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60" r:id="rId1"/>
    <p:sldMasterId id="2147483672" r:id="rId2"/>
  </p:sldMasterIdLst>
  <p:sldIdLst>
    <p:sldId id="333" r:id="rId3"/>
    <p:sldId id="478" r:id="rId4"/>
    <p:sldId id="479" r:id="rId5"/>
    <p:sldId id="484" r:id="rId6"/>
    <p:sldId id="485" r:id="rId7"/>
    <p:sldId id="486" r:id="rId8"/>
    <p:sldId id="487" r:id="rId9"/>
    <p:sldId id="489" r:id="rId10"/>
    <p:sldId id="493" r:id="rId11"/>
    <p:sldId id="490" r:id="rId12"/>
    <p:sldId id="491" r:id="rId13"/>
    <p:sldId id="492" r:id="rId14"/>
    <p:sldId id="494" r:id="rId15"/>
    <p:sldId id="495" r:id="rId16"/>
    <p:sldId id="496" r:id="rId17"/>
    <p:sldId id="497" r:id="rId18"/>
    <p:sldId id="498" r:id="rId19"/>
    <p:sldId id="499" r:id="rId20"/>
    <p:sldId id="500" r:id="rId21"/>
    <p:sldId id="501" r:id="rId22"/>
    <p:sldId id="502" r:id="rId23"/>
    <p:sldId id="503" r:id="rId24"/>
    <p:sldId id="504" r:id="rId25"/>
    <p:sldId id="505" r:id="rId26"/>
    <p:sldId id="506" r:id="rId27"/>
    <p:sldId id="507" r:id="rId28"/>
    <p:sldId id="508" r:id="rId29"/>
    <p:sldId id="509" r:id="rId30"/>
    <p:sldId id="510" r:id="rId31"/>
    <p:sldId id="512" r:id="rId32"/>
    <p:sldId id="513" r:id="rId33"/>
    <p:sldId id="514" r:id="rId34"/>
    <p:sldId id="518" r:id="rId35"/>
    <p:sldId id="519" r:id="rId36"/>
    <p:sldId id="520" r:id="rId37"/>
    <p:sldId id="521" r:id="rId38"/>
    <p:sldId id="522" r:id="rId39"/>
    <p:sldId id="523" r:id="rId40"/>
    <p:sldId id="524" r:id="rId41"/>
    <p:sldId id="525" r:id="rId42"/>
    <p:sldId id="526" r:id="rId43"/>
    <p:sldId id="527" r:id="rId44"/>
    <p:sldId id="529" r:id="rId45"/>
    <p:sldId id="528" r:id="rId46"/>
    <p:sldId id="530" r:id="rId47"/>
    <p:sldId id="531" r:id="rId48"/>
    <p:sldId id="532" r:id="rId49"/>
    <p:sldId id="533" r:id="rId50"/>
    <p:sldId id="534" r:id="rId51"/>
    <p:sldId id="535" r:id="rId52"/>
    <p:sldId id="536" r:id="rId53"/>
    <p:sldId id="537" r:id="rId54"/>
    <p:sldId id="538" r:id="rId55"/>
    <p:sldId id="541" r:id="rId56"/>
    <p:sldId id="542" r:id="rId57"/>
    <p:sldId id="543" r:id="rId58"/>
    <p:sldId id="544" r:id="rId59"/>
    <p:sldId id="545" r:id="rId60"/>
    <p:sldId id="546" r:id="rId61"/>
    <p:sldId id="547" r:id="rId62"/>
    <p:sldId id="548" r:id="rId63"/>
    <p:sldId id="549" r:id="rId64"/>
    <p:sldId id="551" r:id="rId65"/>
    <p:sldId id="552" r:id="rId66"/>
    <p:sldId id="553" r:id="rId67"/>
    <p:sldId id="554" r:id="rId68"/>
    <p:sldId id="557" r:id="rId69"/>
    <p:sldId id="558" r:id="rId70"/>
    <p:sldId id="559" r:id="rId71"/>
    <p:sldId id="560" r:id="rId72"/>
    <p:sldId id="561" r:id="rId73"/>
    <p:sldId id="562" r:id="rId74"/>
    <p:sldId id="563" r:id="rId75"/>
    <p:sldId id="564" r:id="rId76"/>
    <p:sldId id="565" r:id="rId77"/>
    <p:sldId id="566" r:id="rId78"/>
    <p:sldId id="567" r:id="rId79"/>
    <p:sldId id="568" r:id="rId80"/>
    <p:sldId id="569" r:id="rId81"/>
    <p:sldId id="570" r:id="rId82"/>
    <p:sldId id="571" r:id="rId83"/>
    <p:sldId id="572" r:id="rId84"/>
    <p:sldId id="573" r:id="rId85"/>
    <p:sldId id="574" r:id="rId86"/>
    <p:sldId id="575" r:id="rId87"/>
    <p:sldId id="576" r:id="rId88"/>
    <p:sldId id="577" r:id="rId89"/>
    <p:sldId id="578" r:id="rId90"/>
    <p:sldId id="579" r:id="rId91"/>
    <p:sldId id="580" r:id="rId92"/>
    <p:sldId id="581" r:id="rId93"/>
    <p:sldId id="640" r:id="rId94"/>
  </p:sldIdLst>
  <p:sldSz cx="9144000" cy="6858000" type="screen4x3"/>
  <p:notesSz cx="6858000" cy="9144000"/>
  <p:custDataLst>
    <p:tags r:id="rId95"/>
  </p:custDataLst>
  <p:defaultTextStyle>
    <a:defPPr>
      <a:defRPr lang="zh-CN"/>
    </a:defPPr>
    <a:lvl1pPr marL="0" lvl="0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1pPr>
    <a:lvl2pPr marL="457200" lvl="1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2pPr>
    <a:lvl3pPr marL="914400" lvl="2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3pPr>
    <a:lvl4pPr marL="1371600" lvl="3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4pPr>
    <a:lvl5pPr marL="1828800" lvl="4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5pPr>
    <a:lvl6pPr marL="2286000" lvl="5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6pPr>
    <a:lvl7pPr marL="2743200" lvl="6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7pPr>
    <a:lvl8pPr marL="3200400" lvl="7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8pPr>
    <a:lvl9pPr marL="3657600" lvl="8" indent="0" algn="l" defTabSz="914400" rtl="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1" i="0" u="none" kern="1200" baseline="0">
        <a:solidFill>
          <a:srgbClr val="A50021"/>
        </a:solidFill>
        <a:latin typeface="Simplex" panose="00000400000000000000" pitchFamily="2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CC"/>
    <a:srgbClr val="800080"/>
    <a:srgbClr val="9900FF"/>
    <a:srgbClr val="E8D9FF"/>
    <a:srgbClr val="CCCCFF"/>
    <a:srgbClr val="E6F6FE"/>
    <a:srgbClr val="66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howGuides="1">
      <p:cViewPr varScale="1">
        <p:scale>
          <a:sx n="70" d="100"/>
          <a:sy n="70" d="100"/>
        </p:scale>
        <p:origin x="1173" y="4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 showFormatting="0"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tags" Target="tags/tag1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viewProps" Target="view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26C7C2C-29C2-AD55-2DEB-E6109A399B2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E072138-9812-C8FB-B627-24BD93F511F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B6C300-1B89-31C4-2EAB-F308E75090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0FEBE0-7570-4529-833C-52C862DA1FE7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7926612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E614CA2-EC42-822B-0C75-6F7523109CE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3E95264-1F87-EA5A-86E6-5C185748FBC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BB91EF4-4377-62E6-0A45-467038352EF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D74122-6A85-4D04-919F-C0A732E1F1CC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9539541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A5142D1-79CA-0D36-26F4-7B4F893EB04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3E18A60-9EB3-6B09-FEFE-09EE58D848C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FD233AF-B8F2-B02A-C2DF-F2230716EF4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F6544E-51C0-4A22-8C07-E797D6A9C893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036840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767FBB1-296C-AB3B-7F3E-766BB0BBB6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FA13494-45C5-FF63-1F2D-6008648AD0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2BA7A2-2CEB-170C-2B41-8B249A9F57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44130F-6208-4798-A78D-93C65427B1D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93056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6A5126-0674-DC13-92B3-9AC6BDE556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65820B8-86FF-06E3-7736-6B881BFBE0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234F72D3-5A35-210A-E31D-578766C515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97E6BC-06E9-490E-9BA9-76DA4321894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07562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BFFE832-C90C-5FA8-9B9E-E51A2C1F1C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CD2D77B-D302-047A-97CD-13B91EC64F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6C78495-A5FE-5E39-1C6D-A48687694D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FFAE9-4106-49DD-A920-46CBD976320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741583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08476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9724" y="1981200"/>
            <a:ext cx="3808476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0B38DAF3-90E9-54F7-5D87-E7154A3860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3D32F16-FCDB-B446-3542-782EE72967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1BF77D2-B913-3842-F235-A70D7E4B42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EBBCE5-F753-4D78-8D58-6452DC376F33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00605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65125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90081" y="1778438"/>
            <a:ext cx="3655181" cy="823912"/>
          </a:xfrm>
        </p:spPr>
        <p:txBody>
          <a:bodyPr anchor="ctr"/>
          <a:lstStyle>
            <a:lvl1pPr marL="0" indent="0">
              <a:buNone/>
              <a:defRPr sz="2100"/>
            </a:lvl1pPr>
            <a:lvl2pPr marL="342900" indent="0">
              <a:buNone/>
              <a:defRPr sz="1800"/>
            </a:lvl2pPr>
            <a:lvl3pPr marL="685800" indent="0">
              <a:buNone/>
              <a:defRPr sz="150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  <a:lvl6pPr marL="1714500" indent="0">
              <a:buNone/>
              <a:defRPr sz="1350"/>
            </a:lvl6pPr>
            <a:lvl7pPr marL="2057400" indent="0">
              <a:buNone/>
              <a:defRPr sz="1350"/>
            </a:lvl7pPr>
            <a:lvl8pPr marL="2400300" indent="0">
              <a:buNone/>
              <a:defRPr sz="1350"/>
            </a:lvl8pPr>
            <a:lvl9pPr marL="2743200" indent="0">
              <a:buNone/>
              <a:defRPr sz="13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90081" y="2665379"/>
            <a:ext cx="3655181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92704" y="1778438"/>
            <a:ext cx="3673182" cy="823912"/>
          </a:xfrm>
        </p:spPr>
        <p:txBody>
          <a:bodyPr anchor="ctr"/>
          <a:lstStyle>
            <a:lvl1pPr marL="0" indent="0">
              <a:buNone/>
              <a:defRPr sz="2100"/>
            </a:lvl1pPr>
            <a:lvl2pPr marL="342900" indent="0">
              <a:buNone/>
              <a:defRPr sz="1800"/>
            </a:lvl2pPr>
            <a:lvl3pPr marL="685800" indent="0">
              <a:buNone/>
              <a:defRPr sz="150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  <a:lvl6pPr marL="1714500" indent="0">
              <a:buNone/>
              <a:defRPr sz="1350"/>
            </a:lvl6pPr>
            <a:lvl7pPr marL="2057400" indent="0">
              <a:buNone/>
              <a:defRPr sz="1350"/>
            </a:lvl7pPr>
            <a:lvl8pPr marL="2400300" indent="0">
              <a:buNone/>
              <a:defRPr sz="1350"/>
            </a:lvl8pPr>
            <a:lvl9pPr marL="2743200" indent="0">
              <a:buNone/>
              <a:defRPr sz="13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92704" y="2665379"/>
            <a:ext cx="3673182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483C21BA-C156-193A-E998-797F67FB25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00826D6A-E703-C984-12C0-B292022091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5966B9F8-CF7B-B2BF-208C-381D7A3D45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EEF792-81A9-403C-83BF-BF15DFB307D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02119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4447D539-0657-EE76-E58C-731925952F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6B4E2A67-7311-9A98-C423-2F858C6A05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5AED0BCA-793C-DC8D-25D8-C2D83214AE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180251-5978-42CA-9581-801374CC3E9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50054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FC6D16EA-BBE5-307A-03F9-81153A8F9B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24B54F-F2CF-43E0-AF12-34AAF9CD5BA0}" type="datetime1">
              <a:rPr lang="zh-CN" altLang="en-US"/>
              <a:pPr>
                <a:defRPr/>
              </a:pPr>
              <a:t>2025/10/24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BAF815DB-93F7-4EE1-7AD3-CE301CD4ED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4D0D3209-6261-1D68-51AF-2621FE15F3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5CBDE0-658A-4277-8F46-73698E0CA5B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053426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987425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D8029FE-A671-52DA-E68A-27A831E6AF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F723CE3-2ED2-65EC-8934-0EEFF355B6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5258781-4822-B866-F0B4-8ECF7F14A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281A68-0232-43F3-9C91-43E18F422B5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295731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CAE4B81-DDEE-2597-4330-7130D95EC50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13C9907-BA8E-456C-D992-049D71649EB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5C62881-89BC-0D0E-51D1-E14A54620C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AD02555-3C76-48F1-BC36-4DCA4C2157BB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698988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3124012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457201"/>
            <a:ext cx="4629150" cy="540385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3124012" cy="3811588"/>
          </a:xfrm>
        </p:spPr>
        <p:txBody>
          <a:bodyPr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C9E566B-1C7F-AB8B-A0A5-C7B90D56BB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4CA5A0E-2168-EFA1-70DA-4F7734AC65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90A4B8E-0B3F-B2B4-BAA6-184154D85E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04097C-B2BA-4343-86A1-1D1638EEF58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081980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EF1FEBC-204F-F841-9D10-9DBBB817B0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BBAA875-DD86-BC33-FF88-C58113236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E5925DD-A1F5-8F1E-5EBB-19D3E47760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900FFB-0DC4-46D0-B831-2CC820F546B6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72092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716657" cy="5486400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E41173F-3F84-B82B-CA96-87ABBC1393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1AD4867-C522-7122-6664-FEBCFA0DF5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07FF5C-375B-8399-CB81-EDE3D95EB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0FEFB8-724A-4391-A583-495C87230015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903055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F21BA14-9F5C-F5BC-CDA7-541BD351BB5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5693395-DD89-B7B1-1162-A1CD1F5F902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7B68AA2-212E-E704-1E14-27CF9AA17C8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D754EC-042B-4006-80B6-4F5120322AE8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49908606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51D66CD-427F-50D0-9431-CB9553C0CF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E5707C6-752F-5A6C-2A56-01A2B22FEC2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E3B393A-4ED2-36FE-0A0D-34DBBE1B7F4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23437F-8468-4F4C-8919-A26BC058B54A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0299552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F7088AC2-FFBD-6093-850C-3C96CAFB29C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4851974E-4CE1-C10B-CB79-AC49F339D91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2AAC637-1AAF-4EB6-0AA0-BDF7C7F8A59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BA1A95-4F65-454D-8FD2-426A45690BB9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0664077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8BA1B34C-91E9-BD4C-72AF-C340E9124C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C0E846C-4BD7-140E-9607-12B3DA3F7E4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70E8D54-8B35-DA59-C84B-493EA879CA8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95F9B0-DA84-472E-B586-50035AFD7C90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7206210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E7BA1FA-C7D1-2DC4-0F63-0FB4A18C5ED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0FBF412-450D-FB0E-ACB5-857A3C56EFD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9CD44F8-0C19-F153-423D-EA7615C2EC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BEBD5C-75BA-4E9B-BE13-619E2DE1B3F5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2395977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42E0355-E565-A7E4-C09A-2589310CABB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DF35476-9D94-FDEC-DBC5-4527275C400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2B7778A-EB25-2C95-B25D-2B543B47F9F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CB8CBFE-E009-4B8C-980B-A1D4BB3F3011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4478062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AD01621-7608-BA30-9371-D270B52DBC3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5E4BA9-B761-88F9-4977-89F6CE63E74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5A49168-5542-8E43-FEC7-C2509C0E3E7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C5A6D5-CB04-4222-87C9-DA057D5E46CA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1793353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87B350DF-3347-A893-0AA1-4A595F8C260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73DC308-792D-BC89-5083-F1F9570964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B5B3A1AD-CF59-DC5F-2638-1DEBF8997E5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="0"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8377437A-8DE7-B5EC-B93F-67E8F588C1B8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/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F6EF77D-AF06-F56E-ADE7-3474A71B8EA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/>
            </a:lvl1pPr>
          </a:lstStyle>
          <a:p>
            <a:pPr>
              <a:defRPr/>
            </a:pPr>
            <a:fld id="{AA5E7D59-FC30-4D36-B9B2-C29C3B8927F2}" type="slidenum">
              <a:rPr lang="en-US" altLang="zh-CN"/>
              <a:pPr>
                <a:defRPr/>
              </a:pPr>
              <a:t>‹#›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9487187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标题 21505">
            <a:extLst>
              <a:ext uri="{FF2B5EF4-FFF2-40B4-BE49-F238E27FC236}">
                <a16:creationId xmlns:a16="http://schemas.microsoft.com/office/drawing/2014/main" id="{96E930C4-7103-1DF8-3D5A-0228CA3441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6147" name="文本占位符 21506">
            <a:extLst>
              <a:ext uri="{FF2B5EF4-FFF2-40B4-BE49-F238E27FC236}">
                <a16:creationId xmlns:a16="http://schemas.microsoft.com/office/drawing/2014/main" id="{CF57CB52-C42D-08EE-16DB-855AEBF18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21508" name="日期占位符 21507">
            <a:extLst>
              <a:ext uri="{FF2B5EF4-FFF2-40B4-BE49-F238E27FC236}">
                <a16:creationId xmlns:a16="http://schemas.microsoft.com/office/drawing/2014/main" id="{FC129563-F20D-9C48-8CC9-D06ED8562D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eaLnBrk="1" hangingPunct="1">
              <a:defRPr sz="1400" b="0"/>
            </a:lvl1pPr>
          </a:lstStyle>
          <a:p>
            <a:pPr>
              <a:defRPr/>
            </a:pPr>
            <a:fld id="{5D0C7344-86FC-4541-AD20-967C17E46A11}" type="datetime1">
              <a:rPr lang="zh-CN" altLang="en-US"/>
              <a:pPr>
                <a:defRPr/>
              </a:pPr>
              <a:t>2025/10/24</a:t>
            </a:fld>
            <a:endParaRPr lang="zh-CN" altLang="en-US"/>
          </a:p>
        </p:txBody>
      </p:sp>
      <p:sp>
        <p:nvSpPr>
          <p:cNvPr id="21509" name="页脚占位符 21508">
            <a:extLst>
              <a:ext uri="{FF2B5EF4-FFF2-40B4-BE49-F238E27FC236}">
                <a16:creationId xmlns:a16="http://schemas.microsoft.com/office/drawing/2014/main" id="{04176DC2-DD62-558D-33B6-F2F21C4E159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 eaLnBrk="1" hangingPunct="1">
              <a:defRPr sz="1400" b="0"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21510" name="灯片编号占位符 21509">
            <a:extLst>
              <a:ext uri="{FF2B5EF4-FFF2-40B4-BE49-F238E27FC236}">
                <a16:creationId xmlns:a16="http://schemas.microsoft.com/office/drawing/2014/main" id="{F3A11002-8D7A-6C99-2A2E-7DA0AA823B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 eaLnBrk="1" hangingPunct="1">
              <a:defRPr sz="1400" b="0"/>
            </a:lvl1pPr>
          </a:lstStyle>
          <a:p>
            <a:pPr>
              <a:defRPr/>
            </a:pPr>
            <a:fld id="{AB1E2945-2832-4C44-BB6D-2DC8E522C3E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  <p:sp>
        <p:nvSpPr>
          <p:cNvPr id="4103" name="文本框 21513">
            <a:extLst>
              <a:ext uri="{FF2B5EF4-FFF2-40B4-BE49-F238E27FC236}">
                <a16:creationId xmlns:a16="http://schemas.microsoft.com/office/drawing/2014/main" id="{8077A069-8184-C132-5480-B123F2229FBD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7092950" y="6589713"/>
            <a:ext cx="2012950" cy="274637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defRPr/>
            </a:pPr>
            <a:r>
              <a:rPr lang="zh-CN" altLang="en-US" sz="1200">
                <a:latin typeface="宋体" panose="02010600030101010101" pitchFamily="2" charset="-122"/>
              </a:rPr>
              <a:t>青岛科技大学 叶琳 邱龙辉</a:t>
            </a:r>
          </a:p>
        </p:txBody>
      </p:sp>
    </p:spTree>
    <p:extLst>
      <p:ext uri="{BB962C8B-B14F-4D97-AF65-F5344CB8AC3E}">
        <p14:creationId xmlns:p14="http://schemas.microsoft.com/office/powerpoint/2010/main" val="2345996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sldNum="0"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  <a:ea typeface="宋体" panose="02010600030101010101" pitchFamily="2" charset="-122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lvl="1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lvl="2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lvl="3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lvl="4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lvl="5" indent="-228600" algn="l" defTabSz="914400" rtl="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971800" lvl="6" indent="-228600" algn="l" defTabSz="914400" rtl="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429000" lvl="7" indent="-228600" algn="l" defTabSz="914400" rtl="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lvl="8" indent="-228600" algn="l" defTabSz="914400" rtl="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2pPr>
      <a:lvl3pPr marL="914400" lvl="2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3pPr>
      <a:lvl4pPr marL="1371600" lvl="3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4pPr>
      <a:lvl5pPr marL="1828800" lvl="4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5pPr>
      <a:lvl6pPr marL="2286000" lvl="5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6pPr>
      <a:lvl7pPr marL="2743200" lvl="6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7pPr>
      <a:lvl8pPr marL="3200400" lvl="7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8pPr>
      <a:lvl9pPr marL="3657600" lvl="8" indent="0" algn="l" defTabSz="914400" rtl="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2000" b="1" i="0" u="none" kern="1200" baseline="0">
          <a:solidFill>
            <a:schemeClr val="tx1"/>
          </a:solidFill>
          <a:latin typeface="Times New Roman" panose="02020603050405020304" pitchFamily="18" charset="0"/>
          <a:ea typeface="宋体" panose="02010600030101010101" pitchFamily="2" charset="-122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56.xml"/><Relationship Id="rId2" Type="http://schemas.openxmlformats.org/officeDocument/2006/relationships/slide" Target="slide3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openxmlformats.org/officeDocument/2006/relationships/slide" Target="slide66.xml"/><Relationship Id="rId4" Type="http://schemas.openxmlformats.org/officeDocument/2006/relationships/slide" Target="slide8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0712.tif" TargetMode="Externa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&#34746;&#26643;&#36830;&#25509;.avi" TargetMode="External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hyperlink" Target="&#34746;&#26609;&#36830;&#25509;.avi" TargetMode="Externa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png"/><Relationship Id="rId4" Type="http://schemas.openxmlformats.org/officeDocument/2006/relationships/image" Target="../media/image48.png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hyperlink" Target="&#34746;&#38025;&#36830;&#25509;.avi" TargetMode="Externa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hyperlink" Target="&#24179;&#38190;&#38190;&#32852;&#25509;.avi" TargetMode="External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6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&#36710;&#22806;&#34746;&#32441;.avi" TargetMode="External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hyperlink" Target="&#36710;&#20869;&#34746;&#32441;.avi" TargetMode="External"/><Relationship Id="rId4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B7-5A.tif" TargetMode="External"/><Relationship Id="rId7" Type="http://schemas.openxmlformats.org/officeDocument/2006/relationships/image" Target="B7-5C.tif" TargetMode="External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3.png"/><Relationship Id="rId5" Type="http://schemas.openxmlformats.org/officeDocument/2006/relationships/image" Target="B7-5B.tif" TargetMode="External"/><Relationship Id="rId10" Type="http://schemas.openxmlformats.org/officeDocument/2006/relationships/image" Target="../media/image66.png"/><Relationship Id="rId4" Type="http://schemas.openxmlformats.org/officeDocument/2006/relationships/image" Target="../media/image62.png"/><Relationship Id="rId9" Type="http://schemas.openxmlformats.org/officeDocument/2006/relationships/image" Target="../media/image65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hyperlink" Target="&#38181;&#40831;&#36718;&#21870;&#21512;.avi" TargetMode="External"/><Relationship Id="rId2" Type="http://schemas.openxmlformats.org/officeDocument/2006/relationships/hyperlink" Target="&#30452;&#40831;&#36718;&#21870;&#21512;.avi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hyperlink" Target="&#34583;&#36718;&#34583;&#26438;&#20256;&#21160;.AVI" TargetMode="Externa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hyperlink" Target="&#20154;&#23383;&#40831;&#20256;&#21160;.AVI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hyperlink" Target="&#26012;&#40831;&#20256;&#21160;.AVI" TargetMode="External"/><Relationship Id="rId4" Type="http://schemas.openxmlformats.org/officeDocument/2006/relationships/image" Target="../media/image69.gif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&#25915;&#19997;.avi" TargetMode="Externa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0741.tif" TargetMode="External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4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0742.tif" TargetMode="External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0745.tif" TargetMode="External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2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7" Type="http://schemas.openxmlformats.org/officeDocument/2006/relationships/image" Target="../media/image85.jpeg"/><Relationship Id="rId2" Type="http://schemas.openxmlformats.org/officeDocument/2006/relationships/hyperlink" Target="&#28145;&#27807;&#29699;&#36724;&#25215;.avi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&#25512;&#21147;&#29699;&#36724;&#25215;.avi" TargetMode="External"/><Relationship Id="rId5" Type="http://schemas.openxmlformats.org/officeDocument/2006/relationships/image" Target="../media/image84.jpeg"/><Relationship Id="rId4" Type="http://schemas.openxmlformats.org/officeDocument/2006/relationships/hyperlink" Target="&#22278;&#38181;&#28378;&#23376;&#36724;&#25215;.avi" TargetMode="Externa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wmf"/><Relationship Id="rId2" Type="http://schemas.openxmlformats.org/officeDocument/2006/relationships/oleObject" Target="../embeddings/oleObject4.bin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oleObject" Target="../embeddings/oleObject3.bin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0754.tif" TargetMode="External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C31F7A0-50E9-81A9-E200-6A775EC8415C}"/>
              </a:ext>
            </a:extLst>
          </p:cNvPr>
          <p:cNvSpPr txBox="1">
            <a:spLocks/>
          </p:cNvSpPr>
          <p:nvPr/>
        </p:nvSpPr>
        <p:spPr bwMode="auto">
          <a:xfrm>
            <a:off x="631825" y="53975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rPr>
              <a:t>第</a:t>
            </a:r>
            <a:r>
              <a:rPr kumimoji="0" lang="en-US" altLang="zh-CN" sz="4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rPr>
              <a:t>7</a:t>
            </a:r>
            <a:r>
              <a:rPr kumimoji="0" lang="zh-CN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rPr>
              <a:t>章  标准件和常用件</a:t>
            </a:r>
          </a:p>
        </p:txBody>
      </p:sp>
      <p:sp>
        <p:nvSpPr>
          <p:cNvPr id="3" name="文本框 2">
            <a:hlinkClick r:id="rId2" action="ppaction://hlinksldjump"/>
            <a:extLst>
              <a:ext uri="{FF2B5EF4-FFF2-40B4-BE49-F238E27FC236}">
                <a16:creationId xmlns:a16="http://schemas.microsoft.com/office/drawing/2014/main" id="{E2B07649-31DE-F771-2C1E-B2FC5ED759EC}"/>
              </a:ext>
            </a:extLst>
          </p:cNvPr>
          <p:cNvSpPr txBox="1"/>
          <p:nvPr/>
        </p:nvSpPr>
        <p:spPr>
          <a:xfrm>
            <a:off x="1973672" y="3134395"/>
            <a:ext cx="4339650" cy="723916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7.2</a:t>
            </a: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  <a:cs typeface="Times New Roman" panose="02020603050405020304" pitchFamily="18" charset="0"/>
              </a:rPr>
              <a:t>  </a:t>
            </a:r>
            <a:r>
              <a:rPr kumimoji="0" lang="zh-CN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常用螺纹紧固件</a:t>
            </a:r>
          </a:p>
        </p:txBody>
      </p:sp>
      <p:sp>
        <p:nvSpPr>
          <p:cNvPr id="4" name="文本框 3">
            <a:hlinkClick r:id="rId3" action="ppaction://hlinksldjump"/>
            <a:extLst>
              <a:ext uri="{FF2B5EF4-FFF2-40B4-BE49-F238E27FC236}">
                <a16:creationId xmlns:a16="http://schemas.microsoft.com/office/drawing/2014/main" id="{B109E5B0-F3E2-22B7-E6A6-D0EEBF8B3462}"/>
              </a:ext>
            </a:extLst>
          </p:cNvPr>
          <p:cNvSpPr txBox="1"/>
          <p:nvPr/>
        </p:nvSpPr>
        <p:spPr>
          <a:xfrm>
            <a:off x="2039144" y="3747460"/>
            <a:ext cx="4301177" cy="71949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3600" dirty="0">
                <a:solidFill>
                  <a:srgbClr val="000000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7.3 </a:t>
            </a:r>
            <a:r>
              <a:rPr lang="zh-CN" altLang="en-US" sz="3600" dirty="0">
                <a:solidFill>
                  <a:srgbClr val="000000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键连接和销连接 </a:t>
            </a:r>
          </a:p>
        </p:txBody>
      </p:sp>
      <p:sp>
        <p:nvSpPr>
          <p:cNvPr id="5" name="文本框 4">
            <a:hlinkClick r:id="rId4" action="ppaction://hlinksldjump"/>
            <a:extLst>
              <a:ext uri="{FF2B5EF4-FFF2-40B4-BE49-F238E27FC236}">
                <a16:creationId xmlns:a16="http://schemas.microsoft.com/office/drawing/2014/main" id="{E164E5CD-E40F-DA43-AD75-3276A3C54165}"/>
              </a:ext>
            </a:extLst>
          </p:cNvPr>
          <p:cNvSpPr txBox="1"/>
          <p:nvPr/>
        </p:nvSpPr>
        <p:spPr>
          <a:xfrm>
            <a:off x="1992145" y="4967935"/>
            <a:ext cx="3733800" cy="72391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7.5</a:t>
            </a: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  <a:cs typeface="Times New Roman" panose="02020603050405020304" pitchFamily="18" charset="0"/>
              </a:rPr>
              <a:t>  </a:t>
            </a:r>
            <a:r>
              <a:rPr kumimoji="0" lang="zh-CN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滚动轴承 </a:t>
            </a:r>
          </a:p>
        </p:txBody>
      </p:sp>
      <p:sp>
        <p:nvSpPr>
          <p:cNvPr id="6" name="文本框 5">
            <a:hlinkClick r:id="rId5" action="ppaction://hlinksldjump"/>
            <a:extLst>
              <a:ext uri="{FF2B5EF4-FFF2-40B4-BE49-F238E27FC236}">
                <a16:creationId xmlns:a16="http://schemas.microsoft.com/office/drawing/2014/main" id="{C19E3E2F-5B4B-A185-5190-5FA8745AAD30}"/>
              </a:ext>
            </a:extLst>
          </p:cNvPr>
          <p:cNvSpPr txBox="1"/>
          <p:nvPr/>
        </p:nvSpPr>
        <p:spPr>
          <a:xfrm>
            <a:off x="2042990" y="4369435"/>
            <a:ext cx="2146742" cy="723916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7.4</a:t>
            </a: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  <a:cs typeface="Times New Roman" panose="02020603050405020304" pitchFamily="18" charset="0"/>
              </a:rPr>
              <a:t>  </a:t>
            </a:r>
            <a:r>
              <a:rPr kumimoji="0" lang="zh-CN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齿轮 </a:t>
            </a:r>
          </a:p>
        </p:txBody>
      </p:sp>
      <p:sp>
        <p:nvSpPr>
          <p:cNvPr id="7" name="文本框 6">
            <a:hlinkClick r:id="rId6" action="ppaction://hlinksldjump"/>
            <a:extLst>
              <a:ext uri="{FF2B5EF4-FFF2-40B4-BE49-F238E27FC236}">
                <a16:creationId xmlns:a16="http://schemas.microsoft.com/office/drawing/2014/main" id="{A0FF30D7-39FE-55D1-4787-78F1BA8D4005}"/>
              </a:ext>
            </a:extLst>
          </p:cNvPr>
          <p:cNvSpPr txBox="1"/>
          <p:nvPr/>
        </p:nvSpPr>
        <p:spPr>
          <a:xfrm>
            <a:off x="2039144" y="2427465"/>
            <a:ext cx="5487987" cy="719492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3600" dirty="0">
                <a:solidFill>
                  <a:srgbClr val="000000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7.1 </a:t>
            </a:r>
            <a:r>
              <a:rPr lang="zh-CN" altLang="en-US" sz="3600" dirty="0">
                <a:solidFill>
                  <a:srgbClr val="000000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螺纹的规定画法和标注</a:t>
            </a:r>
          </a:p>
        </p:txBody>
      </p:sp>
      <p:sp>
        <p:nvSpPr>
          <p:cNvPr id="8" name="文本框 7">
            <a:hlinkClick r:id="" action="ppaction://noaction"/>
            <a:extLst>
              <a:ext uri="{FF2B5EF4-FFF2-40B4-BE49-F238E27FC236}">
                <a16:creationId xmlns:a16="http://schemas.microsoft.com/office/drawing/2014/main" id="{2A0B23B4-172B-399D-45F5-B80180A4106D}"/>
              </a:ext>
            </a:extLst>
          </p:cNvPr>
          <p:cNvSpPr txBox="1"/>
          <p:nvPr/>
        </p:nvSpPr>
        <p:spPr>
          <a:xfrm>
            <a:off x="2039144" y="5566435"/>
            <a:ext cx="3733800" cy="72391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7.6</a:t>
            </a:r>
            <a:r>
              <a:rPr kumimoji="0" lang="en-US" altLang="zh-CN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  <a:cs typeface="Times New Roman" panose="02020603050405020304" pitchFamily="18" charset="0"/>
              </a:rPr>
              <a:t>   </a:t>
            </a:r>
            <a:r>
              <a:rPr kumimoji="0" lang="zh-CN" altLang="en-US" sz="3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华文新魏" panose="02010800040101010101" pitchFamily="2" charset="-122"/>
                <a:ea typeface="华文新魏" panose="02010800040101010101" pitchFamily="2" charset="-122"/>
              </a:rPr>
              <a:t>弹簧 </a:t>
            </a:r>
          </a:p>
        </p:txBody>
      </p:sp>
      <p:sp>
        <p:nvSpPr>
          <p:cNvPr id="9" name="文本框 8">
            <a:hlinkClick r:id="rId6" action="ppaction://hlinksldjump"/>
            <a:extLst>
              <a:ext uri="{FF2B5EF4-FFF2-40B4-BE49-F238E27FC236}">
                <a16:creationId xmlns:a16="http://schemas.microsoft.com/office/drawing/2014/main" id="{36132EE5-7E82-5307-463F-2362BAAE854E}"/>
              </a:ext>
            </a:extLst>
          </p:cNvPr>
          <p:cNvSpPr txBox="1"/>
          <p:nvPr/>
        </p:nvSpPr>
        <p:spPr>
          <a:xfrm>
            <a:off x="2039144" y="1791502"/>
            <a:ext cx="1107996" cy="71949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3600" dirty="0">
                <a:solidFill>
                  <a:srgbClr val="000000"/>
                </a:solidFill>
                <a:latin typeface="华文新魏" panose="02010800040101010101" pitchFamily="2" charset="-122"/>
                <a:ea typeface="华文新魏" panose="02010800040101010101" pitchFamily="2" charset="-122"/>
              </a:rPr>
              <a:t>概述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349D0EAC-CA93-D802-9D08-E8036C2F866E}"/>
              </a:ext>
            </a:extLst>
          </p:cNvPr>
          <p:cNvSpPr txBox="1"/>
          <p:nvPr/>
        </p:nvSpPr>
        <p:spPr>
          <a:xfrm>
            <a:off x="2508250" y="3209926"/>
            <a:ext cx="6311900" cy="6413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eaLnBrk="0" hangingPunct="0"/>
            <a:r>
              <a:rPr lang="zh-CN" altLang="en-US" dirty="0">
                <a:solidFill>
                  <a:schemeClr val="tx1"/>
                </a:solidFill>
                <a:latin typeface="Times New Roman" panose="02020603050405020304" pitchFamily="18" charset="0"/>
              </a:rPr>
              <a:t>车削螺纹时，刀具接近螺纹末尾处逐渐离开工作表面时产</a:t>
            </a:r>
          </a:p>
          <a:p>
            <a:pPr eaLnBrk="0" hangingPunct="0"/>
            <a:r>
              <a:rPr lang="zh-CN" altLang="en-US" dirty="0">
                <a:solidFill>
                  <a:schemeClr val="tx1"/>
                </a:solidFill>
                <a:latin typeface="Times New Roman" panose="02020603050405020304" pitchFamily="18" charset="0"/>
              </a:rPr>
              <a:t> 生的一段牙型不完整的部分称为</a:t>
            </a:r>
            <a:r>
              <a:rPr lang="zh-CN" altLang="en-US" dirty="0">
                <a:solidFill>
                  <a:srgbClr val="FF3300"/>
                </a:solidFill>
                <a:latin typeface="Times New Roman" panose="02020603050405020304" pitchFamily="18" charset="0"/>
              </a:rPr>
              <a:t>螺尾。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8727C541-4BD3-ED6C-AD08-0FDB31F6E9F9}"/>
              </a:ext>
            </a:extLst>
          </p:cNvPr>
          <p:cNvSpPr/>
          <p:nvPr/>
        </p:nvSpPr>
        <p:spPr>
          <a:xfrm>
            <a:off x="2237992" y="3974307"/>
            <a:ext cx="6726496" cy="369332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indent="266700" algn="just" eaLnBrk="0" hangingPunct="0"/>
            <a:r>
              <a:rPr lang="zh-CN" altLang="en-US" dirty="0">
                <a:solidFill>
                  <a:schemeClr val="tx1"/>
                </a:solidFill>
                <a:latin typeface="Times New Roman" panose="02020603050405020304" pitchFamily="18" charset="0"/>
              </a:rPr>
              <a:t>为了避免产生螺尾，可以预先在螺纹的末尾处加工出</a:t>
            </a:r>
            <a:r>
              <a:rPr lang="zh-CN" altLang="en-US" dirty="0">
                <a:solidFill>
                  <a:srgbClr val="FF3300"/>
                </a:solidFill>
                <a:latin typeface="Times New Roman" panose="02020603050405020304" pitchFamily="18" charset="0"/>
              </a:rPr>
              <a:t>退刀槽。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54A7646-69C8-2BA5-24B7-C94BF1EF201C}"/>
              </a:ext>
            </a:extLst>
          </p:cNvPr>
          <p:cNvSpPr txBox="1"/>
          <p:nvPr/>
        </p:nvSpPr>
        <p:spPr>
          <a:xfrm>
            <a:off x="4106863" y="299181"/>
            <a:ext cx="3714750" cy="64135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eaLnBrk="0" hangingPunct="0"/>
            <a:r>
              <a:rPr lang="zh-CN" altLang="en-US" dirty="0">
                <a:solidFill>
                  <a:schemeClr val="tx1"/>
                </a:solidFill>
                <a:latin typeface="Times New Roman" panose="02020603050405020304" pitchFamily="18" charset="0"/>
              </a:rPr>
              <a:t>为了便于装配和防止螺纹起始圈损坏而设置的</a:t>
            </a:r>
            <a:r>
              <a:rPr lang="zh-CN" altLang="en-US" dirty="0">
                <a:solidFill>
                  <a:srgbClr val="FF0000"/>
                </a:solidFill>
                <a:latin typeface="Times New Roman" panose="02020603050405020304" pitchFamily="18" charset="0"/>
              </a:rPr>
              <a:t>倒角、倒圆</a:t>
            </a:r>
            <a:r>
              <a:rPr lang="zh-CN" altLang="en-US" dirty="0">
                <a:solidFill>
                  <a:schemeClr val="tx1"/>
                </a:solidFill>
                <a:latin typeface="Times New Roman" panose="02020603050405020304" pitchFamily="18" charset="0"/>
              </a:rPr>
              <a:t>等结构 。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95FB46C7-3443-E530-69E6-6004DAC9CE24}"/>
              </a:ext>
            </a:extLst>
          </p:cNvPr>
          <p:cNvSpPr/>
          <p:nvPr/>
        </p:nvSpPr>
        <p:spPr>
          <a:xfrm>
            <a:off x="2478088" y="1320800"/>
            <a:ext cx="1143000" cy="238125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5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外螺纹的倒角</a:t>
            </a: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A3D96F3-7D1E-3001-5BD8-105FA85349E3}"/>
              </a:ext>
            </a:extLst>
          </p:cNvPr>
          <p:cNvSpPr/>
          <p:nvPr/>
        </p:nvSpPr>
        <p:spPr>
          <a:xfrm>
            <a:off x="6726238" y="1295400"/>
            <a:ext cx="1285875" cy="268288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外螺纹的倒圆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31FE5339-1872-71C2-779E-236002BE93B7}"/>
              </a:ext>
            </a:extLst>
          </p:cNvPr>
          <p:cNvSpPr/>
          <p:nvPr/>
        </p:nvSpPr>
        <p:spPr>
          <a:xfrm>
            <a:off x="4821238" y="1309688"/>
            <a:ext cx="1143000" cy="238125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5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内螺纹的倒角</a:t>
            </a: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" name="直接连接符 9">
            <a:extLst>
              <a:ext uri="{FF2B5EF4-FFF2-40B4-BE49-F238E27FC236}">
                <a16:creationId xmlns:a16="http://schemas.microsoft.com/office/drawing/2014/main" id="{770DBF2F-9B27-61EC-5315-A7ACDAE71F34}"/>
              </a:ext>
            </a:extLst>
          </p:cNvPr>
          <p:cNvSpPr>
            <a:spLocks noChangeAspect="1"/>
          </p:cNvSpPr>
          <p:nvPr/>
        </p:nvSpPr>
        <p:spPr>
          <a:xfrm flipV="1">
            <a:off x="2763838" y="1600200"/>
            <a:ext cx="168275" cy="520700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A0DFCDF4-014D-3FB8-D991-60AEE90D3A72}"/>
              </a:ext>
            </a:extLst>
          </p:cNvPr>
          <p:cNvGrpSpPr/>
          <p:nvPr/>
        </p:nvGrpSpPr>
        <p:grpSpPr>
          <a:xfrm>
            <a:off x="1447800" y="1906588"/>
            <a:ext cx="1485900" cy="828675"/>
            <a:chOff x="912" y="1201"/>
            <a:chExt cx="936" cy="522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76FA727F-30D9-242C-2A31-AF6B810D7A4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12" y="1463"/>
              <a:ext cx="936" cy="1"/>
              <a:chOff x="905" y="1709"/>
              <a:chExt cx="1048" cy="1"/>
            </a:xfrm>
          </p:grpSpPr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62224D22-5992-4A3B-7F4E-4EBDCFD882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05" y="1709"/>
                <a:ext cx="399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907B3122-BD30-40C9-0FEE-364D913053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87" y="1709"/>
                <a:ext cx="84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1F5CF7E8-3694-2579-58FE-C68BFF381F2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4" y="1709"/>
                <a:ext cx="399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A39F7985-19E7-A1B4-F72A-6AF6944122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7" y="1205"/>
              <a:ext cx="710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948C85BF-AB88-C593-D281-1D0F20F8D0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7" y="1722"/>
              <a:ext cx="710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02730742-C854-F72D-49DD-5C6D4DCD8C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85" y="1282"/>
              <a:ext cx="1" cy="36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0EA6946C-9EE7-FD57-5B44-7291C92C26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7" y="1201"/>
              <a:ext cx="78" cy="7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01655670-3944-DD94-A415-CA8794B3CB8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707" y="1641"/>
              <a:ext cx="78" cy="7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1996FD45-D23F-4782-77E2-0DBB272AA5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7" y="1205"/>
              <a:ext cx="1" cy="51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E698CBE4-1BFC-1963-43C8-4EA2969A0D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2" y="1243"/>
              <a:ext cx="785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8192BCAA-9C15-89ED-AA95-F33A7121D4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3" y="1683"/>
              <a:ext cx="71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280A885A-5B48-9630-7A1E-6AD276AA8A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4" y="1205"/>
              <a:ext cx="125" cy="517"/>
              <a:chOff x="930" y="1420"/>
              <a:chExt cx="140" cy="579"/>
            </a:xfrm>
          </p:grpSpPr>
          <p:sp>
            <p:nvSpPr>
              <p:cNvPr id="22" name="任意多边形 320535">
                <a:extLst>
                  <a:ext uri="{FF2B5EF4-FFF2-40B4-BE49-F238E27FC236}">
                    <a16:creationId xmlns:a16="http://schemas.microsoft.com/office/drawing/2014/main" id="{5B378D6F-80E2-3649-2EE9-9DB8D4FFAB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30" y="1420"/>
                <a:ext cx="70" cy="289"/>
              </a:xfrm>
              <a:custGeom>
                <a:avLst/>
                <a:gdLst/>
                <a:ahLst/>
                <a:cxnLst/>
                <a:rect l="0" t="0" r="0" b="0"/>
                <a:pathLst>
                  <a:path w="419" h="1737">
                    <a:moveTo>
                      <a:pt x="419" y="0"/>
                    </a:moveTo>
                    <a:lnTo>
                      <a:pt x="397" y="17"/>
                    </a:lnTo>
                    <a:lnTo>
                      <a:pt x="376" y="36"/>
                    </a:lnTo>
                    <a:lnTo>
                      <a:pt x="355" y="54"/>
                    </a:lnTo>
                    <a:lnTo>
                      <a:pt x="335" y="74"/>
                    </a:lnTo>
                    <a:lnTo>
                      <a:pt x="315" y="93"/>
                    </a:lnTo>
                    <a:lnTo>
                      <a:pt x="295" y="114"/>
                    </a:lnTo>
                    <a:lnTo>
                      <a:pt x="277" y="134"/>
                    </a:lnTo>
                    <a:lnTo>
                      <a:pt x="258" y="156"/>
                    </a:lnTo>
                    <a:lnTo>
                      <a:pt x="241" y="178"/>
                    </a:lnTo>
                    <a:lnTo>
                      <a:pt x="223" y="200"/>
                    </a:lnTo>
                    <a:lnTo>
                      <a:pt x="207" y="223"/>
                    </a:lnTo>
                    <a:lnTo>
                      <a:pt x="191" y="245"/>
                    </a:lnTo>
                    <a:lnTo>
                      <a:pt x="175" y="269"/>
                    </a:lnTo>
                    <a:lnTo>
                      <a:pt x="161" y="293"/>
                    </a:lnTo>
                    <a:lnTo>
                      <a:pt x="146" y="317"/>
                    </a:lnTo>
                    <a:lnTo>
                      <a:pt x="132" y="342"/>
                    </a:lnTo>
                    <a:lnTo>
                      <a:pt x="120" y="367"/>
                    </a:lnTo>
                    <a:lnTo>
                      <a:pt x="107" y="391"/>
                    </a:lnTo>
                    <a:lnTo>
                      <a:pt x="95" y="417"/>
                    </a:lnTo>
                    <a:lnTo>
                      <a:pt x="85" y="443"/>
                    </a:lnTo>
                    <a:lnTo>
                      <a:pt x="73" y="470"/>
                    </a:lnTo>
                    <a:lnTo>
                      <a:pt x="64" y="495"/>
                    </a:lnTo>
                    <a:lnTo>
                      <a:pt x="55" y="522"/>
                    </a:lnTo>
                    <a:lnTo>
                      <a:pt x="47" y="549"/>
                    </a:lnTo>
                    <a:lnTo>
                      <a:pt x="38" y="577"/>
                    </a:lnTo>
                    <a:lnTo>
                      <a:pt x="32" y="603"/>
                    </a:lnTo>
                    <a:lnTo>
                      <a:pt x="25" y="631"/>
                    </a:lnTo>
                    <a:lnTo>
                      <a:pt x="20" y="658"/>
                    </a:lnTo>
                    <a:lnTo>
                      <a:pt x="15" y="686"/>
                    </a:lnTo>
                    <a:lnTo>
                      <a:pt x="11" y="713"/>
                    </a:lnTo>
                    <a:lnTo>
                      <a:pt x="6" y="741"/>
                    </a:lnTo>
                    <a:lnTo>
                      <a:pt x="4" y="770"/>
                    </a:lnTo>
                    <a:lnTo>
                      <a:pt x="2" y="798"/>
                    </a:lnTo>
                    <a:lnTo>
                      <a:pt x="0" y="826"/>
                    </a:lnTo>
                    <a:lnTo>
                      <a:pt x="0" y="853"/>
                    </a:lnTo>
                    <a:lnTo>
                      <a:pt x="0" y="882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6"/>
                    </a:lnTo>
                    <a:lnTo>
                      <a:pt x="6" y="994"/>
                    </a:lnTo>
                    <a:lnTo>
                      <a:pt x="11" y="1022"/>
                    </a:lnTo>
                    <a:lnTo>
                      <a:pt x="15" y="1050"/>
                    </a:lnTo>
                    <a:lnTo>
                      <a:pt x="20" y="1078"/>
                    </a:lnTo>
                    <a:lnTo>
                      <a:pt x="25" y="1105"/>
                    </a:lnTo>
                    <a:lnTo>
                      <a:pt x="32" y="1132"/>
                    </a:lnTo>
                    <a:lnTo>
                      <a:pt x="38" y="1160"/>
                    </a:lnTo>
                    <a:lnTo>
                      <a:pt x="47" y="1187"/>
                    </a:lnTo>
                    <a:lnTo>
                      <a:pt x="55" y="1213"/>
                    </a:lnTo>
                    <a:lnTo>
                      <a:pt x="64" y="1240"/>
                    </a:lnTo>
                    <a:lnTo>
                      <a:pt x="73" y="1267"/>
                    </a:lnTo>
                    <a:lnTo>
                      <a:pt x="85" y="1293"/>
                    </a:lnTo>
                    <a:lnTo>
                      <a:pt x="95" y="1318"/>
                    </a:lnTo>
                    <a:lnTo>
                      <a:pt x="107" y="1344"/>
                    </a:lnTo>
                    <a:lnTo>
                      <a:pt x="120" y="1369"/>
                    </a:lnTo>
                    <a:lnTo>
                      <a:pt x="132" y="1394"/>
                    </a:lnTo>
                    <a:lnTo>
                      <a:pt x="146" y="1419"/>
                    </a:lnTo>
                    <a:lnTo>
                      <a:pt x="161" y="1443"/>
                    </a:lnTo>
                    <a:lnTo>
                      <a:pt x="175" y="1466"/>
                    </a:lnTo>
                    <a:lnTo>
                      <a:pt x="191" y="1490"/>
                    </a:lnTo>
                    <a:lnTo>
                      <a:pt x="207" y="1513"/>
                    </a:lnTo>
                    <a:lnTo>
                      <a:pt x="223" y="1536"/>
                    </a:lnTo>
                    <a:lnTo>
                      <a:pt x="241" y="1558"/>
                    </a:lnTo>
                    <a:lnTo>
                      <a:pt x="258" y="1579"/>
                    </a:lnTo>
                    <a:lnTo>
                      <a:pt x="277" y="1601"/>
                    </a:lnTo>
                    <a:lnTo>
                      <a:pt x="295" y="1622"/>
                    </a:lnTo>
                    <a:lnTo>
                      <a:pt x="315" y="1642"/>
                    </a:lnTo>
                    <a:lnTo>
                      <a:pt x="335" y="1662"/>
                    </a:lnTo>
                    <a:lnTo>
                      <a:pt x="355" y="1681"/>
                    </a:lnTo>
                    <a:lnTo>
                      <a:pt x="376" y="1700"/>
                    </a:lnTo>
                    <a:lnTo>
                      <a:pt x="397" y="1718"/>
                    </a:lnTo>
                    <a:lnTo>
                      <a:pt x="419" y="1737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任意多边形 320536">
                <a:extLst>
                  <a:ext uri="{FF2B5EF4-FFF2-40B4-BE49-F238E27FC236}">
                    <a16:creationId xmlns:a16="http://schemas.microsoft.com/office/drawing/2014/main" id="{457FD883-9425-CF1A-FF93-D45940B932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00" y="1709"/>
                <a:ext cx="70" cy="290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736">
                    <a:moveTo>
                      <a:pt x="0" y="1736"/>
                    </a:moveTo>
                    <a:lnTo>
                      <a:pt x="21" y="1719"/>
                    </a:lnTo>
                    <a:lnTo>
                      <a:pt x="43" y="1700"/>
                    </a:lnTo>
                    <a:lnTo>
                      <a:pt x="64" y="1682"/>
                    </a:lnTo>
                    <a:lnTo>
                      <a:pt x="84" y="1662"/>
                    </a:lnTo>
                    <a:lnTo>
                      <a:pt x="104" y="1642"/>
                    </a:lnTo>
                    <a:lnTo>
                      <a:pt x="123" y="1622"/>
                    </a:lnTo>
                    <a:lnTo>
                      <a:pt x="143" y="1601"/>
                    </a:lnTo>
                    <a:lnTo>
                      <a:pt x="160" y="1580"/>
                    </a:lnTo>
                    <a:lnTo>
                      <a:pt x="179" y="1558"/>
                    </a:lnTo>
                    <a:lnTo>
                      <a:pt x="195" y="1536"/>
                    </a:lnTo>
                    <a:lnTo>
                      <a:pt x="213" y="1513"/>
                    </a:lnTo>
                    <a:lnTo>
                      <a:pt x="228" y="1490"/>
                    </a:lnTo>
                    <a:lnTo>
                      <a:pt x="244" y="1467"/>
                    </a:lnTo>
                    <a:lnTo>
                      <a:pt x="259" y="1443"/>
                    </a:lnTo>
                    <a:lnTo>
                      <a:pt x="273" y="1418"/>
                    </a:lnTo>
                    <a:lnTo>
                      <a:pt x="287" y="1394"/>
                    </a:lnTo>
                    <a:lnTo>
                      <a:pt x="300" y="1369"/>
                    </a:lnTo>
                    <a:lnTo>
                      <a:pt x="313" y="1344"/>
                    </a:lnTo>
                    <a:lnTo>
                      <a:pt x="324" y="1318"/>
                    </a:lnTo>
                    <a:lnTo>
                      <a:pt x="335" y="1293"/>
                    </a:lnTo>
                    <a:lnTo>
                      <a:pt x="345" y="1266"/>
                    </a:lnTo>
                    <a:lnTo>
                      <a:pt x="355" y="1240"/>
                    </a:lnTo>
                    <a:lnTo>
                      <a:pt x="364" y="1214"/>
                    </a:lnTo>
                    <a:lnTo>
                      <a:pt x="372" y="1187"/>
                    </a:lnTo>
                    <a:lnTo>
                      <a:pt x="380" y="1159"/>
                    </a:lnTo>
                    <a:lnTo>
                      <a:pt x="388" y="1132"/>
                    </a:lnTo>
                    <a:lnTo>
                      <a:pt x="394" y="1105"/>
                    </a:lnTo>
                    <a:lnTo>
                      <a:pt x="399" y="1078"/>
                    </a:lnTo>
                    <a:lnTo>
                      <a:pt x="404" y="1050"/>
                    </a:lnTo>
                    <a:lnTo>
                      <a:pt x="408" y="1022"/>
                    </a:lnTo>
                    <a:lnTo>
                      <a:pt x="412" y="994"/>
                    </a:lnTo>
                    <a:lnTo>
                      <a:pt x="415" y="966"/>
                    </a:lnTo>
                    <a:lnTo>
                      <a:pt x="417" y="938"/>
                    </a:lnTo>
                    <a:lnTo>
                      <a:pt x="418" y="910"/>
                    </a:lnTo>
                    <a:lnTo>
                      <a:pt x="420" y="882"/>
                    </a:lnTo>
                    <a:lnTo>
                      <a:pt x="420" y="854"/>
                    </a:lnTo>
                    <a:lnTo>
                      <a:pt x="418" y="826"/>
                    </a:lnTo>
                    <a:lnTo>
                      <a:pt x="417" y="798"/>
                    </a:lnTo>
                    <a:lnTo>
                      <a:pt x="415" y="769"/>
                    </a:lnTo>
                    <a:lnTo>
                      <a:pt x="412" y="741"/>
                    </a:lnTo>
                    <a:lnTo>
                      <a:pt x="408" y="714"/>
                    </a:lnTo>
                    <a:lnTo>
                      <a:pt x="404" y="686"/>
                    </a:lnTo>
                    <a:lnTo>
                      <a:pt x="399" y="658"/>
                    </a:lnTo>
                    <a:lnTo>
                      <a:pt x="394" y="630"/>
                    </a:lnTo>
                    <a:lnTo>
                      <a:pt x="388" y="604"/>
                    </a:lnTo>
                    <a:lnTo>
                      <a:pt x="380" y="576"/>
                    </a:lnTo>
                    <a:lnTo>
                      <a:pt x="372" y="549"/>
                    </a:lnTo>
                    <a:lnTo>
                      <a:pt x="364" y="522"/>
                    </a:lnTo>
                    <a:lnTo>
                      <a:pt x="355" y="496"/>
                    </a:lnTo>
                    <a:lnTo>
                      <a:pt x="345" y="469"/>
                    </a:lnTo>
                    <a:lnTo>
                      <a:pt x="335" y="443"/>
                    </a:lnTo>
                    <a:lnTo>
                      <a:pt x="324" y="417"/>
                    </a:lnTo>
                    <a:lnTo>
                      <a:pt x="313" y="392"/>
                    </a:lnTo>
                    <a:lnTo>
                      <a:pt x="300" y="367"/>
                    </a:lnTo>
                    <a:lnTo>
                      <a:pt x="287" y="341"/>
                    </a:lnTo>
                    <a:lnTo>
                      <a:pt x="273" y="317"/>
                    </a:lnTo>
                    <a:lnTo>
                      <a:pt x="259" y="293"/>
                    </a:lnTo>
                    <a:lnTo>
                      <a:pt x="244" y="269"/>
                    </a:lnTo>
                    <a:lnTo>
                      <a:pt x="228" y="246"/>
                    </a:lnTo>
                    <a:lnTo>
                      <a:pt x="213" y="223"/>
                    </a:lnTo>
                    <a:lnTo>
                      <a:pt x="195" y="200"/>
                    </a:lnTo>
                    <a:lnTo>
                      <a:pt x="179" y="178"/>
                    </a:lnTo>
                    <a:lnTo>
                      <a:pt x="160" y="156"/>
                    </a:lnTo>
                    <a:lnTo>
                      <a:pt x="143" y="135"/>
                    </a:lnTo>
                    <a:lnTo>
                      <a:pt x="123" y="114"/>
                    </a:lnTo>
                    <a:lnTo>
                      <a:pt x="104" y="93"/>
                    </a:lnTo>
                    <a:lnTo>
                      <a:pt x="84" y="74"/>
                    </a:lnTo>
                    <a:lnTo>
                      <a:pt x="64" y="54"/>
                    </a:lnTo>
                    <a:lnTo>
                      <a:pt x="43" y="36"/>
                    </a:lnTo>
                    <a:lnTo>
                      <a:pt x="21" y="1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任意多边形 320537">
                <a:extLst>
                  <a:ext uri="{FF2B5EF4-FFF2-40B4-BE49-F238E27FC236}">
                    <a16:creationId xmlns:a16="http://schemas.microsoft.com/office/drawing/2014/main" id="{8B7E1370-BFF9-0004-AB9A-E194CB4ED8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30" y="1709"/>
                <a:ext cx="70" cy="290"/>
              </a:xfrm>
              <a:custGeom>
                <a:avLst/>
                <a:gdLst/>
                <a:ahLst/>
                <a:cxnLst/>
                <a:rect l="0" t="0" r="0" b="0"/>
                <a:pathLst>
                  <a:path w="419" h="1736">
                    <a:moveTo>
                      <a:pt x="419" y="0"/>
                    </a:moveTo>
                    <a:lnTo>
                      <a:pt x="397" y="17"/>
                    </a:lnTo>
                    <a:lnTo>
                      <a:pt x="376" y="36"/>
                    </a:lnTo>
                    <a:lnTo>
                      <a:pt x="355" y="54"/>
                    </a:lnTo>
                    <a:lnTo>
                      <a:pt x="335" y="74"/>
                    </a:lnTo>
                    <a:lnTo>
                      <a:pt x="315" y="93"/>
                    </a:lnTo>
                    <a:lnTo>
                      <a:pt x="295" y="114"/>
                    </a:lnTo>
                    <a:lnTo>
                      <a:pt x="277" y="135"/>
                    </a:lnTo>
                    <a:lnTo>
                      <a:pt x="258" y="156"/>
                    </a:lnTo>
                    <a:lnTo>
                      <a:pt x="241" y="178"/>
                    </a:lnTo>
                    <a:lnTo>
                      <a:pt x="223" y="200"/>
                    </a:lnTo>
                    <a:lnTo>
                      <a:pt x="207" y="223"/>
                    </a:lnTo>
                    <a:lnTo>
                      <a:pt x="191" y="246"/>
                    </a:lnTo>
                    <a:lnTo>
                      <a:pt x="175" y="269"/>
                    </a:lnTo>
                    <a:lnTo>
                      <a:pt x="161" y="293"/>
                    </a:lnTo>
                    <a:lnTo>
                      <a:pt x="146" y="317"/>
                    </a:lnTo>
                    <a:lnTo>
                      <a:pt x="132" y="341"/>
                    </a:lnTo>
                    <a:lnTo>
                      <a:pt x="120" y="367"/>
                    </a:lnTo>
                    <a:lnTo>
                      <a:pt x="107" y="392"/>
                    </a:lnTo>
                    <a:lnTo>
                      <a:pt x="95" y="417"/>
                    </a:lnTo>
                    <a:lnTo>
                      <a:pt x="85" y="443"/>
                    </a:lnTo>
                    <a:lnTo>
                      <a:pt x="73" y="469"/>
                    </a:lnTo>
                    <a:lnTo>
                      <a:pt x="64" y="496"/>
                    </a:lnTo>
                    <a:lnTo>
                      <a:pt x="55" y="522"/>
                    </a:lnTo>
                    <a:lnTo>
                      <a:pt x="47" y="549"/>
                    </a:lnTo>
                    <a:lnTo>
                      <a:pt x="38" y="576"/>
                    </a:lnTo>
                    <a:lnTo>
                      <a:pt x="32" y="604"/>
                    </a:lnTo>
                    <a:lnTo>
                      <a:pt x="25" y="630"/>
                    </a:lnTo>
                    <a:lnTo>
                      <a:pt x="20" y="658"/>
                    </a:lnTo>
                    <a:lnTo>
                      <a:pt x="15" y="686"/>
                    </a:lnTo>
                    <a:lnTo>
                      <a:pt x="11" y="714"/>
                    </a:lnTo>
                    <a:lnTo>
                      <a:pt x="6" y="741"/>
                    </a:lnTo>
                    <a:lnTo>
                      <a:pt x="4" y="769"/>
                    </a:lnTo>
                    <a:lnTo>
                      <a:pt x="2" y="798"/>
                    </a:lnTo>
                    <a:lnTo>
                      <a:pt x="0" y="826"/>
                    </a:lnTo>
                    <a:lnTo>
                      <a:pt x="0" y="854"/>
                    </a:lnTo>
                    <a:lnTo>
                      <a:pt x="0" y="882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6"/>
                    </a:lnTo>
                    <a:lnTo>
                      <a:pt x="6" y="994"/>
                    </a:lnTo>
                    <a:lnTo>
                      <a:pt x="11" y="1022"/>
                    </a:lnTo>
                    <a:lnTo>
                      <a:pt x="15" y="1050"/>
                    </a:lnTo>
                    <a:lnTo>
                      <a:pt x="20" y="1078"/>
                    </a:lnTo>
                    <a:lnTo>
                      <a:pt x="25" y="1105"/>
                    </a:lnTo>
                    <a:lnTo>
                      <a:pt x="32" y="1132"/>
                    </a:lnTo>
                    <a:lnTo>
                      <a:pt x="38" y="1159"/>
                    </a:lnTo>
                    <a:lnTo>
                      <a:pt x="47" y="1187"/>
                    </a:lnTo>
                    <a:lnTo>
                      <a:pt x="55" y="1214"/>
                    </a:lnTo>
                    <a:lnTo>
                      <a:pt x="64" y="1240"/>
                    </a:lnTo>
                    <a:lnTo>
                      <a:pt x="73" y="1266"/>
                    </a:lnTo>
                    <a:lnTo>
                      <a:pt x="85" y="1293"/>
                    </a:lnTo>
                    <a:lnTo>
                      <a:pt x="95" y="1318"/>
                    </a:lnTo>
                    <a:lnTo>
                      <a:pt x="107" y="1344"/>
                    </a:lnTo>
                    <a:lnTo>
                      <a:pt x="120" y="1369"/>
                    </a:lnTo>
                    <a:lnTo>
                      <a:pt x="132" y="1394"/>
                    </a:lnTo>
                    <a:lnTo>
                      <a:pt x="146" y="1418"/>
                    </a:lnTo>
                    <a:lnTo>
                      <a:pt x="161" y="1443"/>
                    </a:lnTo>
                    <a:lnTo>
                      <a:pt x="175" y="1467"/>
                    </a:lnTo>
                    <a:lnTo>
                      <a:pt x="191" y="1490"/>
                    </a:lnTo>
                    <a:lnTo>
                      <a:pt x="207" y="1513"/>
                    </a:lnTo>
                    <a:lnTo>
                      <a:pt x="223" y="1536"/>
                    </a:lnTo>
                    <a:lnTo>
                      <a:pt x="241" y="1558"/>
                    </a:lnTo>
                    <a:lnTo>
                      <a:pt x="258" y="1580"/>
                    </a:lnTo>
                    <a:lnTo>
                      <a:pt x="277" y="1601"/>
                    </a:lnTo>
                    <a:lnTo>
                      <a:pt x="295" y="1622"/>
                    </a:lnTo>
                    <a:lnTo>
                      <a:pt x="315" y="1642"/>
                    </a:lnTo>
                    <a:lnTo>
                      <a:pt x="335" y="1662"/>
                    </a:lnTo>
                    <a:lnTo>
                      <a:pt x="355" y="1682"/>
                    </a:lnTo>
                    <a:lnTo>
                      <a:pt x="376" y="1700"/>
                    </a:lnTo>
                    <a:lnTo>
                      <a:pt x="397" y="1719"/>
                    </a:lnTo>
                    <a:lnTo>
                      <a:pt x="419" y="1736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1986EA93-10E8-4716-EF83-8C5134633AE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31" y="1757"/>
                <a:ext cx="111" cy="11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460D2645-F689-F48B-2C56-5855D3AAC46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52" y="1825"/>
                <a:ext cx="116" cy="115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EB4CAA68-5399-E65C-2539-5CD00551DAA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93" y="1933"/>
                <a:ext cx="59" cy="59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31" name="直接连接符 30">
            <a:extLst>
              <a:ext uri="{FF2B5EF4-FFF2-40B4-BE49-F238E27FC236}">
                <a16:creationId xmlns:a16="http://schemas.microsoft.com/office/drawing/2014/main" id="{59A5211D-AC69-A5A6-B11C-45C9B395778C}"/>
              </a:ext>
            </a:extLst>
          </p:cNvPr>
          <p:cNvSpPr>
            <a:spLocks noChangeAspect="1"/>
          </p:cNvSpPr>
          <p:nvPr/>
        </p:nvSpPr>
        <p:spPr>
          <a:xfrm flipV="1">
            <a:off x="6884988" y="1717675"/>
            <a:ext cx="122237" cy="495300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直接连接符 31">
            <a:extLst>
              <a:ext uri="{FF2B5EF4-FFF2-40B4-BE49-F238E27FC236}">
                <a16:creationId xmlns:a16="http://schemas.microsoft.com/office/drawing/2014/main" id="{A6B88406-7091-ABFE-D71C-D8A152C96183}"/>
              </a:ext>
            </a:extLst>
          </p:cNvPr>
          <p:cNvSpPr>
            <a:spLocks noChangeAspect="1"/>
          </p:cNvSpPr>
          <p:nvPr/>
        </p:nvSpPr>
        <p:spPr>
          <a:xfrm flipH="1">
            <a:off x="4860925" y="1600200"/>
            <a:ext cx="341313" cy="536575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788216BC-89E0-75E1-2800-71C854E394F6}"/>
              </a:ext>
            </a:extLst>
          </p:cNvPr>
          <p:cNvSpPr/>
          <p:nvPr/>
        </p:nvSpPr>
        <p:spPr>
          <a:xfrm>
            <a:off x="1549400" y="4648200"/>
            <a:ext cx="808038" cy="212725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accent6"/>
            </a:solidFill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螺尾长度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L</a:t>
            </a:r>
            <a:endParaRPr kumimoji="0" lang="en-US" altLang="zh-CN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" name="直接连接符 33">
            <a:extLst>
              <a:ext uri="{FF2B5EF4-FFF2-40B4-BE49-F238E27FC236}">
                <a16:creationId xmlns:a16="http://schemas.microsoft.com/office/drawing/2014/main" id="{1E7336BE-E4A9-F738-0DD9-8863DA7B4AC6}"/>
              </a:ext>
            </a:extLst>
          </p:cNvPr>
          <p:cNvSpPr/>
          <p:nvPr/>
        </p:nvSpPr>
        <p:spPr>
          <a:xfrm flipV="1">
            <a:off x="1616075" y="4879975"/>
            <a:ext cx="95250" cy="239713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DBE2B39A-CE74-6E4D-15D9-82A17FFE2D09}"/>
              </a:ext>
            </a:extLst>
          </p:cNvPr>
          <p:cNvGrpSpPr/>
          <p:nvPr/>
        </p:nvGrpSpPr>
        <p:grpSpPr>
          <a:xfrm>
            <a:off x="4106863" y="5221288"/>
            <a:ext cx="1289050" cy="911225"/>
            <a:chOff x="2587" y="3289"/>
            <a:chExt cx="812" cy="574"/>
          </a:xfrm>
        </p:grpSpPr>
        <p:sp>
          <p:nvSpPr>
            <p:cNvPr id="36" name="任意多边形 320546">
              <a:extLst>
                <a:ext uri="{FF2B5EF4-FFF2-40B4-BE49-F238E27FC236}">
                  <a16:creationId xmlns:a16="http://schemas.microsoft.com/office/drawing/2014/main" id="{80B6F640-2099-FE27-F1E1-20D217C7884A}"/>
                </a:ext>
              </a:extLst>
            </p:cNvPr>
            <p:cNvSpPr/>
            <p:nvPr/>
          </p:nvSpPr>
          <p:spPr>
            <a:xfrm>
              <a:off x="2612" y="3289"/>
              <a:ext cx="70" cy="573"/>
            </a:xfrm>
            <a:custGeom>
              <a:avLst/>
              <a:gdLst/>
              <a:ahLst/>
              <a:cxnLst/>
              <a:rect l="0" t="0" r="0" b="0"/>
              <a:pathLst>
                <a:path w="418" h="3440">
                  <a:moveTo>
                    <a:pt x="0" y="0"/>
                  </a:moveTo>
                  <a:lnTo>
                    <a:pt x="33" y="49"/>
                  </a:lnTo>
                  <a:lnTo>
                    <a:pt x="66" y="98"/>
                  </a:lnTo>
                  <a:lnTo>
                    <a:pt x="99" y="147"/>
                  </a:lnTo>
                  <a:lnTo>
                    <a:pt x="115" y="171"/>
                  </a:lnTo>
                  <a:lnTo>
                    <a:pt x="131" y="196"/>
                  </a:lnTo>
                  <a:lnTo>
                    <a:pt x="147" y="220"/>
                  </a:lnTo>
                  <a:lnTo>
                    <a:pt x="163" y="244"/>
                  </a:lnTo>
                  <a:lnTo>
                    <a:pt x="178" y="269"/>
                  </a:lnTo>
                  <a:lnTo>
                    <a:pt x="193" y="294"/>
                  </a:lnTo>
                  <a:lnTo>
                    <a:pt x="208" y="318"/>
                  </a:lnTo>
                  <a:lnTo>
                    <a:pt x="222" y="343"/>
                  </a:lnTo>
                  <a:lnTo>
                    <a:pt x="237" y="368"/>
                  </a:lnTo>
                  <a:lnTo>
                    <a:pt x="250" y="392"/>
                  </a:lnTo>
                  <a:lnTo>
                    <a:pt x="263" y="417"/>
                  </a:lnTo>
                  <a:lnTo>
                    <a:pt x="277" y="442"/>
                  </a:lnTo>
                  <a:lnTo>
                    <a:pt x="289" y="466"/>
                  </a:lnTo>
                  <a:lnTo>
                    <a:pt x="301" y="492"/>
                  </a:lnTo>
                  <a:lnTo>
                    <a:pt x="313" y="517"/>
                  </a:lnTo>
                  <a:lnTo>
                    <a:pt x="324" y="541"/>
                  </a:lnTo>
                  <a:lnTo>
                    <a:pt x="335" y="567"/>
                  </a:lnTo>
                  <a:lnTo>
                    <a:pt x="346" y="593"/>
                  </a:lnTo>
                  <a:lnTo>
                    <a:pt x="355" y="618"/>
                  </a:lnTo>
                  <a:lnTo>
                    <a:pt x="364" y="643"/>
                  </a:lnTo>
                  <a:lnTo>
                    <a:pt x="372" y="669"/>
                  </a:lnTo>
                  <a:lnTo>
                    <a:pt x="377" y="681"/>
                  </a:lnTo>
                  <a:lnTo>
                    <a:pt x="380" y="695"/>
                  </a:lnTo>
                  <a:lnTo>
                    <a:pt x="384" y="707"/>
                  </a:lnTo>
                  <a:lnTo>
                    <a:pt x="387" y="720"/>
                  </a:lnTo>
                  <a:lnTo>
                    <a:pt x="390" y="733"/>
                  </a:lnTo>
                  <a:lnTo>
                    <a:pt x="393" y="746"/>
                  </a:lnTo>
                  <a:lnTo>
                    <a:pt x="396" y="760"/>
                  </a:lnTo>
                  <a:lnTo>
                    <a:pt x="399" y="772"/>
                  </a:lnTo>
                  <a:lnTo>
                    <a:pt x="401" y="785"/>
                  </a:lnTo>
                  <a:lnTo>
                    <a:pt x="404" y="799"/>
                  </a:lnTo>
                  <a:lnTo>
                    <a:pt x="406" y="811"/>
                  </a:lnTo>
                  <a:lnTo>
                    <a:pt x="408" y="824"/>
                  </a:lnTo>
                  <a:lnTo>
                    <a:pt x="410" y="838"/>
                  </a:lnTo>
                  <a:lnTo>
                    <a:pt x="411" y="851"/>
                  </a:lnTo>
                  <a:lnTo>
                    <a:pt x="414" y="864"/>
                  </a:lnTo>
                  <a:lnTo>
                    <a:pt x="415" y="877"/>
                  </a:lnTo>
                  <a:lnTo>
                    <a:pt x="416" y="890"/>
                  </a:lnTo>
                  <a:lnTo>
                    <a:pt x="417" y="904"/>
                  </a:lnTo>
                  <a:lnTo>
                    <a:pt x="417" y="917"/>
                  </a:lnTo>
                  <a:lnTo>
                    <a:pt x="418" y="930"/>
                  </a:lnTo>
                  <a:lnTo>
                    <a:pt x="418" y="944"/>
                  </a:lnTo>
                  <a:lnTo>
                    <a:pt x="418" y="957"/>
                  </a:lnTo>
                  <a:lnTo>
                    <a:pt x="418" y="970"/>
                  </a:lnTo>
                  <a:lnTo>
                    <a:pt x="418" y="984"/>
                  </a:lnTo>
                  <a:lnTo>
                    <a:pt x="417" y="1011"/>
                  </a:lnTo>
                  <a:lnTo>
                    <a:pt x="416" y="1038"/>
                  </a:lnTo>
                  <a:lnTo>
                    <a:pt x="414" y="1065"/>
                  </a:lnTo>
                  <a:lnTo>
                    <a:pt x="410" y="1092"/>
                  </a:lnTo>
                  <a:lnTo>
                    <a:pt x="407" y="1120"/>
                  </a:lnTo>
                  <a:lnTo>
                    <a:pt x="404" y="1147"/>
                  </a:lnTo>
                  <a:lnTo>
                    <a:pt x="400" y="1174"/>
                  </a:lnTo>
                  <a:lnTo>
                    <a:pt x="396" y="1202"/>
                  </a:lnTo>
                  <a:lnTo>
                    <a:pt x="391" y="1230"/>
                  </a:lnTo>
                  <a:lnTo>
                    <a:pt x="386" y="1257"/>
                  </a:lnTo>
                  <a:lnTo>
                    <a:pt x="381" y="1284"/>
                  </a:lnTo>
                  <a:lnTo>
                    <a:pt x="374" y="1312"/>
                  </a:lnTo>
                  <a:lnTo>
                    <a:pt x="368" y="1340"/>
                  </a:lnTo>
                  <a:lnTo>
                    <a:pt x="362" y="1367"/>
                  </a:lnTo>
                  <a:lnTo>
                    <a:pt x="355" y="1395"/>
                  </a:lnTo>
                  <a:lnTo>
                    <a:pt x="349" y="1423"/>
                  </a:lnTo>
                  <a:lnTo>
                    <a:pt x="342" y="1452"/>
                  </a:lnTo>
                  <a:lnTo>
                    <a:pt x="327" y="1507"/>
                  </a:lnTo>
                  <a:lnTo>
                    <a:pt x="312" y="1563"/>
                  </a:lnTo>
                  <a:lnTo>
                    <a:pt x="297" y="1618"/>
                  </a:lnTo>
                  <a:lnTo>
                    <a:pt x="283" y="1674"/>
                  </a:lnTo>
                  <a:lnTo>
                    <a:pt x="269" y="1729"/>
                  </a:lnTo>
                  <a:lnTo>
                    <a:pt x="255" y="1785"/>
                  </a:lnTo>
                  <a:lnTo>
                    <a:pt x="249" y="1813"/>
                  </a:lnTo>
                  <a:lnTo>
                    <a:pt x="242" y="1841"/>
                  </a:lnTo>
                  <a:lnTo>
                    <a:pt x="236" y="1868"/>
                  </a:lnTo>
                  <a:lnTo>
                    <a:pt x="230" y="1896"/>
                  </a:lnTo>
                  <a:lnTo>
                    <a:pt x="224" y="1924"/>
                  </a:lnTo>
                  <a:lnTo>
                    <a:pt x="218" y="1952"/>
                  </a:lnTo>
                  <a:lnTo>
                    <a:pt x="213" y="1979"/>
                  </a:lnTo>
                  <a:lnTo>
                    <a:pt x="208" y="2007"/>
                  </a:lnTo>
                  <a:lnTo>
                    <a:pt x="203" y="2034"/>
                  </a:lnTo>
                  <a:lnTo>
                    <a:pt x="198" y="2062"/>
                  </a:lnTo>
                  <a:lnTo>
                    <a:pt x="193" y="2089"/>
                  </a:lnTo>
                  <a:lnTo>
                    <a:pt x="188" y="2117"/>
                  </a:lnTo>
                  <a:lnTo>
                    <a:pt x="184" y="2145"/>
                  </a:lnTo>
                  <a:lnTo>
                    <a:pt x="180" y="2172"/>
                  </a:lnTo>
                  <a:lnTo>
                    <a:pt x="176" y="2200"/>
                  </a:lnTo>
                  <a:lnTo>
                    <a:pt x="173" y="2227"/>
                  </a:lnTo>
                  <a:lnTo>
                    <a:pt x="170" y="2255"/>
                  </a:lnTo>
                  <a:lnTo>
                    <a:pt x="167" y="2282"/>
                  </a:lnTo>
                  <a:lnTo>
                    <a:pt x="164" y="2310"/>
                  </a:lnTo>
                  <a:lnTo>
                    <a:pt x="161" y="2337"/>
                  </a:lnTo>
                  <a:lnTo>
                    <a:pt x="158" y="2364"/>
                  </a:lnTo>
                  <a:lnTo>
                    <a:pt x="156" y="2392"/>
                  </a:lnTo>
                  <a:lnTo>
                    <a:pt x="154" y="2420"/>
                  </a:lnTo>
                  <a:lnTo>
                    <a:pt x="153" y="2447"/>
                  </a:lnTo>
                  <a:lnTo>
                    <a:pt x="152" y="2474"/>
                  </a:lnTo>
                  <a:lnTo>
                    <a:pt x="151" y="2502"/>
                  </a:lnTo>
                  <a:lnTo>
                    <a:pt x="150" y="2530"/>
                  </a:lnTo>
                  <a:lnTo>
                    <a:pt x="149" y="2556"/>
                  </a:lnTo>
                  <a:lnTo>
                    <a:pt x="149" y="2584"/>
                  </a:lnTo>
                  <a:lnTo>
                    <a:pt x="149" y="2612"/>
                  </a:lnTo>
                  <a:lnTo>
                    <a:pt x="150" y="2640"/>
                  </a:lnTo>
                  <a:lnTo>
                    <a:pt x="150" y="2667"/>
                  </a:lnTo>
                  <a:lnTo>
                    <a:pt x="151" y="2694"/>
                  </a:lnTo>
                  <a:lnTo>
                    <a:pt x="153" y="2722"/>
                  </a:lnTo>
                  <a:lnTo>
                    <a:pt x="154" y="2750"/>
                  </a:lnTo>
                  <a:lnTo>
                    <a:pt x="156" y="2778"/>
                  </a:lnTo>
                  <a:lnTo>
                    <a:pt x="158" y="2804"/>
                  </a:lnTo>
                  <a:lnTo>
                    <a:pt x="161" y="2832"/>
                  </a:lnTo>
                  <a:lnTo>
                    <a:pt x="164" y="2860"/>
                  </a:lnTo>
                  <a:lnTo>
                    <a:pt x="166" y="2888"/>
                  </a:lnTo>
                  <a:lnTo>
                    <a:pt x="169" y="2915"/>
                  </a:lnTo>
                  <a:lnTo>
                    <a:pt x="172" y="2942"/>
                  </a:lnTo>
                  <a:lnTo>
                    <a:pt x="175" y="2970"/>
                  </a:lnTo>
                  <a:lnTo>
                    <a:pt x="179" y="2998"/>
                  </a:lnTo>
                  <a:lnTo>
                    <a:pt x="186" y="3053"/>
                  </a:lnTo>
                  <a:lnTo>
                    <a:pt x="194" y="3108"/>
                  </a:lnTo>
                  <a:lnTo>
                    <a:pt x="203" y="3163"/>
                  </a:lnTo>
                  <a:lnTo>
                    <a:pt x="212" y="3219"/>
                  </a:lnTo>
                  <a:lnTo>
                    <a:pt x="221" y="3274"/>
                  </a:lnTo>
                  <a:lnTo>
                    <a:pt x="230" y="3329"/>
                  </a:lnTo>
                  <a:lnTo>
                    <a:pt x="250" y="344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18251BD5-932B-5425-4421-9BE19A5782D7}"/>
                </a:ext>
              </a:extLst>
            </p:cNvPr>
            <p:cNvSpPr/>
            <p:nvPr/>
          </p:nvSpPr>
          <p:spPr>
            <a:xfrm>
              <a:off x="2892" y="3289"/>
              <a:ext cx="1" cy="57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A8BF1957-7BB3-877D-AC81-B074E0EFEA2D}"/>
                </a:ext>
              </a:extLst>
            </p:cNvPr>
            <p:cNvSpPr/>
            <p:nvPr/>
          </p:nvSpPr>
          <p:spPr>
            <a:xfrm>
              <a:off x="2988" y="3313"/>
              <a:ext cx="1" cy="525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B255F7A0-0485-B775-47C0-7EDC3AB6A703}"/>
                </a:ext>
              </a:extLst>
            </p:cNvPr>
            <p:cNvSpPr/>
            <p:nvPr/>
          </p:nvSpPr>
          <p:spPr>
            <a:xfrm>
              <a:off x="2654" y="3862"/>
              <a:ext cx="238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55DED541-9E47-1435-F5F5-F57EC1581CD4}"/>
                </a:ext>
              </a:extLst>
            </p:cNvPr>
            <p:cNvSpPr/>
            <p:nvPr/>
          </p:nvSpPr>
          <p:spPr>
            <a:xfrm>
              <a:off x="2612" y="3289"/>
              <a:ext cx="280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0CC803DB-3FE1-C22A-A96F-3BA420EBBEC0}"/>
                </a:ext>
              </a:extLst>
            </p:cNvPr>
            <p:cNvSpPr/>
            <p:nvPr/>
          </p:nvSpPr>
          <p:spPr>
            <a:xfrm>
              <a:off x="2587" y="3575"/>
              <a:ext cx="29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96A6E7C6-4241-A1BF-92E4-01446E5F9128}"/>
                </a:ext>
              </a:extLst>
            </p:cNvPr>
            <p:cNvSpPr/>
            <p:nvPr/>
          </p:nvSpPr>
          <p:spPr>
            <a:xfrm>
              <a:off x="2954" y="3575"/>
              <a:ext cx="77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7084D297-149C-27E6-0370-859919311D42}"/>
                </a:ext>
              </a:extLst>
            </p:cNvPr>
            <p:cNvSpPr/>
            <p:nvPr/>
          </p:nvSpPr>
          <p:spPr>
            <a:xfrm>
              <a:off x="3107" y="3575"/>
              <a:ext cx="292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0076379C-C961-943F-C5E7-F0A8A6D583E4}"/>
                </a:ext>
              </a:extLst>
            </p:cNvPr>
            <p:cNvSpPr/>
            <p:nvPr/>
          </p:nvSpPr>
          <p:spPr>
            <a:xfrm>
              <a:off x="2988" y="3790"/>
              <a:ext cx="30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F24D39F4-5D63-DBED-40CC-0A317F9EADD0}"/>
                </a:ext>
              </a:extLst>
            </p:cNvPr>
            <p:cNvSpPr/>
            <p:nvPr/>
          </p:nvSpPr>
          <p:spPr>
            <a:xfrm>
              <a:off x="2988" y="3360"/>
              <a:ext cx="32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C78C7F51-0A02-2D2B-C1CC-0A77CF724952}"/>
                </a:ext>
              </a:extLst>
            </p:cNvPr>
            <p:cNvSpPr/>
            <p:nvPr/>
          </p:nvSpPr>
          <p:spPr>
            <a:xfrm>
              <a:off x="2892" y="3384"/>
              <a:ext cx="96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077AA3D2-0437-05F0-6CBA-962460641AB5}"/>
                </a:ext>
              </a:extLst>
            </p:cNvPr>
            <p:cNvSpPr/>
            <p:nvPr/>
          </p:nvSpPr>
          <p:spPr>
            <a:xfrm>
              <a:off x="2892" y="3766"/>
              <a:ext cx="96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2B83E3FB-50E9-DD46-DACF-B3B46E3A167F}"/>
                </a:ext>
              </a:extLst>
            </p:cNvPr>
            <p:cNvSpPr/>
            <p:nvPr/>
          </p:nvSpPr>
          <p:spPr>
            <a:xfrm>
              <a:off x="2988" y="3838"/>
              <a:ext cx="315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FB5CAF73-1D5E-3E36-D37C-7F1530086BFF}"/>
                </a:ext>
              </a:extLst>
            </p:cNvPr>
            <p:cNvSpPr/>
            <p:nvPr/>
          </p:nvSpPr>
          <p:spPr>
            <a:xfrm>
              <a:off x="2988" y="3313"/>
              <a:ext cx="294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任意多边形 320560">
              <a:extLst>
                <a:ext uri="{FF2B5EF4-FFF2-40B4-BE49-F238E27FC236}">
                  <a16:creationId xmlns:a16="http://schemas.microsoft.com/office/drawing/2014/main" id="{3DC075FE-DA3A-B477-EFD0-412032D5E956}"/>
                </a:ext>
              </a:extLst>
            </p:cNvPr>
            <p:cNvSpPr/>
            <p:nvPr/>
          </p:nvSpPr>
          <p:spPr>
            <a:xfrm>
              <a:off x="3282" y="3313"/>
              <a:ext cx="53" cy="525"/>
            </a:xfrm>
            <a:custGeom>
              <a:avLst/>
              <a:gdLst/>
              <a:ahLst/>
              <a:cxnLst/>
              <a:rect l="0" t="0" r="0" b="0"/>
              <a:pathLst>
                <a:path w="321" h="3153">
                  <a:moveTo>
                    <a:pt x="0" y="0"/>
                  </a:moveTo>
                  <a:lnTo>
                    <a:pt x="29" y="46"/>
                  </a:lnTo>
                  <a:lnTo>
                    <a:pt x="44" y="68"/>
                  </a:lnTo>
                  <a:lnTo>
                    <a:pt x="58" y="90"/>
                  </a:lnTo>
                  <a:lnTo>
                    <a:pt x="72" y="113"/>
                  </a:lnTo>
                  <a:lnTo>
                    <a:pt x="86" y="135"/>
                  </a:lnTo>
                  <a:lnTo>
                    <a:pt x="99" y="158"/>
                  </a:lnTo>
                  <a:lnTo>
                    <a:pt x="113" y="179"/>
                  </a:lnTo>
                  <a:lnTo>
                    <a:pt x="126" y="202"/>
                  </a:lnTo>
                  <a:lnTo>
                    <a:pt x="140" y="225"/>
                  </a:lnTo>
                  <a:lnTo>
                    <a:pt x="152" y="247"/>
                  </a:lnTo>
                  <a:lnTo>
                    <a:pt x="164" y="270"/>
                  </a:lnTo>
                  <a:lnTo>
                    <a:pt x="177" y="293"/>
                  </a:lnTo>
                  <a:lnTo>
                    <a:pt x="188" y="316"/>
                  </a:lnTo>
                  <a:lnTo>
                    <a:pt x="199" y="339"/>
                  </a:lnTo>
                  <a:lnTo>
                    <a:pt x="209" y="361"/>
                  </a:lnTo>
                  <a:lnTo>
                    <a:pt x="221" y="384"/>
                  </a:lnTo>
                  <a:lnTo>
                    <a:pt x="230" y="408"/>
                  </a:lnTo>
                  <a:lnTo>
                    <a:pt x="240" y="430"/>
                  </a:lnTo>
                  <a:lnTo>
                    <a:pt x="250" y="453"/>
                  </a:lnTo>
                  <a:lnTo>
                    <a:pt x="258" y="477"/>
                  </a:lnTo>
                  <a:lnTo>
                    <a:pt x="266" y="500"/>
                  </a:lnTo>
                  <a:lnTo>
                    <a:pt x="274" y="523"/>
                  </a:lnTo>
                  <a:lnTo>
                    <a:pt x="280" y="547"/>
                  </a:lnTo>
                  <a:lnTo>
                    <a:pt x="288" y="570"/>
                  </a:lnTo>
                  <a:lnTo>
                    <a:pt x="294" y="594"/>
                  </a:lnTo>
                  <a:lnTo>
                    <a:pt x="299" y="618"/>
                  </a:lnTo>
                  <a:lnTo>
                    <a:pt x="304" y="641"/>
                  </a:lnTo>
                  <a:lnTo>
                    <a:pt x="308" y="665"/>
                  </a:lnTo>
                  <a:lnTo>
                    <a:pt x="310" y="677"/>
                  </a:lnTo>
                  <a:lnTo>
                    <a:pt x="312" y="690"/>
                  </a:lnTo>
                  <a:lnTo>
                    <a:pt x="313" y="701"/>
                  </a:lnTo>
                  <a:lnTo>
                    <a:pt x="314" y="713"/>
                  </a:lnTo>
                  <a:lnTo>
                    <a:pt x="317" y="737"/>
                  </a:lnTo>
                  <a:lnTo>
                    <a:pt x="318" y="762"/>
                  </a:lnTo>
                  <a:lnTo>
                    <a:pt x="320" y="786"/>
                  </a:lnTo>
                  <a:lnTo>
                    <a:pt x="321" y="810"/>
                  </a:lnTo>
                  <a:lnTo>
                    <a:pt x="321" y="835"/>
                  </a:lnTo>
                  <a:lnTo>
                    <a:pt x="320" y="859"/>
                  </a:lnTo>
                  <a:lnTo>
                    <a:pt x="318" y="884"/>
                  </a:lnTo>
                  <a:lnTo>
                    <a:pt x="317" y="909"/>
                  </a:lnTo>
                  <a:lnTo>
                    <a:pt x="315" y="933"/>
                  </a:lnTo>
                  <a:lnTo>
                    <a:pt x="312" y="959"/>
                  </a:lnTo>
                  <a:lnTo>
                    <a:pt x="309" y="984"/>
                  </a:lnTo>
                  <a:lnTo>
                    <a:pt x="306" y="1008"/>
                  </a:lnTo>
                  <a:lnTo>
                    <a:pt x="302" y="1033"/>
                  </a:lnTo>
                  <a:lnTo>
                    <a:pt x="298" y="1059"/>
                  </a:lnTo>
                  <a:lnTo>
                    <a:pt x="294" y="1084"/>
                  </a:lnTo>
                  <a:lnTo>
                    <a:pt x="289" y="1109"/>
                  </a:lnTo>
                  <a:lnTo>
                    <a:pt x="285" y="1134"/>
                  </a:lnTo>
                  <a:lnTo>
                    <a:pt x="278" y="1160"/>
                  </a:lnTo>
                  <a:lnTo>
                    <a:pt x="273" y="1185"/>
                  </a:lnTo>
                  <a:lnTo>
                    <a:pt x="267" y="1210"/>
                  </a:lnTo>
                  <a:lnTo>
                    <a:pt x="262" y="1236"/>
                  </a:lnTo>
                  <a:lnTo>
                    <a:pt x="250" y="1286"/>
                  </a:lnTo>
                  <a:lnTo>
                    <a:pt x="236" y="1338"/>
                  </a:lnTo>
                  <a:lnTo>
                    <a:pt x="223" y="1388"/>
                  </a:lnTo>
                  <a:lnTo>
                    <a:pt x="209" y="1439"/>
                  </a:lnTo>
                  <a:lnTo>
                    <a:pt x="196" y="1490"/>
                  </a:lnTo>
                  <a:lnTo>
                    <a:pt x="183" y="1541"/>
                  </a:lnTo>
                  <a:lnTo>
                    <a:pt x="170" y="1592"/>
                  </a:lnTo>
                  <a:lnTo>
                    <a:pt x="158" y="1643"/>
                  </a:lnTo>
                  <a:lnTo>
                    <a:pt x="146" y="1693"/>
                  </a:lnTo>
                  <a:lnTo>
                    <a:pt x="134" y="1744"/>
                  </a:lnTo>
                  <a:lnTo>
                    <a:pt x="124" y="1794"/>
                  </a:lnTo>
                  <a:lnTo>
                    <a:pt x="114" y="1845"/>
                  </a:lnTo>
                  <a:lnTo>
                    <a:pt x="109" y="1870"/>
                  </a:lnTo>
                  <a:lnTo>
                    <a:pt x="105" y="1895"/>
                  </a:lnTo>
                  <a:lnTo>
                    <a:pt x="99" y="1921"/>
                  </a:lnTo>
                  <a:lnTo>
                    <a:pt x="95" y="1945"/>
                  </a:lnTo>
                  <a:lnTo>
                    <a:pt x="91" y="1971"/>
                  </a:lnTo>
                  <a:lnTo>
                    <a:pt x="88" y="1996"/>
                  </a:lnTo>
                  <a:lnTo>
                    <a:pt x="84" y="2022"/>
                  </a:lnTo>
                  <a:lnTo>
                    <a:pt x="80" y="2046"/>
                  </a:lnTo>
                  <a:lnTo>
                    <a:pt x="77" y="2071"/>
                  </a:lnTo>
                  <a:lnTo>
                    <a:pt x="74" y="2097"/>
                  </a:lnTo>
                  <a:lnTo>
                    <a:pt x="71" y="2121"/>
                  </a:lnTo>
                  <a:lnTo>
                    <a:pt x="69" y="2147"/>
                  </a:lnTo>
                  <a:lnTo>
                    <a:pt x="65" y="2172"/>
                  </a:lnTo>
                  <a:lnTo>
                    <a:pt x="63" y="2196"/>
                  </a:lnTo>
                  <a:lnTo>
                    <a:pt x="61" y="2222"/>
                  </a:lnTo>
                  <a:lnTo>
                    <a:pt x="59" y="2247"/>
                  </a:lnTo>
                  <a:lnTo>
                    <a:pt x="57" y="2273"/>
                  </a:lnTo>
                  <a:lnTo>
                    <a:pt x="56" y="2297"/>
                  </a:lnTo>
                  <a:lnTo>
                    <a:pt x="54" y="2322"/>
                  </a:lnTo>
                  <a:lnTo>
                    <a:pt x="53" y="2348"/>
                  </a:lnTo>
                  <a:lnTo>
                    <a:pt x="53" y="2372"/>
                  </a:lnTo>
                  <a:lnTo>
                    <a:pt x="52" y="2398"/>
                  </a:lnTo>
                  <a:lnTo>
                    <a:pt x="52" y="2423"/>
                  </a:lnTo>
                  <a:lnTo>
                    <a:pt x="52" y="2448"/>
                  </a:lnTo>
                  <a:lnTo>
                    <a:pt x="52" y="2473"/>
                  </a:lnTo>
                  <a:lnTo>
                    <a:pt x="52" y="2498"/>
                  </a:lnTo>
                  <a:lnTo>
                    <a:pt x="53" y="2524"/>
                  </a:lnTo>
                  <a:lnTo>
                    <a:pt x="54" y="2548"/>
                  </a:lnTo>
                  <a:lnTo>
                    <a:pt x="55" y="2574"/>
                  </a:lnTo>
                  <a:lnTo>
                    <a:pt x="56" y="2599"/>
                  </a:lnTo>
                  <a:lnTo>
                    <a:pt x="58" y="2624"/>
                  </a:lnTo>
                  <a:lnTo>
                    <a:pt x="60" y="2649"/>
                  </a:lnTo>
                  <a:lnTo>
                    <a:pt x="61" y="2675"/>
                  </a:lnTo>
                  <a:lnTo>
                    <a:pt x="64" y="2699"/>
                  </a:lnTo>
                  <a:lnTo>
                    <a:pt x="66" y="2725"/>
                  </a:lnTo>
                  <a:lnTo>
                    <a:pt x="69" y="2750"/>
                  </a:lnTo>
                  <a:lnTo>
                    <a:pt x="72" y="2776"/>
                  </a:lnTo>
                  <a:lnTo>
                    <a:pt x="75" y="2800"/>
                  </a:lnTo>
                  <a:lnTo>
                    <a:pt x="81" y="2851"/>
                  </a:lnTo>
                  <a:lnTo>
                    <a:pt x="87" y="2901"/>
                  </a:lnTo>
                  <a:lnTo>
                    <a:pt x="94" y="2951"/>
                  </a:lnTo>
                  <a:lnTo>
                    <a:pt x="102" y="3002"/>
                  </a:lnTo>
                  <a:lnTo>
                    <a:pt x="111" y="3052"/>
                  </a:lnTo>
                  <a:lnTo>
                    <a:pt x="119" y="3103"/>
                  </a:lnTo>
                  <a:lnTo>
                    <a:pt x="127" y="315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1" name="矩形 50">
            <a:extLst>
              <a:ext uri="{FF2B5EF4-FFF2-40B4-BE49-F238E27FC236}">
                <a16:creationId xmlns:a16="http://schemas.microsoft.com/office/drawing/2014/main" id="{6F98153A-4A75-6F93-A79D-0E001A0A518A}"/>
              </a:ext>
            </a:extLst>
          </p:cNvPr>
          <p:cNvSpPr/>
          <p:nvPr/>
        </p:nvSpPr>
        <p:spPr>
          <a:xfrm>
            <a:off x="4038600" y="4679950"/>
            <a:ext cx="1447800" cy="258763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accent6"/>
            </a:solidFill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外螺纹退刀槽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72BD2464-03B8-F708-B833-75B2EE008472}"/>
              </a:ext>
            </a:extLst>
          </p:cNvPr>
          <p:cNvSpPr/>
          <p:nvPr/>
        </p:nvSpPr>
        <p:spPr>
          <a:xfrm>
            <a:off x="6400800" y="4572000"/>
            <a:ext cx="1304925" cy="258763"/>
          </a:xfrm>
          <a:prstGeom prst="rect">
            <a:avLst/>
          </a:prstGeom>
          <a:solidFill>
            <a:schemeClr val="accent5"/>
          </a:solidFill>
          <a:ln w="9525">
            <a:solidFill>
              <a:schemeClr val="accent6"/>
            </a:solidFill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7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内螺纹退刀槽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3" name="直接连接符 52">
            <a:extLst>
              <a:ext uri="{FF2B5EF4-FFF2-40B4-BE49-F238E27FC236}">
                <a16:creationId xmlns:a16="http://schemas.microsoft.com/office/drawing/2014/main" id="{0DAD42E4-2235-AE73-8A54-18775A35C925}"/>
              </a:ext>
            </a:extLst>
          </p:cNvPr>
          <p:cNvSpPr/>
          <p:nvPr/>
        </p:nvSpPr>
        <p:spPr>
          <a:xfrm flipV="1">
            <a:off x="4657725" y="4992688"/>
            <a:ext cx="63500" cy="381000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4" name="直接连接符 53">
            <a:extLst>
              <a:ext uri="{FF2B5EF4-FFF2-40B4-BE49-F238E27FC236}">
                <a16:creationId xmlns:a16="http://schemas.microsoft.com/office/drawing/2014/main" id="{16EC906A-61DF-41AF-18D9-4D9AF61C93E0}"/>
              </a:ext>
            </a:extLst>
          </p:cNvPr>
          <p:cNvSpPr/>
          <p:nvPr/>
        </p:nvSpPr>
        <p:spPr>
          <a:xfrm flipH="1" flipV="1">
            <a:off x="6731000" y="4876800"/>
            <a:ext cx="365125" cy="442913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37E931A3-4B83-2624-5338-40554DEEB9C0}"/>
              </a:ext>
            </a:extLst>
          </p:cNvPr>
          <p:cNvGrpSpPr/>
          <p:nvPr/>
        </p:nvGrpSpPr>
        <p:grpSpPr>
          <a:xfrm>
            <a:off x="6553200" y="5168900"/>
            <a:ext cx="1130300" cy="911225"/>
            <a:chOff x="3702" y="3289"/>
            <a:chExt cx="712" cy="574"/>
          </a:xfrm>
        </p:grpSpPr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DFC90D33-16EF-1416-34AA-8F4184AAC281}"/>
                </a:ext>
              </a:extLst>
            </p:cNvPr>
            <p:cNvGrpSpPr/>
            <p:nvPr/>
          </p:nvGrpSpPr>
          <p:grpSpPr>
            <a:xfrm>
              <a:off x="3702" y="3575"/>
              <a:ext cx="712" cy="1"/>
              <a:chOff x="3702" y="3575"/>
              <a:chExt cx="712" cy="1"/>
            </a:xfrm>
          </p:grpSpPr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493EC700-25B5-3191-7957-A82988674EA4}"/>
                  </a:ext>
                </a:extLst>
              </p:cNvPr>
              <p:cNvSpPr/>
              <p:nvPr/>
            </p:nvSpPr>
            <p:spPr>
              <a:xfrm>
                <a:off x="3702" y="3575"/>
                <a:ext cx="241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F2EF5BA6-8A2B-E83E-51F3-BDDCE76D08ED}"/>
                  </a:ext>
                </a:extLst>
              </p:cNvPr>
              <p:cNvSpPr/>
              <p:nvPr/>
            </p:nvSpPr>
            <p:spPr>
              <a:xfrm>
                <a:off x="4020" y="3575"/>
                <a:ext cx="76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C9580442-FE9D-337E-FA4C-B7E251E67A56}"/>
                  </a:ext>
                </a:extLst>
              </p:cNvPr>
              <p:cNvSpPr/>
              <p:nvPr/>
            </p:nvSpPr>
            <p:spPr>
              <a:xfrm>
                <a:off x="4173" y="3575"/>
                <a:ext cx="241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96F14911-25E7-DFBA-5FB4-362D4708C674}"/>
                </a:ext>
              </a:extLst>
            </p:cNvPr>
            <p:cNvSpPr/>
            <p:nvPr/>
          </p:nvSpPr>
          <p:spPr>
            <a:xfrm flipV="1">
              <a:off x="3839" y="3289"/>
              <a:ext cx="63" cy="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8" name="组合 57">
              <a:extLst>
                <a:ext uri="{FF2B5EF4-FFF2-40B4-BE49-F238E27FC236}">
                  <a16:creationId xmlns:a16="http://schemas.microsoft.com/office/drawing/2014/main" id="{0CA3E85B-8786-2EA2-562F-9AD5B832AED0}"/>
                </a:ext>
              </a:extLst>
            </p:cNvPr>
            <p:cNvGrpSpPr/>
            <p:nvPr/>
          </p:nvGrpSpPr>
          <p:grpSpPr>
            <a:xfrm>
              <a:off x="3839" y="3289"/>
              <a:ext cx="498" cy="574"/>
              <a:chOff x="3839" y="3289"/>
              <a:chExt cx="498" cy="574"/>
            </a:xfrm>
          </p:grpSpPr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7FB6C9CB-B307-3AD8-23F7-8E423A06C156}"/>
                  </a:ext>
                </a:extLst>
              </p:cNvPr>
              <p:cNvSpPr/>
              <p:nvPr/>
            </p:nvSpPr>
            <p:spPr>
              <a:xfrm>
                <a:off x="3839" y="3289"/>
                <a:ext cx="497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E8FF5952-98A6-932E-D5B8-B8DE29F9A57D}"/>
                  </a:ext>
                </a:extLst>
              </p:cNvPr>
              <p:cNvSpPr/>
              <p:nvPr/>
            </p:nvSpPr>
            <p:spPr>
              <a:xfrm>
                <a:off x="4008" y="3384"/>
                <a:ext cx="1" cy="38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BC80D2DC-04CA-3C96-2AB1-BAAC18A94B64}"/>
                  </a:ext>
                </a:extLst>
              </p:cNvPr>
              <p:cNvSpPr/>
              <p:nvPr/>
            </p:nvSpPr>
            <p:spPr>
              <a:xfrm>
                <a:off x="4103" y="3384"/>
                <a:ext cx="1" cy="38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E4EEF33E-AD2D-23BB-28A1-D9DC9699DDA3}"/>
                  </a:ext>
                </a:extLst>
              </p:cNvPr>
              <p:cNvSpPr/>
              <p:nvPr/>
            </p:nvSpPr>
            <p:spPr>
              <a:xfrm>
                <a:off x="3839" y="3289"/>
                <a:ext cx="1" cy="57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50824704-F172-CB43-F6AC-59B5614AF54C}"/>
                  </a:ext>
                </a:extLst>
              </p:cNvPr>
              <p:cNvSpPr/>
              <p:nvPr/>
            </p:nvSpPr>
            <p:spPr>
              <a:xfrm flipV="1">
                <a:off x="4336" y="3289"/>
                <a:ext cx="1" cy="57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BA8635A2-B2BD-03B5-0A57-F3036A36B741}"/>
                  </a:ext>
                </a:extLst>
              </p:cNvPr>
              <p:cNvSpPr/>
              <p:nvPr/>
            </p:nvSpPr>
            <p:spPr>
              <a:xfrm flipH="1">
                <a:off x="4103" y="3402"/>
                <a:ext cx="233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FF5F67E8-6C4A-D9BC-4265-EA0FE0618CB9}"/>
                  </a:ext>
                </a:extLst>
              </p:cNvPr>
              <p:cNvSpPr/>
              <p:nvPr/>
            </p:nvSpPr>
            <p:spPr>
              <a:xfrm>
                <a:off x="3839" y="3862"/>
                <a:ext cx="497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6CE4F4ED-C219-5A8B-6D49-B044781CC3A0}"/>
                  </a:ext>
                </a:extLst>
              </p:cNvPr>
              <p:cNvSpPr/>
              <p:nvPr/>
            </p:nvSpPr>
            <p:spPr>
              <a:xfrm flipH="1">
                <a:off x="4103" y="3749"/>
                <a:ext cx="233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任意多边形 320580">
                <a:extLst>
                  <a:ext uri="{FF2B5EF4-FFF2-40B4-BE49-F238E27FC236}">
                    <a16:creationId xmlns:a16="http://schemas.microsoft.com/office/drawing/2014/main" id="{BB903A3F-7AEF-B541-112A-932A87123013}"/>
                  </a:ext>
                </a:extLst>
              </p:cNvPr>
              <p:cNvSpPr/>
              <p:nvPr/>
            </p:nvSpPr>
            <p:spPr>
              <a:xfrm>
                <a:off x="3839" y="3289"/>
                <a:ext cx="148" cy="148"/>
              </a:xfrm>
              <a:custGeom>
                <a:avLst/>
                <a:gdLst/>
                <a:ahLst/>
                <a:cxnLst/>
                <a:rect l="0" t="0" r="0" b="0"/>
                <a:pathLst>
                  <a:path w="886" h="888">
                    <a:moveTo>
                      <a:pt x="0" y="888"/>
                    </a:moveTo>
                    <a:lnTo>
                      <a:pt x="816" y="71"/>
                    </a:lnTo>
                    <a:lnTo>
                      <a:pt x="88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任意多边形 320581">
                <a:extLst>
                  <a:ext uri="{FF2B5EF4-FFF2-40B4-BE49-F238E27FC236}">
                    <a16:creationId xmlns:a16="http://schemas.microsoft.com/office/drawing/2014/main" id="{46B4CE75-7ACD-2F61-2239-8757CBD4E4F9}"/>
                  </a:ext>
                </a:extLst>
              </p:cNvPr>
              <p:cNvSpPr/>
              <p:nvPr/>
            </p:nvSpPr>
            <p:spPr>
              <a:xfrm>
                <a:off x="3924" y="3289"/>
                <a:ext cx="148" cy="148"/>
              </a:xfrm>
              <a:custGeom>
                <a:avLst/>
                <a:gdLst/>
                <a:ahLst/>
                <a:cxnLst/>
                <a:rect l="0" t="0" r="0" b="0"/>
                <a:pathLst>
                  <a:path w="886" h="888">
                    <a:moveTo>
                      <a:pt x="0" y="888"/>
                    </a:moveTo>
                    <a:lnTo>
                      <a:pt x="536" y="351"/>
                    </a:lnTo>
                    <a:lnTo>
                      <a:pt x="88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8695B141-8A05-04B1-DF06-1E3D16BB6C31}"/>
                  </a:ext>
                </a:extLst>
              </p:cNvPr>
              <p:cNvSpPr/>
              <p:nvPr/>
            </p:nvSpPr>
            <p:spPr>
              <a:xfrm flipV="1">
                <a:off x="4062" y="3289"/>
                <a:ext cx="95" cy="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任意多边形 320583">
                <a:extLst>
                  <a:ext uri="{FF2B5EF4-FFF2-40B4-BE49-F238E27FC236}">
                    <a16:creationId xmlns:a16="http://schemas.microsoft.com/office/drawing/2014/main" id="{3E6741CF-79E7-CD67-DD78-CB4CF2513443}"/>
                  </a:ext>
                </a:extLst>
              </p:cNvPr>
              <p:cNvSpPr/>
              <p:nvPr/>
            </p:nvSpPr>
            <p:spPr>
              <a:xfrm>
                <a:off x="4103" y="3289"/>
                <a:ext cx="140" cy="139"/>
              </a:xfrm>
              <a:custGeom>
                <a:avLst/>
                <a:gdLst/>
                <a:ahLst/>
                <a:cxnLst/>
                <a:rect l="0" t="0" r="0" b="0"/>
                <a:pathLst>
                  <a:path w="836" h="838">
                    <a:moveTo>
                      <a:pt x="0" y="838"/>
                    </a:moveTo>
                    <a:lnTo>
                      <a:pt x="160" y="678"/>
                    </a:lnTo>
                    <a:lnTo>
                      <a:pt x="83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直接连接符 70">
                <a:extLst>
                  <a:ext uri="{FF2B5EF4-FFF2-40B4-BE49-F238E27FC236}">
                    <a16:creationId xmlns:a16="http://schemas.microsoft.com/office/drawing/2014/main" id="{A1854E82-B9C4-35BD-9BA4-4D945545EB92}"/>
                  </a:ext>
                </a:extLst>
              </p:cNvPr>
              <p:cNvSpPr/>
              <p:nvPr/>
            </p:nvSpPr>
            <p:spPr>
              <a:xfrm flipV="1">
                <a:off x="3839" y="3714"/>
                <a:ext cx="64" cy="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任意多边形 320585">
                <a:extLst>
                  <a:ext uri="{FF2B5EF4-FFF2-40B4-BE49-F238E27FC236}">
                    <a16:creationId xmlns:a16="http://schemas.microsoft.com/office/drawing/2014/main" id="{F51CD4A1-039B-7BF4-CBBE-B0FD101D9C72}"/>
                  </a:ext>
                </a:extLst>
              </p:cNvPr>
              <p:cNvSpPr/>
              <p:nvPr/>
            </p:nvSpPr>
            <p:spPr>
              <a:xfrm>
                <a:off x="4180" y="3289"/>
                <a:ext cx="148" cy="148"/>
              </a:xfrm>
              <a:custGeom>
                <a:avLst/>
                <a:gdLst/>
                <a:ahLst/>
                <a:cxnLst/>
                <a:rect l="0" t="0" r="0" b="0"/>
                <a:pathLst>
                  <a:path w="888" h="888">
                    <a:moveTo>
                      <a:pt x="888" y="0"/>
                    </a:moveTo>
                    <a:lnTo>
                      <a:pt x="211" y="678"/>
                    </a:lnTo>
                    <a:lnTo>
                      <a:pt x="0" y="888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直接连接符 72">
                <a:extLst>
                  <a:ext uri="{FF2B5EF4-FFF2-40B4-BE49-F238E27FC236}">
                    <a16:creationId xmlns:a16="http://schemas.microsoft.com/office/drawing/2014/main" id="{398BE2F5-A198-F62E-FBFB-105B86E916BA}"/>
                  </a:ext>
                </a:extLst>
              </p:cNvPr>
              <p:cNvSpPr/>
              <p:nvPr/>
            </p:nvSpPr>
            <p:spPr>
              <a:xfrm flipV="1">
                <a:off x="3840" y="3714"/>
                <a:ext cx="148" cy="14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任意多边形 320587">
                <a:extLst>
                  <a:ext uri="{FF2B5EF4-FFF2-40B4-BE49-F238E27FC236}">
                    <a16:creationId xmlns:a16="http://schemas.microsoft.com/office/drawing/2014/main" id="{973C137D-8A5D-BA1B-CE34-7773D55A1C90}"/>
                  </a:ext>
                </a:extLst>
              </p:cNvPr>
              <p:cNvSpPr/>
              <p:nvPr/>
            </p:nvSpPr>
            <p:spPr>
              <a:xfrm>
                <a:off x="4265" y="3366"/>
                <a:ext cx="71" cy="71"/>
              </a:xfrm>
              <a:custGeom>
                <a:avLst/>
                <a:gdLst/>
                <a:ahLst/>
                <a:cxnLst/>
                <a:rect l="0" t="0" r="0" b="0"/>
                <a:pathLst>
                  <a:path w="422" h="422">
                    <a:moveTo>
                      <a:pt x="422" y="0"/>
                    </a:moveTo>
                    <a:lnTo>
                      <a:pt x="210" y="212"/>
                    </a:lnTo>
                    <a:lnTo>
                      <a:pt x="0" y="422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直接连接符 74">
                <a:extLst>
                  <a:ext uri="{FF2B5EF4-FFF2-40B4-BE49-F238E27FC236}">
                    <a16:creationId xmlns:a16="http://schemas.microsoft.com/office/drawing/2014/main" id="{9DCD9415-FE09-D91F-68A2-0D649C929441}"/>
                  </a:ext>
                </a:extLst>
              </p:cNvPr>
              <p:cNvSpPr/>
              <p:nvPr/>
            </p:nvSpPr>
            <p:spPr>
              <a:xfrm flipV="1">
                <a:off x="3926" y="3766"/>
                <a:ext cx="95" cy="9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任意多边形 320589">
                <a:extLst>
                  <a:ext uri="{FF2B5EF4-FFF2-40B4-BE49-F238E27FC236}">
                    <a16:creationId xmlns:a16="http://schemas.microsoft.com/office/drawing/2014/main" id="{59298D27-4DBF-6080-1C74-3AB3F5986BF6}"/>
                  </a:ext>
                </a:extLst>
              </p:cNvPr>
              <p:cNvSpPr/>
              <p:nvPr/>
            </p:nvSpPr>
            <p:spPr>
              <a:xfrm>
                <a:off x="4011" y="3714"/>
                <a:ext cx="148" cy="148"/>
              </a:xfrm>
              <a:custGeom>
                <a:avLst/>
                <a:gdLst/>
                <a:ahLst/>
                <a:cxnLst/>
                <a:rect l="0" t="0" r="0" b="0"/>
                <a:pathLst>
                  <a:path w="888" h="888">
                    <a:moveTo>
                      <a:pt x="0" y="888"/>
                    </a:moveTo>
                    <a:lnTo>
                      <a:pt x="677" y="210"/>
                    </a:lnTo>
                    <a:lnTo>
                      <a:pt x="88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任意多边形 320590">
                <a:extLst>
                  <a:ext uri="{FF2B5EF4-FFF2-40B4-BE49-F238E27FC236}">
                    <a16:creationId xmlns:a16="http://schemas.microsoft.com/office/drawing/2014/main" id="{0A0C6FCD-F05C-DBD1-7319-8BA14EE2E92F}"/>
                  </a:ext>
                </a:extLst>
              </p:cNvPr>
              <p:cNvSpPr/>
              <p:nvPr/>
            </p:nvSpPr>
            <p:spPr>
              <a:xfrm>
                <a:off x="4096" y="3714"/>
                <a:ext cx="148" cy="148"/>
              </a:xfrm>
              <a:custGeom>
                <a:avLst/>
                <a:gdLst/>
                <a:ahLst/>
                <a:cxnLst/>
                <a:rect l="0" t="0" r="0" b="0"/>
                <a:pathLst>
                  <a:path w="888" h="888">
                    <a:moveTo>
                      <a:pt x="0" y="888"/>
                    </a:moveTo>
                    <a:lnTo>
                      <a:pt x="677" y="210"/>
                    </a:lnTo>
                    <a:lnTo>
                      <a:pt x="88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任意多边形 320591">
                <a:extLst>
                  <a:ext uri="{FF2B5EF4-FFF2-40B4-BE49-F238E27FC236}">
                    <a16:creationId xmlns:a16="http://schemas.microsoft.com/office/drawing/2014/main" id="{AA807403-0C2F-5000-81BC-1B0B85D9CE8C}"/>
                  </a:ext>
                </a:extLst>
              </p:cNvPr>
              <p:cNvSpPr/>
              <p:nvPr/>
            </p:nvSpPr>
            <p:spPr>
              <a:xfrm>
                <a:off x="4181" y="3714"/>
                <a:ext cx="148" cy="148"/>
              </a:xfrm>
              <a:custGeom>
                <a:avLst/>
                <a:gdLst/>
                <a:ahLst/>
                <a:cxnLst/>
                <a:rect l="0" t="0" r="0" b="0"/>
                <a:pathLst>
                  <a:path w="887" h="888">
                    <a:moveTo>
                      <a:pt x="0" y="888"/>
                    </a:moveTo>
                    <a:lnTo>
                      <a:pt x="676" y="210"/>
                    </a:lnTo>
                    <a:lnTo>
                      <a:pt x="88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B0606DE4-911D-69FF-1781-2C344EF3186C}"/>
                  </a:ext>
                </a:extLst>
              </p:cNvPr>
              <p:cNvSpPr/>
              <p:nvPr/>
            </p:nvSpPr>
            <p:spPr>
              <a:xfrm flipV="1">
                <a:off x="4266" y="3793"/>
                <a:ext cx="70" cy="6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5299D766-ACA4-2865-5862-561A99CE3E65}"/>
                  </a:ext>
                </a:extLst>
              </p:cNvPr>
              <p:cNvSpPr/>
              <p:nvPr/>
            </p:nvSpPr>
            <p:spPr>
              <a:xfrm>
                <a:off x="3839" y="3437"/>
                <a:ext cx="16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B2173D05-01F8-6B25-104F-5ADA93B9CAC7}"/>
                  </a:ext>
                </a:extLst>
              </p:cNvPr>
              <p:cNvSpPr/>
              <p:nvPr/>
            </p:nvSpPr>
            <p:spPr>
              <a:xfrm>
                <a:off x="4103" y="3437"/>
                <a:ext cx="23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直接连接符 81">
                <a:extLst>
                  <a:ext uri="{FF2B5EF4-FFF2-40B4-BE49-F238E27FC236}">
                    <a16:creationId xmlns:a16="http://schemas.microsoft.com/office/drawing/2014/main" id="{466B7B0F-340A-16AB-76C2-248613A4BCB5}"/>
                  </a:ext>
                </a:extLst>
              </p:cNvPr>
              <p:cNvSpPr/>
              <p:nvPr/>
            </p:nvSpPr>
            <p:spPr>
              <a:xfrm>
                <a:off x="3839" y="3714"/>
                <a:ext cx="16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直接连接符 82">
                <a:extLst>
                  <a:ext uri="{FF2B5EF4-FFF2-40B4-BE49-F238E27FC236}">
                    <a16:creationId xmlns:a16="http://schemas.microsoft.com/office/drawing/2014/main" id="{A2FFF808-A42C-337F-6CF8-834F91A44D9F}"/>
                  </a:ext>
                </a:extLst>
              </p:cNvPr>
              <p:cNvSpPr/>
              <p:nvPr/>
            </p:nvSpPr>
            <p:spPr>
              <a:xfrm>
                <a:off x="4103" y="3714"/>
                <a:ext cx="23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直接连接符 83">
                <a:extLst>
                  <a:ext uri="{FF2B5EF4-FFF2-40B4-BE49-F238E27FC236}">
                    <a16:creationId xmlns:a16="http://schemas.microsoft.com/office/drawing/2014/main" id="{B43FB42A-785E-49CA-994B-01DD339174FC}"/>
                  </a:ext>
                </a:extLst>
              </p:cNvPr>
              <p:cNvSpPr/>
              <p:nvPr/>
            </p:nvSpPr>
            <p:spPr>
              <a:xfrm>
                <a:off x="4008" y="3384"/>
                <a:ext cx="95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直接连接符 84">
                <a:extLst>
                  <a:ext uri="{FF2B5EF4-FFF2-40B4-BE49-F238E27FC236}">
                    <a16:creationId xmlns:a16="http://schemas.microsoft.com/office/drawing/2014/main" id="{CFF1BE91-2441-E495-8324-8B597979B3C0}"/>
                  </a:ext>
                </a:extLst>
              </p:cNvPr>
              <p:cNvSpPr/>
              <p:nvPr/>
            </p:nvSpPr>
            <p:spPr>
              <a:xfrm>
                <a:off x="4008" y="3766"/>
                <a:ext cx="95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03779164-0F8D-FB67-1C5E-8A9376480CFE}"/>
              </a:ext>
            </a:extLst>
          </p:cNvPr>
          <p:cNvGrpSpPr/>
          <p:nvPr/>
        </p:nvGrpSpPr>
        <p:grpSpPr>
          <a:xfrm>
            <a:off x="5543550" y="1912938"/>
            <a:ext cx="1543050" cy="822325"/>
            <a:chOff x="3492" y="1205"/>
            <a:chExt cx="972" cy="518"/>
          </a:xfrm>
        </p:grpSpPr>
        <p:grpSp>
          <p:nvGrpSpPr>
            <p:cNvPr id="90" name="组合 89">
              <a:extLst>
                <a:ext uri="{FF2B5EF4-FFF2-40B4-BE49-F238E27FC236}">
                  <a16:creationId xmlns:a16="http://schemas.microsoft.com/office/drawing/2014/main" id="{C9B95A6F-3093-FAE6-B18F-AA173D07847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92" y="1463"/>
              <a:ext cx="972" cy="1"/>
              <a:chOff x="3792" y="1709"/>
              <a:chExt cx="1088" cy="1"/>
            </a:xfrm>
          </p:grpSpPr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E2FFFA8E-068B-2B9B-EB99-C9D3134809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92" y="1709"/>
                <a:ext cx="418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FF112513-3318-01A1-867A-FA0B6A6684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94" y="1709"/>
                <a:ext cx="8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直接连接符 105">
                <a:extLst>
                  <a:ext uri="{FF2B5EF4-FFF2-40B4-BE49-F238E27FC236}">
                    <a16:creationId xmlns:a16="http://schemas.microsoft.com/office/drawing/2014/main" id="{AE819011-1004-C7DA-26AB-B681AFE5BD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61" y="1709"/>
                <a:ext cx="419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1" name="直接连接符 90">
              <a:extLst>
                <a:ext uri="{FF2B5EF4-FFF2-40B4-BE49-F238E27FC236}">
                  <a16:creationId xmlns:a16="http://schemas.microsoft.com/office/drawing/2014/main" id="{1EF857DB-DA88-3D97-D03A-C250DC3DD7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15" y="1683"/>
              <a:ext cx="69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E98BBCE5-88F7-5677-9AE5-EAEC551535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5" y="1243"/>
              <a:ext cx="76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5F286206-9224-7E6F-8690-97979607FF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9" y="1722"/>
              <a:ext cx="711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AE855471-D30A-8E45-347E-B6C482BFF3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9" y="1205"/>
              <a:ext cx="711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190561BA-5B1D-9BC4-C869-3580F1876A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90" y="1205"/>
              <a:ext cx="1" cy="51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任意多边形 320609">
              <a:extLst>
                <a:ext uri="{FF2B5EF4-FFF2-40B4-BE49-F238E27FC236}">
                  <a16:creationId xmlns:a16="http://schemas.microsoft.com/office/drawing/2014/main" id="{744121F3-7DDF-DDF7-1FED-29839014AB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90" y="1205"/>
              <a:ext cx="77" cy="517"/>
            </a:xfrm>
            <a:custGeom>
              <a:avLst/>
              <a:gdLst/>
              <a:ahLst/>
              <a:cxnLst/>
              <a:rect l="0" t="0" r="0" b="0"/>
              <a:pathLst>
                <a:path w="520" h="3473">
                  <a:moveTo>
                    <a:pt x="0" y="3473"/>
                  </a:moveTo>
                  <a:lnTo>
                    <a:pt x="25" y="3434"/>
                  </a:lnTo>
                  <a:lnTo>
                    <a:pt x="50" y="3394"/>
                  </a:lnTo>
                  <a:lnTo>
                    <a:pt x="75" y="3354"/>
                  </a:lnTo>
                  <a:lnTo>
                    <a:pt x="98" y="3313"/>
                  </a:lnTo>
                  <a:lnTo>
                    <a:pt x="122" y="3271"/>
                  </a:lnTo>
                  <a:lnTo>
                    <a:pt x="145" y="3230"/>
                  </a:lnTo>
                  <a:lnTo>
                    <a:pt x="166" y="3188"/>
                  </a:lnTo>
                  <a:lnTo>
                    <a:pt x="188" y="3147"/>
                  </a:lnTo>
                  <a:lnTo>
                    <a:pt x="209" y="3104"/>
                  </a:lnTo>
                  <a:lnTo>
                    <a:pt x="229" y="3062"/>
                  </a:lnTo>
                  <a:lnTo>
                    <a:pt x="249" y="3018"/>
                  </a:lnTo>
                  <a:lnTo>
                    <a:pt x="267" y="2975"/>
                  </a:lnTo>
                  <a:lnTo>
                    <a:pt x="286" y="2932"/>
                  </a:lnTo>
                  <a:lnTo>
                    <a:pt x="303" y="2888"/>
                  </a:lnTo>
                  <a:lnTo>
                    <a:pt x="320" y="2845"/>
                  </a:lnTo>
                  <a:lnTo>
                    <a:pt x="336" y="2799"/>
                  </a:lnTo>
                  <a:lnTo>
                    <a:pt x="351" y="2755"/>
                  </a:lnTo>
                  <a:lnTo>
                    <a:pt x="366" y="2711"/>
                  </a:lnTo>
                  <a:lnTo>
                    <a:pt x="380" y="2666"/>
                  </a:lnTo>
                  <a:lnTo>
                    <a:pt x="394" y="2620"/>
                  </a:lnTo>
                  <a:lnTo>
                    <a:pt x="407" y="2575"/>
                  </a:lnTo>
                  <a:lnTo>
                    <a:pt x="419" y="2530"/>
                  </a:lnTo>
                  <a:lnTo>
                    <a:pt x="431" y="2484"/>
                  </a:lnTo>
                  <a:lnTo>
                    <a:pt x="441" y="2438"/>
                  </a:lnTo>
                  <a:lnTo>
                    <a:pt x="451" y="2392"/>
                  </a:lnTo>
                  <a:lnTo>
                    <a:pt x="461" y="2346"/>
                  </a:lnTo>
                  <a:lnTo>
                    <a:pt x="470" y="2299"/>
                  </a:lnTo>
                  <a:lnTo>
                    <a:pt x="478" y="2253"/>
                  </a:lnTo>
                  <a:lnTo>
                    <a:pt x="485" y="2206"/>
                  </a:lnTo>
                  <a:lnTo>
                    <a:pt x="491" y="2160"/>
                  </a:lnTo>
                  <a:lnTo>
                    <a:pt x="498" y="2112"/>
                  </a:lnTo>
                  <a:lnTo>
                    <a:pt x="503" y="2066"/>
                  </a:lnTo>
                  <a:lnTo>
                    <a:pt x="508" y="2019"/>
                  </a:lnTo>
                  <a:lnTo>
                    <a:pt x="512" y="1972"/>
                  </a:lnTo>
                  <a:lnTo>
                    <a:pt x="515" y="1925"/>
                  </a:lnTo>
                  <a:lnTo>
                    <a:pt x="517" y="1878"/>
                  </a:lnTo>
                  <a:lnTo>
                    <a:pt x="519" y="1830"/>
                  </a:lnTo>
                  <a:lnTo>
                    <a:pt x="520" y="1783"/>
                  </a:lnTo>
                  <a:lnTo>
                    <a:pt x="520" y="1737"/>
                  </a:lnTo>
                  <a:lnTo>
                    <a:pt x="520" y="1690"/>
                  </a:lnTo>
                  <a:lnTo>
                    <a:pt x="519" y="1642"/>
                  </a:lnTo>
                  <a:lnTo>
                    <a:pt x="517" y="1595"/>
                  </a:lnTo>
                  <a:lnTo>
                    <a:pt x="515" y="1548"/>
                  </a:lnTo>
                  <a:lnTo>
                    <a:pt x="512" y="1500"/>
                  </a:lnTo>
                  <a:lnTo>
                    <a:pt x="508" y="1454"/>
                  </a:lnTo>
                  <a:lnTo>
                    <a:pt x="503" y="1407"/>
                  </a:lnTo>
                  <a:lnTo>
                    <a:pt x="498" y="1360"/>
                  </a:lnTo>
                  <a:lnTo>
                    <a:pt x="491" y="1313"/>
                  </a:lnTo>
                  <a:lnTo>
                    <a:pt x="485" y="1267"/>
                  </a:lnTo>
                  <a:lnTo>
                    <a:pt x="478" y="1219"/>
                  </a:lnTo>
                  <a:lnTo>
                    <a:pt x="470" y="1173"/>
                  </a:lnTo>
                  <a:lnTo>
                    <a:pt x="461" y="1127"/>
                  </a:lnTo>
                  <a:lnTo>
                    <a:pt x="451" y="1081"/>
                  </a:lnTo>
                  <a:lnTo>
                    <a:pt x="441" y="1034"/>
                  </a:lnTo>
                  <a:lnTo>
                    <a:pt x="431" y="989"/>
                  </a:lnTo>
                  <a:lnTo>
                    <a:pt x="419" y="943"/>
                  </a:lnTo>
                  <a:lnTo>
                    <a:pt x="407" y="898"/>
                  </a:lnTo>
                  <a:lnTo>
                    <a:pt x="394" y="852"/>
                  </a:lnTo>
                  <a:lnTo>
                    <a:pt x="380" y="807"/>
                  </a:lnTo>
                  <a:lnTo>
                    <a:pt x="366" y="762"/>
                  </a:lnTo>
                  <a:lnTo>
                    <a:pt x="351" y="718"/>
                  </a:lnTo>
                  <a:lnTo>
                    <a:pt x="336" y="673"/>
                  </a:lnTo>
                  <a:lnTo>
                    <a:pt x="320" y="628"/>
                  </a:lnTo>
                  <a:lnTo>
                    <a:pt x="303" y="585"/>
                  </a:lnTo>
                  <a:lnTo>
                    <a:pt x="286" y="541"/>
                  </a:lnTo>
                  <a:lnTo>
                    <a:pt x="267" y="497"/>
                  </a:lnTo>
                  <a:lnTo>
                    <a:pt x="249" y="454"/>
                  </a:lnTo>
                  <a:lnTo>
                    <a:pt x="229" y="411"/>
                  </a:lnTo>
                  <a:lnTo>
                    <a:pt x="209" y="369"/>
                  </a:lnTo>
                  <a:lnTo>
                    <a:pt x="188" y="326"/>
                  </a:lnTo>
                  <a:lnTo>
                    <a:pt x="166" y="285"/>
                  </a:lnTo>
                  <a:lnTo>
                    <a:pt x="145" y="242"/>
                  </a:lnTo>
                  <a:lnTo>
                    <a:pt x="122" y="201"/>
                  </a:lnTo>
                  <a:lnTo>
                    <a:pt x="98" y="160"/>
                  </a:lnTo>
                  <a:lnTo>
                    <a:pt x="75" y="119"/>
                  </a:lnTo>
                  <a:lnTo>
                    <a:pt x="50" y="79"/>
                  </a:lnTo>
                  <a:lnTo>
                    <a:pt x="25" y="39"/>
                  </a:lnTo>
                  <a:lnTo>
                    <a:pt x="0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7" name="组合 96">
              <a:extLst>
                <a:ext uri="{FF2B5EF4-FFF2-40B4-BE49-F238E27FC236}">
                  <a16:creationId xmlns:a16="http://schemas.microsoft.com/office/drawing/2014/main" id="{EF3058DC-B7AE-8B91-2AE8-5D6E926B32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517" y="1205"/>
              <a:ext cx="125" cy="517"/>
              <a:chOff x="3820" y="1420"/>
              <a:chExt cx="140" cy="579"/>
            </a:xfrm>
          </p:grpSpPr>
          <p:sp>
            <p:nvSpPr>
              <p:cNvPr id="98" name="任意多边形 320611">
                <a:extLst>
                  <a:ext uri="{FF2B5EF4-FFF2-40B4-BE49-F238E27FC236}">
                    <a16:creationId xmlns:a16="http://schemas.microsoft.com/office/drawing/2014/main" id="{AAD969F6-231A-D595-CE3F-B257E508F5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0" y="1709"/>
                <a:ext cx="70" cy="290"/>
              </a:xfrm>
              <a:custGeom>
                <a:avLst/>
                <a:gdLst/>
                <a:ahLst/>
                <a:cxnLst/>
                <a:rect l="0" t="0" r="0" b="0"/>
                <a:pathLst>
                  <a:path w="419" h="1736">
                    <a:moveTo>
                      <a:pt x="419" y="0"/>
                    </a:moveTo>
                    <a:lnTo>
                      <a:pt x="398" y="17"/>
                    </a:lnTo>
                    <a:lnTo>
                      <a:pt x="376" y="36"/>
                    </a:lnTo>
                    <a:lnTo>
                      <a:pt x="355" y="54"/>
                    </a:lnTo>
                    <a:lnTo>
                      <a:pt x="335" y="74"/>
                    </a:lnTo>
                    <a:lnTo>
                      <a:pt x="315" y="93"/>
                    </a:lnTo>
                    <a:lnTo>
                      <a:pt x="296" y="114"/>
                    </a:lnTo>
                    <a:lnTo>
                      <a:pt x="276" y="135"/>
                    </a:lnTo>
                    <a:lnTo>
                      <a:pt x="259" y="156"/>
                    </a:lnTo>
                    <a:lnTo>
                      <a:pt x="240" y="178"/>
                    </a:lnTo>
                    <a:lnTo>
                      <a:pt x="224" y="200"/>
                    </a:lnTo>
                    <a:lnTo>
                      <a:pt x="206" y="223"/>
                    </a:lnTo>
                    <a:lnTo>
                      <a:pt x="191" y="246"/>
                    </a:lnTo>
                    <a:lnTo>
                      <a:pt x="175" y="269"/>
                    </a:lnTo>
                    <a:lnTo>
                      <a:pt x="160" y="293"/>
                    </a:lnTo>
                    <a:lnTo>
                      <a:pt x="146" y="317"/>
                    </a:lnTo>
                    <a:lnTo>
                      <a:pt x="132" y="341"/>
                    </a:lnTo>
                    <a:lnTo>
                      <a:pt x="119" y="367"/>
                    </a:lnTo>
                    <a:lnTo>
                      <a:pt x="107" y="392"/>
                    </a:lnTo>
                    <a:lnTo>
                      <a:pt x="95" y="417"/>
                    </a:lnTo>
                    <a:lnTo>
                      <a:pt x="84" y="443"/>
                    </a:lnTo>
                    <a:lnTo>
                      <a:pt x="74" y="469"/>
                    </a:lnTo>
                    <a:lnTo>
                      <a:pt x="64" y="496"/>
                    </a:lnTo>
                    <a:lnTo>
                      <a:pt x="55" y="522"/>
                    </a:lnTo>
                    <a:lnTo>
                      <a:pt x="47" y="549"/>
                    </a:lnTo>
                    <a:lnTo>
                      <a:pt x="39" y="576"/>
                    </a:lnTo>
                    <a:lnTo>
                      <a:pt x="31" y="604"/>
                    </a:lnTo>
                    <a:lnTo>
                      <a:pt x="25" y="630"/>
                    </a:lnTo>
                    <a:lnTo>
                      <a:pt x="20" y="658"/>
                    </a:lnTo>
                    <a:lnTo>
                      <a:pt x="15" y="686"/>
                    </a:lnTo>
                    <a:lnTo>
                      <a:pt x="11" y="714"/>
                    </a:lnTo>
                    <a:lnTo>
                      <a:pt x="7" y="741"/>
                    </a:lnTo>
                    <a:lnTo>
                      <a:pt x="4" y="769"/>
                    </a:lnTo>
                    <a:lnTo>
                      <a:pt x="2" y="798"/>
                    </a:lnTo>
                    <a:lnTo>
                      <a:pt x="1" y="826"/>
                    </a:lnTo>
                    <a:lnTo>
                      <a:pt x="0" y="854"/>
                    </a:lnTo>
                    <a:lnTo>
                      <a:pt x="0" y="882"/>
                    </a:lnTo>
                    <a:lnTo>
                      <a:pt x="1" y="910"/>
                    </a:lnTo>
                    <a:lnTo>
                      <a:pt x="2" y="938"/>
                    </a:lnTo>
                    <a:lnTo>
                      <a:pt x="4" y="966"/>
                    </a:lnTo>
                    <a:lnTo>
                      <a:pt x="7" y="994"/>
                    </a:lnTo>
                    <a:lnTo>
                      <a:pt x="11" y="1022"/>
                    </a:lnTo>
                    <a:lnTo>
                      <a:pt x="15" y="1050"/>
                    </a:lnTo>
                    <a:lnTo>
                      <a:pt x="20" y="1078"/>
                    </a:lnTo>
                    <a:lnTo>
                      <a:pt x="25" y="1105"/>
                    </a:lnTo>
                    <a:lnTo>
                      <a:pt x="31" y="1132"/>
                    </a:lnTo>
                    <a:lnTo>
                      <a:pt x="39" y="1159"/>
                    </a:lnTo>
                    <a:lnTo>
                      <a:pt x="47" y="1187"/>
                    </a:lnTo>
                    <a:lnTo>
                      <a:pt x="55" y="1214"/>
                    </a:lnTo>
                    <a:lnTo>
                      <a:pt x="64" y="1240"/>
                    </a:lnTo>
                    <a:lnTo>
                      <a:pt x="74" y="1266"/>
                    </a:lnTo>
                    <a:lnTo>
                      <a:pt x="84" y="1293"/>
                    </a:lnTo>
                    <a:lnTo>
                      <a:pt x="95" y="1318"/>
                    </a:lnTo>
                    <a:lnTo>
                      <a:pt x="107" y="1344"/>
                    </a:lnTo>
                    <a:lnTo>
                      <a:pt x="119" y="1369"/>
                    </a:lnTo>
                    <a:lnTo>
                      <a:pt x="132" y="1394"/>
                    </a:lnTo>
                    <a:lnTo>
                      <a:pt x="146" y="1418"/>
                    </a:lnTo>
                    <a:lnTo>
                      <a:pt x="160" y="1443"/>
                    </a:lnTo>
                    <a:lnTo>
                      <a:pt x="175" y="1467"/>
                    </a:lnTo>
                    <a:lnTo>
                      <a:pt x="191" y="1490"/>
                    </a:lnTo>
                    <a:lnTo>
                      <a:pt x="206" y="1513"/>
                    </a:lnTo>
                    <a:lnTo>
                      <a:pt x="224" y="1536"/>
                    </a:lnTo>
                    <a:lnTo>
                      <a:pt x="240" y="1558"/>
                    </a:lnTo>
                    <a:lnTo>
                      <a:pt x="259" y="1580"/>
                    </a:lnTo>
                    <a:lnTo>
                      <a:pt x="276" y="1601"/>
                    </a:lnTo>
                    <a:lnTo>
                      <a:pt x="296" y="1622"/>
                    </a:lnTo>
                    <a:lnTo>
                      <a:pt x="315" y="1642"/>
                    </a:lnTo>
                    <a:lnTo>
                      <a:pt x="335" y="1662"/>
                    </a:lnTo>
                    <a:lnTo>
                      <a:pt x="355" y="1682"/>
                    </a:lnTo>
                    <a:lnTo>
                      <a:pt x="376" y="1700"/>
                    </a:lnTo>
                    <a:lnTo>
                      <a:pt x="398" y="1719"/>
                    </a:lnTo>
                    <a:lnTo>
                      <a:pt x="419" y="1736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任意多边形 320612">
                <a:extLst>
                  <a:ext uri="{FF2B5EF4-FFF2-40B4-BE49-F238E27FC236}">
                    <a16:creationId xmlns:a16="http://schemas.microsoft.com/office/drawing/2014/main" id="{C4E6EDB8-0862-9094-4E19-D12F69052AD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90" y="1709"/>
                <a:ext cx="70" cy="290"/>
              </a:xfrm>
              <a:custGeom>
                <a:avLst/>
                <a:gdLst/>
                <a:ahLst/>
                <a:cxnLst/>
                <a:rect l="0" t="0" r="0" b="0"/>
                <a:pathLst>
                  <a:path w="419" h="1736">
                    <a:moveTo>
                      <a:pt x="0" y="1736"/>
                    </a:moveTo>
                    <a:lnTo>
                      <a:pt x="22" y="1719"/>
                    </a:lnTo>
                    <a:lnTo>
                      <a:pt x="43" y="1700"/>
                    </a:lnTo>
                    <a:lnTo>
                      <a:pt x="64" y="1682"/>
                    </a:lnTo>
                    <a:lnTo>
                      <a:pt x="85" y="1662"/>
                    </a:lnTo>
                    <a:lnTo>
                      <a:pt x="104" y="1642"/>
                    </a:lnTo>
                    <a:lnTo>
                      <a:pt x="124" y="1622"/>
                    </a:lnTo>
                    <a:lnTo>
                      <a:pt x="142" y="1601"/>
                    </a:lnTo>
                    <a:lnTo>
                      <a:pt x="161" y="1580"/>
                    </a:lnTo>
                    <a:lnTo>
                      <a:pt x="178" y="1558"/>
                    </a:lnTo>
                    <a:lnTo>
                      <a:pt x="196" y="1536"/>
                    </a:lnTo>
                    <a:lnTo>
                      <a:pt x="212" y="1513"/>
                    </a:lnTo>
                    <a:lnTo>
                      <a:pt x="229" y="1490"/>
                    </a:lnTo>
                    <a:lnTo>
                      <a:pt x="244" y="1467"/>
                    </a:lnTo>
                    <a:lnTo>
                      <a:pt x="258" y="1443"/>
                    </a:lnTo>
                    <a:lnTo>
                      <a:pt x="273" y="1418"/>
                    </a:lnTo>
                    <a:lnTo>
                      <a:pt x="287" y="1394"/>
                    </a:lnTo>
                    <a:lnTo>
                      <a:pt x="300" y="1369"/>
                    </a:lnTo>
                    <a:lnTo>
                      <a:pt x="312" y="1344"/>
                    </a:lnTo>
                    <a:lnTo>
                      <a:pt x="324" y="1318"/>
                    </a:lnTo>
                    <a:lnTo>
                      <a:pt x="334" y="1293"/>
                    </a:lnTo>
                    <a:lnTo>
                      <a:pt x="346" y="1266"/>
                    </a:lnTo>
                    <a:lnTo>
                      <a:pt x="355" y="1240"/>
                    </a:lnTo>
                    <a:lnTo>
                      <a:pt x="364" y="1214"/>
                    </a:lnTo>
                    <a:lnTo>
                      <a:pt x="373" y="1187"/>
                    </a:lnTo>
                    <a:lnTo>
                      <a:pt x="381" y="1159"/>
                    </a:lnTo>
                    <a:lnTo>
                      <a:pt x="387" y="1132"/>
                    </a:lnTo>
                    <a:lnTo>
                      <a:pt x="394" y="1105"/>
                    </a:lnTo>
                    <a:lnTo>
                      <a:pt x="399" y="1078"/>
                    </a:lnTo>
                    <a:lnTo>
                      <a:pt x="404" y="1050"/>
                    </a:lnTo>
                    <a:lnTo>
                      <a:pt x="409" y="1022"/>
                    </a:lnTo>
                    <a:lnTo>
                      <a:pt x="413" y="994"/>
                    </a:lnTo>
                    <a:lnTo>
                      <a:pt x="415" y="966"/>
                    </a:lnTo>
                    <a:lnTo>
                      <a:pt x="417" y="938"/>
                    </a:lnTo>
                    <a:lnTo>
                      <a:pt x="419" y="910"/>
                    </a:lnTo>
                    <a:lnTo>
                      <a:pt x="419" y="882"/>
                    </a:lnTo>
                    <a:lnTo>
                      <a:pt x="419" y="854"/>
                    </a:lnTo>
                    <a:lnTo>
                      <a:pt x="419" y="826"/>
                    </a:lnTo>
                    <a:lnTo>
                      <a:pt x="417" y="798"/>
                    </a:lnTo>
                    <a:lnTo>
                      <a:pt x="415" y="769"/>
                    </a:lnTo>
                    <a:lnTo>
                      <a:pt x="413" y="741"/>
                    </a:lnTo>
                    <a:lnTo>
                      <a:pt x="409" y="714"/>
                    </a:lnTo>
                    <a:lnTo>
                      <a:pt x="404" y="686"/>
                    </a:lnTo>
                    <a:lnTo>
                      <a:pt x="399" y="658"/>
                    </a:lnTo>
                    <a:lnTo>
                      <a:pt x="394" y="630"/>
                    </a:lnTo>
                    <a:lnTo>
                      <a:pt x="387" y="604"/>
                    </a:lnTo>
                    <a:lnTo>
                      <a:pt x="381" y="576"/>
                    </a:lnTo>
                    <a:lnTo>
                      <a:pt x="373" y="549"/>
                    </a:lnTo>
                    <a:lnTo>
                      <a:pt x="364" y="522"/>
                    </a:lnTo>
                    <a:lnTo>
                      <a:pt x="355" y="496"/>
                    </a:lnTo>
                    <a:lnTo>
                      <a:pt x="346" y="469"/>
                    </a:lnTo>
                    <a:lnTo>
                      <a:pt x="334" y="443"/>
                    </a:lnTo>
                    <a:lnTo>
                      <a:pt x="324" y="417"/>
                    </a:lnTo>
                    <a:lnTo>
                      <a:pt x="312" y="392"/>
                    </a:lnTo>
                    <a:lnTo>
                      <a:pt x="300" y="367"/>
                    </a:lnTo>
                    <a:lnTo>
                      <a:pt x="287" y="341"/>
                    </a:lnTo>
                    <a:lnTo>
                      <a:pt x="273" y="317"/>
                    </a:lnTo>
                    <a:lnTo>
                      <a:pt x="258" y="293"/>
                    </a:lnTo>
                    <a:lnTo>
                      <a:pt x="244" y="269"/>
                    </a:lnTo>
                    <a:lnTo>
                      <a:pt x="229" y="246"/>
                    </a:lnTo>
                    <a:lnTo>
                      <a:pt x="212" y="223"/>
                    </a:lnTo>
                    <a:lnTo>
                      <a:pt x="196" y="200"/>
                    </a:lnTo>
                    <a:lnTo>
                      <a:pt x="178" y="178"/>
                    </a:lnTo>
                    <a:lnTo>
                      <a:pt x="161" y="156"/>
                    </a:lnTo>
                    <a:lnTo>
                      <a:pt x="142" y="135"/>
                    </a:lnTo>
                    <a:lnTo>
                      <a:pt x="124" y="114"/>
                    </a:lnTo>
                    <a:lnTo>
                      <a:pt x="104" y="93"/>
                    </a:lnTo>
                    <a:lnTo>
                      <a:pt x="85" y="74"/>
                    </a:lnTo>
                    <a:lnTo>
                      <a:pt x="64" y="54"/>
                    </a:lnTo>
                    <a:lnTo>
                      <a:pt x="43" y="36"/>
                    </a:lnTo>
                    <a:lnTo>
                      <a:pt x="22" y="1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任意多边形 320613">
                <a:extLst>
                  <a:ext uri="{FF2B5EF4-FFF2-40B4-BE49-F238E27FC236}">
                    <a16:creationId xmlns:a16="http://schemas.microsoft.com/office/drawing/2014/main" id="{0FE94714-76B8-E95D-00FC-511C196B5EC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0" y="1420"/>
                <a:ext cx="70" cy="289"/>
              </a:xfrm>
              <a:custGeom>
                <a:avLst/>
                <a:gdLst/>
                <a:ahLst/>
                <a:cxnLst/>
                <a:rect l="0" t="0" r="0" b="0"/>
                <a:pathLst>
                  <a:path w="419" h="1737">
                    <a:moveTo>
                      <a:pt x="419" y="0"/>
                    </a:moveTo>
                    <a:lnTo>
                      <a:pt x="398" y="17"/>
                    </a:lnTo>
                    <a:lnTo>
                      <a:pt x="376" y="36"/>
                    </a:lnTo>
                    <a:lnTo>
                      <a:pt x="355" y="54"/>
                    </a:lnTo>
                    <a:lnTo>
                      <a:pt x="335" y="74"/>
                    </a:lnTo>
                    <a:lnTo>
                      <a:pt x="315" y="93"/>
                    </a:lnTo>
                    <a:lnTo>
                      <a:pt x="296" y="114"/>
                    </a:lnTo>
                    <a:lnTo>
                      <a:pt x="276" y="134"/>
                    </a:lnTo>
                    <a:lnTo>
                      <a:pt x="259" y="156"/>
                    </a:lnTo>
                    <a:lnTo>
                      <a:pt x="240" y="178"/>
                    </a:lnTo>
                    <a:lnTo>
                      <a:pt x="224" y="200"/>
                    </a:lnTo>
                    <a:lnTo>
                      <a:pt x="206" y="223"/>
                    </a:lnTo>
                    <a:lnTo>
                      <a:pt x="191" y="245"/>
                    </a:lnTo>
                    <a:lnTo>
                      <a:pt x="175" y="269"/>
                    </a:lnTo>
                    <a:lnTo>
                      <a:pt x="160" y="293"/>
                    </a:lnTo>
                    <a:lnTo>
                      <a:pt x="146" y="317"/>
                    </a:lnTo>
                    <a:lnTo>
                      <a:pt x="132" y="342"/>
                    </a:lnTo>
                    <a:lnTo>
                      <a:pt x="119" y="367"/>
                    </a:lnTo>
                    <a:lnTo>
                      <a:pt x="107" y="391"/>
                    </a:lnTo>
                    <a:lnTo>
                      <a:pt x="95" y="417"/>
                    </a:lnTo>
                    <a:lnTo>
                      <a:pt x="84" y="443"/>
                    </a:lnTo>
                    <a:lnTo>
                      <a:pt x="74" y="470"/>
                    </a:lnTo>
                    <a:lnTo>
                      <a:pt x="64" y="495"/>
                    </a:lnTo>
                    <a:lnTo>
                      <a:pt x="55" y="522"/>
                    </a:lnTo>
                    <a:lnTo>
                      <a:pt x="47" y="549"/>
                    </a:lnTo>
                    <a:lnTo>
                      <a:pt x="39" y="577"/>
                    </a:lnTo>
                    <a:lnTo>
                      <a:pt x="31" y="603"/>
                    </a:lnTo>
                    <a:lnTo>
                      <a:pt x="25" y="631"/>
                    </a:lnTo>
                    <a:lnTo>
                      <a:pt x="20" y="658"/>
                    </a:lnTo>
                    <a:lnTo>
                      <a:pt x="15" y="686"/>
                    </a:lnTo>
                    <a:lnTo>
                      <a:pt x="11" y="713"/>
                    </a:lnTo>
                    <a:lnTo>
                      <a:pt x="7" y="741"/>
                    </a:lnTo>
                    <a:lnTo>
                      <a:pt x="4" y="770"/>
                    </a:lnTo>
                    <a:lnTo>
                      <a:pt x="2" y="798"/>
                    </a:lnTo>
                    <a:lnTo>
                      <a:pt x="1" y="826"/>
                    </a:lnTo>
                    <a:lnTo>
                      <a:pt x="0" y="853"/>
                    </a:lnTo>
                    <a:lnTo>
                      <a:pt x="0" y="882"/>
                    </a:lnTo>
                    <a:lnTo>
                      <a:pt x="1" y="910"/>
                    </a:lnTo>
                    <a:lnTo>
                      <a:pt x="2" y="938"/>
                    </a:lnTo>
                    <a:lnTo>
                      <a:pt x="4" y="966"/>
                    </a:lnTo>
                    <a:lnTo>
                      <a:pt x="7" y="994"/>
                    </a:lnTo>
                    <a:lnTo>
                      <a:pt x="11" y="1022"/>
                    </a:lnTo>
                    <a:lnTo>
                      <a:pt x="15" y="1050"/>
                    </a:lnTo>
                    <a:lnTo>
                      <a:pt x="20" y="1078"/>
                    </a:lnTo>
                    <a:lnTo>
                      <a:pt x="25" y="1105"/>
                    </a:lnTo>
                    <a:lnTo>
                      <a:pt x="31" y="1132"/>
                    </a:lnTo>
                    <a:lnTo>
                      <a:pt x="39" y="1160"/>
                    </a:lnTo>
                    <a:lnTo>
                      <a:pt x="47" y="1187"/>
                    </a:lnTo>
                    <a:lnTo>
                      <a:pt x="55" y="1213"/>
                    </a:lnTo>
                    <a:lnTo>
                      <a:pt x="64" y="1240"/>
                    </a:lnTo>
                    <a:lnTo>
                      <a:pt x="74" y="1267"/>
                    </a:lnTo>
                    <a:lnTo>
                      <a:pt x="84" y="1293"/>
                    </a:lnTo>
                    <a:lnTo>
                      <a:pt x="95" y="1318"/>
                    </a:lnTo>
                    <a:lnTo>
                      <a:pt x="107" y="1344"/>
                    </a:lnTo>
                    <a:lnTo>
                      <a:pt x="119" y="1369"/>
                    </a:lnTo>
                    <a:lnTo>
                      <a:pt x="132" y="1394"/>
                    </a:lnTo>
                    <a:lnTo>
                      <a:pt x="146" y="1419"/>
                    </a:lnTo>
                    <a:lnTo>
                      <a:pt x="160" y="1443"/>
                    </a:lnTo>
                    <a:lnTo>
                      <a:pt x="175" y="1466"/>
                    </a:lnTo>
                    <a:lnTo>
                      <a:pt x="191" y="1490"/>
                    </a:lnTo>
                    <a:lnTo>
                      <a:pt x="206" y="1513"/>
                    </a:lnTo>
                    <a:lnTo>
                      <a:pt x="224" y="1536"/>
                    </a:lnTo>
                    <a:lnTo>
                      <a:pt x="240" y="1558"/>
                    </a:lnTo>
                    <a:lnTo>
                      <a:pt x="259" y="1579"/>
                    </a:lnTo>
                    <a:lnTo>
                      <a:pt x="276" y="1601"/>
                    </a:lnTo>
                    <a:lnTo>
                      <a:pt x="296" y="1622"/>
                    </a:lnTo>
                    <a:lnTo>
                      <a:pt x="315" y="1642"/>
                    </a:lnTo>
                    <a:lnTo>
                      <a:pt x="335" y="1662"/>
                    </a:lnTo>
                    <a:lnTo>
                      <a:pt x="355" y="1681"/>
                    </a:lnTo>
                    <a:lnTo>
                      <a:pt x="376" y="1700"/>
                    </a:lnTo>
                    <a:lnTo>
                      <a:pt x="398" y="1718"/>
                    </a:lnTo>
                    <a:lnTo>
                      <a:pt x="419" y="1737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直接连接符 100">
                <a:extLst>
                  <a:ext uri="{FF2B5EF4-FFF2-40B4-BE49-F238E27FC236}">
                    <a16:creationId xmlns:a16="http://schemas.microsoft.com/office/drawing/2014/main" id="{466989CF-6BEE-7E8C-3A65-A09AA8772D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23" y="1731"/>
                <a:ext cx="91" cy="9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直接连接符 101">
                <a:extLst>
                  <a:ext uri="{FF2B5EF4-FFF2-40B4-BE49-F238E27FC236}">
                    <a16:creationId xmlns:a16="http://schemas.microsoft.com/office/drawing/2014/main" id="{9D371A54-5825-95B6-4114-8306FEE3E6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29" y="1789"/>
                <a:ext cx="119" cy="120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ECF7B641-E4CD-1B26-8B3A-5BE17497220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1" y="1871"/>
                <a:ext cx="98" cy="99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203B82D7-D5EF-A217-EA1B-554943A6A3A9}"/>
              </a:ext>
            </a:extLst>
          </p:cNvPr>
          <p:cNvGrpSpPr/>
          <p:nvPr/>
        </p:nvGrpSpPr>
        <p:grpSpPr>
          <a:xfrm>
            <a:off x="3700463" y="1670050"/>
            <a:ext cx="1347787" cy="1296988"/>
            <a:chOff x="2331" y="1052"/>
            <a:chExt cx="849" cy="817"/>
          </a:xfrm>
        </p:grpSpPr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8010DF33-D4B7-A351-84EE-83BFD298C0A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31" y="1463"/>
              <a:ext cx="849" cy="1"/>
              <a:chOff x="2448" y="1709"/>
              <a:chExt cx="950" cy="1"/>
            </a:xfrm>
          </p:grpSpPr>
          <p:sp>
            <p:nvSpPr>
              <p:cNvPr id="149" name="直接连接符 148">
                <a:extLst>
                  <a:ext uri="{FF2B5EF4-FFF2-40B4-BE49-F238E27FC236}">
                    <a16:creationId xmlns:a16="http://schemas.microsoft.com/office/drawing/2014/main" id="{41309FBA-7EF7-4894-5F61-75EC82A1234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48" y="1709"/>
                <a:ext cx="350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直接连接符 149">
                <a:extLst>
                  <a:ext uri="{FF2B5EF4-FFF2-40B4-BE49-F238E27FC236}">
                    <a16:creationId xmlns:a16="http://schemas.microsoft.com/office/drawing/2014/main" id="{5F3D6C45-18ED-25B3-A8F9-BD045294F1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81" y="1709"/>
                <a:ext cx="8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直接连接符 150">
                <a:extLst>
                  <a:ext uri="{FF2B5EF4-FFF2-40B4-BE49-F238E27FC236}">
                    <a16:creationId xmlns:a16="http://schemas.microsoft.com/office/drawing/2014/main" id="{2E816602-5E76-F6B2-FB53-DEC63CBE6DB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48" y="1709"/>
                <a:ext cx="350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17C3FBCA-9F70-E689-DAA0-D2A82F6843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76" y="1722"/>
              <a:ext cx="58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8D0BFFCC-E699-40D7-6924-E0B03F5580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76" y="1199"/>
              <a:ext cx="58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6E9C0EC7-9AB6-BA26-058A-D757ABB5C0A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019" y="1165"/>
              <a:ext cx="78" cy="7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9558E1AC-FDB6-AF64-55BF-D950271BA94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019" y="1683"/>
              <a:ext cx="78" cy="7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8A724E9B-93B7-8DA9-AAF1-AC868E801F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19" y="1243"/>
              <a:ext cx="1" cy="44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862D82FC-9AAD-75C6-E2D8-1A3116E118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37" y="1165"/>
              <a:ext cx="78" cy="7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直接连接符 114">
              <a:extLst>
                <a:ext uri="{FF2B5EF4-FFF2-40B4-BE49-F238E27FC236}">
                  <a16:creationId xmlns:a16="http://schemas.microsoft.com/office/drawing/2014/main" id="{0C8D4940-47E0-7C9D-36FA-2D8E685B801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37" y="1683"/>
              <a:ext cx="78" cy="7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直接连接符 115">
              <a:extLst>
                <a:ext uri="{FF2B5EF4-FFF2-40B4-BE49-F238E27FC236}">
                  <a16:creationId xmlns:a16="http://schemas.microsoft.com/office/drawing/2014/main" id="{1DAD36CB-30A1-20D8-83C0-B02EDA56DE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5" y="1243"/>
              <a:ext cx="1" cy="44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id="{7758FCB7-66CD-0F10-2B0F-7489BC5675D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97" y="1060"/>
              <a:ext cx="1" cy="809"/>
              <a:chOff x="4404" y="1258"/>
              <a:chExt cx="1" cy="905"/>
            </a:xfrm>
          </p:grpSpPr>
          <p:sp>
            <p:nvSpPr>
              <p:cNvPr id="146" name="直接连接符 145">
                <a:extLst>
                  <a:ext uri="{FF2B5EF4-FFF2-40B4-BE49-F238E27FC236}">
                    <a16:creationId xmlns:a16="http://schemas.microsoft.com/office/drawing/2014/main" id="{29966A43-4325-8DF0-EE42-996EC9E0BB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04" y="1258"/>
                <a:ext cx="1" cy="11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直接连接符 146">
                <a:extLst>
                  <a:ext uri="{FF2B5EF4-FFF2-40B4-BE49-F238E27FC236}">
                    <a16:creationId xmlns:a16="http://schemas.microsoft.com/office/drawing/2014/main" id="{75009F99-B8C1-27B4-5B43-32D25A5819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04" y="2042"/>
                <a:ext cx="1" cy="12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直接连接符 147">
                <a:extLst>
                  <a:ext uri="{FF2B5EF4-FFF2-40B4-BE49-F238E27FC236}">
                    <a16:creationId xmlns:a16="http://schemas.microsoft.com/office/drawing/2014/main" id="{D61A1E84-A1BF-70AC-9D73-3EF2191084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04" y="1376"/>
                <a:ext cx="1" cy="66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8" name="组合 117">
              <a:extLst>
                <a:ext uri="{FF2B5EF4-FFF2-40B4-BE49-F238E27FC236}">
                  <a16:creationId xmlns:a16="http://schemas.microsoft.com/office/drawing/2014/main" id="{E4A24F8A-B642-3A27-EAFB-8430D2E1013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437" y="1060"/>
              <a:ext cx="1" cy="809"/>
              <a:chOff x="3666" y="1258"/>
              <a:chExt cx="1" cy="905"/>
            </a:xfrm>
          </p:grpSpPr>
          <p:sp>
            <p:nvSpPr>
              <p:cNvPr id="143" name="直接连接符 142">
                <a:extLst>
                  <a:ext uri="{FF2B5EF4-FFF2-40B4-BE49-F238E27FC236}">
                    <a16:creationId xmlns:a16="http://schemas.microsoft.com/office/drawing/2014/main" id="{50B3ECA7-B208-E753-E864-C8F554C11DD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66" y="1258"/>
                <a:ext cx="1" cy="11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直接连接符 143">
                <a:extLst>
                  <a:ext uri="{FF2B5EF4-FFF2-40B4-BE49-F238E27FC236}">
                    <a16:creationId xmlns:a16="http://schemas.microsoft.com/office/drawing/2014/main" id="{5BE28855-807A-E85A-683E-8B62C930F42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66" y="2042"/>
                <a:ext cx="1" cy="12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直接连接符 144">
                <a:extLst>
                  <a:ext uri="{FF2B5EF4-FFF2-40B4-BE49-F238E27FC236}">
                    <a16:creationId xmlns:a16="http://schemas.microsoft.com/office/drawing/2014/main" id="{F843F975-D7BF-8C71-1EEF-B9CB2BBD93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66" y="1376"/>
                <a:ext cx="1" cy="66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3435CB1C-A306-59D2-E2C0-DA8716F7E96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37" y="1060"/>
              <a:ext cx="11" cy="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0" name="组合 119">
              <a:extLst>
                <a:ext uri="{FF2B5EF4-FFF2-40B4-BE49-F238E27FC236}">
                  <a16:creationId xmlns:a16="http://schemas.microsoft.com/office/drawing/2014/main" id="{0CE7A223-E8AC-3292-DFE1-DAD6477F7C34}"/>
                </a:ext>
              </a:extLst>
            </p:cNvPr>
            <p:cNvGrpSpPr/>
            <p:nvPr/>
          </p:nvGrpSpPr>
          <p:grpSpPr>
            <a:xfrm>
              <a:off x="2437" y="1683"/>
              <a:ext cx="660" cy="186"/>
              <a:chOff x="2437" y="1683"/>
              <a:chExt cx="660" cy="186"/>
            </a:xfrm>
          </p:grpSpPr>
          <p:sp>
            <p:nvSpPr>
              <p:cNvPr id="132" name="直接连接符 131">
                <a:extLst>
                  <a:ext uri="{FF2B5EF4-FFF2-40B4-BE49-F238E27FC236}">
                    <a16:creationId xmlns:a16="http://schemas.microsoft.com/office/drawing/2014/main" id="{907DF9CD-A4CF-40ED-8639-06A81E3C3A0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36" y="1683"/>
                <a:ext cx="38" cy="3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33" name="组合 132">
                <a:extLst>
                  <a:ext uri="{FF2B5EF4-FFF2-40B4-BE49-F238E27FC236}">
                    <a16:creationId xmlns:a16="http://schemas.microsoft.com/office/drawing/2014/main" id="{6A50F8B5-41D9-F5AC-DD4E-10F3EEB30D7F}"/>
                  </a:ext>
                </a:extLst>
              </p:cNvPr>
              <p:cNvGrpSpPr/>
              <p:nvPr/>
            </p:nvGrpSpPr>
            <p:grpSpPr>
              <a:xfrm>
                <a:off x="2437" y="1683"/>
                <a:ext cx="660" cy="186"/>
                <a:chOff x="2437" y="1683"/>
                <a:chExt cx="660" cy="186"/>
              </a:xfrm>
            </p:grpSpPr>
            <p:sp>
              <p:nvSpPr>
                <p:cNvPr id="134" name="直接连接符 133">
                  <a:extLst>
                    <a:ext uri="{FF2B5EF4-FFF2-40B4-BE49-F238E27FC236}">
                      <a16:creationId xmlns:a16="http://schemas.microsoft.com/office/drawing/2014/main" id="{D75E6676-4E80-3FB6-319E-A9710938F5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37" y="1722"/>
                  <a:ext cx="99" cy="9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任意多边形 320643">
                  <a:extLst>
                    <a:ext uri="{FF2B5EF4-FFF2-40B4-BE49-F238E27FC236}">
                      <a16:creationId xmlns:a16="http://schemas.microsoft.com/office/drawing/2014/main" id="{E8FABBDD-E11D-2288-07E1-84790E4ACD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72" y="1683"/>
                  <a:ext cx="185" cy="18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44" h="1245">
                      <a:moveTo>
                        <a:pt x="0" y="1245"/>
                      </a:moveTo>
                      <a:lnTo>
                        <a:pt x="984" y="260"/>
                      </a:lnTo>
                      <a:lnTo>
                        <a:pt x="124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任意多边形 320644">
                  <a:extLst>
                    <a:ext uri="{FF2B5EF4-FFF2-40B4-BE49-F238E27FC236}">
                      <a16:creationId xmlns:a16="http://schemas.microsoft.com/office/drawing/2014/main" id="{64B30E20-453F-A573-D7BD-756ED04C3BF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55" y="1683"/>
                  <a:ext cx="185" cy="18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45" h="1245">
                      <a:moveTo>
                        <a:pt x="0" y="1245"/>
                      </a:moveTo>
                      <a:lnTo>
                        <a:pt x="984" y="260"/>
                      </a:lnTo>
                      <a:lnTo>
                        <a:pt x="1245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" name="任意多边形 320645">
                  <a:extLst>
                    <a:ext uri="{FF2B5EF4-FFF2-40B4-BE49-F238E27FC236}">
                      <a16:creationId xmlns:a16="http://schemas.microsoft.com/office/drawing/2014/main" id="{1CC78804-2EDF-3415-C2EE-A604D89CAE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38" y="1683"/>
                  <a:ext cx="185" cy="18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44" h="1245">
                      <a:moveTo>
                        <a:pt x="0" y="1245"/>
                      </a:moveTo>
                      <a:lnTo>
                        <a:pt x="984" y="260"/>
                      </a:lnTo>
                      <a:lnTo>
                        <a:pt x="124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" name="任意多边形 320646">
                  <a:extLst>
                    <a:ext uri="{FF2B5EF4-FFF2-40B4-BE49-F238E27FC236}">
                      <a16:creationId xmlns:a16="http://schemas.microsoft.com/office/drawing/2014/main" id="{B1DA10C3-9246-670B-5B72-75EF1932EF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22" y="1683"/>
                  <a:ext cx="184" cy="18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45" h="1245">
                      <a:moveTo>
                        <a:pt x="0" y="1245"/>
                      </a:moveTo>
                      <a:lnTo>
                        <a:pt x="983" y="260"/>
                      </a:lnTo>
                      <a:lnTo>
                        <a:pt x="1245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任意多边形 320647">
                  <a:extLst>
                    <a:ext uri="{FF2B5EF4-FFF2-40B4-BE49-F238E27FC236}">
                      <a16:creationId xmlns:a16="http://schemas.microsoft.com/office/drawing/2014/main" id="{1927E5E2-1EC1-B1E4-E1DD-48D3A4F6DBA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04" y="1683"/>
                  <a:ext cx="186" cy="18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44" h="1245">
                      <a:moveTo>
                        <a:pt x="0" y="1245"/>
                      </a:moveTo>
                      <a:lnTo>
                        <a:pt x="984" y="260"/>
                      </a:lnTo>
                      <a:lnTo>
                        <a:pt x="124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" name="任意多边形 320648">
                  <a:extLst>
                    <a:ext uri="{FF2B5EF4-FFF2-40B4-BE49-F238E27FC236}">
                      <a16:creationId xmlns:a16="http://schemas.microsoft.com/office/drawing/2014/main" id="{955D7CC8-9F21-C4CE-13BD-4B79B26BECF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87" y="1710"/>
                  <a:ext cx="159" cy="15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65" h="1065">
                      <a:moveTo>
                        <a:pt x="0" y="1065"/>
                      </a:moveTo>
                      <a:lnTo>
                        <a:pt x="984" y="80"/>
                      </a:lnTo>
                      <a:lnTo>
                        <a:pt x="1065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直接连接符 140">
                  <a:extLst>
                    <a:ext uri="{FF2B5EF4-FFF2-40B4-BE49-F238E27FC236}">
                      <a16:creationId xmlns:a16="http://schemas.microsoft.com/office/drawing/2014/main" id="{3AED06EA-1D00-1D7C-E3E6-287423A01E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970" y="1752"/>
                  <a:ext cx="117" cy="11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" name="直接连接符 141">
                  <a:extLst>
                    <a:ext uri="{FF2B5EF4-FFF2-40B4-BE49-F238E27FC236}">
                      <a16:creationId xmlns:a16="http://schemas.microsoft.com/office/drawing/2014/main" id="{E251BF84-8347-8470-2CF5-EEECBFF41B7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053" y="1825"/>
                  <a:ext cx="44" cy="4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0013C013-4E91-0084-6449-EA25C0A22988}"/>
                </a:ext>
              </a:extLst>
            </p:cNvPr>
            <p:cNvGrpSpPr/>
            <p:nvPr/>
          </p:nvGrpSpPr>
          <p:grpSpPr>
            <a:xfrm>
              <a:off x="2437" y="1052"/>
              <a:ext cx="661" cy="191"/>
              <a:chOff x="2437" y="1060"/>
              <a:chExt cx="661" cy="191"/>
            </a:xfrm>
          </p:grpSpPr>
          <p:sp>
            <p:nvSpPr>
              <p:cNvPr id="124" name="直接连接符 123">
                <a:extLst>
                  <a:ext uri="{FF2B5EF4-FFF2-40B4-BE49-F238E27FC236}">
                    <a16:creationId xmlns:a16="http://schemas.microsoft.com/office/drawing/2014/main" id="{DED6A9F1-E199-AE85-EDEF-7BC42FB4D8F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437" y="1060"/>
                <a:ext cx="94" cy="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0A499B70-5FA9-D567-DC23-5C1E38AB954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473" y="1060"/>
                <a:ext cx="141" cy="14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任意多边形 320654">
                <a:extLst>
                  <a:ext uri="{FF2B5EF4-FFF2-40B4-BE49-F238E27FC236}">
                    <a16:creationId xmlns:a16="http://schemas.microsoft.com/office/drawing/2014/main" id="{5666FF27-9B2C-D1A5-139B-8CF7755275B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15" y="1060"/>
                <a:ext cx="182" cy="183"/>
              </a:xfrm>
              <a:custGeom>
                <a:avLst/>
                <a:gdLst/>
                <a:ahLst/>
                <a:cxnLst/>
                <a:rect l="0" t="0" r="0" b="0"/>
                <a:pathLst>
                  <a:path w="1226" h="1227">
                    <a:moveTo>
                      <a:pt x="0" y="1227"/>
                    </a:moveTo>
                    <a:lnTo>
                      <a:pt x="260" y="967"/>
                    </a:lnTo>
                    <a:lnTo>
                      <a:pt x="122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任意多边形 320655">
                <a:extLst>
                  <a:ext uri="{FF2B5EF4-FFF2-40B4-BE49-F238E27FC236}">
                    <a16:creationId xmlns:a16="http://schemas.microsoft.com/office/drawing/2014/main" id="{A155E31A-9691-4991-593B-006697C766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8" y="1060"/>
                <a:ext cx="182" cy="183"/>
              </a:xfrm>
              <a:custGeom>
                <a:avLst/>
                <a:gdLst/>
                <a:ahLst/>
                <a:cxnLst/>
                <a:rect l="0" t="0" r="0" b="0"/>
                <a:pathLst>
                  <a:path w="1227" h="1227">
                    <a:moveTo>
                      <a:pt x="0" y="1227"/>
                    </a:moveTo>
                    <a:lnTo>
                      <a:pt x="260" y="967"/>
                    </a:lnTo>
                    <a:lnTo>
                      <a:pt x="122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任意多边形 320656">
                <a:extLst>
                  <a:ext uri="{FF2B5EF4-FFF2-40B4-BE49-F238E27FC236}">
                    <a16:creationId xmlns:a16="http://schemas.microsoft.com/office/drawing/2014/main" id="{9421FC25-42AD-FCAE-E299-80A0C594DA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42" y="1066"/>
                <a:ext cx="182" cy="183"/>
              </a:xfrm>
              <a:custGeom>
                <a:avLst/>
                <a:gdLst/>
                <a:ahLst/>
                <a:cxnLst/>
                <a:rect l="0" t="0" r="0" b="0"/>
                <a:pathLst>
                  <a:path w="1227" h="1227">
                    <a:moveTo>
                      <a:pt x="0" y="1227"/>
                    </a:moveTo>
                    <a:lnTo>
                      <a:pt x="260" y="967"/>
                    </a:lnTo>
                    <a:lnTo>
                      <a:pt x="122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任意多边形 320657">
                <a:extLst>
                  <a:ext uri="{FF2B5EF4-FFF2-40B4-BE49-F238E27FC236}">
                    <a16:creationId xmlns:a16="http://schemas.microsoft.com/office/drawing/2014/main" id="{17A3504E-CF1A-798F-A28E-78FD44EB34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26" y="1068"/>
                <a:ext cx="182" cy="183"/>
              </a:xfrm>
              <a:custGeom>
                <a:avLst/>
                <a:gdLst/>
                <a:ahLst/>
                <a:cxnLst/>
                <a:rect l="0" t="0" r="0" b="0"/>
                <a:pathLst>
                  <a:path w="1227" h="1227">
                    <a:moveTo>
                      <a:pt x="0" y="1227"/>
                    </a:moveTo>
                    <a:lnTo>
                      <a:pt x="260" y="967"/>
                    </a:lnTo>
                    <a:lnTo>
                      <a:pt x="122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任意多边形 320658">
                <a:extLst>
                  <a:ext uri="{FF2B5EF4-FFF2-40B4-BE49-F238E27FC236}">
                    <a16:creationId xmlns:a16="http://schemas.microsoft.com/office/drawing/2014/main" id="{E7EA9DD8-EDDA-37FD-9734-EA2A9BA1D9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64" y="1065"/>
                <a:ext cx="182" cy="183"/>
              </a:xfrm>
              <a:custGeom>
                <a:avLst/>
                <a:gdLst/>
                <a:ahLst/>
                <a:cxnLst/>
                <a:rect l="0" t="0" r="0" b="0"/>
                <a:pathLst>
                  <a:path w="1227" h="1227">
                    <a:moveTo>
                      <a:pt x="0" y="1227"/>
                    </a:moveTo>
                    <a:lnTo>
                      <a:pt x="260" y="967"/>
                    </a:lnTo>
                    <a:lnTo>
                      <a:pt x="122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任意多边形 320659">
                <a:extLst>
                  <a:ext uri="{FF2B5EF4-FFF2-40B4-BE49-F238E27FC236}">
                    <a16:creationId xmlns:a16="http://schemas.microsoft.com/office/drawing/2014/main" id="{CE0CAF05-6684-7304-6B93-2597A50D42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16" y="1068"/>
                <a:ext cx="182" cy="183"/>
              </a:xfrm>
              <a:custGeom>
                <a:avLst/>
                <a:gdLst/>
                <a:ahLst/>
                <a:cxnLst/>
                <a:rect l="0" t="0" r="0" b="0"/>
                <a:pathLst>
                  <a:path w="1227" h="1227">
                    <a:moveTo>
                      <a:pt x="0" y="1227"/>
                    </a:moveTo>
                    <a:lnTo>
                      <a:pt x="260" y="967"/>
                    </a:lnTo>
                    <a:lnTo>
                      <a:pt x="122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2" name="直接连接符 121">
              <a:extLst>
                <a:ext uri="{FF2B5EF4-FFF2-40B4-BE49-F238E27FC236}">
                  <a16:creationId xmlns:a16="http://schemas.microsoft.com/office/drawing/2014/main" id="{FB60E84A-0B2C-150F-D305-B87D9E89F1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5" y="1243"/>
              <a:ext cx="504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1839B870-9CB4-217C-4CFD-44B09E06B1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5" y="1683"/>
              <a:ext cx="504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2" name="文本框 151">
            <a:extLst>
              <a:ext uri="{FF2B5EF4-FFF2-40B4-BE49-F238E27FC236}">
                <a16:creationId xmlns:a16="http://schemas.microsoft.com/office/drawing/2014/main" id="{99D04A26-DA29-F0F5-8F13-4D947ADC54A0}"/>
              </a:ext>
            </a:extLst>
          </p:cNvPr>
          <p:cNvSpPr txBox="1"/>
          <p:nvPr/>
        </p:nvSpPr>
        <p:spPr>
          <a:xfrm>
            <a:off x="504825" y="3197225"/>
            <a:ext cx="1733167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螺纹收尾：</a:t>
            </a:r>
          </a:p>
        </p:txBody>
      </p:sp>
      <p:sp>
        <p:nvSpPr>
          <p:cNvPr id="153" name="文本框 152">
            <a:extLst>
              <a:ext uri="{FF2B5EF4-FFF2-40B4-BE49-F238E27FC236}">
                <a16:creationId xmlns:a16="http://schemas.microsoft.com/office/drawing/2014/main" id="{7BF2C8CC-EA84-1551-428E-575C423F46B9}"/>
              </a:ext>
            </a:extLst>
          </p:cNvPr>
          <p:cNvSpPr txBox="1"/>
          <p:nvPr/>
        </p:nvSpPr>
        <p:spPr>
          <a:xfrm>
            <a:off x="504825" y="3959225"/>
            <a:ext cx="1991251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③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螺纹退刀槽：</a:t>
            </a:r>
          </a:p>
        </p:txBody>
      </p:sp>
      <p:sp>
        <p:nvSpPr>
          <p:cNvPr id="154" name="文本框 153">
            <a:extLst>
              <a:ext uri="{FF2B5EF4-FFF2-40B4-BE49-F238E27FC236}">
                <a16:creationId xmlns:a16="http://schemas.microsoft.com/office/drawing/2014/main" id="{74612BF1-CC5C-7465-DE13-35E4466BA49A}"/>
              </a:ext>
            </a:extLst>
          </p:cNvPr>
          <p:cNvSpPr txBox="1"/>
          <p:nvPr/>
        </p:nvSpPr>
        <p:spPr>
          <a:xfrm>
            <a:off x="504825" y="860246"/>
            <a:ext cx="1733167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螺纹端部：</a:t>
            </a: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0CF62ED3-7DCA-28B5-5F12-2335C001392A}"/>
              </a:ext>
            </a:extLst>
          </p:cNvPr>
          <p:cNvGrpSpPr/>
          <p:nvPr/>
        </p:nvGrpSpPr>
        <p:grpSpPr>
          <a:xfrm>
            <a:off x="1690688" y="5735638"/>
            <a:ext cx="557212" cy="549275"/>
            <a:chOff x="1065" y="3572"/>
            <a:chExt cx="351" cy="346"/>
          </a:xfrm>
        </p:grpSpPr>
        <p:sp>
          <p:nvSpPr>
            <p:cNvPr id="156" name="直接连接符 155">
              <a:extLst>
                <a:ext uri="{FF2B5EF4-FFF2-40B4-BE49-F238E27FC236}">
                  <a16:creationId xmlns:a16="http://schemas.microsoft.com/office/drawing/2014/main" id="{9BDAAA7E-6CEB-9715-5467-E79C6F7CDF46}"/>
                </a:ext>
              </a:extLst>
            </p:cNvPr>
            <p:cNvSpPr/>
            <p:nvPr/>
          </p:nvSpPr>
          <p:spPr>
            <a:xfrm flipV="1">
              <a:off x="1065" y="3637"/>
              <a:ext cx="231" cy="134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任意多边形 320667">
              <a:extLst>
                <a:ext uri="{FF2B5EF4-FFF2-40B4-BE49-F238E27FC236}">
                  <a16:creationId xmlns:a16="http://schemas.microsoft.com/office/drawing/2014/main" id="{0793508C-11B5-4917-6BE3-5AF4694C4E64}"/>
                </a:ext>
              </a:extLst>
            </p:cNvPr>
            <p:cNvSpPr/>
            <p:nvPr/>
          </p:nvSpPr>
          <p:spPr>
            <a:xfrm>
              <a:off x="1291" y="3866"/>
              <a:ext cx="14" cy="52"/>
            </a:xfrm>
            <a:custGeom>
              <a:avLst/>
              <a:gdLst/>
              <a:ahLst/>
              <a:cxnLst/>
              <a:rect l="0" t="0" r="0" b="0"/>
              <a:pathLst>
                <a:path w="83" h="314">
                  <a:moveTo>
                    <a:pt x="0" y="314"/>
                  </a:moveTo>
                  <a:lnTo>
                    <a:pt x="12" y="279"/>
                  </a:lnTo>
                  <a:lnTo>
                    <a:pt x="24" y="245"/>
                  </a:lnTo>
                  <a:lnTo>
                    <a:pt x="34" y="211"/>
                  </a:lnTo>
                  <a:lnTo>
                    <a:pt x="43" y="176"/>
                  </a:lnTo>
                  <a:lnTo>
                    <a:pt x="53" y="141"/>
                  </a:lnTo>
                  <a:lnTo>
                    <a:pt x="62" y="106"/>
                  </a:lnTo>
                  <a:lnTo>
                    <a:pt x="69" y="71"/>
                  </a:lnTo>
                  <a:lnTo>
                    <a:pt x="76" y="35"/>
                  </a:lnTo>
                  <a:lnTo>
                    <a:pt x="83" y="0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任意多边形 320668">
              <a:extLst>
                <a:ext uri="{FF2B5EF4-FFF2-40B4-BE49-F238E27FC236}">
                  <a16:creationId xmlns:a16="http://schemas.microsoft.com/office/drawing/2014/main" id="{1297AEEA-2EF3-99A8-D8CF-82F34BEE5455}"/>
                </a:ext>
              </a:extLst>
            </p:cNvPr>
            <p:cNvSpPr/>
            <p:nvPr/>
          </p:nvSpPr>
          <p:spPr>
            <a:xfrm>
              <a:off x="1198" y="3572"/>
              <a:ext cx="38" cy="38"/>
            </a:xfrm>
            <a:custGeom>
              <a:avLst/>
              <a:gdLst/>
              <a:ahLst/>
              <a:cxnLst/>
              <a:rect l="0" t="0" r="0" b="0"/>
              <a:pathLst>
                <a:path w="228" h="231">
                  <a:moveTo>
                    <a:pt x="228" y="231"/>
                  </a:moveTo>
                  <a:lnTo>
                    <a:pt x="204" y="203"/>
                  </a:lnTo>
                  <a:lnTo>
                    <a:pt x="181" y="176"/>
                  </a:lnTo>
                  <a:lnTo>
                    <a:pt x="156" y="149"/>
                  </a:lnTo>
                  <a:lnTo>
                    <a:pt x="131" y="124"/>
                  </a:lnTo>
                  <a:lnTo>
                    <a:pt x="106" y="98"/>
                  </a:lnTo>
                  <a:lnTo>
                    <a:pt x="80" y="73"/>
                  </a:lnTo>
                  <a:lnTo>
                    <a:pt x="53" y="49"/>
                  </a:lnTo>
                  <a:lnTo>
                    <a:pt x="26" y="2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任意多边形 320669">
              <a:extLst>
                <a:ext uri="{FF2B5EF4-FFF2-40B4-BE49-F238E27FC236}">
                  <a16:creationId xmlns:a16="http://schemas.microsoft.com/office/drawing/2014/main" id="{68115FA7-86C7-4F98-0D67-FAB14FB602C5}"/>
                </a:ext>
              </a:extLst>
            </p:cNvPr>
            <p:cNvSpPr/>
            <p:nvPr/>
          </p:nvSpPr>
          <p:spPr>
            <a:xfrm>
              <a:off x="1267" y="3654"/>
              <a:ext cx="42" cy="158"/>
            </a:xfrm>
            <a:custGeom>
              <a:avLst/>
              <a:gdLst/>
              <a:ahLst/>
              <a:cxnLst/>
              <a:rect l="0" t="0" r="0" b="0"/>
              <a:pathLst>
                <a:path w="253" h="943">
                  <a:moveTo>
                    <a:pt x="253" y="943"/>
                  </a:moveTo>
                  <a:lnTo>
                    <a:pt x="252" y="908"/>
                  </a:lnTo>
                  <a:lnTo>
                    <a:pt x="252" y="873"/>
                  </a:lnTo>
                  <a:lnTo>
                    <a:pt x="250" y="837"/>
                  </a:lnTo>
                  <a:lnTo>
                    <a:pt x="248" y="802"/>
                  </a:lnTo>
                  <a:lnTo>
                    <a:pt x="245" y="767"/>
                  </a:lnTo>
                  <a:lnTo>
                    <a:pt x="241" y="732"/>
                  </a:lnTo>
                  <a:lnTo>
                    <a:pt x="237" y="697"/>
                  </a:lnTo>
                  <a:lnTo>
                    <a:pt x="232" y="662"/>
                  </a:lnTo>
                  <a:lnTo>
                    <a:pt x="226" y="627"/>
                  </a:lnTo>
                  <a:lnTo>
                    <a:pt x="220" y="593"/>
                  </a:lnTo>
                  <a:lnTo>
                    <a:pt x="213" y="558"/>
                  </a:lnTo>
                  <a:lnTo>
                    <a:pt x="206" y="524"/>
                  </a:lnTo>
                  <a:lnTo>
                    <a:pt x="198" y="490"/>
                  </a:lnTo>
                  <a:lnTo>
                    <a:pt x="188" y="455"/>
                  </a:lnTo>
                  <a:lnTo>
                    <a:pt x="179" y="421"/>
                  </a:lnTo>
                  <a:lnTo>
                    <a:pt x="169" y="387"/>
                  </a:lnTo>
                  <a:lnTo>
                    <a:pt x="159" y="354"/>
                  </a:lnTo>
                  <a:lnTo>
                    <a:pt x="147" y="320"/>
                  </a:lnTo>
                  <a:lnTo>
                    <a:pt x="135" y="287"/>
                  </a:lnTo>
                  <a:lnTo>
                    <a:pt x="123" y="254"/>
                  </a:lnTo>
                  <a:lnTo>
                    <a:pt x="109" y="221"/>
                  </a:lnTo>
                  <a:lnTo>
                    <a:pt x="96" y="188"/>
                  </a:lnTo>
                  <a:lnTo>
                    <a:pt x="81" y="156"/>
                  </a:lnTo>
                  <a:lnTo>
                    <a:pt x="66" y="125"/>
                  </a:lnTo>
                  <a:lnTo>
                    <a:pt x="51" y="93"/>
                  </a:lnTo>
                  <a:lnTo>
                    <a:pt x="34" y="62"/>
                  </a:lnTo>
                  <a:lnTo>
                    <a:pt x="18" y="3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任意多边形 320670">
              <a:extLst>
                <a:ext uri="{FF2B5EF4-FFF2-40B4-BE49-F238E27FC236}">
                  <a16:creationId xmlns:a16="http://schemas.microsoft.com/office/drawing/2014/main" id="{AA11511E-8222-F435-C36E-80E203112DE2}"/>
                </a:ext>
              </a:extLst>
            </p:cNvPr>
            <p:cNvSpPr/>
            <p:nvPr/>
          </p:nvSpPr>
          <p:spPr>
            <a:xfrm>
              <a:off x="1295" y="3812"/>
              <a:ext cx="18" cy="54"/>
            </a:xfrm>
            <a:custGeom>
              <a:avLst/>
              <a:gdLst/>
              <a:ahLst/>
              <a:cxnLst/>
              <a:rect l="0" t="0" r="0" b="0"/>
              <a:pathLst>
                <a:path w="108" h="328">
                  <a:moveTo>
                    <a:pt x="0" y="319"/>
                  </a:moveTo>
                  <a:lnTo>
                    <a:pt x="108" y="328"/>
                  </a:lnTo>
                  <a:lnTo>
                    <a:pt x="82" y="0"/>
                  </a:lnTo>
                  <a:lnTo>
                    <a:pt x="0" y="319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任意多边形 320671">
              <a:extLst>
                <a:ext uri="{FF2B5EF4-FFF2-40B4-BE49-F238E27FC236}">
                  <a16:creationId xmlns:a16="http://schemas.microsoft.com/office/drawing/2014/main" id="{02A0660F-6755-9940-A09A-A472AEB71101}"/>
                </a:ext>
              </a:extLst>
            </p:cNvPr>
            <p:cNvSpPr/>
            <p:nvPr/>
          </p:nvSpPr>
          <p:spPr>
            <a:xfrm>
              <a:off x="1295" y="3812"/>
              <a:ext cx="18" cy="54"/>
            </a:xfrm>
            <a:custGeom>
              <a:avLst/>
              <a:gdLst/>
              <a:ahLst/>
              <a:cxnLst/>
              <a:rect l="0" t="0" r="0" b="0"/>
              <a:pathLst>
                <a:path w="108" h="328">
                  <a:moveTo>
                    <a:pt x="0" y="319"/>
                  </a:moveTo>
                  <a:lnTo>
                    <a:pt x="108" y="328"/>
                  </a:lnTo>
                  <a:lnTo>
                    <a:pt x="82" y="0"/>
                  </a:lnTo>
                  <a:lnTo>
                    <a:pt x="0" y="319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任意多边形 320672">
              <a:extLst>
                <a:ext uri="{FF2B5EF4-FFF2-40B4-BE49-F238E27FC236}">
                  <a16:creationId xmlns:a16="http://schemas.microsoft.com/office/drawing/2014/main" id="{D691D89D-5449-E502-1394-BA69E86E434C}"/>
                </a:ext>
              </a:extLst>
            </p:cNvPr>
            <p:cNvSpPr/>
            <p:nvPr/>
          </p:nvSpPr>
          <p:spPr>
            <a:xfrm>
              <a:off x="1229" y="3605"/>
              <a:ext cx="38" cy="49"/>
            </a:xfrm>
            <a:custGeom>
              <a:avLst/>
              <a:gdLst/>
              <a:ahLst/>
              <a:cxnLst/>
              <a:rect l="0" t="0" r="0" b="0"/>
              <a:pathLst>
                <a:path w="229" h="297">
                  <a:moveTo>
                    <a:pt x="88" y="0"/>
                  </a:moveTo>
                  <a:lnTo>
                    <a:pt x="0" y="62"/>
                  </a:lnTo>
                  <a:lnTo>
                    <a:pt x="229" y="29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任意多边形 320673">
              <a:extLst>
                <a:ext uri="{FF2B5EF4-FFF2-40B4-BE49-F238E27FC236}">
                  <a16:creationId xmlns:a16="http://schemas.microsoft.com/office/drawing/2014/main" id="{63C968B2-99CD-27D7-E9C2-7C173E93FEC6}"/>
                </a:ext>
              </a:extLst>
            </p:cNvPr>
            <p:cNvSpPr/>
            <p:nvPr/>
          </p:nvSpPr>
          <p:spPr>
            <a:xfrm>
              <a:off x="1229" y="3605"/>
              <a:ext cx="38" cy="49"/>
            </a:xfrm>
            <a:custGeom>
              <a:avLst/>
              <a:gdLst/>
              <a:ahLst/>
              <a:cxnLst/>
              <a:rect l="0" t="0" r="0" b="0"/>
              <a:pathLst>
                <a:path w="229" h="297">
                  <a:moveTo>
                    <a:pt x="88" y="0"/>
                  </a:moveTo>
                  <a:lnTo>
                    <a:pt x="0" y="62"/>
                  </a:lnTo>
                  <a:lnTo>
                    <a:pt x="229" y="297"/>
                  </a:lnTo>
                  <a:lnTo>
                    <a:pt x="88" y="0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任意多边形 320674">
              <a:extLst>
                <a:ext uri="{FF2B5EF4-FFF2-40B4-BE49-F238E27FC236}">
                  <a16:creationId xmlns:a16="http://schemas.microsoft.com/office/drawing/2014/main" id="{DC2C136A-AB8C-B2EB-6F95-E6FDC8C6F021}"/>
                </a:ext>
              </a:extLst>
            </p:cNvPr>
            <p:cNvSpPr/>
            <p:nvPr/>
          </p:nvSpPr>
          <p:spPr>
            <a:xfrm>
              <a:off x="1315" y="3695"/>
              <a:ext cx="34" cy="54"/>
            </a:xfrm>
            <a:custGeom>
              <a:avLst/>
              <a:gdLst/>
              <a:ahLst/>
              <a:cxnLst/>
              <a:rect l="0" t="0" r="0" b="0"/>
              <a:pathLst>
                <a:path w="208" h="325">
                  <a:moveTo>
                    <a:pt x="64" y="0"/>
                  </a:moveTo>
                  <a:lnTo>
                    <a:pt x="208" y="0"/>
                  </a:lnTo>
                  <a:lnTo>
                    <a:pt x="112" y="123"/>
                  </a:lnTo>
                  <a:lnTo>
                    <a:pt x="151" y="123"/>
                  </a:lnTo>
                  <a:lnTo>
                    <a:pt x="175" y="140"/>
                  </a:lnTo>
                  <a:lnTo>
                    <a:pt x="186" y="155"/>
                  </a:lnTo>
                  <a:lnTo>
                    <a:pt x="192" y="201"/>
                  </a:lnTo>
                  <a:lnTo>
                    <a:pt x="188" y="232"/>
                  </a:lnTo>
                  <a:lnTo>
                    <a:pt x="169" y="279"/>
                  </a:lnTo>
                  <a:lnTo>
                    <a:pt x="138" y="309"/>
                  </a:lnTo>
                  <a:lnTo>
                    <a:pt x="97" y="325"/>
                  </a:lnTo>
                  <a:lnTo>
                    <a:pt x="58" y="325"/>
                  </a:lnTo>
                  <a:lnTo>
                    <a:pt x="21" y="309"/>
                  </a:lnTo>
                  <a:lnTo>
                    <a:pt x="9" y="294"/>
                  </a:lnTo>
                  <a:lnTo>
                    <a:pt x="0" y="263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任意多边形 320675">
              <a:extLst>
                <a:ext uri="{FF2B5EF4-FFF2-40B4-BE49-F238E27FC236}">
                  <a16:creationId xmlns:a16="http://schemas.microsoft.com/office/drawing/2014/main" id="{1073B87E-93D4-947A-00E5-0DD8BFAB3F1A}"/>
                </a:ext>
              </a:extLst>
            </p:cNvPr>
            <p:cNvSpPr/>
            <p:nvPr/>
          </p:nvSpPr>
          <p:spPr>
            <a:xfrm>
              <a:off x="1360" y="3695"/>
              <a:ext cx="32" cy="54"/>
            </a:xfrm>
            <a:custGeom>
              <a:avLst/>
              <a:gdLst/>
              <a:ahLst/>
              <a:cxnLst/>
              <a:rect l="0" t="0" r="0" b="0"/>
              <a:pathLst>
                <a:path w="190" h="325">
                  <a:moveTo>
                    <a:pt x="105" y="0"/>
                  </a:moveTo>
                  <a:lnTo>
                    <a:pt x="63" y="15"/>
                  </a:lnTo>
                  <a:lnTo>
                    <a:pt x="31" y="62"/>
                  </a:lnTo>
                  <a:lnTo>
                    <a:pt x="6" y="140"/>
                  </a:lnTo>
                  <a:lnTo>
                    <a:pt x="0" y="186"/>
                  </a:lnTo>
                  <a:lnTo>
                    <a:pt x="2" y="263"/>
                  </a:lnTo>
                  <a:lnTo>
                    <a:pt x="22" y="309"/>
                  </a:lnTo>
                  <a:lnTo>
                    <a:pt x="59" y="325"/>
                  </a:lnTo>
                  <a:lnTo>
                    <a:pt x="85" y="325"/>
                  </a:lnTo>
                  <a:lnTo>
                    <a:pt x="127" y="309"/>
                  </a:lnTo>
                  <a:lnTo>
                    <a:pt x="159" y="263"/>
                  </a:lnTo>
                  <a:lnTo>
                    <a:pt x="184" y="186"/>
                  </a:lnTo>
                  <a:lnTo>
                    <a:pt x="190" y="140"/>
                  </a:lnTo>
                  <a:lnTo>
                    <a:pt x="188" y="62"/>
                  </a:lnTo>
                  <a:lnTo>
                    <a:pt x="168" y="15"/>
                  </a:lnTo>
                  <a:lnTo>
                    <a:pt x="131" y="0"/>
                  </a:lnTo>
                  <a:lnTo>
                    <a:pt x="105" y="0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任意多边形 320676">
              <a:extLst>
                <a:ext uri="{FF2B5EF4-FFF2-40B4-BE49-F238E27FC236}">
                  <a16:creationId xmlns:a16="http://schemas.microsoft.com/office/drawing/2014/main" id="{CC729CFA-2FA5-C3AF-30BB-2D31DEB0D7D4}"/>
                </a:ext>
              </a:extLst>
            </p:cNvPr>
            <p:cNvSpPr/>
            <p:nvPr/>
          </p:nvSpPr>
          <p:spPr>
            <a:xfrm>
              <a:off x="1407" y="3695"/>
              <a:ext cx="9" cy="10"/>
            </a:xfrm>
            <a:custGeom>
              <a:avLst/>
              <a:gdLst/>
              <a:ahLst/>
              <a:cxnLst/>
              <a:rect l="0" t="0" r="0" b="0"/>
              <a:pathLst>
                <a:path w="53" h="62">
                  <a:moveTo>
                    <a:pt x="52" y="31"/>
                  </a:moveTo>
                  <a:lnTo>
                    <a:pt x="53" y="27"/>
                  </a:lnTo>
                  <a:lnTo>
                    <a:pt x="53" y="23"/>
                  </a:lnTo>
                  <a:lnTo>
                    <a:pt x="52" y="19"/>
                  </a:lnTo>
                  <a:lnTo>
                    <a:pt x="51" y="15"/>
                  </a:lnTo>
                  <a:lnTo>
                    <a:pt x="50" y="12"/>
                  </a:lnTo>
                  <a:lnTo>
                    <a:pt x="48" y="9"/>
                  </a:lnTo>
                  <a:lnTo>
                    <a:pt x="46" y="7"/>
                  </a:lnTo>
                  <a:lnTo>
                    <a:pt x="43" y="4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0" y="3"/>
                  </a:lnTo>
                  <a:lnTo>
                    <a:pt x="17" y="4"/>
                  </a:lnTo>
                  <a:lnTo>
                    <a:pt x="14" y="7"/>
                  </a:lnTo>
                  <a:lnTo>
                    <a:pt x="11" y="9"/>
                  </a:lnTo>
                  <a:lnTo>
                    <a:pt x="8" y="12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7" y="55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8" y="62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8" y="60"/>
                  </a:lnTo>
                  <a:lnTo>
                    <a:pt x="32" y="59"/>
                  </a:lnTo>
                  <a:lnTo>
                    <a:pt x="36" y="57"/>
                  </a:lnTo>
                  <a:lnTo>
                    <a:pt x="39" y="55"/>
                  </a:lnTo>
                  <a:lnTo>
                    <a:pt x="42" y="53"/>
                  </a:lnTo>
                  <a:lnTo>
                    <a:pt x="45" y="50"/>
                  </a:lnTo>
                  <a:lnTo>
                    <a:pt x="47" y="46"/>
                  </a:lnTo>
                  <a:lnTo>
                    <a:pt x="49" y="43"/>
                  </a:lnTo>
                  <a:lnTo>
                    <a:pt x="50" y="39"/>
                  </a:lnTo>
                  <a:lnTo>
                    <a:pt x="52" y="35"/>
                  </a:lnTo>
                  <a:lnTo>
                    <a:pt x="52" y="31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7" name="组合 166">
            <a:extLst>
              <a:ext uri="{FF2B5EF4-FFF2-40B4-BE49-F238E27FC236}">
                <a16:creationId xmlns:a16="http://schemas.microsoft.com/office/drawing/2014/main" id="{F37020EF-92F3-B6D0-087B-03D333884E79}"/>
              </a:ext>
            </a:extLst>
          </p:cNvPr>
          <p:cNvGrpSpPr/>
          <p:nvPr/>
        </p:nvGrpSpPr>
        <p:grpSpPr>
          <a:xfrm>
            <a:off x="1408113" y="5065713"/>
            <a:ext cx="752475" cy="192087"/>
            <a:chOff x="887" y="3150"/>
            <a:chExt cx="474" cy="121"/>
          </a:xfrm>
        </p:grpSpPr>
        <p:sp>
          <p:nvSpPr>
            <p:cNvPr id="168" name="直接连接符 167">
              <a:extLst>
                <a:ext uri="{FF2B5EF4-FFF2-40B4-BE49-F238E27FC236}">
                  <a16:creationId xmlns:a16="http://schemas.microsoft.com/office/drawing/2014/main" id="{2C6D4530-F2E3-D6A7-B097-91591A2472D7}"/>
                </a:ext>
              </a:extLst>
            </p:cNvPr>
            <p:cNvSpPr/>
            <p:nvPr/>
          </p:nvSpPr>
          <p:spPr>
            <a:xfrm flipV="1">
              <a:off x="995" y="3150"/>
              <a:ext cx="1" cy="12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直接连接符 168">
              <a:extLst>
                <a:ext uri="{FF2B5EF4-FFF2-40B4-BE49-F238E27FC236}">
                  <a16:creationId xmlns:a16="http://schemas.microsoft.com/office/drawing/2014/main" id="{D0EC3469-17FC-2BDE-FD32-DEEA727380E9}"/>
                </a:ext>
              </a:extLst>
            </p:cNvPr>
            <p:cNvSpPr/>
            <p:nvPr/>
          </p:nvSpPr>
          <p:spPr>
            <a:xfrm flipV="1">
              <a:off x="1065" y="3150"/>
              <a:ext cx="1" cy="12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直接连接符 169">
              <a:extLst>
                <a:ext uri="{FF2B5EF4-FFF2-40B4-BE49-F238E27FC236}">
                  <a16:creationId xmlns:a16="http://schemas.microsoft.com/office/drawing/2014/main" id="{6AF67988-9B2A-71FF-58B7-D14E40F2013B}"/>
                </a:ext>
              </a:extLst>
            </p:cNvPr>
            <p:cNvSpPr/>
            <p:nvPr/>
          </p:nvSpPr>
          <p:spPr>
            <a:xfrm flipH="1">
              <a:off x="887" y="3184"/>
              <a:ext cx="54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直接连接符 170">
              <a:extLst>
                <a:ext uri="{FF2B5EF4-FFF2-40B4-BE49-F238E27FC236}">
                  <a16:creationId xmlns:a16="http://schemas.microsoft.com/office/drawing/2014/main" id="{F1EEBA84-F451-79FB-D0CE-1FE72BF7E50F}"/>
                </a:ext>
              </a:extLst>
            </p:cNvPr>
            <p:cNvSpPr/>
            <p:nvPr/>
          </p:nvSpPr>
          <p:spPr>
            <a:xfrm>
              <a:off x="1119" y="3184"/>
              <a:ext cx="242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直接连接符 171">
              <a:extLst>
                <a:ext uri="{FF2B5EF4-FFF2-40B4-BE49-F238E27FC236}">
                  <a16:creationId xmlns:a16="http://schemas.microsoft.com/office/drawing/2014/main" id="{C1B036A7-00E8-B631-79CB-0D7DF9AF3EE0}"/>
                </a:ext>
              </a:extLst>
            </p:cNvPr>
            <p:cNvSpPr/>
            <p:nvPr/>
          </p:nvSpPr>
          <p:spPr>
            <a:xfrm>
              <a:off x="995" y="3184"/>
              <a:ext cx="70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任意多边形 320683">
              <a:extLst>
                <a:ext uri="{FF2B5EF4-FFF2-40B4-BE49-F238E27FC236}">
                  <a16:creationId xmlns:a16="http://schemas.microsoft.com/office/drawing/2014/main" id="{674769E6-6425-0429-E76A-517A9C490A29}"/>
                </a:ext>
              </a:extLst>
            </p:cNvPr>
            <p:cNvSpPr/>
            <p:nvPr/>
          </p:nvSpPr>
          <p:spPr>
            <a:xfrm>
              <a:off x="941" y="3175"/>
              <a:ext cx="54" cy="18"/>
            </a:xfrm>
            <a:custGeom>
              <a:avLst/>
              <a:gdLst/>
              <a:ahLst/>
              <a:cxnLst/>
              <a:rect l="0" t="0" r="0" b="0"/>
              <a:pathLst>
                <a:path w="325" h="108">
                  <a:moveTo>
                    <a:pt x="0" y="0"/>
                  </a:moveTo>
                  <a:lnTo>
                    <a:pt x="0" y="108"/>
                  </a:lnTo>
                  <a:lnTo>
                    <a:pt x="325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300"/>
            </a:solidFill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任意多边形 320684">
              <a:extLst>
                <a:ext uri="{FF2B5EF4-FFF2-40B4-BE49-F238E27FC236}">
                  <a16:creationId xmlns:a16="http://schemas.microsoft.com/office/drawing/2014/main" id="{EE099005-3CE6-4185-1BC3-A3ACDC8DF4FA}"/>
                </a:ext>
              </a:extLst>
            </p:cNvPr>
            <p:cNvSpPr/>
            <p:nvPr/>
          </p:nvSpPr>
          <p:spPr>
            <a:xfrm>
              <a:off x="941" y="3175"/>
              <a:ext cx="54" cy="18"/>
            </a:xfrm>
            <a:custGeom>
              <a:avLst/>
              <a:gdLst/>
              <a:ahLst/>
              <a:cxnLst/>
              <a:rect l="0" t="0" r="0" b="0"/>
              <a:pathLst>
                <a:path w="325" h="108">
                  <a:moveTo>
                    <a:pt x="0" y="0"/>
                  </a:moveTo>
                  <a:lnTo>
                    <a:pt x="0" y="108"/>
                  </a:lnTo>
                  <a:lnTo>
                    <a:pt x="325" y="54"/>
                  </a:lnTo>
                  <a:lnTo>
                    <a:pt x="0" y="0"/>
                  </a:lnTo>
                </a:path>
              </a:pathLst>
            </a:custGeom>
            <a:solidFill>
              <a:srgbClr val="FF3300"/>
            </a:solidFill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任意多边形 320685">
              <a:extLst>
                <a:ext uri="{FF2B5EF4-FFF2-40B4-BE49-F238E27FC236}">
                  <a16:creationId xmlns:a16="http://schemas.microsoft.com/office/drawing/2014/main" id="{57F9EAAB-4607-BD66-02A2-83DD8AEDC372}"/>
                </a:ext>
              </a:extLst>
            </p:cNvPr>
            <p:cNvSpPr/>
            <p:nvPr/>
          </p:nvSpPr>
          <p:spPr>
            <a:xfrm>
              <a:off x="1065" y="3175"/>
              <a:ext cx="54" cy="18"/>
            </a:xfrm>
            <a:custGeom>
              <a:avLst/>
              <a:gdLst/>
              <a:ahLst/>
              <a:cxnLst/>
              <a:rect l="0" t="0" r="0" b="0"/>
              <a:pathLst>
                <a:path w="324" h="108">
                  <a:moveTo>
                    <a:pt x="324" y="0"/>
                  </a:moveTo>
                  <a:lnTo>
                    <a:pt x="324" y="108"/>
                  </a:lnTo>
                  <a:lnTo>
                    <a:pt x="0" y="54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3300"/>
            </a:solidFill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任意多边形 320686">
              <a:extLst>
                <a:ext uri="{FF2B5EF4-FFF2-40B4-BE49-F238E27FC236}">
                  <a16:creationId xmlns:a16="http://schemas.microsoft.com/office/drawing/2014/main" id="{7A053E55-E863-48F5-EADD-352F418B14EF}"/>
                </a:ext>
              </a:extLst>
            </p:cNvPr>
            <p:cNvSpPr/>
            <p:nvPr/>
          </p:nvSpPr>
          <p:spPr>
            <a:xfrm>
              <a:off x="1065" y="3175"/>
              <a:ext cx="54" cy="18"/>
            </a:xfrm>
            <a:custGeom>
              <a:avLst/>
              <a:gdLst/>
              <a:ahLst/>
              <a:cxnLst/>
              <a:rect l="0" t="0" r="0" b="0"/>
              <a:pathLst>
                <a:path w="324" h="108">
                  <a:moveTo>
                    <a:pt x="324" y="0"/>
                  </a:moveTo>
                  <a:lnTo>
                    <a:pt x="324" y="108"/>
                  </a:lnTo>
                  <a:lnTo>
                    <a:pt x="0" y="54"/>
                  </a:lnTo>
                  <a:lnTo>
                    <a:pt x="324" y="0"/>
                  </a:lnTo>
                </a:path>
              </a:pathLst>
            </a:custGeom>
            <a:solidFill>
              <a:srgbClr val="FF3300"/>
            </a:solidFill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直接连接符 176">
              <a:extLst>
                <a:ext uri="{FF2B5EF4-FFF2-40B4-BE49-F238E27FC236}">
                  <a16:creationId xmlns:a16="http://schemas.microsoft.com/office/drawing/2014/main" id="{45387325-7F85-ACED-EBF9-0C069D134DDA}"/>
                </a:ext>
              </a:extLst>
            </p:cNvPr>
            <p:cNvSpPr/>
            <p:nvPr/>
          </p:nvSpPr>
          <p:spPr>
            <a:xfrm>
              <a:off x="1065" y="3184"/>
              <a:ext cx="1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8" name="直接连接符 177">
            <a:extLst>
              <a:ext uri="{FF2B5EF4-FFF2-40B4-BE49-F238E27FC236}">
                <a16:creationId xmlns:a16="http://schemas.microsoft.com/office/drawing/2014/main" id="{9F547A73-E1BD-CB31-4435-8FA1646B025C}"/>
              </a:ext>
            </a:extLst>
          </p:cNvPr>
          <p:cNvSpPr/>
          <p:nvPr/>
        </p:nvSpPr>
        <p:spPr>
          <a:xfrm flipH="1" flipV="1">
            <a:off x="1579563" y="5257800"/>
            <a:ext cx="111125" cy="63500"/>
          </a:xfrm>
          <a:prstGeom prst="line">
            <a:avLst/>
          </a:prstGeom>
          <a:ln w="19050" cap="flat" cmpd="sng">
            <a:solidFill>
              <a:srgbClr val="00808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9" name="直接连接符 178">
            <a:extLst>
              <a:ext uri="{FF2B5EF4-FFF2-40B4-BE49-F238E27FC236}">
                <a16:creationId xmlns:a16="http://schemas.microsoft.com/office/drawing/2014/main" id="{70346A50-68CC-1706-FC89-D530973E9869}"/>
              </a:ext>
            </a:extLst>
          </p:cNvPr>
          <p:cNvSpPr/>
          <p:nvPr/>
        </p:nvSpPr>
        <p:spPr>
          <a:xfrm flipH="1">
            <a:off x="1579563" y="6051550"/>
            <a:ext cx="111125" cy="65088"/>
          </a:xfrm>
          <a:prstGeom prst="line">
            <a:avLst/>
          </a:prstGeom>
          <a:ln w="19050" cap="flat" cmpd="sng">
            <a:solidFill>
              <a:srgbClr val="00808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80" name="组合 179">
            <a:extLst>
              <a:ext uri="{FF2B5EF4-FFF2-40B4-BE49-F238E27FC236}">
                <a16:creationId xmlns:a16="http://schemas.microsoft.com/office/drawing/2014/main" id="{CC7F1F22-DE8B-9FBB-1B19-05D7EA82C4A5}"/>
              </a:ext>
            </a:extLst>
          </p:cNvPr>
          <p:cNvGrpSpPr/>
          <p:nvPr/>
        </p:nvGrpSpPr>
        <p:grpSpPr>
          <a:xfrm>
            <a:off x="1282700" y="5257800"/>
            <a:ext cx="1608138" cy="860425"/>
            <a:chOff x="808" y="3312"/>
            <a:chExt cx="1013" cy="542"/>
          </a:xfrm>
        </p:grpSpPr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E6823A50-CD25-7727-0494-D7B1E759F833}"/>
                </a:ext>
              </a:extLst>
            </p:cNvPr>
            <p:cNvSpPr/>
            <p:nvPr/>
          </p:nvSpPr>
          <p:spPr>
            <a:xfrm>
              <a:off x="1065" y="3352"/>
              <a:ext cx="615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直接连接符 181">
              <a:extLst>
                <a:ext uri="{FF2B5EF4-FFF2-40B4-BE49-F238E27FC236}">
                  <a16:creationId xmlns:a16="http://schemas.microsoft.com/office/drawing/2014/main" id="{82DA8428-70B6-4913-FBEA-EF729EAC9C96}"/>
                </a:ext>
              </a:extLst>
            </p:cNvPr>
            <p:cNvSpPr/>
            <p:nvPr/>
          </p:nvSpPr>
          <p:spPr>
            <a:xfrm>
              <a:off x="1065" y="3812"/>
              <a:ext cx="615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直接连接符 182">
              <a:extLst>
                <a:ext uri="{FF2B5EF4-FFF2-40B4-BE49-F238E27FC236}">
                  <a16:creationId xmlns:a16="http://schemas.microsoft.com/office/drawing/2014/main" id="{3F7A7BC6-0B77-B798-0413-EA933CFA2473}"/>
                </a:ext>
              </a:extLst>
            </p:cNvPr>
            <p:cNvSpPr/>
            <p:nvPr/>
          </p:nvSpPr>
          <p:spPr>
            <a:xfrm>
              <a:off x="1065" y="3812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直接连接符 183">
              <a:extLst>
                <a:ext uri="{FF2B5EF4-FFF2-40B4-BE49-F238E27FC236}">
                  <a16:creationId xmlns:a16="http://schemas.microsoft.com/office/drawing/2014/main" id="{2310FA2D-B604-AEC0-52F3-92C120C5E6FC}"/>
                </a:ext>
              </a:extLst>
            </p:cNvPr>
            <p:cNvSpPr/>
            <p:nvPr/>
          </p:nvSpPr>
          <p:spPr>
            <a:xfrm>
              <a:off x="1640" y="3853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直接连接符 184">
              <a:extLst>
                <a:ext uri="{FF2B5EF4-FFF2-40B4-BE49-F238E27FC236}">
                  <a16:creationId xmlns:a16="http://schemas.microsoft.com/office/drawing/2014/main" id="{E290B16B-D72C-0EF1-44BE-106739AA2C48}"/>
                </a:ext>
              </a:extLst>
            </p:cNvPr>
            <p:cNvSpPr/>
            <p:nvPr/>
          </p:nvSpPr>
          <p:spPr>
            <a:xfrm>
              <a:off x="1065" y="331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0B695A35-0D59-2EE0-439C-6C01A37EFEA8}"/>
                </a:ext>
              </a:extLst>
            </p:cNvPr>
            <p:cNvSpPr/>
            <p:nvPr/>
          </p:nvSpPr>
          <p:spPr>
            <a:xfrm>
              <a:off x="897" y="3312"/>
              <a:ext cx="743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A6F0DDE4-183A-115C-7C26-05E2CB888337}"/>
                </a:ext>
              </a:extLst>
            </p:cNvPr>
            <p:cNvSpPr/>
            <p:nvPr/>
          </p:nvSpPr>
          <p:spPr>
            <a:xfrm>
              <a:off x="897" y="3853"/>
              <a:ext cx="743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88" name="组合 187">
              <a:extLst>
                <a:ext uri="{FF2B5EF4-FFF2-40B4-BE49-F238E27FC236}">
                  <a16:creationId xmlns:a16="http://schemas.microsoft.com/office/drawing/2014/main" id="{1D6E0919-DD52-786D-900C-92166750E393}"/>
                </a:ext>
              </a:extLst>
            </p:cNvPr>
            <p:cNvGrpSpPr/>
            <p:nvPr/>
          </p:nvGrpSpPr>
          <p:grpSpPr>
            <a:xfrm>
              <a:off x="808" y="3582"/>
              <a:ext cx="1013" cy="1"/>
              <a:chOff x="808" y="3541"/>
              <a:chExt cx="1013" cy="1"/>
            </a:xfrm>
          </p:grpSpPr>
          <p:sp>
            <p:nvSpPr>
              <p:cNvPr id="204" name="直接连接符 203">
                <a:extLst>
                  <a:ext uri="{FF2B5EF4-FFF2-40B4-BE49-F238E27FC236}">
                    <a16:creationId xmlns:a16="http://schemas.microsoft.com/office/drawing/2014/main" id="{FC7094E7-17E7-7A3F-3A82-DDC4C35D258E}"/>
                  </a:ext>
                </a:extLst>
              </p:cNvPr>
              <p:cNvSpPr/>
              <p:nvPr/>
            </p:nvSpPr>
            <p:spPr>
              <a:xfrm>
                <a:off x="808" y="3541"/>
                <a:ext cx="390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直接连接符 204">
                <a:extLst>
                  <a:ext uri="{FF2B5EF4-FFF2-40B4-BE49-F238E27FC236}">
                    <a16:creationId xmlns:a16="http://schemas.microsoft.com/office/drawing/2014/main" id="{2436C9FD-093C-C43D-B21D-F75BEE9BA669}"/>
                  </a:ext>
                </a:extLst>
              </p:cNvPr>
              <p:cNvSpPr/>
              <p:nvPr/>
            </p:nvSpPr>
            <p:spPr>
              <a:xfrm>
                <a:off x="1276" y="3541"/>
                <a:ext cx="77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直接连接符 205">
                <a:extLst>
                  <a:ext uri="{FF2B5EF4-FFF2-40B4-BE49-F238E27FC236}">
                    <a16:creationId xmlns:a16="http://schemas.microsoft.com/office/drawing/2014/main" id="{1A366FB4-428F-2CE9-82F2-AE2C6F4F54CF}"/>
                  </a:ext>
                </a:extLst>
              </p:cNvPr>
              <p:cNvSpPr/>
              <p:nvPr/>
            </p:nvSpPr>
            <p:spPr>
              <a:xfrm>
                <a:off x="1431" y="3541"/>
                <a:ext cx="390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4C416EDE-91B6-4ED9-F5CA-44CFBF8E6081}"/>
                </a:ext>
              </a:extLst>
            </p:cNvPr>
            <p:cNvSpPr/>
            <p:nvPr/>
          </p:nvSpPr>
          <p:spPr>
            <a:xfrm>
              <a:off x="1721" y="3393"/>
              <a:ext cx="1" cy="378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直接连接符 189">
              <a:extLst>
                <a:ext uri="{FF2B5EF4-FFF2-40B4-BE49-F238E27FC236}">
                  <a16:creationId xmlns:a16="http://schemas.microsoft.com/office/drawing/2014/main" id="{A48FECFE-B2BE-6117-9652-78A1A8C3E139}"/>
                </a:ext>
              </a:extLst>
            </p:cNvPr>
            <p:cNvSpPr/>
            <p:nvPr/>
          </p:nvSpPr>
          <p:spPr>
            <a:xfrm>
              <a:off x="1640" y="3312"/>
              <a:ext cx="1" cy="54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5C767939-A565-75A2-71FB-D7271B481331}"/>
                </a:ext>
              </a:extLst>
            </p:cNvPr>
            <p:cNvSpPr/>
            <p:nvPr/>
          </p:nvSpPr>
          <p:spPr>
            <a:xfrm flipV="1">
              <a:off x="1640" y="3771"/>
              <a:ext cx="81" cy="8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直接连接符 191">
              <a:extLst>
                <a:ext uri="{FF2B5EF4-FFF2-40B4-BE49-F238E27FC236}">
                  <a16:creationId xmlns:a16="http://schemas.microsoft.com/office/drawing/2014/main" id="{3A4459C5-3591-2245-9146-263D0246E58D}"/>
                </a:ext>
              </a:extLst>
            </p:cNvPr>
            <p:cNvSpPr/>
            <p:nvPr/>
          </p:nvSpPr>
          <p:spPr>
            <a:xfrm>
              <a:off x="1640" y="3312"/>
              <a:ext cx="81" cy="8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直接连接符 192">
              <a:extLst>
                <a:ext uri="{FF2B5EF4-FFF2-40B4-BE49-F238E27FC236}">
                  <a16:creationId xmlns:a16="http://schemas.microsoft.com/office/drawing/2014/main" id="{976EEFA8-D5E6-74E5-BCB4-24538CB33435}"/>
                </a:ext>
              </a:extLst>
            </p:cNvPr>
            <p:cNvSpPr/>
            <p:nvPr/>
          </p:nvSpPr>
          <p:spPr>
            <a:xfrm>
              <a:off x="1065" y="3312"/>
              <a:ext cx="1" cy="54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4" name="组合 193">
              <a:extLst>
                <a:ext uri="{FF2B5EF4-FFF2-40B4-BE49-F238E27FC236}">
                  <a16:creationId xmlns:a16="http://schemas.microsoft.com/office/drawing/2014/main" id="{D6DDB9C8-7E1D-DD87-1420-52E1B3B0297D}"/>
                </a:ext>
              </a:extLst>
            </p:cNvPr>
            <p:cNvGrpSpPr/>
            <p:nvPr/>
          </p:nvGrpSpPr>
          <p:grpSpPr>
            <a:xfrm>
              <a:off x="832" y="3312"/>
              <a:ext cx="164" cy="542"/>
              <a:chOff x="832" y="3271"/>
              <a:chExt cx="164" cy="542"/>
            </a:xfrm>
          </p:grpSpPr>
          <p:sp>
            <p:nvSpPr>
              <p:cNvPr id="195" name="任意多边形 320708">
                <a:extLst>
                  <a:ext uri="{FF2B5EF4-FFF2-40B4-BE49-F238E27FC236}">
                    <a16:creationId xmlns:a16="http://schemas.microsoft.com/office/drawing/2014/main" id="{12989F08-E5E2-0CAC-FFAA-F3058D100AC0}"/>
                  </a:ext>
                </a:extLst>
              </p:cNvPr>
              <p:cNvSpPr/>
              <p:nvPr/>
            </p:nvSpPr>
            <p:spPr>
              <a:xfrm>
                <a:off x="897" y="3541"/>
                <a:ext cx="65" cy="271"/>
              </a:xfrm>
              <a:custGeom>
                <a:avLst/>
                <a:gdLst/>
                <a:ahLst/>
                <a:cxnLst/>
                <a:rect l="0" t="0" r="0" b="0"/>
                <a:pathLst>
                  <a:path w="392" h="1622">
                    <a:moveTo>
                      <a:pt x="0" y="1622"/>
                    </a:moveTo>
                    <a:lnTo>
                      <a:pt x="21" y="1606"/>
                    </a:lnTo>
                    <a:lnTo>
                      <a:pt x="41" y="1589"/>
                    </a:lnTo>
                    <a:lnTo>
                      <a:pt x="60" y="1571"/>
                    </a:lnTo>
                    <a:lnTo>
                      <a:pt x="80" y="1553"/>
                    </a:lnTo>
                    <a:lnTo>
                      <a:pt x="98" y="1535"/>
                    </a:lnTo>
                    <a:lnTo>
                      <a:pt x="117" y="1515"/>
                    </a:lnTo>
                    <a:lnTo>
                      <a:pt x="134" y="1496"/>
                    </a:lnTo>
                    <a:lnTo>
                      <a:pt x="151" y="1476"/>
                    </a:lnTo>
                    <a:lnTo>
                      <a:pt x="167" y="1456"/>
                    </a:lnTo>
                    <a:lnTo>
                      <a:pt x="184" y="1435"/>
                    </a:lnTo>
                    <a:lnTo>
                      <a:pt x="199" y="1414"/>
                    </a:lnTo>
                    <a:lnTo>
                      <a:pt x="214" y="1393"/>
                    </a:lnTo>
                    <a:lnTo>
                      <a:pt x="229" y="1370"/>
                    </a:lnTo>
                    <a:lnTo>
                      <a:pt x="242" y="1349"/>
                    </a:lnTo>
                    <a:lnTo>
                      <a:pt x="256" y="1326"/>
                    </a:lnTo>
                    <a:lnTo>
                      <a:pt x="269" y="1302"/>
                    </a:lnTo>
                    <a:lnTo>
                      <a:pt x="280" y="1280"/>
                    </a:lnTo>
                    <a:lnTo>
                      <a:pt x="293" y="1256"/>
                    </a:lnTo>
                    <a:lnTo>
                      <a:pt x="303" y="1232"/>
                    </a:lnTo>
                    <a:lnTo>
                      <a:pt x="313" y="1208"/>
                    </a:lnTo>
                    <a:lnTo>
                      <a:pt x="323" y="1183"/>
                    </a:lnTo>
                    <a:lnTo>
                      <a:pt x="333" y="1158"/>
                    </a:lnTo>
                    <a:lnTo>
                      <a:pt x="341" y="1134"/>
                    </a:lnTo>
                    <a:lnTo>
                      <a:pt x="349" y="1109"/>
                    </a:lnTo>
                    <a:lnTo>
                      <a:pt x="356" y="1083"/>
                    </a:lnTo>
                    <a:lnTo>
                      <a:pt x="363" y="1059"/>
                    </a:lnTo>
                    <a:lnTo>
                      <a:pt x="369" y="1033"/>
                    </a:lnTo>
                    <a:lnTo>
                      <a:pt x="374" y="1007"/>
                    </a:lnTo>
                    <a:lnTo>
                      <a:pt x="379" y="981"/>
                    </a:lnTo>
                    <a:lnTo>
                      <a:pt x="382" y="955"/>
                    </a:lnTo>
                    <a:lnTo>
                      <a:pt x="386" y="929"/>
                    </a:lnTo>
                    <a:lnTo>
                      <a:pt x="388" y="903"/>
                    </a:lnTo>
                    <a:lnTo>
                      <a:pt x="390" y="877"/>
                    </a:lnTo>
                    <a:lnTo>
                      <a:pt x="391" y="851"/>
                    </a:lnTo>
                    <a:lnTo>
                      <a:pt x="392" y="824"/>
                    </a:lnTo>
                    <a:lnTo>
                      <a:pt x="392" y="798"/>
                    </a:lnTo>
                    <a:lnTo>
                      <a:pt x="391" y="772"/>
                    </a:lnTo>
                    <a:lnTo>
                      <a:pt x="390" y="746"/>
                    </a:lnTo>
                    <a:lnTo>
                      <a:pt x="388" y="719"/>
                    </a:lnTo>
                    <a:lnTo>
                      <a:pt x="386" y="693"/>
                    </a:lnTo>
                    <a:lnTo>
                      <a:pt x="382" y="668"/>
                    </a:lnTo>
                    <a:lnTo>
                      <a:pt x="379" y="641"/>
                    </a:lnTo>
                    <a:lnTo>
                      <a:pt x="374" y="615"/>
                    </a:lnTo>
                    <a:lnTo>
                      <a:pt x="369" y="590"/>
                    </a:lnTo>
                    <a:lnTo>
                      <a:pt x="363" y="564"/>
                    </a:lnTo>
                    <a:lnTo>
                      <a:pt x="356" y="539"/>
                    </a:lnTo>
                    <a:lnTo>
                      <a:pt x="349" y="513"/>
                    </a:lnTo>
                    <a:lnTo>
                      <a:pt x="341" y="489"/>
                    </a:lnTo>
                    <a:lnTo>
                      <a:pt x="333" y="464"/>
                    </a:lnTo>
                    <a:lnTo>
                      <a:pt x="323" y="439"/>
                    </a:lnTo>
                    <a:lnTo>
                      <a:pt x="313" y="415"/>
                    </a:lnTo>
                    <a:lnTo>
                      <a:pt x="303" y="390"/>
                    </a:lnTo>
                    <a:lnTo>
                      <a:pt x="293" y="366"/>
                    </a:lnTo>
                    <a:lnTo>
                      <a:pt x="280" y="343"/>
                    </a:lnTo>
                    <a:lnTo>
                      <a:pt x="269" y="320"/>
                    </a:lnTo>
                    <a:lnTo>
                      <a:pt x="256" y="296"/>
                    </a:lnTo>
                    <a:lnTo>
                      <a:pt x="242" y="274"/>
                    </a:lnTo>
                    <a:lnTo>
                      <a:pt x="229" y="252"/>
                    </a:lnTo>
                    <a:lnTo>
                      <a:pt x="214" y="230"/>
                    </a:lnTo>
                    <a:lnTo>
                      <a:pt x="199" y="209"/>
                    </a:lnTo>
                    <a:lnTo>
                      <a:pt x="184" y="187"/>
                    </a:lnTo>
                    <a:lnTo>
                      <a:pt x="167" y="167"/>
                    </a:lnTo>
                    <a:lnTo>
                      <a:pt x="151" y="146"/>
                    </a:lnTo>
                    <a:lnTo>
                      <a:pt x="134" y="127"/>
                    </a:lnTo>
                    <a:lnTo>
                      <a:pt x="117" y="107"/>
                    </a:lnTo>
                    <a:lnTo>
                      <a:pt x="98" y="88"/>
                    </a:lnTo>
                    <a:lnTo>
                      <a:pt x="80" y="69"/>
                    </a:lnTo>
                    <a:lnTo>
                      <a:pt x="60" y="52"/>
                    </a:lnTo>
                    <a:lnTo>
                      <a:pt x="41" y="34"/>
                    </a:lnTo>
                    <a:lnTo>
                      <a:pt x="21" y="1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任意多边形 320709">
                <a:extLst>
                  <a:ext uri="{FF2B5EF4-FFF2-40B4-BE49-F238E27FC236}">
                    <a16:creationId xmlns:a16="http://schemas.microsoft.com/office/drawing/2014/main" id="{72C03485-FFF2-8B24-2FCE-029D06BBC939}"/>
                  </a:ext>
                </a:extLst>
              </p:cNvPr>
              <p:cNvSpPr/>
              <p:nvPr/>
            </p:nvSpPr>
            <p:spPr>
              <a:xfrm>
                <a:off x="832" y="3541"/>
                <a:ext cx="65" cy="271"/>
              </a:xfrm>
              <a:custGeom>
                <a:avLst/>
                <a:gdLst/>
                <a:ahLst/>
                <a:cxnLst/>
                <a:rect l="0" t="0" r="0" b="0"/>
                <a:pathLst>
                  <a:path w="390" h="1622">
                    <a:moveTo>
                      <a:pt x="390" y="0"/>
                    </a:moveTo>
                    <a:lnTo>
                      <a:pt x="371" y="17"/>
                    </a:lnTo>
                    <a:lnTo>
                      <a:pt x="350" y="34"/>
                    </a:lnTo>
                    <a:lnTo>
                      <a:pt x="331" y="52"/>
                    </a:lnTo>
                    <a:lnTo>
                      <a:pt x="312" y="69"/>
                    </a:lnTo>
                    <a:lnTo>
                      <a:pt x="294" y="88"/>
                    </a:lnTo>
                    <a:lnTo>
                      <a:pt x="275" y="107"/>
                    </a:lnTo>
                    <a:lnTo>
                      <a:pt x="258" y="127"/>
                    </a:lnTo>
                    <a:lnTo>
                      <a:pt x="240" y="146"/>
                    </a:lnTo>
                    <a:lnTo>
                      <a:pt x="224" y="167"/>
                    </a:lnTo>
                    <a:lnTo>
                      <a:pt x="208" y="187"/>
                    </a:lnTo>
                    <a:lnTo>
                      <a:pt x="192" y="209"/>
                    </a:lnTo>
                    <a:lnTo>
                      <a:pt x="178" y="230"/>
                    </a:lnTo>
                    <a:lnTo>
                      <a:pt x="163" y="252"/>
                    </a:lnTo>
                    <a:lnTo>
                      <a:pt x="149" y="274"/>
                    </a:lnTo>
                    <a:lnTo>
                      <a:pt x="135" y="296"/>
                    </a:lnTo>
                    <a:lnTo>
                      <a:pt x="123" y="320"/>
                    </a:lnTo>
                    <a:lnTo>
                      <a:pt x="111" y="343"/>
                    </a:lnTo>
                    <a:lnTo>
                      <a:pt x="99" y="366"/>
                    </a:lnTo>
                    <a:lnTo>
                      <a:pt x="88" y="390"/>
                    </a:lnTo>
                    <a:lnTo>
                      <a:pt x="78" y="415"/>
                    </a:lnTo>
                    <a:lnTo>
                      <a:pt x="69" y="439"/>
                    </a:lnTo>
                    <a:lnTo>
                      <a:pt x="59" y="464"/>
                    </a:lnTo>
                    <a:lnTo>
                      <a:pt x="51" y="489"/>
                    </a:lnTo>
                    <a:lnTo>
                      <a:pt x="43" y="513"/>
                    </a:lnTo>
                    <a:lnTo>
                      <a:pt x="36" y="539"/>
                    </a:lnTo>
                    <a:lnTo>
                      <a:pt x="29" y="564"/>
                    </a:lnTo>
                    <a:lnTo>
                      <a:pt x="23" y="590"/>
                    </a:lnTo>
                    <a:lnTo>
                      <a:pt x="18" y="615"/>
                    </a:lnTo>
                    <a:lnTo>
                      <a:pt x="13" y="641"/>
                    </a:lnTo>
                    <a:lnTo>
                      <a:pt x="9" y="668"/>
                    </a:lnTo>
                    <a:lnTo>
                      <a:pt x="6" y="693"/>
                    </a:lnTo>
                    <a:lnTo>
                      <a:pt x="3" y="719"/>
                    </a:lnTo>
                    <a:lnTo>
                      <a:pt x="1" y="746"/>
                    </a:lnTo>
                    <a:lnTo>
                      <a:pt x="0" y="772"/>
                    </a:lnTo>
                    <a:lnTo>
                      <a:pt x="0" y="798"/>
                    </a:lnTo>
                    <a:lnTo>
                      <a:pt x="0" y="824"/>
                    </a:lnTo>
                    <a:lnTo>
                      <a:pt x="0" y="851"/>
                    </a:lnTo>
                    <a:lnTo>
                      <a:pt x="1" y="877"/>
                    </a:lnTo>
                    <a:lnTo>
                      <a:pt x="3" y="903"/>
                    </a:lnTo>
                    <a:lnTo>
                      <a:pt x="6" y="929"/>
                    </a:lnTo>
                    <a:lnTo>
                      <a:pt x="9" y="955"/>
                    </a:lnTo>
                    <a:lnTo>
                      <a:pt x="13" y="981"/>
                    </a:lnTo>
                    <a:lnTo>
                      <a:pt x="18" y="1007"/>
                    </a:lnTo>
                    <a:lnTo>
                      <a:pt x="23" y="1033"/>
                    </a:lnTo>
                    <a:lnTo>
                      <a:pt x="29" y="1059"/>
                    </a:lnTo>
                    <a:lnTo>
                      <a:pt x="36" y="1083"/>
                    </a:lnTo>
                    <a:lnTo>
                      <a:pt x="43" y="1109"/>
                    </a:lnTo>
                    <a:lnTo>
                      <a:pt x="51" y="1134"/>
                    </a:lnTo>
                    <a:lnTo>
                      <a:pt x="59" y="1158"/>
                    </a:lnTo>
                    <a:lnTo>
                      <a:pt x="69" y="1183"/>
                    </a:lnTo>
                    <a:lnTo>
                      <a:pt x="78" y="1208"/>
                    </a:lnTo>
                    <a:lnTo>
                      <a:pt x="88" y="1232"/>
                    </a:lnTo>
                    <a:lnTo>
                      <a:pt x="99" y="1256"/>
                    </a:lnTo>
                    <a:lnTo>
                      <a:pt x="111" y="1280"/>
                    </a:lnTo>
                    <a:lnTo>
                      <a:pt x="123" y="1302"/>
                    </a:lnTo>
                    <a:lnTo>
                      <a:pt x="135" y="1326"/>
                    </a:lnTo>
                    <a:lnTo>
                      <a:pt x="149" y="1349"/>
                    </a:lnTo>
                    <a:lnTo>
                      <a:pt x="163" y="1370"/>
                    </a:lnTo>
                    <a:lnTo>
                      <a:pt x="178" y="1393"/>
                    </a:lnTo>
                    <a:lnTo>
                      <a:pt x="192" y="1414"/>
                    </a:lnTo>
                    <a:lnTo>
                      <a:pt x="208" y="1435"/>
                    </a:lnTo>
                    <a:lnTo>
                      <a:pt x="224" y="1456"/>
                    </a:lnTo>
                    <a:lnTo>
                      <a:pt x="240" y="1476"/>
                    </a:lnTo>
                    <a:lnTo>
                      <a:pt x="258" y="1496"/>
                    </a:lnTo>
                    <a:lnTo>
                      <a:pt x="275" y="1515"/>
                    </a:lnTo>
                    <a:lnTo>
                      <a:pt x="294" y="1535"/>
                    </a:lnTo>
                    <a:lnTo>
                      <a:pt x="312" y="1553"/>
                    </a:lnTo>
                    <a:lnTo>
                      <a:pt x="331" y="1571"/>
                    </a:lnTo>
                    <a:lnTo>
                      <a:pt x="350" y="1589"/>
                    </a:lnTo>
                    <a:lnTo>
                      <a:pt x="371" y="1606"/>
                    </a:lnTo>
                    <a:lnTo>
                      <a:pt x="390" y="1622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任意多边形 320710">
                <a:extLst>
                  <a:ext uri="{FF2B5EF4-FFF2-40B4-BE49-F238E27FC236}">
                    <a16:creationId xmlns:a16="http://schemas.microsoft.com/office/drawing/2014/main" id="{B5DFD3D3-14BD-512D-D6CE-28A3350EE7E8}"/>
                  </a:ext>
                </a:extLst>
              </p:cNvPr>
              <p:cNvSpPr/>
              <p:nvPr/>
            </p:nvSpPr>
            <p:spPr>
              <a:xfrm>
                <a:off x="832" y="3271"/>
                <a:ext cx="65" cy="270"/>
              </a:xfrm>
              <a:custGeom>
                <a:avLst/>
                <a:gdLst/>
                <a:ahLst/>
                <a:cxnLst/>
                <a:rect l="0" t="0" r="0" b="0"/>
                <a:pathLst>
                  <a:path w="390" h="1623">
                    <a:moveTo>
                      <a:pt x="390" y="0"/>
                    </a:moveTo>
                    <a:lnTo>
                      <a:pt x="371" y="17"/>
                    </a:lnTo>
                    <a:lnTo>
                      <a:pt x="350" y="34"/>
                    </a:lnTo>
                    <a:lnTo>
                      <a:pt x="331" y="52"/>
                    </a:lnTo>
                    <a:lnTo>
                      <a:pt x="312" y="70"/>
                    </a:lnTo>
                    <a:lnTo>
                      <a:pt x="294" y="89"/>
                    </a:lnTo>
                    <a:lnTo>
                      <a:pt x="275" y="107"/>
                    </a:lnTo>
                    <a:lnTo>
                      <a:pt x="258" y="127"/>
                    </a:lnTo>
                    <a:lnTo>
                      <a:pt x="240" y="147"/>
                    </a:lnTo>
                    <a:lnTo>
                      <a:pt x="224" y="167"/>
                    </a:lnTo>
                    <a:lnTo>
                      <a:pt x="208" y="187"/>
                    </a:lnTo>
                    <a:lnTo>
                      <a:pt x="192" y="209"/>
                    </a:lnTo>
                    <a:lnTo>
                      <a:pt x="178" y="231"/>
                    </a:lnTo>
                    <a:lnTo>
                      <a:pt x="163" y="252"/>
                    </a:lnTo>
                    <a:lnTo>
                      <a:pt x="149" y="275"/>
                    </a:lnTo>
                    <a:lnTo>
                      <a:pt x="135" y="297"/>
                    </a:lnTo>
                    <a:lnTo>
                      <a:pt x="123" y="320"/>
                    </a:lnTo>
                    <a:lnTo>
                      <a:pt x="111" y="344"/>
                    </a:lnTo>
                    <a:lnTo>
                      <a:pt x="99" y="367"/>
                    </a:lnTo>
                    <a:lnTo>
                      <a:pt x="88" y="391"/>
                    </a:lnTo>
                    <a:lnTo>
                      <a:pt x="78" y="415"/>
                    </a:lnTo>
                    <a:lnTo>
                      <a:pt x="69" y="439"/>
                    </a:lnTo>
                    <a:lnTo>
                      <a:pt x="59" y="464"/>
                    </a:lnTo>
                    <a:lnTo>
                      <a:pt x="51" y="489"/>
                    </a:lnTo>
                    <a:lnTo>
                      <a:pt x="43" y="514"/>
                    </a:lnTo>
                    <a:lnTo>
                      <a:pt x="36" y="539"/>
                    </a:lnTo>
                    <a:lnTo>
                      <a:pt x="29" y="565"/>
                    </a:lnTo>
                    <a:lnTo>
                      <a:pt x="23" y="591"/>
                    </a:lnTo>
                    <a:lnTo>
                      <a:pt x="18" y="616"/>
                    </a:lnTo>
                    <a:lnTo>
                      <a:pt x="13" y="642"/>
                    </a:lnTo>
                    <a:lnTo>
                      <a:pt x="9" y="668"/>
                    </a:lnTo>
                    <a:lnTo>
                      <a:pt x="6" y="693"/>
                    </a:lnTo>
                    <a:lnTo>
                      <a:pt x="3" y="720"/>
                    </a:lnTo>
                    <a:lnTo>
                      <a:pt x="1" y="746"/>
                    </a:lnTo>
                    <a:lnTo>
                      <a:pt x="0" y="773"/>
                    </a:lnTo>
                    <a:lnTo>
                      <a:pt x="0" y="798"/>
                    </a:lnTo>
                    <a:lnTo>
                      <a:pt x="0" y="825"/>
                    </a:lnTo>
                    <a:lnTo>
                      <a:pt x="0" y="851"/>
                    </a:lnTo>
                    <a:lnTo>
                      <a:pt x="1" y="877"/>
                    </a:lnTo>
                    <a:lnTo>
                      <a:pt x="3" y="903"/>
                    </a:lnTo>
                    <a:lnTo>
                      <a:pt x="6" y="930"/>
                    </a:lnTo>
                    <a:lnTo>
                      <a:pt x="9" y="956"/>
                    </a:lnTo>
                    <a:lnTo>
                      <a:pt x="13" y="981"/>
                    </a:lnTo>
                    <a:lnTo>
                      <a:pt x="18" y="1007"/>
                    </a:lnTo>
                    <a:lnTo>
                      <a:pt x="23" y="1033"/>
                    </a:lnTo>
                    <a:lnTo>
                      <a:pt x="29" y="1059"/>
                    </a:lnTo>
                    <a:lnTo>
                      <a:pt x="36" y="1084"/>
                    </a:lnTo>
                    <a:lnTo>
                      <a:pt x="43" y="1110"/>
                    </a:lnTo>
                    <a:lnTo>
                      <a:pt x="51" y="1135"/>
                    </a:lnTo>
                    <a:lnTo>
                      <a:pt x="59" y="1159"/>
                    </a:lnTo>
                    <a:lnTo>
                      <a:pt x="69" y="1184"/>
                    </a:lnTo>
                    <a:lnTo>
                      <a:pt x="78" y="1209"/>
                    </a:lnTo>
                    <a:lnTo>
                      <a:pt x="88" y="1232"/>
                    </a:lnTo>
                    <a:lnTo>
                      <a:pt x="99" y="1256"/>
                    </a:lnTo>
                    <a:lnTo>
                      <a:pt x="111" y="1280"/>
                    </a:lnTo>
                    <a:lnTo>
                      <a:pt x="123" y="1303"/>
                    </a:lnTo>
                    <a:lnTo>
                      <a:pt x="135" y="1326"/>
                    </a:lnTo>
                    <a:lnTo>
                      <a:pt x="149" y="1349"/>
                    </a:lnTo>
                    <a:lnTo>
                      <a:pt x="163" y="1371"/>
                    </a:lnTo>
                    <a:lnTo>
                      <a:pt x="178" y="1393"/>
                    </a:lnTo>
                    <a:lnTo>
                      <a:pt x="192" y="1414"/>
                    </a:lnTo>
                    <a:lnTo>
                      <a:pt x="208" y="1436"/>
                    </a:lnTo>
                    <a:lnTo>
                      <a:pt x="224" y="1457"/>
                    </a:lnTo>
                    <a:lnTo>
                      <a:pt x="240" y="1477"/>
                    </a:lnTo>
                    <a:lnTo>
                      <a:pt x="258" y="1497"/>
                    </a:lnTo>
                    <a:lnTo>
                      <a:pt x="275" y="1516"/>
                    </a:lnTo>
                    <a:lnTo>
                      <a:pt x="294" y="1535"/>
                    </a:lnTo>
                    <a:lnTo>
                      <a:pt x="312" y="1553"/>
                    </a:lnTo>
                    <a:lnTo>
                      <a:pt x="331" y="1572"/>
                    </a:lnTo>
                    <a:lnTo>
                      <a:pt x="350" y="1589"/>
                    </a:lnTo>
                    <a:lnTo>
                      <a:pt x="371" y="1607"/>
                    </a:lnTo>
                    <a:lnTo>
                      <a:pt x="390" y="1623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直接连接符 197">
                <a:extLst>
                  <a:ext uri="{FF2B5EF4-FFF2-40B4-BE49-F238E27FC236}">
                    <a16:creationId xmlns:a16="http://schemas.microsoft.com/office/drawing/2014/main" id="{37C52177-ED39-40B2-7627-9D8C5322CD90}"/>
                  </a:ext>
                </a:extLst>
              </p:cNvPr>
              <p:cNvSpPr/>
              <p:nvPr/>
            </p:nvSpPr>
            <p:spPr>
              <a:xfrm>
                <a:off x="897" y="3812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直接连接符 198">
                <a:extLst>
                  <a:ext uri="{FF2B5EF4-FFF2-40B4-BE49-F238E27FC236}">
                    <a16:creationId xmlns:a16="http://schemas.microsoft.com/office/drawing/2014/main" id="{6E3A977C-614E-89FD-1B45-C59E096636FF}"/>
                  </a:ext>
                </a:extLst>
              </p:cNvPr>
              <p:cNvSpPr/>
              <p:nvPr/>
            </p:nvSpPr>
            <p:spPr>
              <a:xfrm>
                <a:off x="995" y="3812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直接连接符 199">
                <a:extLst>
                  <a:ext uri="{FF2B5EF4-FFF2-40B4-BE49-F238E27FC236}">
                    <a16:creationId xmlns:a16="http://schemas.microsoft.com/office/drawing/2014/main" id="{1367AF8C-3E4D-5ECE-D72A-8C016AF6C905}"/>
                  </a:ext>
                </a:extLst>
              </p:cNvPr>
              <p:cNvSpPr/>
              <p:nvPr/>
            </p:nvSpPr>
            <p:spPr>
              <a:xfrm>
                <a:off x="995" y="3271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直接连接符 200">
                <a:extLst>
                  <a:ext uri="{FF2B5EF4-FFF2-40B4-BE49-F238E27FC236}">
                    <a16:creationId xmlns:a16="http://schemas.microsoft.com/office/drawing/2014/main" id="{664F886A-13F3-EFB1-DC83-3A25A8F3D150}"/>
                  </a:ext>
                </a:extLst>
              </p:cNvPr>
              <p:cNvSpPr/>
              <p:nvPr/>
            </p:nvSpPr>
            <p:spPr>
              <a:xfrm flipV="1">
                <a:off x="832" y="3584"/>
                <a:ext cx="103" cy="103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直接连接符 201">
                <a:extLst>
                  <a:ext uri="{FF2B5EF4-FFF2-40B4-BE49-F238E27FC236}">
                    <a16:creationId xmlns:a16="http://schemas.microsoft.com/office/drawing/2014/main" id="{015983CA-0D55-53AB-351C-166735B5D20F}"/>
                  </a:ext>
                </a:extLst>
              </p:cNvPr>
              <p:cNvSpPr/>
              <p:nvPr/>
            </p:nvSpPr>
            <p:spPr>
              <a:xfrm flipV="1">
                <a:off x="851" y="3646"/>
                <a:ext cx="109" cy="109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直接连接符 202">
                <a:extLst>
                  <a:ext uri="{FF2B5EF4-FFF2-40B4-BE49-F238E27FC236}">
                    <a16:creationId xmlns:a16="http://schemas.microsoft.com/office/drawing/2014/main" id="{E9414E33-2808-AC71-5161-AAAAF20DB984}"/>
                  </a:ext>
                </a:extLst>
              </p:cNvPr>
              <p:cNvSpPr/>
              <p:nvPr/>
            </p:nvSpPr>
            <p:spPr>
              <a:xfrm flipV="1">
                <a:off x="888" y="3744"/>
                <a:ext cx="60" cy="60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07" name="文本框 206">
            <a:extLst>
              <a:ext uri="{FF2B5EF4-FFF2-40B4-BE49-F238E27FC236}">
                <a16:creationId xmlns:a16="http://schemas.microsoft.com/office/drawing/2014/main" id="{79554947-D39E-40E6-FC67-E3304A4BEE74}"/>
              </a:ext>
            </a:extLst>
          </p:cNvPr>
          <p:cNvSpPr txBox="1"/>
          <p:nvPr/>
        </p:nvSpPr>
        <p:spPr>
          <a:xfrm>
            <a:off x="179512" y="280341"/>
            <a:ext cx="3714750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3</a:t>
            </a: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）螺纹的结构画法</a:t>
            </a:r>
            <a:endParaRPr lang="zh-CN" altLang="en-US" sz="2400" dirty="0">
              <a:solidFill>
                <a:srgbClr val="FF0000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46358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"/>
                            </p:stCondLst>
                            <p:childTnLst>
                              <p:par>
                                <p:cTn id="1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 animBg="1"/>
      <p:bldP spid="9" grpId="0" animBg="1"/>
      <p:bldP spid="33" grpId="0" animBg="1"/>
      <p:bldP spid="51" grpId="0" animBg="1"/>
      <p:bldP spid="52" grpId="0" animBg="1"/>
      <p:bldP spid="152" grpId="0"/>
      <p:bldP spid="153" grpId="0"/>
      <p:bldP spid="154" grpId="0"/>
      <p:bldP spid="20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E564960-0A0A-B1C3-B846-5728116FAC45}"/>
              </a:ext>
            </a:extLst>
          </p:cNvPr>
          <p:cNvSpPr txBox="1"/>
          <p:nvPr/>
        </p:nvSpPr>
        <p:spPr>
          <a:xfrm>
            <a:off x="431006" y="163513"/>
            <a:ext cx="3119438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2. </a:t>
            </a:r>
            <a:r>
              <a:rPr lang="zh-CN" altLang="en-US" sz="24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螺纹的要素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87005B7-C0B2-F91E-C31F-DAB7F14DC999}"/>
              </a:ext>
            </a:extLst>
          </p:cNvPr>
          <p:cNvSpPr txBox="1"/>
          <p:nvPr/>
        </p:nvSpPr>
        <p:spPr>
          <a:xfrm>
            <a:off x="647750" y="620713"/>
            <a:ext cx="7791400" cy="82232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en-US" altLang="zh-CN" sz="1600" b="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螺纹由</a:t>
            </a:r>
            <a:r>
              <a:rPr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</a:rPr>
              <a:t>牙型、直径、螺距、线数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和</a:t>
            </a:r>
            <a:r>
              <a:rPr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</a:rPr>
              <a:t>旋向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五个要素确定。内、外螺纹连接时，螺纹的五个要素必须一致。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14AF93C-F948-F110-1E70-AEFBA2F55351}"/>
              </a:ext>
            </a:extLst>
          </p:cNvPr>
          <p:cNvSpPr txBox="1"/>
          <p:nvPr/>
        </p:nvSpPr>
        <p:spPr>
          <a:xfrm>
            <a:off x="533317" y="1314983"/>
            <a:ext cx="1587294" cy="506934"/>
          </a:xfrm>
          <a:prstGeom prst="rect">
            <a:avLst/>
          </a:prstGeom>
          <a:noFill/>
          <a:ln w="9525">
            <a:noFill/>
          </a:ln>
        </p:spPr>
        <p:txBody>
          <a:bodyPr wrap="none" anchor="ctr" anchorCtr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）牙型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72C0E1B8-BD67-A49C-D32B-B46225F32C39}"/>
              </a:ext>
            </a:extLst>
          </p:cNvPr>
          <p:cNvSpPr txBox="1"/>
          <p:nvPr/>
        </p:nvSpPr>
        <p:spPr>
          <a:xfrm>
            <a:off x="971550" y="1723518"/>
            <a:ext cx="7467600" cy="472502"/>
          </a:xfrm>
          <a:prstGeom prst="rect">
            <a:avLst/>
          </a:prstGeom>
          <a:noFill/>
          <a:ln w="9525">
            <a:noFill/>
          </a:ln>
        </p:spPr>
        <p:txBody>
          <a:bodyPr anchor="ctr" anchorCtr="0">
            <a:spAutoFit/>
          </a:bodyPr>
          <a:lstStyle/>
          <a:p>
            <a:pPr>
              <a:lnSpc>
                <a:spcPct val="140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在通过螺纹轴线的断面上，螺纹的轮廓形状称为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螺纹牙型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。</a:t>
            </a:r>
          </a:p>
        </p:txBody>
      </p:sp>
      <p:pic>
        <p:nvPicPr>
          <p:cNvPr id="8" name="图片 7" descr="螺纹牙型">
            <a:extLst>
              <a:ext uri="{FF2B5EF4-FFF2-40B4-BE49-F238E27FC236}">
                <a16:creationId xmlns:a16="http://schemas.microsoft.com/office/drawing/2014/main" id="{808C8491-1825-EFE4-C1B0-0908A66F2BC8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CFDFF"/>
              </a:clrFrom>
              <a:clrTo>
                <a:srgbClr val="FCFD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774825" y="4104719"/>
            <a:ext cx="5677495" cy="2708831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8F962440-55FA-9019-275D-1C21278EF7B0}"/>
              </a:ext>
            </a:extLst>
          </p:cNvPr>
          <p:cNvGrpSpPr/>
          <p:nvPr/>
        </p:nvGrpSpPr>
        <p:grpSpPr>
          <a:xfrm>
            <a:off x="1686790" y="3474624"/>
            <a:ext cx="1617663" cy="727074"/>
            <a:chOff x="776" y="1542"/>
            <a:chExt cx="1019" cy="458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3876C46F-17DB-AD02-12F2-EF7774B0F449}"/>
                </a:ext>
              </a:extLst>
            </p:cNvPr>
            <p:cNvSpPr txBox="1"/>
            <p:nvPr/>
          </p:nvSpPr>
          <p:spPr>
            <a:xfrm>
              <a:off x="960" y="1542"/>
              <a:ext cx="696" cy="23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accent1"/>
              </a:solidFill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普通螺纹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D78FEA20-F43C-794C-5468-F15BEDCB7853}"/>
                </a:ext>
              </a:extLst>
            </p:cNvPr>
            <p:cNvSpPr txBox="1"/>
            <p:nvPr/>
          </p:nvSpPr>
          <p:spPr>
            <a:xfrm>
              <a:off x="776" y="1788"/>
              <a:ext cx="1019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（</a:t>
              </a: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</a:rPr>
                <a:t>三角形螺纹</a:t>
              </a: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）</a:t>
              </a:r>
            </a:p>
          </p:txBody>
        </p:sp>
      </p:grpSp>
      <p:sp>
        <p:nvSpPr>
          <p:cNvPr id="12" name="直接连接符 11">
            <a:extLst>
              <a:ext uri="{FF2B5EF4-FFF2-40B4-BE49-F238E27FC236}">
                <a16:creationId xmlns:a16="http://schemas.microsoft.com/office/drawing/2014/main" id="{12AF53D9-B512-96A4-4053-71EDE5CA7152}"/>
              </a:ext>
            </a:extLst>
          </p:cNvPr>
          <p:cNvSpPr/>
          <p:nvPr/>
        </p:nvSpPr>
        <p:spPr>
          <a:xfrm flipV="1">
            <a:off x="3058463" y="4536714"/>
            <a:ext cx="304800" cy="30480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59626216-43BE-07A0-490A-2E8ECA7CBBF1}"/>
              </a:ext>
            </a:extLst>
          </p:cNvPr>
          <p:cNvSpPr txBox="1"/>
          <p:nvPr/>
        </p:nvSpPr>
        <p:spPr>
          <a:xfrm>
            <a:off x="3184173" y="4178484"/>
            <a:ext cx="644525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</a:rPr>
              <a:t>牙型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412BE8B-1D56-E140-9A5B-2349ADB50FFC}"/>
              </a:ext>
            </a:extLst>
          </p:cNvPr>
          <p:cNvGrpSpPr/>
          <p:nvPr/>
        </p:nvGrpSpPr>
        <p:grpSpPr>
          <a:xfrm>
            <a:off x="1161040" y="4061619"/>
            <a:ext cx="762000" cy="671512"/>
            <a:chOff x="432" y="2265"/>
            <a:chExt cx="480" cy="423"/>
          </a:xfrm>
        </p:grpSpPr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FDDC9D0F-0C54-08C1-99D0-9168B2CC4256}"/>
                </a:ext>
              </a:extLst>
            </p:cNvPr>
            <p:cNvSpPr/>
            <p:nvPr/>
          </p:nvSpPr>
          <p:spPr>
            <a:xfrm flipH="1" flipV="1">
              <a:off x="624" y="2496"/>
              <a:ext cx="288" cy="192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2D39C617-D0C2-1D39-C834-D670BF10FA4E}"/>
                </a:ext>
              </a:extLst>
            </p:cNvPr>
            <p:cNvSpPr txBox="1"/>
            <p:nvPr/>
          </p:nvSpPr>
          <p:spPr>
            <a:xfrm>
              <a:off x="432" y="2265"/>
              <a:ext cx="40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D60093"/>
                  </a:solidFill>
                  <a:effectLst/>
                  <a:uLnTx/>
                  <a:uFillTx/>
                </a:rPr>
                <a:t>牙顶</a:t>
              </a: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D60093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E0021A7-FEC1-8D63-17C9-D4C9DC606F60}"/>
              </a:ext>
            </a:extLst>
          </p:cNvPr>
          <p:cNvGrpSpPr/>
          <p:nvPr/>
        </p:nvGrpSpPr>
        <p:grpSpPr>
          <a:xfrm>
            <a:off x="780905" y="5030972"/>
            <a:ext cx="1304925" cy="396875"/>
            <a:chOff x="234" y="2774"/>
            <a:chExt cx="822" cy="250"/>
          </a:xfrm>
        </p:grpSpPr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43EB8B3D-BF47-5EF3-6AA3-E52926EA6026}"/>
                </a:ext>
              </a:extLst>
            </p:cNvPr>
            <p:cNvSpPr/>
            <p:nvPr/>
          </p:nvSpPr>
          <p:spPr>
            <a:xfrm flipH="1" flipV="1">
              <a:off x="624" y="2928"/>
              <a:ext cx="432" cy="48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3E47CD2-A6EA-CF02-C813-BA97FB6AB6DE}"/>
                </a:ext>
              </a:extLst>
            </p:cNvPr>
            <p:cNvSpPr txBox="1"/>
            <p:nvPr/>
          </p:nvSpPr>
          <p:spPr>
            <a:xfrm>
              <a:off x="234" y="2774"/>
              <a:ext cx="43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D60093"/>
                  </a:solidFill>
                  <a:effectLst/>
                  <a:uLnTx/>
                  <a:uFillTx/>
                </a:rPr>
                <a:t>牙底</a:t>
              </a:r>
            </a:p>
          </p:txBody>
        </p:sp>
      </p:grpSp>
      <p:sp>
        <p:nvSpPr>
          <p:cNvPr id="20" name="文本框 19">
            <a:extLst>
              <a:ext uri="{FF2B5EF4-FFF2-40B4-BE49-F238E27FC236}">
                <a16:creationId xmlns:a16="http://schemas.microsoft.com/office/drawing/2014/main" id="{D0BE9100-0B5E-888D-B1F0-5269C144D8AA}"/>
              </a:ext>
            </a:extLst>
          </p:cNvPr>
          <p:cNvSpPr txBox="1"/>
          <p:nvPr/>
        </p:nvSpPr>
        <p:spPr>
          <a:xfrm>
            <a:off x="4179526" y="3657981"/>
            <a:ext cx="1104900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accent1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梯形螺纹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DE2AFBEE-DEB0-B336-959C-DF7119702196}"/>
              </a:ext>
            </a:extLst>
          </p:cNvPr>
          <p:cNvSpPr txBox="1"/>
          <p:nvPr/>
        </p:nvSpPr>
        <p:spPr>
          <a:xfrm>
            <a:off x="6117233" y="3920373"/>
            <a:ext cx="1335087" cy="366712"/>
          </a:xfrm>
          <a:prstGeom prst="rect">
            <a:avLst/>
          </a:prstGeom>
          <a:solidFill>
            <a:srgbClr val="FFFF00"/>
          </a:solidFill>
          <a:ln w="9525">
            <a:solidFill>
              <a:schemeClr val="accent1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锯齿形螺纹</a:t>
            </a: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4A56EC32-3ED0-7CA5-FCE1-A401BDE11847}"/>
              </a:ext>
            </a:extLst>
          </p:cNvPr>
          <p:cNvGrpSpPr/>
          <p:nvPr/>
        </p:nvGrpSpPr>
        <p:grpSpPr>
          <a:xfrm>
            <a:off x="7259917" y="4288075"/>
            <a:ext cx="1085850" cy="511175"/>
            <a:chOff x="4464" y="2366"/>
            <a:chExt cx="684" cy="322"/>
          </a:xfrm>
        </p:grpSpPr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FF47996A-B8D4-9F39-0374-38B2C6443395}"/>
                </a:ext>
              </a:extLst>
            </p:cNvPr>
            <p:cNvSpPr/>
            <p:nvPr/>
          </p:nvSpPr>
          <p:spPr>
            <a:xfrm flipV="1">
              <a:off x="4464" y="2544"/>
              <a:ext cx="288" cy="144"/>
            </a:xfrm>
            <a:prstGeom prst="line">
              <a:avLst/>
            </a:prstGeom>
            <a:ln w="9525" cap="flat" cmpd="sng">
              <a:solidFill>
                <a:srgbClr val="D60093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A5EDE515-728E-054D-2F86-6947811804C7}"/>
                </a:ext>
              </a:extLst>
            </p:cNvPr>
            <p:cNvSpPr txBox="1"/>
            <p:nvPr/>
          </p:nvSpPr>
          <p:spPr>
            <a:xfrm>
              <a:off x="4742" y="2366"/>
              <a:ext cx="40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D60093"/>
                  </a:solidFill>
                  <a:effectLst/>
                  <a:uLnTx/>
                  <a:uFillTx/>
                </a:rPr>
                <a:t>牙型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A5BC91BA-C2B9-39B6-7DB4-0BB355CEE710}"/>
              </a:ext>
            </a:extLst>
          </p:cNvPr>
          <p:cNvGrpSpPr/>
          <p:nvPr/>
        </p:nvGrpSpPr>
        <p:grpSpPr>
          <a:xfrm>
            <a:off x="5284426" y="4573771"/>
            <a:ext cx="949325" cy="457200"/>
            <a:chOff x="3168" y="2448"/>
            <a:chExt cx="598" cy="288"/>
          </a:xfrm>
        </p:grpSpPr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66AEC82F-C049-79EB-A529-1F67836B7EEA}"/>
                </a:ext>
              </a:extLst>
            </p:cNvPr>
            <p:cNvSpPr/>
            <p:nvPr/>
          </p:nvSpPr>
          <p:spPr>
            <a:xfrm>
              <a:off x="3168" y="2448"/>
              <a:ext cx="240" cy="192"/>
            </a:xfrm>
            <a:prstGeom prst="line">
              <a:avLst/>
            </a:prstGeom>
            <a:ln w="9525" cap="flat" cmpd="sng">
              <a:solidFill>
                <a:srgbClr val="D60093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5B3E2E72-D6C6-8083-E1FD-C5A7792FADAE}"/>
                </a:ext>
              </a:extLst>
            </p:cNvPr>
            <p:cNvSpPr txBox="1"/>
            <p:nvPr/>
          </p:nvSpPr>
          <p:spPr>
            <a:xfrm>
              <a:off x="3360" y="2505"/>
              <a:ext cx="40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D60093"/>
                  </a:solidFill>
                  <a:effectLst/>
                  <a:uLnTx/>
                  <a:uFillTx/>
                </a:rPr>
                <a:t>牙型</a:t>
              </a:r>
            </a:p>
          </p:txBody>
        </p:sp>
      </p:grpSp>
      <p:pic>
        <p:nvPicPr>
          <p:cNvPr id="29" name="图片 28">
            <a:extLst>
              <a:ext uri="{FF2B5EF4-FFF2-40B4-BE49-F238E27FC236}">
                <a16:creationId xmlns:a16="http://schemas.microsoft.com/office/drawing/2014/main" id="{63EAAE0D-2513-96BF-22EB-C25BBF1720E0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179108" y="2157612"/>
            <a:ext cx="4728684" cy="1236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084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13" grpId="0"/>
      <p:bldP spid="20" grpId="0" animBg="1"/>
      <p:bldP spid="2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E59D8471-FE80-5192-6FBB-46121D622116}"/>
              </a:ext>
            </a:extLst>
          </p:cNvPr>
          <p:cNvSpPr txBox="1"/>
          <p:nvPr/>
        </p:nvSpPr>
        <p:spPr>
          <a:xfrm>
            <a:off x="683568" y="6061033"/>
            <a:ext cx="8153400" cy="42633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>
            <a:spAutoFit/>
          </a:bodyPr>
          <a:lstStyle/>
          <a:p>
            <a:pPr marL="342900" indent="-342900" eaLnBrk="0" hangingPunct="0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0000"/>
                </a:solidFill>
                <a:latin typeface="宋体" panose="02010600030101010101" pitchFamily="2" charset="-122"/>
              </a:rPr>
              <a:t>螺纹的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公称直径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：代表螺纹尺寸的直径，指螺纹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大径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的基本尺寸。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496CF9A-BEF5-5243-16EB-448D0E2C3ACF}"/>
              </a:ext>
            </a:extLst>
          </p:cNvPr>
          <p:cNvSpPr/>
          <p:nvPr/>
        </p:nvSpPr>
        <p:spPr>
          <a:xfrm>
            <a:off x="6096248" y="710079"/>
            <a:ext cx="923330" cy="369332"/>
          </a:xfrm>
          <a:prstGeom prst="rect">
            <a:avLst/>
          </a:prstGeom>
          <a:solidFill>
            <a:srgbClr val="FFFF00"/>
          </a:solidFill>
          <a:ln w="9525">
            <a:solidFill>
              <a:schemeClr val="accent1"/>
            </a:solidFill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宋体" panose="02010600030101010101" pitchFamily="2" charset="-122"/>
              </a:rPr>
              <a:t>内螺纹</a:t>
            </a:r>
            <a:endParaRPr kumimoji="0" lang="zh-CN" altLang="en-US" sz="240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F7760D8F-8C9B-E2D4-2FAD-06B26EC12652}"/>
              </a:ext>
            </a:extLst>
          </p:cNvPr>
          <p:cNvSpPr txBox="1"/>
          <p:nvPr/>
        </p:nvSpPr>
        <p:spPr>
          <a:xfrm>
            <a:off x="467543" y="155574"/>
            <a:ext cx="3131319" cy="506934"/>
          </a:xfrm>
          <a:prstGeom prst="rect">
            <a:avLst/>
          </a:prstGeom>
          <a:noFill/>
          <a:ln w="3175">
            <a:noFill/>
          </a:ln>
        </p:spPr>
        <p:txBody>
          <a:bodyPr wrap="square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（２）螺纹的直径</a:t>
            </a:r>
            <a:endParaRPr lang="zh-CN" altLang="en-US" sz="2400" b="0" dirty="0">
              <a:solidFill>
                <a:srgbClr val="3333CC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E218AA3B-9E3F-389A-EB18-7EA1132E72C6}"/>
              </a:ext>
            </a:extLst>
          </p:cNvPr>
          <p:cNvSpPr/>
          <p:nvPr/>
        </p:nvSpPr>
        <p:spPr>
          <a:xfrm>
            <a:off x="2349455" y="795859"/>
            <a:ext cx="928139" cy="369332"/>
          </a:xfrm>
          <a:prstGeom prst="rect">
            <a:avLst/>
          </a:prstGeom>
          <a:solidFill>
            <a:srgbClr val="FFFF00"/>
          </a:solidFill>
          <a:ln w="9525">
            <a:solidFill>
              <a:schemeClr val="accent1"/>
            </a:solidFill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宋体" panose="02010600030101010101" pitchFamily="2" charset="-122"/>
              </a:rPr>
              <a:t>外螺纹</a:t>
            </a:r>
            <a:endParaRPr kumimoji="0" lang="zh-CN" altLang="en-US" sz="240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AA8288C-6800-542D-B818-A31CD49C5D01}"/>
              </a:ext>
            </a:extLst>
          </p:cNvPr>
          <p:cNvGrpSpPr/>
          <p:nvPr/>
        </p:nvGrpSpPr>
        <p:grpSpPr>
          <a:xfrm>
            <a:off x="5497041" y="1105694"/>
            <a:ext cx="2038350" cy="2070100"/>
            <a:chOff x="3321" y="1064"/>
            <a:chExt cx="1284" cy="1304"/>
          </a:xfrm>
        </p:grpSpPr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31E6C4ED-E8B8-A346-B9C8-AE3A162092D1}"/>
                </a:ext>
              </a:extLst>
            </p:cNvPr>
            <p:cNvSpPr/>
            <p:nvPr/>
          </p:nvSpPr>
          <p:spPr>
            <a:xfrm>
              <a:off x="3418" y="1064"/>
              <a:ext cx="1" cy="1304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A0D310B6-BE90-CDB1-C4DB-57BC42ABA6B0}"/>
                </a:ext>
              </a:extLst>
            </p:cNvPr>
            <p:cNvSpPr/>
            <p:nvPr/>
          </p:nvSpPr>
          <p:spPr>
            <a:xfrm>
              <a:off x="4515" y="1064"/>
              <a:ext cx="1" cy="1304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D047DED8-0BF8-0BB9-83BB-F56C01C7E681}"/>
                </a:ext>
              </a:extLst>
            </p:cNvPr>
            <p:cNvGrpSpPr/>
            <p:nvPr/>
          </p:nvGrpSpPr>
          <p:grpSpPr>
            <a:xfrm>
              <a:off x="3321" y="1064"/>
              <a:ext cx="1284" cy="1304"/>
              <a:chOff x="3321" y="1064"/>
              <a:chExt cx="1284" cy="1304"/>
            </a:xfrm>
          </p:grpSpPr>
          <p:sp>
            <p:nvSpPr>
              <p:cNvPr id="12" name="直接连接符 11">
                <a:extLst>
                  <a:ext uri="{FF2B5EF4-FFF2-40B4-BE49-F238E27FC236}">
                    <a16:creationId xmlns:a16="http://schemas.microsoft.com/office/drawing/2014/main" id="{3C79E90D-AFD1-D774-D263-82E9092AEAF8}"/>
                  </a:ext>
                </a:extLst>
              </p:cNvPr>
              <p:cNvSpPr/>
              <p:nvPr/>
            </p:nvSpPr>
            <p:spPr>
              <a:xfrm flipH="1" flipV="1">
                <a:off x="3418" y="2063"/>
                <a:ext cx="5" cy="5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直接连接符 12">
                <a:extLst>
                  <a:ext uri="{FF2B5EF4-FFF2-40B4-BE49-F238E27FC236}">
                    <a16:creationId xmlns:a16="http://schemas.microsoft.com/office/drawing/2014/main" id="{039E8361-54BF-1A93-3FA3-0140EF44CDF9}"/>
                  </a:ext>
                </a:extLst>
              </p:cNvPr>
              <p:cNvSpPr/>
              <p:nvPr/>
            </p:nvSpPr>
            <p:spPr>
              <a:xfrm flipH="1" flipV="1">
                <a:off x="4148" y="2062"/>
                <a:ext cx="6" cy="6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直接连接符 13">
                <a:extLst>
                  <a:ext uri="{FF2B5EF4-FFF2-40B4-BE49-F238E27FC236}">
                    <a16:creationId xmlns:a16="http://schemas.microsoft.com/office/drawing/2014/main" id="{F61C6DB7-5725-9F64-99F0-1AD5255DA6A3}"/>
                  </a:ext>
                </a:extLst>
              </p:cNvPr>
              <p:cNvSpPr/>
              <p:nvPr/>
            </p:nvSpPr>
            <p:spPr>
              <a:xfrm flipH="1" flipV="1">
                <a:off x="3513" y="2077"/>
                <a:ext cx="46" cy="46"/>
              </a:xfrm>
              <a:prstGeom prst="line">
                <a:avLst/>
              </a:prstGeom>
              <a:ln w="31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直接连接符 14">
                <a:extLst>
                  <a:ext uri="{FF2B5EF4-FFF2-40B4-BE49-F238E27FC236}">
                    <a16:creationId xmlns:a16="http://schemas.microsoft.com/office/drawing/2014/main" id="{7E106CB3-2CC1-EE73-75F3-F23A1CC957A5}"/>
                  </a:ext>
                </a:extLst>
              </p:cNvPr>
              <p:cNvSpPr/>
              <p:nvPr/>
            </p:nvSpPr>
            <p:spPr>
              <a:xfrm flipH="1" flipV="1">
                <a:off x="3831" y="2070"/>
                <a:ext cx="26" cy="26"/>
              </a:xfrm>
              <a:prstGeom prst="line">
                <a:avLst/>
              </a:prstGeom>
              <a:ln w="31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直接连接符 15">
                <a:extLst>
                  <a:ext uri="{FF2B5EF4-FFF2-40B4-BE49-F238E27FC236}">
                    <a16:creationId xmlns:a16="http://schemas.microsoft.com/office/drawing/2014/main" id="{CE5BF544-120A-0D33-CB69-D52B9D0C31F9}"/>
                  </a:ext>
                </a:extLst>
              </p:cNvPr>
              <p:cNvSpPr/>
              <p:nvPr/>
            </p:nvSpPr>
            <p:spPr>
              <a:xfrm flipH="1" flipV="1">
                <a:off x="3927" y="2084"/>
                <a:ext cx="66" cy="67"/>
              </a:xfrm>
              <a:prstGeom prst="line">
                <a:avLst/>
              </a:prstGeom>
              <a:ln w="31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直接连接符 16">
                <a:extLst>
                  <a:ext uri="{FF2B5EF4-FFF2-40B4-BE49-F238E27FC236}">
                    <a16:creationId xmlns:a16="http://schemas.microsoft.com/office/drawing/2014/main" id="{0D687537-E3C5-FDE5-9749-4E06F09AD43F}"/>
                  </a:ext>
                </a:extLst>
              </p:cNvPr>
              <p:cNvSpPr/>
              <p:nvPr/>
            </p:nvSpPr>
            <p:spPr>
              <a:xfrm flipH="1" flipV="1">
                <a:off x="4244" y="2077"/>
                <a:ext cx="47" cy="46"/>
              </a:xfrm>
              <a:prstGeom prst="line">
                <a:avLst/>
              </a:prstGeom>
              <a:ln w="31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直接连接符 17">
                <a:extLst>
                  <a:ext uri="{FF2B5EF4-FFF2-40B4-BE49-F238E27FC236}">
                    <a16:creationId xmlns:a16="http://schemas.microsoft.com/office/drawing/2014/main" id="{235125CD-BD39-F5D7-7E55-426165C319B7}"/>
                  </a:ext>
                </a:extLst>
              </p:cNvPr>
              <p:cNvSpPr/>
              <p:nvPr/>
            </p:nvSpPr>
            <p:spPr>
              <a:xfrm flipH="1" flipV="1">
                <a:off x="4437" y="2107"/>
                <a:ext cx="78" cy="79"/>
              </a:xfrm>
              <a:prstGeom prst="line">
                <a:avLst/>
              </a:prstGeom>
              <a:ln w="31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直接连接符 18">
                <a:extLst>
                  <a:ext uri="{FF2B5EF4-FFF2-40B4-BE49-F238E27FC236}">
                    <a16:creationId xmlns:a16="http://schemas.microsoft.com/office/drawing/2014/main" id="{6E83FC33-1B7F-3DBE-9A52-F8B2D311AC88}"/>
                  </a:ext>
                </a:extLst>
              </p:cNvPr>
              <p:cNvSpPr/>
              <p:nvPr/>
            </p:nvSpPr>
            <p:spPr>
              <a:xfrm flipH="1" flipV="1">
                <a:off x="3941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" name="直接连接符 19">
                <a:extLst>
                  <a:ext uri="{FF2B5EF4-FFF2-40B4-BE49-F238E27FC236}">
                    <a16:creationId xmlns:a16="http://schemas.microsoft.com/office/drawing/2014/main" id="{423CC657-62CF-4CD8-CA6D-4ECD093C4B23}"/>
                  </a:ext>
                </a:extLst>
              </p:cNvPr>
              <p:cNvSpPr/>
              <p:nvPr/>
            </p:nvSpPr>
            <p:spPr>
              <a:xfrm flipH="1" flipV="1">
                <a:off x="3627" y="2060"/>
                <a:ext cx="53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直接连接符 20">
                <a:extLst>
                  <a:ext uri="{FF2B5EF4-FFF2-40B4-BE49-F238E27FC236}">
                    <a16:creationId xmlns:a16="http://schemas.microsoft.com/office/drawing/2014/main" id="{6EE7CBE1-D18A-9FFA-028F-19E1C599E3B2}"/>
                  </a:ext>
                </a:extLst>
              </p:cNvPr>
              <p:cNvSpPr/>
              <p:nvPr/>
            </p:nvSpPr>
            <p:spPr>
              <a:xfrm flipH="1">
                <a:off x="3471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F9423C2D-31DF-0DBA-169A-63870055E38B}"/>
                  </a:ext>
                </a:extLst>
              </p:cNvPr>
              <p:cNvSpPr/>
              <p:nvPr/>
            </p:nvSpPr>
            <p:spPr>
              <a:xfrm>
                <a:off x="3418" y="2060"/>
                <a:ext cx="53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8516B603-3B00-E2E9-4FDF-0B9EE0081ED0}"/>
                  </a:ext>
                </a:extLst>
              </p:cNvPr>
              <p:cNvSpPr/>
              <p:nvPr/>
            </p:nvSpPr>
            <p:spPr>
              <a:xfrm>
                <a:off x="3575" y="2151"/>
                <a:ext cx="1" cy="1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2DD3A9A3-D923-7BEE-9CAE-54107BC4C2FD}"/>
                  </a:ext>
                </a:extLst>
              </p:cNvPr>
              <p:cNvSpPr/>
              <p:nvPr/>
            </p:nvSpPr>
            <p:spPr>
              <a:xfrm>
                <a:off x="3627" y="2060"/>
                <a:ext cx="1" cy="1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709949C4-59E3-8850-D621-B9262C9B2455}"/>
                  </a:ext>
                </a:extLst>
              </p:cNvPr>
              <p:cNvSpPr/>
              <p:nvPr/>
            </p:nvSpPr>
            <p:spPr>
              <a:xfrm flipH="1" flipV="1">
                <a:off x="3523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B5B6ABF8-C025-FBEF-D334-AE0695240AC1}"/>
                  </a:ext>
                </a:extLst>
              </p:cNvPr>
              <p:cNvSpPr/>
              <p:nvPr/>
            </p:nvSpPr>
            <p:spPr>
              <a:xfrm flipH="1">
                <a:off x="3575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50624154-CC56-F46B-1C96-BCFA3F824B8E}"/>
                  </a:ext>
                </a:extLst>
              </p:cNvPr>
              <p:cNvSpPr/>
              <p:nvPr/>
            </p:nvSpPr>
            <p:spPr>
              <a:xfrm flipH="1">
                <a:off x="3784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4A827D3C-FE8E-5FBF-F08C-B8BACB956BBB}"/>
                  </a:ext>
                </a:extLst>
              </p:cNvPr>
              <p:cNvSpPr/>
              <p:nvPr/>
            </p:nvSpPr>
            <p:spPr>
              <a:xfrm flipH="1">
                <a:off x="3680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DEA98BB6-ACFF-FDBF-2B6E-681707F1ED72}"/>
                  </a:ext>
                </a:extLst>
              </p:cNvPr>
              <p:cNvSpPr/>
              <p:nvPr/>
            </p:nvSpPr>
            <p:spPr>
              <a:xfrm flipH="1" flipV="1">
                <a:off x="3732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C49578BE-AECE-195A-2AEA-95962A063EFA}"/>
                  </a:ext>
                </a:extLst>
              </p:cNvPr>
              <p:cNvSpPr/>
              <p:nvPr/>
            </p:nvSpPr>
            <p:spPr>
              <a:xfrm flipH="1" flipV="1">
                <a:off x="3836" y="2060"/>
                <a:ext cx="53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7393A0C8-AA78-AF33-E5A3-95EF31618785}"/>
                  </a:ext>
                </a:extLst>
              </p:cNvPr>
              <p:cNvSpPr/>
              <p:nvPr/>
            </p:nvSpPr>
            <p:spPr>
              <a:xfrm flipH="1">
                <a:off x="3889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直接连接符 31">
                <a:extLst>
                  <a:ext uri="{FF2B5EF4-FFF2-40B4-BE49-F238E27FC236}">
                    <a16:creationId xmlns:a16="http://schemas.microsoft.com/office/drawing/2014/main" id="{ACCA1C99-829A-8A65-9BA8-FC1D058F85F9}"/>
                  </a:ext>
                </a:extLst>
              </p:cNvPr>
              <p:cNvSpPr/>
              <p:nvPr/>
            </p:nvSpPr>
            <p:spPr>
              <a:xfrm flipH="1">
                <a:off x="4202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6CA0C109-EAE7-04E5-BB56-7B6B9930AE4C}"/>
                  </a:ext>
                </a:extLst>
              </p:cNvPr>
              <p:cNvSpPr/>
              <p:nvPr/>
            </p:nvSpPr>
            <p:spPr>
              <a:xfrm flipH="1" flipV="1">
                <a:off x="4045" y="2060"/>
                <a:ext cx="53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975EBDB3-2A08-2144-A768-F4923ED800F5}"/>
                  </a:ext>
                </a:extLst>
              </p:cNvPr>
              <p:cNvSpPr/>
              <p:nvPr/>
            </p:nvSpPr>
            <p:spPr>
              <a:xfrm flipH="1">
                <a:off x="3993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6D9993D5-2236-F77F-C244-919FF0278D85}"/>
                  </a:ext>
                </a:extLst>
              </p:cNvPr>
              <p:cNvSpPr/>
              <p:nvPr/>
            </p:nvSpPr>
            <p:spPr>
              <a:xfrm>
                <a:off x="4098" y="2144"/>
                <a:ext cx="1" cy="1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7A646788-ECB8-1634-3756-93C5A6FD915E}"/>
                  </a:ext>
                </a:extLst>
              </p:cNvPr>
              <p:cNvSpPr/>
              <p:nvPr/>
            </p:nvSpPr>
            <p:spPr>
              <a:xfrm>
                <a:off x="4202" y="2151"/>
                <a:ext cx="1" cy="1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9D524F8A-5835-1BD4-63F8-D1647C0AAC17}"/>
                  </a:ext>
                </a:extLst>
              </p:cNvPr>
              <p:cNvSpPr/>
              <p:nvPr/>
            </p:nvSpPr>
            <p:spPr>
              <a:xfrm flipH="1">
                <a:off x="4098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086D8760-4AC6-02E0-3B05-79DB8E47193D}"/>
                  </a:ext>
                </a:extLst>
              </p:cNvPr>
              <p:cNvSpPr/>
              <p:nvPr/>
            </p:nvSpPr>
            <p:spPr>
              <a:xfrm flipH="1" flipV="1">
                <a:off x="4150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直接连接符 38">
                <a:extLst>
                  <a:ext uri="{FF2B5EF4-FFF2-40B4-BE49-F238E27FC236}">
                    <a16:creationId xmlns:a16="http://schemas.microsoft.com/office/drawing/2014/main" id="{6AE1C7AF-EC4C-FC55-8101-F4013644B857}"/>
                  </a:ext>
                </a:extLst>
              </p:cNvPr>
              <p:cNvSpPr/>
              <p:nvPr/>
            </p:nvSpPr>
            <p:spPr>
              <a:xfrm flipH="1" flipV="1">
                <a:off x="4359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直接连接符 39">
                <a:extLst>
                  <a:ext uri="{FF2B5EF4-FFF2-40B4-BE49-F238E27FC236}">
                    <a16:creationId xmlns:a16="http://schemas.microsoft.com/office/drawing/2014/main" id="{EE7E50E7-D02A-617B-08CE-68F88C4BCDB0}"/>
                  </a:ext>
                </a:extLst>
              </p:cNvPr>
              <p:cNvSpPr/>
              <p:nvPr/>
            </p:nvSpPr>
            <p:spPr>
              <a:xfrm flipH="1" flipV="1">
                <a:off x="4254" y="2060"/>
                <a:ext cx="53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C3B97976-8852-A89E-3FC1-44AB1D9E81C4}"/>
                  </a:ext>
                </a:extLst>
              </p:cNvPr>
              <p:cNvSpPr/>
              <p:nvPr/>
            </p:nvSpPr>
            <p:spPr>
              <a:xfrm flipH="1">
                <a:off x="4307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直接连接符 41">
                <a:extLst>
                  <a:ext uri="{FF2B5EF4-FFF2-40B4-BE49-F238E27FC236}">
                    <a16:creationId xmlns:a16="http://schemas.microsoft.com/office/drawing/2014/main" id="{F838CABD-375C-BF58-537E-5AE3CBF60359}"/>
                  </a:ext>
                </a:extLst>
              </p:cNvPr>
              <p:cNvSpPr/>
              <p:nvPr/>
            </p:nvSpPr>
            <p:spPr>
              <a:xfrm flipH="1">
                <a:off x="4411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A53AC69F-378B-668E-5F27-26B9AE1BBF05}"/>
                  </a:ext>
                </a:extLst>
              </p:cNvPr>
              <p:cNvSpPr/>
              <p:nvPr/>
            </p:nvSpPr>
            <p:spPr>
              <a:xfrm flipH="1" flipV="1">
                <a:off x="4463" y="2060"/>
                <a:ext cx="52" cy="9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4" name="组合 43">
                <a:extLst>
                  <a:ext uri="{FF2B5EF4-FFF2-40B4-BE49-F238E27FC236}">
                    <a16:creationId xmlns:a16="http://schemas.microsoft.com/office/drawing/2014/main" id="{BA9BE3FC-B256-9443-FDF6-8E4950E86872}"/>
                  </a:ext>
                </a:extLst>
              </p:cNvPr>
              <p:cNvGrpSpPr/>
              <p:nvPr/>
            </p:nvGrpSpPr>
            <p:grpSpPr>
              <a:xfrm>
                <a:off x="3321" y="1064"/>
                <a:ext cx="1284" cy="1304"/>
                <a:chOff x="3321" y="1064"/>
                <a:chExt cx="1284" cy="1304"/>
              </a:xfrm>
            </p:grpSpPr>
            <p:sp>
              <p:nvSpPr>
                <p:cNvPr id="45" name="直接连接符 44">
                  <a:extLst>
                    <a:ext uri="{FF2B5EF4-FFF2-40B4-BE49-F238E27FC236}">
                      <a16:creationId xmlns:a16="http://schemas.microsoft.com/office/drawing/2014/main" id="{C9288FA4-99D9-93D1-5F72-D2FFF862ABA7}"/>
                    </a:ext>
                  </a:extLst>
                </p:cNvPr>
                <p:cNvSpPr/>
                <p:nvPr/>
              </p:nvSpPr>
              <p:spPr>
                <a:xfrm flipH="1" flipV="1">
                  <a:off x="3648" y="1318"/>
                  <a:ext cx="40" cy="40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" name="直接连接符 45">
                  <a:extLst>
                    <a:ext uri="{FF2B5EF4-FFF2-40B4-BE49-F238E27FC236}">
                      <a16:creationId xmlns:a16="http://schemas.microsoft.com/office/drawing/2014/main" id="{DCA6BE2B-B1C8-B0F1-DBDD-7EEDD599CE29}"/>
                    </a:ext>
                  </a:extLst>
                </p:cNvPr>
                <p:cNvSpPr/>
                <p:nvPr/>
              </p:nvSpPr>
              <p:spPr>
                <a:xfrm flipH="1" flipV="1">
                  <a:off x="3946" y="1291"/>
                  <a:ext cx="60" cy="59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" name="直接连接符 46">
                  <a:extLst>
                    <a:ext uri="{FF2B5EF4-FFF2-40B4-BE49-F238E27FC236}">
                      <a16:creationId xmlns:a16="http://schemas.microsoft.com/office/drawing/2014/main" id="{941278E5-7BEA-DC88-258B-2A5B785D171B}"/>
                    </a:ext>
                  </a:extLst>
                </p:cNvPr>
                <p:cNvSpPr/>
                <p:nvPr/>
              </p:nvSpPr>
              <p:spPr>
                <a:xfrm flipH="1" flipV="1">
                  <a:off x="4082" y="1345"/>
                  <a:ext cx="20" cy="20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" name="直接连接符 47">
                  <a:extLst>
                    <a:ext uri="{FF2B5EF4-FFF2-40B4-BE49-F238E27FC236}">
                      <a16:creationId xmlns:a16="http://schemas.microsoft.com/office/drawing/2014/main" id="{4E0F23F8-5EA4-CBC0-766E-3E1C241214D8}"/>
                    </a:ext>
                  </a:extLst>
                </p:cNvPr>
                <p:cNvSpPr/>
                <p:nvPr/>
              </p:nvSpPr>
              <p:spPr>
                <a:xfrm flipH="1" flipV="1">
                  <a:off x="4380" y="1318"/>
                  <a:ext cx="39" cy="40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" name="直接连接符 48">
                  <a:extLst>
                    <a:ext uri="{FF2B5EF4-FFF2-40B4-BE49-F238E27FC236}">
                      <a16:creationId xmlns:a16="http://schemas.microsoft.com/office/drawing/2014/main" id="{3B7AC790-7B71-65ED-9CBF-538548FB215A}"/>
                    </a:ext>
                  </a:extLst>
                </p:cNvPr>
                <p:cNvSpPr/>
                <p:nvPr/>
              </p:nvSpPr>
              <p:spPr>
                <a:xfrm flipH="1" flipV="1">
                  <a:off x="3418" y="2307"/>
                  <a:ext cx="61" cy="61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" name="直接连接符 49">
                  <a:extLst>
                    <a:ext uri="{FF2B5EF4-FFF2-40B4-BE49-F238E27FC236}">
                      <a16:creationId xmlns:a16="http://schemas.microsoft.com/office/drawing/2014/main" id="{9C9F95EB-5DBB-2B7B-D344-7CE654B1F836}"/>
                    </a:ext>
                  </a:extLst>
                </p:cNvPr>
                <p:cNvSpPr/>
                <p:nvPr/>
              </p:nvSpPr>
              <p:spPr>
                <a:xfrm flipH="1" flipV="1">
                  <a:off x="3418" y="2226"/>
                  <a:ext cx="142" cy="142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" name="直接连接符 50">
                  <a:extLst>
                    <a:ext uri="{FF2B5EF4-FFF2-40B4-BE49-F238E27FC236}">
                      <a16:creationId xmlns:a16="http://schemas.microsoft.com/office/drawing/2014/main" id="{445BC01B-25F1-8CA9-C224-4F381C248ABE}"/>
                    </a:ext>
                  </a:extLst>
                </p:cNvPr>
                <p:cNvSpPr/>
                <p:nvPr/>
              </p:nvSpPr>
              <p:spPr>
                <a:xfrm flipH="1" flipV="1">
                  <a:off x="3418" y="2145"/>
                  <a:ext cx="223" cy="223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" name="直接连接符 51">
                  <a:extLst>
                    <a:ext uri="{FF2B5EF4-FFF2-40B4-BE49-F238E27FC236}">
                      <a16:creationId xmlns:a16="http://schemas.microsoft.com/office/drawing/2014/main" id="{8512F34D-8752-24DD-3C00-347F11907364}"/>
                    </a:ext>
                  </a:extLst>
                </p:cNvPr>
                <p:cNvSpPr/>
                <p:nvPr/>
              </p:nvSpPr>
              <p:spPr>
                <a:xfrm flipH="1" flipV="1">
                  <a:off x="3483" y="2129"/>
                  <a:ext cx="240" cy="239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直接连接符 52">
                  <a:extLst>
                    <a:ext uri="{FF2B5EF4-FFF2-40B4-BE49-F238E27FC236}">
                      <a16:creationId xmlns:a16="http://schemas.microsoft.com/office/drawing/2014/main" id="{65A80F4C-7F3A-731A-A565-A36D23849867}"/>
                    </a:ext>
                  </a:extLst>
                </p:cNvPr>
                <p:cNvSpPr/>
                <p:nvPr/>
              </p:nvSpPr>
              <p:spPr>
                <a:xfrm flipH="1" flipV="1">
                  <a:off x="3579" y="2143"/>
                  <a:ext cx="225" cy="225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" name="直接连接符 53">
                  <a:extLst>
                    <a:ext uri="{FF2B5EF4-FFF2-40B4-BE49-F238E27FC236}">
                      <a16:creationId xmlns:a16="http://schemas.microsoft.com/office/drawing/2014/main" id="{6B82337D-6F7D-B15F-52D1-95B2F864807C}"/>
                    </a:ext>
                  </a:extLst>
                </p:cNvPr>
                <p:cNvSpPr/>
                <p:nvPr/>
              </p:nvSpPr>
              <p:spPr>
                <a:xfrm flipH="1" flipV="1">
                  <a:off x="3609" y="2092"/>
                  <a:ext cx="276" cy="276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" name="直接连接符 54">
                  <a:extLst>
                    <a:ext uri="{FF2B5EF4-FFF2-40B4-BE49-F238E27FC236}">
                      <a16:creationId xmlns:a16="http://schemas.microsoft.com/office/drawing/2014/main" id="{BEC01AB4-B019-9CFA-52BB-7EA0FD7C1C79}"/>
                    </a:ext>
                  </a:extLst>
                </p:cNvPr>
                <p:cNvSpPr/>
                <p:nvPr/>
              </p:nvSpPr>
              <p:spPr>
                <a:xfrm flipH="1" flipV="1">
                  <a:off x="3705" y="2107"/>
                  <a:ext cx="261" cy="261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直接连接符 55">
                  <a:extLst>
                    <a:ext uri="{FF2B5EF4-FFF2-40B4-BE49-F238E27FC236}">
                      <a16:creationId xmlns:a16="http://schemas.microsoft.com/office/drawing/2014/main" id="{5CA4CFA7-2561-84EC-3139-098225039C8E}"/>
                    </a:ext>
                  </a:extLst>
                </p:cNvPr>
                <p:cNvSpPr/>
                <p:nvPr/>
              </p:nvSpPr>
              <p:spPr>
                <a:xfrm flipH="1" flipV="1">
                  <a:off x="3801" y="2121"/>
                  <a:ext cx="247" cy="247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" name="直接连接符 56">
                  <a:extLst>
                    <a:ext uri="{FF2B5EF4-FFF2-40B4-BE49-F238E27FC236}">
                      <a16:creationId xmlns:a16="http://schemas.microsoft.com/office/drawing/2014/main" id="{111A9A98-277E-7DAC-EC4F-17DD0DAD3B7B}"/>
                    </a:ext>
                  </a:extLst>
                </p:cNvPr>
                <p:cNvSpPr/>
                <p:nvPr/>
              </p:nvSpPr>
              <p:spPr>
                <a:xfrm flipH="1" flipV="1">
                  <a:off x="3897" y="2136"/>
                  <a:ext cx="232" cy="232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" name="直接连接符 57">
                  <a:extLst>
                    <a:ext uri="{FF2B5EF4-FFF2-40B4-BE49-F238E27FC236}">
                      <a16:creationId xmlns:a16="http://schemas.microsoft.com/office/drawing/2014/main" id="{817DB943-6693-051D-5ACA-D22BB66ECA5A}"/>
                    </a:ext>
                  </a:extLst>
                </p:cNvPr>
                <p:cNvSpPr/>
                <p:nvPr/>
              </p:nvSpPr>
              <p:spPr>
                <a:xfrm flipH="1" flipV="1">
                  <a:off x="3993" y="2151"/>
                  <a:ext cx="217" cy="217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直接连接符 58">
                  <a:extLst>
                    <a:ext uri="{FF2B5EF4-FFF2-40B4-BE49-F238E27FC236}">
                      <a16:creationId xmlns:a16="http://schemas.microsoft.com/office/drawing/2014/main" id="{7FD52E30-2C46-5C0D-232D-582C5D026C8D}"/>
                    </a:ext>
                  </a:extLst>
                </p:cNvPr>
                <p:cNvSpPr/>
                <p:nvPr/>
              </p:nvSpPr>
              <p:spPr>
                <a:xfrm flipH="1" flipV="1">
                  <a:off x="4023" y="2099"/>
                  <a:ext cx="269" cy="269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直接连接符 59">
                  <a:extLst>
                    <a:ext uri="{FF2B5EF4-FFF2-40B4-BE49-F238E27FC236}">
                      <a16:creationId xmlns:a16="http://schemas.microsoft.com/office/drawing/2014/main" id="{AD29DC74-EE92-2EE3-4C28-82C9BA7528D5}"/>
                    </a:ext>
                  </a:extLst>
                </p:cNvPr>
                <p:cNvSpPr/>
                <p:nvPr/>
              </p:nvSpPr>
              <p:spPr>
                <a:xfrm flipH="1" flipV="1">
                  <a:off x="4119" y="2114"/>
                  <a:ext cx="254" cy="254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直接连接符 60">
                  <a:extLst>
                    <a:ext uri="{FF2B5EF4-FFF2-40B4-BE49-F238E27FC236}">
                      <a16:creationId xmlns:a16="http://schemas.microsoft.com/office/drawing/2014/main" id="{732BA7D0-E50D-B8A3-CEDC-37E702E31A7D}"/>
                    </a:ext>
                  </a:extLst>
                </p:cNvPr>
                <p:cNvSpPr/>
                <p:nvPr/>
              </p:nvSpPr>
              <p:spPr>
                <a:xfrm flipH="1" flipV="1">
                  <a:off x="4215" y="2129"/>
                  <a:ext cx="239" cy="239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直接连接符 61">
                  <a:extLst>
                    <a:ext uri="{FF2B5EF4-FFF2-40B4-BE49-F238E27FC236}">
                      <a16:creationId xmlns:a16="http://schemas.microsoft.com/office/drawing/2014/main" id="{9016CE2F-79E2-7FF0-067D-425C5B592692}"/>
                    </a:ext>
                  </a:extLst>
                </p:cNvPr>
                <p:cNvSpPr/>
                <p:nvPr/>
              </p:nvSpPr>
              <p:spPr>
                <a:xfrm flipH="1" flipV="1">
                  <a:off x="4311" y="2143"/>
                  <a:ext cx="204" cy="205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直接连接符 62">
                  <a:extLst>
                    <a:ext uri="{FF2B5EF4-FFF2-40B4-BE49-F238E27FC236}">
                      <a16:creationId xmlns:a16="http://schemas.microsoft.com/office/drawing/2014/main" id="{C544D75A-61BC-367A-9876-CF0D3E2D5ADD}"/>
                    </a:ext>
                  </a:extLst>
                </p:cNvPr>
                <p:cNvSpPr/>
                <p:nvPr/>
              </p:nvSpPr>
              <p:spPr>
                <a:xfrm flipH="1" flipV="1">
                  <a:off x="3418" y="1250"/>
                  <a:ext cx="78" cy="78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直接连接符 63">
                  <a:extLst>
                    <a:ext uri="{FF2B5EF4-FFF2-40B4-BE49-F238E27FC236}">
                      <a16:creationId xmlns:a16="http://schemas.microsoft.com/office/drawing/2014/main" id="{FC87F8F0-5E47-7D70-43E5-822DCE20AE6C}"/>
                    </a:ext>
                  </a:extLst>
                </p:cNvPr>
                <p:cNvSpPr/>
                <p:nvPr/>
              </p:nvSpPr>
              <p:spPr>
                <a:xfrm flipH="1" flipV="1">
                  <a:off x="4341" y="2092"/>
                  <a:ext cx="174" cy="175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直接连接符 64">
                  <a:extLst>
                    <a:ext uri="{FF2B5EF4-FFF2-40B4-BE49-F238E27FC236}">
                      <a16:creationId xmlns:a16="http://schemas.microsoft.com/office/drawing/2014/main" id="{167DE920-1B23-B7DB-5339-FD7573495287}"/>
                    </a:ext>
                  </a:extLst>
                </p:cNvPr>
                <p:cNvSpPr/>
                <p:nvPr/>
              </p:nvSpPr>
              <p:spPr>
                <a:xfrm flipH="1" flipV="1">
                  <a:off x="3418" y="1169"/>
                  <a:ext cx="174" cy="174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" name="直接连接符 65">
                  <a:extLst>
                    <a:ext uri="{FF2B5EF4-FFF2-40B4-BE49-F238E27FC236}">
                      <a16:creationId xmlns:a16="http://schemas.microsoft.com/office/drawing/2014/main" id="{76514545-A339-BC0A-4A5A-D97778C8758C}"/>
                    </a:ext>
                  </a:extLst>
                </p:cNvPr>
                <p:cNvSpPr/>
                <p:nvPr/>
              </p:nvSpPr>
              <p:spPr>
                <a:xfrm flipH="1" flipV="1">
                  <a:off x="3418" y="1088"/>
                  <a:ext cx="204" cy="203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" name="直接连接符 66">
                  <a:extLst>
                    <a:ext uri="{FF2B5EF4-FFF2-40B4-BE49-F238E27FC236}">
                      <a16:creationId xmlns:a16="http://schemas.microsoft.com/office/drawing/2014/main" id="{4C980DD8-083E-7990-BAD8-95EF974EB5A4}"/>
                    </a:ext>
                  </a:extLst>
                </p:cNvPr>
                <p:cNvSpPr/>
                <p:nvPr/>
              </p:nvSpPr>
              <p:spPr>
                <a:xfrm flipH="1" flipV="1">
                  <a:off x="3476" y="1064"/>
                  <a:ext cx="242" cy="242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直接连接符 67">
                  <a:extLst>
                    <a:ext uri="{FF2B5EF4-FFF2-40B4-BE49-F238E27FC236}">
                      <a16:creationId xmlns:a16="http://schemas.microsoft.com/office/drawing/2014/main" id="{25927A02-4C31-DC50-8941-979AF488B425}"/>
                    </a:ext>
                  </a:extLst>
                </p:cNvPr>
                <p:cNvSpPr/>
                <p:nvPr/>
              </p:nvSpPr>
              <p:spPr>
                <a:xfrm flipH="1" flipV="1">
                  <a:off x="3557" y="1064"/>
                  <a:ext cx="257" cy="257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直接连接符 68">
                  <a:extLst>
                    <a:ext uri="{FF2B5EF4-FFF2-40B4-BE49-F238E27FC236}">
                      <a16:creationId xmlns:a16="http://schemas.microsoft.com/office/drawing/2014/main" id="{DC7E658D-43EA-878A-7D2A-607BD8564A1C}"/>
                    </a:ext>
                  </a:extLst>
                </p:cNvPr>
                <p:cNvSpPr/>
                <p:nvPr/>
              </p:nvSpPr>
              <p:spPr>
                <a:xfrm flipH="1" flipV="1">
                  <a:off x="3639" y="1064"/>
                  <a:ext cx="271" cy="271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直接连接符 69">
                  <a:extLst>
                    <a:ext uri="{FF2B5EF4-FFF2-40B4-BE49-F238E27FC236}">
                      <a16:creationId xmlns:a16="http://schemas.microsoft.com/office/drawing/2014/main" id="{88207C80-4C2B-F380-6025-24B7BD13A4D4}"/>
                    </a:ext>
                  </a:extLst>
                </p:cNvPr>
                <p:cNvSpPr/>
                <p:nvPr/>
              </p:nvSpPr>
              <p:spPr>
                <a:xfrm flipH="1" flipV="1">
                  <a:off x="3720" y="1064"/>
                  <a:ext cx="219" cy="220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直接连接符 70">
                  <a:extLst>
                    <a:ext uri="{FF2B5EF4-FFF2-40B4-BE49-F238E27FC236}">
                      <a16:creationId xmlns:a16="http://schemas.microsoft.com/office/drawing/2014/main" id="{6B2BEA21-8790-33CC-D9A1-E27B421E574C}"/>
                    </a:ext>
                  </a:extLst>
                </p:cNvPr>
                <p:cNvSpPr/>
                <p:nvPr/>
              </p:nvSpPr>
              <p:spPr>
                <a:xfrm flipH="1" flipV="1">
                  <a:off x="3801" y="1064"/>
                  <a:ext cx="234" cy="235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直接连接符 71">
                  <a:extLst>
                    <a:ext uri="{FF2B5EF4-FFF2-40B4-BE49-F238E27FC236}">
                      <a16:creationId xmlns:a16="http://schemas.microsoft.com/office/drawing/2014/main" id="{E2FEADD7-2D8E-1954-C09A-C7687B83720C}"/>
                    </a:ext>
                  </a:extLst>
                </p:cNvPr>
                <p:cNvSpPr/>
                <p:nvPr/>
              </p:nvSpPr>
              <p:spPr>
                <a:xfrm flipH="1" flipV="1">
                  <a:off x="3882" y="1064"/>
                  <a:ext cx="249" cy="250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直接连接符 72">
                  <a:extLst>
                    <a:ext uri="{FF2B5EF4-FFF2-40B4-BE49-F238E27FC236}">
                      <a16:creationId xmlns:a16="http://schemas.microsoft.com/office/drawing/2014/main" id="{5B3892F7-B156-7ACC-3E0B-941C669B383F}"/>
                    </a:ext>
                  </a:extLst>
                </p:cNvPr>
                <p:cNvSpPr/>
                <p:nvPr/>
              </p:nvSpPr>
              <p:spPr>
                <a:xfrm flipH="1" flipV="1">
                  <a:off x="3964" y="1064"/>
                  <a:ext cx="263" cy="264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" name="直接连接符 73">
                  <a:extLst>
                    <a:ext uri="{FF2B5EF4-FFF2-40B4-BE49-F238E27FC236}">
                      <a16:creationId xmlns:a16="http://schemas.microsoft.com/office/drawing/2014/main" id="{1DB9D2C3-B1EC-52C3-C2B3-72141717B384}"/>
                    </a:ext>
                  </a:extLst>
                </p:cNvPr>
                <p:cNvSpPr/>
                <p:nvPr/>
              </p:nvSpPr>
              <p:spPr>
                <a:xfrm flipH="1" flipV="1">
                  <a:off x="4045" y="1064"/>
                  <a:ext cx="278" cy="279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直接连接符 74">
                  <a:extLst>
                    <a:ext uri="{FF2B5EF4-FFF2-40B4-BE49-F238E27FC236}">
                      <a16:creationId xmlns:a16="http://schemas.microsoft.com/office/drawing/2014/main" id="{3180B7E5-13AF-9980-EB22-FDECDF94CC8A}"/>
                    </a:ext>
                  </a:extLst>
                </p:cNvPr>
                <p:cNvSpPr/>
                <p:nvPr/>
              </p:nvSpPr>
              <p:spPr>
                <a:xfrm flipH="1" flipV="1">
                  <a:off x="4126" y="1064"/>
                  <a:ext cx="227" cy="227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" name="直接连接符 75">
                  <a:extLst>
                    <a:ext uri="{FF2B5EF4-FFF2-40B4-BE49-F238E27FC236}">
                      <a16:creationId xmlns:a16="http://schemas.microsoft.com/office/drawing/2014/main" id="{2908D8DD-3724-46A9-8056-BF6BE9F94366}"/>
                    </a:ext>
                  </a:extLst>
                </p:cNvPr>
                <p:cNvSpPr/>
                <p:nvPr/>
              </p:nvSpPr>
              <p:spPr>
                <a:xfrm flipH="1" flipV="1">
                  <a:off x="4207" y="1064"/>
                  <a:ext cx="242" cy="242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" name="直接连接符 76">
                  <a:extLst>
                    <a:ext uri="{FF2B5EF4-FFF2-40B4-BE49-F238E27FC236}">
                      <a16:creationId xmlns:a16="http://schemas.microsoft.com/office/drawing/2014/main" id="{5F4E4FA3-0E14-422B-3F07-ADABF4CE00B2}"/>
                    </a:ext>
                  </a:extLst>
                </p:cNvPr>
                <p:cNvSpPr/>
                <p:nvPr/>
              </p:nvSpPr>
              <p:spPr>
                <a:xfrm flipH="1" flipV="1">
                  <a:off x="4289" y="1064"/>
                  <a:ext cx="226" cy="227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" name="直接连接符 77">
                  <a:extLst>
                    <a:ext uri="{FF2B5EF4-FFF2-40B4-BE49-F238E27FC236}">
                      <a16:creationId xmlns:a16="http://schemas.microsoft.com/office/drawing/2014/main" id="{7BC282D0-4EDF-0EA2-8615-E0727948F7A0}"/>
                    </a:ext>
                  </a:extLst>
                </p:cNvPr>
                <p:cNvSpPr/>
                <p:nvPr/>
              </p:nvSpPr>
              <p:spPr>
                <a:xfrm flipH="1" flipV="1">
                  <a:off x="4370" y="1064"/>
                  <a:ext cx="145" cy="146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直接连接符 78">
                  <a:extLst>
                    <a:ext uri="{FF2B5EF4-FFF2-40B4-BE49-F238E27FC236}">
                      <a16:creationId xmlns:a16="http://schemas.microsoft.com/office/drawing/2014/main" id="{F9EC7777-12B5-B726-FA18-780D22806326}"/>
                    </a:ext>
                  </a:extLst>
                </p:cNvPr>
                <p:cNvSpPr/>
                <p:nvPr/>
              </p:nvSpPr>
              <p:spPr>
                <a:xfrm flipH="1" flipV="1">
                  <a:off x="4451" y="1064"/>
                  <a:ext cx="64" cy="65"/>
                </a:xfrm>
                <a:prstGeom prst="line">
                  <a:avLst/>
                </a:prstGeom>
                <a:ln w="31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直接连接符 79">
                  <a:extLst>
                    <a:ext uri="{FF2B5EF4-FFF2-40B4-BE49-F238E27FC236}">
                      <a16:creationId xmlns:a16="http://schemas.microsoft.com/office/drawing/2014/main" id="{51415A30-5A0B-81FE-040A-2F1176E1FFEB}"/>
                    </a:ext>
                  </a:extLst>
                </p:cNvPr>
                <p:cNvSpPr/>
                <p:nvPr/>
              </p:nvSpPr>
              <p:spPr>
                <a:xfrm flipH="1" flipV="1">
                  <a:off x="3941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直接连接符 80">
                  <a:extLst>
                    <a:ext uri="{FF2B5EF4-FFF2-40B4-BE49-F238E27FC236}">
                      <a16:creationId xmlns:a16="http://schemas.microsoft.com/office/drawing/2014/main" id="{E20E3C1C-08AF-8B2D-053F-FD2F592E6061}"/>
                    </a:ext>
                  </a:extLst>
                </p:cNvPr>
                <p:cNvSpPr/>
                <p:nvPr/>
              </p:nvSpPr>
              <p:spPr>
                <a:xfrm flipH="1">
                  <a:off x="3941" y="1372"/>
                  <a:ext cx="52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82" name="组合 81">
                  <a:extLst>
                    <a:ext uri="{FF2B5EF4-FFF2-40B4-BE49-F238E27FC236}">
                      <a16:creationId xmlns:a16="http://schemas.microsoft.com/office/drawing/2014/main" id="{65A39C74-BE1C-834C-630F-2510F21BE641}"/>
                    </a:ext>
                  </a:extLst>
                </p:cNvPr>
                <p:cNvGrpSpPr/>
                <p:nvPr/>
              </p:nvGrpSpPr>
              <p:grpSpPr>
                <a:xfrm>
                  <a:off x="3321" y="1716"/>
                  <a:ext cx="1284" cy="5"/>
                  <a:chOff x="3321" y="1716"/>
                  <a:chExt cx="1284" cy="5"/>
                </a:xfrm>
              </p:grpSpPr>
              <p:sp>
                <p:nvSpPr>
                  <p:cNvPr id="125" name="直接连接符 124">
                    <a:extLst>
                      <a:ext uri="{FF2B5EF4-FFF2-40B4-BE49-F238E27FC236}">
                        <a16:creationId xmlns:a16="http://schemas.microsoft.com/office/drawing/2014/main" id="{C5D75C3B-9299-6969-EA57-024D2B48E453}"/>
                      </a:ext>
                    </a:extLst>
                  </p:cNvPr>
                  <p:cNvSpPr/>
                  <p:nvPr/>
                </p:nvSpPr>
                <p:spPr>
                  <a:xfrm>
                    <a:off x="3321" y="1720"/>
                    <a:ext cx="197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" name="直接连接符 125">
                    <a:extLst>
                      <a:ext uri="{FF2B5EF4-FFF2-40B4-BE49-F238E27FC236}">
                        <a16:creationId xmlns:a16="http://schemas.microsoft.com/office/drawing/2014/main" id="{FDCE33ED-7027-948E-C58D-718D59FA6E16}"/>
                      </a:ext>
                    </a:extLst>
                  </p:cNvPr>
                  <p:cNvSpPr/>
                  <p:nvPr/>
                </p:nvSpPr>
                <p:spPr>
                  <a:xfrm>
                    <a:off x="3586" y="1716"/>
                    <a:ext cx="42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" name="直接连接符 126">
                    <a:extLst>
                      <a:ext uri="{FF2B5EF4-FFF2-40B4-BE49-F238E27FC236}">
                        <a16:creationId xmlns:a16="http://schemas.microsoft.com/office/drawing/2014/main" id="{A2303F34-E181-A6C4-07BC-7E9D510AF0C8}"/>
                      </a:ext>
                    </a:extLst>
                  </p:cNvPr>
                  <p:cNvSpPr/>
                  <p:nvPr/>
                </p:nvSpPr>
                <p:spPr>
                  <a:xfrm>
                    <a:off x="3669" y="1716"/>
                    <a:ext cx="246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" name="直接连接符 127">
                    <a:extLst>
                      <a:ext uri="{FF2B5EF4-FFF2-40B4-BE49-F238E27FC236}">
                        <a16:creationId xmlns:a16="http://schemas.microsoft.com/office/drawing/2014/main" id="{2C18FD59-EDEA-9314-5721-F550440D7669}"/>
                      </a:ext>
                    </a:extLst>
                  </p:cNvPr>
                  <p:cNvSpPr/>
                  <p:nvPr/>
                </p:nvSpPr>
                <p:spPr>
                  <a:xfrm>
                    <a:off x="3956" y="1716"/>
                    <a:ext cx="41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9" name="直接连接符 128">
                    <a:extLst>
                      <a:ext uri="{FF2B5EF4-FFF2-40B4-BE49-F238E27FC236}">
                        <a16:creationId xmlns:a16="http://schemas.microsoft.com/office/drawing/2014/main" id="{95E028BC-0226-26EC-F7A5-0E54DE7A5DC8}"/>
                      </a:ext>
                    </a:extLst>
                  </p:cNvPr>
                  <p:cNvSpPr/>
                  <p:nvPr/>
                </p:nvSpPr>
                <p:spPr>
                  <a:xfrm>
                    <a:off x="4038" y="1716"/>
                    <a:ext cx="246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0" name="直接连接符 129">
                    <a:extLst>
                      <a:ext uri="{FF2B5EF4-FFF2-40B4-BE49-F238E27FC236}">
                        <a16:creationId xmlns:a16="http://schemas.microsoft.com/office/drawing/2014/main" id="{8570C688-BC22-A8F5-BC05-143BD6860E35}"/>
                      </a:ext>
                    </a:extLst>
                  </p:cNvPr>
                  <p:cNvSpPr/>
                  <p:nvPr/>
                </p:nvSpPr>
                <p:spPr>
                  <a:xfrm>
                    <a:off x="4325" y="1716"/>
                    <a:ext cx="41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1" name="直接连接符 130">
                    <a:extLst>
                      <a:ext uri="{FF2B5EF4-FFF2-40B4-BE49-F238E27FC236}">
                        <a16:creationId xmlns:a16="http://schemas.microsoft.com/office/drawing/2014/main" id="{C2103790-2D9A-7F58-3BAA-3FB128ABEE18}"/>
                      </a:ext>
                    </a:extLst>
                  </p:cNvPr>
                  <p:cNvSpPr/>
                  <p:nvPr/>
                </p:nvSpPr>
                <p:spPr>
                  <a:xfrm>
                    <a:off x="4407" y="1716"/>
                    <a:ext cx="198" cy="1"/>
                  </a:xfrm>
                  <a:prstGeom prst="line">
                    <a:avLst/>
                  </a:prstGeom>
                  <a:ln w="3175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83" name="直接连接符 82">
                  <a:extLst>
                    <a:ext uri="{FF2B5EF4-FFF2-40B4-BE49-F238E27FC236}">
                      <a16:creationId xmlns:a16="http://schemas.microsoft.com/office/drawing/2014/main" id="{DB419755-3DF9-446B-9E9B-1B84DC070392}"/>
                    </a:ext>
                  </a:extLst>
                </p:cNvPr>
                <p:cNvSpPr/>
                <p:nvPr/>
              </p:nvSpPr>
              <p:spPr>
                <a:xfrm flipH="1">
                  <a:off x="3889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直接连接符 83">
                  <a:extLst>
                    <a:ext uri="{FF2B5EF4-FFF2-40B4-BE49-F238E27FC236}">
                      <a16:creationId xmlns:a16="http://schemas.microsoft.com/office/drawing/2014/main" id="{148DD90E-B0AA-E74B-749B-DEF1FFF67A34}"/>
                    </a:ext>
                  </a:extLst>
                </p:cNvPr>
                <p:cNvSpPr/>
                <p:nvPr/>
              </p:nvSpPr>
              <p:spPr>
                <a:xfrm flipH="1">
                  <a:off x="3836" y="1372"/>
                  <a:ext cx="53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直接连接符 84">
                  <a:extLst>
                    <a:ext uri="{FF2B5EF4-FFF2-40B4-BE49-F238E27FC236}">
                      <a16:creationId xmlns:a16="http://schemas.microsoft.com/office/drawing/2014/main" id="{38C98EBD-4736-5A34-E75B-158C962CF9AA}"/>
                    </a:ext>
                  </a:extLst>
                </p:cNvPr>
                <p:cNvSpPr/>
                <p:nvPr/>
              </p:nvSpPr>
              <p:spPr>
                <a:xfrm flipH="1">
                  <a:off x="3784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" name="直接连接符 85">
                  <a:extLst>
                    <a:ext uri="{FF2B5EF4-FFF2-40B4-BE49-F238E27FC236}">
                      <a16:creationId xmlns:a16="http://schemas.microsoft.com/office/drawing/2014/main" id="{6F72477D-2384-9F77-68E6-28B7FE189FC4}"/>
                    </a:ext>
                  </a:extLst>
                </p:cNvPr>
                <p:cNvSpPr/>
                <p:nvPr/>
              </p:nvSpPr>
              <p:spPr>
                <a:xfrm flipH="1">
                  <a:off x="3732" y="1372"/>
                  <a:ext cx="52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直接连接符 86">
                  <a:extLst>
                    <a:ext uri="{FF2B5EF4-FFF2-40B4-BE49-F238E27FC236}">
                      <a16:creationId xmlns:a16="http://schemas.microsoft.com/office/drawing/2014/main" id="{6EACE82C-5E32-D66E-90DE-3F4F63129F74}"/>
                    </a:ext>
                  </a:extLst>
                </p:cNvPr>
                <p:cNvSpPr/>
                <p:nvPr/>
              </p:nvSpPr>
              <p:spPr>
                <a:xfrm flipH="1">
                  <a:off x="3680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直接连接符 87">
                  <a:extLst>
                    <a:ext uri="{FF2B5EF4-FFF2-40B4-BE49-F238E27FC236}">
                      <a16:creationId xmlns:a16="http://schemas.microsoft.com/office/drawing/2014/main" id="{FE7F9ADC-2259-C446-7A82-0959DC149208}"/>
                    </a:ext>
                  </a:extLst>
                </p:cNvPr>
                <p:cNvSpPr/>
                <p:nvPr/>
              </p:nvSpPr>
              <p:spPr>
                <a:xfrm flipH="1">
                  <a:off x="3627" y="1372"/>
                  <a:ext cx="53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直接连接符 88">
                  <a:extLst>
                    <a:ext uri="{FF2B5EF4-FFF2-40B4-BE49-F238E27FC236}">
                      <a16:creationId xmlns:a16="http://schemas.microsoft.com/office/drawing/2014/main" id="{9A62F2B1-825A-A80B-46D0-E374DC76DF12}"/>
                    </a:ext>
                  </a:extLst>
                </p:cNvPr>
                <p:cNvSpPr/>
                <p:nvPr/>
              </p:nvSpPr>
              <p:spPr>
                <a:xfrm flipH="1">
                  <a:off x="3575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直接连接符 89">
                  <a:extLst>
                    <a:ext uri="{FF2B5EF4-FFF2-40B4-BE49-F238E27FC236}">
                      <a16:creationId xmlns:a16="http://schemas.microsoft.com/office/drawing/2014/main" id="{CCACD11C-B587-B04B-A017-310EB0B00897}"/>
                    </a:ext>
                  </a:extLst>
                </p:cNvPr>
                <p:cNvSpPr/>
                <p:nvPr/>
              </p:nvSpPr>
              <p:spPr>
                <a:xfrm flipH="1">
                  <a:off x="3523" y="1372"/>
                  <a:ext cx="52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直接连接符 90">
                  <a:extLst>
                    <a:ext uri="{FF2B5EF4-FFF2-40B4-BE49-F238E27FC236}">
                      <a16:creationId xmlns:a16="http://schemas.microsoft.com/office/drawing/2014/main" id="{916FE168-B6FD-5511-F2AF-C615210467B5}"/>
                    </a:ext>
                  </a:extLst>
                </p:cNvPr>
                <p:cNvSpPr/>
                <p:nvPr/>
              </p:nvSpPr>
              <p:spPr>
                <a:xfrm flipH="1">
                  <a:off x="3471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直接连接符 91">
                  <a:extLst>
                    <a:ext uri="{FF2B5EF4-FFF2-40B4-BE49-F238E27FC236}">
                      <a16:creationId xmlns:a16="http://schemas.microsoft.com/office/drawing/2014/main" id="{F5CEE572-F10A-5935-6EAC-27F38222EED0}"/>
                    </a:ext>
                  </a:extLst>
                </p:cNvPr>
                <p:cNvSpPr/>
                <p:nvPr/>
              </p:nvSpPr>
              <p:spPr>
                <a:xfrm flipH="1">
                  <a:off x="3418" y="1372"/>
                  <a:ext cx="53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直接连接符 92">
                  <a:extLst>
                    <a:ext uri="{FF2B5EF4-FFF2-40B4-BE49-F238E27FC236}">
                      <a16:creationId xmlns:a16="http://schemas.microsoft.com/office/drawing/2014/main" id="{A488A439-03AB-B6F8-31A3-90D0D3151E9D}"/>
                    </a:ext>
                  </a:extLst>
                </p:cNvPr>
                <p:cNvSpPr/>
                <p:nvPr/>
              </p:nvSpPr>
              <p:spPr>
                <a:xfrm flipH="1" flipV="1">
                  <a:off x="3523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直接连接符 93">
                  <a:extLst>
                    <a:ext uri="{FF2B5EF4-FFF2-40B4-BE49-F238E27FC236}">
                      <a16:creationId xmlns:a16="http://schemas.microsoft.com/office/drawing/2014/main" id="{2000A7E5-D0E5-99F6-75A5-E9CF36B7B9B3}"/>
                    </a:ext>
                  </a:extLst>
                </p:cNvPr>
                <p:cNvSpPr/>
                <p:nvPr/>
              </p:nvSpPr>
              <p:spPr>
                <a:xfrm flipH="1">
                  <a:off x="3471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直接连接符 94">
                  <a:extLst>
                    <a:ext uri="{FF2B5EF4-FFF2-40B4-BE49-F238E27FC236}">
                      <a16:creationId xmlns:a16="http://schemas.microsoft.com/office/drawing/2014/main" id="{5ECDDAFC-948E-927C-C172-CFF2D3E36C6C}"/>
                    </a:ext>
                  </a:extLst>
                </p:cNvPr>
                <p:cNvSpPr/>
                <p:nvPr/>
              </p:nvSpPr>
              <p:spPr>
                <a:xfrm flipH="1" flipV="1">
                  <a:off x="3418" y="1282"/>
                  <a:ext cx="53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直接连接符 95">
                  <a:extLst>
                    <a:ext uri="{FF2B5EF4-FFF2-40B4-BE49-F238E27FC236}">
                      <a16:creationId xmlns:a16="http://schemas.microsoft.com/office/drawing/2014/main" id="{8E87EF77-636E-D45B-B11B-2511162B74BE}"/>
                    </a:ext>
                  </a:extLst>
                </p:cNvPr>
                <p:cNvSpPr/>
                <p:nvPr/>
              </p:nvSpPr>
              <p:spPr>
                <a:xfrm flipH="1" flipV="1">
                  <a:off x="3836" y="1282"/>
                  <a:ext cx="53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直接连接符 96">
                  <a:extLst>
                    <a:ext uri="{FF2B5EF4-FFF2-40B4-BE49-F238E27FC236}">
                      <a16:creationId xmlns:a16="http://schemas.microsoft.com/office/drawing/2014/main" id="{783A1381-CC8F-1F5F-AE54-637E408B49E3}"/>
                    </a:ext>
                  </a:extLst>
                </p:cNvPr>
                <p:cNvSpPr/>
                <p:nvPr/>
              </p:nvSpPr>
              <p:spPr>
                <a:xfrm flipH="1">
                  <a:off x="3784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直接连接符 97">
                  <a:extLst>
                    <a:ext uri="{FF2B5EF4-FFF2-40B4-BE49-F238E27FC236}">
                      <a16:creationId xmlns:a16="http://schemas.microsoft.com/office/drawing/2014/main" id="{9ABD86F6-E2F0-7908-648B-9A26847DA03B}"/>
                    </a:ext>
                  </a:extLst>
                </p:cNvPr>
                <p:cNvSpPr/>
                <p:nvPr/>
              </p:nvSpPr>
              <p:spPr>
                <a:xfrm flipH="1" flipV="1">
                  <a:off x="3732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直接连接符 98">
                  <a:extLst>
                    <a:ext uri="{FF2B5EF4-FFF2-40B4-BE49-F238E27FC236}">
                      <a16:creationId xmlns:a16="http://schemas.microsoft.com/office/drawing/2014/main" id="{053BFD33-E5F4-3684-9421-D8C44D3F82F8}"/>
                    </a:ext>
                  </a:extLst>
                </p:cNvPr>
                <p:cNvSpPr/>
                <p:nvPr/>
              </p:nvSpPr>
              <p:spPr>
                <a:xfrm flipH="1">
                  <a:off x="3680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直接连接符 99">
                  <a:extLst>
                    <a:ext uri="{FF2B5EF4-FFF2-40B4-BE49-F238E27FC236}">
                      <a16:creationId xmlns:a16="http://schemas.microsoft.com/office/drawing/2014/main" id="{950B4D90-EF82-E71D-6A2D-BD764E3E87AD}"/>
                    </a:ext>
                  </a:extLst>
                </p:cNvPr>
                <p:cNvSpPr/>
                <p:nvPr/>
              </p:nvSpPr>
              <p:spPr>
                <a:xfrm flipH="1" flipV="1">
                  <a:off x="3627" y="1282"/>
                  <a:ext cx="53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直接连接符 100">
                  <a:extLst>
                    <a:ext uri="{FF2B5EF4-FFF2-40B4-BE49-F238E27FC236}">
                      <a16:creationId xmlns:a16="http://schemas.microsoft.com/office/drawing/2014/main" id="{DD205C14-DABF-1450-CC8D-3836D01DCC71}"/>
                    </a:ext>
                  </a:extLst>
                </p:cNvPr>
                <p:cNvSpPr/>
                <p:nvPr/>
              </p:nvSpPr>
              <p:spPr>
                <a:xfrm flipH="1">
                  <a:off x="3575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直接连接符 101">
                  <a:extLst>
                    <a:ext uri="{FF2B5EF4-FFF2-40B4-BE49-F238E27FC236}">
                      <a16:creationId xmlns:a16="http://schemas.microsoft.com/office/drawing/2014/main" id="{97E95890-8DDA-733B-5575-830326424D9C}"/>
                    </a:ext>
                  </a:extLst>
                </p:cNvPr>
                <p:cNvSpPr/>
                <p:nvPr/>
              </p:nvSpPr>
              <p:spPr>
                <a:xfrm flipH="1">
                  <a:off x="3889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直接连接符 102">
                  <a:extLst>
                    <a:ext uri="{FF2B5EF4-FFF2-40B4-BE49-F238E27FC236}">
                      <a16:creationId xmlns:a16="http://schemas.microsoft.com/office/drawing/2014/main" id="{0B8424C4-AEE3-C118-9C90-C983E8B1F5D2}"/>
                    </a:ext>
                  </a:extLst>
                </p:cNvPr>
                <p:cNvSpPr/>
                <p:nvPr/>
              </p:nvSpPr>
              <p:spPr>
                <a:xfrm>
                  <a:off x="3680" y="1372"/>
                  <a:ext cx="1" cy="1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直接连接符 103">
                  <a:extLst>
                    <a:ext uri="{FF2B5EF4-FFF2-40B4-BE49-F238E27FC236}">
                      <a16:creationId xmlns:a16="http://schemas.microsoft.com/office/drawing/2014/main" id="{6C8FBC68-2468-0E63-32A1-003E87EBF2C2}"/>
                    </a:ext>
                  </a:extLst>
                </p:cNvPr>
                <p:cNvSpPr/>
                <p:nvPr/>
              </p:nvSpPr>
              <p:spPr>
                <a:xfrm>
                  <a:off x="3523" y="1282"/>
                  <a:ext cx="1" cy="1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直接连接符 104">
                  <a:extLst>
                    <a:ext uri="{FF2B5EF4-FFF2-40B4-BE49-F238E27FC236}">
                      <a16:creationId xmlns:a16="http://schemas.microsoft.com/office/drawing/2014/main" id="{D5B99A64-A98B-D051-D674-8B5050813EEA}"/>
                    </a:ext>
                  </a:extLst>
                </p:cNvPr>
                <p:cNvSpPr/>
                <p:nvPr/>
              </p:nvSpPr>
              <p:spPr>
                <a:xfrm flipH="1">
                  <a:off x="4411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直接连接符 105">
                  <a:extLst>
                    <a:ext uri="{FF2B5EF4-FFF2-40B4-BE49-F238E27FC236}">
                      <a16:creationId xmlns:a16="http://schemas.microsoft.com/office/drawing/2014/main" id="{462575B3-34FB-6D4C-3204-1934EAD5C4A2}"/>
                    </a:ext>
                  </a:extLst>
                </p:cNvPr>
                <p:cNvSpPr/>
                <p:nvPr/>
              </p:nvSpPr>
              <p:spPr>
                <a:xfrm flipH="1">
                  <a:off x="4359" y="1372"/>
                  <a:ext cx="52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直接连接符 106">
                  <a:extLst>
                    <a:ext uri="{FF2B5EF4-FFF2-40B4-BE49-F238E27FC236}">
                      <a16:creationId xmlns:a16="http://schemas.microsoft.com/office/drawing/2014/main" id="{A36A17AB-65E6-3A93-0A0C-E19F43B760F0}"/>
                    </a:ext>
                  </a:extLst>
                </p:cNvPr>
                <p:cNvSpPr/>
                <p:nvPr/>
              </p:nvSpPr>
              <p:spPr>
                <a:xfrm flipH="1">
                  <a:off x="4307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直接连接符 107">
                  <a:extLst>
                    <a:ext uri="{FF2B5EF4-FFF2-40B4-BE49-F238E27FC236}">
                      <a16:creationId xmlns:a16="http://schemas.microsoft.com/office/drawing/2014/main" id="{E6179D4B-17A4-FAE4-F57C-20FF33002250}"/>
                    </a:ext>
                  </a:extLst>
                </p:cNvPr>
                <p:cNvSpPr/>
                <p:nvPr/>
              </p:nvSpPr>
              <p:spPr>
                <a:xfrm flipH="1">
                  <a:off x="4254" y="1372"/>
                  <a:ext cx="53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直接连接符 108">
                  <a:extLst>
                    <a:ext uri="{FF2B5EF4-FFF2-40B4-BE49-F238E27FC236}">
                      <a16:creationId xmlns:a16="http://schemas.microsoft.com/office/drawing/2014/main" id="{E35BD697-F761-419C-6605-7D198FB6B789}"/>
                    </a:ext>
                  </a:extLst>
                </p:cNvPr>
                <p:cNvSpPr/>
                <p:nvPr/>
              </p:nvSpPr>
              <p:spPr>
                <a:xfrm flipH="1">
                  <a:off x="4202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直接连接符 109">
                  <a:extLst>
                    <a:ext uri="{FF2B5EF4-FFF2-40B4-BE49-F238E27FC236}">
                      <a16:creationId xmlns:a16="http://schemas.microsoft.com/office/drawing/2014/main" id="{1D20B70E-D332-66A1-0092-855E23B38117}"/>
                    </a:ext>
                  </a:extLst>
                </p:cNvPr>
                <p:cNvSpPr/>
                <p:nvPr/>
              </p:nvSpPr>
              <p:spPr>
                <a:xfrm flipH="1">
                  <a:off x="4150" y="1372"/>
                  <a:ext cx="52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直接连接符 110">
                  <a:extLst>
                    <a:ext uri="{FF2B5EF4-FFF2-40B4-BE49-F238E27FC236}">
                      <a16:creationId xmlns:a16="http://schemas.microsoft.com/office/drawing/2014/main" id="{C25FFB99-32A4-6C92-4131-E64F2AEF96BB}"/>
                    </a:ext>
                  </a:extLst>
                </p:cNvPr>
                <p:cNvSpPr/>
                <p:nvPr/>
              </p:nvSpPr>
              <p:spPr>
                <a:xfrm flipH="1">
                  <a:off x="4045" y="1372"/>
                  <a:ext cx="53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直接连接符 111">
                  <a:extLst>
                    <a:ext uri="{FF2B5EF4-FFF2-40B4-BE49-F238E27FC236}">
                      <a16:creationId xmlns:a16="http://schemas.microsoft.com/office/drawing/2014/main" id="{74358B4A-21CB-B44A-2396-CBD632A4A4AE}"/>
                    </a:ext>
                  </a:extLst>
                </p:cNvPr>
                <p:cNvSpPr/>
                <p:nvPr/>
              </p:nvSpPr>
              <p:spPr>
                <a:xfrm flipH="1">
                  <a:off x="4098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直接连接符 112">
                  <a:extLst>
                    <a:ext uri="{FF2B5EF4-FFF2-40B4-BE49-F238E27FC236}">
                      <a16:creationId xmlns:a16="http://schemas.microsoft.com/office/drawing/2014/main" id="{BC87741C-28AD-E4DE-80CB-0DD06904A3EA}"/>
                    </a:ext>
                  </a:extLst>
                </p:cNvPr>
                <p:cNvSpPr/>
                <p:nvPr/>
              </p:nvSpPr>
              <p:spPr>
                <a:xfrm flipH="1">
                  <a:off x="3993" y="1282"/>
                  <a:ext cx="52" cy="869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直接连接符 113">
                  <a:extLst>
                    <a:ext uri="{FF2B5EF4-FFF2-40B4-BE49-F238E27FC236}">
                      <a16:creationId xmlns:a16="http://schemas.microsoft.com/office/drawing/2014/main" id="{E0138642-9159-287A-803E-3DABCFBE14BD}"/>
                    </a:ext>
                  </a:extLst>
                </p:cNvPr>
                <p:cNvSpPr/>
                <p:nvPr/>
              </p:nvSpPr>
              <p:spPr>
                <a:xfrm flipH="1">
                  <a:off x="4463" y="1372"/>
                  <a:ext cx="52" cy="68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" name="直接连接符 114">
                  <a:extLst>
                    <a:ext uri="{FF2B5EF4-FFF2-40B4-BE49-F238E27FC236}">
                      <a16:creationId xmlns:a16="http://schemas.microsoft.com/office/drawing/2014/main" id="{E9FA7E81-98DF-B838-B016-C6C3F2530AE1}"/>
                    </a:ext>
                  </a:extLst>
                </p:cNvPr>
                <p:cNvSpPr/>
                <p:nvPr/>
              </p:nvSpPr>
              <p:spPr>
                <a:xfrm flipH="1" flipV="1">
                  <a:off x="4150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" name="直接连接符 115">
                  <a:extLst>
                    <a:ext uri="{FF2B5EF4-FFF2-40B4-BE49-F238E27FC236}">
                      <a16:creationId xmlns:a16="http://schemas.microsoft.com/office/drawing/2014/main" id="{8104B156-AD4F-918E-5857-86FFE0B2FD67}"/>
                    </a:ext>
                  </a:extLst>
                </p:cNvPr>
                <p:cNvSpPr/>
                <p:nvPr/>
              </p:nvSpPr>
              <p:spPr>
                <a:xfrm flipH="1">
                  <a:off x="4098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直接连接符 116">
                  <a:extLst>
                    <a:ext uri="{FF2B5EF4-FFF2-40B4-BE49-F238E27FC236}">
                      <a16:creationId xmlns:a16="http://schemas.microsoft.com/office/drawing/2014/main" id="{5C8E1559-6425-F466-1B6F-08313545204E}"/>
                    </a:ext>
                  </a:extLst>
                </p:cNvPr>
                <p:cNvSpPr/>
                <p:nvPr/>
              </p:nvSpPr>
              <p:spPr>
                <a:xfrm flipH="1" flipV="1">
                  <a:off x="4045" y="1282"/>
                  <a:ext cx="53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" name="直接连接符 117">
                  <a:extLst>
                    <a:ext uri="{FF2B5EF4-FFF2-40B4-BE49-F238E27FC236}">
                      <a16:creationId xmlns:a16="http://schemas.microsoft.com/office/drawing/2014/main" id="{A652D8FE-F480-5823-1731-DF51A520C5E6}"/>
                    </a:ext>
                  </a:extLst>
                </p:cNvPr>
                <p:cNvSpPr/>
                <p:nvPr/>
              </p:nvSpPr>
              <p:spPr>
                <a:xfrm flipH="1">
                  <a:off x="3993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" name="直接连接符 118">
                  <a:extLst>
                    <a:ext uri="{FF2B5EF4-FFF2-40B4-BE49-F238E27FC236}">
                      <a16:creationId xmlns:a16="http://schemas.microsoft.com/office/drawing/2014/main" id="{F6295CD2-8A9C-3FE2-8A54-BD5CBDD3D624}"/>
                    </a:ext>
                  </a:extLst>
                </p:cNvPr>
                <p:cNvSpPr/>
                <p:nvPr/>
              </p:nvSpPr>
              <p:spPr>
                <a:xfrm flipH="1">
                  <a:off x="4411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" name="直接连接符 119">
                  <a:extLst>
                    <a:ext uri="{FF2B5EF4-FFF2-40B4-BE49-F238E27FC236}">
                      <a16:creationId xmlns:a16="http://schemas.microsoft.com/office/drawing/2014/main" id="{142C41CE-A3A0-F107-AEAE-7153A8A5BFBC}"/>
                    </a:ext>
                  </a:extLst>
                </p:cNvPr>
                <p:cNvSpPr/>
                <p:nvPr/>
              </p:nvSpPr>
              <p:spPr>
                <a:xfrm flipH="1" flipV="1">
                  <a:off x="4359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" name="直接连接符 120">
                  <a:extLst>
                    <a:ext uri="{FF2B5EF4-FFF2-40B4-BE49-F238E27FC236}">
                      <a16:creationId xmlns:a16="http://schemas.microsoft.com/office/drawing/2014/main" id="{1B360016-B4B4-1F5A-3157-D5B4338B0C8A}"/>
                    </a:ext>
                  </a:extLst>
                </p:cNvPr>
                <p:cNvSpPr/>
                <p:nvPr/>
              </p:nvSpPr>
              <p:spPr>
                <a:xfrm flipH="1">
                  <a:off x="4307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" name="直接连接符 121">
                  <a:extLst>
                    <a:ext uri="{FF2B5EF4-FFF2-40B4-BE49-F238E27FC236}">
                      <a16:creationId xmlns:a16="http://schemas.microsoft.com/office/drawing/2014/main" id="{9200AF76-2A3A-C428-8765-458AD09B018E}"/>
                    </a:ext>
                  </a:extLst>
                </p:cNvPr>
                <p:cNvSpPr/>
                <p:nvPr/>
              </p:nvSpPr>
              <p:spPr>
                <a:xfrm flipH="1" flipV="1">
                  <a:off x="4254" y="1282"/>
                  <a:ext cx="53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" name="直接连接符 122">
                  <a:extLst>
                    <a:ext uri="{FF2B5EF4-FFF2-40B4-BE49-F238E27FC236}">
                      <a16:creationId xmlns:a16="http://schemas.microsoft.com/office/drawing/2014/main" id="{8A5EE977-673F-FD3C-7E2B-70C15A3ADB98}"/>
                    </a:ext>
                  </a:extLst>
                </p:cNvPr>
                <p:cNvSpPr/>
                <p:nvPr/>
              </p:nvSpPr>
              <p:spPr>
                <a:xfrm flipH="1" flipV="1">
                  <a:off x="4463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" name="直接连接符 123">
                  <a:extLst>
                    <a:ext uri="{FF2B5EF4-FFF2-40B4-BE49-F238E27FC236}">
                      <a16:creationId xmlns:a16="http://schemas.microsoft.com/office/drawing/2014/main" id="{35D3145B-8B22-85DB-B25E-E4D209DAE4C8}"/>
                    </a:ext>
                  </a:extLst>
                </p:cNvPr>
                <p:cNvSpPr/>
                <p:nvPr/>
              </p:nvSpPr>
              <p:spPr>
                <a:xfrm flipH="1">
                  <a:off x="4202" y="1282"/>
                  <a:ext cx="52" cy="9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32" name="组合 131">
            <a:extLst>
              <a:ext uri="{FF2B5EF4-FFF2-40B4-BE49-F238E27FC236}">
                <a16:creationId xmlns:a16="http://schemas.microsoft.com/office/drawing/2014/main" id="{47F5B429-146B-F4A7-BA5D-E2FB1C51C505}"/>
              </a:ext>
            </a:extLst>
          </p:cNvPr>
          <p:cNvGrpSpPr/>
          <p:nvPr/>
        </p:nvGrpSpPr>
        <p:grpSpPr>
          <a:xfrm>
            <a:off x="7062316" y="1451769"/>
            <a:ext cx="1087437" cy="1381125"/>
            <a:chOff x="4307" y="1282"/>
            <a:chExt cx="685" cy="870"/>
          </a:xfrm>
        </p:grpSpPr>
        <p:sp>
          <p:nvSpPr>
            <p:cNvPr id="133" name="矩形 132">
              <a:extLst>
                <a:ext uri="{FF2B5EF4-FFF2-40B4-BE49-F238E27FC236}">
                  <a16:creationId xmlns:a16="http://schemas.microsoft.com/office/drawing/2014/main" id="{8772AACA-EAFF-34BF-E77E-ADBB96AC81A3}"/>
                </a:ext>
              </a:extLst>
            </p:cNvPr>
            <p:cNvSpPr/>
            <p:nvPr/>
          </p:nvSpPr>
          <p:spPr>
            <a:xfrm rot="16200000">
              <a:off x="4695" y="1647"/>
              <a:ext cx="363" cy="17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大径</a:t>
              </a: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D</a:t>
              </a:r>
              <a:endParaRPr kumimoji="0" lang="en-US" altLang="zh-CN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直接连接符 133">
              <a:extLst>
                <a:ext uri="{FF2B5EF4-FFF2-40B4-BE49-F238E27FC236}">
                  <a16:creationId xmlns:a16="http://schemas.microsoft.com/office/drawing/2014/main" id="{46A12970-E7A7-9FA0-5EF5-043E656C1F13}"/>
                </a:ext>
              </a:extLst>
            </p:cNvPr>
            <p:cNvSpPr/>
            <p:nvPr/>
          </p:nvSpPr>
          <p:spPr>
            <a:xfrm>
              <a:off x="4947" y="1354"/>
              <a:ext cx="1" cy="7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直接连接符 134">
              <a:extLst>
                <a:ext uri="{FF2B5EF4-FFF2-40B4-BE49-F238E27FC236}">
                  <a16:creationId xmlns:a16="http://schemas.microsoft.com/office/drawing/2014/main" id="{EE19BE40-2B89-46D0-CB96-29E512866EBA}"/>
                </a:ext>
              </a:extLst>
            </p:cNvPr>
            <p:cNvSpPr/>
            <p:nvPr/>
          </p:nvSpPr>
          <p:spPr>
            <a:xfrm>
              <a:off x="4307" y="2151"/>
              <a:ext cx="685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直接连接符 135">
              <a:extLst>
                <a:ext uri="{FF2B5EF4-FFF2-40B4-BE49-F238E27FC236}">
                  <a16:creationId xmlns:a16="http://schemas.microsoft.com/office/drawing/2014/main" id="{E345F357-AFAE-305B-2AD7-7D580048138D}"/>
                </a:ext>
              </a:extLst>
            </p:cNvPr>
            <p:cNvSpPr/>
            <p:nvPr/>
          </p:nvSpPr>
          <p:spPr>
            <a:xfrm>
              <a:off x="4947" y="215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任意多边形 253062">
              <a:extLst>
                <a:ext uri="{FF2B5EF4-FFF2-40B4-BE49-F238E27FC236}">
                  <a16:creationId xmlns:a16="http://schemas.microsoft.com/office/drawing/2014/main" id="{E9215788-390A-E32E-331F-14AF3D188D78}"/>
                </a:ext>
              </a:extLst>
            </p:cNvPr>
            <p:cNvSpPr/>
            <p:nvPr/>
          </p:nvSpPr>
          <p:spPr>
            <a:xfrm>
              <a:off x="4935" y="2078"/>
              <a:ext cx="24" cy="73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0"/>
                  </a:moveTo>
                  <a:lnTo>
                    <a:pt x="169" y="0"/>
                  </a:lnTo>
                  <a:lnTo>
                    <a:pt x="84" y="5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任意多边形 253063">
              <a:extLst>
                <a:ext uri="{FF2B5EF4-FFF2-40B4-BE49-F238E27FC236}">
                  <a16:creationId xmlns:a16="http://schemas.microsoft.com/office/drawing/2014/main" id="{52867519-D7EC-548B-4613-81C730D81B19}"/>
                </a:ext>
              </a:extLst>
            </p:cNvPr>
            <p:cNvSpPr/>
            <p:nvPr/>
          </p:nvSpPr>
          <p:spPr>
            <a:xfrm>
              <a:off x="4935" y="2078"/>
              <a:ext cx="24" cy="73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0"/>
                  </a:moveTo>
                  <a:lnTo>
                    <a:pt x="169" y="0"/>
                  </a:lnTo>
                  <a:lnTo>
                    <a:pt x="84" y="50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直接连接符 138">
              <a:extLst>
                <a:ext uri="{FF2B5EF4-FFF2-40B4-BE49-F238E27FC236}">
                  <a16:creationId xmlns:a16="http://schemas.microsoft.com/office/drawing/2014/main" id="{34756267-EC70-FD84-D72E-6ACB751AE145}"/>
                </a:ext>
              </a:extLst>
            </p:cNvPr>
            <p:cNvSpPr/>
            <p:nvPr/>
          </p:nvSpPr>
          <p:spPr>
            <a:xfrm>
              <a:off x="4359" y="1282"/>
              <a:ext cx="63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任意多边形 253065">
              <a:extLst>
                <a:ext uri="{FF2B5EF4-FFF2-40B4-BE49-F238E27FC236}">
                  <a16:creationId xmlns:a16="http://schemas.microsoft.com/office/drawing/2014/main" id="{28428765-0CE8-B82E-3765-5F43063BC689}"/>
                </a:ext>
              </a:extLst>
            </p:cNvPr>
            <p:cNvSpPr/>
            <p:nvPr/>
          </p:nvSpPr>
          <p:spPr>
            <a:xfrm>
              <a:off x="4935" y="1282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69" h="506">
                  <a:moveTo>
                    <a:pt x="0" y="506"/>
                  </a:moveTo>
                  <a:lnTo>
                    <a:pt x="169" y="506"/>
                  </a:lnTo>
                  <a:lnTo>
                    <a:pt x="84" y="0"/>
                  </a:lnTo>
                  <a:lnTo>
                    <a:pt x="0" y="5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任意多边形 253066">
              <a:extLst>
                <a:ext uri="{FF2B5EF4-FFF2-40B4-BE49-F238E27FC236}">
                  <a16:creationId xmlns:a16="http://schemas.microsoft.com/office/drawing/2014/main" id="{58196FAA-F409-6ADA-93A0-1EB0E6CA679D}"/>
                </a:ext>
              </a:extLst>
            </p:cNvPr>
            <p:cNvSpPr/>
            <p:nvPr/>
          </p:nvSpPr>
          <p:spPr>
            <a:xfrm>
              <a:off x="4935" y="1282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69" h="506">
                  <a:moveTo>
                    <a:pt x="0" y="506"/>
                  </a:moveTo>
                  <a:lnTo>
                    <a:pt x="169" y="506"/>
                  </a:lnTo>
                  <a:lnTo>
                    <a:pt x="84" y="0"/>
                  </a:lnTo>
                  <a:lnTo>
                    <a:pt x="0" y="50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2" name="组合 141">
            <a:extLst>
              <a:ext uri="{FF2B5EF4-FFF2-40B4-BE49-F238E27FC236}">
                <a16:creationId xmlns:a16="http://schemas.microsoft.com/office/drawing/2014/main" id="{5D97D1EA-3CDE-D7EE-533A-B837C7748B3F}"/>
              </a:ext>
            </a:extLst>
          </p:cNvPr>
          <p:cNvGrpSpPr/>
          <p:nvPr/>
        </p:nvGrpSpPr>
        <p:grpSpPr>
          <a:xfrm>
            <a:off x="6895628" y="1594644"/>
            <a:ext cx="968375" cy="1093788"/>
            <a:chOff x="4202" y="1372"/>
            <a:chExt cx="610" cy="689"/>
          </a:xfrm>
        </p:grpSpPr>
        <p:sp>
          <p:nvSpPr>
            <p:cNvPr id="143" name="矩形 142">
              <a:extLst>
                <a:ext uri="{FF2B5EF4-FFF2-40B4-BE49-F238E27FC236}">
                  <a16:creationId xmlns:a16="http://schemas.microsoft.com/office/drawing/2014/main" id="{4C183AC9-EBCC-601B-0F94-B5FC32A8F2FD}"/>
                </a:ext>
              </a:extLst>
            </p:cNvPr>
            <p:cNvSpPr/>
            <p:nvPr/>
          </p:nvSpPr>
          <p:spPr>
            <a:xfrm rot="16200000">
              <a:off x="4514" y="1669"/>
              <a:ext cx="363" cy="17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小径</a:t>
              </a: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D</a:t>
              </a:r>
              <a:endPara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矩形 143">
              <a:extLst>
                <a:ext uri="{FF2B5EF4-FFF2-40B4-BE49-F238E27FC236}">
                  <a16:creationId xmlns:a16="http://schemas.microsoft.com/office/drawing/2014/main" id="{46F12647-9C8C-FCAD-308A-E088A7D712E9}"/>
                </a:ext>
              </a:extLst>
            </p:cNvPr>
            <p:cNvSpPr/>
            <p:nvPr/>
          </p:nvSpPr>
          <p:spPr>
            <a:xfrm rot="16200000">
              <a:off x="4696" y="1509"/>
              <a:ext cx="36" cy="8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1</a:t>
              </a:r>
              <a:endParaRPr kumimoji="0" lang="en-US" altLang="zh-CN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直接连接符 144">
              <a:extLst>
                <a:ext uri="{FF2B5EF4-FFF2-40B4-BE49-F238E27FC236}">
                  <a16:creationId xmlns:a16="http://schemas.microsoft.com/office/drawing/2014/main" id="{DCD3D0A7-07CF-5C7C-7034-AFE841DA62A1}"/>
                </a:ext>
              </a:extLst>
            </p:cNvPr>
            <p:cNvSpPr/>
            <p:nvPr/>
          </p:nvSpPr>
          <p:spPr>
            <a:xfrm flipV="1">
              <a:off x="4766" y="1445"/>
              <a:ext cx="1" cy="54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直接连接符 145">
              <a:extLst>
                <a:ext uri="{FF2B5EF4-FFF2-40B4-BE49-F238E27FC236}">
                  <a16:creationId xmlns:a16="http://schemas.microsoft.com/office/drawing/2014/main" id="{50A88D4E-6200-AA9B-FF78-07BB0AE7F3AC}"/>
                </a:ext>
              </a:extLst>
            </p:cNvPr>
            <p:cNvSpPr/>
            <p:nvPr/>
          </p:nvSpPr>
          <p:spPr>
            <a:xfrm>
              <a:off x="4254" y="2060"/>
              <a:ext cx="55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任意多边形 253072">
              <a:extLst>
                <a:ext uri="{FF2B5EF4-FFF2-40B4-BE49-F238E27FC236}">
                  <a16:creationId xmlns:a16="http://schemas.microsoft.com/office/drawing/2014/main" id="{8E5AE8F0-5D13-D45B-8E88-F8A66894863C}"/>
                </a:ext>
              </a:extLst>
            </p:cNvPr>
            <p:cNvSpPr/>
            <p:nvPr/>
          </p:nvSpPr>
          <p:spPr>
            <a:xfrm>
              <a:off x="4754" y="1988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0"/>
                  </a:moveTo>
                  <a:lnTo>
                    <a:pt x="169" y="0"/>
                  </a:lnTo>
                  <a:lnTo>
                    <a:pt x="84" y="5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任意多边形 253073">
              <a:extLst>
                <a:ext uri="{FF2B5EF4-FFF2-40B4-BE49-F238E27FC236}">
                  <a16:creationId xmlns:a16="http://schemas.microsoft.com/office/drawing/2014/main" id="{1DB02CA4-A54F-6EDB-A47A-9CFF8AA131F5}"/>
                </a:ext>
              </a:extLst>
            </p:cNvPr>
            <p:cNvSpPr/>
            <p:nvPr/>
          </p:nvSpPr>
          <p:spPr>
            <a:xfrm>
              <a:off x="4754" y="1988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0"/>
                  </a:moveTo>
                  <a:lnTo>
                    <a:pt x="169" y="0"/>
                  </a:lnTo>
                  <a:lnTo>
                    <a:pt x="84" y="50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767873A3-1A08-7FFD-ADB3-21F4C5A251B1}"/>
                </a:ext>
              </a:extLst>
            </p:cNvPr>
            <p:cNvSpPr/>
            <p:nvPr/>
          </p:nvSpPr>
          <p:spPr>
            <a:xfrm>
              <a:off x="4202" y="1372"/>
              <a:ext cx="610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D1C249FB-1314-98E7-C4DF-C81ED085E5A6}"/>
                </a:ext>
              </a:extLst>
            </p:cNvPr>
            <p:cNvSpPr/>
            <p:nvPr/>
          </p:nvSpPr>
          <p:spPr>
            <a:xfrm>
              <a:off x="4766" y="137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任意多边形 253076">
              <a:extLst>
                <a:ext uri="{FF2B5EF4-FFF2-40B4-BE49-F238E27FC236}">
                  <a16:creationId xmlns:a16="http://schemas.microsoft.com/office/drawing/2014/main" id="{2D3CBEA6-42A4-2600-7554-637EC667679B}"/>
                </a:ext>
              </a:extLst>
            </p:cNvPr>
            <p:cNvSpPr/>
            <p:nvPr/>
          </p:nvSpPr>
          <p:spPr>
            <a:xfrm>
              <a:off x="4754" y="1372"/>
              <a:ext cx="24" cy="73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507"/>
                  </a:moveTo>
                  <a:lnTo>
                    <a:pt x="169" y="507"/>
                  </a:lnTo>
                  <a:lnTo>
                    <a:pt x="84" y="0"/>
                  </a:lnTo>
                  <a:lnTo>
                    <a:pt x="0" y="5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任意多边形 253077">
              <a:extLst>
                <a:ext uri="{FF2B5EF4-FFF2-40B4-BE49-F238E27FC236}">
                  <a16:creationId xmlns:a16="http://schemas.microsoft.com/office/drawing/2014/main" id="{E0BE5B0C-1CCF-E2C7-9A7B-2BCB41E8A9D7}"/>
                </a:ext>
              </a:extLst>
            </p:cNvPr>
            <p:cNvSpPr/>
            <p:nvPr/>
          </p:nvSpPr>
          <p:spPr>
            <a:xfrm>
              <a:off x="4754" y="1372"/>
              <a:ext cx="24" cy="73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507"/>
                  </a:moveTo>
                  <a:lnTo>
                    <a:pt x="169" y="507"/>
                  </a:lnTo>
                  <a:lnTo>
                    <a:pt x="84" y="0"/>
                  </a:lnTo>
                  <a:lnTo>
                    <a:pt x="0" y="50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3" name="组合 152">
            <a:extLst>
              <a:ext uri="{FF2B5EF4-FFF2-40B4-BE49-F238E27FC236}">
                <a16:creationId xmlns:a16="http://schemas.microsoft.com/office/drawing/2014/main" id="{C4B58D83-D12B-6A8D-B3DE-3C736CEC778D}"/>
              </a:ext>
            </a:extLst>
          </p:cNvPr>
          <p:cNvGrpSpPr/>
          <p:nvPr/>
        </p:nvGrpSpPr>
        <p:grpSpPr>
          <a:xfrm>
            <a:off x="3383460" y="1526814"/>
            <a:ext cx="673100" cy="1093788"/>
            <a:chOff x="2175" y="1220"/>
            <a:chExt cx="424" cy="689"/>
          </a:xfrm>
        </p:grpSpPr>
        <p:grpSp>
          <p:nvGrpSpPr>
            <p:cNvPr id="154" name="组合 153">
              <a:extLst>
                <a:ext uri="{FF2B5EF4-FFF2-40B4-BE49-F238E27FC236}">
                  <a16:creationId xmlns:a16="http://schemas.microsoft.com/office/drawing/2014/main" id="{C1DBEC25-968E-F33A-C217-BF825F030163}"/>
                </a:ext>
              </a:extLst>
            </p:cNvPr>
            <p:cNvGrpSpPr/>
            <p:nvPr/>
          </p:nvGrpSpPr>
          <p:grpSpPr>
            <a:xfrm>
              <a:off x="2453" y="1220"/>
              <a:ext cx="113" cy="688"/>
              <a:chOff x="2453" y="1220"/>
              <a:chExt cx="113" cy="688"/>
            </a:xfrm>
          </p:grpSpPr>
          <p:sp>
            <p:nvSpPr>
              <p:cNvPr id="161" name="矩形 160">
                <a:extLst>
                  <a:ext uri="{FF2B5EF4-FFF2-40B4-BE49-F238E27FC236}">
                    <a16:creationId xmlns:a16="http://schemas.microsoft.com/office/drawing/2014/main" id="{E4C0FDA5-5FEB-53B9-4B44-A6C228A9E977}"/>
                  </a:ext>
                </a:extLst>
              </p:cNvPr>
              <p:cNvSpPr/>
              <p:nvPr/>
            </p:nvSpPr>
            <p:spPr>
              <a:xfrm rot="16200000">
                <a:off x="2478" y="1345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1</a:t>
                </a:r>
                <a:endPara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直接连接符 161">
                <a:extLst>
                  <a:ext uri="{FF2B5EF4-FFF2-40B4-BE49-F238E27FC236}">
                    <a16:creationId xmlns:a16="http://schemas.microsoft.com/office/drawing/2014/main" id="{79815AF9-50B7-8648-2C55-6DD6282A26B9}"/>
                  </a:ext>
                </a:extLst>
              </p:cNvPr>
              <p:cNvSpPr/>
              <p:nvPr/>
            </p:nvSpPr>
            <p:spPr>
              <a:xfrm flipV="1">
                <a:off x="2554" y="1293"/>
                <a:ext cx="1" cy="54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任意多边形 253082">
                <a:extLst>
                  <a:ext uri="{FF2B5EF4-FFF2-40B4-BE49-F238E27FC236}">
                    <a16:creationId xmlns:a16="http://schemas.microsoft.com/office/drawing/2014/main" id="{17C9B730-3CAA-8D33-6FA5-184A71C9685C}"/>
                  </a:ext>
                </a:extLst>
              </p:cNvPr>
              <p:cNvSpPr/>
              <p:nvPr/>
            </p:nvSpPr>
            <p:spPr>
              <a:xfrm>
                <a:off x="2541" y="1836"/>
                <a:ext cx="25" cy="72"/>
              </a:xfrm>
              <a:custGeom>
                <a:avLst/>
                <a:gdLst/>
                <a:ahLst/>
                <a:cxnLst/>
                <a:rect l="0" t="0" r="0" b="0"/>
                <a:pathLst>
                  <a:path w="170" h="507">
                    <a:moveTo>
                      <a:pt x="0" y="0"/>
                    </a:moveTo>
                    <a:lnTo>
                      <a:pt x="170" y="0"/>
                    </a:lnTo>
                    <a:lnTo>
                      <a:pt x="85" y="5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直接连接符 163">
                <a:extLst>
                  <a:ext uri="{FF2B5EF4-FFF2-40B4-BE49-F238E27FC236}">
                    <a16:creationId xmlns:a16="http://schemas.microsoft.com/office/drawing/2014/main" id="{A7747714-DC66-5861-B375-97F325261A73}"/>
                  </a:ext>
                </a:extLst>
              </p:cNvPr>
              <p:cNvSpPr/>
              <p:nvPr/>
            </p:nvSpPr>
            <p:spPr>
              <a:xfrm>
                <a:off x="2554" y="1220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任意多边形 253084">
                <a:extLst>
                  <a:ext uri="{FF2B5EF4-FFF2-40B4-BE49-F238E27FC236}">
                    <a16:creationId xmlns:a16="http://schemas.microsoft.com/office/drawing/2014/main" id="{5D762DE2-810C-96CF-F23A-4AE9CFAE4E05}"/>
                  </a:ext>
                </a:extLst>
              </p:cNvPr>
              <p:cNvSpPr/>
              <p:nvPr/>
            </p:nvSpPr>
            <p:spPr>
              <a:xfrm>
                <a:off x="2541" y="1220"/>
                <a:ext cx="25" cy="73"/>
              </a:xfrm>
              <a:custGeom>
                <a:avLst/>
                <a:gdLst/>
                <a:ahLst/>
                <a:cxnLst/>
                <a:rect l="0" t="0" r="0" b="0"/>
                <a:pathLst>
                  <a:path w="170" h="507">
                    <a:moveTo>
                      <a:pt x="0" y="507"/>
                    </a:moveTo>
                    <a:lnTo>
                      <a:pt x="170" y="507"/>
                    </a:lnTo>
                    <a:lnTo>
                      <a:pt x="85" y="0"/>
                    </a:lnTo>
                    <a:lnTo>
                      <a:pt x="0" y="5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5" name="组合 154">
              <a:extLst>
                <a:ext uri="{FF2B5EF4-FFF2-40B4-BE49-F238E27FC236}">
                  <a16:creationId xmlns:a16="http://schemas.microsoft.com/office/drawing/2014/main" id="{021C42D6-BB30-C5D2-96D0-53E98CC2BEC9}"/>
                </a:ext>
              </a:extLst>
            </p:cNvPr>
            <p:cNvGrpSpPr/>
            <p:nvPr/>
          </p:nvGrpSpPr>
          <p:grpSpPr>
            <a:xfrm>
              <a:off x="2175" y="1220"/>
              <a:ext cx="424" cy="689"/>
              <a:chOff x="2175" y="1220"/>
              <a:chExt cx="424" cy="689"/>
            </a:xfrm>
          </p:grpSpPr>
          <p:sp>
            <p:nvSpPr>
              <p:cNvPr id="156" name="矩形 155">
                <a:extLst>
                  <a:ext uri="{FF2B5EF4-FFF2-40B4-BE49-F238E27FC236}">
                    <a16:creationId xmlns:a16="http://schemas.microsoft.com/office/drawing/2014/main" id="{D99D71D1-5199-9202-E1EE-C1CC0116B3DB}"/>
                  </a:ext>
                </a:extLst>
              </p:cNvPr>
              <p:cNvSpPr/>
              <p:nvPr/>
            </p:nvSpPr>
            <p:spPr>
              <a:xfrm rot="16200000">
                <a:off x="2296" y="1505"/>
                <a:ext cx="363" cy="17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小径</a:t>
                </a: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d</a:t>
                </a:r>
                <a:endPara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ED3090FD-1FEF-92E0-D0E9-763D39FA27A5}"/>
                  </a:ext>
                </a:extLst>
              </p:cNvPr>
              <p:cNvSpPr/>
              <p:nvPr/>
            </p:nvSpPr>
            <p:spPr>
              <a:xfrm>
                <a:off x="2227" y="1908"/>
                <a:ext cx="37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任意多边形 253088">
                <a:extLst>
                  <a:ext uri="{FF2B5EF4-FFF2-40B4-BE49-F238E27FC236}">
                    <a16:creationId xmlns:a16="http://schemas.microsoft.com/office/drawing/2014/main" id="{E78BA64E-A60D-B527-7415-6DCD6506E513}"/>
                  </a:ext>
                </a:extLst>
              </p:cNvPr>
              <p:cNvSpPr/>
              <p:nvPr/>
            </p:nvSpPr>
            <p:spPr>
              <a:xfrm>
                <a:off x="2541" y="1836"/>
                <a:ext cx="25" cy="72"/>
              </a:xfrm>
              <a:custGeom>
                <a:avLst/>
                <a:gdLst/>
                <a:ahLst/>
                <a:cxnLst/>
                <a:rect l="0" t="0" r="0" b="0"/>
                <a:pathLst>
                  <a:path w="170" h="507">
                    <a:moveTo>
                      <a:pt x="0" y="0"/>
                    </a:moveTo>
                    <a:lnTo>
                      <a:pt x="170" y="0"/>
                    </a:lnTo>
                    <a:lnTo>
                      <a:pt x="85" y="50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直接连接符 158">
                <a:extLst>
                  <a:ext uri="{FF2B5EF4-FFF2-40B4-BE49-F238E27FC236}">
                    <a16:creationId xmlns:a16="http://schemas.microsoft.com/office/drawing/2014/main" id="{36352F5E-2DE6-6F91-A888-5BC1FC3B0AE7}"/>
                  </a:ext>
                </a:extLst>
              </p:cNvPr>
              <p:cNvSpPr/>
              <p:nvPr/>
            </p:nvSpPr>
            <p:spPr>
              <a:xfrm>
                <a:off x="2175" y="1220"/>
                <a:ext cx="424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任意多边形 253090">
                <a:extLst>
                  <a:ext uri="{FF2B5EF4-FFF2-40B4-BE49-F238E27FC236}">
                    <a16:creationId xmlns:a16="http://schemas.microsoft.com/office/drawing/2014/main" id="{8208EEAD-17C1-337F-70E9-640F4060DCDF}"/>
                  </a:ext>
                </a:extLst>
              </p:cNvPr>
              <p:cNvSpPr/>
              <p:nvPr/>
            </p:nvSpPr>
            <p:spPr>
              <a:xfrm>
                <a:off x="2541" y="1220"/>
                <a:ext cx="25" cy="73"/>
              </a:xfrm>
              <a:custGeom>
                <a:avLst/>
                <a:gdLst/>
                <a:ahLst/>
                <a:cxnLst/>
                <a:rect l="0" t="0" r="0" b="0"/>
                <a:pathLst>
                  <a:path w="170" h="507">
                    <a:moveTo>
                      <a:pt x="0" y="507"/>
                    </a:moveTo>
                    <a:lnTo>
                      <a:pt x="170" y="507"/>
                    </a:lnTo>
                    <a:lnTo>
                      <a:pt x="85" y="0"/>
                    </a:lnTo>
                    <a:lnTo>
                      <a:pt x="0" y="50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66" name="组合 165">
            <a:extLst>
              <a:ext uri="{FF2B5EF4-FFF2-40B4-BE49-F238E27FC236}">
                <a16:creationId xmlns:a16="http://schemas.microsoft.com/office/drawing/2014/main" id="{CB205368-3C25-35E2-8E37-4098ED41BC42}"/>
              </a:ext>
            </a:extLst>
          </p:cNvPr>
          <p:cNvGrpSpPr/>
          <p:nvPr/>
        </p:nvGrpSpPr>
        <p:grpSpPr>
          <a:xfrm>
            <a:off x="3134222" y="1385527"/>
            <a:ext cx="1201738" cy="1379537"/>
            <a:chOff x="2018" y="1131"/>
            <a:chExt cx="757" cy="869"/>
          </a:xfrm>
        </p:grpSpPr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C817537B-50B7-400A-598A-54E15E6DEDA6}"/>
                </a:ext>
              </a:extLst>
            </p:cNvPr>
            <p:cNvSpPr/>
            <p:nvPr/>
          </p:nvSpPr>
          <p:spPr>
            <a:xfrm>
              <a:off x="2730" y="199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任意多边形 253093">
              <a:extLst>
                <a:ext uri="{FF2B5EF4-FFF2-40B4-BE49-F238E27FC236}">
                  <a16:creationId xmlns:a16="http://schemas.microsoft.com/office/drawing/2014/main" id="{45437B92-C07C-EB42-433C-3EE3F7C6CE5A}"/>
                </a:ext>
              </a:extLst>
            </p:cNvPr>
            <p:cNvSpPr/>
            <p:nvPr/>
          </p:nvSpPr>
          <p:spPr>
            <a:xfrm>
              <a:off x="2718" y="1926"/>
              <a:ext cx="24" cy="73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0"/>
                  </a:moveTo>
                  <a:lnTo>
                    <a:pt x="169" y="0"/>
                  </a:lnTo>
                  <a:lnTo>
                    <a:pt x="84" y="5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任意多边形 253094">
              <a:extLst>
                <a:ext uri="{FF2B5EF4-FFF2-40B4-BE49-F238E27FC236}">
                  <a16:creationId xmlns:a16="http://schemas.microsoft.com/office/drawing/2014/main" id="{5F35DB4B-CA4C-A121-9027-8EE61DA1CFE0}"/>
                </a:ext>
              </a:extLst>
            </p:cNvPr>
            <p:cNvSpPr/>
            <p:nvPr/>
          </p:nvSpPr>
          <p:spPr>
            <a:xfrm>
              <a:off x="2718" y="1926"/>
              <a:ext cx="24" cy="73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0"/>
                  </a:moveTo>
                  <a:lnTo>
                    <a:pt x="169" y="0"/>
                  </a:lnTo>
                  <a:lnTo>
                    <a:pt x="84" y="50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任意多边形 253095">
              <a:extLst>
                <a:ext uri="{FF2B5EF4-FFF2-40B4-BE49-F238E27FC236}">
                  <a16:creationId xmlns:a16="http://schemas.microsoft.com/office/drawing/2014/main" id="{E217A55B-79D4-ABFA-CD0D-327CD6E4CC1B}"/>
                </a:ext>
              </a:extLst>
            </p:cNvPr>
            <p:cNvSpPr/>
            <p:nvPr/>
          </p:nvSpPr>
          <p:spPr>
            <a:xfrm>
              <a:off x="2718" y="1131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69" h="507">
                  <a:moveTo>
                    <a:pt x="0" y="507"/>
                  </a:moveTo>
                  <a:lnTo>
                    <a:pt x="169" y="507"/>
                  </a:lnTo>
                  <a:lnTo>
                    <a:pt x="84" y="0"/>
                  </a:lnTo>
                  <a:lnTo>
                    <a:pt x="0" y="5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71" name="组合 170">
              <a:extLst>
                <a:ext uri="{FF2B5EF4-FFF2-40B4-BE49-F238E27FC236}">
                  <a16:creationId xmlns:a16="http://schemas.microsoft.com/office/drawing/2014/main" id="{AF615477-8E60-3ECE-DE7D-D3640A58071A}"/>
                </a:ext>
              </a:extLst>
            </p:cNvPr>
            <p:cNvGrpSpPr/>
            <p:nvPr/>
          </p:nvGrpSpPr>
          <p:grpSpPr>
            <a:xfrm>
              <a:off x="2018" y="1131"/>
              <a:ext cx="757" cy="869"/>
              <a:chOff x="2018" y="1131"/>
              <a:chExt cx="757" cy="869"/>
            </a:xfrm>
          </p:grpSpPr>
          <p:sp>
            <p:nvSpPr>
              <p:cNvPr id="172" name="矩形 171">
                <a:extLst>
                  <a:ext uri="{FF2B5EF4-FFF2-40B4-BE49-F238E27FC236}">
                    <a16:creationId xmlns:a16="http://schemas.microsoft.com/office/drawing/2014/main" id="{C221422A-DD03-898C-CBFB-6EB6172EAB28}"/>
                  </a:ext>
                </a:extLst>
              </p:cNvPr>
              <p:cNvSpPr/>
              <p:nvPr/>
            </p:nvSpPr>
            <p:spPr>
              <a:xfrm rot="16200000">
                <a:off x="2479" y="1496"/>
                <a:ext cx="363" cy="17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大径</a:t>
                </a: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d</a:t>
                </a:r>
                <a:endPara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直接连接符 172">
                <a:extLst>
                  <a:ext uri="{FF2B5EF4-FFF2-40B4-BE49-F238E27FC236}">
                    <a16:creationId xmlns:a16="http://schemas.microsoft.com/office/drawing/2014/main" id="{DDCF7079-557D-5266-E523-191C7C236FED}"/>
                  </a:ext>
                </a:extLst>
              </p:cNvPr>
              <p:cNvSpPr/>
              <p:nvPr/>
            </p:nvSpPr>
            <p:spPr>
              <a:xfrm>
                <a:off x="2071" y="1999"/>
                <a:ext cx="704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直接连接符 173">
                <a:extLst>
                  <a:ext uri="{FF2B5EF4-FFF2-40B4-BE49-F238E27FC236}">
                    <a16:creationId xmlns:a16="http://schemas.microsoft.com/office/drawing/2014/main" id="{442AC307-584E-C3A3-4719-25F721BCB186}"/>
                  </a:ext>
                </a:extLst>
              </p:cNvPr>
              <p:cNvSpPr/>
              <p:nvPr/>
            </p:nvSpPr>
            <p:spPr>
              <a:xfrm>
                <a:off x="2018" y="1131"/>
                <a:ext cx="757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直接连接符 174">
                <a:extLst>
                  <a:ext uri="{FF2B5EF4-FFF2-40B4-BE49-F238E27FC236}">
                    <a16:creationId xmlns:a16="http://schemas.microsoft.com/office/drawing/2014/main" id="{D1734A07-DB3C-ADA5-661E-F948761293B1}"/>
                  </a:ext>
                </a:extLst>
              </p:cNvPr>
              <p:cNvSpPr/>
              <p:nvPr/>
            </p:nvSpPr>
            <p:spPr>
              <a:xfrm>
                <a:off x="2730" y="1203"/>
                <a:ext cx="1" cy="72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任意多边形 253101">
                <a:extLst>
                  <a:ext uri="{FF2B5EF4-FFF2-40B4-BE49-F238E27FC236}">
                    <a16:creationId xmlns:a16="http://schemas.microsoft.com/office/drawing/2014/main" id="{A2F279C3-C1D4-4B4A-C567-B12297ABBAA8}"/>
                  </a:ext>
                </a:extLst>
              </p:cNvPr>
              <p:cNvSpPr/>
              <p:nvPr/>
            </p:nvSpPr>
            <p:spPr>
              <a:xfrm>
                <a:off x="2718" y="1131"/>
                <a:ext cx="24" cy="72"/>
              </a:xfrm>
              <a:custGeom>
                <a:avLst/>
                <a:gdLst/>
                <a:ahLst/>
                <a:cxnLst/>
                <a:rect l="0" t="0" r="0" b="0"/>
                <a:pathLst>
                  <a:path w="169" h="507">
                    <a:moveTo>
                      <a:pt x="0" y="507"/>
                    </a:moveTo>
                    <a:lnTo>
                      <a:pt x="169" y="507"/>
                    </a:lnTo>
                    <a:lnTo>
                      <a:pt x="84" y="0"/>
                    </a:lnTo>
                    <a:lnTo>
                      <a:pt x="0" y="50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77" name="组合 176">
            <a:extLst>
              <a:ext uri="{FF2B5EF4-FFF2-40B4-BE49-F238E27FC236}">
                <a16:creationId xmlns:a16="http://schemas.microsoft.com/office/drawing/2014/main" id="{4BA6B4B3-537B-BFBE-3054-5DC58466A9D5}"/>
              </a:ext>
            </a:extLst>
          </p:cNvPr>
          <p:cNvGrpSpPr/>
          <p:nvPr/>
        </p:nvGrpSpPr>
        <p:grpSpPr>
          <a:xfrm>
            <a:off x="764085" y="1383939"/>
            <a:ext cx="3009900" cy="1381125"/>
            <a:chOff x="765" y="1306"/>
            <a:chExt cx="1896" cy="870"/>
          </a:xfrm>
        </p:grpSpPr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FEED46E9-C293-D8DA-D456-E85D5C2D4AD4}"/>
                </a:ext>
              </a:extLst>
            </p:cNvPr>
            <p:cNvSpPr/>
            <p:nvPr/>
          </p:nvSpPr>
          <p:spPr>
            <a:xfrm>
              <a:off x="765" y="1740"/>
              <a:ext cx="148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AE31F7FE-2928-B16E-DE58-B3EBEBBD1044}"/>
                </a:ext>
              </a:extLst>
            </p:cNvPr>
            <p:cNvSpPr/>
            <p:nvPr/>
          </p:nvSpPr>
          <p:spPr>
            <a:xfrm>
              <a:off x="954" y="1740"/>
              <a:ext cx="41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77C430FB-A13F-F700-5FFE-511F78170134}"/>
                </a:ext>
              </a:extLst>
            </p:cNvPr>
            <p:cNvSpPr/>
            <p:nvPr/>
          </p:nvSpPr>
          <p:spPr>
            <a:xfrm>
              <a:off x="1036" y="1740"/>
              <a:ext cx="246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F4DC01E0-E80F-4DD4-E566-0015E458A5BC}"/>
                </a:ext>
              </a:extLst>
            </p:cNvPr>
            <p:cNvSpPr/>
            <p:nvPr/>
          </p:nvSpPr>
          <p:spPr>
            <a:xfrm>
              <a:off x="1323" y="1740"/>
              <a:ext cx="42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直接连接符 181">
              <a:extLst>
                <a:ext uri="{FF2B5EF4-FFF2-40B4-BE49-F238E27FC236}">
                  <a16:creationId xmlns:a16="http://schemas.microsoft.com/office/drawing/2014/main" id="{3FF827CC-AD6F-A75C-C06A-4D9876F4709A}"/>
                </a:ext>
              </a:extLst>
            </p:cNvPr>
            <p:cNvSpPr/>
            <p:nvPr/>
          </p:nvSpPr>
          <p:spPr>
            <a:xfrm>
              <a:off x="1405" y="1740"/>
              <a:ext cx="247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直接连接符 182">
              <a:extLst>
                <a:ext uri="{FF2B5EF4-FFF2-40B4-BE49-F238E27FC236}">
                  <a16:creationId xmlns:a16="http://schemas.microsoft.com/office/drawing/2014/main" id="{3EA0CE6A-C3A4-34B2-A6EA-D73AB81440BA}"/>
                </a:ext>
              </a:extLst>
            </p:cNvPr>
            <p:cNvSpPr/>
            <p:nvPr/>
          </p:nvSpPr>
          <p:spPr>
            <a:xfrm>
              <a:off x="1693" y="1740"/>
              <a:ext cx="41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直接连接符 183">
              <a:extLst>
                <a:ext uri="{FF2B5EF4-FFF2-40B4-BE49-F238E27FC236}">
                  <a16:creationId xmlns:a16="http://schemas.microsoft.com/office/drawing/2014/main" id="{64AE765B-E15D-11A7-34E4-65290D78F53B}"/>
                </a:ext>
              </a:extLst>
            </p:cNvPr>
            <p:cNvSpPr/>
            <p:nvPr/>
          </p:nvSpPr>
          <p:spPr>
            <a:xfrm>
              <a:off x="1775" y="1740"/>
              <a:ext cx="246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直接连接符 184">
              <a:extLst>
                <a:ext uri="{FF2B5EF4-FFF2-40B4-BE49-F238E27FC236}">
                  <a16:creationId xmlns:a16="http://schemas.microsoft.com/office/drawing/2014/main" id="{A8794C50-B2CC-318E-7A79-95AC04DE899A}"/>
                </a:ext>
              </a:extLst>
            </p:cNvPr>
            <p:cNvSpPr/>
            <p:nvPr/>
          </p:nvSpPr>
          <p:spPr>
            <a:xfrm>
              <a:off x="2062" y="1740"/>
              <a:ext cx="41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309E5119-B65C-E73C-CCA9-BD7D8C7077E1}"/>
                </a:ext>
              </a:extLst>
            </p:cNvPr>
            <p:cNvSpPr/>
            <p:nvPr/>
          </p:nvSpPr>
          <p:spPr>
            <a:xfrm>
              <a:off x="2144" y="1740"/>
              <a:ext cx="246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7E366F8D-928E-A209-76ED-95FF11B6F68C}"/>
                </a:ext>
              </a:extLst>
            </p:cNvPr>
            <p:cNvSpPr/>
            <p:nvPr/>
          </p:nvSpPr>
          <p:spPr>
            <a:xfrm>
              <a:off x="2432" y="1740"/>
              <a:ext cx="41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AF63BE38-6422-F920-33C3-25E4F38E13D9}"/>
                </a:ext>
              </a:extLst>
            </p:cNvPr>
            <p:cNvSpPr/>
            <p:nvPr/>
          </p:nvSpPr>
          <p:spPr>
            <a:xfrm>
              <a:off x="2514" y="1740"/>
              <a:ext cx="147" cy="1"/>
            </a:xfrm>
            <a:prstGeom prst="line">
              <a:avLst/>
            </a:prstGeom>
            <a:ln w="3175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6329B442-1C3B-8422-91F0-B22734BC9113}"/>
                </a:ext>
              </a:extLst>
            </p:cNvPr>
            <p:cNvSpPr/>
            <p:nvPr/>
          </p:nvSpPr>
          <p:spPr>
            <a:xfrm>
              <a:off x="1684" y="1396"/>
              <a:ext cx="52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直接连接符 189">
              <a:extLst>
                <a:ext uri="{FF2B5EF4-FFF2-40B4-BE49-F238E27FC236}">
                  <a16:creationId xmlns:a16="http://schemas.microsoft.com/office/drawing/2014/main" id="{21F5C362-0425-15AA-D099-7ABDF9C0B451}"/>
                </a:ext>
              </a:extLst>
            </p:cNvPr>
            <p:cNvSpPr/>
            <p:nvPr/>
          </p:nvSpPr>
          <p:spPr>
            <a:xfrm flipV="1">
              <a:off x="1684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079D1013-D9AD-B94D-CAD8-053EE24C2FD5}"/>
                </a:ext>
              </a:extLst>
            </p:cNvPr>
            <p:cNvSpPr/>
            <p:nvPr/>
          </p:nvSpPr>
          <p:spPr>
            <a:xfrm flipV="1">
              <a:off x="1684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直接连接符 191">
              <a:extLst>
                <a:ext uri="{FF2B5EF4-FFF2-40B4-BE49-F238E27FC236}">
                  <a16:creationId xmlns:a16="http://schemas.microsoft.com/office/drawing/2014/main" id="{2F644597-5BBE-9E53-AED3-0DB929B455D7}"/>
                </a:ext>
              </a:extLst>
            </p:cNvPr>
            <p:cNvSpPr/>
            <p:nvPr/>
          </p:nvSpPr>
          <p:spPr>
            <a:xfrm>
              <a:off x="1632" y="1306"/>
              <a:ext cx="52" cy="86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直接连接符 192">
              <a:extLst>
                <a:ext uri="{FF2B5EF4-FFF2-40B4-BE49-F238E27FC236}">
                  <a16:creationId xmlns:a16="http://schemas.microsoft.com/office/drawing/2014/main" id="{1ABC9DB6-BB1D-0563-83DA-C1FB6FAF7B83}"/>
                </a:ext>
              </a:extLst>
            </p:cNvPr>
            <p:cNvSpPr/>
            <p:nvPr/>
          </p:nvSpPr>
          <p:spPr>
            <a:xfrm>
              <a:off x="1579" y="1396"/>
              <a:ext cx="53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直接连接符 193">
              <a:extLst>
                <a:ext uri="{FF2B5EF4-FFF2-40B4-BE49-F238E27FC236}">
                  <a16:creationId xmlns:a16="http://schemas.microsoft.com/office/drawing/2014/main" id="{3C2A7FAF-6AA8-3339-3077-B2E2DD23F279}"/>
                </a:ext>
              </a:extLst>
            </p:cNvPr>
            <p:cNvSpPr/>
            <p:nvPr/>
          </p:nvSpPr>
          <p:spPr>
            <a:xfrm>
              <a:off x="1527" y="1306"/>
              <a:ext cx="52" cy="86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直接连接符 194">
              <a:extLst>
                <a:ext uri="{FF2B5EF4-FFF2-40B4-BE49-F238E27FC236}">
                  <a16:creationId xmlns:a16="http://schemas.microsoft.com/office/drawing/2014/main" id="{78CA4FD8-586B-6C3F-A83A-04587958D1AB}"/>
                </a:ext>
              </a:extLst>
            </p:cNvPr>
            <p:cNvSpPr/>
            <p:nvPr/>
          </p:nvSpPr>
          <p:spPr>
            <a:xfrm>
              <a:off x="1475" y="1396"/>
              <a:ext cx="52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直接连接符 195">
              <a:extLst>
                <a:ext uri="{FF2B5EF4-FFF2-40B4-BE49-F238E27FC236}">
                  <a16:creationId xmlns:a16="http://schemas.microsoft.com/office/drawing/2014/main" id="{2E4C58EA-8EAC-796B-9FC5-296F9F8D3478}"/>
                </a:ext>
              </a:extLst>
            </p:cNvPr>
            <p:cNvSpPr/>
            <p:nvPr/>
          </p:nvSpPr>
          <p:spPr>
            <a:xfrm>
              <a:off x="1475" y="1390"/>
              <a:ext cx="1" cy="785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直接连接符 196">
              <a:extLst>
                <a:ext uri="{FF2B5EF4-FFF2-40B4-BE49-F238E27FC236}">
                  <a16:creationId xmlns:a16="http://schemas.microsoft.com/office/drawing/2014/main" id="{672E877D-7274-EF09-C502-D0115BCCFC74}"/>
                </a:ext>
              </a:extLst>
            </p:cNvPr>
            <p:cNvSpPr/>
            <p:nvPr/>
          </p:nvSpPr>
          <p:spPr>
            <a:xfrm>
              <a:off x="1330" y="1306"/>
              <a:ext cx="1" cy="814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直接连接符 197">
              <a:extLst>
                <a:ext uri="{FF2B5EF4-FFF2-40B4-BE49-F238E27FC236}">
                  <a16:creationId xmlns:a16="http://schemas.microsoft.com/office/drawing/2014/main" id="{2FDEA4CF-3136-9734-8D1C-79D983304EF2}"/>
                </a:ext>
              </a:extLst>
            </p:cNvPr>
            <p:cNvSpPr/>
            <p:nvPr/>
          </p:nvSpPr>
          <p:spPr>
            <a:xfrm>
              <a:off x="813" y="2175"/>
              <a:ext cx="517" cy="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FF0C796D-3D4F-0D19-BFC1-1EBBC5F9FD84}"/>
                </a:ext>
              </a:extLst>
            </p:cNvPr>
            <p:cNvSpPr/>
            <p:nvPr/>
          </p:nvSpPr>
          <p:spPr>
            <a:xfrm flipH="1">
              <a:off x="1366" y="2084"/>
              <a:ext cx="73" cy="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任意多边形 253125">
              <a:extLst>
                <a:ext uri="{FF2B5EF4-FFF2-40B4-BE49-F238E27FC236}">
                  <a16:creationId xmlns:a16="http://schemas.microsoft.com/office/drawing/2014/main" id="{76B46CB8-E125-8A3D-1A70-B7714B32D27E}"/>
                </a:ext>
              </a:extLst>
            </p:cNvPr>
            <p:cNvSpPr/>
            <p:nvPr/>
          </p:nvSpPr>
          <p:spPr>
            <a:xfrm>
              <a:off x="1330" y="2084"/>
              <a:ext cx="36" cy="36"/>
            </a:xfrm>
            <a:custGeom>
              <a:avLst/>
              <a:gdLst/>
              <a:ahLst/>
              <a:cxnLst/>
              <a:rect l="0" t="0" r="0" b="0"/>
              <a:pathLst>
                <a:path w="253" h="254">
                  <a:moveTo>
                    <a:pt x="253" y="0"/>
                  </a:moveTo>
                  <a:lnTo>
                    <a:pt x="238" y="1"/>
                  </a:lnTo>
                  <a:lnTo>
                    <a:pt x="225" y="2"/>
                  </a:lnTo>
                  <a:lnTo>
                    <a:pt x="211" y="4"/>
                  </a:lnTo>
                  <a:lnTo>
                    <a:pt x="197" y="6"/>
                  </a:lnTo>
                  <a:lnTo>
                    <a:pt x="183" y="10"/>
                  </a:lnTo>
                  <a:lnTo>
                    <a:pt x="169" y="15"/>
                  </a:lnTo>
                  <a:lnTo>
                    <a:pt x="157" y="19"/>
                  </a:lnTo>
                  <a:lnTo>
                    <a:pt x="143" y="26"/>
                  </a:lnTo>
                  <a:lnTo>
                    <a:pt x="130" y="32"/>
                  </a:lnTo>
                  <a:lnTo>
                    <a:pt x="118" y="39"/>
                  </a:lnTo>
                  <a:lnTo>
                    <a:pt x="107" y="47"/>
                  </a:lnTo>
                  <a:lnTo>
                    <a:pt x="95" y="55"/>
                  </a:lnTo>
                  <a:lnTo>
                    <a:pt x="85" y="65"/>
                  </a:lnTo>
                  <a:lnTo>
                    <a:pt x="74" y="74"/>
                  </a:lnTo>
                  <a:lnTo>
                    <a:pt x="64" y="85"/>
                  </a:lnTo>
                  <a:lnTo>
                    <a:pt x="55" y="96"/>
                  </a:lnTo>
                  <a:lnTo>
                    <a:pt x="46" y="107"/>
                  </a:lnTo>
                  <a:lnTo>
                    <a:pt x="39" y="119"/>
                  </a:lnTo>
                  <a:lnTo>
                    <a:pt x="31" y="131"/>
                  </a:lnTo>
                  <a:lnTo>
                    <a:pt x="25" y="143"/>
                  </a:lnTo>
                  <a:lnTo>
                    <a:pt x="19" y="157"/>
                  </a:lnTo>
                  <a:lnTo>
                    <a:pt x="14" y="170"/>
                  </a:lnTo>
                  <a:lnTo>
                    <a:pt x="10" y="184"/>
                  </a:lnTo>
                  <a:lnTo>
                    <a:pt x="6" y="198"/>
                  </a:lnTo>
                  <a:lnTo>
                    <a:pt x="4" y="211"/>
                  </a:lnTo>
                  <a:lnTo>
                    <a:pt x="2" y="225"/>
                  </a:lnTo>
                  <a:lnTo>
                    <a:pt x="1" y="240"/>
                  </a:lnTo>
                  <a:lnTo>
                    <a:pt x="0" y="254"/>
                  </a:lnTo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74C78B26-73AF-EE00-E107-D08E22782973}"/>
                </a:ext>
              </a:extLst>
            </p:cNvPr>
            <p:cNvSpPr/>
            <p:nvPr/>
          </p:nvSpPr>
          <p:spPr>
            <a:xfrm>
              <a:off x="1330" y="2120"/>
              <a:ext cx="1" cy="55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E28F27E2-F4BC-7FC1-877A-1F0355ADF709}"/>
                </a:ext>
              </a:extLst>
            </p:cNvPr>
            <p:cNvSpPr/>
            <p:nvPr/>
          </p:nvSpPr>
          <p:spPr>
            <a:xfrm>
              <a:off x="1527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任意多边形 253128">
              <a:extLst>
                <a:ext uri="{FF2B5EF4-FFF2-40B4-BE49-F238E27FC236}">
                  <a16:creationId xmlns:a16="http://schemas.microsoft.com/office/drawing/2014/main" id="{4BAAC443-08BC-5917-9CAC-9DD1B57F77C5}"/>
                </a:ext>
              </a:extLst>
            </p:cNvPr>
            <p:cNvSpPr/>
            <p:nvPr/>
          </p:nvSpPr>
          <p:spPr>
            <a:xfrm>
              <a:off x="1439" y="2084"/>
              <a:ext cx="36" cy="36"/>
            </a:xfrm>
            <a:custGeom>
              <a:avLst/>
              <a:gdLst/>
              <a:ahLst/>
              <a:cxnLst/>
              <a:rect l="0" t="0" r="0" b="0"/>
              <a:pathLst>
                <a:path w="254" h="254">
                  <a:moveTo>
                    <a:pt x="254" y="254"/>
                  </a:moveTo>
                  <a:lnTo>
                    <a:pt x="252" y="240"/>
                  </a:lnTo>
                  <a:lnTo>
                    <a:pt x="251" y="225"/>
                  </a:lnTo>
                  <a:lnTo>
                    <a:pt x="249" y="211"/>
                  </a:lnTo>
                  <a:lnTo>
                    <a:pt x="247" y="198"/>
                  </a:lnTo>
                  <a:lnTo>
                    <a:pt x="243" y="184"/>
                  </a:lnTo>
                  <a:lnTo>
                    <a:pt x="239" y="170"/>
                  </a:lnTo>
                  <a:lnTo>
                    <a:pt x="234" y="157"/>
                  </a:lnTo>
                  <a:lnTo>
                    <a:pt x="228" y="143"/>
                  </a:lnTo>
                  <a:lnTo>
                    <a:pt x="222" y="131"/>
                  </a:lnTo>
                  <a:lnTo>
                    <a:pt x="214" y="119"/>
                  </a:lnTo>
                  <a:lnTo>
                    <a:pt x="207" y="107"/>
                  </a:lnTo>
                  <a:lnTo>
                    <a:pt x="198" y="96"/>
                  </a:lnTo>
                  <a:lnTo>
                    <a:pt x="189" y="85"/>
                  </a:lnTo>
                  <a:lnTo>
                    <a:pt x="179" y="74"/>
                  </a:lnTo>
                  <a:lnTo>
                    <a:pt x="169" y="65"/>
                  </a:lnTo>
                  <a:lnTo>
                    <a:pt x="158" y="55"/>
                  </a:lnTo>
                  <a:lnTo>
                    <a:pt x="146" y="47"/>
                  </a:lnTo>
                  <a:lnTo>
                    <a:pt x="135" y="39"/>
                  </a:lnTo>
                  <a:lnTo>
                    <a:pt x="122" y="32"/>
                  </a:lnTo>
                  <a:lnTo>
                    <a:pt x="110" y="26"/>
                  </a:lnTo>
                  <a:lnTo>
                    <a:pt x="96" y="19"/>
                  </a:lnTo>
                  <a:lnTo>
                    <a:pt x="84" y="15"/>
                  </a:lnTo>
                  <a:lnTo>
                    <a:pt x="70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28" y="2"/>
                  </a:lnTo>
                  <a:lnTo>
                    <a:pt x="14" y="1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直接连接符 203">
              <a:extLst>
                <a:ext uri="{FF2B5EF4-FFF2-40B4-BE49-F238E27FC236}">
                  <a16:creationId xmlns:a16="http://schemas.microsoft.com/office/drawing/2014/main" id="{F10CCE53-EC49-0C0F-44E8-5D257C512C28}"/>
                </a:ext>
              </a:extLst>
            </p:cNvPr>
            <p:cNvSpPr/>
            <p:nvPr/>
          </p:nvSpPr>
          <p:spPr>
            <a:xfrm flipV="1">
              <a:off x="1475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直接连接符 204">
              <a:extLst>
                <a:ext uri="{FF2B5EF4-FFF2-40B4-BE49-F238E27FC236}">
                  <a16:creationId xmlns:a16="http://schemas.microsoft.com/office/drawing/2014/main" id="{327E8358-2ADE-EB4A-D796-0DC596E51B9D}"/>
                </a:ext>
              </a:extLst>
            </p:cNvPr>
            <p:cNvSpPr/>
            <p:nvPr/>
          </p:nvSpPr>
          <p:spPr>
            <a:xfrm>
              <a:off x="1684" y="2175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15ECA130-850F-9F12-1901-327E0AE31DBE}"/>
                </a:ext>
              </a:extLst>
            </p:cNvPr>
            <p:cNvSpPr/>
            <p:nvPr/>
          </p:nvSpPr>
          <p:spPr>
            <a:xfrm flipV="1">
              <a:off x="1579" y="2084"/>
              <a:ext cx="53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91C18EA2-D1C5-E9BF-663C-158ABF36D829}"/>
                </a:ext>
              </a:extLst>
            </p:cNvPr>
            <p:cNvSpPr/>
            <p:nvPr/>
          </p:nvSpPr>
          <p:spPr>
            <a:xfrm>
              <a:off x="1632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直接连接符 207">
              <a:extLst>
                <a:ext uri="{FF2B5EF4-FFF2-40B4-BE49-F238E27FC236}">
                  <a16:creationId xmlns:a16="http://schemas.microsoft.com/office/drawing/2014/main" id="{41DCE8A3-F512-7F13-D94B-B1DDB135BA7D}"/>
                </a:ext>
              </a:extLst>
            </p:cNvPr>
            <p:cNvSpPr/>
            <p:nvPr/>
          </p:nvSpPr>
          <p:spPr>
            <a:xfrm>
              <a:off x="905" y="1306"/>
              <a:ext cx="425" cy="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直接连接符 208">
              <a:extLst>
                <a:ext uri="{FF2B5EF4-FFF2-40B4-BE49-F238E27FC236}">
                  <a16:creationId xmlns:a16="http://schemas.microsoft.com/office/drawing/2014/main" id="{459803AE-A3C5-ACD9-EB38-A7EBB546EDE0}"/>
                </a:ext>
              </a:extLst>
            </p:cNvPr>
            <p:cNvSpPr/>
            <p:nvPr/>
          </p:nvSpPr>
          <p:spPr>
            <a:xfrm>
              <a:off x="1632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直接连接符 209">
              <a:extLst>
                <a:ext uri="{FF2B5EF4-FFF2-40B4-BE49-F238E27FC236}">
                  <a16:creationId xmlns:a16="http://schemas.microsoft.com/office/drawing/2014/main" id="{785F6E5F-873F-89CB-36BC-7D91A85B6D49}"/>
                </a:ext>
              </a:extLst>
            </p:cNvPr>
            <p:cNvSpPr/>
            <p:nvPr/>
          </p:nvSpPr>
          <p:spPr>
            <a:xfrm flipV="1">
              <a:off x="1579" y="1306"/>
              <a:ext cx="53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直接连接符 210">
              <a:extLst>
                <a:ext uri="{FF2B5EF4-FFF2-40B4-BE49-F238E27FC236}">
                  <a16:creationId xmlns:a16="http://schemas.microsoft.com/office/drawing/2014/main" id="{4805040D-80FB-B42C-F503-6F864786C568}"/>
                </a:ext>
              </a:extLst>
            </p:cNvPr>
            <p:cNvSpPr/>
            <p:nvPr/>
          </p:nvSpPr>
          <p:spPr>
            <a:xfrm>
              <a:off x="1527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直接连接符 211">
              <a:extLst>
                <a:ext uri="{FF2B5EF4-FFF2-40B4-BE49-F238E27FC236}">
                  <a16:creationId xmlns:a16="http://schemas.microsoft.com/office/drawing/2014/main" id="{735A6168-38B1-5F0B-87AE-6011FD062335}"/>
                </a:ext>
              </a:extLst>
            </p:cNvPr>
            <p:cNvSpPr/>
            <p:nvPr/>
          </p:nvSpPr>
          <p:spPr>
            <a:xfrm flipV="1">
              <a:off x="1485" y="1306"/>
              <a:ext cx="42" cy="72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直接连接符 212">
              <a:extLst>
                <a:ext uri="{FF2B5EF4-FFF2-40B4-BE49-F238E27FC236}">
                  <a16:creationId xmlns:a16="http://schemas.microsoft.com/office/drawing/2014/main" id="{AADB8CAF-F5D3-7183-EA6A-AEC72FA6C077}"/>
                </a:ext>
              </a:extLst>
            </p:cNvPr>
            <p:cNvSpPr/>
            <p:nvPr/>
          </p:nvSpPr>
          <p:spPr>
            <a:xfrm flipH="1">
              <a:off x="1366" y="1396"/>
              <a:ext cx="88" cy="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任意多边形 253139">
              <a:extLst>
                <a:ext uri="{FF2B5EF4-FFF2-40B4-BE49-F238E27FC236}">
                  <a16:creationId xmlns:a16="http://schemas.microsoft.com/office/drawing/2014/main" id="{3B0EB095-BCD7-1527-FC39-1412D94EF343}"/>
                </a:ext>
              </a:extLst>
            </p:cNvPr>
            <p:cNvSpPr/>
            <p:nvPr/>
          </p:nvSpPr>
          <p:spPr>
            <a:xfrm>
              <a:off x="1330" y="1360"/>
              <a:ext cx="36" cy="36"/>
            </a:xfrm>
            <a:custGeom>
              <a:avLst/>
              <a:gdLst/>
              <a:ahLst/>
              <a:cxnLst/>
              <a:rect l="0" t="0" r="0" b="0"/>
              <a:pathLst>
                <a:path w="253" h="253">
                  <a:moveTo>
                    <a:pt x="0" y="0"/>
                  </a:moveTo>
                  <a:lnTo>
                    <a:pt x="1" y="13"/>
                  </a:lnTo>
                  <a:lnTo>
                    <a:pt x="2" y="27"/>
                  </a:lnTo>
                  <a:lnTo>
                    <a:pt x="4" y="42"/>
                  </a:lnTo>
                  <a:lnTo>
                    <a:pt x="6" y="56"/>
                  </a:lnTo>
                  <a:lnTo>
                    <a:pt x="10" y="70"/>
                  </a:lnTo>
                  <a:lnTo>
                    <a:pt x="14" y="83"/>
                  </a:lnTo>
                  <a:lnTo>
                    <a:pt x="19" y="96"/>
                  </a:lnTo>
                  <a:lnTo>
                    <a:pt x="25" y="109"/>
                  </a:lnTo>
                  <a:lnTo>
                    <a:pt x="31" y="122"/>
                  </a:lnTo>
                  <a:lnTo>
                    <a:pt x="39" y="134"/>
                  </a:lnTo>
                  <a:lnTo>
                    <a:pt x="46" y="146"/>
                  </a:lnTo>
                  <a:lnTo>
                    <a:pt x="55" y="158"/>
                  </a:lnTo>
                  <a:lnTo>
                    <a:pt x="64" y="168"/>
                  </a:lnTo>
                  <a:lnTo>
                    <a:pt x="74" y="179"/>
                  </a:lnTo>
                  <a:lnTo>
                    <a:pt x="85" y="189"/>
                  </a:lnTo>
                  <a:lnTo>
                    <a:pt x="95" y="197"/>
                  </a:lnTo>
                  <a:lnTo>
                    <a:pt x="107" y="207"/>
                  </a:lnTo>
                  <a:lnTo>
                    <a:pt x="118" y="214"/>
                  </a:lnTo>
                  <a:lnTo>
                    <a:pt x="130" y="221"/>
                  </a:lnTo>
                  <a:lnTo>
                    <a:pt x="143" y="228"/>
                  </a:lnTo>
                  <a:lnTo>
                    <a:pt x="157" y="233"/>
                  </a:lnTo>
                  <a:lnTo>
                    <a:pt x="169" y="238"/>
                  </a:lnTo>
                  <a:lnTo>
                    <a:pt x="183" y="243"/>
                  </a:lnTo>
                  <a:lnTo>
                    <a:pt x="197" y="247"/>
                  </a:lnTo>
                  <a:lnTo>
                    <a:pt x="211" y="249"/>
                  </a:lnTo>
                  <a:lnTo>
                    <a:pt x="225" y="251"/>
                  </a:lnTo>
                  <a:lnTo>
                    <a:pt x="238" y="252"/>
                  </a:lnTo>
                  <a:lnTo>
                    <a:pt x="253" y="253"/>
                  </a:lnTo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任意多边形 253140">
              <a:extLst>
                <a:ext uri="{FF2B5EF4-FFF2-40B4-BE49-F238E27FC236}">
                  <a16:creationId xmlns:a16="http://schemas.microsoft.com/office/drawing/2014/main" id="{24BA11B0-2B1A-A62A-CD03-79835954A3A8}"/>
                </a:ext>
              </a:extLst>
            </p:cNvPr>
            <p:cNvSpPr/>
            <p:nvPr/>
          </p:nvSpPr>
          <p:spPr>
            <a:xfrm>
              <a:off x="1454" y="1378"/>
              <a:ext cx="31" cy="18"/>
            </a:xfrm>
            <a:custGeom>
              <a:avLst/>
              <a:gdLst/>
              <a:ahLst/>
              <a:cxnLst/>
              <a:rect l="0" t="0" r="0" b="0"/>
              <a:pathLst>
                <a:path w="220" h="127">
                  <a:moveTo>
                    <a:pt x="0" y="127"/>
                  </a:moveTo>
                  <a:lnTo>
                    <a:pt x="14" y="126"/>
                  </a:lnTo>
                  <a:lnTo>
                    <a:pt x="28" y="125"/>
                  </a:lnTo>
                  <a:lnTo>
                    <a:pt x="41" y="123"/>
                  </a:lnTo>
                  <a:lnTo>
                    <a:pt x="55" y="121"/>
                  </a:lnTo>
                  <a:lnTo>
                    <a:pt x="69" y="118"/>
                  </a:lnTo>
                  <a:lnTo>
                    <a:pt x="82" y="113"/>
                  </a:lnTo>
                  <a:lnTo>
                    <a:pt x="96" y="108"/>
                  </a:lnTo>
                  <a:lnTo>
                    <a:pt x="108" y="103"/>
                  </a:lnTo>
                  <a:lnTo>
                    <a:pt x="120" y="97"/>
                  </a:lnTo>
                  <a:lnTo>
                    <a:pt x="133" y="89"/>
                  </a:lnTo>
                  <a:lnTo>
                    <a:pt x="144" y="82"/>
                  </a:lnTo>
                  <a:lnTo>
                    <a:pt x="155" y="73"/>
                  </a:lnTo>
                  <a:lnTo>
                    <a:pt x="167" y="65"/>
                  </a:lnTo>
                  <a:lnTo>
                    <a:pt x="176" y="55"/>
                  </a:lnTo>
                  <a:lnTo>
                    <a:pt x="186" y="44"/>
                  </a:lnTo>
                  <a:lnTo>
                    <a:pt x="195" y="35"/>
                  </a:lnTo>
                  <a:lnTo>
                    <a:pt x="204" y="23"/>
                  </a:lnTo>
                  <a:lnTo>
                    <a:pt x="212" y="12"/>
                  </a:lnTo>
                  <a:lnTo>
                    <a:pt x="220" y="0"/>
                  </a:lnTo>
                </a:path>
              </a:pathLst>
            </a:custGeom>
            <a:noFill/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任意多边形 253141">
              <a:extLst>
                <a:ext uri="{FF2B5EF4-FFF2-40B4-BE49-F238E27FC236}">
                  <a16:creationId xmlns:a16="http://schemas.microsoft.com/office/drawing/2014/main" id="{D816BD2E-A9A2-C1C4-FE82-D48A9EBC7B12}"/>
                </a:ext>
              </a:extLst>
            </p:cNvPr>
            <p:cNvSpPr/>
            <p:nvPr/>
          </p:nvSpPr>
          <p:spPr>
            <a:xfrm>
              <a:off x="2144" y="1323"/>
              <a:ext cx="428" cy="589"/>
            </a:xfrm>
            <a:custGeom>
              <a:avLst/>
              <a:gdLst/>
              <a:ahLst/>
              <a:cxnLst/>
              <a:rect l="0" t="0" r="0" b="0"/>
              <a:pathLst>
                <a:path w="2996" h="4121">
                  <a:moveTo>
                    <a:pt x="0" y="0"/>
                  </a:moveTo>
                  <a:lnTo>
                    <a:pt x="5" y="44"/>
                  </a:lnTo>
                  <a:lnTo>
                    <a:pt x="12" y="89"/>
                  </a:lnTo>
                  <a:lnTo>
                    <a:pt x="18" y="133"/>
                  </a:lnTo>
                  <a:lnTo>
                    <a:pt x="24" y="178"/>
                  </a:lnTo>
                  <a:lnTo>
                    <a:pt x="31" y="222"/>
                  </a:lnTo>
                  <a:lnTo>
                    <a:pt x="38" y="265"/>
                  </a:lnTo>
                  <a:lnTo>
                    <a:pt x="46" y="309"/>
                  </a:lnTo>
                  <a:lnTo>
                    <a:pt x="54" y="351"/>
                  </a:lnTo>
                  <a:lnTo>
                    <a:pt x="63" y="394"/>
                  </a:lnTo>
                  <a:lnTo>
                    <a:pt x="71" y="436"/>
                  </a:lnTo>
                  <a:lnTo>
                    <a:pt x="81" y="478"/>
                  </a:lnTo>
                  <a:lnTo>
                    <a:pt x="90" y="521"/>
                  </a:lnTo>
                  <a:lnTo>
                    <a:pt x="100" y="562"/>
                  </a:lnTo>
                  <a:lnTo>
                    <a:pt x="110" y="603"/>
                  </a:lnTo>
                  <a:lnTo>
                    <a:pt x="122" y="644"/>
                  </a:lnTo>
                  <a:lnTo>
                    <a:pt x="133" y="684"/>
                  </a:lnTo>
                  <a:lnTo>
                    <a:pt x="145" y="725"/>
                  </a:lnTo>
                  <a:lnTo>
                    <a:pt x="157" y="764"/>
                  </a:lnTo>
                  <a:lnTo>
                    <a:pt x="171" y="803"/>
                  </a:lnTo>
                  <a:lnTo>
                    <a:pt x="184" y="843"/>
                  </a:lnTo>
                  <a:lnTo>
                    <a:pt x="199" y="881"/>
                  </a:lnTo>
                  <a:lnTo>
                    <a:pt x="212" y="919"/>
                  </a:lnTo>
                  <a:lnTo>
                    <a:pt x="228" y="957"/>
                  </a:lnTo>
                  <a:lnTo>
                    <a:pt x="244" y="994"/>
                  </a:lnTo>
                  <a:lnTo>
                    <a:pt x="260" y="1030"/>
                  </a:lnTo>
                  <a:lnTo>
                    <a:pt x="277" y="1068"/>
                  </a:lnTo>
                  <a:lnTo>
                    <a:pt x="286" y="1085"/>
                  </a:lnTo>
                  <a:lnTo>
                    <a:pt x="295" y="1103"/>
                  </a:lnTo>
                  <a:lnTo>
                    <a:pt x="304" y="1121"/>
                  </a:lnTo>
                  <a:lnTo>
                    <a:pt x="313" y="1139"/>
                  </a:lnTo>
                  <a:lnTo>
                    <a:pt x="323" y="1156"/>
                  </a:lnTo>
                  <a:lnTo>
                    <a:pt x="332" y="1173"/>
                  </a:lnTo>
                  <a:lnTo>
                    <a:pt x="342" y="1191"/>
                  </a:lnTo>
                  <a:lnTo>
                    <a:pt x="351" y="1208"/>
                  </a:lnTo>
                  <a:lnTo>
                    <a:pt x="362" y="1225"/>
                  </a:lnTo>
                  <a:lnTo>
                    <a:pt x="373" y="1242"/>
                  </a:lnTo>
                  <a:lnTo>
                    <a:pt x="383" y="1258"/>
                  </a:lnTo>
                  <a:lnTo>
                    <a:pt x="394" y="1275"/>
                  </a:lnTo>
                  <a:lnTo>
                    <a:pt x="405" y="1292"/>
                  </a:lnTo>
                  <a:lnTo>
                    <a:pt x="415" y="1307"/>
                  </a:lnTo>
                  <a:lnTo>
                    <a:pt x="427" y="1323"/>
                  </a:lnTo>
                  <a:lnTo>
                    <a:pt x="437" y="1339"/>
                  </a:lnTo>
                  <a:lnTo>
                    <a:pt x="449" y="1355"/>
                  </a:lnTo>
                  <a:lnTo>
                    <a:pt x="461" y="1371"/>
                  </a:lnTo>
                  <a:lnTo>
                    <a:pt x="472" y="1387"/>
                  </a:lnTo>
                  <a:lnTo>
                    <a:pt x="485" y="1403"/>
                  </a:lnTo>
                  <a:lnTo>
                    <a:pt x="497" y="1418"/>
                  </a:lnTo>
                  <a:lnTo>
                    <a:pt x="510" y="1433"/>
                  </a:lnTo>
                  <a:lnTo>
                    <a:pt x="522" y="1448"/>
                  </a:lnTo>
                  <a:lnTo>
                    <a:pt x="535" y="1463"/>
                  </a:lnTo>
                  <a:lnTo>
                    <a:pt x="549" y="1477"/>
                  </a:lnTo>
                  <a:lnTo>
                    <a:pt x="562" y="1492"/>
                  </a:lnTo>
                  <a:lnTo>
                    <a:pt x="575" y="1507"/>
                  </a:lnTo>
                  <a:lnTo>
                    <a:pt x="589" y="1521"/>
                  </a:lnTo>
                  <a:lnTo>
                    <a:pt x="603" y="1536"/>
                  </a:lnTo>
                  <a:lnTo>
                    <a:pt x="617" y="1549"/>
                  </a:lnTo>
                  <a:lnTo>
                    <a:pt x="632" y="1563"/>
                  </a:lnTo>
                  <a:lnTo>
                    <a:pt x="647" y="1577"/>
                  </a:lnTo>
                  <a:lnTo>
                    <a:pt x="661" y="1590"/>
                  </a:lnTo>
                  <a:lnTo>
                    <a:pt x="676" y="1604"/>
                  </a:lnTo>
                  <a:lnTo>
                    <a:pt x="691" y="1616"/>
                  </a:lnTo>
                  <a:lnTo>
                    <a:pt x="707" y="1630"/>
                  </a:lnTo>
                  <a:lnTo>
                    <a:pt x="722" y="1643"/>
                  </a:lnTo>
                  <a:lnTo>
                    <a:pt x="738" y="1656"/>
                  </a:lnTo>
                  <a:lnTo>
                    <a:pt x="754" y="1668"/>
                  </a:lnTo>
                  <a:lnTo>
                    <a:pt x="771" y="1680"/>
                  </a:lnTo>
                  <a:lnTo>
                    <a:pt x="787" y="1693"/>
                  </a:lnTo>
                  <a:lnTo>
                    <a:pt x="804" y="1704"/>
                  </a:lnTo>
                  <a:lnTo>
                    <a:pt x="838" y="1729"/>
                  </a:lnTo>
                  <a:lnTo>
                    <a:pt x="872" y="1752"/>
                  </a:lnTo>
                  <a:lnTo>
                    <a:pt x="907" y="1776"/>
                  </a:lnTo>
                  <a:lnTo>
                    <a:pt x="942" y="1798"/>
                  </a:lnTo>
                  <a:lnTo>
                    <a:pt x="978" y="1821"/>
                  </a:lnTo>
                  <a:lnTo>
                    <a:pt x="1049" y="1866"/>
                  </a:lnTo>
                  <a:lnTo>
                    <a:pt x="1121" y="1910"/>
                  </a:lnTo>
                  <a:lnTo>
                    <a:pt x="1157" y="1934"/>
                  </a:lnTo>
                  <a:lnTo>
                    <a:pt x="1193" y="1956"/>
                  </a:lnTo>
                  <a:lnTo>
                    <a:pt x="1230" y="1979"/>
                  </a:lnTo>
                  <a:lnTo>
                    <a:pt x="1265" y="2003"/>
                  </a:lnTo>
                  <a:lnTo>
                    <a:pt x="1300" y="2026"/>
                  </a:lnTo>
                  <a:lnTo>
                    <a:pt x="1335" y="2050"/>
                  </a:lnTo>
                  <a:lnTo>
                    <a:pt x="1352" y="2062"/>
                  </a:lnTo>
                  <a:lnTo>
                    <a:pt x="1369" y="2075"/>
                  </a:lnTo>
                  <a:lnTo>
                    <a:pt x="1385" y="2087"/>
                  </a:lnTo>
                  <a:lnTo>
                    <a:pt x="1402" y="2099"/>
                  </a:lnTo>
                  <a:lnTo>
                    <a:pt x="1417" y="2112"/>
                  </a:lnTo>
                  <a:lnTo>
                    <a:pt x="1434" y="2126"/>
                  </a:lnTo>
                  <a:lnTo>
                    <a:pt x="1450" y="2139"/>
                  </a:lnTo>
                  <a:lnTo>
                    <a:pt x="1466" y="2152"/>
                  </a:lnTo>
                  <a:lnTo>
                    <a:pt x="1481" y="2165"/>
                  </a:lnTo>
                  <a:lnTo>
                    <a:pt x="1497" y="2179"/>
                  </a:lnTo>
                  <a:lnTo>
                    <a:pt x="1512" y="2193"/>
                  </a:lnTo>
                  <a:lnTo>
                    <a:pt x="1527" y="2208"/>
                  </a:lnTo>
                  <a:lnTo>
                    <a:pt x="1542" y="2221"/>
                  </a:lnTo>
                  <a:lnTo>
                    <a:pt x="1555" y="2236"/>
                  </a:lnTo>
                  <a:lnTo>
                    <a:pt x="1569" y="2251"/>
                  </a:lnTo>
                  <a:lnTo>
                    <a:pt x="1583" y="2266"/>
                  </a:lnTo>
                  <a:lnTo>
                    <a:pt x="1597" y="2282"/>
                  </a:lnTo>
                  <a:lnTo>
                    <a:pt x="1610" y="2297"/>
                  </a:lnTo>
                  <a:lnTo>
                    <a:pt x="1622" y="2313"/>
                  </a:lnTo>
                  <a:lnTo>
                    <a:pt x="1635" y="2329"/>
                  </a:lnTo>
                  <a:lnTo>
                    <a:pt x="1648" y="2346"/>
                  </a:lnTo>
                  <a:lnTo>
                    <a:pt x="1660" y="2361"/>
                  </a:lnTo>
                  <a:lnTo>
                    <a:pt x="1671" y="2378"/>
                  </a:lnTo>
                  <a:lnTo>
                    <a:pt x="1683" y="2395"/>
                  </a:lnTo>
                  <a:lnTo>
                    <a:pt x="1694" y="2412"/>
                  </a:lnTo>
                  <a:lnTo>
                    <a:pt x="1705" y="2430"/>
                  </a:lnTo>
                  <a:lnTo>
                    <a:pt x="1716" y="2447"/>
                  </a:lnTo>
                  <a:lnTo>
                    <a:pt x="1726" y="2465"/>
                  </a:lnTo>
                  <a:lnTo>
                    <a:pt x="1736" y="2484"/>
                  </a:lnTo>
                  <a:lnTo>
                    <a:pt x="1747" y="2502"/>
                  </a:lnTo>
                  <a:lnTo>
                    <a:pt x="1756" y="2520"/>
                  </a:lnTo>
                  <a:lnTo>
                    <a:pt x="1766" y="2539"/>
                  </a:lnTo>
                  <a:lnTo>
                    <a:pt x="1775" y="2557"/>
                  </a:lnTo>
                  <a:lnTo>
                    <a:pt x="1785" y="2576"/>
                  </a:lnTo>
                  <a:lnTo>
                    <a:pt x="1794" y="2595"/>
                  </a:lnTo>
                  <a:lnTo>
                    <a:pt x="1803" y="2614"/>
                  </a:lnTo>
                  <a:lnTo>
                    <a:pt x="1821" y="2652"/>
                  </a:lnTo>
                  <a:lnTo>
                    <a:pt x="1838" y="2691"/>
                  </a:lnTo>
                  <a:lnTo>
                    <a:pt x="1854" y="2730"/>
                  </a:lnTo>
                  <a:lnTo>
                    <a:pt x="1871" y="2770"/>
                  </a:lnTo>
                  <a:lnTo>
                    <a:pt x="1886" y="2809"/>
                  </a:lnTo>
                  <a:lnTo>
                    <a:pt x="1902" y="2850"/>
                  </a:lnTo>
                  <a:lnTo>
                    <a:pt x="1932" y="2930"/>
                  </a:lnTo>
                  <a:lnTo>
                    <a:pt x="1962" y="3010"/>
                  </a:lnTo>
                  <a:lnTo>
                    <a:pt x="1993" y="3091"/>
                  </a:lnTo>
                  <a:lnTo>
                    <a:pt x="2009" y="3131"/>
                  </a:lnTo>
                  <a:lnTo>
                    <a:pt x="2024" y="3170"/>
                  </a:lnTo>
                  <a:lnTo>
                    <a:pt x="2040" y="3210"/>
                  </a:lnTo>
                  <a:lnTo>
                    <a:pt x="2057" y="3249"/>
                  </a:lnTo>
                  <a:lnTo>
                    <a:pt x="2074" y="3287"/>
                  </a:lnTo>
                  <a:lnTo>
                    <a:pt x="2091" y="3325"/>
                  </a:lnTo>
                  <a:lnTo>
                    <a:pt x="2100" y="3344"/>
                  </a:lnTo>
                  <a:lnTo>
                    <a:pt x="2109" y="3362"/>
                  </a:lnTo>
                  <a:lnTo>
                    <a:pt x="2118" y="3382"/>
                  </a:lnTo>
                  <a:lnTo>
                    <a:pt x="2128" y="3400"/>
                  </a:lnTo>
                  <a:lnTo>
                    <a:pt x="2137" y="3418"/>
                  </a:lnTo>
                  <a:lnTo>
                    <a:pt x="2147" y="3436"/>
                  </a:lnTo>
                  <a:lnTo>
                    <a:pt x="2156" y="3454"/>
                  </a:lnTo>
                  <a:lnTo>
                    <a:pt x="2167" y="3472"/>
                  </a:lnTo>
                  <a:lnTo>
                    <a:pt x="2177" y="3489"/>
                  </a:lnTo>
                  <a:lnTo>
                    <a:pt x="2187" y="3507"/>
                  </a:lnTo>
                  <a:lnTo>
                    <a:pt x="2199" y="3524"/>
                  </a:lnTo>
                  <a:lnTo>
                    <a:pt x="2210" y="3541"/>
                  </a:lnTo>
                  <a:lnTo>
                    <a:pt x="2221" y="3557"/>
                  </a:lnTo>
                  <a:lnTo>
                    <a:pt x="2232" y="3574"/>
                  </a:lnTo>
                  <a:lnTo>
                    <a:pt x="2245" y="3590"/>
                  </a:lnTo>
                  <a:lnTo>
                    <a:pt x="2256" y="3605"/>
                  </a:lnTo>
                  <a:lnTo>
                    <a:pt x="2269" y="3621"/>
                  </a:lnTo>
                  <a:lnTo>
                    <a:pt x="2281" y="3637"/>
                  </a:lnTo>
                  <a:lnTo>
                    <a:pt x="2294" y="3652"/>
                  </a:lnTo>
                  <a:lnTo>
                    <a:pt x="2307" y="3667"/>
                  </a:lnTo>
                  <a:lnTo>
                    <a:pt x="2321" y="3682"/>
                  </a:lnTo>
                  <a:lnTo>
                    <a:pt x="2334" y="3697"/>
                  </a:lnTo>
                  <a:lnTo>
                    <a:pt x="2349" y="3711"/>
                  </a:lnTo>
                  <a:lnTo>
                    <a:pt x="2362" y="3725"/>
                  </a:lnTo>
                  <a:lnTo>
                    <a:pt x="2376" y="3739"/>
                  </a:lnTo>
                  <a:lnTo>
                    <a:pt x="2391" y="3752"/>
                  </a:lnTo>
                  <a:lnTo>
                    <a:pt x="2406" y="3766"/>
                  </a:lnTo>
                  <a:lnTo>
                    <a:pt x="2421" y="3780"/>
                  </a:lnTo>
                  <a:lnTo>
                    <a:pt x="2437" y="3792"/>
                  </a:lnTo>
                  <a:lnTo>
                    <a:pt x="2453" y="3805"/>
                  </a:lnTo>
                  <a:lnTo>
                    <a:pt x="2468" y="3818"/>
                  </a:lnTo>
                  <a:lnTo>
                    <a:pt x="2483" y="3831"/>
                  </a:lnTo>
                  <a:lnTo>
                    <a:pt x="2500" y="3842"/>
                  </a:lnTo>
                  <a:lnTo>
                    <a:pt x="2516" y="3855"/>
                  </a:lnTo>
                  <a:lnTo>
                    <a:pt x="2533" y="3867"/>
                  </a:lnTo>
                  <a:lnTo>
                    <a:pt x="2549" y="3878"/>
                  </a:lnTo>
                  <a:lnTo>
                    <a:pt x="2566" y="3890"/>
                  </a:lnTo>
                  <a:lnTo>
                    <a:pt x="2584" y="3902"/>
                  </a:lnTo>
                  <a:lnTo>
                    <a:pt x="2601" y="3912"/>
                  </a:lnTo>
                  <a:lnTo>
                    <a:pt x="2618" y="3924"/>
                  </a:lnTo>
                  <a:lnTo>
                    <a:pt x="2636" y="3935"/>
                  </a:lnTo>
                  <a:lnTo>
                    <a:pt x="2654" y="3946"/>
                  </a:lnTo>
                  <a:lnTo>
                    <a:pt x="2672" y="3957"/>
                  </a:lnTo>
                  <a:lnTo>
                    <a:pt x="2691" y="3967"/>
                  </a:lnTo>
                  <a:lnTo>
                    <a:pt x="2727" y="3988"/>
                  </a:lnTo>
                  <a:lnTo>
                    <a:pt x="2764" y="4008"/>
                  </a:lnTo>
                  <a:lnTo>
                    <a:pt x="2802" y="4028"/>
                  </a:lnTo>
                  <a:lnTo>
                    <a:pt x="2840" y="4047"/>
                  </a:lnTo>
                  <a:lnTo>
                    <a:pt x="2878" y="4066"/>
                  </a:lnTo>
                  <a:lnTo>
                    <a:pt x="2918" y="4085"/>
                  </a:lnTo>
                  <a:lnTo>
                    <a:pt x="2957" y="4103"/>
                  </a:lnTo>
                  <a:lnTo>
                    <a:pt x="2996" y="4121"/>
                  </a:lnTo>
                </a:path>
              </a:pathLst>
            </a:custGeom>
            <a:noFill/>
            <a:ln w="31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直接连接符 216">
              <a:extLst>
                <a:ext uri="{FF2B5EF4-FFF2-40B4-BE49-F238E27FC236}">
                  <a16:creationId xmlns:a16="http://schemas.microsoft.com/office/drawing/2014/main" id="{8DB30BFB-A374-C5B9-422E-18100F81E198}"/>
                </a:ext>
              </a:extLst>
            </p:cNvPr>
            <p:cNvSpPr/>
            <p:nvPr/>
          </p:nvSpPr>
          <p:spPr>
            <a:xfrm>
              <a:off x="1997" y="1396"/>
              <a:ext cx="53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直接连接符 217">
              <a:extLst>
                <a:ext uri="{FF2B5EF4-FFF2-40B4-BE49-F238E27FC236}">
                  <a16:creationId xmlns:a16="http://schemas.microsoft.com/office/drawing/2014/main" id="{B1D321C8-F1A5-B9F5-3917-37DD8B51FDD7}"/>
                </a:ext>
              </a:extLst>
            </p:cNvPr>
            <p:cNvSpPr/>
            <p:nvPr/>
          </p:nvSpPr>
          <p:spPr>
            <a:xfrm>
              <a:off x="2385" y="1666"/>
              <a:ext cx="30" cy="50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直接连接符 218">
              <a:extLst>
                <a:ext uri="{FF2B5EF4-FFF2-40B4-BE49-F238E27FC236}">
                  <a16:creationId xmlns:a16="http://schemas.microsoft.com/office/drawing/2014/main" id="{0E61D398-7019-CC34-AF63-87AFC9F280D7}"/>
                </a:ext>
              </a:extLst>
            </p:cNvPr>
            <p:cNvSpPr/>
            <p:nvPr/>
          </p:nvSpPr>
          <p:spPr>
            <a:xfrm>
              <a:off x="2327" y="1611"/>
              <a:ext cx="36" cy="473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直接连接符 219">
              <a:extLst>
                <a:ext uri="{FF2B5EF4-FFF2-40B4-BE49-F238E27FC236}">
                  <a16:creationId xmlns:a16="http://schemas.microsoft.com/office/drawing/2014/main" id="{4295E86A-59A9-7A9A-0218-8D872FC43654}"/>
                </a:ext>
              </a:extLst>
            </p:cNvPr>
            <p:cNvSpPr/>
            <p:nvPr/>
          </p:nvSpPr>
          <p:spPr>
            <a:xfrm>
              <a:off x="2275" y="1578"/>
              <a:ext cx="36" cy="597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5FC4D16E-7C67-D4EB-4C83-C0DBF5845E3B}"/>
                </a:ext>
              </a:extLst>
            </p:cNvPr>
            <p:cNvSpPr/>
            <p:nvPr/>
          </p:nvSpPr>
          <p:spPr>
            <a:xfrm>
              <a:off x="2216" y="1528"/>
              <a:ext cx="43" cy="556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7A541E0A-5848-283E-27E1-6AD84AB8D890}"/>
                </a:ext>
              </a:extLst>
            </p:cNvPr>
            <p:cNvSpPr/>
            <p:nvPr/>
          </p:nvSpPr>
          <p:spPr>
            <a:xfrm>
              <a:off x="2160" y="1412"/>
              <a:ext cx="46" cy="763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直接连接符 222">
              <a:extLst>
                <a:ext uri="{FF2B5EF4-FFF2-40B4-BE49-F238E27FC236}">
                  <a16:creationId xmlns:a16="http://schemas.microsoft.com/office/drawing/2014/main" id="{2B72E78A-4148-199A-3514-4BBA4374755D}"/>
                </a:ext>
              </a:extLst>
            </p:cNvPr>
            <p:cNvSpPr/>
            <p:nvPr/>
          </p:nvSpPr>
          <p:spPr>
            <a:xfrm>
              <a:off x="2102" y="1396"/>
              <a:ext cx="52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C0DA275A-AAC2-4DD6-D29D-F050B6AC9324}"/>
                </a:ext>
              </a:extLst>
            </p:cNvPr>
            <p:cNvSpPr/>
            <p:nvPr/>
          </p:nvSpPr>
          <p:spPr>
            <a:xfrm>
              <a:off x="2050" y="1306"/>
              <a:ext cx="52" cy="86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直接连接符 224">
              <a:extLst>
                <a:ext uri="{FF2B5EF4-FFF2-40B4-BE49-F238E27FC236}">
                  <a16:creationId xmlns:a16="http://schemas.microsoft.com/office/drawing/2014/main" id="{ED7E17C6-63BE-DF4F-48CC-55D2E4CAD1F0}"/>
                </a:ext>
              </a:extLst>
            </p:cNvPr>
            <p:cNvSpPr/>
            <p:nvPr/>
          </p:nvSpPr>
          <p:spPr>
            <a:xfrm>
              <a:off x="1945" y="1306"/>
              <a:ext cx="52" cy="86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直接连接符 225">
              <a:extLst>
                <a:ext uri="{FF2B5EF4-FFF2-40B4-BE49-F238E27FC236}">
                  <a16:creationId xmlns:a16="http://schemas.microsoft.com/office/drawing/2014/main" id="{F15E507B-5C9C-8215-8EB4-7AB91ABD4DCE}"/>
                </a:ext>
              </a:extLst>
            </p:cNvPr>
            <p:cNvSpPr/>
            <p:nvPr/>
          </p:nvSpPr>
          <p:spPr>
            <a:xfrm>
              <a:off x="1841" y="1306"/>
              <a:ext cx="52" cy="86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直接连接符 226">
              <a:extLst>
                <a:ext uri="{FF2B5EF4-FFF2-40B4-BE49-F238E27FC236}">
                  <a16:creationId xmlns:a16="http://schemas.microsoft.com/office/drawing/2014/main" id="{B5A99EEF-5E76-D448-B5DB-C57A34B5724B}"/>
                </a:ext>
              </a:extLst>
            </p:cNvPr>
            <p:cNvSpPr/>
            <p:nvPr/>
          </p:nvSpPr>
          <p:spPr>
            <a:xfrm>
              <a:off x="1893" y="1396"/>
              <a:ext cx="52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直接连接符 227">
              <a:extLst>
                <a:ext uri="{FF2B5EF4-FFF2-40B4-BE49-F238E27FC236}">
                  <a16:creationId xmlns:a16="http://schemas.microsoft.com/office/drawing/2014/main" id="{8BDE65B1-5C41-D7FE-B63D-BA8F72DFE53F}"/>
                </a:ext>
              </a:extLst>
            </p:cNvPr>
            <p:cNvSpPr/>
            <p:nvPr/>
          </p:nvSpPr>
          <p:spPr>
            <a:xfrm>
              <a:off x="1788" y="1396"/>
              <a:ext cx="53" cy="68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直接连接符 228">
              <a:extLst>
                <a:ext uri="{FF2B5EF4-FFF2-40B4-BE49-F238E27FC236}">
                  <a16:creationId xmlns:a16="http://schemas.microsoft.com/office/drawing/2014/main" id="{57EE22B2-2A04-422E-DFBC-BAC36271B55C}"/>
                </a:ext>
              </a:extLst>
            </p:cNvPr>
            <p:cNvSpPr/>
            <p:nvPr/>
          </p:nvSpPr>
          <p:spPr>
            <a:xfrm>
              <a:off x="1736" y="1306"/>
              <a:ext cx="52" cy="86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直接连接符 229">
              <a:extLst>
                <a:ext uri="{FF2B5EF4-FFF2-40B4-BE49-F238E27FC236}">
                  <a16:creationId xmlns:a16="http://schemas.microsoft.com/office/drawing/2014/main" id="{2D594B87-D901-B5D7-4E09-E88C505248AC}"/>
                </a:ext>
              </a:extLst>
            </p:cNvPr>
            <p:cNvSpPr/>
            <p:nvPr/>
          </p:nvSpPr>
          <p:spPr>
            <a:xfrm>
              <a:off x="2572" y="1306"/>
              <a:ext cx="1" cy="77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AF0BA5AB-A4D4-D4E7-9CB2-9CD92E4CC0FE}"/>
                </a:ext>
              </a:extLst>
            </p:cNvPr>
            <p:cNvSpPr/>
            <p:nvPr/>
          </p:nvSpPr>
          <p:spPr>
            <a:xfrm flipV="1">
              <a:off x="2311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BED38FA2-2911-C4A7-216C-6ED028326630}"/>
                </a:ext>
              </a:extLst>
            </p:cNvPr>
            <p:cNvSpPr/>
            <p:nvPr/>
          </p:nvSpPr>
          <p:spPr>
            <a:xfrm flipV="1">
              <a:off x="1997" y="2084"/>
              <a:ext cx="53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69CCFF6C-86AF-4E56-1D64-D6E3C261D596}"/>
                </a:ext>
              </a:extLst>
            </p:cNvPr>
            <p:cNvSpPr/>
            <p:nvPr/>
          </p:nvSpPr>
          <p:spPr>
            <a:xfrm>
              <a:off x="1841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538A2FC5-9D61-0DC9-0024-64C2F77D7344}"/>
                </a:ext>
              </a:extLst>
            </p:cNvPr>
            <p:cNvSpPr/>
            <p:nvPr/>
          </p:nvSpPr>
          <p:spPr>
            <a:xfrm>
              <a:off x="1788" y="2175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C41A4AEB-0068-029A-7869-1D18E12DA412}"/>
                </a:ext>
              </a:extLst>
            </p:cNvPr>
            <p:cNvSpPr/>
            <p:nvPr/>
          </p:nvSpPr>
          <p:spPr>
            <a:xfrm>
              <a:off x="1736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0F998D21-C6C0-DD1A-3C87-44BFC90A677A}"/>
                </a:ext>
              </a:extLst>
            </p:cNvPr>
            <p:cNvSpPr/>
            <p:nvPr/>
          </p:nvSpPr>
          <p:spPr>
            <a:xfrm flipV="1">
              <a:off x="1788" y="2084"/>
              <a:ext cx="53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7D8B3706-EF88-A19C-C7CA-6A4D754E3EDB}"/>
                </a:ext>
              </a:extLst>
            </p:cNvPr>
            <p:cNvSpPr/>
            <p:nvPr/>
          </p:nvSpPr>
          <p:spPr>
            <a:xfrm flipV="1">
              <a:off x="1893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670D319E-E6C0-1D32-7151-66191324F8EB}"/>
                </a:ext>
              </a:extLst>
            </p:cNvPr>
            <p:cNvSpPr/>
            <p:nvPr/>
          </p:nvSpPr>
          <p:spPr>
            <a:xfrm>
              <a:off x="1945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直接连接符 238">
              <a:extLst>
                <a:ext uri="{FF2B5EF4-FFF2-40B4-BE49-F238E27FC236}">
                  <a16:creationId xmlns:a16="http://schemas.microsoft.com/office/drawing/2014/main" id="{0A09944D-4C5F-E112-208C-B773B23C60C9}"/>
                </a:ext>
              </a:extLst>
            </p:cNvPr>
            <p:cNvSpPr/>
            <p:nvPr/>
          </p:nvSpPr>
          <p:spPr>
            <a:xfrm>
              <a:off x="2154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1AF8A75E-A290-0353-AA8B-F662222BB7A4}"/>
                </a:ext>
              </a:extLst>
            </p:cNvPr>
            <p:cNvSpPr/>
            <p:nvPr/>
          </p:nvSpPr>
          <p:spPr>
            <a:xfrm>
              <a:off x="2050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985248CD-7EAE-B482-9B76-3ECDD9885893}"/>
                </a:ext>
              </a:extLst>
            </p:cNvPr>
            <p:cNvSpPr/>
            <p:nvPr/>
          </p:nvSpPr>
          <p:spPr>
            <a:xfrm flipV="1">
              <a:off x="2102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25A81CB9-98EC-3FD2-0DF6-81B5E5439F0F}"/>
                </a:ext>
              </a:extLst>
            </p:cNvPr>
            <p:cNvSpPr/>
            <p:nvPr/>
          </p:nvSpPr>
          <p:spPr>
            <a:xfrm>
              <a:off x="2311" y="2175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0005B2E8-B45F-FCC6-DD1E-294663841D1D}"/>
                </a:ext>
              </a:extLst>
            </p:cNvPr>
            <p:cNvSpPr/>
            <p:nvPr/>
          </p:nvSpPr>
          <p:spPr>
            <a:xfrm flipV="1">
              <a:off x="2206" y="2084"/>
              <a:ext cx="53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BE2E9909-4980-4B91-9DBD-AD1B344AB6B6}"/>
                </a:ext>
              </a:extLst>
            </p:cNvPr>
            <p:cNvSpPr/>
            <p:nvPr/>
          </p:nvSpPr>
          <p:spPr>
            <a:xfrm>
              <a:off x="2259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7475CAA1-34DF-142B-11E4-EE8B1D207794}"/>
                </a:ext>
              </a:extLst>
            </p:cNvPr>
            <p:cNvSpPr/>
            <p:nvPr/>
          </p:nvSpPr>
          <p:spPr>
            <a:xfrm>
              <a:off x="2558" y="1906"/>
              <a:ext cx="14" cy="17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直接连接符 245">
              <a:extLst>
                <a:ext uri="{FF2B5EF4-FFF2-40B4-BE49-F238E27FC236}">
                  <a16:creationId xmlns:a16="http://schemas.microsoft.com/office/drawing/2014/main" id="{D6A1F4E0-7E4E-91F6-D9CC-BB75652F34B1}"/>
                </a:ext>
              </a:extLst>
            </p:cNvPr>
            <p:cNvSpPr/>
            <p:nvPr/>
          </p:nvSpPr>
          <p:spPr>
            <a:xfrm>
              <a:off x="2502" y="1873"/>
              <a:ext cx="18" cy="302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直接连接符 246">
              <a:extLst>
                <a:ext uri="{FF2B5EF4-FFF2-40B4-BE49-F238E27FC236}">
                  <a16:creationId xmlns:a16="http://schemas.microsoft.com/office/drawing/2014/main" id="{128E6436-8E06-7B65-8B43-732B4DB021CA}"/>
                </a:ext>
              </a:extLst>
            </p:cNvPr>
            <p:cNvSpPr/>
            <p:nvPr/>
          </p:nvSpPr>
          <p:spPr>
            <a:xfrm>
              <a:off x="2446" y="1806"/>
              <a:ext cx="21" cy="27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F0E63D59-F4A7-910B-7825-07D10B446915}"/>
                </a:ext>
              </a:extLst>
            </p:cNvPr>
            <p:cNvSpPr/>
            <p:nvPr/>
          </p:nvSpPr>
          <p:spPr>
            <a:xfrm>
              <a:off x="2467" y="2084"/>
              <a:ext cx="53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直接连接符 248">
              <a:extLst>
                <a:ext uri="{FF2B5EF4-FFF2-40B4-BE49-F238E27FC236}">
                  <a16:creationId xmlns:a16="http://schemas.microsoft.com/office/drawing/2014/main" id="{AC66DA95-2595-C7DC-14A2-F8369523843E}"/>
                </a:ext>
              </a:extLst>
            </p:cNvPr>
            <p:cNvSpPr/>
            <p:nvPr/>
          </p:nvSpPr>
          <p:spPr>
            <a:xfrm>
              <a:off x="2467" y="2084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直接连接符 249">
              <a:extLst>
                <a:ext uri="{FF2B5EF4-FFF2-40B4-BE49-F238E27FC236}">
                  <a16:creationId xmlns:a16="http://schemas.microsoft.com/office/drawing/2014/main" id="{8A002CD3-D96B-5726-12FA-1563CC2090B0}"/>
                </a:ext>
              </a:extLst>
            </p:cNvPr>
            <p:cNvSpPr/>
            <p:nvPr/>
          </p:nvSpPr>
          <p:spPr>
            <a:xfrm>
              <a:off x="2363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直接连接符 250">
              <a:extLst>
                <a:ext uri="{FF2B5EF4-FFF2-40B4-BE49-F238E27FC236}">
                  <a16:creationId xmlns:a16="http://schemas.microsoft.com/office/drawing/2014/main" id="{82653116-C995-64F5-A378-E76A6D924572}"/>
                </a:ext>
              </a:extLst>
            </p:cNvPr>
            <p:cNvSpPr/>
            <p:nvPr/>
          </p:nvSpPr>
          <p:spPr>
            <a:xfrm flipV="1">
              <a:off x="2415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直接连接符 251">
              <a:extLst>
                <a:ext uri="{FF2B5EF4-FFF2-40B4-BE49-F238E27FC236}">
                  <a16:creationId xmlns:a16="http://schemas.microsoft.com/office/drawing/2014/main" id="{FE30DEF9-4E4B-DA7C-DBF7-4FBCDB3D1E69}"/>
                </a:ext>
              </a:extLst>
            </p:cNvPr>
            <p:cNvSpPr/>
            <p:nvPr/>
          </p:nvSpPr>
          <p:spPr>
            <a:xfrm flipH="1">
              <a:off x="2520" y="2084"/>
              <a:ext cx="52" cy="9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直接连接符 252">
              <a:extLst>
                <a:ext uri="{FF2B5EF4-FFF2-40B4-BE49-F238E27FC236}">
                  <a16:creationId xmlns:a16="http://schemas.microsoft.com/office/drawing/2014/main" id="{A77545DF-51F4-36B9-DD5C-14F247204B9F}"/>
                </a:ext>
              </a:extLst>
            </p:cNvPr>
            <p:cNvSpPr/>
            <p:nvPr/>
          </p:nvSpPr>
          <p:spPr>
            <a:xfrm flipH="1" flipV="1">
              <a:off x="2258" y="1307"/>
              <a:ext cx="3" cy="2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直接连接符 253">
              <a:extLst>
                <a:ext uri="{FF2B5EF4-FFF2-40B4-BE49-F238E27FC236}">
                  <a16:creationId xmlns:a16="http://schemas.microsoft.com/office/drawing/2014/main" id="{106722F5-063E-0E85-275F-FEF2E3B829A3}"/>
                </a:ext>
              </a:extLst>
            </p:cNvPr>
            <p:cNvSpPr/>
            <p:nvPr/>
          </p:nvSpPr>
          <p:spPr>
            <a:xfrm flipV="1">
              <a:off x="2311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直接连接符 254">
              <a:extLst>
                <a:ext uri="{FF2B5EF4-FFF2-40B4-BE49-F238E27FC236}">
                  <a16:creationId xmlns:a16="http://schemas.microsoft.com/office/drawing/2014/main" id="{8B1D40EE-64D2-9792-985B-659248061104}"/>
                </a:ext>
              </a:extLst>
            </p:cNvPr>
            <p:cNvSpPr/>
            <p:nvPr/>
          </p:nvSpPr>
          <p:spPr>
            <a:xfrm>
              <a:off x="2259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直接连接符 255">
              <a:extLst>
                <a:ext uri="{FF2B5EF4-FFF2-40B4-BE49-F238E27FC236}">
                  <a16:creationId xmlns:a16="http://schemas.microsoft.com/office/drawing/2014/main" id="{B50C7D5E-6BD0-DFFF-C5D5-DFD0F117CC23}"/>
                </a:ext>
              </a:extLst>
            </p:cNvPr>
            <p:cNvSpPr/>
            <p:nvPr/>
          </p:nvSpPr>
          <p:spPr>
            <a:xfrm flipV="1">
              <a:off x="2206" y="1306"/>
              <a:ext cx="53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直接连接符 256">
              <a:extLst>
                <a:ext uri="{FF2B5EF4-FFF2-40B4-BE49-F238E27FC236}">
                  <a16:creationId xmlns:a16="http://schemas.microsoft.com/office/drawing/2014/main" id="{16DA921C-F0C3-1CD9-59C7-714E12B77910}"/>
                </a:ext>
              </a:extLst>
            </p:cNvPr>
            <p:cNvSpPr/>
            <p:nvPr/>
          </p:nvSpPr>
          <p:spPr>
            <a:xfrm>
              <a:off x="2154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直接连接符 257">
              <a:extLst>
                <a:ext uri="{FF2B5EF4-FFF2-40B4-BE49-F238E27FC236}">
                  <a16:creationId xmlns:a16="http://schemas.microsoft.com/office/drawing/2014/main" id="{9BF57E57-3DFF-E054-810A-B579598BA7E3}"/>
                </a:ext>
              </a:extLst>
            </p:cNvPr>
            <p:cNvSpPr/>
            <p:nvPr/>
          </p:nvSpPr>
          <p:spPr>
            <a:xfrm flipV="1">
              <a:off x="2102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直接连接符 258">
              <a:extLst>
                <a:ext uri="{FF2B5EF4-FFF2-40B4-BE49-F238E27FC236}">
                  <a16:creationId xmlns:a16="http://schemas.microsoft.com/office/drawing/2014/main" id="{0A4FE7D1-5A2B-A367-12E3-6BE6A734B43A}"/>
                </a:ext>
              </a:extLst>
            </p:cNvPr>
            <p:cNvSpPr/>
            <p:nvPr/>
          </p:nvSpPr>
          <p:spPr>
            <a:xfrm>
              <a:off x="2050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直接连接符 259">
              <a:extLst>
                <a:ext uri="{FF2B5EF4-FFF2-40B4-BE49-F238E27FC236}">
                  <a16:creationId xmlns:a16="http://schemas.microsoft.com/office/drawing/2014/main" id="{EEB66C68-B0A5-D128-CCF4-54AA75CA80C0}"/>
                </a:ext>
              </a:extLst>
            </p:cNvPr>
            <p:cNvSpPr/>
            <p:nvPr/>
          </p:nvSpPr>
          <p:spPr>
            <a:xfrm flipV="1">
              <a:off x="1997" y="1306"/>
              <a:ext cx="53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直接连接符 260">
              <a:extLst>
                <a:ext uri="{FF2B5EF4-FFF2-40B4-BE49-F238E27FC236}">
                  <a16:creationId xmlns:a16="http://schemas.microsoft.com/office/drawing/2014/main" id="{705DFEAA-8021-02CE-3C07-1476233DB078}"/>
                </a:ext>
              </a:extLst>
            </p:cNvPr>
            <p:cNvSpPr/>
            <p:nvPr/>
          </p:nvSpPr>
          <p:spPr>
            <a:xfrm>
              <a:off x="1945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直接连接符 261">
              <a:extLst>
                <a:ext uri="{FF2B5EF4-FFF2-40B4-BE49-F238E27FC236}">
                  <a16:creationId xmlns:a16="http://schemas.microsoft.com/office/drawing/2014/main" id="{916D61FC-E94F-4785-BCA1-B157D674E4CE}"/>
                </a:ext>
              </a:extLst>
            </p:cNvPr>
            <p:cNvSpPr/>
            <p:nvPr/>
          </p:nvSpPr>
          <p:spPr>
            <a:xfrm flipV="1">
              <a:off x="1893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直接连接符 262">
              <a:extLst>
                <a:ext uri="{FF2B5EF4-FFF2-40B4-BE49-F238E27FC236}">
                  <a16:creationId xmlns:a16="http://schemas.microsoft.com/office/drawing/2014/main" id="{7CD1402E-5239-369C-BC20-2D2DCDDC92F1}"/>
                </a:ext>
              </a:extLst>
            </p:cNvPr>
            <p:cNvSpPr/>
            <p:nvPr/>
          </p:nvSpPr>
          <p:spPr>
            <a:xfrm>
              <a:off x="1841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直接连接符 263">
              <a:extLst>
                <a:ext uri="{FF2B5EF4-FFF2-40B4-BE49-F238E27FC236}">
                  <a16:creationId xmlns:a16="http://schemas.microsoft.com/office/drawing/2014/main" id="{F2C73605-4B56-565E-FB66-0AE6547ABDD2}"/>
                </a:ext>
              </a:extLst>
            </p:cNvPr>
            <p:cNvSpPr/>
            <p:nvPr/>
          </p:nvSpPr>
          <p:spPr>
            <a:xfrm flipV="1">
              <a:off x="1788" y="1306"/>
              <a:ext cx="53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直接连接符 264">
              <a:extLst>
                <a:ext uri="{FF2B5EF4-FFF2-40B4-BE49-F238E27FC236}">
                  <a16:creationId xmlns:a16="http://schemas.microsoft.com/office/drawing/2014/main" id="{65B3DA8F-A93D-4AE3-6C98-19FE4D65FAAD}"/>
                </a:ext>
              </a:extLst>
            </p:cNvPr>
            <p:cNvSpPr/>
            <p:nvPr/>
          </p:nvSpPr>
          <p:spPr>
            <a:xfrm>
              <a:off x="1736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直接连接符 265">
              <a:extLst>
                <a:ext uri="{FF2B5EF4-FFF2-40B4-BE49-F238E27FC236}">
                  <a16:creationId xmlns:a16="http://schemas.microsoft.com/office/drawing/2014/main" id="{8663DC26-9ECE-46DD-5AE2-B3D647B37F3F}"/>
                </a:ext>
              </a:extLst>
            </p:cNvPr>
            <p:cNvSpPr/>
            <p:nvPr/>
          </p:nvSpPr>
          <p:spPr>
            <a:xfrm>
              <a:off x="2258" y="1307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直接连接符 266">
              <a:extLst>
                <a:ext uri="{FF2B5EF4-FFF2-40B4-BE49-F238E27FC236}">
                  <a16:creationId xmlns:a16="http://schemas.microsoft.com/office/drawing/2014/main" id="{7238680A-BA37-1BA5-4BFF-412CE5490012}"/>
                </a:ext>
              </a:extLst>
            </p:cNvPr>
            <p:cNvSpPr/>
            <p:nvPr/>
          </p:nvSpPr>
          <p:spPr>
            <a:xfrm flipV="1">
              <a:off x="2520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直接连接符 267">
              <a:extLst>
                <a:ext uri="{FF2B5EF4-FFF2-40B4-BE49-F238E27FC236}">
                  <a16:creationId xmlns:a16="http://schemas.microsoft.com/office/drawing/2014/main" id="{EC74AA52-9438-6357-5EAD-118FD7E916D8}"/>
                </a:ext>
              </a:extLst>
            </p:cNvPr>
            <p:cNvSpPr/>
            <p:nvPr/>
          </p:nvSpPr>
          <p:spPr>
            <a:xfrm>
              <a:off x="2467" y="1306"/>
              <a:ext cx="53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直接连接符 268">
              <a:extLst>
                <a:ext uri="{FF2B5EF4-FFF2-40B4-BE49-F238E27FC236}">
                  <a16:creationId xmlns:a16="http://schemas.microsoft.com/office/drawing/2014/main" id="{02500BAF-9E88-6FF2-D14F-63D6CC6276E5}"/>
                </a:ext>
              </a:extLst>
            </p:cNvPr>
            <p:cNvSpPr/>
            <p:nvPr/>
          </p:nvSpPr>
          <p:spPr>
            <a:xfrm flipH="1" flipV="1">
              <a:off x="2561" y="1740"/>
              <a:ext cx="11" cy="11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直接连接符 269">
              <a:extLst>
                <a:ext uri="{FF2B5EF4-FFF2-40B4-BE49-F238E27FC236}">
                  <a16:creationId xmlns:a16="http://schemas.microsoft.com/office/drawing/2014/main" id="{F020417F-5752-9FF8-C979-FA16C48E36F1}"/>
                </a:ext>
              </a:extLst>
            </p:cNvPr>
            <p:cNvSpPr/>
            <p:nvPr/>
          </p:nvSpPr>
          <p:spPr>
            <a:xfrm flipH="1" flipV="1">
              <a:off x="2412" y="1721"/>
              <a:ext cx="19" cy="19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直接连接符 270">
              <a:extLst>
                <a:ext uri="{FF2B5EF4-FFF2-40B4-BE49-F238E27FC236}">
                  <a16:creationId xmlns:a16="http://schemas.microsoft.com/office/drawing/2014/main" id="{AC5ACFA8-EFFD-353B-D26A-577A1580D6D5}"/>
                </a:ext>
              </a:extLst>
            </p:cNvPr>
            <p:cNvSpPr/>
            <p:nvPr/>
          </p:nvSpPr>
          <p:spPr>
            <a:xfrm flipH="1" flipV="1">
              <a:off x="2144" y="1323"/>
              <a:ext cx="47" cy="47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直接连接符 271">
              <a:extLst>
                <a:ext uri="{FF2B5EF4-FFF2-40B4-BE49-F238E27FC236}">
                  <a16:creationId xmlns:a16="http://schemas.microsoft.com/office/drawing/2014/main" id="{78D71462-8E1D-B311-FD20-AF4001208371}"/>
                </a:ext>
              </a:extLst>
            </p:cNvPr>
            <p:cNvSpPr/>
            <p:nvPr/>
          </p:nvSpPr>
          <p:spPr>
            <a:xfrm flipH="1" flipV="1">
              <a:off x="2431" y="1740"/>
              <a:ext cx="141" cy="141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直接连接符 272">
              <a:extLst>
                <a:ext uri="{FF2B5EF4-FFF2-40B4-BE49-F238E27FC236}">
                  <a16:creationId xmlns:a16="http://schemas.microsoft.com/office/drawing/2014/main" id="{CF89C723-78D1-B447-9EF6-F9F6D3707C67}"/>
                </a:ext>
              </a:extLst>
            </p:cNvPr>
            <p:cNvSpPr/>
            <p:nvPr/>
          </p:nvSpPr>
          <p:spPr>
            <a:xfrm flipH="1" flipV="1">
              <a:off x="2496" y="1740"/>
              <a:ext cx="76" cy="76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直接连接符 273">
              <a:extLst>
                <a:ext uri="{FF2B5EF4-FFF2-40B4-BE49-F238E27FC236}">
                  <a16:creationId xmlns:a16="http://schemas.microsoft.com/office/drawing/2014/main" id="{0001A3DE-B7AE-E264-48A4-2F688309E5F8}"/>
                </a:ext>
              </a:extLst>
            </p:cNvPr>
            <p:cNvSpPr/>
            <p:nvPr/>
          </p:nvSpPr>
          <p:spPr>
            <a:xfrm flipH="1" flipV="1">
              <a:off x="2158" y="1401"/>
              <a:ext cx="338" cy="339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直接连接符 274">
              <a:extLst>
                <a:ext uri="{FF2B5EF4-FFF2-40B4-BE49-F238E27FC236}">
                  <a16:creationId xmlns:a16="http://schemas.microsoft.com/office/drawing/2014/main" id="{29C9525B-4B29-8E38-AA47-7DB9E58199E9}"/>
                </a:ext>
              </a:extLst>
            </p:cNvPr>
            <p:cNvSpPr/>
            <p:nvPr/>
          </p:nvSpPr>
          <p:spPr>
            <a:xfrm flipH="1" flipV="1">
              <a:off x="2210" y="1389"/>
              <a:ext cx="351" cy="351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直接连接符 275">
              <a:extLst>
                <a:ext uri="{FF2B5EF4-FFF2-40B4-BE49-F238E27FC236}">
                  <a16:creationId xmlns:a16="http://schemas.microsoft.com/office/drawing/2014/main" id="{400A4EA6-93D2-D105-E157-AC4EE10DBF55}"/>
                </a:ext>
              </a:extLst>
            </p:cNvPr>
            <p:cNvSpPr/>
            <p:nvPr/>
          </p:nvSpPr>
          <p:spPr>
            <a:xfrm flipH="1" flipV="1">
              <a:off x="2234" y="1348"/>
              <a:ext cx="338" cy="338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直接连接符 276">
              <a:extLst>
                <a:ext uri="{FF2B5EF4-FFF2-40B4-BE49-F238E27FC236}">
                  <a16:creationId xmlns:a16="http://schemas.microsoft.com/office/drawing/2014/main" id="{B8744578-5C0D-614F-23C0-7B28C91C2BC7}"/>
                </a:ext>
              </a:extLst>
            </p:cNvPr>
            <p:cNvSpPr/>
            <p:nvPr/>
          </p:nvSpPr>
          <p:spPr>
            <a:xfrm flipH="1" flipV="1">
              <a:off x="2324" y="1373"/>
              <a:ext cx="248" cy="248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直接连接符 277">
              <a:extLst>
                <a:ext uri="{FF2B5EF4-FFF2-40B4-BE49-F238E27FC236}">
                  <a16:creationId xmlns:a16="http://schemas.microsoft.com/office/drawing/2014/main" id="{F5916B9C-329D-A1EB-98CF-3FC23F4B5D04}"/>
                </a:ext>
              </a:extLst>
            </p:cNvPr>
            <p:cNvSpPr/>
            <p:nvPr/>
          </p:nvSpPr>
          <p:spPr>
            <a:xfrm flipH="1" flipV="1">
              <a:off x="2348" y="1332"/>
              <a:ext cx="224" cy="224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直接连接符 278">
              <a:extLst>
                <a:ext uri="{FF2B5EF4-FFF2-40B4-BE49-F238E27FC236}">
                  <a16:creationId xmlns:a16="http://schemas.microsoft.com/office/drawing/2014/main" id="{7C7854EF-CECF-375B-9279-D7DD2F9BFAF5}"/>
                </a:ext>
              </a:extLst>
            </p:cNvPr>
            <p:cNvSpPr/>
            <p:nvPr/>
          </p:nvSpPr>
          <p:spPr>
            <a:xfrm flipH="1" flipV="1">
              <a:off x="2438" y="1357"/>
              <a:ext cx="134" cy="134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直接连接符 279">
              <a:extLst>
                <a:ext uri="{FF2B5EF4-FFF2-40B4-BE49-F238E27FC236}">
                  <a16:creationId xmlns:a16="http://schemas.microsoft.com/office/drawing/2014/main" id="{71AA91C2-3241-6CCE-FD5F-2915F91DF65E}"/>
                </a:ext>
              </a:extLst>
            </p:cNvPr>
            <p:cNvSpPr/>
            <p:nvPr/>
          </p:nvSpPr>
          <p:spPr>
            <a:xfrm flipH="1" flipV="1">
              <a:off x="2528" y="1382"/>
              <a:ext cx="44" cy="44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直接连接符 280">
              <a:extLst>
                <a:ext uri="{FF2B5EF4-FFF2-40B4-BE49-F238E27FC236}">
                  <a16:creationId xmlns:a16="http://schemas.microsoft.com/office/drawing/2014/main" id="{CAC93C6E-5C74-A7CD-3C88-96554B0687CF}"/>
                </a:ext>
              </a:extLst>
            </p:cNvPr>
            <p:cNvSpPr/>
            <p:nvPr/>
          </p:nvSpPr>
          <p:spPr>
            <a:xfrm flipH="1" flipV="1">
              <a:off x="2552" y="1340"/>
              <a:ext cx="20" cy="21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直接连接符 281">
              <a:extLst>
                <a:ext uri="{FF2B5EF4-FFF2-40B4-BE49-F238E27FC236}">
                  <a16:creationId xmlns:a16="http://schemas.microsoft.com/office/drawing/2014/main" id="{E70A4789-A2A7-24F3-D292-923681DBFA24}"/>
                </a:ext>
              </a:extLst>
            </p:cNvPr>
            <p:cNvSpPr/>
            <p:nvPr/>
          </p:nvSpPr>
          <p:spPr>
            <a:xfrm flipV="1">
              <a:off x="2415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直接连接符 282">
              <a:extLst>
                <a:ext uri="{FF2B5EF4-FFF2-40B4-BE49-F238E27FC236}">
                  <a16:creationId xmlns:a16="http://schemas.microsoft.com/office/drawing/2014/main" id="{8F6C6F47-1011-7B7D-149A-A8E85632905E}"/>
                </a:ext>
              </a:extLst>
            </p:cNvPr>
            <p:cNvSpPr/>
            <p:nvPr/>
          </p:nvSpPr>
          <p:spPr>
            <a:xfrm>
              <a:off x="2363" y="1306"/>
              <a:ext cx="52" cy="9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直接连接符 283">
              <a:extLst>
                <a:ext uri="{FF2B5EF4-FFF2-40B4-BE49-F238E27FC236}">
                  <a16:creationId xmlns:a16="http://schemas.microsoft.com/office/drawing/2014/main" id="{EF180672-1266-61BC-DD1F-CD3D745E921D}"/>
                </a:ext>
              </a:extLst>
            </p:cNvPr>
            <p:cNvSpPr/>
            <p:nvPr/>
          </p:nvSpPr>
          <p:spPr>
            <a:xfrm>
              <a:off x="2415" y="1396"/>
              <a:ext cx="1" cy="1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任意多边形 253210">
              <a:extLst>
                <a:ext uri="{FF2B5EF4-FFF2-40B4-BE49-F238E27FC236}">
                  <a16:creationId xmlns:a16="http://schemas.microsoft.com/office/drawing/2014/main" id="{64D12489-B14D-8FB2-2EB3-E263773C6896}"/>
                </a:ext>
              </a:extLst>
            </p:cNvPr>
            <p:cNvSpPr/>
            <p:nvPr/>
          </p:nvSpPr>
          <p:spPr>
            <a:xfrm>
              <a:off x="813" y="1306"/>
              <a:ext cx="93" cy="869"/>
            </a:xfrm>
            <a:custGeom>
              <a:avLst/>
              <a:gdLst/>
              <a:ahLst/>
              <a:cxnLst/>
              <a:rect l="0" t="0" r="0" b="0"/>
              <a:pathLst>
                <a:path w="645" h="6083">
                  <a:moveTo>
                    <a:pt x="643" y="0"/>
                  </a:moveTo>
                  <a:lnTo>
                    <a:pt x="593" y="93"/>
                  </a:lnTo>
                  <a:lnTo>
                    <a:pt x="544" y="186"/>
                  </a:lnTo>
                  <a:lnTo>
                    <a:pt x="520" y="233"/>
                  </a:lnTo>
                  <a:lnTo>
                    <a:pt x="496" y="280"/>
                  </a:lnTo>
                  <a:lnTo>
                    <a:pt x="473" y="328"/>
                  </a:lnTo>
                  <a:lnTo>
                    <a:pt x="448" y="374"/>
                  </a:lnTo>
                  <a:lnTo>
                    <a:pt x="426" y="421"/>
                  </a:lnTo>
                  <a:lnTo>
                    <a:pt x="403" y="468"/>
                  </a:lnTo>
                  <a:lnTo>
                    <a:pt x="380" y="514"/>
                  </a:lnTo>
                  <a:lnTo>
                    <a:pt x="359" y="561"/>
                  </a:lnTo>
                  <a:lnTo>
                    <a:pt x="338" y="608"/>
                  </a:lnTo>
                  <a:lnTo>
                    <a:pt x="317" y="655"/>
                  </a:lnTo>
                  <a:lnTo>
                    <a:pt x="297" y="702"/>
                  </a:lnTo>
                  <a:lnTo>
                    <a:pt x="277" y="749"/>
                  </a:lnTo>
                  <a:lnTo>
                    <a:pt x="259" y="796"/>
                  </a:lnTo>
                  <a:lnTo>
                    <a:pt x="241" y="842"/>
                  </a:lnTo>
                  <a:lnTo>
                    <a:pt x="233" y="866"/>
                  </a:lnTo>
                  <a:lnTo>
                    <a:pt x="224" y="889"/>
                  </a:lnTo>
                  <a:lnTo>
                    <a:pt x="216" y="912"/>
                  </a:lnTo>
                  <a:lnTo>
                    <a:pt x="207" y="936"/>
                  </a:lnTo>
                  <a:lnTo>
                    <a:pt x="200" y="959"/>
                  </a:lnTo>
                  <a:lnTo>
                    <a:pt x="192" y="983"/>
                  </a:lnTo>
                  <a:lnTo>
                    <a:pt x="185" y="1006"/>
                  </a:lnTo>
                  <a:lnTo>
                    <a:pt x="177" y="1029"/>
                  </a:lnTo>
                  <a:lnTo>
                    <a:pt x="171" y="1054"/>
                  </a:lnTo>
                  <a:lnTo>
                    <a:pt x="165" y="1077"/>
                  </a:lnTo>
                  <a:lnTo>
                    <a:pt x="158" y="1100"/>
                  </a:lnTo>
                  <a:lnTo>
                    <a:pt x="152" y="1124"/>
                  </a:lnTo>
                  <a:lnTo>
                    <a:pt x="146" y="1147"/>
                  </a:lnTo>
                  <a:lnTo>
                    <a:pt x="140" y="1170"/>
                  </a:lnTo>
                  <a:lnTo>
                    <a:pt x="135" y="1194"/>
                  </a:lnTo>
                  <a:lnTo>
                    <a:pt x="131" y="1217"/>
                  </a:lnTo>
                  <a:lnTo>
                    <a:pt x="125" y="1240"/>
                  </a:lnTo>
                  <a:lnTo>
                    <a:pt x="121" y="1264"/>
                  </a:lnTo>
                  <a:lnTo>
                    <a:pt x="117" y="1287"/>
                  </a:lnTo>
                  <a:lnTo>
                    <a:pt x="114" y="1311"/>
                  </a:lnTo>
                  <a:lnTo>
                    <a:pt x="110" y="1334"/>
                  </a:lnTo>
                  <a:lnTo>
                    <a:pt x="106" y="1357"/>
                  </a:lnTo>
                  <a:lnTo>
                    <a:pt x="104" y="1381"/>
                  </a:lnTo>
                  <a:lnTo>
                    <a:pt x="101" y="1404"/>
                  </a:lnTo>
                  <a:lnTo>
                    <a:pt x="99" y="1427"/>
                  </a:lnTo>
                  <a:lnTo>
                    <a:pt x="97" y="1451"/>
                  </a:lnTo>
                  <a:lnTo>
                    <a:pt x="96" y="1474"/>
                  </a:lnTo>
                  <a:lnTo>
                    <a:pt x="95" y="1498"/>
                  </a:lnTo>
                  <a:lnTo>
                    <a:pt x="94" y="1522"/>
                  </a:lnTo>
                  <a:lnTo>
                    <a:pt x="94" y="1545"/>
                  </a:lnTo>
                  <a:lnTo>
                    <a:pt x="94" y="1568"/>
                  </a:lnTo>
                  <a:lnTo>
                    <a:pt x="94" y="1592"/>
                  </a:lnTo>
                  <a:lnTo>
                    <a:pt x="94" y="1615"/>
                  </a:lnTo>
                  <a:lnTo>
                    <a:pt x="95" y="1638"/>
                  </a:lnTo>
                  <a:lnTo>
                    <a:pt x="97" y="1662"/>
                  </a:lnTo>
                  <a:lnTo>
                    <a:pt x="99" y="1685"/>
                  </a:lnTo>
                  <a:lnTo>
                    <a:pt x="101" y="1709"/>
                  </a:lnTo>
                  <a:lnTo>
                    <a:pt x="103" y="1732"/>
                  </a:lnTo>
                  <a:lnTo>
                    <a:pt x="106" y="1755"/>
                  </a:lnTo>
                  <a:lnTo>
                    <a:pt x="110" y="1779"/>
                  </a:lnTo>
                  <a:lnTo>
                    <a:pt x="113" y="1802"/>
                  </a:lnTo>
                  <a:lnTo>
                    <a:pt x="117" y="1825"/>
                  </a:lnTo>
                  <a:lnTo>
                    <a:pt x="121" y="1849"/>
                  </a:lnTo>
                  <a:lnTo>
                    <a:pt x="127" y="1872"/>
                  </a:lnTo>
                  <a:lnTo>
                    <a:pt x="131" y="1895"/>
                  </a:lnTo>
                  <a:lnTo>
                    <a:pt x="136" y="1919"/>
                  </a:lnTo>
                  <a:lnTo>
                    <a:pt x="142" y="1942"/>
                  </a:lnTo>
                  <a:lnTo>
                    <a:pt x="148" y="1965"/>
                  </a:lnTo>
                  <a:lnTo>
                    <a:pt x="154" y="1989"/>
                  </a:lnTo>
                  <a:lnTo>
                    <a:pt x="160" y="2012"/>
                  </a:lnTo>
                  <a:lnTo>
                    <a:pt x="167" y="2037"/>
                  </a:lnTo>
                  <a:lnTo>
                    <a:pt x="173" y="2060"/>
                  </a:lnTo>
                  <a:lnTo>
                    <a:pt x="181" y="2083"/>
                  </a:lnTo>
                  <a:lnTo>
                    <a:pt x="188" y="2107"/>
                  </a:lnTo>
                  <a:lnTo>
                    <a:pt x="203" y="2153"/>
                  </a:lnTo>
                  <a:lnTo>
                    <a:pt x="219" y="2200"/>
                  </a:lnTo>
                  <a:lnTo>
                    <a:pt x="236" y="2247"/>
                  </a:lnTo>
                  <a:lnTo>
                    <a:pt x="253" y="2293"/>
                  </a:lnTo>
                  <a:lnTo>
                    <a:pt x="270" y="2340"/>
                  </a:lnTo>
                  <a:lnTo>
                    <a:pt x="288" y="2388"/>
                  </a:lnTo>
                  <a:lnTo>
                    <a:pt x="306" y="2435"/>
                  </a:lnTo>
                  <a:lnTo>
                    <a:pt x="343" y="2528"/>
                  </a:lnTo>
                  <a:lnTo>
                    <a:pt x="381" y="2622"/>
                  </a:lnTo>
                  <a:lnTo>
                    <a:pt x="418" y="2716"/>
                  </a:lnTo>
                  <a:lnTo>
                    <a:pt x="437" y="2764"/>
                  </a:lnTo>
                  <a:lnTo>
                    <a:pt x="455" y="2810"/>
                  </a:lnTo>
                  <a:lnTo>
                    <a:pt x="472" y="2857"/>
                  </a:lnTo>
                  <a:lnTo>
                    <a:pt x="489" y="2905"/>
                  </a:lnTo>
                  <a:lnTo>
                    <a:pt x="504" y="2952"/>
                  </a:lnTo>
                  <a:lnTo>
                    <a:pt x="520" y="2999"/>
                  </a:lnTo>
                  <a:lnTo>
                    <a:pt x="528" y="3023"/>
                  </a:lnTo>
                  <a:lnTo>
                    <a:pt x="535" y="3046"/>
                  </a:lnTo>
                  <a:lnTo>
                    <a:pt x="543" y="3070"/>
                  </a:lnTo>
                  <a:lnTo>
                    <a:pt x="549" y="3094"/>
                  </a:lnTo>
                  <a:lnTo>
                    <a:pt x="557" y="3117"/>
                  </a:lnTo>
                  <a:lnTo>
                    <a:pt x="563" y="3142"/>
                  </a:lnTo>
                  <a:lnTo>
                    <a:pt x="569" y="3165"/>
                  </a:lnTo>
                  <a:lnTo>
                    <a:pt x="575" y="3188"/>
                  </a:lnTo>
                  <a:lnTo>
                    <a:pt x="581" y="3213"/>
                  </a:lnTo>
                  <a:lnTo>
                    <a:pt x="586" y="3236"/>
                  </a:lnTo>
                  <a:lnTo>
                    <a:pt x="590" y="3259"/>
                  </a:lnTo>
                  <a:lnTo>
                    <a:pt x="596" y="3284"/>
                  </a:lnTo>
                  <a:lnTo>
                    <a:pt x="600" y="3307"/>
                  </a:lnTo>
                  <a:lnTo>
                    <a:pt x="605" y="3330"/>
                  </a:lnTo>
                  <a:lnTo>
                    <a:pt x="610" y="3355"/>
                  </a:lnTo>
                  <a:lnTo>
                    <a:pt x="613" y="3378"/>
                  </a:lnTo>
                  <a:lnTo>
                    <a:pt x="617" y="3403"/>
                  </a:lnTo>
                  <a:lnTo>
                    <a:pt x="620" y="3426"/>
                  </a:lnTo>
                  <a:lnTo>
                    <a:pt x="623" y="3449"/>
                  </a:lnTo>
                  <a:lnTo>
                    <a:pt x="627" y="3474"/>
                  </a:lnTo>
                  <a:lnTo>
                    <a:pt x="629" y="3497"/>
                  </a:lnTo>
                  <a:lnTo>
                    <a:pt x="632" y="3522"/>
                  </a:lnTo>
                  <a:lnTo>
                    <a:pt x="634" y="3545"/>
                  </a:lnTo>
                  <a:lnTo>
                    <a:pt x="636" y="3569"/>
                  </a:lnTo>
                  <a:lnTo>
                    <a:pt x="637" y="3593"/>
                  </a:lnTo>
                  <a:lnTo>
                    <a:pt x="639" y="3617"/>
                  </a:lnTo>
                  <a:lnTo>
                    <a:pt x="640" y="3640"/>
                  </a:lnTo>
                  <a:lnTo>
                    <a:pt x="641" y="3665"/>
                  </a:lnTo>
                  <a:lnTo>
                    <a:pt x="643" y="3688"/>
                  </a:lnTo>
                  <a:lnTo>
                    <a:pt x="644" y="3713"/>
                  </a:lnTo>
                  <a:lnTo>
                    <a:pt x="644" y="3736"/>
                  </a:lnTo>
                  <a:lnTo>
                    <a:pt x="645" y="3760"/>
                  </a:lnTo>
                  <a:lnTo>
                    <a:pt x="645" y="3784"/>
                  </a:lnTo>
                  <a:lnTo>
                    <a:pt x="645" y="3808"/>
                  </a:lnTo>
                  <a:lnTo>
                    <a:pt x="644" y="3831"/>
                  </a:lnTo>
                  <a:lnTo>
                    <a:pt x="644" y="3856"/>
                  </a:lnTo>
                  <a:lnTo>
                    <a:pt x="643" y="3880"/>
                  </a:lnTo>
                  <a:lnTo>
                    <a:pt x="641" y="3904"/>
                  </a:lnTo>
                  <a:lnTo>
                    <a:pt x="639" y="3951"/>
                  </a:lnTo>
                  <a:lnTo>
                    <a:pt x="636" y="4000"/>
                  </a:lnTo>
                  <a:lnTo>
                    <a:pt x="632" y="4048"/>
                  </a:lnTo>
                  <a:lnTo>
                    <a:pt x="628" y="4096"/>
                  </a:lnTo>
                  <a:lnTo>
                    <a:pt x="621" y="4144"/>
                  </a:lnTo>
                  <a:lnTo>
                    <a:pt x="616" y="4192"/>
                  </a:lnTo>
                  <a:lnTo>
                    <a:pt x="609" y="4240"/>
                  </a:lnTo>
                  <a:lnTo>
                    <a:pt x="601" y="4288"/>
                  </a:lnTo>
                  <a:lnTo>
                    <a:pt x="593" y="4337"/>
                  </a:lnTo>
                  <a:lnTo>
                    <a:pt x="584" y="4384"/>
                  </a:lnTo>
                  <a:lnTo>
                    <a:pt x="575" y="4433"/>
                  </a:lnTo>
                  <a:lnTo>
                    <a:pt x="565" y="4481"/>
                  </a:lnTo>
                  <a:lnTo>
                    <a:pt x="554" y="4530"/>
                  </a:lnTo>
                  <a:lnTo>
                    <a:pt x="543" y="4578"/>
                  </a:lnTo>
                  <a:lnTo>
                    <a:pt x="531" y="4626"/>
                  </a:lnTo>
                  <a:lnTo>
                    <a:pt x="518" y="4674"/>
                  </a:lnTo>
                  <a:lnTo>
                    <a:pt x="506" y="4723"/>
                  </a:lnTo>
                  <a:lnTo>
                    <a:pt x="493" y="4771"/>
                  </a:lnTo>
                  <a:lnTo>
                    <a:pt x="479" y="4820"/>
                  </a:lnTo>
                  <a:lnTo>
                    <a:pt x="464" y="4868"/>
                  </a:lnTo>
                  <a:lnTo>
                    <a:pt x="449" y="4916"/>
                  </a:lnTo>
                  <a:lnTo>
                    <a:pt x="434" y="4965"/>
                  </a:lnTo>
                  <a:lnTo>
                    <a:pt x="418" y="5014"/>
                  </a:lnTo>
                  <a:lnTo>
                    <a:pt x="403" y="5062"/>
                  </a:lnTo>
                  <a:lnTo>
                    <a:pt x="387" y="5111"/>
                  </a:lnTo>
                  <a:lnTo>
                    <a:pt x="370" y="5159"/>
                  </a:lnTo>
                  <a:lnTo>
                    <a:pt x="353" y="5207"/>
                  </a:lnTo>
                  <a:lnTo>
                    <a:pt x="335" y="5256"/>
                  </a:lnTo>
                  <a:lnTo>
                    <a:pt x="317" y="5305"/>
                  </a:lnTo>
                  <a:lnTo>
                    <a:pt x="299" y="5354"/>
                  </a:lnTo>
                  <a:lnTo>
                    <a:pt x="280" y="5401"/>
                  </a:lnTo>
                  <a:lnTo>
                    <a:pt x="261" y="5450"/>
                  </a:lnTo>
                  <a:lnTo>
                    <a:pt x="242" y="5499"/>
                  </a:lnTo>
                  <a:lnTo>
                    <a:pt x="223" y="5548"/>
                  </a:lnTo>
                  <a:lnTo>
                    <a:pt x="204" y="5597"/>
                  </a:lnTo>
                  <a:lnTo>
                    <a:pt x="165" y="5693"/>
                  </a:lnTo>
                  <a:lnTo>
                    <a:pt x="124" y="5791"/>
                  </a:lnTo>
                  <a:lnTo>
                    <a:pt x="83" y="5889"/>
                  </a:lnTo>
                  <a:lnTo>
                    <a:pt x="42" y="5985"/>
                  </a:lnTo>
                  <a:lnTo>
                    <a:pt x="0" y="6083"/>
                  </a:lnTo>
                </a:path>
              </a:pathLst>
            </a:custGeom>
            <a:noFill/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86" name="文本框 285">
            <a:extLst>
              <a:ext uri="{FF2B5EF4-FFF2-40B4-BE49-F238E27FC236}">
                <a16:creationId xmlns:a16="http://schemas.microsoft.com/office/drawing/2014/main" id="{AE756109-FD0B-5736-2593-7E4AC4164D99}"/>
              </a:ext>
            </a:extLst>
          </p:cNvPr>
          <p:cNvSpPr txBox="1"/>
          <p:nvPr/>
        </p:nvSpPr>
        <p:spPr>
          <a:xfrm>
            <a:off x="683568" y="3479412"/>
            <a:ext cx="3166864" cy="795667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marL="342900" indent="-342900" eaLnBrk="0" hangingPunct="0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螺纹大径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：外螺纹牙顶</a:t>
            </a:r>
          </a:p>
          <a:p>
            <a:pPr eaLnBrk="0" hangingPunct="0">
              <a:lnSpc>
                <a:spcPct val="120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              内螺纹牙底</a:t>
            </a:r>
          </a:p>
        </p:txBody>
      </p:sp>
      <p:sp>
        <p:nvSpPr>
          <p:cNvPr id="287" name="文本框 286">
            <a:extLst>
              <a:ext uri="{FF2B5EF4-FFF2-40B4-BE49-F238E27FC236}">
                <a16:creationId xmlns:a16="http://schemas.microsoft.com/office/drawing/2014/main" id="{B76BE2EB-0E49-4848-BF3D-656312559253}"/>
              </a:ext>
            </a:extLst>
          </p:cNvPr>
          <p:cNvSpPr txBox="1"/>
          <p:nvPr/>
        </p:nvSpPr>
        <p:spPr>
          <a:xfrm>
            <a:off x="3414713" y="5864225"/>
            <a:ext cx="18415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x-none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88" name="右大括号 287">
            <a:extLst>
              <a:ext uri="{FF2B5EF4-FFF2-40B4-BE49-F238E27FC236}">
                <a16:creationId xmlns:a16="http://schemas.microsoft.com/office/drawing/2014/main" id="{59CF988E-161F-EC05-CC1A-13A5C5B69101}"/>
              </a:ext>
            </a:extLst>
          </p:cNvPr>
          <p:cNvSpPr/>
          <p:nvPr/>
        </p:nvSpPr>
        <p:spPr>
          <a:xfrm>
            <a:off x="3698032" y="3635945"/>
            <a:ext cx="76200" cy="533400"/>
          </a:xfrm>
          <a:prstGeom prst="rightBrace">
            <a:avLst>
              <a:gd name="adj1" fmla="val 58333"/>
              <a:gd name="adj2" fmla="val 50000"/>
            </a:avLst>
          </a:prstGeom>
          <a:noFill/>
          <a:ln w="1905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9" name="文本框 288">
            <a:extLst>
              <a:ext uri="{FF2B5EF4-FFF2-40B4-BE49-F238E27FC236}">
                <a16:creationId xmlns:a16="http://schemas.microsoft.com/office/drawing/2014/main" id="{786CC517-E634-6671-D2FA-D2B9452DD68D}"/>
              </a:ext>
            </a:extLst>
          </p:cNvPr>
          <p:cNvSpPr txBox="1"/>
          <p:nvPr/>
        </p:nvSpPr>
        <p:spPr>
          <a:xfrm>
            <a:off x="3818682" y="3710558"/>
            <a:ext cx="1803400" cy="3365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所在圆柱面的直径</a:t>
            </a:r>
          </a:p>
        </p:txBody>
      </p:sp>
      <p:sp>
        <p:nvSpPr>
          <p:cNvPr id="290" name="右大括号 289">
            <a:extLst>
              <a:ext uri="{FF2B5EF4-FFF2-40B4-BE49-F238E27FC236}">
                <a16:creationId xmlns:a16="http://schemas.microsoft.com/office/drawing/2014/main" id="{BEB183AF-100A-C35D-56B9-9E0F04FFFA2F}"/>
              </a:ext>
            </a:extLst>
          </p:cNvPr>
          <p:cNvSpPr/>
          <p:nvPr/>
        </p:nvSpPr>
        <p:spPr>
          <a:xfrm flipH="1">
            <a:off x="5603032" y="3648645"/>
            <a:ext cx="152400" cy="533400"/>
          </a:xfrm>
          <a:prstGeom prst="rightBrace">
            <a:avLst>
              <a:gd name="adj1" fmla="val 29166"/>
              <a:gd name="adj2" fmla="val 50000"/>
            </a:avLst>
          </a:prstGeom>
          <a:noFill/>
          <a:ln w="1905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1" name="文本框 290">
            <a:extLst>
              <a:ext uri="{FF2B5EF4-FFF2-40B4-BE49-F238E27FC236}">
                <a16:creationId xmlns:a16="http://schemas.microsoft.com/office/drawing/2014/main" id="{31867DDB-1F06-55BA-432A-E46D8C243F49}"/>
              </a:ext>
            </a:extLst>
          </p:cNvPr>
          <p:cNvSpPr txBox="1"/>
          <p:nvPr/>
        </p:nvSpPr>
        <p:spPr>
          <a:xfrm>
            <a:off x="5739557" y="3496245"/>
            <a:ext cx="1734770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外螺纹大径 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+mn-ea"/>
                <a:ea typeface="+mn-ea"/>
              </a:rPr>
              <a:t>d</a:t>
            </a:r>
          </a:p>
        </p:txBody>
      </p:sp>
      <p:sp>
        <p:nvSpPr>
          <p:cNvPr id="292" name="文本框 291">
            <a:extLst>
              <a:ext uri="{FF2B5EF4-FFF2-40B4-BE49-F238E27FC236}">
                <a16:creationId xmlns:a16="http://schemas.microsoft.com/office/drawing/2014/main" id="{51D2E32E-1443-A751-3BF1-F7C295A259FB}"/>
              </a:ext>
            </a:extLst>
          </p:cNvPr>
          <p:cNvSpPr txBox="1"/>
          <p:nvPr/>
        </p:nvSpPr>
        <p:spPr>
          <a:xfrm>
            <a:off x="5755432" y="3967733"/>
            <a:ext cx="1725152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内螺纹大径 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  <a:latin typeface="+mn-ea"/>
                <a:ea typeface="+mn-ea"/>
              </a:rPr>
              <a:t>D</a:t>
            </a:r>
          </a:p>
        </p:txBody>
      </p:sp>
      <p:sp>
        <p:nvSpPr>
          <p:cNvPr id="293" name="文本框 292">
            <a:extLst>
              <a:ext uri="{FF2B5EF4-FFF2-40B4-BE49-F238E27FC236}">
                <a16:creationId xmlns:a16="http://schemas.microsoft.com/office/drawing/2014/main" id="{147407B0-096A-5F07-7E8F-1804E22E48A3}"/>
              </a:ext>
            </a:extLst>
          </p:cNvPr>
          <p:cNvSpPr txBox="1"/>
          <p:nvPr/>
        </p:nvSpPr>
        <p:spPr>
          <a:xfrm>
            <a:off x="683568" y="4317612"/>
            <a:ext cx="3141464" cy="795667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marL="342900" indent="-342900" eaLnBrk="0" hangingPunct="0">
              <a:lnSpc>
                <a:spcPct val="120000"/>
              </a:lnSpc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螺纹小径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：外螺纹牙底</a:t>
            </a:r>
          </a:p>
          <a:p>
            <a:pPr eaLnBrk="0" hangingPunct="0">
              <a:lnSpc>
                <a:spcPct val="120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              内螺纹牙顶</a:t>
            </a:r>
          </a:p>
        </p:txBody>
      </p:sp>
      <p:sp>
        <p:nvSpPr>
          <p:cNvPr id="294" name="右大括号 293">
            <a:extLst>
              <a:ext uri="{FF2B5EF4-FFF2-40B4-BE49-F238E27FC236}">
                <a16:creationId xmlns:a16="http://schemas.microsoft.com/office/drawing/2014/main" id="{FDA450F8-924F-390A-1EAD-D10082A8E472}"/>
              </a:ext>
            </a:extLst>
          </p:cNvPr>
          <p:cNvSpPr/>
          <p:nvPr/>
        </p:nvSpPr>
        <p:spPr>
          <a:xfrm>
            <a:off x="3672632" y="4474145"/>
            <a:ext cx="76200" cy="533400"/>
          </a:xfrm>
          <a:prstGeom prst="rightBrace">
            <a:avLst>
              <a:gd name="adj1" fmla="val 58333"/>
              <a:gd name="adj2" fmla="val 50000"/>
            </a:avLst>
          </a:prstGeom>
          <a:noFill/>
          <a:ln w="1905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5" name="文本框 294">
            <a:extLst>
              <a:ext uri="{FF2B5EF4-FFF2-40B4-BE49-F238E27FC236}">
                <a16:creationId xmlns:a16="http://schemas.microsoft.com/office/drawing/2014/main" id="{FAFAF16E-42D2-889D-F6DD-25273A2C93A3}"/>
              </a:ext>
            </a:extLst>
          </p:cNvPr>
          <p:cNvSpPr txBox="1"/>
          <p:nvPr/>
        </p:nvSpPr>
        <p:spPr>
          <a:xfrm>
            <a:off x="3793282" y="4548758"/>
            <a:ext cx="1803400" cy="3365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所在圆柱面的直径</a:t>
            </a:r>
          </a:p>
        </p:txBody>
      </p:sp>
      <p:sp>
        <p:nvSpPr>
          <p:cNvPr id="296" name="右大括号 295">
            <a:extLst>
              <a:ext uri="{FF2B5EF4-FFF2-40B4-BE49-F238E27FC236}">
                <a16:creationId xmlns:a16="http://schemas.microsoft.com/office/drawing/2014/main" id="{02AE4EEF-BACF-44BD-0AAB-2878FA42BD22}"/>
              </a:ext>
            </a:extLst>
          </p:cNvPr>
          <p:cNvSpPr/>
          <p:nvPr/>
        </p:nvSpPr>
        <p:spPr>
          <a:xfrm flipH="1">
            <a:off x="5577632" y="4486845"/>
            <a:ext cx="152400" cy="533400"/>
          </a:xfrm>
          <a:prstGeom prst="rightBrace">
            <a:avLst>
              <a:gd name="adj1" fmla="val 29166"/>
              <a:gd name="adj2" fmla="val 50000"/>
            </a:avLst>
          </a:prstGeom>
          <a:noFill/>
          <a:ln w="1905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7" name="文本框 296">
            <a:extLst>
              <a:ext uri="{FF2B5EF4-FFF2-40B4-BE49-F238E27FC236}">
                <a16:creationId xmlns:a16="http://schemas.microsoft.com/office/drawing/2014/main" id="{7C489485-F4A1-F276-E00D-F6685FDB6B0D}"/>
              </a:ext>
            </a:extLst>
          </p:cNvPr>
          <p:cNvSpPr txBox="1"/>
          <p:nvPr/>
        </p:nvSpPr>
        <p:spPr>
          <a:xfrm>
            <a:off x="5714157" y="4334445"/>
            <a:ext cx="1851789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外螺纹小径 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d1</a:t>
            </a:r>
          </a:p>
        </p:txBody>
      </p:sp>
      <p:sp>
        <p:nvSpPr>
          <p:cNvPr id="298" name="文本框 297">
            <a:extLst>
              <a:ext uri="{FF2B5EF4-FFF2-40B4-BE49-F238E27FC236}">
                <a16:creationId xmlns:a16="http://schemas.microsoft.com/office/drawing/2014/main" id="{4261395E-5312-6AAF-51A6-9BC66FAB9CC4}"/>
              </a:ext>
            </a:extLst>
          </p:cNvPr>
          <p:cNvSpPr txBox="1"/>
          <p:nvPr/>
        </p:nvSpPr>
        <p:spPr>
          <a:xfrm>
            <a:off x="5730032" y="4805933"/>
            <a:ext cx="1851789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内螺纹小径 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  <a:latin typeface="+mn-ea"/>
                <a:ea typeface="+mn-ea"/>
              </a:rPr>
              <a:t>D1</a:t>
            </a:r>
          </a:p>
        </p:txBody>
      </p:sp>
      <p:sp>
        <p:nvSpPr>
          <p:cNvPr id="299" name="文本框 298">
            <a:extLst>
              <a:ext uri="{FF2B5EF4-FFF2-40B4-BE49-F238E27FC236}">
                <a16:creationId xmlns:a16="http://schemas.microsoft.com/office/drawing/2014/main" id="{97C5D2AD-2E9B-5B43-4374-222960A47317}"/>
              </a:ext>
            </a:extLst>
          </p:cNvPr>
          <p:cNvSpPr txBox="1"/>
          <p:nvPr/>
        </p:nvSpPr>
        <p:spPr>
          <a:xfrm>
            <a:off x="683568" y="5268034"/>
            <a:ext cx="7776864" cy="707886"/>
          </a:xfrm>
          <a:prstGeom prst="rect">
            <a:avLst/>
          </a:prstGeom>
          <a:noFill/>
          <a:ln w="9525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pPr marL="342900" marR="0" lvl="0" indent="-34290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螺纹中径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：母线通过牙型上沟槽和凸起宽度相等的地方的假想圆             柱的直径，称为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中径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。</a:t>
            </a:r>
          </a:p>
        </p:txBody>
      </p:sp>
      <p:grpSp>
        <p:nvGrpSpPr>
          <p:cNvPr id="300" name="组合 299">
            <a:extLst>
              <a:ext uri="{FF2B5EF4-FFF2-40B4-BE49-F238E27FC236}">
                <a16:creationId xmlns:a16="http://schemas.microsoft.com/office/drawing/2014/main" id="{6390E4C5-0832-9F8D-6A60-3D3BF7287D11}"/>
              </a:ext>
            </a:extLst>
          </p:cNvPr>
          <p:cNvGrpSpPr/>
          <p:nvPr/>
        </p:nvGrpSpPr>
        <p:grpSpPr>
          <a:xfrm>
            <a:off x="997447" y="1456964"/>
            <a:ext cx="2159000" cy="1244600"/>
            <a:chOff x="912" y="1352"/>
            <a:chExt cx="1360" cy="784"/>
          </a:xfrm>
        </p:grpSpPr>
        <p:grpSp>
          <p:nvGrpSpPr>
            <p:cNvPr id="301" name="组合 300">
              <a:extLst>
                <a:ext uri="{FF2B5EF4-FFF2-40B4-BE49-F238E27FC236}">
                  <a16:creationId xmlns:a16="http://schemas.microsoft.com/office/drawing/2014/main" id="{D2D576B7-69E3-8613-A752-7BE18CCC5D2B}"/>
                </a:ext>
              </a:extLst>
            </p:cNvPr>
            <p:cNvGrpSpPr/>
            <p:nvPr/>
          </p:nvGrpSpPr>
          <p:grpSpPr>
            <a:xfrm>
              <a:off x="1392" y="1352"/>
              <a:ext cx="880" cy="784"/>
              <a:chOff x="1392" y="1352"/>
              <a:chExt cx="880" cy="784"/>
            </a:xfrm>
          </p:grpSpPr>
          <p:sp>
            <p:nvSpPr>
              <p:cNvPr id="304" name="直接连接符 303">
                <a:extLst>
                  <a:ext uri="{FF2B5EF4-FFF2-40B4-BE49-F238E27FC236}">
                    <a16:creationId xmlns:a16="http://schemas.microsoft.com/office/drawing/2014/main" id="{1C8EF6C8-C808-BC52-CD92-9220968CA505}"/>
                  </a:ext>
                </a:extLst>
              </p:cNvPr>
              <p:cNvSpPr/>
              <p:nvPr/>
            </p:nvSpPr>
            <p:spPr>
              <a:xfrm>
                <a:off x="1392" y="2136"/>
                <a:ext cx="864" cy="0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直接连接符 304">
                <a:extLst>
                  <a:ext uri="{FF2B5EF4-FFF2-40B4-BE49-F238E27FC236}">
                    <a16:creationId xmlns:a16="http://schemas.microsoft.com/office/drawing/2014/main" id="{42C62130-A551-35F9-D522-06D821E30A3D}"/>
                  </a:ext>
                </a:extLst>
              </p:cNvPr>
              <p:cNvSpPr/>
              <p:nvPr/>
            </p:nvSpPr>
            <p:spPr>
              <a:xfrm>
                <a:off x="1408" y="1352"/>
                <a:ext cx="864" cy="0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06" name="组合 305">
                <a:extLst>
                  <a:ext uri="{FF2B5EF4-FFF2-40B4-BE49-F238E27FC236}">
                    <a16:creationId xmlns:a16="http://schemas.microsoft.com/office/drawing/2014/main" id="{E8497E4E-4799-D3FE-3551-D76910D3FB69}"/>
                  </a:ext>
                </a:extLst>
              </p:cNvPr>
              <p:cNvGrpSpPr/>
              <p:nvPr/>
            </p:nvGrpSpPr>
            <p:grpSpPr>
              <a:xfrm>
                <a:off x="1416" y="2059"/>
                <a:ext cx="24" cy="74"/>
                <a:chOff x="3495" y="2235"/>
                <a:chExt cx="24" cy="74"/>
              </a:xfrm>
            </p:grpSpPr>
            <p:sp>
              <p:nvSpPr>
                <p:cNvPr id="310" name="直接连接符 309">
                  <a:extLst>
                    <a:ext uri="{FF2B5EF4-FFF2-40B4-BE49-F238E27FC236}">
                      <a16:creationId xmlns:a16="http://schemas.microsoft.com/office/drawing/2014/main" id="{7829999F-AE13-0394-1997-CC713BE7564B}"/>
                    </a:ext>
                  </a:extLst>
                </p:cNvPr>
                <p:cNvSpPr/>
                <p:nvPr/>
              </p:nvSpPr>
              <p:spPr>
                <a:xfrm>
                  <a:off x="3507" y="2308"/>
                  <a:ext cx="1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1" name="任意多边形 253231">
                  <a:extLst>
                    <a:ext uri="{FF2B5EF4-FFF2-40B4-BE49-F238E27FC236}">
                      <a16:creationId xmlns:a16="http://schemas.microsoft.com/office/drawing/2014/main" id="{DE990812-1E89-45CE-44EA-7B1210ED9A1A}"/>
                    </a:ext>
                  </a:extLst>
                </p:cNvPr>
                <p:cNvSpPr/>
                <p:nvPr/>
              </p:nvSpPr>
              <p:spPr>
                <a:xfrm>
                  <a:off x="3495" y="2235"/>
                  <a:ext cx="24" cy="7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9" h="507">
                      <a:moveTo>
                        <a:pt x="0" y="0"/>
                      </a:moveTo>
                      <a:lnTo>
                        <a:pt x="169" y="0"/>
                      </a:lnTo>
                      <a:lnTo>
                        <a:pt x="84" y="50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2" name="任意多边形 253232">
                  <a:extLst>
                    <a:ext uri="{FF2B5EF4-FFF2-40B4-BE49-F238E27FC236}">
                      <a16:creationId xmlns:a16="http://schemas.microsoft.com/office/drawing/2014/main" id="{2BE77EF7-2585-CCB7-68F9-E9DC4325BB0A}"/>
                    </a:ext>
                  </a:extLst>
                </p:cNvPr>
                <p:cNvSpPr/>
                <p:nvPr/>
              </p:nvSpPr>
              <p:spPr>
                <a:xfrm>
                  <a:off x="3495" y="2235"/>
                  <a:ext cx="24" cy="7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9" h="507">
                      <a:moveTo>
                        <a:pt x="0" y="0"/>
                      </a:moveTo>
                      <a:lnTo>
                        <a:pt x="169" y="0"/>
                      </a:lnTo>
                      <a:lnTo>
                        <a:pt x="84" y="50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07" name="任意多边形 253233">
                <a:extLst>
                  <a:ext uri="{FF2B5EF4-FFF2-40B4-BE49-F238E27FC236}">
                    <a16:creationId xmlns:a16="http://schemas.microsoft.com/office/drawing/2014/main" id="{BD8BCC10-E989-556C-4E89-4A13E86E5CBF}"/>
                  </a:ext>
                </a:extLst>
              </p:cNvPr>
              <p:cNvSpPr/>
              <p:nvPr/>
            </p:nvSpPr>
            <p:spPr>
              <a:xfrm>
                <a:off x="1408" y="1360"/>
                <a:ext cx="24" cy="72"/>
              </a:xfrm>
              <a:custGeom>
                <a:avLst/>
                <a:gdLst/>
                <a:ahLst/>
                <a:cxnLst/>
                <a:rect l="0" t="0" r="0" b="0"/>
                <a:pathLst>
                  <a:path w="169" h="507">
                    <a:moveTo>
                      <a:pt x="0" y="507"/>
                    </a:moveTo>
                    <a:lnTo>
                      <a:pt x="169" y="507"/>
                    </a:lnTo>
                    <a:lnTo>
                      <a:pt x="84" y="0"/>
                    </a:lnTo>
                    <a:lnTo>
                      <a:pt x="0" y="50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直接连接符 307">
                <a:extLst>
                  <a:ext uri="{FF2B5EF4-FFF2-40B4-BE49-F238E27FC236}">
                    <a16:creationId xmlns:a16="http://schemas.microsoft.com/office/drawing/2014/main" id="{1403C964-3FAE-5FC6-7D6D-831FA6C914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423" y="1416"/>
                <a:ext cx="1" cy="68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任意多边形 253235">
                <a:extLst>
                  <a:ext uri="{FF2B5EF4-FFF2-40B4-BE49-F238E27FC236}">
                    <a16:creationId xmlns:a16="http://schemas.microsoft.com/office/drawing/2014/main" id="{A542AE3E-34DF-928C-0A81-38F928F374E3}"/>
                  </a:ext>
                </a:extLst>
              </p:cNvPr>
              <p:cNvSpPr/>
              <p:nvPr/>
            </p:nvSpPr>
            <p:spPr>
              <a:xfrm>
                <a:off x="1408" y="1360"/>
                <a:ext cx="24" cy="72"/>
              </a:xfrm>
              <a:custGeom>
                <a:avLst/>
                <a:gdLst/>
                <a:ahLst/>
                <a:cxnLst/>
                <a:rect l="0" t="0" r="0" b="0"/>
                <a:pathLst>
                  <a:path w="169" h="507">
                    <a:moveTo>
                      <a:pt x="0" y="507"/>
                    </a:moveTo>
                    <a:lnTo>
                      <a:pt x="169" y="507"/>
                    </a:lnTo>
                    <a:lnTo>
                      <a:pt x="84" y="0"/>
                    </a:lnTo>
                    <a:lnTo>
                      <a:pt x="0" y="50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02" name="直接连接符 301">
              <a:extLst>
                <a:ext uri="{FF2B5EF4-FFF2-40B4-BE49-F238E27FC236}">
                  <a16:creationId xmlns:a16="http://schemas.microsoft.com/office/drawing/2014/main" id="{CCB072EA-1CDC-21F4-F4DD-276ADDD3E8E3}"/>
                </a:ext>
              </a:extLst>
            </p:cNvPr>
            <p:cNvSpPr/>
            <p:nvPr/>
          </p:nvSpPr>
          <p:spPr>
            <a:xfrm flipH="1">
              <a:off x="1200" y="1584"/>
              <a:ext cx="224" cy="288"/>
            </a:xfrm>
            <a:prstGeom prst="line">
              <a:avLst/>
            </a:prstGeom>
            <a:ln w="952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文本框 302">
              <a:extLst>
                <a:ext uri="{FF2B5EF4-FFF2-40B4-BE49-F238E27FC236}">
                  <a16:creationId xmlns:a16="http://schemas.microsoft.com/office/drawing/2014/main" id="{AF16E294-C809-ED96-2604-2266AB1B3CD5}"/>
                </a:ext>
              </a:extLst>
            </p:cNvPr>
            <p:cNvSpPr txBox="1"/>
            <p:nvPr/>
          </p:nvSpPr>
          <p:spPr>
            <a:xfrm>
              <a:off x="912" y="1862"/>
              <a:ext cx="43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中径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3991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7" grpId="0" animBg="1"/>
      <p:bldP spid="286" grpId="0"/>
      <p:bldP spid="289" grpId="0"/>
      <p:bldP spid="291" grpId="0"/>
      <p:bldP spid="292" grpId="0"/>
      <p:bldP spid="293" grpId="0"/>
      <p:bldP spid="295" grpId="0"/>
      <p:bldP spid="297" grpId="0"/>
      <p:bldP spid="298" grpId="0"/>
      <p:bldP spid="29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EF60866A-814F-5B3D-80D5-A6A80F864969}"/>
              </a:ext>
            </a:extLst>
          </p:cNvPr>
          <p:cNvSpPr/>
          <p:nvPr/>
        </p:nvSpPr>
        <p:spPr>
          <a:xfrm>
            <a:off x="159474" y="258677"/>
            <a:ext cx="1851789" cy="506934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3</a:t>
            </a: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）线数</a:t>
            </a:r>
            <a:r>
              <a:rPr lang="zh-CN" altLang="en-US" sz="2400" dirty="0">
                <a:solidFill>
                  <a:srgbClr val="00CC6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 </a:t>
            </a:r>
            <a:r>
              <a:rPr lang="en-US" altLang="zh-CN" sz="2400" dirty="0">
                <a:solidFill>
                  <a:srgbClr val="FF33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n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DB3C2C6-BEB8-79E7-7357-A50E1A3CCBD1}"/>
              </a:ext>
            </a:extLst>
          </p:cNvPr>
          <p:cNvSpPr txBox="1"/>
          <p:nvPr/>
        </p:nvSpPr>
        <p:spPr>
          <a:xfrm>
            <a:off x="304800" y="833424"/>
            <a:ext cx="8299648" cy="403252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marL="342900" indent="-342900" eaLnBrk="0" latinLnBrk="1" hangingPunct="0">
              <a:lnSpc>
                <a:spcPct val="110000"/>
              </a:lnSpc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单线螺纹：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沿一条螺旋线形成的螺纹称为单线螺纹。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6C74E62F-D70E-6C12-2CE5-2E69EAF5ADEE}"/>
              </a:ext>
            </a:extLst>
          </p:cNvPr>
          <p:cNvSpPr txBox="1"/>
          <p:nvPr/>
        </p:nvSpPr>
        <p:spPr>
          <a:xfrm>
            <a:off x="304800" y="1295400"/>
            <a:ext cx="8686800" cy="403252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342900" indent="-342900" eaLnBrk="0" latinLnBrk="1" hangingPunct="0">
              <a:lnSpc>
                <a:spcPct val="110000"/>
              </a:lnSpc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多线螺纹：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沿两条或两条以上螺旋线所形成的螺纹称为多线螺纹。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40BA667-E8AD-412A-6635-ED3A2754554F}"/>
              </a:ext>
            </a:extLst>
          </p:cNvPr>
          <p:cNvSpPr/>
          <p:nvPr/>
        </p:nvSpPr>
        <p:spPr>
          <a:xfrm>
            <a:off x="159474" y="1821003"/>
            <a:ext cx="7390499" cy="506934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4</a:t>
            </a: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）螺距</a:t>
            </a:r>
            <a:r>
              <a:rPr lang="en-US" altLang="zh-CN" sz="2400" dirty="0">
                <a:solidFill>
                  <a:srgbClr val="FF33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P</a:t>
            </a: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和导程</a:t>
            </a:r>
            <a:r>
              <a:rPr lang="en-US" altLang="zh-CN" sz="2400" dirty="0">
                <a:solidFill>
                  <a:srgbClr val="FF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P</a:t>
            </a:r>
            <a:r>
              <a:rPr lang="en-US" altLang="zh-CN" sz="2400" baseline="-25000" dirty="0">
                <a:solidFill>
                  <a:srgbClr val="FF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h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7193BC1-B9DF-7D21-AE3F-2D0996A577C9}"/>
              </a:ext>
            </a:extLst>
          </p:cNvPr>
          <p:cNvSpPr txBox="1"/>
          <p:nvPr/>
        </p:nvSpPr>
        <p:spPr>
          <a:xfrm>
            <a:off x="304800" y="2450288"/>
            <a:ext cx="8534400" cy="400110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marL="342900" indent="-342900" eaLnBrk="0" hangingPunct="0"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螺距：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在中径线上，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相邻两螺纹牙之间的轴向距离，称为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螺距Ｐ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。</a:t>
            </a:r>
            <a:endParaRPr lang="zh-CN" altLang="en-US" sz="120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FC879D2-C647-60EF-0FAF-1122BDF8D08B}"/>
              </a:ext>
            </a:extLst>
          </p:cNvPr>
          <p:cNvSpPr txBox="1"/>
          <p:nvPr/>
        </p:nvSpPr>
        <p:spPr>
          <a:xfrm>
            <a:off x="304800" y="2818861"/>
            <a:ext cx="8299648" cy="707886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marL="342900" indent="-342900" eaLnBrk="0" hangingPunct="0"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导程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:   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在中径线上，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同一条螺旋上，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相邻两螺纹牙之间的轴向距</a:t>
            </a:r>
            <a:endParaRPr lang="en-US" altLang="zh-CN" sz="2000" dirty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eaLnBrk="0" hangingPunct="0"/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     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离，称为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导程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P</a:t>
            </a:r>
            <a:r>
              <a:rPr lang="en-US" altLang="zh-CN" sz="2000" baseline="-25000" dirty="0">
                <a:solidFill>
                  <a:srgbClr val="FF0000"/>
                </a:solidFill>
                <a:latin typeface="Times New Roman" panose="02020603050405020304" pitchFamily="18" charset="0"/>
              </a:rPr>
              <a:t>h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。</a:t>
            </a:r>
            <a:endParaRPr lang="en-US" altLang="zh-CN" sz="2000" baseline="-250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9D3681CF-89E9-9006-F192-8144B0511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3798" y="5856983"/>
            <a:ext cx="22812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单线螺纹：</a:t>
            </a: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P=P</a:t>
            </a:r>
            <a:r>
              <a:rPr kumimoji="1" lang="en-US" altLang="zh-CN" sz="2400" b="0" i="0" u="none" strike="noStrike" kern="0" cap="none" spc="0" normalizeH="0" baseline="-2500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h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rgbClr val="CC0099"/>
              </a:solidFill>
              <a:effectLst/>
              <a:uLnTx/>
              <a:uFillTx/>
              <a:latin typeface="楷体_GB2312" pitchFamily="49" charset="-122"/>
              <a:ea typeface="楷体_GB2312" pitchFamily="49" charset="-122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235D2E6F-A5E0-9A31-6DF1-A90E31BEB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5186" y="5855395"/>
            <a:ext cx="2773363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多线螺纹：</a:t>
            </a: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P=P</a:t>
            </a:r>
            <a:r>
              <a:rPr kumimoji="1" lang="en-US" altLang="zh-CN" sz="2400" b="0" i="0" u="none" strike="noStrike" kern="0" cap="none" spc="0" normalizeH="0" baseline="-2500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h</a:t>
            </a: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/</a:t>
            </a: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楷体_GB2312" pitchFamily="49" charset="-122"/>
                <a:ea typeface="楷体_GB2312" pitchFamily="49" charset="-122"/>
              </a:rPr>
              <a:t>n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楷体_GB2312" pitchFamily="49" charset="-122"/>
              <a:ea typeface="楷体_GB2312" pitchFamily="49" charset="-122"/>
            </a:endParaRPr>
          </a:p>
        </p:txBody>
      </p:sp>
      <p:grpSp>
        <p:nvGrpSpPr>
          <p:cNvPr id="13" name="Group 5">
            <a:extLst>
              <a:ext uri="{FF2B5EF4-FFF2-40B4-BE49-F238E27FC236}">
                <a16:creationId xmlns:a16="http://schemas.microsoft.com/office/drawing/2014/main" id="{78662D8B-6DC0-7AA7-93A5-EF71C0754B71}"/>
              </a:ext>
            </a:extLst>
          </p:cNvPr>
          <p:cNvGrpSpPr>
            <a:grpSpLocks/>
          </p:cNvGrpSpPr>
          <p:nvPr/>
        </p:nvGrpSpPr>
        <p:grpSpPr bwMode="auto">
          <a:xfrm>
            <a:off x="4940599" y="4642545"/>
            <a:ext cx="1917700" cy="895350"/>
            <a:chOff x="3306" y="2541"/>
            <a:chExt cx="1208" cy="564"/>
          </a:xfrm>
        </p:grpSpPr>
        <p:sp>
          <p:nvSpPr>
            <p:cNvPr id="53" name="Rectangle 6">
              <a:extLst>
                <a:ext uri="{FF2B5EF4-FFF2-40B4-BE49-F238E27FC236}">
                  <a16:creationId xmlns:a16="http://schemas.microsoft.com/office/drawing/2014/main" id="{53696C33-8FD8-8104-90BB-71F95D06B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2653"/>
              <a:ext cx="702" cy="354"/>
            </a:xfrm>
            <a:prstGeom prst="rect">
              <a:avLst/>
            </a:prstGeom>
            <a:gradFill rotWithShape="0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5CCD9A25-16F6-ACF0-0A72-5B828C18B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811"/>
              <a:ext cx="170" cy="288"/>
            </a:xfrm>
            <a:custGeom>
              <a:avLst/>
              <a:gdLst>
                <a:gd name="T0" fmla="*/ 60 w 170"/>
                <a:gd name="T1" fmla="*/ 0 h 288"/>
                <a:gd name="T2" fmla="*/ 34 w 170"/>
                <a:gd name="T3" fmla="*/ 36 h 288"/>
                <a:gd name="T4" fmla="*/ 16 w 170"/>
                <a:gd name="T5" fmla="*/ 72 h 288"/>
                <a:gd name="T6" fmla="*/ 4 w 170"/>
                <a:gd name="T7" fmla="*/ 106 h 288"/>
                <a:gd name="T8" fmla="*/ 0 w 170"/>
                <a:gd name="T9" fmla="*/ 160 h 288"/>
                <a:gd name="T10" fmla="*/ 6 w 170"/>
                <a:gd name="T11" fmla="*/ 194 h 288"/>
                <a:gd name="T12" fmla="*/ 18 w 170"/>
                <a:gd name="T13" fmla="*/ 248 h 288"/>
                <a:gd name="T14" fmla="*/ 36 w 170"/>
                <a:gd name="T15" fmla="*/ 278 h 288"/>
                <a:gd name="T16" fmla="*/ 52 w 170"/>
                <a:gd name="T17" fmla="*/ 288 h 288"/>
                <a:gd name="T18" fmla="*/ 82 w 170"/>
                <a:gd name="T19" fmla="*/ 282 h 288"/>
                <a:gd name="T20" fmla="*/ 130 w 170"/>
                <a:gd name="T21" fmla="*/ 252 h 288"/>
                <a:gd name="T22" fmla="*/ 170 w 170"/>
                <a:gd name="T23" fmla="*/ 90 h 288"/>
                <a:gd name="T24" fmla="*/ 60 w 170"/>
                <a:gd name="T25" fmla="*/ 0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0" h="288">
                  <a:moveTo>
                    <a:pt x="60" y="0"/>
                  </a:moveTo>
                  <a:lnTo>
                    <a:pt x="34" y="36"/>
                  </a:lnTo>
                  <a:lnTo>
                    <a:pt x="16" y="72"/>
                  </a:lnTo>
                  <a:lnTo>
                    <a:pt x="4" y="106"/>
                  </a:lnTo>
                  <a:lnTo>
                    <a:pt x="0" y="160"/>
                  </a:lnTo>
                  <a:lnTo>
                    <a:pt x="6" y="194"/>
                  </a:lnTo>
                  <a:lnTo>
                    <a:pt x="18" y="248"/>
                  </a:lnTo>
                  <a:lnTo>
                    <a:pt x="36" y="278"/>
                  </a:lnTo>
                  <a:lnTo>
                    <a:pt x="52" y="288"/>
                  </a:lnTo>
                  <a:lnTo>
                    <a:pt x="82" y="282"/>
                  </a:lnTo>
                  <a:lnTo>
                    <a:pt x="130" y="252"/>
                  </a:lnTo>
                  <a:lnTo>
                    <a:pt x="170" y="9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1D70E93F-CC10-4BD3-A343-41AF2004C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545"/>
              <a:ext cx="183" cy="462"/>
            </a:xfrm>
            <a:custGeom>
              <a:avLst/>
              <a:gdLst>
                <a:gd name="T0" fmla="*/ 0 w 183"/>
                <a:gd name="T1" fmla="*/ 109 h 462"/>
                <a:gd name="T2" fmla="*/ 9 w 183"/>
                <a:gd name="T3" fmla="*/ 65 h 462"/>
                <a:gd name="T4" fmla="*/ 15 w 183"/>
                <a:gd name="T5" fmla="*/ 40 h 462"/>
                <a:gd name="T6" fmla="*/ 27 w 183"/>
                <a:gd name="T7" fmla="*/ 12 h 462"/>
                <a:gd name="T8" fmla="*/ 37 w 183"/>
                <a:gd name="T9" fmla="*/ 0 h 462"/>
                <a:gd name="T10" fmla="*/ 57 w 183"/>
                <a:gd name="T11" fmla="*/ 32 h 462"/>
                <a:gd name="T12" fmla="*/ 83 w 183"/>
                <a:gd name="T13" fmla="*/ 76 h 462"/>
                <a:gd name="T14" fmla="*/ 109 w 183"/>
                <a:gd name="T15" fmla="*/ 146 h 462"/>
                <a:gd name="T16" fmla="*/ 129 w 183"/>
                <a:gd name="T17" fmla="*/ 228 h 462"/>
                <a:gd name="T18" fmla="*/ 139 w 183"/>
                <a:gd name="T19" fmla="*/ 291 h 462"/>
                <a:gd name="T20" fmla="*/ 165 w 183"/>
                <a:gd name="T21" fmla="*/ 366 h 462"/>
                <a:gd name="T22" fmla="*/ 183 w 183"/>
                <a:gd name="T23" fmla="*/ 462 h 462"/>
                <a:gd name="T24" fmla="*/ 141 w 183"/>
                <a:gd name="T25" fmla="*/ 344 h 462"/>
                <a:gd name="T26" fmla="*/ 115 w 183"/>
                <a:gd name="T27" fmla="*/ 272 h 462"/>
                <a:gd name="T28" fmla="*/ 72 w 183"/>
                <a:gd name="T29" fmla="*/ 185 h 462"/>
                <a:gd name="T30" fmla="*/ 43 w 183"/>
                <a:gd name="T31" fmla="*/ 142 h 462"/>
                <a:gd name="T32" fmla="*/ 0 w 183"/>
                <a:gd name="T33" fmla="*/ 10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462">
                  <a:moveTo>
                    <a:pt x="0" y="109"/>
                  </a:moveTo>
                  <a:lnTo>
                    <a:pt x="9" y="65"/>
                  </a:lnTo>
                  <a:lnTo>
                    <a:pt x="15" y="40"/>
                  </a:lnTo>
                  <a:lnTo>
                    <a:pt x="27" y="12"/>
                  </a:lnTo>
                  <a:lnTo>
                    <a:pt x="37" y="0"/>
                  </a:lnTo>
                  <a:lnTo>
                    <a:pt x="57" y="32"/>
                  </a:lnTo>
                  <a:lnTo>
                    <a:pt x="83" y="76"/>
                  </a:lnTo>
                  <a:lnTo>
                    <a:pt x="109" y="146"/>
                  </a:lnTo>
                  <a:lnTo>
                    <a:pt x="129" y="228"/>
                  </a:lnTo>
                  <a:lnTo>
                    <a:pt x="139" y="291"/>
                  </a:lnTo>
                  <a:lnTo>
                    <a:pt x="165" y="366"/>
                  </a:lnTo>
                  <a:lnTo>
                    <a:pt x="183" y="462"/>
                  </a:lnTo>
                  <a:lnTo>
                    <a:pt x="141" y="344"/>
                  </a:lnTo>
                  <a:lnTo>
                    <a:pt x="115" y="272"/>
                  </a:lnTo>
                  <a:lnTo>
                    <a:pt x="72" y="185"/>
                  </a:lnTo>
                  <a:lnTo>
                    <a:pt x="43" y="142"/>
                  </a:lnTo>
                  <a:lnTo>
                    <a:pt x="0" y="109"/>
                  </a:lnTo>
                  <a:close/>
                </a:path>
              </a:pathLst>
            </a:custGeom>
            <a:gradFill rotWithShape="0">
              <a:gsLst>
                <a:gs pos="0">
                  <a:srgbClr val="CC6600">
                    <a:gamma/>
                    <a:shade val="46275"/>
                    <a:invGamma/>
                  </a:srgbClr>
                </a:gs>
                <a:gs pos="100000">
                  <a:srgbClr val="CC6600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CC66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D6DFD93C-24DB-3E23-A754-0007B5FE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678"/>
              <a:ext cx="180" cy="425"/>
            </a:xfrm>
            <a:custGeom>
              <a:avLst/>
              <a:gdLst>
                <a:gd name="T0" fmla="*/ 0 w 180"/>
                <a:gd name="T1" fmla="*/ 0 h 425"/>
                <a:gd name="T2" fmla="*/ 40 w 180"/>
                <a:gd name="T3" fmla="*/ 77 h 425"/>
                <a:gd name="T4" fmla="*/ 58 w 180"/>
                <a:gd name="T5" fmla="*/ 123 h 425"/>
                <a:gd name="T6" fmla="*/ 82 w 180"/>
                <a:gd name="T7" fmla="*/ 173 h 425"/>
                <a:gd name="T8" fmla="*/ 110 w 180"/>
                <a:gd name="T9" fmla="*/ 239 h 425"/>
                <a:gd name="T10" fmla="*/ 132 w 180"/>
                <a:gd name="T11" fmla="*/ 277 h 425"/>
                <a:gd name="T12" fmla="*/ 154 w 180"/>
                <a:gd name="T13" fmla="*/ 307 h 425"/>
                <a:gd name="T14" fmla="*/ 180 w 180"/>
                <a:gd name="T15" fmla="*/ 325 h 425"/>
                <a:gd name="T16" fmla="*/ 178 w 180"/>
                <a:gd name="T17" fmla="*/ 365 h 425"/>
                <a:gd name="T18" fmla="*/ 172 w 180"/>
                <a:gd name="T19" fmla="*/ 399 h 425"/>
                <a:gd name="T20" fmla="*/ 156 w 180"/>
                <a:gd name="T21" fmla="*/ 419 h 425"/>
                <a:gd name="T22" fmla="*/ 134 w 180"/>
                <a:gd name="T23" fmla="*/ 425 h 425"/>
                <a:gd name="T24" fmla="*/ 122 w 180"/>
                <a:gd name="T25" fmla="*/ 405 h 425"/>
                <a:gd name="T26" fmla="*/ 110 w 180"/>
                <a:gd name="T27" fmla="*/ 389 h 425"/>
                <a:gd name="T28" fmla="*/ 100 w 180"/>
                <a:gd name="T29" fmla="*/ 359 h 425"/>
                <a:gd name="T30" fmla="*/ 76 w 180"/>
                <a:gd name="T31" fmla="*/ 287 h 425"/>
                <a:gd name="T32" fmla="*/ 54 w 180"/>
                <a:gd name="T33" fmla="*/ 221 h 425"/>
                <a:gd name="T34" fmla="*/ 34 w 180"/>
                <a:gd name="T35" fmla="*/ 144 h 425"/>
                <a:gd name="T36" fmla="*/ 0 w 180"/>
                <a:gd name="T37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425">
                  <a:moveTo>
                    <a:pt x="0" y="0"/>
                  </a:moveTo>
                  <a:lnTo>
                    <a:pt x="40" y="77"/>
                  </a:lnTo>
                  <a:lnTo>
                    <a:pt x="58" y="123"/>
                  </a:lnTo>
                  <a:lnTo>
                    <a:pt x="82" y="173"/>
                  </a:lnTo>
                  <a:lnTo>
                    <a:pt x="110" y="239"/>
                  </a:lnTo>
                  <a:lnTo>
                    <a:pt x="132" y="277"/>
                  </a:lnTo>
                  <a:lnTo>
                    <a:pt x="154" y="307"/>
                  </a:lnTo>
                  <a:lnTo>
                    <a:pt x="180" y="325"/>
                  </a:lnTo>
                  <a:lnTo>
                    <a:pt x="178" y="365"/>
                  </a:lnTo>
                  <a:lnTo>
                    <a:pt x="172" y="399"/>
                  </a:lnTo>
                  <a:lnTo>
                    <a:pt x="156" y="419"/>
                  </a:lnTo>
                  <a:lnTo>
                    <a:pt x="134" y="425"/>
                  </a:lnTo>
                  <a:lnTo>
                    <a:pt x="122" y="405"/>
                  </a:lnTo>
                  <a:lnTo>
                    <a:pt x="110" y="389"/>
                  </a:lnTo>
                  <a:lnTo>
                    <a:pt x="100" y="359"/>
                  </a:lnTo>
                  <a:lnTo>
                    <a:pt x="76" y="287"/>
                  </a:lnTo>
                  <a:lnTo>
                    <a:pt x="54" y="221"/>
                  </a:lnTo>
                  <a:lnTo>
                    <a:pt x="34" y="144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CC6600"/>
                </a:gs>
                <a:gs pos="100000">
                  <a:srgbClr val="CC6600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90B8D393-C1AB-0812-5107-627F21B14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545"/>
              <a:ext cx="252" cy="560"/>
            </a:xfrm>
            <a:custGeom>
              <a:avLst/>
              <a:gdLst>
                <a:gd name="T0" fmla="*/ 0 w 252"/>
                <a:gd name="T1" fmla="*/ 0 h 560"/>
                <a:gd name="T2" fmla="*/ 66 w 252"/>
                <a:gd name="T3" fmla="*/ 0 h 560"/>
                <a:gd name="T4" fmla="*/ 92 w 252"/>
                <a:gd name="T5" fmla="*/ 56 h 560"/>
                <a:gd name="T6" fmla="*/ 118 w 252"/>
                <a:gd name="T7" fmla="*/ 122 h 560"/>
                <a:gd name="T8" fmla="*/ 131 w 252"/>
                <a:gd name="T9" fmla="*/ 171 h 560"/>
                <a:gd name="T10" fmla="*/ 146 w 252"/>
                <a:gd name="T11" fmla="*/ 228 h 560"/>
                <a:gd name="T12" fmla="*/ 162 w 252"/>
                <a:gd name="T13" fmla="*/ 298 h 560"/>
                <a:gd name="T14" fmla="*/ 182 w 252"/>
                <a:gd name="T15" fmla="*/ 374 h 560"/>
                <a:gd name="T16" fmla="*/ 198 w 252"/>
                <a:gd name="T17" fmla="*/ 430 h 560"/>
                <a:gd name="T18" fmla="*/ 216 w 252"/>
                <a:gd name="T19" fmla="*/ 476 h 560"/>
                <a:gd name="T20" fmla="*/ 252 w 252"/>
                <a:gd name="T21" fmla="*/ 558 h 560"/>
                <a:gd name="T22" fmla="*/ 194 w 252"/>
                <a:gd name="T23" fmla="*/ 560 h 560"/>
                <a:gd name="T24" fmla="*/ 170 w 252"/>
                <a:gd name="T25" fmla="*/ 524 h 560"/>
                <a:gd name="T26" fmla="*/ 156 w 252"/>
                <a:gd name="T27" fmla="*/ 488 h 560"/>
                <a:gd name="T28" fmla="*/ 136 w 252"/>
                <a:gd name="T29" fmla="*/ 422 h 560"/>
                <a:gd name="T30" fmla="*/ 107 w 252"/>
                <a:gd name="T31" fmla="*/ 315 h 560"/>
                <a:gd name="T32" fmla="*/ 92 w 252"/>
                <a:gd name="T33" fmla="*/ 238 h 560"/>
                <a:gd name="T34" fmla="*/ 63 w 252"/>
                <a:gd name="T35" fmla="*/ 137 h 560"/>
                <a:gd name="T36" fmla="*/ 35 w 252"/>
                <a:gd name="T37" fmla="*/ 65 h 560"/>
                <a:gd name="T38" fmla="*/ 0 w 252"/>
                <a:gd name="T39" fmla="*/ 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2" h="560">
                  <a:moveTo>
                    <a:pt x="0" y="0"/>
                  </a:moveTo>
                  <a:lnTo>
                    <a:pt x="66" y="0"/>
                  </a:lnTo>
                  <a:lnTo>
                    <a:pt x="92" y="56"/>
                  </a:lnTo>
                  <a:lnTo>
                    <a:pt x="118" y="122"/>
                  </a:lnTo>
                  <a:lnTo>
                    <a:pt x="131" y="171"/>
                  </a:lnTo>
                  <a:lnTo>
                    <a:pt x="146" y="228"/>
                  </a:lnTo>
                  <a:lnTo>
                    <a:pt x="162" y="298"/>
                  </a:lnTo>
                  <a:lnTo>
                    <a:pt x="182" y="374"/>
                  </a:lnTo>
                  <a:lnTo>
                    <a:pt x="198" y="430"/>
                  </a:lnTo>
                  <a:lnTo>
                    <a:pt x="216" y="476"/>
                  </a:lnTo>
                  <a:lnTo>
                    <a:pt x="252" y="558"/>
                  </a:lnTo>
                  <a:lnTo>
                    <a:pt x="194" y="560"/>
                  </a:lnTo>
                  <a:lnTo>
                    <a:pt x="170" y="524"/>
                  </a:lnTo>
                  <a:lnTo>
                    <a:pt x="156" y="488"/>
                  </a:lnTo>
                  <a:lnTo>
                    <a:pt x="136" y="422"/>
                  </a:lnTo>
                  <a:lnTo>
                    <a:pt x="107" y="315"/>
                  </a:lnTo>
                  <a:lnTo>
                    <a:pt x="92" y="238"/>
                  </a:lnTo>
                  <a:lnTo>
                    <a:pt x="63" y="137"/>
                  </a:lnTo>
                  <a:lnTo>
                    <a:pt x="35" y="65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3300">
                    <a:gamma/>
                    <a:shade val="58824"/>
                    <a:invGamma/>
                  </a:srgbClr>
                </a:gs>
                <a:gs pos="50000">
                  <a:srgbClr val="FF3300"/>
                </a:gs>
                <a:gs pos="100000">
                  <a:srgbClr val="FF3300">
                    <a:gamma/>
                    <a:shade val="58824"/>
                    <a:invGamma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2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8" name="Freeform 11">
              <a:extLst>
                <a:ext uri="{FF2B5EF4-FFF2-40B4-BE49-F238E27FC236}">
                  <a16:creationId xmlns:a16="http://schemas.microsoft.com/office/drawing/2014/main" id="{86B7AC1D-AD30-3062-485D-E4177A1E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545"/>
              <a:ext cx="183" cy="462"/>
            </a:xfrm>
            <a:custGeom>
              <a:avLst/>
              <a:gdLst>
                <a:gd name="T0" fmla="*/ 0 w 183"/>
                <a:gd name="T1" fmla="*/ 109 h 462"/>
                <a:gd name="T2" fmla="*/ 9 w 183"/>
                <a:gd name="T3" fmla="*/ 65 h 462"/>
                <a:gd name="T4" fmla="*/ 19 w 183"/>
                <a:gd name="T5" fmla="*/ 32 h 462"/>
                <a:gd name="T6" fmla="*/ 27 w 183"/>
                <a:gd name="T7" fmla="*/ 12 h 462"/>
                <a:gd name="T8" fmla="*/ 37 w 183"/>
                <a:gd name="T9" fmla="*/ 0 h 462"/>
                <a:gd name="T10" fmla="*/ 71 w 183"/>
                <a:gd name="T11" fmla="*/ 18 h 462"/>
                <a:gd name="T12" fmla="*/ 93 w 183"/>
                <a:gd name="T13" fmla="*/ 72 h 462"/>
                <a:gd name="T14" fmla="*/ 119 w 183"/>
                <a:gd name="T15" fmla="*/ 146 h 462"/>
                <a:gd name="T16" fmla="*/ 129 w 183"/>
                <a:gd name="T17" fmla="*/ 228 h 462"/>
                <a:gd name="T18" fmla="*/ 139 w 183"/>
                <a:gd name="T19" fmla="*/ 291 h 462"/>
                <a:gd name="T20" fmla="*/ 165 w 183"/>
                <a:gd name="T21" fmla="*/ 366 h 462"/>
                <a:gd name="T22" fmla="*/ 183 w 183"/>
                <a:gd name="T23" fmla="*/ 462 h 462"/>
                <a:gd name="T24" fmla="*/ 141 w 183"/>
                <a:gd name="T25" fmla="*/ 344 h 462"/>
                <a:gd name="T26" fmla="*/ 115 w 183"/>
                <a:gd name="T27" fmla="*/ 272 h 462"/>
                <a:gd name="T28" fmla="*/ 72 w 183"/>
                <a:gd name="T29" fmla="*/ 185 h 462"/>
                <a:gd name="T30" fmla="*/ 43 w 183"/>
                <a:gd name="T31" fmla="*/ 142 h 462"/>
                <a:gd name="T32" fmla="*/ 0 w 183"/>
                <a:gd name="T33" fmla="*/ 10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462">
                  <a:moveTo>
                    <a:pt x="0" y="109"/>
                  </a:moveTo>
                  <a:lnTo>
                    <a:pt x="9" y="65"/>
                  </a:lnTo>
                  <a:lnTo>
                    <a:pt x="19" y="32"/>
                  </a:lnTo>
                  <a:lnTo>
                    <a:pt x="27" y="12"/>
                  </a:lnTo>
                  <a:lnTo>
                    <a:pt x="37" y="0"/>
                  </a:lnTo>
                  <a:lnTo>
                    <a:pt x="71" y="18"/>
                  </a:lnTo>
                  <a:lnTo>
                    <a:pt x="93" y="72"/>
                  </a:lnTo>
                  <a:lnTo>
                    <a:pt x="119" y="146"/>
                  </a:lnTo>
                  <a:lnTo>
                    <a:pt x="129" y="228"/>
                  </a:lnTo>
                  <a:lnTo>
                    <a:pt x="139" y="291"/>
                  </a:lnTo>
                  <a:lnTo>
                    <a:pt x="165" y="366"/>
                  </a:lnTo>
                  <a:lnTo>
                    <a:pt x="183" y="462"/>
                  </a:lnTo>
                  <a:lnTo>
                    <a:pt x="141" y="344"/>
                  </a:lnTo>
                  <a:lnTo>
                    <a:pt x="115" y="272"/>
                  </a:lnTo>
                  <a:lnTo>
                    <a:pt x="72" y="185"/>
                  </a:lnTo>
                  <a:lnTo>
                    <a:pt x="43" y="142"/>
                  </a:lnTo>
                  <a:lnTo>
                    <a:pt x="0" y="109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CC66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9" name="Freeform 12">
              <a:extLst>
                <a:ext uri="{FF2B5EF4-FFF2-40B4-BE49-F238E27FC236}">
                  <a16:creationId xmlns:a16="http://schemas.microsoft.com/office/drawing/2014/main" id="{2FB09D14-2FC7-4855-A794-7968A0FF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678"/>
              <a:ext cx="180" cy="427"/>
            </a:xfrm>
            <a:custGeom>
              <a:avLst/>
              <a:gdLst>
                <a:gd name="T0" fmla="*/ 0 w 180"/>
                <a:gd name="T1" fmla="*/ 0 h 427"/>
                <a:gd name="T2" fmla="*/ 40 w 180"/>
                <a:gd name="T3" fmla="*/ 77 h 427"/>
                <a:gd name="T4" fmla="*/ 58 w 180"/>
                <a:gd name="T5" fmla="*/ 123 h 427"/>
                <a:gd name="T6" fmla="*/ 82 w 180"/>
                <a:gd name="T7" fmla="*/ 173 h 427"/>
                <a:gd name="T8" fmla="*/ 110 w 180"/>
                <a:gd name="T9" fmla="*/ 239 h 427"/>
                <a:gd name="T10" fmla="*/ 132 w 180"/>
                <a:gd name="T11" fmla="*/ 277 h 427"/>
                <a:gd name="T12" fmla="*/ 154 w 180"/>
                <a:gd name="T13" fmla="*/ 307 h 427"/>
                <a:gd name="T14" fmla="*/ 180 w 180"/>
                <a:gd name="T15" fmla="*/ 325 h 427"/>
                <a:gd name="T16" fmla="*/ 178 w 180"/>
                <a:gd name="T17" fmla="*/ 365 h 427"/>
                <a:gd name="T18" fmla="*/ 172 w 180"/>
                <a:gd name="T19" fmla="*/ 399 h 427"/>
                <a:gd name="T20" fmla="*/ 158 w 180"/>
                <a:gd name="T21" fmla="*/ 423 h 427"/>
                <a:gd name="T22" fmla="*/ 138 w 180"/>
                <a:gd name="T23" fmla="*/ 427 h 427"/>
                <a:gd name="T24" fmla="*/ 122 w 180"/>
                <a:gd name="T25" fmla="*/ 405 h 427"/>
                <a:gd name="T26" fmla="*/ 115 w 180"/>
                <a:gd name="T27" fmla="*/ 388 h 427"/>
                <a:gd name="T28" fmla="*/ 100 w 180"/>
                <a:gd name="T29" fmla="*/ 359 h 427"/>
                <a:gd name="T30" fmla="*/ 76 w 180"/>
                <a:gd name="T31" fmla="*/ 287 h 427"/>
                <a:gd name="T32" fmla="*/ 54 w 180"/>
                <a:gd name="T33" fmla="*/ 221 h 427"/>
                <a:gd name="T34" fmla="*/ 34 w 180"/>
                <a:gd name="T35" fmla="*/ 144 h 427"/>
                <a:gd name="T36" fmla="*/ 0 w 180"/>
                <a:gd name="T37" fmla="*/ 0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427">
                  <a:moveTo>
                    <a:pt x="0" y="0"/>
                  </a:moveTo>
                  <a:lnTo>
                    <a:pt x="40" y="77"/>
                  </a:lnTo>
                  <a:lnTo>
                    <a:pt x="58" y="123"/>
                  </a:lnTo>
                  <a:lnTo>
                    <a:pt x="82" y="173"/>
                  </a:lnTo>
                  <a:lnTo>
                    <a:pt x="110" y="239"/>
                  </a:lnTo>
                  <a:lnTo>
                    <a:pt x="132" y="277"/>
                  </a:lnTo>
                  <a:lnTo>
                    <a:pt x="154" y="307"/>
                  </a:lnTo>
                  <a:lnTo>
                    <a:pt x="180" y="325"/>
                  </a:lnTo>
                  <a:lnTo>
                    <a:pt x="178" y="365"/>
                  </a:lnTo>
                  <a:lnTo>
                    <a:pt x="172" y="399"/>
                  </a:lnTo>
                  <a:lnTo>
                    <a:pt x="158" y="423"/>
                  </a:lnTo>
                  <a:lnTo>
                    <a:pt x="138" y="427"/>
                  </a:lnTo>
                  <a:lnTo>
                    <a:pt x="122" y="405"/>
                  </a:lnTo>
                  <a:lnTo>
                    <a:pt x="115" y="388"/>
                  </a:lnTo>
                  <a:lnTo>
                    <a:pt x="100" y="359"/>
                  </a:lnTo>
                  <a:lnTo>
                    <a:pt x="76" y="287"/>
                  </a:lnTo>
                  <a:lnTo>
                    <a:pt x="54" y="221"/>
                  </a:lnTo>
                  <a:lnTo>
                    <a:pt x="34" y="144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00BEDCC9-D6BD-41A0-15A6-43087102C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543"/>
              <a:ext cx="252" cy="562"/>
            </a:xfrm>
            <a:custGeom>
              <a:avLst/>
              <a:gdLst>
                <a:gd name="T0" fmla="*/ 0 w 252"/>
                <a:gd name="T1" fmla="*/ 2 h 562"/>
                <a:gd name="T2" fmla="*/ 64 w 252"/>
                <a:gd name="T3" fmla="*/ 0 h 562"/>
                <a:gd name="T4" fmla="*/ 84 w 252"/>
                <a:gd name="T5" fmla="*/ 22 h 562"/>
                <a:gd name="T6" fmla="*/ 102 w 252"/>
                <a:gd name="T7" fmla="*/ 52 h 562"/>
                <a:gd name="T8" fmla="*/ 124 w 252"/>
                <a:gd name="T9" fmla="*/ 124 h 562"/>
                <a:gd name="T10" fmla="*/ 132 w 252"/>
                <a:gd name="T11" fmla="*/ 172 h 562"/>
                <a:gd name="T12" fmla="*/ 146 w 252"/>
                <a:gd name="T13" fmla="*/ 230 h 562"/>
                <a:gd name="T14" fmla="*/ 162 w 252"/>
                <a:gd name="T15" fmla="*/ 300 h 562"/>
                <a:gd name="T16" fmla="*/ 182 w 252"/>
                <a:gd name="T17" fmla="*/ 376 h 562"/>
                <a:gd name="T18" fmla="*/ 198 w 252"/>
                <a:gd name="T19" fmla="*/ 432 h 562"/>
                <a:gd name="T20" fmla="*/ 216 w 252"/>
                <a:gd name="T21" fmla="*/ 478 h 562"/>
                <a:gd name="T22" fmla="*/ 252 w 252"/>
                <a:gd name="T23" fmla="*/ 560 h 562"/>
                <a:gd name="T24" fmla="*/ 186 w 252"/>
                <a:gd name="T25" fmla="*/ 562 h 562"/>
                <a:gd name="T26" fmla="*/ 156 w 252"/>
                <a:gd name="T27" fmla="*/ 490 h 562"/>
                <a:gd name="T28" fmla="*/ 136 w 252"/>
                <a:gd name="T29" fmla="*/ 424 h 562"/>
                <a:gd name="T30" fmla="*/ 107 w 252"/>
                <a:gd name="T31" fmla="*/ 317 h 562"/>
                <a:gd name="T32" fmla="*/ 92 w 252"/>
                <a:gd name="T33" fmla="*/ 240 h 562"/>
                <a:gd name="T34" fmla="*/ 74 w 252"/>
                <a:gd name="T35" fmla="*/ 144 h 562"/>
                <a:gd name="T36" fmla="*/ 56 w 252"/>
                <a:gd name="T37" fmla="*/ 96 h 562"/>
                <a:gd name="T38" fmla="*/ 42 w 252"/>
                <a:gd name="T39" fmla="*/ 54 h 562"/>
                <a:gd name="T40" fmla="*/ 22 w 252"/>
                <a:gd name="T41" fmla="*/ 20 h 562"/>
                <a:gd name="T42" fmla="*/ 0 w 252"/>
                <a:gd name="T43" fmla="*/ 2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562">
                  <a:moveTo>
                    <a:pt x="0" y="2"/>
                  </a:moveTo>
                  <a:lnTo>
                    <a:pt x="64" y="0"/>
                  </a:lnTo>
                  <a:lnTo>
                    <a:pt x="84" y="22"/>
                  </a:lnTo>
                  <a:lnTo>
                    <a:pt x="102" y="52"/>
                  </a:lnTo>
                  <a:lnTo>
                    <a:pt x="124" y="124"/>
                  </a:lnTo>
                  <a:lnTo>
                    <a:pt x="132" y="172"/>
                  </a:lnTo>
                  <a:lnTo>
                    <a:pt x="146" y="230"/>
                  </a:lnTo>
                  <a:lnTo>
                    <a:pt x="162" y="300"/>
                  </a:lnTo>
                  <a:lnTo>
                    <a:pt x="182" y="376"/>
                  </a:lnTo>
                  <a:lnTo>
                    <a:pt x="198" y="432"/>
                  </a:lnTo>
                  <a:lnTo>
                    <a:pt x="216" y="478"/>
                  </a:lnTo>
                  <a:lnTo>
                    <a:pt x="252" y="560"/>
                  </a:lnTo>
                  <a:lnTo>
                    <a:pt x="186" y="562"/>
                  </a:lnTo>
                  <a:lnTo>
                    <a:pt x="156" y="490"/>
                  </a:lnTo>
                  <a:lnTo>
                    <a:pt x="136" y="424"/>
                  </a:lnTo>
                  <a:lnTo>
                    <a:pt x="107" y="317"/>
                  </a:lnTo>
                  <a:lnTo>
                    <a:pt x="92" y="240"/>
                  </a:lnTo>
                  <a:lnTo>
                    <a:pt x="74" y="144"/>
                  </a:lnTo>
                  <a:lnTo>
                    <a:pt x="56" y="96"/>
                  </a:lnTo>
                  <a:lnTo>
                    <a:pt x="42" y="54"/>
                  </a:lnTo>
                  <a:lnTo>
                    <a:pt x="22" y="20"/>
                  </a:lnTo>
                  <a:lnTo>
                    <a:pt x="0" y="2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2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1" name="Freeform 14">
              <a:extLst>
                <a:ext uri="{FF2B5EF4-FFF2-40B4-BE49-F238E27FC236}">
                  <a16:creationId xmlns:a16="http://schemas.microsoft.com/office/drawing/2014/main" id="{64911D9B-4EBE-956F-C553-B2F5D615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2547"/>
              <a:ext cx="183" cy="462"/>
            </a:xfrm>
            <a:custGeom>
              <a:avLst/>
              <a:gdLst>
                <a:gd name="T0" fmla="*/ 0 w 183"/>
                <a:gd name="T1" fmla="*/ 109 h 462"/>
                <a:gd name="T2" fmla="*/ 9 w 183"/>
                <a:gd name="T3" fmla="*/ 65 h 462"/>
                <a:gd name="T4" fmla="*/ 19 w 183"/>
                <a:gd name="T5" fmla="*/ 32 h 462"/>
                <a:gd name="T6" fmla="*/ 29 w 183"/>
                <a:gd name="T7" fmla="*/ 14 h 462"/>
                <a:gd name="T8" fmla="*/ 37 w 183"/>
                <a:gd name="T9" fmla="*/ 0 h 462"/>
                <a:gd name="T10" fmla="*/ 63 w 183"/>
                <a:gd name="T11" fmla="*/ 20 h 462"/>
                <a:gd name="T12" fmla="*/ 97 w 183"/>
                <a:gd name="T13" fmla="*/ 78 h 462"/>
                <a:gd name="T14" fmla="*/ 109 w 183"/>
                <a:gd name="T15" fmla="*/ 146 h 462"/>
                <a:gd name="T16" fmla="*/ 129 w 183"/>
                <a:gd name="T17" fmla="*/ 228 h 462"/>
                <a:gd name="T18" fmla="*/ 139 w 183"/>
                <a:gd name="T19" fmla="*/ 291 h 462"/>
                <a:gd name="T20" fmla="*/ 165 w 183"/>
                <a:gd name="T21" fmla="*/ 366 h 462"/>
                <a:gd name="T22" fmla="*/ 183 w 183"/>
                <a:gd name="T23" fmla="*/ 462 h 462"/>
                <a:gd name="T24" fmla="*/ 141 w 183"/>
                <a:gd name="T25" fmla="*/ 344 h 462"/>
                <a:gd name="T26" fmla="*/ 115 w 183"/>
                <a:gd name="T27" fmla="*/ 272 h 462"/>
                <a:gd name="T28" fmla="*/ 72 w 183"/>
                <a:gd name="T29" fmla="*/ 185 h 462"/>
                <a:gd name="T30" fmla="*/ 43 w 183"/>
                <a:gd name="T31" fmla="*/ 142 h 462"/>
                <a:gd name="T32" fmla="*/ 0 w 183"/>
                <a:gd name="T33" fmla="*/ 10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3" h="462">
                  <a:moveTo>
                    <a:pt x="0" y="109"/>
                  </a:moveTo>
                  <a:lnTo>
                    <a:pt x="9" y="65"/>
                  </a:lnTo>
                  <a:lnTo>
                    <a:pt x="19" y="32"/>
                  </a:lnTo>
                  <a:lnTo>
                    <a:pt x="29" y="14"/>
                  </a:lnTo>
                  <a:lnTo>
                    <a:pt x="37" y="0"/>
                  </a:lnTo>
                  <a:lnTo>
                    <a:pt x="63" y="20"/>
                  </a:lnTo>
                  <a:lnTo>
                    <a:pt x="97" y="78"/>
                  </a:lnTo>
                  <a:lnTo>
                    <a:pt x="109" y="146"/>
                  </a:lnTo>
                  <a:lnTo>
                    <a:pt x="129" y="228"/>
                  </a:lnTo>
                  <a:lnTo>
                    <a:pt x="139" y="291"/>
                  </a:lnTo>
                  <a:lnTo>
                    <a:pt x="165" y="366"/>
                  </a:lnTo>
                  <a:lnTo>
                    <a:pt x="183" y="462"/>
                  </a:lnTo>
                  <a:lnTo>
                    <a:pt x="141" y="344"/>
                  </a:lnTo>
                  <a:lnTo>
                    <a:pt x="115" y="272"/>
                  </a:lnTo>
                  <a:lnTo>
                    <a:pt x="72" y="185"/>
                  </a:lnTo>
                  <a:lnTo>
                    <a:pt x="43" y="142"/>
                  </a:lnTo>
                  <a:lnTo>
                    <a:pt x="0" y="109"/>
                  </a:lnTo>
                  <a:close/>
                </a:path>
              </a:pathLst>
            </a:custGeom>
            <a:gradFill rotWithShape="0">
              <a:gsLst>
                <a:gs pos="0">
                  <a:srgbClr val="CC6600">
                    <a:gamma/>
                    <a:shade val="46275"/>
                    <a:invGamma/>
                  </a:srgbClr>
                </a:gs>
                <a:gs pos="100000">
                  <a:srgbClr val="CC6600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CC66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2" name="Freeform 15">
              <a:extLst>
                <a:ext uri="{FF2B5EF4-FFF2-40B4-BE49-F238E27FC236}">
                  <a16:creationId xmlns:a16="http://schemas.microsoft.com/office/drawing/2014/main" id="{275E644E-6528-4C76-5EFC-C2D55D61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2680"/>
              <a:ext cx="180" cy="425"/>
            </a:xfrm>
            <a:custGeom>
              <a:avLst/>
              <a:gdLst>
                <a:gd name="T0" fmla="*/ 0 w 180"/>
                <a:gd name="T1" fmla="*/ 0 h 425"/>
                <a:gd name="T2" fmla="*/ 40 w 180"/>
                <a:gd name="T3" fmla="*/ 77 h 425"/>
                <a:gd name="T4" fmla="*/ 58 w 180"/>
                <a:gd name="T5" fmla="*/ 123 h 425"/>
                <a:gd name="T6" fmla="*/ 82 w 180"/>
                <a:gd name="T7" fmla="*/ 173 h 425"/>
                <a:gd name="T8" fmla="*/ 110 w 180"/>
                <a:gd name="T9" fmla="*/ 239 h 425"/>
                <a:gd name="T10" fmla="*/ 132 w 180"/>
                <a:gd name="T11" fmla="*/ 277 h 425"/>
                <a:gd name="T12" fmla="*/ 154 w 180"/>
                <a:gd name="T13" fmla="*/ 307 h 425"/>
                <a:gd name="T14" fmla="*/ 180 w 180"/>
                <a:gd name="T15" fmla="*/ 325 h 425"/>
                <a:gd name="T16" fmla="*/ 178 w 180"/>
                <a:gd name="T17" fmla="*/ 365 h 425"/>
                <a:gd name="T18" fmla="*/ 172 w 180"/>
                <a:gd name="T19" fmla="*/ 399 h 425"/>
                <a:gd name="T20" fmla="*/ 158 w 180"/>
                <a:gd name="T21" fmla="*/ 423 h 425"/>
                <a:gd name="T22" fmla="*/ 138 w 180"/>
                <a:gd name="T23" fmla="*/ 425 h 425"/>
                <a:gd name="T24" fmla="*/ 122 w 180"/>
                <a:gd name="T25" fmla="*/ 405 h 425"/>
                <a:gd name="T26" fmla="*/ 115 w 180"/>
                <a:gd name="T27" fmla="*/ 388 h 425"/>
                <a:gd name="T28" fmla="*/ 100 w 180"/>
                <a:gd name="T29" fmla="*/ 359 h 425"/>
                <a:gd name="T30" fmla="*/ 76 w 180"/>
                <a:gd name="T31" fmla="*/ 287 h 425"/>
                <a:gd name="T32" fmla="*/ 54 w 180"/>
                <a:gd name="T33" fmla="*/ 221 h 425"/>
                <a:gd name="T34" fmla="*/ 34 w 180"/>
                <a:gd name="T35" fmla="*/ 144 h 425"/>
                <a:gd name="T36" fmla="*/ 0 w 180"/>
                <a:gd name="T37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0" h="425">
                  <a:moveTo>
                    <a:pt x="0" y="0"/>
                  </a:moveTo>
                  <a:lnTo>
                    <a:pt x="40" y="77"/>
                  </a:lnTo>
                  <a:lnTo>
                    <a:pt x="58" y="123"/>
                  </a:lnTo>
                  <a:lnTo>
                    <a:pt x="82" y="173"/>
                  </a:lnTo>
                  <a:lnTo>
                    <a:pt x="110" y="239"/>
                  </a:lnTo>
                  <a:lnTo>
                    <a:pt x="132" y="277"/>
                  </a:lnTo>
                  <a:lnTo>
                    <a:pt x="154" y="307"/>
                  </a:lnTo>
                  <a:lnTo>
                    <a:pt x="180" y="325"/>
                  </a:lnTo>
                  <a:lnTo>
                    <a:pt x="178" y="365"/>
                  </a:lnTo>
                  <a:lnTo>
                    <a:pt x="172" y="399"/>
                  </a:lnTo>
                  <a:lnTo>
                    <a:pt x="158" y="423"/>
                  </a:lnTo>
                  <a:lnTo>
                    <a:pt x="138" y="425"/>
                  </a:lnTo>
                  <a:lnTo>
                    <a:pt x="122" y="405"/>
                  </a:lnTo>
                  <a:lnTo>
                    <a:pt x="115" y="388"/>
                  </a:lnTo>
                  <a:lnTo>
                    <a:pt x="100" y="359"/>
                  </a:lnTo>
                  <a:lnTo>
                    <a:pt x="76" y="287"/>
                  </a:lnTo>
                  <a:lnTo>
                    <a:pt x="54" y="221"/>
                  </a:lnTo>
                  <a:lnTo>
                    <a:pt x="34" y="144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CC6600"/>
                </a:gs>
                <a:gs pos="100000">
                  <a:srgbClr val="CC6600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3" name="Freeform 16">
              <a:extLst>
                <a:ext uri="{FF2B5EF4-FFF2-40B4-BE49-F238E27FC236}">
                  <a16:creationId xmlns:a16="http://schemas.microsoft.com/office/drawing/2014/main" id="{15B72707-2F95-0C4C-40A9-C1126995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545"/>
              <a:ext cx="252" cy="560"/>
            </a:xfrm>
            <a:custGeom>
              <a:avLst/>
              <a:gdLst>
                <a:gd name="T0" fmla="*/ 0 w 252"/>
                <a:gd name="T1" fmla="*/ 2 h 560"/>
                <a:gd name="T2" fmla="*/ 68 w 252"/>
                <a:gd name="T3" fmla="*/ 0 h 560"/>
                <a:gd name="T4" fmla="*/ 98 w 252"/>
                <a:gd name="T5" fmla="*/ 44 h 560"/>
                <a:gd name="T6" fmla="*/ 112 w 252"/>
                <a:gd name="T7" fmla="*/ 86 h 560"/>
                <a:gd name="T8" fmla="*/ 120 w 252"/>
                <a:gd name="T9" fmla="*/ 120 h 560"/>
                <a:gd name="T10" fmla="*/ 131 w 252"/>
                <a:gd name="T11" fmla="*/ 173 h 560"/>
                <a:gd name="T12" fmla="*/ 146 w 252"/>
                <a:gd name="T13" fmla="*/ 230 h 560"/>
                <a:gd name="T14" fmla="*/ 162 w 252"/>
                <a:gd name="T15" fmla="*/ 300 h 560"/>
                <a:gd name="T16" fmla="*/ 182 w 252"/>
                <a:gd name="T17" fmla="*/ 376 h 560"/>
                <a:gd name="T18" fmla="*/ 198 w 252"/>
                <a:gd name="T19" fmla="*/ 432 h 560"/>
                <a:gd name="T20" fmla="*/ 216 w 252"/>
                <a:gd name="T21" fmla="*/ 478 h 560"/>
                <a:gd name="T22" fmla="*/ 252 w 252"/>
                <a:gd name="T23" fmla="*/ 560 h 560"/>
                <a:gd name="T24" fmla="*/ 186 w 252"/>
                <a:gd name="T25" fmla="*/ 560 h 560"/>
                <a:gd name="T26" fmla="*/ 156 w 252"/>
                <a:gd name="T27" fmla="*/ 490 h 560"/>
                <a:gd name="T28" fmla="*/ 136 w 252"/>
                <a:gd name="T29" fmla="*/ 424 h 560"/>
                <a:gd name="T30" fmla="*/ 107 w 252"/>
                <a:gd name="T31" fmla="*/ 317 h 560"/>
                <a:gd name="T32" fmla="*/ 92 w 252"/>
                <a:gd name="T33" fmla="*/ 240 h 560"/>
                <a:gd name="T34" fmla="*/ 70 w 252"/>
                <a:gd name="T35" fmla="*/ 146 h 560"/>
                <a:gd name="T36" fmla="*/ 58 w 252"/>
                <a:gd name="T37" fmla="*/ 96 h 560"/>
                <a:gd name="T38" fmla="*/ 42 w 252"/>
                <a:gd name="T39" fmla="*/ 56 h 560"/>
                <a:gd name="T40" fmla="*/ 24 w 252"/>
                <a:gd name="T41" fmla="*/ 24 h 560"/>
                <a:gd name="T42" fmla="*/ 0 w 252"/>
                <a:gd name="T43" fmla="*/ 2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560">
                  <a:moveTo>
                    <a:pt x="0" y="2"/>
                  </a:moveTo>
                  <a:lnTo>
                    <a:pt x="68" y="0"/>
                  </a:lnTo>
                  <a:lnTo>
                    <a:pt x="98" y="44"/>
                  </a:lnTo>
                  <a:lnTo>
                    <a:pt x="112" y="86"/>
                  </a:lnTo>
                  <a:lnTo>
                    <a:pt x="120" y="120"/>
                  </a:lnTo>
                  <a:lnTo>
                    <a:pt x="131" y="173"/>
                  </a:lnTo>
                  <a:lnTo>
                    <a:pt x="146" y="230"/>
                  </a:lnTo>
                  <a:lnTo>
                    <a:pt x="162" y="300"/>
                  </a:lnTo>
                  <a:lnTo>
                    <a:pt x="182" y="376"/>
                  </a:lnTo>
                  <a:lnTo>
                    <a:pt x="198" y="432"/>
                  </a:lnTo>
                  <a:lnTo>
                    <a:pt x="216" y="478"/>
                  </a:lnTo>
                  <a:lnTo>
                    <a:pt x="252" y="560"/>
                  </a:lnTo>
                  <a:lnTo>
                    <a:pt x="186" y="560"/>
                  </a:lnTo>
                  <a:lnTo>
                    <a:pt x="156" y="490"/>
                  </a:lnTo>
                  <a:lnTo>
                    <a:pt x="136" y="424"/>
                  </a:lnTo>
                  <a:lnTo>
                    <a:pt x="107" y="317"/>
                  </a:lnTo>
                  <a:lnTo>
                    <a:pt x="92" y="240"/>
                  </a:lnTo>
                  <a:lnTo>
                    <a:pt x="70" y="146"/>
                  </a:lnTo>
                  <a:lnTo>
                    <a:pt x="58" y="96"/>
                  </a:lnTo>
                  <a:lnTo>
                    <a:pt x="42" y="56"/>
                  </a:lnTo>
                  <a:lnTo>
                    <a:pt x="24" y="24"/>
                  </a:lnTo>
                  <a:lnTo>
                    <a:pt x="0" y="2"/>
                  </a:lnTo>
                  <a:close/>
                </a:path>
              </a:pathLst>
            </a:custGeom>
            <a:gradFill rotWithShape="0">
              <a:gsLst>
                <a:gs pos="0">
                  <a:srgbClr val="FF3300">
                    <a:gamma/>
                    <a:shade val="58824"/>
                    <a:invGamma/>
                  </a:srgbClr>
                </a:gs>
                <a:gs pos="50000">
                  <a:srgbClr val="FF3300"/>
                </a:gs>
                <a:gs pos="100000">
                  <a:srgbClr val="FF3300">
                    <a:gamma/>
                    <a:shade val="58824"/>
                    <a:invGamma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2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4" name="Freeform 17">
              <a:extLst>
                <a:ext uri="{FF2B5EF4-FFF2-40B4-BE49-F238E27FC236}">
                  <a16:creationId xmlns:a16="http://schemas.microsoft.com/office/drawing/2014/main" id="{EED4E5A1-41BD-D7CA-3A0A-3467B791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541"/>
              <a:ext cx="165" cy="396"/>
            </a:xfrm>
            <a:custGeom>
              <a:avLst/>
              <a:gdLst>
                <a:gd name="T0" fmla="*/ 0 w 165"/>
                <a:gd name="T1" fmla="*/ 109 h 396"/>
                <a:gd name="T2" fmla="*/ 9 w 165"/>
                <a:gd name="T3" fmla="*/ 65 h 396"/>
                <a:gd name="T4" fmla="*/ 19 w 165"/>
                <a:gd name="T5" fmla="*/ 32 h 396"/>
                <a:gd name="T6" fmla="*/ 27 w 165"/>
                <a:gd name="T7" fmla="*/ 14 h 396"/>
                <a:gd name="T8" fmla="*/ 37 w 165"/>
                <a:gd name="T9" fmla="*/ 0 h 396"/>
                <a:gd name="T10" fmla="*/ 69 w 165"/>
                <a:gd name="T11" fmla="*/ 12 h 396"/>
                <a:gd name="T12" fmla="*/ 77 w 165"/>
                <a:gd name="T13" fmla="*/ 30 h 396"/>
                <a:gd name="T14" fmla="*/ 91 w 165"/>
                <a:gd name="T15" fmla="*/ 52 h 396"/>
                <a:gd name="T16" fmla="*/ 95 w 165"/>
                <a:gd name="T17" fmla="*/ 80 h 396"/>
                <a:gd name="T18" fmla="*/ 109 w 165"/>
                <a:gd name="T19" fmla="*/ 146 h 396"/>
                <a:gd name="T20" fmla="*/ 129 w 165"/>
                <a:gd name="T21" fmla="*/ 228 h 396"/>
                <a:gd name="T22" fmla="*/ 139 w 165"/>
                <a:gd name="T23" fmla="*/ 291 h 396"/>
                <a:gd name="T24" fmla="*/ 165 w 165"/>
                <a:gd name="T25" fmla="*/ 366 h 396"/>
                <a:gd name="T26" fmla="*/ 163 w 165"/>
                <a:gd name="T27" fmla="*/ 396 h 396"/>
                <a:gd name="T28" fmla="*/ 141 w 165"/>
                <a:gd name="T29" fmla="*/ 344 h 396"/>
                <a:gd name="T30" fmla="*/ 115 w 165"/>
                <a:gd name="T31" fmla="*/ 272 h 396"/>
                <a:gd name="T32" fmla="*/ 72 w 165"/>
                <a:gd name="T33" fmla="*/ 185 h 396"/>
                <a:gd name="T34" fmla="*/ 43 w 165"/>
                <a:gd name="T35" fmla="*/ 142 h 396"/>
                <a:gd name="T36" fmla="*/ 0 w 165"/>
                <a:gd name="T37" fmla="*/ 109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" h="396">
                  <a:moveTo>
                    <a:pt x="0" y="109"/>
                  </a:moveTo>
                  <a:lnTo>
                    <a:pt x="9" y="65"/>
                  </a:lnTo>
                  <a:lnTo>
                    <a:pt x="19" y="32"/>
                  </a:lnTo>
                  <a:lnTo>
                    <a:pt x="27" y="14"/>
                  </a:lnTo>
                  <a:lnTo>
                    <a:pt x="37" y="0"/>
                  </a:lnTo>
                  <a:lnTo>
                    <a:pt x="69" y="12"/>
                  </a:lnTo>
                  <a:lnTo>
                    <a:pt x="77" y="30"/>
                  </a:lnTo>
                  <a:lnTo>
                    <a:pt x="91" y="52"/>
                  </a:lnTo>
                  <a:lnTo>
                    <a:pt x="95" y="80"/>
                  </a:lnTo>
                  <a:lnTo>
                    <a:pt x="109" y="146"/>
                  </a:lnTo>
                  <a:lnTo>
                    <a:pt x="129" y="228"/>
                  </a:lnTo>
                  <a:lnTo>
                    <a:pt x="139" y="291"/>
                  </a:lnTo>
                  <a:lnTo>
                    <a:pt x="165" y="366"/>
                  </a:lnTo>
                  <a:lnTo>
                    <a:pt x="163" y="396"/>
                  </a:lnTo>
                  <a:lnTo>
                    <a:pt x="141" y="344"/>
                  </a:lnTo>
                  <a:lnTo>
                    <a:pt x="115" y="272"/>
                  </a:lnTo>
                  <a:lnTo>
                    <a:pt x="72" y="185"/>
                  </a:lnTo>
                  <a:lnTo>
                    <a:pt x="43" y="142"/>
                  </a:lnTo>
                  <a:lnTo>
                    <a:pt x="0" y="109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CC66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5" name="Freeform 18">
              <a:extLst>
                <a:ext uri="{FF2B5EF4-FFF2-40B4-BE49-F238E27FC236}">
                  <a16:creationId xmlns:a16="http://schemas.microsoft.com/office/drawing/2014/main" id="{0E8C9F3A-F8EA-B66A-E28A-ADE2D9ABE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2541"/>
              <a:ext cx="126" cy="408"/>
            </a:xfrm>
            <a:custGeom>
              <a:avLst/>
              <a:gdLst>
                <a:gd name="T0" fmla="*/ 0 w 126"/>
                <a:gd name="T1" fmla="*/ 0 h 408"/>
                <a:gd name="T2" fmla="*/ 60 w 126"/>
                <a:gd name="T3" fmla="*/ 0 h 408"/>
                <a:gd name="T4" fmla="*/ 74 w 126"/>
                <a:gd name="T5" fmla="*/ 18 h 408"/>
                <a:gd name="T6" fmla="*/ 86 w 126"/>
                <a:gd name="T7" fmla="*/ 44 h 408"/>
                <a:gd name="T8" fmla="*/ 102 w 126"/>
                <a:gd name="T9" fmla="*/ 80 h 408"/>
                <a:gd name="T10" fmla="*/ 116 w 126"/>
                <a:gd name="T11" fmla="*/ 128 h 408"/>
                <a:gd name="T12" fmla="*/ 126 w 126"/>
                <a:gd name="T13" fmla="*/ 166 h 408"/>
                <a:gd name="T14" fmla="*/ 126 w 126"/>
                <a:gd name="T15" fmla="*/ 408 h 408"/>
                <a:gd name="T16" fmla="*/ 112 w 126"/>
                <a:gd name="T17" fmla="*/ 340 h 408"/>
                <a:gd name="T18" fmla="*/ 106 w 126"/>
                <a:gd name="T19" fmla="*/ 298 h 408"/>
                <a:gd name="T20" fmla="*/ 90 w 126"/>
                <a:gd name="T21" fmla="*/ 240 h 408"/>
                <a:gd name="T22" fmla="*/ 74 w 126"/>
                <a:gd name="T23" fmla="*/ 168 h 408"/>
                <a:gd name="T24" fmla="*/ 64 w 126"/>
                <a:gd name="T25" fmla="*/ 124 h 408"/>
                <a:gd name="T26" fmla="*/ 48 w 126"/>
                <a:gd name="T27" fmla="*/ 80 h 408"/>
                <a:gd name="T28" fmla="*/ 30 w 126"/>
                <a:gd name="T29" fmla="*/ 40 h 408"/>
                <a:gd name="T30" fmla="*/ 18 w 126"/>
                <a:gd name="T31" fmla="*/ 16 h 408"/>
                <a:gd name="T32" fmla="*/ 0 w 126"/>
                <a:gd name="T33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6" h="408">
                  <a:moveTo>
                    <a:pt x="0" y="0"/>
                  </a:moveTo>
                  <a:lnTo>
                    <a:pt x="60" y="0"/>
                  </a:lnTo>
                  <a:lnTo>
                    <a:pt x="74" y="18"/>
                  </a:lnTo>
                  <a:lnTo>
                    <a:pt x="86" y="44"/>
                  </a:lnTo>
                  <a:lnTo>
                    <a:pt x="102" y="80"/>
                  </a:lnTo>
                  <a:lnTo>
                    <a:pt x="116" y="128"/>
                  </a:lnTo>
                  <a:lnTo>
                    <a:pt x="126" y="166"/>
                  </a:lnTo>
                  <a:lnTo>
                    <a:pt x="126" y="408"/>
                  </a:lnTo>
                  <a:lnTo>
                    <a:pt x="112" y="340"/>
                  </a:lnTo>
                  <a:lnTo>
                    <a:pt x="106" y="298"/>
                  </a:lnTo>
                  <a:lnTo>
                    <a:pt x="90" y="240"/>
                  </a:lnTo>
                  <a:lnTo>
                    <a:pt x="74" y="168"/>
                  </a:lnTo>
                  <a:lnTo>
                    <a:pt x="64" y="124"/>
                  </a:lnTo>
                  <a:lnTo>
                    <a:pt x="48" y="80"/>
                  </a:lnTo>
                  <a:lnTo>
                    <a:pt x="30" y="40"/>
                  </a:lnTo>
                  <a:lnTo>
                    <a:pt x="18" y="16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6" name="Freeform 19">
              <a:extLst>
                <a:ext uri="{FF2B5EF4-FFF2-40B4-BE49-F238E27FC236}">
                  <a16:creationId xmlns:a16="http://schemas.microsoft.com/office/drawing/2014/main" id="{082918AD-4238-3D49-5B22-5B557D5B9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45"/>
              <a:ext cx="554" cy="556"/>
            </a:xfrm>
            <a:custGeom>
              <a:avLst/>
              <a:gdLst>
                <a:gd name="T0" fmla="*/ 50 w 554"/>
                <a:gd name="T1" fmla="*/ 556 h 556"/>
                <a:gd name="T2" fmla="*/ 494 w 554"/>
                <a:gd name="T3" fmla="*/ 556 h 556"/>
                <a:gd name="T4" fmla="*/ 524 w 554"/>
                <a:gd name="T5" fmla="*/ 504 h 556"/>
                <a:gd name="T6" fmla="*/ 540 w 554"/>
                <a:gd name="T7" fmla="*/ 488 h 556"/>
                <a:gd name="T8" fmla="*/ 554 w 554"/>
                <a:gd name="T9" fmla="*/ 272 h 556"/>
                <a:gd name="T10" fmla="*/ 504 w 554"/>
                <a:gd name="T11" fmla="*/ 90 h 556"/>
                <a:gd name="T12" fmla="*/ 492 w 554"/>
                <a:gd name="T13" fmla="*/ 60 h 556"/>
                <a:gd name="T14" fmla="*/ 480 w 554"/>
                <a:gd name="T15" fmla="*/ 30 h 556"/>
                <a:gd name="T16" fmla="*/ 462 w 554"/>
                <a:gd name="T17" fmla="*/ 0 h 556"/>
                <a:gd name="T18" fmla="*/ 48 w 554"/>
                <a:gd name="T19" fmla="*/ 0 h 556"/>
                <a:gd name="T20" fmla="*/ 16 w 554"/>
                <a:gd name="T21" fmla="*/ 38 h 556"/>
                <a:gd name="T22" fmla="*/ 2 w 554"/>
                <a:gd name="T23" fmla="*/ 96 h 556"/>
                <a:gd name="T24" fmla="*/ 0 w 554"/>
                <a:gd name="T25" fmla="*/ 148 h 556"/>
                <a:gd name="T26" fmla="*/ 22 w 554"/>
                <a:gd name="T27" fmla="*/ 230 h 556"/>
                <a:gd name="T28" fmla="*/ 68 w 554"/>
                <a:gd name="T29" fmla="*/ 302 h 556"/>
                <a:gd name="T30" fmla="*/ 92 w 554"/>
                <a:gd name="T31" fmla="*/ 350 h 556"/>
                <a:gd name="T32" fmla="*/ 104 w 554"/>
                <a:gd name="T33" fmla="*/ 398 h 556"/>
                <a:gd name="T34" fmla="*/ 102 w 554"/>
                <a:gd name="T35" fmla="*/ 446 h 556"/>
                <a:gd name="T36" fmla="*/ 104 w 554"/>
                <a:gd name="T37" fmla="*/ 454 h 556"/>
                <a:gd name="T38" fmla="*/ 90 w 554"/>
                <a:gd name="T39" fmla="*/ 502 h 556"/>
                <a:gd name="T40" fmla="*/ 78 w 554"/>
                <a:gd name="T41" fmla="*/ 524 h 556"/>
                <a:gd name="T42" fmla="*/ 64 w 554"/>
                <a:gd name="T43" fmla="*/ 548 h 556"/>
                <a:gd name="T44" fmla="*/ 50 w 554"/>
                <a:gd name="T45" fmla="*/ 556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4" h="556">
                  <a:moveTo>
                    <a:pt x="50" y="556"/>
                  </a:moveTo>
                  <a:lnTo>
                    <a:pt x="494" y="556"/>
                  </a:lnTo>
                  <a:lnTo>
                    <a:pt x="524" y="504"/>
                  </a:lnTo>
                  <a:lnTo>
                    <a:pt x="540" y="488"/>
                  </a:lnTo>
                  <a:lnTo>
                    <a:pt x="554" y="272"/>
                  </a:lnTo>
                  <a:lnTo>
                    <a:pt x="504" y="90"/>
                  </a:lnTo>
                  <a:lnTo>
                    <a:pt x="492" y="60"/>
                  </a:lnTo>
                  <a:lnTo>
                    <a:pt x="480" y="30"/>
                  </a:lnTo>
                  <a:lnTo>
                    <a:pt x="462" y="0"/>
                  </a:lnTo>
                  <a:lnTo>
                    <a:pt x="48" y="0"/>
                  </a:lnTo>
                  <a:lnTo>
                    <a:pt x="16" y="38"/>
                  </a:lnTo>
                  <a:lnTo>
                    <a:pt x="2" y="96"/>
                  </a:lnTo>
                  <a:lnTo>
                    <a:pt x="0" y="148"/>
                  </a:lnTo>
                  <a:lnTo>
                    <a:pt x="22" y="230"/>
                  </a:lnTo>
                  <a:lnTo>
                    <a:pt x="68" y="302"/>
                  </a:lnTo>
                  <a:lnTo>
                    <a:pt x="92" y="350"/>
                  </a:lnTo>
                  <a:lnTo>
                    <a:pt x="104" y="398"/>
                  </a:lnTo>
                  <a:lnTo>
                    <a:pt x="102" y="446"/>
                  </a:lnTo>
                  <a:lnTo>
                    <a:pt x="104" y="454"/>
                  </a:lnTo>
                  <a:lnTo>
                    <a:pt x="90" y="502"/>
                  </a:lnTo>
                  <a:lnTo>
                    <a:pt x="78" y="524"/>
                  </a:lnTo>
                  <a:lnTo>
                    <a:pt x="64" y="548"/>
                  </a:lnTo>
                  <a:lnTo>
                    <a:pt x="50" y="556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61176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61176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7" name="Freeform 20">
              <a:extLst>
                <a:ext uri="{FF2B5EF4-FFF2-40B4-BE49-F238E27FC236}">
                  <a16:creationId xmlns:a16="http://schemas.microsoft.com/office/drawing/2014/main" id="{285CA1B8-9469-FFF4-A7C2-6EEBF79B0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2806"/>
              <a:ext cx="148" cy="293"/>
            </a:xfrm>
            <a:custGeom>
              <a:avLst/>
              <a:gdLst>
                <a:gd name="T0" fmla="*/ 0 w 148"/>
                <a:gd name="T1" fmla="*/ 0 h 293"/>
                <a:gd name="T2" fmla="*/ 19 w 148"/>
                <a:gd name="T3" fmla="*/ 48 h 293"/>
                <a:gd name="T4" fmla="*/ 48 w 148"/>
                <a:gd name="T5" fmla="*/ 111 h 293"/>
                <a:gd name="T6" fmla="*/ 67 w 148"/>
                <a:gd name="T7" fmla="*/ 144 h 293"/>
                <a:gd name="T8" fmla="*/ 91 w 148"/>
                <a:gd name="T9" fmla="*/ 173 h 293"/>
                <a:gd name="T10" fmla="*/ 134 w 148"/>
                <a:gd name="T11" fmla="*/ 215 h 293"/>
                <a:gd name="T12" fmla="*/ 148 w 148"/>
                <a:gd name="T13" fmla="*/ 233 h 293"/>
                <a:gd name="T14" fmla="*/ 140 w 148"/>
                <a:gd name="T15" fmla="*/ 259 h 293"/>
                <a:gd name="T16" fmla="*/ 128 w 148"/>
                <a:gd name="T17" fmla="*/ 281 h 293"/>
                <a:gd name="T18" fmla="*/ 112 w 148"/>
                <a:gd name="T19" fmla="*/ 293 h 293"/>
                <a:gd name="T20" fmla="*/ 77 w 148"/>
                <a:gd name="T21" fmla="*/ 274 h 293"/>
                <a:gd name="T22" fmla="*/ 53 w 148"/>
                <a:gd name="T23" fmla="*/ 235 h 293"/>
                <a:gd name="T24" fmla="*/ 29 w 148"/>
                <a:gd name="T25" fmla="*/ 183 h 293"/>
                <a:gd name="T26" fmla="*/ 15 w 148"/>
                <a:gd name="T27" fmla="*/ 101 h 293"/>
                <a:gd name="T28" fmla="*/ 0 w 148"/>
                <a:gd name="T2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293">
                  <a:moveTo>
                    <a:pt x="0" y="0"/>
                  </a:moveTo>
                  <a:lnTo>
                    <a:pt x="19" y="48"/>
                  </a:lnTo>
                  <a:lnTo>
                    <a:pt x="48" y="111"/>
                  </a:lnTo>
                  <a:lnTo>
                    <a:pt x="67" y="144"/>
                  </a:lnTo>
                  <a:lnTo>
                    <a:pt x="91" y="173"/>
                  </a:lnTo>
                  <a:lnTo>
                    <a:pt x="134" y="215"/>
                  </a:lnTo>
                  <a:lnTo>
                    <a:pt x="148" y="233"/>
                  </a:lnTo>
                  <a:lnTo>
                    <a:pt x="140" y="259"/>
                  </a:lnTo>
                  <a:lnTo>
                    <a:pt x="128" y="281"/>
                  </a:lnTo>
                  <a:lnTo>
                    <a:pt x="112" y="293"/>
                  </a:lnTo>
                  <a:lnTo>
                    <a:pt x="77" y="274"/>
                  </a:lnTo>
                  <a:lnTo>
                    <a:pt x="53" y="235"/>
                  </a:lnTo>
                  <a:lnTo>
                    <a:pt x="29" y="183"/>
                  </a:lnTo>
                  <a:lnTo>
                    <a:pt x="15" y="101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3300"/>
                </a:gs>
                <a:gs pos="100000">
                  <a:srgbClr val="FF330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8" name="Freeform 21">
              <a:extLst>
                <a:ext uri="{FF2B5EF4-FFF2-40B4-BE49-F238E27FC236}">
                  <a16:creationId xmlns:a16="http://schemas.microsoft.com/office/drawing/2014/main" id="{5CC29FE7-AEE0-B8AA-9A59-B74D05307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653"/>
              <a:ext cx="182" cy="450"/>
            </a:xfrm>
            <a:custGeom>
              <a:avLst/>
              <a:gdLst>
                <a:gd name="T0" fmla="*/ 0 w 182"/>
                <a:gd name="T1" fmla="*/ 0 h 450"/>
                <a:gd name="T2" fmla="*/ 36 w 182"/>
                <a:gd name="T3" fmla="*/ 100 h 450"/>
                <a:gd name="T4" fmla="*/ 54 w 182"/>
                <a:gd name="T5" fmla="*/ 146 h 450"/>
                <a:gd name="T6" fmla="*/ 78 w 182"/>
                <a:gd name="T7" fmla="*/ 196 h 450"/>
                <a:gd name="T8" fmla="*/ 106 w 182"/>
                <a:gd name="T9" fmla="*/ 262 h 450"/>
                <a:gd name="T10" fmla="*/ 128 w 182"/>
                <a:gd name="T11" fmla="*/ 300 h 450"/>
                <a:gd name="T12" fmla="*/ 150 w 182"/>
                <a:gd name="T13" fmla="*/ 330 h 450"/>
                <a:gd name="T14" fmla="*/ 182 w 182"/>
                <a:gd name="T15" fmla="*/ 358 h 450"/>
                <a:gd name="T16" fmla="*/ 176 w 182"/>
                <a:gd name="T17" fmla="*/ 390 h 450"/>
                <a:gd name="T18" fmla="*/ 168 w 182"/>
                <a:gd name="T19" fmla="*/ 422 h 450"/>
                <a:gd name="T20" fmla="*/ 154 w 182"/>
                <a:gd name="T21" fmla="*/ 446 h 450"/>
                <a:gd name="T22" fmla="*/ 134 w 182"/>
                <a:gd name="T23" fmla="*/ 450 h 450"/>
                <a:gd name="T24" fmla="*/ 114 w 182"/>
                <a:gd name="T25" fmla="*/ 434 h 450"/>
                <a:gd name="T26" fmla="*/ 106 w 182"/>
                <a:gd name="T27" fmla="*/ 416 h 450"/>
                <a:gd name="T28" fmla="*/ 88 w 182"/>
                <a:gd name="T29" fmla="*/ 378 h 450"/>
                <a:gd name="T30" fmla="*/ 54 w 182"/>
                <a:gd name="T31" fmla="*/ 310 h 450"/>
                <a:gd name="T32" fmla="*/ 50 w 182"/>
                <a:gd name="T33" fmla="*/ 244 h 450"/>
                <a:gd name="T34" fmla="*/ 30 w 182"/>
                <a:gd name="T35" fmla="*/ 167 h 450"/>
                <a:gd name="T36" fmla="*/ 18 w 182"/>
                <a:gd name="T37" fmla="*/ 108 h 450"/>
                <a:gd name="T38" fmla="*/ 6 w 182"/>
                <a:gd name="T39" fmla="*/ 40 h 450"/>
                <a:gd name="T40" fmla="*/ 0 w 182"/>
                <a:gd name="T41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450">
                  <a:moveTo>
                    <a:pt x="0" y="0"/>
                  </a:moveTo>
                  <a:lnTo>
                    <a:pt x="36" y="100"/>
                  </a:lnTo>
                  <a:lnTo>
                    <a:pt x="54" y="146"/>
                  </a:lnTo>
                  <a:lnTo>
                    <a:pt x="78" y="196"/>
                  </a:lnTo>
                  <a:lnTo>
                    <a:pt x="106" y="262"/>
                  </a:lnTo>
                  <a:lnTo>
                    <a:pt x="128" y="300"/>
                  </a:lnTo>
                  <a:lnTo>
                    <a:pt x="150" y="330"/>
                  </a:lnTo>
                  <a:lnTo>
                    <a:pt x="182" y="358"/>
                  </a:lnTo>
                  <a:lnTo>
                    <a:pt x="176" y="390"/>
                  </a:lnTo>
                  <a:lnTo>
                    <a:pt x="168" y="422"/>
                  </a:lnTo>
                  <a:lnTo>
                    <a:pt x="154" y="446"/>
                  </a:lnTo>
                  <a:lnTo>
                    <a:pt x="134" y="450"/>
                  </a:lnTo>
                  <a:lnTo>
                    <a:pt x="114" y="434"/>
                  </a:lnTo>
                  <a:lnTo>
                    <a:pt x="106" y="416"/>
                  </a:lnTo>
                  <a:lnTo>
                    <a:pt x="88" y="378"/>
                  </a:lnTo>
                  <a:lnTo>
                    <a:pt x="54" y="310"/>
                  </a:lnTo>
                  <a:lnTo>
                    <a:pt x="50" y="244"/>
                  </a:lnTo>
                  <a:lnTo>
                    <a:pt x="30" y="167"/>
                  </a:lnTo>
                  <a:lnTo>
                    <a:pt x="18" y="108"/>
                  </a:lnTo>
                  <a:lnTo>
                    <a:pt x="6" y="4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9" name="Freeform 22">
              <a:extLst>
                <a:ext uri="{FF2B5EF4-FFF2-40B4-BE49-F238E27FC236}">
                  <a16:creationId xmlns:a16="http://schemas.microsoft.com/office/drawing/2014/main" id="{434D8C75-6B47-5AC9-DEBC-A854A393A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811"/>
              <a:ext cx="170" cy="292"/>
            </a:xfrm>
            <a:custGeom>
              <a:avLst/>
              <a:gdLst>
                <a:gd name="T0" fmla="*/ 0 w 170"/>
                <a:gd name="T1" fmla="*/ 2 h 292"/>
                <a:gd name="T2" fmla="*/ 12 w 170"/>
                <a:gd name="T3" fmla="*/ 54 h 292"/>
                <a:gd name="T4" fmla="*/ 38 w 170"/>
                <a:gd name="T5" fmla="*/ 136 h 292"/>
                <a:gd name="T6" fmla="*/ 66 w 170"/>
                <a:gd name="T7" fmla="*/ 234 h 292"/>
                <a:gd name="T8" fmla="*/ 86 w 170"/>
                <a:gd name="T9" fmla="*/ 278 h 292"/>
                <a:gd name="T10" fmla="*/ 96 w 170"/>
                <a:gd name="T11" fmla="*/ 292 h 292"/>
                <a:gd name="T12" fmla="*/ 170 w 170"/>
                <a:gd name="T13" fmla="*/ 292 h 292"/>
                <a:gd name="T14" fmla="*/ 152 w 170"/>
                <a:gd name="T15" fmla="*/ 268 h 292"/>
                <a:gd name="T16" fmla="*/ 136 w 170"/>
                <a:gd name="T17" fmla="*/ 232 h 292"/>
                <a:gd name="T18" fmla="*/ 120 w 170"/>
                <a:gd name="T19" fmla="*/ 194 h 292"/>
                <a:gd name="T20" fmla="*/ 100 w 170"/>
                <a:gd name="T21" fmla="*/ 136 h 292"/>
                <a:gd name="T22" fmla="*/ 86 w 170"/>
                <a:gd name="T23" fmla="*/ 88 h 292"/>
                <a:gd name="T24" fmla="*/ 72 w 170"/>
                <a:gd name="T25" fmla="*/ 38 h 292"/>
                <a:gd name="T26" fmla="*/ 64 w 170"/>
                <a:gd name="T27" fmla="*/ 0 h 292"/>
                <a:gd name="T28" fmla="*/ 0 w 170"/>
                <a:gd name="T29" fmla="*/ 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292">
                  <a:moveTo>
                    <a:pt x="0" y="2"/>
                  </a:moveTo>
                  <a:lnTo>
                    <a:pt x="12" y="54"/>
                  </a:lnTo>
                  <a:lnTo>
                    <a:pt x="38" y="136"/>
                  </a:lnTo>
                  <a:lnTo>
                    <a:pt x="66" y="234"/>
                  </a:lnTo>
                  <a:lnTo>
                    <a:pt x="86" y="278"/>
                  </a:lnTo>
                  <a:lnTo>
                    <a:pt x="96" y="292"/>
                  </a:lnTo>
                  <a:lnTo>
                    <a:pt x="170" y="292"/>
                  </a:lnTo>
                  <a:lnTo>
                    <a:pt x="152" y="268"/>
                  </a:lnTo>
                  <a:lnTo>
                    <a:pt x="136" y="232"/>
                  </a:lnTo>
                  <a:lnTo>
                    <a:pt x="120" y="194"/>
                  </a:lnTo>
                  <a:lnTo>
                    <a:pt x="100" y="136"/>
                  </a:lnTo>
                  <a:lnTo>
                    <a:pt x="86" y="88"/>
                  </a:lnTo>
                  <a:lnTo>
                    <a:pt x="72" y="38"/>
                  </a:lnTo>
                  <a:lnTo>
                    <a:pt x="64" y="0"/>
                  </a:lnTo>
                  <a:lnTo>
                    <a:pt x="0" y="2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0000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6B9BBBF4-9DE5-9CFE-0B29-0BCA0417C838}"/>
              </a:ext>
            </a:extLst>
          </p:cNvPr>
          <p:cNvGrpSpPr/>
          <p:nvPr/>
        </p:nvGrpSpPr>
        <p:grpSpPr>
          <a:xfrm>
            <a:off x="1494136" y="3780533"/>
            <a:ext cx="1868488" cy="1681163"/>
            <a:chOff x="1494136" y="3780533"/>
            <a:chExt cx="1868488" cy="1681163"/>
          </a:xfrm>
        </p:grpSpPr>
        <p:sp>
          <p:nvSpPr>
            <p:cNvPr id="27" name="Line 24">
              <a:extLst>
                <a:ext uri="{FF2B5EF4-FFF2-40B4-BE49-F238E27FC236}">
                  <a16:creationId xmlns:a16="http://schemas.microsoft.com/office/drawing/2014/main" id="{8563B70B-1C17-00E4-24F3-67CEACE89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41861" y="4239321"/>
              <a:ext cx="2651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8" name="Group 25">
              <a:extLst>
                <a:ext uri="{FF2B5EF4-FFF2-40B4-BE49-F238E27FC236}">
                  <a16:creationId xmlns:a16="http://schemas.microsoft.com/office/drawing/2014/main" id="{CCD5DD44-F2E9-DA1C-DAAE-7EBEF41958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4136" y="3780533"/>
              <a:ext cx="1868488" cy="1681163"/>
              <a:chOff x="805" y="1837"/>
              <a:chExt cx="1177" cy="1059"/>
            </a:xfrm>
          </p:grpSpPr>
          <p:sp>
            <p:nvSpPr>
              <p:cNvPr id="29" name="Rectangle 26">
                <a:extLst>
                  <a:ext uri="{FF2B5EF4-FFF2-40B4-BE49-F238E27FC236}">
                    <a16:creationId xmlns:a16="http://schemas.microsoft.com/office/drawing/2014/main" id="{5DCEC026-EE6E-D55B-BF15-301B31C16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" y="1837"/>
                <a:ext cx="725" cy="2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EAEAEA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en-US" altLang="zh-C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=</a:t>
                </a:r>
                <a:r>
                  <a:rPr kumimoji="1" lang="zh-CN" altLang="en-US" sz="200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99"/>
                    </a:solidFill>
                    <a:effectLst/>
                    <a:uLnTx/>
                    <a:uFillTx/>
                    <a:latin typeface="宋体" panose="02010600030101010101" pitchFamily="2" charset="-122"/>
                    <a:cs typeface="ˎ̥" charset="0"/>
                  </a:rPr>
                  <a:t>导程</a:t>
                </a:r>
                <a:endPara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CC0099"/>
                  </a:solidFill>
                  <a:effectLst/>
                  <a:uLnTx/>
                  <a:uFillTx/>
                  <a:latin typeface="宋体" panose="02010600030101010101" pitchFamily="2" charset="-122"/>
                </a:endParaRPr>
              </a:p>
            </p:txBody>
          </p:sp>
          <p:grpSp>
            <p:nvGrpSpPr>
              <p:cNvPr id="30" name="Group 27">
                <a:extLst>
                  <a:ext uri="{FF2B5EF4-FFF2-40B4-BE49-F238E27FC236}">
                    <a16:creationId xmlns:a16="http://schemas.microsoft.com/office/drawing/2014/main" id="{BEA79833-1632-E707-BE9C-126A8B0697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" y="2329"/>
                <a:ext cx="1176" cy="567"/>
                <a:chOff x="1082" y="2527"/>
                <a:chExt cx="1176" cy="567"/>
              </a:xfrm>
            </p:grpSpPr>
            <p:sp>
              <p:nvSpPr>
                <p:cNvPr id="36" name="Rectangle 28">
                  <a:extLst>
                    <a:ext uri="{FF2B5EF4-FFF2-40B4-BE49-F238E27FC236}">
                      <a16:creationId xmlns:a16="http://schemas.microsoft.com/office/drawing/2014/main" id="{8A487B7B-7E30-8037-9111-C48B14781D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1" y="2638"/>
                  <a:ext cx="687" cy="345"/>
                </a:xfrm>
                <a:prstGeom prst="rect">
                  <a:avLst/>
                </a:prstGeom>
                <a:gradFill rotWithShape="0">
                  <a:gsLst>
                    <a:gs pos="0">
                      <a:srgbClr val="969696">
                        <a:gamma/>
                        <a:shade val="46275"/>
                        <a:invGamma/>
                      </a:srgbClr>
                    </a:gs>
                    <a:gs pos="50000">
                      <a:srgbClr val="969696"/>
                    </a:gs>
                    <a:gs pos="100000">
                      <a:srgbClr val="969696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" name="Freeform 29">
                  <a:extLst>
                    <a:ext uri="{FF2B5EF4-FFF2-40B4-BE49-F238E27FC236}">
                      <a16:creationId xmlns:a16="http://schemas.microsoft.com/office/drawing/2014/main" id="{220F509E-4747-E06E-C7FA-8F6CD047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5" y="2818"/>
                  <a:ext cx="159" cy="273"/>
                </a:xfrm>
                <a:custGeom>
                  <a:avLst/>
                  <a:gdLst>
                    <a:gd name="T0" fmla="*/ 39 w 159"/>
                    <a:gd name="T1" fmla="*/ 0 h 273"/>
                    <a:gd name="T2" fmla="*/ 12 w 159"/>
                    <a:gd name="T3" fmla="*/ 60 h 273"/>
                    <a:gd name="T4" fmla="*/ 0 w 159"/>
                    <a:gd name="T5" fmla="*/ 132 h 273"/>
                    <a:gd name="T6" fmla="*/ 6 w 159"/>
                    <a:gd name="T7" fmla="*/ 180 h 273"/>
                    <a:gd name="T8" fmla="*/ 15 w 159"/>
                    <a:gd name="T9" fmla="*/ 228 h 273"/>
                    <a:gd name="T10" fmla="*/ 30 w 159"/>
                    <a:gd name="T11" fmla="*/ 258 h 273"/>
                    <a:gd name="T12" fmla="*/ 48 w 159"/>
                    <a:gd name="T13" fmla="*/ 273 h 273"/>
                    <a:gd name="T14" fmla="*/ 75 w 159"/>
                    <a:gd name="T15" fmla="*/ 243 h 273"/>
                    <a:gd name="T16" fmla="*/ 159 w 159"/>
                    <a:gd name="T17" fmla="*/ 72 h 273"/>
                    <a:gd name="T18" fmla="*/ 39 w 159"/>
                    <a:gd name="T19" fmla="*/ 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9" h="273">
                      <a:moveTo>
                        <a:pt x="39" y="0"/>
                      </a:moveTo>
                      <a:lnTo>
                        <a:pt x="12" y="60"/>
                      </a:lnTo>
                      <a:lnTo>
                        <a:pt x="0" y="132"/>
                      </a:lnTo>
                      <a:lnTo>
                        <a:pt x="6" y="180"/>
                      </a:lnTo>
                      <a:lnTo>
                        <a:pt x="15" y="228"/>
                      </a:lnTo>
                      <a:lnTo>
                        <a:pt x="30" y="258"/>
                      </a:lnTo>
                      <a:lnTo>
                        <a:pt x="48" y="273"/>
                      </a:lnTo>
                      <a:lnTo>
                        <a:pt x="75" y="243"/>
                      </a:lnTo>
                      <a:lnTo>
                        <a:pt x="159" y="72"/>
                      </a:lnTo>
                      <a:lnTo>
                        <a:pt x="39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8" name="Freeform 30">
                  <a:extLst>
                    <a:ext uri="{FF2B5EF4-FFF2-40B4-BE49-F238E27FC236}">
                      <a16:creationId xmlns:a16="http://schemas.microsoft.com/office/drawing/2014/main" id="{8E423834-CCD1-8345-088C-436BB0B38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8" y="2530"/>
                  <a:ext cx="102" cy="462"/>
                </a:xfrm>
                <a:custGeom>
                  <a:avLst/>
                  <a:gdLst>
                    <a:gd name="T0" fmla="*/ 0 w 102"/>
                    <a:gd name="T1" fmla="*/ 102 h 462"/>
                    <a:gd name="T2" fmla="*/ 7 w 102"/>
                    <a:gd name="T3" fmla="*/ 50 h 462"/>
                    <a:gd name="T4" fmla="*/ 25 w 102"/>
                    <a:gd name="T5" fmla="*/ 8 h 462"/>
                    <a:gd name="T6" fmla="*/ 39 w 102"/>
                    <a:gd name="T7" fmla="*/ 0 h 462"/>
                    <a:gd name="T8" fmla="*/ 51 w 102"/>
                    <a:gd name="T9" fmla="*/ 9 h 462"/>
                    <a:gd name="T10" fmla="*/ 72 w 102"/>
                    <a:gd name="T11" fmla="*/ 48 h 462"/>
                    <a:gd name="T12" fmla="*/ 87 w 102"/>
                    <a:gd name="T13" fmla="*/ 111 h 462"/>
                    <a:gd name="T14" fmla="*/ 90 w 102"/>
                    <a:gd name="T15" fmla="*/ 180 h 462"/>
                    <a:gd name="T16" fmla="*/ 96 w 102"/>
                    <a:gd name="T17" fmla="*/ 291 h 462"/>
                    <a:gd name="T18" fmla="*/ 102 w 102"/>
                    <a:gd name="T19" fmla="*/ 369 h 462"/>
                    <a:gd name="T20" fmla="*/ 102 w 102"/>
                    <a:gd name="T21" fmla="*/ 435 h 462"/>
                    <a:gd name="T22" fmla="*/ 99 w 102"/>
                    <a:gd name="T23" fmla="*/ 462 h 462"/>
                    <a:gd name="T24" fmla="*/ 87 w 102"/>
                    <a:gd name="T25" fmla="*/ 384 h 462"/>
                    <a:gd name="T26" fmla="*/ 75 w 102"/>
                    <a:gd name="T27" fmla="*/ 306 h 462"/>
                    <a:gd name="T28" fmla="*/ 60 w 102"/>
                    <a:gd name="T29" fmla="*/ 222 h 462"/>
                    <a:gd name="T30" fmla="*/ 39 w 102"/>
                    <a:gd name="T31" fmla="*/ 162 h 462"/>
                    <a:gd name="T32" fmla="*/ 0 w 102"/>
                    <a:gd name="T33" fmla="*/ 102 h 4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2" h="462">
                      <a:moveTo>
                        <a:pt x="0" y="102"/>
                      </a:moveTo>
                      <a:lnTo>
                        <a:pt x="7" y="50"/>
                      </a:lnTo>
                      <a:lnTo>
                        <a:pt x="25" y="8"/>
                      </a:lnTo>
                      <a:lnTo>
                        <a:pt x="39" y="0"/>
                      </a:lnTo>
                      <a:lnTo>
                        <a:pt x="51" y="9"/>
                      </a:lnTo>
                      <a:lnTo>
                        <a:pt x="72" y="48"/>
                      </a:lnTo>
                      <a:lnTo>
                        <a:pt x="87" y="111"/>
                      </a:lnTo>
                      <a:lnTo>
                        <a:pt x="90" y="180"/>
                      </a:lnTo>
                      <a:lnTo>
                        <a:pt x="96" y="291"/>
                      </a:lnTo>
                      <a:lnTo>
                        <a:pt x="102" y="369"/>
                      </a:lnTo>
                      <a:lnTo>
                        <a:pt x="102" y="435"/>
                      </a:lnTo>
                      <a:lnTo>
                        <a:pt x="99" y="462"/>
                      </a:lnTo>
                      <a:lnTo>
                        <a:pt x="87" y="384"/>
                      </a:lnTo>
                      <a:lnTo>
                        <a:pt x="75" y="306"/>
                      </a:lnTo>
                      <a:lnTo>
                        <a:pt x="60" y="222"/>
                      </a:lnTo>
                      <a:lnTo>
                        <a:pt x="39" y="162"/>
                      </a:lnTo>
                      <a:lnTo>
                        <a:pt x="0" y="102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" name="Freeform 31">
                  <a:extLst>
                    <a:ext uri="{FF2B5EF4-FFF2-40B4-BE49-F238E27FC236}">
                      <a16:creationId xmlns:a16="http://schemas.microsoft.com/office/drawing/2014/main" id="{D0F6D53F-567E-E2F3-807F-45D682A421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94" y="2527"/>
                  <a:ext cx="129" cy="567"/>
                </a:xfrm>
                <a:custGeom>
                  <a:avLst/>
                  <a:gdLst>
                    <a:gd name="T0" fmla="*/ 0 w 129"/>
                    <a:gd name="T1" fmla="*/ 0 h 567"/>
                    <a:gd name="T2" fmla="*/ 18 w 129"/>
                    <a:gd name="T3" fmla="*/ 63 h 567"/>
                    <a:gd name="T4" fmla="*/ 24 w 129"/>
                    <a:gd name="T5" fmla="*/ 195 h 567"/>
                    <a:gd name="T6" fmla="*/ 27 w 129"/>
                    <a:gd name="T7" fmla="*/ 297 h 567"/>
                    <a:gd name="T8" fmla="*/ 33 w 129"/>
                    <a:gd name="T9" fmla="*/ 375 h 567"/>
                    <a:gd name="T10" fmla="*/ 39 w 129"/>
                    <a:gd name="T11" fmla="*/ 480 h 567"/>
                    <a:gd name="T12" fmla="*/ 57 w 129"/>
                    <a:gd name="T13" fmla="*/ 543 h 567"/>
                    <a:gd name="T14" fmla="*/ 72 w 129"/>
                    <a:gd name="T15" fmla="*/ 561 h 567"/>
                    <a:gd name="T16" fmla="*/ 99 w 129"/>
                    <a:gd name="T17" fmla="*/ 567 h 567"/>
                    <a:gd name="T18" fmla="*/ 111 w 129"/>
                    <a:gd name="T19" fmla="*/ 534 h 567"/>
                    <a:gd name="T20" fmla="*/ 123 w 129"/>
                    <a:gd name="T21" fmla="*/ 495 h 567"/>
                    <a:gd name="T22" fmla="*/ 129 w 129"/>
                    <a:gd name="T23" fmla="*/ 456 h 567"/>
                    <a:gd name="T24" fmla="*/ 108 w 129"/>
                    <a:gd name="T25" fmla="*/ 420 h 567"/>
                    <a:gd name="T26" fmla="*/ 102 w 129"/>
                    <a:gd name="T27" fmla="*/ 369 h 567"/>
                    <a:gd name="T28" fmla="*/ 96 w 129"/>
                    <a:gd name="T29" fmla="*/ 321 h 567"/>
                    <a:gd name="T30" fmla="*/ 81 w 129"/>
                    <a:gd name="T31" fmla="*/ 255 h 567"/>
                    <a:gd name="T32" fmla="*/ 69 w 129"/>
                    <a:gd name="T33" fmla="*/ 201 h 567"/>
                    <a:gd name="T34" fmla="*/ 51 w 129"/>
                    <a:gd name="T35" fmla="*/ 150 h 567"/>
                    <a:gd name="T36" fmla="*/ 39 w 129"/>
                    <a:gd name="T37" fmla="*/ 102 h 567"/>
                    <a:gd name="T38" fmla="*/ 21 w 129"/>
                    <a:gd name="T39" fmla="*/ 42 h 567"/>
                    <a:gd name="T40" fmla="*/ 0 w 129"/>
                    <a:gd name="T41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9" h="567">
                      <a:moveTo>
                        <a:pt x="0" y="0"/>
                      </a:moveTo>
                      <a:lnTo>
                        <a:pt x="18" y="63"/>
                      </a:lnTo>
                      <a:lnTo>
                        <a:pt x="24" y="195"/>
                      </a:lnTo>
                      <a:lnTo>
                        <a:pt x="27" y="297"/>
                      </a:lnTo>
                      <a:lnTo>
                        <a:pt x="33" y="375"/>
                      </a:lnTo>
                      <a:lnTo>
                        <a:pt x="39" y="480"/>
                      </a:lnTo>
                      <a:lnTo>
                        <a:pt x="57" y="543"/>
                      </a:lnTo>
                      <a:lnTo>
                        <a:pt x="72" y="561"/>
                      </a:lnTo>
                      <a:lnTo>
                        <a:pt x="99" y="567"/>
                      </a:lnTo>
                      <a:lnTo>
                        <a:pt x="111" y="534"/>
                      </a:lnTo>
                      <a:lnTo>
                        <a:pt x="123" y="495"/>
                      </a:lnTo>
                      <a:lnTo>
                        <a:pt x="129" y="456"/>
                      </a:lnTo>
                      <a:lnTo>
                        <a:pt x="108" y="420"/>
                      </a:lnTo>
                      <a:lnTo>
                        <a:pt x="102" y="369"/>
                      </a:lnTo>
                      <a:lnTo>
                        <a:pt x="96" y="321"/>
                      </a:lnTo>
                      <a:lnTo>
                        <a:pt x="81" y="255"/>
                      </a:lnTo>
                      <a:lnTo>
                        <a:pt x="69" y="201"/>
                      </a:lnTo>
                      <a:lnTo>
                        <a:pt x="51" y="150"/>
                      </a:lnTo>
                      <a:lnTo>
                        <a:pt x="39" y="102"/>
                      </a:lnTo>
                      <a:lnTo>
                        <a:pt x="21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0" name="Freeform 32">
                  <a:extLst>
                    <a:ext uri="{FF2B5EF4-FFF2-40B4-BE49-F238E27FC236}">
                      <a16:creationId xmlns:a16="http://schemas.microsoft.com/office/drawing/2014/main" id="{9D2F07D8-09E8-A139-7D85-5FE6F21ED3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34" y="2527"/>
                  <a:ext cx="155" cy="567"/>
                </a:xfrm>
                <a:custGeom>
                  <a:avLst/>
                  <a:gdLst>
                    <a:gd name="T0" fmla="*/ 0 w 155"/>
                    <a:gd name="T1" fmla="*/ 0 h 567"/>
                    <a:gd name="T2" fmla="*/ 18 w 155"/>
                    <a:gd name="T3" fmla="*/ 21 h 567"/>
                    <a:gd name="T4" fmla="*/ 42 w 155"/>
                    <a:gd name="T5" fmla="*/ 84 h 567"/>
                    <a:gd name="T6" fmla="*/ 51 w 155"/>
                    <a:gd name="T7" fmla="*/ 132 h 567"/>
                    <a:gd name="T8" fmla="*/ 54 w 155"/>
                    <a:gd name="T9" fmla="*/ 183 h 567"/>
                    <a:gd name="T10" fmla="*/ 57 w 155"/>
                    <a:gd name="T11" fmla="*/ 258 h 567"/>
                    <a:gd name="T12" fmla="*/ 57 w 155"/>
                    <a:gd name="T13" fmla="*/ 321 h 567"/>
                    <a:gd name="T14" fmla="*/ 63 w 155"/>
                    <a:gd name="T15" fmla="*/ 405 h 567"/>
                    <a:gd name="T16" fmla="*/ 63 w 155"/>
                    <a:gd name="T17" fmla="*/ 474 h 567"/>
                    <a:gd name="T18" fmla="*/ 72 w 155"/>
                    <a:gd name="T19" fmla="*/ 516 h 567"/>
                    <a:gd name="T20" fmla="*/ 90 w 155"/>
                    <a:gd name="T21" fmla="*/ 555 h 567"/>
                    <a:gd name="T22" fmla="*/ 108 w 155"/>
                    <a:gd name="T23" fmla="*/ 567 h 567"/>
                    <a:gd name="T24" fmla="*/ 155 w 155"/>
                    <a:gd name="T25" fmla="*/ 565 h 567"/>
                    <a:gd name="T26" fmla="*/ 135 w 155"/>
                    <a:gd name="T27" fmla="*/ 543 h 567"/>
                    <a:gd name="T28" fmla="*/ 123 w 155"/>
                    <a:gd name="T29" fmla="*/ 510 h 567"/>
                    <a:gd name="T30" fmla="*/ 111 w 155"/>
                    <a:gd name="T31" fmla="*/ 468 h 567"/>
                    <a:gd name="T32" fmla="*/ 108 w 155"/>
                    <a:gd name="T33" fmla="*/ 405 h 567"/>
                    <a:gd name="T34" fmla="*/ 105 w 155"/>
                    <a:gd name="T35" fmla="*/ 315 h 567"/>
                    <a:gd name="T36" fmla="*/ 105 w 155"/>
                    <a:gd name="T37" fmla="*/ 249 h 567"/>
                    <a:gd name="T38" fmla="*/ 102 w 155"/>
                    <a:gd name="T39" fmla="*/ 186 h 567"/>
                    <a:gd name="T40" fmla="*/ 93 w 155"/>
                    <a:gd name="T41" fmla="*/ 120 h 567"/>
                    <a:gd name="T42" fmla="*/ 87 w 155"/>
                    <a:gd name="T43" fmla="*/ 75 h 567"/>
                    <a:gd name="T44" fmla="*/ 78 w 155"/>
                    <a:gd name="T45" fmla="*/ 36 h 567"/>
                    <a:gd name="T46" fmla="*/ 60 w 155"/>
                    <a:gd name="T47" fmla="*/ 0 h 567"/>
                    <a:gd name="T48" fmla="*/ 0 w 155"/>
                    <a:gd name="T49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55" h="567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42" y="84"/>
                      </a:lnTo>
                      <a:lnTo>
                        <a:pt x="51" y="132"/>
                      </a:lnTo>
                      <a:lnTo>
                        <a:pt x="54" y="183"/>
                      </a:lnTo>
                      <a:lnTo>
                        <a:pt x="57" y="258"/>
                      </a:lnTo>
                      <a:lnTo>
                        <a:pt x="57" y="321"/>
                      </a:lnTo>
                      <a:lnTo>
                        <a:pt x="63" y="405"/>
                      </a:lnTo>
                      <a:lnTo>
                        <a:pt x="63" y="474"/>
                      </a:lnTo>
                      <a:lnTo>
                        <a:pt x="72" y="516"/>
                      </a:lnTo>
                      <a:lnTo>
                        <a:pt x="90" y="555"/>
                      </a:lnTo>
                      <a:lnTo>
                        <a:pt x="108" y="567"/>
                      </a:lnTo>
                      <a:lnTo>
                        <a:pt x="155" y="565"/>
                      </a:lnTo>
                      <a:lnTo>
                        <a:pt x="135" y="543"/>
                      </a:lnTo>
                      <a:lnTo>
                        <a:pt x="123" y="510"/>
                      </a:lnTo>
                      <a:lnTo>
                        <a:pt x="111" y="468"/>
                      </a:lnTo>
                      <a:lnTo>
                        <a:pt x="108" y="405"/>
                      </a:lnTo>
                      <a:lnTo>
                        <a:pt x="105" y="315"/>
                      </a:lnTo>
                      <a:lnTo>
                        <a:pt x="105" y="249"/>
                      </a:lnTo>
                      <a:lnTo>
                        <a:pt x="102" y="186"/>
                      </a:lnTo>
                      <a:lnTo>
                        <a:pt x="93" y="120"/>
                      </a:lnTo>
                      <a:lnTo>
                        <a:pt x="87" y="75"/>
                      </a:lnTo>
                      <a:lnTo>
                        <a:pt x="78" y="36"/>
                      </a:lnTo>
                      <a:lnTo>
                        <a:pt x="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5000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1" name="Freeform 33">
                  <a:extLst>
                    <a:ext uri="{FF2B5EF4-FFF2-40B4-BE49-F238E27FC236}">
                      <a16:creationId xmlns:a16="http://schemas.microsoft.com/office/drawing/2014/main" id="{F6CA6B52-5C56-5F16-7C8C-C2D8FCB1B6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6" y="2528"/>
                  <a:ext cx="102" cy="464"/>
                </a:xfrm>
                <a:custGeom>
                  <a:avLst/>
                  <a:gdLst>
                    <a:gd name="T0" fmla="*/ 0 w 102"/>
                    <a:gd name="T1" fmla="*/ 104 h 464"/>
                    <a:gd name="T2" fmla="*/ 5 w 102"/>
                    <a:gd name="T3" fmla="*/ 70 h 464"/>
                    <a:gd name="T4" fmla="*/ 13 w 102"/>
                    <a:gd name="T5" fmla="*/ 34 h 464"/>
                    <a:gd name="T6" fmla="*/ 23 w 102"/>
                    <a:gd name="T7" fmla="*/ 10 h 464"/>
                    <a:gd name="T8" fmla="*/ 35 w 102"/>
                    <a:gd name="T9" fmla="*/ 0 h 464"/>
                    <a:gd name="T10" fmla="*/ 51 w 102"/>
                    <a:gd name="T11" fmla="*/ 11 h 464"/>
                    <a:gd name="T12" fmla="*/ 72 w 102"/>
                    <a:gd name="T13" fmla="*/ 50 h 464"/>
                    <a:gd name="T14" fmla="*/ 87 w 102"/>
                    <a:gd name="T15" fmla="*/ 113 h 464"/>
                    <a:gd name="T16" fmla="*/ 90 w 102"/>
                    <a:gd name="T17" fmla="*/ 182 h 464"/>
                    <a:gd name="T18" fmla="*/ 96 w 102"/>
                    <a:gd name="T19" fmla="*/ 293 h 464"/>
                    <a:gd name="T20" fmla="*/ 102 w 102"/>
                    <a:gd name="T21" fmla="*/ 371 h 464"/>
                    <a:gd name="T22" fmla="*/ 102 w 102"/>
                    <a:gd name="T23" fmla="*/ 437 h 464"/>
                    <a:gd name="T24" fmla="*/ 99 w 102"/>
                    <a:gd name="T25" fmla="*/ 464 h 464"/>
                    <a:gd name="T26" fmla="*/ 87 w 102"/>
                    <a:gd name="T27" fmla="*/ 386 h 464"/>
                    <a:gd name="T28" fmla="*/ 75 w 102"/>
                    <a:gd name="T29" fmla="*/ 308 h 464"/>
                    <a:gd name="T30" fmla="*/ 60 w 102"/>
                    <a:gd name="T31" fmla="*/ 224 h 464"/>
                    <a:gd name="T32" fmla="*/ 39 w 102"/>
                    <a:gd name="T33" fmla="*/ 164 h 464"/>
                    <a:gd name="T34" fmla="*/ 0 w 102"/>
                    <a:gd name="T35" fmla="*/ 10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2" h="464">
                      <a:moveTo>
                        <a:pt x="0" y="104"/>
                      </a:moveTo>
                      <a:lnTo>
                        <a:pt x="5" y="70"/>
                      </a:lnTo>
                      <a:lnTo>
                        <a:pt x="13" y="34"/>
                      </a:lnTo>
                      <a:lnTo>
                        <a:pt x="23" y="10"/>
                      </a:lnTo>
                      <a:lnTo>
                        <a:pt x="35" y="0"/>
                      </a:lnTo>
                      <a:lnTo>
                        <a:pt x="51" y="11"/>
                      </a:lnTo>
                      <a:lnTo>
                        <a:pt x="72" y="50"/>
                      </a:lnTo>
                      <a:lnTo>
                        <a:pt x="87" y="113"/>
                      </a:lnTo>
                      <a:lnTo>
                        <a:pt x="90" y="182"/>
                      </a:lnTo>
                      <a:lnTo>
                        <a:pt x="96" y="293"/>
                      </a:lnTo>
                      <a:lnTo>
                        <a:pt x="102" y="371"/>
                      </a:lnTo>
                      <a:lnTo>
                        <a:pt x="102" y="437"/>
                      </a:lnTo>
                      <a:lnTo>
                        <a:pt x="99" y="464"/>
                      </a:lnTo>
                      <a:lnTo>
                        <a:pt x="87" y="386"/>
                      </a:lnTo>
                      <a:lnTo>
                        <a:pt x="75" y="308"/>
                      </a:lnTo>
                      <a:lnTo>
                        <a:pt x="60" y="224"/>
                      </a:lnTo>
                      <a:lnTo>
                        <a:pt x="39" y="16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100000">
                      <a:srgbClr val="B2B2B2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2" name="Freeform 34">
                  <a:extLst>
                    <a:ext uri="{FF2B5EF4-FFF2-40B4-BE49-F238E27FC236}">
                      <a16:creationId xmlns:a16="http://schemas.microsoft.com/office/drawing/2014/main" id="{5F7D5518-C87C-5E6C-DF47-B25370C1C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62" y="2527"/>
                  <a:ext cx="129" cy="567"/>
                </a:xfrm>
                <a:custGeom>
                  <a:avLst/>
                  <a:gdLst>
                    <a:gd name="T0" fmla="*/ 0 w 129"/>
                    <a:gd name="T1" fmla="*/ 0 h 567"/>
                    <a:gd name="T2" fmla="*/ 18 w 129"/>
                    <a:gd name="T3" fmla="*/ 63 h 567"/>
                    <a:gd name="T4" fmla="*/ 24 w 129"/>
                    <a:gd name="T5" fmla="*/ 195 h 567"/>
                    <a:gd name="T6" fmla="*/ 27 w 129"/>
                    <a:gd name="T7" fmla="*/ 297 h 567"/>
                    <a:gd name="T8" fmla="*/ 33 w 129"/>
                    <a:gd name="T9" fmla="*/ 375 h 567"/>
                    <a:gd name="T10" fmla="*/ 39 w 129"/>
                    <a:gd name="T11" fmla="*/ 480 h 567"/>
                    <a:gd name="T12" fmla="*/ 57 w 129"/>
                    <a:gd name="T13" fmla="*/ 543 h 567"/>
                    <a:gd name="T14" fmla="*/ 72 w 129"/>
                    <a:gd name="T15" fmla="*/ 561 h 567"/>
                    <a:gd name="T16" fmla="*/ 99 w 129"/>
                    <a:gd name="T17" fmla="*/ 567 h 567"/>
                    <a:gd name="T18" fmla="*/ 111 w 129"/>
                    <a:gd name="T19" fmla="*/ 534 h 567"/>
                    <a:gd name="T20" fmla="*/ 123 w 129"/>
                    <a:gd name="T21" fmla="*/ 495 h 567"/>
                    <a:gd name="T22" fmla="*/ 129 w 129"/>
                    <a:gd name="T23" fmla="*/ 456 h 567"/>
                    <a:gd name="T24" fmla="*/ 117 w 129"/>
                    <a:gd name="T25" fmla="*/ 420 h 567"/>
                    <a:gd name="T26" fmla="*/ 102 w 129"/>
                    <a:gd name="T27" fmla="*/ 363 h 567"/>
                    <a:gd name="T28" fmla="*/ 93 w 129"/>
                    <a:gd name="T29" fmla="*/ 315 h 567"/>
                    <a:gd name="T30" fmla="*/ 84 w 129"/>
                    <a:gd name="T31" fmla="*/ 255 h 567"/>
                    <a:gd name="T32" fmla="*/ 72 w 129"/>
                    <a:gd name="T33" fmla="*/ 195 h 567"/>
                    <a:gd name="T34" fmla="*/ 57 w 129"/>
                    <a:gd name="T35" fmla="*/ 147 h 567"/>
                    <a:gd name="T36" fmla="*/ 39 w 129"/>
                    <a:gd name="T37" fmla="*/ 102 h 567"/>
                    <a:gd name="T38" fmla="*/ 21 w 129"/>
                    <a:gd name="T39" fmla="*/ 42 h 567"/>
                    <a:gd name="T40" fmla="*/ 0 w 129"/>
                    <a:gd name="T41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9" h="567">
                      <a:moveTo>
                        <a:pt x="0" y="0"/>
                      </a:moveTo>
                      <a:lnTo>
                        <a:pt x="18" y="63"/>
                      </a:lnTo>
                      <a:lnTo>
                        <a:pt x="24" y="195"/>
                      </a:lnTo>
                      <a:lnTo>
                        <a:pt x="27" y="297"/>
                      </a:lnTo>
                      <a:lnTo>
                        <a:pt x="33" y="375"/>
                      </a:lnTo>
                      <a:lnTo>
                        <a:pt x="39" y="480"/>
                      </a:lnTo>
                      <a:lnTo>
                        <a:pt x="57" y="543"/>
                      </a:lnTo>
                      <a:lnTo>
                        <a:pt x="72" y="561"/>
                      </a:lnTo>
                      <a:lnTo>
                        <a:pt x="99" y="567"/>
                      </a:lnTo>
                      <a:lnTo>
                        <a:pt x="111" y="534"/>
                      </a:lnTo>
                      <a:lnTo>
                        <a:pt x="123" y="495"/>
                      </a:lnTo>
                      <a:lnTo>
                        <a:pt x="129" y="456"/>
                      </a:lnTo>
                      <a:lnTo>
                        <a:pt x="117" y="420"/>
                      </a:lnTo>
                      <a:lnTo>
                        <a:pt x="102" y="363"/>
                      </a:lnTo>
                      <a:lnTo>
                        <a:pt x="93" y="315"/>
                      </a:lnTo>
                      <a:lnTo>
                        <a:pt x="84" y="255"/>
                      </a:lnTo>
                      <a:lnTo>
                        <a:pt x="72" y="195"/>
                      </a:lnTo>
                      <a:lnTo>
                        <a:pt x="57" y="147"/>
                      </a:lnTo>
                      <a:lnTo>
                        <a:pt x="39" y="102"/>
                      </a:lnTo>
                      <a:lnTo>
                        <a:pt x="21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" name="Freeform 35">
                  <a:extLst>
                    <a:ext uri="{FF2B5EF4-FFF2-40B4-BE49-F238E27FC236}">
                      <a16:creationId xmlns:a16="http://schemas.microsoft.com/office/drawing/2014/main" id="{8B193BF6-0663-4ED9-0827-21F520095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2" y="2527"/>
                  <a:ext cx="153" cy="567"/>
                </a:xfrm>
                <a:custGeom>
                  <a:avLst/>
                  <a:gdLst>
                    <a:gd name="T0" fmla="*/ 0 w 153"/>
                    <a:gd name="T1" fmla="*/ 0 h 567"/>
                    <a:gd name="T2" fmla="*/ 18 w 153"/>
                    <a:gd name="T3" fmla="*/ 21 h 567"/>
                    <a:gd name="T4" fmla="*/ 42 w 153"/>
                    <a:gd name="T5" fmla="*/ 84 h 567"/>
                    <a:gd name="T6" fmla="*/ 51 w 153"/>
                    <a:gd name="T7" fmla="*/ 132 h 567"/>
                    <a:gd name="T8" fmla="*/ 54 w 153"/>
                    <a:gd name="T9" fmla="*/ 183 h 567"/>
                    <a:gd name="T10" fmla="*/ 57 w 153"/>
                    <a:gd name="T11" fmla="*/ 258 h 567"/>
                    <a:gd name="T12" fmla="*/ 57 w 153"/>
                    <a:gd name="T13" fmla="*/ 321 h 567"/>
                    <a:gd name="T14" fmla="*/ 63 w 153"/>
                    <a:gd name="T15" fmla="*/ 405 h 567"/>
                    <a:gd name="T16" fmla="*/ 63 w 153"/>
                    <a:gd name="T17" fmla="*/ 474 h 567"/>
                    <a:gd name="T18" fmla="*/ 72 w 153"/>
                    <a:gd name="T19" fmla="*/ 516 h 567"/>
                    <a:gd name="T20" fmla="*/ 90 w 153"/>
                    <a:gd name="T21" fmla="*/ 555 h 567"/>
                    <a:gd name="T22" fmla="*/ 108 w 153"/>
                    <a:gd name="T23" fmla="*/ 567 h 567"/>
                    <a:gd name="T24" fmla="*/ 153 w 153"/>
                    <a:gd name="T25" fmla="*/ 565 h 567"/>
                    <a:gd name="T26" fmla="*/ 135 w 153"/>
                    <a:gd name="T27" fmla="*/ 543 h 567"/>
                    <a:gd name="T28" fmla="*/ 123 w 153"/>
                    <a:gd name="T29" fmla="*/ 510 h 567"/>
                    <a:gd name="T30" fmla="*/ 111 w 153"/>
                    <a:gd name="T31" fmla="*/ 468 h 567"/>
                    <a:gd name="T32" fmla="*/ 108 w 153"/>
                    <a:gd name="T33" fmla="*/ 405 h 567"/>
                    <a:gd name="T34" fmla="*/ 105 w 153"/>
                    <a:gd name="T35" fmla="*/ 315 h 567"/>
                    <a:gd name="T36" fmla="*/ 105 w 153"/>
                    <a:gd name="T37" fmla="*/ 249 h 567"/>
                    <a:gd name="T38" fmla="*/ 102 w 153"/>
                    <a:gd name="T39" fmla="*/ 186 h 567"/>
                    <a:gd name="T40" fmla="*/ 93 w 153"/>
                    <a:gd name="T41" fmla="*/ 120 h 567"/>
                    <a:gd name="T42" fmla="*/ 87 w 153"/>
                    <a:gd name="T43" fmla="*/ 75 h 567"/>
                    <a:gd name="T44" fmla="*/ 78 w 153"/>
                    <a:gd name="T45" fmla="*/ 36 h 567"/>
                    <a:gd name="T46" fmla="*/ 60 w 153"/>
                    <a:gd name="T47" fmla="*/ 0 h 567"/>
                    <a:gd name="T48" fmla="*/ 0 w 153"/>
                    <a:gd name="T49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53" h="567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42" y="84"/>
                      </a:lnTo>
                      <a:lnTo>
                        <a:pt x="51" y="132"/>
                      </a:lnTo>
                      <a:lnTo>
                        <a:pt x="54" y="183"/>
                      </a:lnTo>
                      <a:lnTo>
                        <a:pt x="57" y="258"/>
                      </a:lnTo>
                      <a:lnTo>
                        <a:pt x="57" y="321"/>
                      </a:lnTo>
                      <a:lnTo>
                        <a:pt x="63" y="405"/>
                      </a:lnTo>
                      <a:lnTo>
                        <a:pt x="63" y="474"/>
                      </a:lnTo>
                      <a:lnTo>
                        <a:pt x="72" y="516"/>
                      </a:lnTo>
                      <a:lnTo>
                        <a:pt x="90" y="555"/>
                      </a:lnTo>
                      <a:lnTo>
                        <a:pt x="108" y="567"/>
                      </a:lnTo>
                      <a:lnTo>
                        <a:pt x="153" y="565"/>
                      </a:lnTo>
                      <a:lnTo>
                        <a:pt x="135" y="543"/>
                      </a:lnTo>
                      <a:lnTo>
                        <a:pt x="123" y="510"/>
                      </a:lnTo>
                      <a:lnTo>
                        <a:pt x="111" y="468"/>
                      </a:lnTo>
                      <a:lnTo>
                        <a:pt x="108" y="405"/>
                      </a:lnTo>
                      <a:lnTo>
                        <a:pt x="105" y="315"/>
                      </a:lnTo>
                      <a:lnTo>
                        <a:pt x="105" y="249"/>
                      </a:lnTo>
                      <a:lnTo>
                        <a:pt x="102" y="186"/>
                      </a:lnTo>
                      <a:lnTo>
                        <a:pt x="93" y="120"/>
                      </a:lnTo>
                      <a:lnTo>
                        <a:pt x="87" y="75"/>
                      </a:lnTo>
                      <a:lnTo>
                        <a:pt x="78" y="36"/>
                      </a:lnTo>
                      <a:lnTo>
                        <a:pt x="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5000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" name="Freeform 36">
                  <a:extLst>
                    <a:ext uri="{FF2B5EF4-FFF2-40B4-BE49-F238E27FC236}">
                      <a16:creationId xmlns:a16="http://schemas.microsoft.com/office/drawing/2014/main" id="{7E47ED96-1D16-CB17-6A49-BC3467A54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37" y="2528"/>
                  <a:ext cx="102" cy="464"/>
                </a:xfrm>
                <a:custGeom>
                  <a:avLst/>
                  <a:gdLst>
                    <a:gd name="T0" fmla="*/ 0 w 102"/>
                    <a:gd name="T1" fmla="*/ 104 h 464"/>
                    <a:gd name="T2" fmla="*/ 2 w 102"/>
                    <a:gd name="T3" fmla="*/ 68 h 464"/>
                    <a:gd name="T4" fmla="*/ 12 w 102"/>
                    <a:gd name="T5" fmla="*/ 32 h 464"/>
                    <a:gd name="T6" fmla="*/ 24 w 102"/>
                    <a:gd name="T7" fmla="*/ 10 h 464"/>
                    <a:gd name="T8" fmla="*/ 36 w 102"/>
                    <a:gd name="T9" fmla="*/ 0 h 464"/>
                    <a:gd name="T10" fmla="*/ 51 w 102"/>
                    <a:gd name="T11" fmla="*/ 11 h 464"/>
                    <a:gd name="T12" fmla="*/ 72 w 102"/>
                    <a:gd name="T13" fmla="*/ 50 h 464"/>
                    <a:gd name="T14" fmla="*/ 87 w 102"/>
                    <a:gd name="T15" fmla="*/ 113 h 464"/>
                    <a:gd name="T16" fmla="*/ 90 w 102"/>
                    <a:gd name="T17" fmla="*/ 182 h 464"/>
                    <a:gd name="T18" fmla="*/ 96 w 102"/>
                    <a:gd name="T19" fmla="*/ 293 h 464"/>
                    <a:gd name="T20" fmla="*/ 102 w 102"/>
                    <a:gd name="T21" fmla="*/ 371 h 464"/>
                    <a:gd name="T22" fmla="*/ 102 w 102"/>
                    <a:gd name="T23" fmla="*/ 437 h 464"/>
                    <a:gd name="T24" fmla="*/ 99 w 102"/>
                    <a:gd name="T25" fmla="*/ 464 h 464"/>
                    <a:gd name="T26" fmla="*/ 87 w 102"/>
                    <a:gd name="T27" fmla="*/ 386 h 464"/>
                    <a:gd name="T28" fmla="*/ 75 w 102"/>
                    <a:gd name="T29" fmla="*/ 308 h 464"/>
                    <a:gd name="T30" fmla="*/ 60 w 102"/>
                    <a:gd name="T31" fmla="*/ 224 h 464"/>
                    <a:gd name="T32" fmla="*/ 39 w 102"/>
                    <a:gd name="T33" fmla="*/ 164 h 464"/>
                    <a:gd name="T34" fmla="*/ 0 w 102"/>
                    <a:gd name="T35" fmla="*/ 10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2" h="464">
                      <a:moveTo>
                        <a:pt x="0" y="104"/>
                      </a:moveTo>
                      <a:lnTo>
                        <a:pt x="2" y="68"/>
                      </a:lnTo>
                      <a:lnTo>
                        <a:pt x="12" y="32"/>
                      </a:lnTo>
                      <a:lnTo>
                        <a:pt x="24" y="10"/>
                      </a:lnTo>
                      <a:lnTo>
                        <a:pt x="36" y="0"/>
                      </a:lnTo>
                      <a:lnTo>
                        <a:pt x="51" y="11"/>
                      </a:lnTo>
                      <a:lnTo>
                        <a:pt x="72" y="50"/>
                      </a:lnTo>
                      <a:lnTo>
                        <a:pt x="87" y="113"/>
                      </a:lnTo>
                      <a:lnTo>
                        <a:pt x="90" y="182"/>
                      </a:lnTo>
                      <a:lnTo>
                        <a:pt x="96" y="293"/>
                      </a:lnTo>
                      <a:lnTo>
                        <a:pt x="102" y="371"/>
                      </a:lnTo>
                      <a:lnTo>
                        <a:pt x="102" y="437"/>
                      </a:lnTo>
                      <a:lnTo>
                        <a:pt x="99" y="464"/>
                      </a:lnTo>
                      <a:lnTo>
                        <a:pt x="87" y="386"/>
                      </a:lnTo>
                      <a:lnTo>
                        <a:pt x="75" y="308"/>
                      </a:lnTo>
                      <a:lnTo>
                        <a:pt x="60" y="224"/>
                      </a:lnTo>
                      <a:lnTo>
                        <a:pt x="39" y="16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5000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" name="Freeform 37">
                  <a:extLst>
                    <a:ext uri="{FF2B5EF4-FFF2-40B4-BE49-F238E27FC236}">
                      <a16:creationId xmlns:a16="http://schemas.microsoft.com/office/drawing/2014/main" id="{A9869F93-2440-BB60-17E6-ACAB23412C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3" y="2527"/>
                  <a:ext cx="129" cy="567"/>
                </a:xfrm>
                <a:custGeom>
                  <a:avLst/>
                  <a:gdLst>
                    <a:gd name="T0" fmla="*/ 0 w 129"/>
                    <a:gd name="T1" fmla="*/ 0 h 567"/>
                    <a:gd name="T2" fmla="*/ 18 w 129"/>
                    <a:gd name="T3" fmla="*/ 63 h 567"/>
                    <a:gd name="T4" fmla="*/ 24 w 129"/>
                    <a:gd name="T5" fmla="*/ 195 h 567"/>
                    <a:gd name="T6" fmla="*/ 27 w 129"/>
                    <a:gd name="T7" fmla="*/ 297 h 567"/>
                    <a:gd name="T8" fmla="*/ 33 w 129"/>
                    <a:gd name="T9" fmla="*/ 375 h 567"/>
                    <a:gd name="T10" fmla="*/ 39 w 129"/>
                    <a:gd name="T11" fmla="*/ 480 h 567"/>
                    <a:gd name="T12" fmla="*/ 57 w 129"/>
                    <a:gd name="T13" fmla="*/ 543 h 567"/>
                    <a:gd name="T14" fmla="*/ 72 w 129"/>
                    <a:gd name="T15" fmla="*/ 561 h 567"/>
                    <a:gd name="T16" fmla="*/ 99 w 129"/>
                    <a:gd name="T17" fmla="*/ 567 h 567"/>
                    <a:gd name="T18" fmla="*/ 111 w 129"/>
                    <a:gd name="T19" fmla="*/ 534 h 567"/>
                    <a:gd name="T20" fmla="*/ 123 w 129"/>
                    <a:gd name="T21" fmla="*/ 495 h 567"/>
                    <a:gd name="T22" fmla="*/ 129 w 129"/>
                    <a:gd name="T23" fmla="*/ 456 h 567"/>
                    <a:gd name="T24" fmla="*/ 117 w 129"/>
                    <a:gd name="T25" fmla="*/ 426 h 567"/>
                    <a:gd name="T26" fmla="*/ 99 w 129"/>
                    <a:gd name="T27" fmla="*/ 363 h 567"/>
                    <a:gd name="T28" fmla="*/ 90 w 129"/>
                    <a:gd name="T29" fmla="*/ 309 h 567"/>
                    <a:gd name="T30" fmla="*/ 84 w 129"/>
                    <a:gd name="T31" fmla="*/ 252 h 567"/>
                    <a:gd name="T32" fmla="*/ 69 w 129"/>
                    <a:gd name="T33" fmla="*/ 201 h 567"/>
                    <a:gd name="T34" fmla="*/ 60 w 129"/>
                    <a:gd name="T35" fmla="*/ 147 h 567"/>
                    <a:gd name="T36" fmla="*/ 39 w 129"/>
                    <a:gd name="T37" fmla="*/ 102 h 567"/>
                    <a:gd name="T38" fmla="*/ 21 w 129"/>
                    <a:gd name="T39" fmla="*/ 42 h 567"/>
                    <a:gd name="T40" fmla="*/ 0 w 129"/>
                    <a:gd name="T41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9" h="567">
                      <a:moveTo>
                        <a:pt x="0" y="0"/>
                      </a:moveTo>
                      <a:lnTo>
                        <a:pt x="18" y="63"/>
                      </a:lnTo>
                      <a:lnTo>
                        <a:pt x="24" y="195"/>
                      </a:lnTo>
                      <a:lnTo>
                        <a:pt x="27" y="297"/>
                      </a:lnTo>
                      <a:lnTo>
                        <a:pt x="33" y="375"/>
                      </a:lnTo>
                      <a:lnTo>
                        <a:pt x="39" y="480"/>
                      </a:lnTo>
                      <a:lnTo>
                        <a:pt x="57" y="543"/>
                      </a:lnTo>
                      <a:lnTo>
                        <a:pt x="72" y="561"/>
                      </a:lnTo>
                      <a:lnTo>
                        <a:pt x="99" y="567"/>
                      </a:lnTo>
                      <a:lnTo>
                        <a:pt x="111" y="534"/>
                      </a:lnTo>
                      <a:lnTo>
                        <a:pt x="123" y="495"/>
                      </a:lnTo>
                      <a:lnTo>
                        <a:pt x="129" y="456"/>
                      </a:lnTo>
                      <a:lnTo>
                        <a:pt x="117" y="426"/>
                      </a:lnTo>
                      <a:lnTo>
                        <a:pt x="99" y="363"/>
                      </a:lnTo>
                      <a:lnTo>
                        <a:pt x="90" y="309"/>
                      </a:lnTo>
                      <a:lnTo>
                        <a:pt x="84" y="252"/>
                      </a:lnTo>
                      <a:lnTo>
                        <a:pt x="69" y="201"/>
                      </a:lnTo>
                      <a:lnTo>
                        <a:pt x="60" y="147"/>
                      </a:lnTo>
                      <a:lnTo>
                        <a:pt x="39" y="102"/>
                      </a:lnTo>
                      <a:lnTo>
                        <a:pt x="21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" name="Freeform 38">
                  <a:extLst>
                    <a:ext uri="{FF2B5EF4-FFF2-40B4-BE49-F238E27FC236}">
                      <a16:creationId xmlns:a16="http://schemas.microsoft.com/office/drawing/2014/main" id="{827DF71D-692F-8504-7678-C10F6E61C2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2527"/>
                  <a:ext cx="154" cy="567"/>
                </a:xfrm>
                <a:custGeom>
                  <a:avLst/>
                  <a:gdLst>
                    <a:gd name="T0" fmla="*/ 0 w 154"/>
                    <a:gd name="T1" fmla="*/ 0 h 567"/>
                    <a:gd name="T2" fmla="*/ 18 w 154"/>
                    <a:gd name="T3" fmla="*/ 21 h 567"/>
                    <a:gd name="T4" fmla="*/ 42 w 154"/>
                    <a:gd name="T5" fmla="*/ 84 h 567"/>
                    <a:gd name="T6" fmla="*/ 51 w 154"/>
                    <a:gd name="T7" fmla="*/ 132 h 567"/>
                    <a:gd name="T8" fmla="*/ 54 w 154"/>
                    <a:gd name="T9" fmla="*/ 183 h 567"/>
                    <a:gd name="T10" fmla="*/ 57 w 154"/>
                    <a:gd name="T11" fmla="*/ 258 h 567"/>
                    <a:gd name="T12" fmla="*/ 57 w 154"/>
                    <a:gd name="T13" fmla="*/ 321 h 567"/>
                    <a:gd name="T14" fmla="*/ 63 w 154"/>
                    <a:gd name="T15" fmla="*/ 405 h 567"/>
                    <a:gd name="T16" fmla="*/ 63 w 154"/>
                    <a:gd name="T17" fmla="*/ 474 h 567"/>
                    <a:gd name="T18" fmla="*/ 72 w 154"/>
                    <a:gd name="T19" fmla="*/ 516 h 567"/>
                    <a:gd name="T20" fmla="*/ 90 w 154"/>
                    <a:gd name="T21" fmla="*/ 555 h 567"/>
                    <a:gd name="T22" fmla="*/ 108 w 154"/>
                    <a:gd name="T23" fmla="*/ 567 h 567"/>
                    <a:gd name="T24" fmla="*/ 154 w 154"/>
                    <a:gd name="T25" fmla="*/ 565 h 567"/>
                    <a:gd name="T26" fmla="*/ 135 w 154"/>
                    <a:gd name="T27" fmla="*/ 543 h 567"/>
                    <a:gd name="T28" fmla="*/ 123 w 154"/>
                    <a:gd name="T29" fmla="*/ 510 h 567"/>
                    <a:gd name="T30" fmla="*/ 111 w 154"/>
                    <a:gd name="T31" fmla="*/ 468 h 567"/>
                    <a:gd name="T32" fmla="*/ 108 w 154"/>
                    <a:gd name="T33" fmla="*/ 405 h 567"/>
                    <a:gd name="T34" fmla="*/ 105 w 154"/>
                    <a:gd name="T35" fmla="*/ 315 h 567"/>
                    <a:gd name="T36" fmla="*/ 105 w 154"/>
                    <a:gd name="T37" fmla="*/ 249 h 567"/>
                    <a:gd name="T38" fmla="*/ 102 w 154"/>
                    <a:gd name="T39" fmla="*/ 186 h 567"/>
                    <a:gd name="T40" fmla="*/ 93 w 154"/>
                    <a:gd name="T41" fmla="*/ 120 h 567"/>
                    <a:gd name="T42" fmla="*/ 87 w 154"/>
                    <a:gd name="T43" fmla="*/ 75 h 567"/>
                    <a:gd name="T44" fmla="*/ 78 w 154"/>
                    <a:gd name="T45" fmla="*/ 36 h 567"/>
                    <a:gd name="T46" fmla="*/ 60 w 154"/>
                    <a:gd name="T47" fmla="*/ 0 h 567"/>
                    <a:gd name="T48" fmla="*/ 0 w 154"/>
                    <a:gd name="T49" fmla="*/ 0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54" h="567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42" y="84"/>
                      </a:lnTo>
                      <a:lnTo>
                        <a:pt x="51" y="132"/>
                      </a:lnTo>
                      <a:lnTo>
                        <a:pt x="54" y="183"/>
                      </a:lnTo>
                      <a:lnTo>
                        <a:pt x="57" y="258"/>
                      </a:lnTo>
                      <a:lnTo>
                        <a:pt x="57" y="321"/>
                      </a:lnTo>
                      <a:lnTo>
                        <a:pt x="63" y="405"/>
                      </a:lnTo>
                      <a:lnTo>
                        <a:pt x="63" y="474"/>
                      </a:lnTo>
                      <a:lnTo>
                        <a:pt x="72" y="516"/>
                      </a:lnTo>
                      <a:lnTo>
                        <a:pt x="90" y="555"/>
                      </a:lnTo>
                      <a:lnTo>
                        <a:pt x="108" y="567"/>
                      </a:lnTo>
                      <a:lnTo>
                        <a:pt x="154" y="565"/>
                      </a:lnTo>
                      <a:lnTo>
                        <a:pt x="135" y="543"/>
                      </a:lnTo>
                      <a:lnTo>
                        <a:pt x="123" y="510"/>
                      </a:lnTo>
                      <a:lnTo>
                        <a:pt x="111" y="468"/>
                      </a:lnTo>
                      <a:lnTo>
                        <a:pt x="108" y="405"/>
                      </a:lnTo>
                      <a:lnTo>
                        <a:pt x="105" y="315"/>
                      </a:lnTo>
                      <a:lnTo>
                        <a:pt x="105" y="249"/>
                      </a:lnTo>
                      <a:lnTo>
                        <a:pt x="102" y="186"/>
                      </a:lnTo>
                      <a:lnTo>
                        <a:pt x="93" y="120"/>
                      </a:lnTo>
                      <a:lnTo>
                        <a:pt x="87" y="75"/>
                      </a:lnTo>
                      <a:lnTo>
                        <a:pt x="78" y="36"/>
                      </a:lnTo>
                      <a:lnTo>
                        <a:pt x="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5000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7" name="Freeform 39">
                  <a:extLst>
                    <a:ext uri="{FF2B5EF4-FFF2-40B4-BE49-F238E27FC236}">
                      <a16:creationId xmlns:a16="http://schemas.microsoft.com/office/drawing/2014/main" id="{8F226958-0A9A-0A56-7604-27901D546E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8" y="2528"/>
                  <a:ext cx="102" cy="464"/>
                </a:xfrm>
                <a:custGeom>
                  <a:avLst/>
                  <a:gdLst>
                    <a:gd name="T0" fmla="*/ 0 w 102"/>
                    <a:gd name="T1" fmla="*/ 104 h 464"/>
                    <a:gd name="T2" fmla="*/ 9 w 102"/>
                    <a:gd name="T3" fmla="*/ 62 h 464"/>
                    <a:gd name="T4" fmla="*/ 17 w 102"/>
                    <a:gd name="T5" fmla="*/ 30 h 464"/>
                    <a:gd name="T6" fmla="*/ 27 w 102"/>
                    <a:gd name="T7" fmla="*/ 12 h 464"/>
                    <a:gd name="T8" fmla="*/ 39 w 102"/>
                    <a:gd name="T9" fmla="*/ 0 h 464"/>
                    <a:gd name="T10" fmla="*/ 51 w 102"/>
                    <a:gd name="T11" fmla="*/ 11 h 464"/>
                    <a:gd name="T12" fmla="*/ 72 w 102"/>
                    <a:gd name="T13" fmla="*/ 50 h 464"/>
                    <a:gd name="T14" fmla="*/ 87 w 102"/>
                    <a:gd name="T15" fmla="*/ 113 h 464"/>
                    <a:gd name="T16" fmla="*/ 90 w 102"/>
                    <a:gd name="T17" fmla="*/ 182 h 464"/>
                    <a:gd name="T18" fmla="*/ 96 w 102"/>
                    <a:gd name="T19" fmla="*/ 293 h 464"/>
                    <a:gd name="T20" fmla="*/ 102 w 102"/>
                    <a:gd name="T21" fmla="*/ 371 h 464"/>
                    <a:gd name="T22" fmla="*/ 102 w 102"/>
                    <a:gd name="T23" fmla="*/ 437 h 464"/>
                    <a:gd name="T24" fmla="*/ 99 w 102"/>
                    <a:gd name="T25" fmla="*/ 464 h 464"/>
                    <a:gd name="T26" fmla="*/ 90 w 102"/>
                    <a:gd name="T27" fmla="*/ 422 h 464"/>
                    <a:gd name="T28" fmla="*/ 87 w 102"/>
                    <a:gd name="T29" fmla="*/ 386 h 464"/>
                    <a:gd name="T30" fmla="*/ 75 w 102"/>
                    <a:gd name="T31" fmla="*/ 308 h 464"/>
                    <a:gd name="T32" fmla="*/ 60 w 102"/>
                    <a:gd name="T33" fmla="*/ 230 h 464"/>
                    <a:gd name="T34" fmla="*/ 39 w 102"/>
                    <a:gd name="T35" fmla="*/ 164 h 464"/>
                    <a:gd name="T36" fmla="*/ 0 w 102"/>
                    <a:gd name="T37" fmla="*/ 104 h 4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2" h="464">
                      <a:moveTo>
                        <a:pt x="0" y="104"/>
                      </a:moveTo>
                      <a:lnTo>
                        <a:pt x="9" y="62"/>
                      </a:lnTo>
                      <a:lnTo>
                        <a:pt x="17" y="30"/>
                      </a:lnTo>
                      <a:lnTo>
                        <a:pt x="27" y="12"/>
                      </a:lnTo>
                      <a:lnTo>
                        <a:pt x="39" y="0"/>
                      </a:lnTo>
                      <a:lnTo>
                        <a:pt x="51" y="11"/>
                      </a:lnTo>
                      <a:lnTo>
                        <a:pt x="72" y="50"/>
                      </a:lnTo>
                      <a:lnTo>
                        <a:pt x="87" y="113"/>
                      </a:lnTo>
                      <a:lnTo>
                        <a:pt x="90" y="182"/>
                      </a:lnTo>
                      <a:lnTo>
                        <a:pt x="96" y="293"/>
                      </a:lnTo>
                      <a:lnTo>
                        <a:pt x="102" y="371"/>
                      </a:lnTo>
                      <a:lnTo>
                        <a:pt x="102" y="437"/>
                      </a:lnTo>
                      <a:lnTo>
                        <a:pt x="99" y="464"/>
                      </a:lnTo>
                      <a:lnTo>
                        <a:pt x="90" y="422"/>
                      </a:lnTo>
                      <a:lnTo>
                        <a:pt x="87" y="386"/>
                      </a:lnTo>
                      <a:lnTo>
                        <a:pt x="75" y="308"/>
                      </a:lnTo>
                      <a:lnTo>
                        <a:pt x="60" y="230"/>
                      </a:lnTo>
                      <a:lnTo>
                        <a:pt x="39" y="16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100000">
                      <a:srgbClr val="B2B2B2"/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" name="Freeform 40">
                  <a:extLst>
                    <a:ext uri="{FF2B5EF4-FFF2-40B4-BE49-F238E27FC236}">
                      <a16:creationId xmlns:a16="http://schemas.microsoft.com/office/drawing/2014/main" id="{674B8AF6-A108-91B1-05DD-99585D54F7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44" y="2527"/>
                  <a:ext cx="113" cy="563"/>
                </a:xfrm>
                <a:custGeom>
                  <a:avLst/>
                  <a:gdLst>
                    <a:gd name="T0" fmla="*/ 0 w 113"/>
                    <a:gd name="T1" fmla="*/ 0 h 563"/>
                    <a:gd name="T2" fmla="*/ 18 w 113"/>
                    <a:gd name="T3" fmla="*/ 21 h 563"/>
                    <a:gd name="T4" fmla="*/ 42 w 113"/>
                    <a:gd name="T5" fmla="*/ 84 h 563"/>
                    <a:gd name="T6" fmla="*/ 51 w 113"/>
                    <a:gd name="T7" fmla="*/ 132 h 563"/>
                    <a:gd name="T8" fmla="*/ 54 w 113"/>
                    <a:gd name="T9" fmla="*/ 183 h 563"/>
                    <a:gd name="T10" fmla="*/ 57 w 113"/>
                    <a:gd name="T11" fmla="*/ 258 h 563"/>
                    <a:gd name="T12" fmla="*/ 57 w 113"/>
                    <a:gd name="T13" fmla="*/ 321 h 563"/>
                    <a:gd name="T14" fmla="*/ 63 w 113"/>
                    <a:gd name="T15" fmla="*/ 405 h 563"/>
                    <a:gd name="T16" fmla="*/ 63 w 113"/>
                    <a:gd name="T17" fmla="*/ 468 h 563"/>
                    <a:gd name="T18" fmla="*/ 69 w 113"/>
                    <a:gd name="T19" fmla="*/ 507 h 563"/>
                    <a:gd name="T20" fmla="*/ 81 w 113"/>
                    <a:gd name="T21" fmla="*/ 547 h 563"/>
                    <a:gd name="T22" fmla="*/ 99 w 113"/>
                    <a:gd name="T23" fmla="*/ 563 h 563"/>
                    <a:gd name="T24" fmla="*/ 113 w 113"/>
                    <a:gd name="T25" fmla="*/ 561 h 563"/>
                    <a:gd name="T26" fmla="*/ 113 w 113"/>
                    <a:gd name="T27" fmla="*/ 461 h 563"/>
                    <a:gd name="T28" fmla="*/ 108 w 113"/>
                    <a:gd name="T29" fmla="*/ 405 h 563"/>
                    <a:gd name="T30" fmla="*/ 103 w 113"/>
                    <a:gd name="T31" fmla="*/ 321 h 563"/>
                    <a:gd name="T32" fmla="*/ 103 w 113"/>
                    <a:gd name="T33" fmla="*/ 245 h 563"/>
                    <a:gd name="T34" fmla="*/ 99 w 113"/>
                    <a:gd name="T35" fmla="*/ 187 h 563"/>
                    <a:gd name="T36" fmla="*/ 93 w 113"/>
                    <a:gd name="T37" fmla="*/ 120 h 563"/>
                    <a:gd name="T38" fmla="*/ 87 w 113"/>
                    <a:gd name="T39" fmla="*/ 75 h 563"/>
                    <a:gd name="T40" fmla="*/ 78 w 113"/>
                    <a:gd name="T41" fmla="*/ 36 h 563"/>
                    <a:gd name="T42" fmla="*/ 60 w 113"/>
                    <a:gd name="T43" fmla="*/ 0 h 563"/>
                    <a:gd name="T44" fmla="*/ 0 w 113"/>
                    <a:gd name="T45" fmla="*/ 0 h 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3" h="563">
                      <a:moveTo>
                        <a:pt x="0" y="0"/>
                      </a:moveTo>
                      <a:lnTo>
                        <a:pt x="18" y="21"/>
                      </a:lnTo>
                      <a:lnTo>
                        <a:pt x="42" y="84"/>
                      </a:lnTo>
                      <a:lnTo>
                        <a:pt x="51" y="132"/>
                      </a:lnTo>
                      <a:lnTo>
                        <a:pt x="54" y="183"/>
                      </a:lnTo>
                      <a:lnTo>
                        <a:pt x="57" y="258"/>
                      </a:lnTo>
                      <a:lnTo>
                        <a:pt x="57" y="321"/>
                      </a:lnTo>
                      <a:lnTo>
                        <a:pt x="63" y="405"/>
                      </a:lnTo>
                      <a:lnTo>
                        <a:pt x="63" y="468"/>
                      </a:lnTo>
                      <a:lnTo>
                        <a:pt x="69" y="507"/>
                      </a:lnTo>
                      <a:lnTo>
                        <a:pt x="81" y="547"/>
                      </a:lnTo>
                      <a:lnTo>
                        <a:pt x="99" y="563"/>
                      </a:lnTo>
                      <a:lnTo>
                        <a:pt x="113" y="561"/>
                      </a:lnTo>
                      <a:lnTo>
                        <a:pt x="113" y="461"/>
                      </a:lnTo>
                      <a:lnTo>
                        <a:pt x="108" y="405"/>
                      </a:lnTo>
                      <a:lnTo>
                        <a:pt x="103" y="321"/>
                      </a:lnTo>
                      <a:lnTo>
                        <a:pt x="103" y="245"/>
                      </a:lnTo>
                      <a:lnTo>
                        <a:pt x="99" y="187"/>
                      </a:lnTo>
                      <a:lnTo>
                        <a:pt x="93" y="120"/>
                      </a:lnTo>
                      <a:lnTo>
                        <a:pt x="87" y="75"/>
                      </a:lnTo>
                      <a:lnTo>
                        <a:pt x="78" y="36"/>
                      </a:lnTo>
                      <a:lnTo>
                        <a:pt x="6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46275"/>
                        <a:invGamma/>
                      </a:srgbClr>
                    </a:gs>
                    <a:gs pos="5000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" name="Freeform 41">
                  <a:extLst>
                    <a:ext uri="{FF2B5EF4-FFF2-40B4-BE49-F238E27FC236}">
                      <a16:creationId xmlns:a16="http://schemas.microsoft.com/office/drawing/2014/main" id="{8830A15A-8183-5666-9BF4-CCE50DFF32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82" y="2527"/>
                  <a:ext cx="501" cy="564"/>
                </a:xfrm>
                <a:custGeom>
                  <a:avLst/>
                  <a:gdLst>
                    <a:gd name="T0" fmla="*/ 51 w 501"/>
                    <a:gd name="T1" fmla="*/ 564 h 564"/>
                    <a:gd name="T2" fmla="*/ 375 w 501"/>
                    <a:gd name="T3" fmla="*/ 564 h 564"/>
                    <a:gd name="T4" fmla="*/ 414 w 501"/>
                    <a:gd name="T5" fmla="*/ 492 h 564"/>
                    <a:gd name="T6" fmla="*/ 462 w 501"/>
                    <a:gd name="T7" fmla="*/ 489 h 564"/>
                    <a:gd name="T8" fmla="*/ 438 w 501"/>
                    <a:gd name="T9" fmla="*/ 240 h 564"/>
                    <a:gd name="T10" fmla="*/ 501 w 501"/>
                    <a:gd name="T11" fmla="*/ 240 h 564"/>
                    <a:gd name="T12" fmla="*/ 497 w 501"/>
                    <a:gd name="T13" fmla="*/ 185 h 564"/>
                    <a:gd name="T14" fmla="*/ 453 w 501"/>
                    <a:gd name="T15" fmla="*/ 0 h 564"/>
                    <a:gd name="T16" fmla="*/ 51 w 501"/>
                    <a:gd name="T17" fmla="*/ 1 h 564"/>
                    <a:gd name="T18" fmla="*/ 19 w 501"/>
                    <a:gd name="T19" fmla="*/ 49 h 564"/>
                    <a:gd name="T20" fmla="*/ 0 w 501"/>
                    <a:gd name="T21" fmla="*/ 123 h 564"/>
                    <a:gd name="T22" fmla="*/ 3 w 501"/>
                    <a:gd name="T23" fmla="*/ 195 h 564"/>
                    <a:gd name="T24" fmla="*/ 24 w 501"/>
                    <a:gd name="T25" fmla="*/ 258 h 564"/>
                    <a:gd name="T26" fmla="*/ 66 w 501"/>
                    <a:gd name="T27" fmla="*/ 333 h 564"/>
                    <a:gd name="T28" fmla="*/ 90 w 501"/>
                    <a:gd name="T29" fmla="*/ 411 h 564"/>
                    <a:gd name="T30" fmla="*/ 84 w 501"/>
                    <a:gd name="T31" fmla="*/ 477 h 564"/>
                    <a:gd name="T32" fmla="*/ 69 w 501"/>
                    <a:gd name="T33" fmla="*/ 543 h 564"/>
                    <a:gd name="T34" fmla="*/ 51 w 501"/>
                    <a:gd name="T35" fmla="*/ 564 h 5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01" h="564">
                      <a:moveTo>
                        <a:pt x="51" y="564"/>
                      </a:moveTo>
                      <a:lnTo>
                        <a:pt x="375" y="564"/>
                      </a:lnTo>
                      <a:lnTo>
                        <a:pt x="414" y="492"/>
                      </a:lnTo>
                      <a:lnTo>
                        <a:pt x="462" y="489"/>
                      </a:lnTo>
                      <a:lnTo>
                        <a:pt x="438" y="240"/>
                      </a:lnTo>
                      <a:lnTo>
                        <a:pt x="501" y="240"/>
                      </a:lnTo>
                      <a:lnTo>
                        <a:pt x="497" y="185"/>
                      </a:lnTo>
                      <a:lnTo>
                        <a:pt x="453" y="0"/>
                      </a:lnTo>
                      <a:lnTo>
                        <a:pt x="51" y="1"/>
                      </a:lnTo>
                      <a:lnTo>
                        <a:pt x="19" y="49"/>
                      </a:lnTo>
                      <a:lnTo>
                        <a:pt x="0" y="123"/>
                      </a:lnTo>
                      <a:lnTo>
                        <a:pt x="3" y="195"/>
                      </a:lnTo>
                      <a:lnTo>
                        <a:pt x="24" y="258"/>
                      </a:lnTo>
                      <a:lnTo>
                        <a:pt x="66" y="333"/>
                      </a:lnTo>
                      <a:lnTo>
                        <a:pt x="90" y="411"/>
                      </a:lnTo>
                      <a:lnTo>
                        <a:pt x="84" y="477"/>
                      </a:lnTo>
                      <a:lnTo>
                        <a:pt x="69" y="543"/>
                      </a:lnTo>
                      <a:lnTo>
                        <a:pt x="51" y="564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>
                        <a:gamma/>
                        <a:shade val="61176"/>
                        <a:invGamma/>
                      </a:srgbClr>
                    </a:gs>
                    <a:gs pos="50000">
                      <a:srgbClr val="B2B2B2"/>
                    </a:gs>
                    <a:gs pos="100000">
                      <a:srgbClr val="B2B2B2">
                        <a:gamma/>
                        <a:shade val="61176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" name="Freeform 42">
                  <a:extLst>
                    <a:ext uri="{FF2B5EF4-FFF2-40B4-BE49-F238E27FC236}">
                      <a16:creationId xmlns:a16="http://schemas.microsoft.com/office/drawing/2014/main" id="{A74C2558-0C96-94A0-3330-C0D1F8165C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12" y="2776"/>
                  <a:ext cx="84" cy="315"/>
                </a:xfrm>
                <a:custGeom>
                  <a:avLst/>
                  <a:gdLst>
                    <a:gd name="T0" fmla="*/ 0 w 84"/>
                    <a:gd name="T1" fmla="*/ 0 h 315"/>
                    <a:gd name="T2" fmla="*/ 0 w 84"/>
                    <a:gd name="T3" fmla="*/ 99 h 315"/>
                    <a:gd name="T4" fmla="*/ 0 w 84"/>
                    <a:gd name="T5" fmla="*/ 168 h 315"/>
                    <a:gd name="T6" fmla="*/ 3 w 84"/>
                    <a:gd name="T7" fmla="*/ 234 h 315"/>
                    <a:gd name="T8" fmla="*/ 12 w 84"/>
                    <a:gd name="T9" fmla="*/ 285 h 315"/>
                    <a:gd name="T10" fmla="*/ 27 w 84"/>
                    <a:gd name="T11" fmla="*/ 309 h 315"/>
                    <a:gd name="T12" fmla="*/ 45 w 84"/>
                    <a:gd name="T13" fmla="*/ 315 h 315"/>
                    <a:gd name="T14" fmla="*/ 60 w 84"/>
                    <a:gd name="T15" fmla="*/ 300 h 315"/>
                    <a:gd name="T16" fmla="*/ 84 w 84"/>
                    <a:gd name="T17" fmla="*/ 240 h 315"/>
                    <a:gd name="T18" fmla="*/ 54 w 84"/>
                    <a:gd name="T19" fmla="*/ 204 h 315"/>
                    <a:gd name="T20" fmla="*/ 42 w 84"/>
                    <a:gd name="T21" fmla="*/ 174 h 315"/>
                    <a:gd name="T22" fmla="*/ 27 w 84"/>
                    <a:gd name="T23" fmla="*/ 132 h 315"/>
                    <a:gd name="T24" fmla="*/ 15 w 84"/>
                    <a:gd name="T25" fmla="*/ 75 h 315"/>
                    <a:gd name="T26" fmla="*/ 9 w 84"/>
                    <a:gd name="T27" fmla="*/ 48 h 315"/>
                    <a:gd name="T28" fmla="*/ 0 w 84"/>
                    <a:gd name="T29" fmla="*/ 0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4" h="315">
                      <a:moveTo>
                        <a:pt x="0" y="0"/>
                      </a:moveTo>
                      <a:lnTo>
                        <a:pt x="0" y="99"/>
                      </a:lnTo>
                      <a:lnTo>
                        <a:pt x="0" y="168"/>
                      </a:lnTo>
                      <a:lnTo>
                        <a:pt x="3" y="234"/>
                      </a:lnTo>
                      <a:lnTo>
                        <a:pt x="12" y="285"/>
                      </a:lnTo>
                      <a:lnTo>
                        <a:pt x="27" y="309"/>
                      </a:lnTo>
                      <a:lnTo>
                        <a:pt x="45" y="315"/>
                      </a:lnTo>
                      <a:lnTo>
                        <a:pt x="60" y="300"/>
                      </a:lnTo>
                      <a:lnTo>
                        <a:pt x="84" y="240"/>
                      </a:lnTo>
                      <a:lnTo>
                        <a:pt x="54" y="204"/>
                      </a:lnTo>
                      <a:lnTo>
                        <a:pt x="42" y="174"/>
                      </a:lnTo>
                      <a:lnTo>
                        <a:pt x="27" y="132"/>
                      </a:lnTo>
                      <a:lnTo>
                        <a:pt x="15" y="75"/>
                      </a:lnTo>
                      <a:lnTo>
                        <a:pt x="9" y="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1" name="Freeform 43">
                  <a:extLst>
                    <a:ext uri="{FF2B5EF4-FFF2-40B4-BE49-F238E27FC236}">
                      <a16:creationId xmlns:a16="http://schemas.microsoft.com/office/drawing/2014/main" id="{6DE2FEA8-2ACF-8F5F-5C0B-78763DFA4D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" y="2750"/>
                  <a:ext cx="101" cy="341"/>
                </a:xfrm>
                <a:custGeom>
                  <a:avLst/>
                  <a:gdLst>
                    <a:gd name="T0" fmla="*/ 52 w 101"/>
                    <a:gd name="T1" fmla="*/ 6 h 341"/>
                    <a:gd name="T2" fmla="*/ 0 w 101"/>
                    <a:gd name="T3" fmla="*/ 0 h 341"/>
                    <a:gd name="T4" fmla="*/ 2 w 101"/>
                    <a:gd name="T5" fmla="*/ 98 h 341"/>
                    <a:gd name="T6" fmla="*/ 8 w 101"/>
                    <a:gd name="T7" fmla="*/ 182 h 341"/>
                    <a:gd name="T8" fmla="*/ 11 w 101"/>
                    <a:gd name="T9" fmla="*/ 233 h 341"/>
                    <a:gd name="T10" fmla="*/ 23 w 101"/>
                    <a:gd name="T11" fmla="*/ 302 h 341"/>
                    <a:gd name="T12" fmla="*/ 44 w 101"/>
                    <a:gd name="T13" fmla="*/ 338 h 341"/>
                    <a:gd name="T14" fmla="*/ 101 w 101"/>
                    <a:gd name="T15" fmla="*/ 341 h 341"/>
                    <a:gd name="T16" fmla="*/ 77 w 101"/>
                    <a:gd name="T17" fmla="*/ 305 h 341"/>
                    <a:gd name="T18" fmla="*/ 52 w 101"/>
                    <a:gd name="T19" fmla="*/ 6 h 3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1" h="341">
                      <a:moveTo>
                        <a:pt x="52" y="6"/>
                      </a:moveTo>
                      <a:lnTo>
                        <a:pt x="0" y="0"/>
                      </a:lnTo>
                      <a:lnTo>
                        <a:pt x="2" y="98"/>
                      </a:lnTo>
                      <a:lnTo>
                        <a:pt x="8" y="182"/>
                      </a:lnTo>
                      <a:lnTo>
                        <a:pt x="11" y="233"/>
                      </a:lnTo>
                      <a:lnTo>
                        <a:pt x="23" y="302"/>
                      </a:lnTo>
                      <a:lnTo>
                        <a:pt x="44" y="338"/>
                      </a:lnTo>
                      <a:lnTo>
                        <a:pt x="101" y="341"/>
                      </a:lnTo>
                      <a:lnTo>
                        <a:pt x="77" y="305"/>
                      </a:lnTo>
                      <a:lnTo>
                        <a:pt x="52" y="6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54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2" name="Freeform 44">
                  <a:extLst>
                    <a:ext uri="{FF2B5EF4-FFF2-40B4-BE49-F238E27FC236}">
                      <a16:creationId xmlns:a16="http://schemas.microsoft.com/office/drawing/2014/main" id="{D9EA533B-1E88-5A62-5373-AB2E3360D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5" y="2527"/>
                  <a:ext cx="129" cy="561"/>
                </a:xfrm>
                <a:custGeom>
                  <a:avLst/>
                  <a:gdLst>
                    <a:gd name="T0" fmla="*/ 0 w 129"/>
                    <a:gd name="T1" fmla="*/ 0 h 561"/>
                    <a:gd name="T2" fmla="*/ 15 w 129"/>
                    <a:gd name="T3" fmla="*/ 69 h 561"/>
                    <a:gd name="T4" fmla="*/ 24 w 129"/>
                    <a:gd name="T5" fmla="*/ 195 h 561"/>
                    <a:gd name="T6" fmla="*/ 27 w 129"/>
                    <a:gd name="T7" fmla="*/ 297 h 561"/>
                    <a:gd name="T8" fmla="*/ 33 w 129"/>
                    <a:gd name="T9" fmla="*/ 375 h 561"/>
                    <a:gd name="T10" fmla="*/ 39 w 129"/>
                    <a:gd name="T11" fmla="*/ 480 h 561"/>
                    <a:gd name="T12" fmla="*/ 57 w 129"/>
                    <a:gd name="T13" fmla="*/ 543 h 561"/>
                    <a:gd name="T14" fmla="*/ 72 w 129"/>
                    <a:gd name="T15" fmla="*/ 561 h 561"/>
                    <a:gd name="T16" fmla="*/ 90 w 129"/>
                    <a:gd name="T17" fmla="*/ 559 h 561"/>
                    <a:gd name="T18" fmla="*/ 112 w 129"/>
                    <a:gd name="T19" fmla="*/ 533 h 561"/>
                    <a:gd name="T20" fmla="*/ 123 w 129"/>
                    <a:gd name="T21" fmla="*/ 495 h 561"/>
                    <a:gd name="T22" fmla="*/ 129 w 129"/>
                    <a:gd name="T23" fmla="*/ 456 h 561"/>
                    <a:gd name="T24" fmla="*/ 105 w 129"/>
                    <a:gd name="T25" fmla="*/ 414 h 561"/>
                    <a:gd name="T26" fmla="*/ 96 w 129"/>
                    <a:gd name="T27" fmla="*/ 363 h 561"/>
                    <a:gd name="T28" fmla="*/ 90 w 129"/>
                    <a:gd name="T29" fmla="*/ 312 h 561"/>
                    <a:gd name="T30" fmla="*/ 78 w 129"/>
                    <a:gd name="T31" fmla="*/ 255 h 561"/>
                    <a:gd name="T32" fmla="*/ 66 w 129"/>
                    <a:gd name="T33" fmla="*/ 204 h 561"/>
                    <a:gd name="T34" fmla="*/ 51 w 129"/>
                    <a:gd name="T35" fmla="*/ 150 h 561"/>
                    <a:gd name="T36" fmla="*/ 39 w 129"/>
                    <a:gd name="T37" fmla="*/ 102 h 561"/>
                    <a:gd name="T38" fmla="*/ 21 w 129"/>
                    <a:gd name="T39" fmla="*/ 42 h 561"/>
                    <a:gd name="T40" fmla="*/ 0 w 129"/>
                    <a:gd name="T41" fmla="*/ 0 h 5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9" h="561">
                      <a:moveTo>
                        <a:pt x="0" y="0"/>
                      </a:moveTo>
                      <a:lnTo>
                        <a:pt x="15" y="69"/>
                      </a:lnTo>
                      <a:lnTo>
                        <a:pt x="24" y="195"/>
                      </a:lnTo>
                      <a:lnTo>
                        <a:pt x="27" y="297"/>
                      </a:lnTo>
                      <a:lnTo>
                        <a:pt x="33" y="375"/>
                      </a:lnTo>
                      <a:lnTo>
                        <a:pt x="39" y="480"/>
                      </a:lnTo>
                      <a:lnTo>
                        <a:pt x="57" y="543"/>
                      </a:lnTo>
                      <a:lnTo>
                        <a:pt x="72" y="561"/>
                      </a:lnTo>
                      <a:lnTo>
                        <a:pt x="90" y="559"/>
                      </a:lnTo>
                      <a:lnTo>
                        <a:pt x="112" y="533"/>
                      </a:lnTo>
                      <a:lnTo>
                        <a:pt x="123" y="495"/>
                      </a:lnTo>
                      <a:lnTo>
                        <a:pt x="129" y="456"/>
                      </a:lnTo>
                      <a:lnTo>
                        <a:pt x="105" y="414"/>
                      </a:lnTo>
                      <a:lnTo>
                        <a:pt x="96" y="363"/>
                      </a:lnTo>
                      <a:lnTo>
                        <a:pt x="90" y="312"/>
                      </a:lnTo>
                      <a:lnTo>
                        <a:pt x="78" y="255"/>
                      </a:lnTo>
                      <a:lnTo>
                        <a:pt x="66" y="204"/>
                      </a:lnTo>
                      <a:lnTo>
                        <a:pt x="51" y="150"/>
                      </a:lnTo>
                      <a:lnTo>
                        <a:pt x="39" y="102"/>
                      </a:lnTo>
                      <a:lnTo>
                        <a:pt x="21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B2B2B2"/>
                    </a:gs>
                    <a:gs pos="100000">
                      <a:srgbClr val="B2B2B2">
                        <a:gamma/>
                        <a:shade val="46275"/>
                        <a:invGamma/>
                      </a:srgbClr>
                    </a:gs>
                  </a:gsLst>
                  <a:lin ang="189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1" name="Text Box 45">
                <a:extLst>
                  <a:ext uri="{FF2B5EF4-FFF2-40B4-BE49-F238E27FC236}">
                    <a16:creationId xmlns:a16="http://schemas.microsoft.com/office/drawing/2014/main" id="{E55DB9E8-7F67-F510-90C2-8CE9786982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0" y="1866"/>
                <a:ext cx="544" cy="25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EAEAEA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ctr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1" lang="zh-CN" altLang="en-US" sz="200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99"/>
                    </a:solidFill>
                    <a:effectLst/>
                    <a:uLnTx/>
                    <a:uFillTx/>
                    <a:latin typeface="+mn-ea"/>
                    <a:ea typeface="+mn-ea"/>
                    <a:cs typeface="ˎ̥" charset="0"/>
                  </a:rPr>
                  <a:t>螺距</a:t>
                </a:r>
                <a:r>
                  <a:rPr kumimoji="1" lang="zh-CN" altLang="en-US" sz="20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ea"/>
                    <a:ea typeface="+mn-ea"/>
                    <a:cs typeface="ˎ̥" charset="0"/>
                  </a:rPr>
                  <a:t> </a:t>
                </a:r>
                <a:endPara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  <a:cs typeface="ˎ̥" charset="0"/>
                </a:endParaRPr>
              </a:p>
            </p:txBody>
          </p:sp>
          <p:sp>
            <p:nvSpPr>
              <p:cNvPr id="32" name="Line 46">
                <a:extLst>
                  <a:ext uri="{FF2B5EF4-FFF2-40B4-BE49-F238E27FC236}">
                    <a16:creationId xmlns:a16="http://schemas.microsoft.com/office/drawing/2014/main" id="{7F6C7A92-11B5-26D7-5491-D4BBF58AD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0" y="2128"/>
                <a:ext cx="350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sm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3" name="Line 47">
                <a:extLst>
                  <a:ext uri="{FF2B5EF4-FFF2-40B4-BE49-F238E27FC236}">
                    <a16:creationId xmlns:a16="http://schemas.microsoft.com/office/drawing/2014/main" id="{353581A0-62CF-BF28-74F7-08A0325FD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54" y="2096"/>
                <a:ext cx="0" cy="30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4" name="Line 48">
                <a:extLst>
                  <a:ext uri="{FF2B5EF4-FFF2-40B4-BE49-F238E27FC236}">
                    <a16:creationId xmlns:a16="http://schemas.microsoft.com/office/drawing/2014/main" id="{066D7054-AB52-653B-10B2-FD1FC7B84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10" y="2092"/>
                <a:ext cx="0" cy="31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5" name="Line 49">
                <a:extLst>
                  <a:ext uri="{FF2B5EF4-FFF2-40B4-BE49-F238E27FC236}">
                    <a16:creationId xmlns:a16="http://schemas.microsoft.com/office/drawing/2014/main" id="{3B66FEF9-1010-8316-0EDA-0645E43452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06" y="2126"/>
                <a:ext cx="37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triangle" w="sm" len="lg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Group 50">
            <a:extLst>
              <a:ext uri="{FF2B5EF4-FFF2-40B4-BE49-F238E27FC236}">
                <a16:creationId xmlns:a16="http://schemas.microsoft.com/office/drawing/2014/main" id="{C5ED7FA9-73AE-D39B-F58F-FA32976C869A}"/>
              </a:ext>
            </a:extLst>
          </p:cNvPr>
          <p:cNvGrpSpPr>
            <a:grpSpLocks/>
          </p:cNvGrpSpPr>
          <p:nvPr/>
        </p:nvGrpSpPr>
        <p:grpSpPr bwMode="auto">
          <a:xfrm>
            <a:off x="5880399" y="4007545"/>
            <a:ext cx="1228725" cy="766763"/>
            <a:chOff x="3018" y="2549"/>
            <a:chExt cx="774" cy="483"/>
          </a:xfrm>
        </p:grpSpPr>
        <p:sp>
          <p:nvSpPr>
            <p:cNvPr id="21" name="Line 51">
              <a:extLst>
                <a:ext uri="{FF2B5EF4-FFF2-40B4-BE49-F238E27FC236}">
                  <a16:creationId xmlns:a16="http://schemas.microsoft.com/office/drawing/2014/main" id="{0465AFE2-9F60-EFF5-8747-75A1B380C0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2" y="2838"/>
              <a:ext cx="39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triangle" w="sm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" name="Text Box 52">
              <a:extLst>
                <a:ext uri="{FF2B5EF4-FFF2-40B4-BE49-F238E27FC236}">
                  <a16:creationId xmlns:a16="http://schemas.microsoft.com/office/drawing/2014/main" id="{94E7DE48-95B9-F72E-CF8E-6F6032DFF0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9" y="2549"/>
              <a:ext cx="493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CC0099"/>
                  </a:solidFill>
                  <a:effectLst/>
                  <a:uLnTx/>
                  <a:uFillTx/>
                  <a:latin typeface="宋体" panose="02010600030101010101" pitchFamily="2" charset="-122"/>
                  <a:cs typeface="ˎ̥" charset="0"/>
                </a:rPr>
                <a:t>螺距</a:t>
              </a:r>
              <a:r>
                <a:rPr kumimoji="1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楷体_GB2312" pitchFamily="49" charset="-122"/>
                  <a:cs typeface="ˎ̥" charset="0"/>
                </a:rPr>
                <a:t> </a:t>
              </a: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楷体_GB2312" pitchFamily="49" charset="-122"/>
                <a:cs typeface="ˎ̥" charset="0"/>
              </a:endParaRPr>
            </a:p>
          </p:txBody>
        </p:sp>
        <p:sp>
          <p:nvSpPr>
            <p:cNvPr id="23" name="Line 53">
              <a:extLst>
                <a:ext uri="{FF2B5EF4-FFF2-40B4-BE49-F238E27FC236}">
                  <a16:creationId xmlns:a16="http://schemas.microsoft.com/office/drawing/2014/main" id="{D5A9394A-D9D9-C2CC-463D-EDA7D3FB2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3" y="2797"/>
              <a:ext cx="0" cy="23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" name="Line 54">
              <a:extLst>
                <a:ext uri="{FF2B5EF4-FFF2-40B4-BE49-F238E27FC236}">
                  <a16:creationId xmlns:a16="http://schemas.microsoft.com/office/drawing/2014/main" id="{D129D32A-8DEC-944D-73AA-EEEEE04903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1" y="2802"/>
              <a:ext cx="0" cy="2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" name="Line 55">
              <a:extLst>
                <a:ext uri="{FF2B5EF4-FFF2-40B4-BE49-F238E27FC236}">
                  <a16:creationId xmlns:a16="http://schemas.microsoft.com/office/drawing/2014/main" id="{3C71B0C8-7FED-6EE2-C473-C245E96486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63" y="2837"/>
              <a:ext cx="16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" name="Line 56">
              <a:extLst>
                <a:ext uri="{FF2B5EF4-FFF2-40B4-BE49-F238E27FC236}">
                  <a16:creationId xmlns:a16="http://schemas.microsoft.com/office/drawing/2014/main" id="{F15FD1C2-BE2A-B794-2567-D9ABD15EB0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8" y="2837"/>
              <a:ext cx="1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triangle" w="sm" len="lg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57">
            <a:extLst>
              <a:ext uri="{FF2B5EF4-FFF2-40B4-BE49-F238E27FC236}">
                <a16:creationId xmlns:a16="http://schemas.microsoft.com/office/drawing/2014/main" id="{0E6FC61D-E099-1545-559C-B919A6736733}"/>
              </a:ext>
            </a:extLst>
          </p:cNvPr>
          <p:cNvGrpSpPr>
            <a:grpSpLocks/>
          </p:cNvGrpSpPr>
          <p:nvPr/>
        </p:nvGrpSpPr>
        <p:grpSpPr bwMode="auto">
          <a:xfrm>
            <a:off x="5683549" y="3715445"/>
            <a:ext cx="785813" cy="1047750"/>
            <a:chOff x="2894" y="2365"/>
            <a:chExt cx="495" cy="660"/>
          </a:xfrm>
        </p:grpSpPr>
        <p:sp>
          <p:nvSpPr>
            <p:cNvPr id="17" name="Text Box 58">
              <a:extLst>
                <a:ext uri="{FF2B5EF4-FFF2-40B4-BE49-F238E27FC236}">
                  <a16:creationId xmlns:a16="http://schemas.microsoft.com/office/drawing/2014/main" id="{0F9BD5D0-00DD-B742-7DED-BFDAC0432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4" y="2365"/>
              <a:ext cx="495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AEAEA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CC0099"/>
                  </a:solidFill>
                  <a:effectLst/>
                  <a:uLnTx/>
                  <a:uFillTx/>
                  <a:latin typeface="宋体" panose="02010600030101010101" pitchFamily="2" charset="-122"/>
                  <a:cs typeface="ˎ̥" charset="0"/>
                </a:rPr>
                <a:t>导程</a:t>
              </a:r>
              <a:r>
                <a:rPr kumimoji="1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楷体_GB2312" pitchFamily="49" charset="-122"/>
                  <a:cs typeface="ˎ̥" charset="0"/>
                </a:rPr>
                <a:t> </a:t>
              </a: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楷体_GB2312" pitchFamily="49" charset="-122"/>
                <a:cs typeface="ˎ̥" charset="0"/>
              </a:endParaRPr>
            </a:p>
          </p:txBody>
        </p:sp>
        <p:sp>
          <p:nvSpPr>
            <p:cNvPr id="18" name="Line 59">
              <a:extLst>
                <a:ext uri="{FF2B5EF4-FFF2-40B4-BE49-F238E27FC236}">
                  <a16:creationId xmlns:a16="http://schemas.microsoft.com/office/drawing/2014/main" id="{DEA7B7C8-2D64-7F96-0FC0-4274F6FAD3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2" y="2646"/>
              <a:ext cx="3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triangle" w="sm" len="lg"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" name="Line 60">
              <a:extLst>
                <a:ext uri="{FF2B5EF4-FFF2-40B4-BE49-F238E27FC236}">
                  <a16:creationId xmlns:a16="http://schemas.microsoft.com/office/drawing/2014/main" id="{8F77AB05-2DA7-5CB7-1889-B61AA941CF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607"/>
              <a:ext cx="0" cy="41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" name="Line 61">
              <a:extLst>
                <a:ext uri="{FF2B5EF4-FFF2-40B4-BE49-F238E27FC236}">
                  <a16:creationId xmlns:a16="http://schemas.microsoft.com/office/drawing/2014/main" id="{975469FC-1F39-6E33-2988-E48259026C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1" y="2611"/>
              <a:ext cx="0" cy="20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3090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>
            <a:extLst>
              <a:ext uri="{FF2B5EF4-FFF2-40B4-BE49-F238E27FC236}">
                <a16:creationId xmlns:a16="http://schemas.microsoft.com/office/drawing/2014/main" id="{808A6680-F4AB-AF05-608C-0DF8AD2D2C24}"/>
              </a:ext>
            </a:extLst>
          </p:cNvPr>
          <p:cNvSpPr/>
          <p:nvPr/>
        </p:nvSpPr>
        <p:spPr>
          <a:xfrm>
            <a:off x="899592" y="184683"/>
            <a:ext cx="1587294" cy="506934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>
              <a:lnSpc>
                <a:spcPct val="120000"/>
              </a:lnSpc>
            </a:pP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5</a:t>
            </a: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）旋向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41151D8A-BC52-82A9-3BF7-F3515D82F43A}"/>
              </a:ext>
            </a:extLst>
          </p:cNvPr>
          <p:cNvSpPr txBox="1"/>
          <p:nvPr/>
        </p:nvSpPr>
        <p:spPr>
          <a:xfrm>
            <a:off x="1075741" y="869920"/>
            <a:ext cx="1991251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</a:rPr>
              <a:t>右旋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：左低右高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9051A177-0D0A-2C7F-1DF4-CCC68568E323}"/>
              </a:ext>
            </a:extLst>
          </p:cNvPr>
          <p:cNvSpPr txBox="1"/>
          <p:nvPr/>
        </p:nvSpPr>
        <p:spPr>
          <a:xfrm>
            <a:off x="5619750" y="824664"/>
            <a:ext cx="1991251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</a:rPr>
              <a:t>左旋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：左高右低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4B4AD26-6CA4-DCD2-7986-881A085C8396}"/>
              </a:ext>
            </a:extLst>
          </p:cNvPr>
          <p:cNvSpPr txBox="1"/>
          <p:nvPr/>
        </p:nvSpPr>
        <p:spPr>
          <a:xfrm>
            <a:off x="1030977" y="1270030"/>
            <a:ext cx="19732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（顺时针旋入）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3F08EDD-4216-2702-6A17-ED472C7DD4B9}"/>
              </a:ext>
            </a:extLst>
          </p:cNvPr>
          <p:cNvSpPr txBox="1"/>
          <p:nvPr/>
        </p:nvSpPr>
        <p:spPr>
          <a:xfrm>
            <a:off x="5619750" y="1275574"/>
            <a:ext cx="1991251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（逆时针旋入）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4067FC72-184D-F6AC-A91A-F7D851214752}"/>
              </a:ext>
            </a:extLst>
          </p:cNvPr>
          <p:cNvSpPr txBox="1"/>
          <p:nvPr/>
        </p:nvSpPr>
        <p:spPr>
          <a:xfrm>
            <a:off x="3302531" y="2035205"/>
            <a:ext cx="1991251" cy="400110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</a:rPr>
              <a:t>常用为右旋螺纹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FAC765BB-729F-05E7-8AF5-9520EDA1D31F}"/>
              </a:ext>
            </a:extLst>
          </p:cNvPr>
          <p:cNvSpPr txBox="1"/>
          <p:nvPr/>
        </p:nvSpPr>
        <p:spPr>
          <a:xfrm flipH="1">
            <a:off x="3093632" y="3289300"/>
            <a:ext cx="762000" cy="406400"/>
          </a:xfrm>
          <a:prstGeom prst="rect">
            <a:avLst/>
          </a:prstGeom>
          <a:solidFill>
            <a:srgbClr val="3333CC"/>
          </a:solidFill>
          <a:ln w="9525" cap="flat" cmpd="sng">
            <a:solidFill>
              <a:srgbClr val="008080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右旋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F461413B-199C-48CA-EF37-A8AE925C72F6}"/>
              </a:ext>
            </a:extLst>
          </p:cNvPr>
          <p:cNvSpPr txBox="1"/>
          <p:nvPr/>
        </p:nvSpPr>
        <p:spPr>
          <a:xfrm>
            <a:off x="4914900" y="3340100"/>
            <a:ext cx="704850" cy="406400"/>
          </a:xfrm>
          <a:prstGeom prst="rect">
            <a:avLst/>
          </a:prstGeom>
          <a:solidFill>
            <a:srgbClr val="3333CC"/>
          </a:solidFill>
          <a:ln w="9525" cap="flat" cmpd="sng">
            <a:solidFill>
              <a:srgbClr val="00808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左旋</a:t>
            </a: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" name="圆角矩形 254985">
            <a:extLst>
              <a:ext uri="{FF2B5EF4-FFF2-40B4-BE49-F238E27FC236}">
                <a16:creationId xmlns:a16="http://schemas.microsoft.com/office/drawing/2014/main" id="{DD078228-8E51-0A41-CB0D-BC5531DC75A8}"/>
              </a:ext>
            </a:extLst>
          </p:cNvPr>
          <p:cNvSpPr/>
          <p:nvPr/>
        </p:nvSpPr>
        <p:spPr>
          <a:xfrm>
            <a:off x="1586508" y="5251450"/>
            <a:ext cx="5681593" cy="1368425"/>
          </a:xfrm>
          <a:prstGeom prst="roundRect">
            <a:avLst>
              <a:gd name="adj" fmla="val 16667"/>
            </a:avLst>
          </a:prstGeom>
          <a:solidFill>
            <a:srgbClr val="66FFFF"/>
          </a:solidFill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 wrap="none" anchor="ctr" anchorCtr="0"/>
          <a:lstStyle/>
          <a:p>
            <a:pPr marL="0" marR="0" lvl="0" indent="0" defTabSz="914400" eaLnBrk="1" fontAlgn="ctr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</a:rPr>
              <a:t>牙型、公称直径、螺距符合标准－－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/>
                <a:ea typeface="宋体"/>
              </a:rPr>
              <a:t>标准螺纹</a:t>
            </a:r>
            <a:endParaRPr kumimoji="0" lang="zh-CN" altLang="en-US" sz="20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宋体"/>
              <a:ea typeface="宋体"/>
            </a:endParaRPr>
          </a:p>
          <a:p>
            <a:pPr marL="0" marR="0" lvl="0" indent="0" defTabSz="914400" eaLnBrk="1" fontAlgn="ctr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</a:rPr>
              <a:t>牙型符合标准－－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/>
                <a:ea typeface="宋体"/>
              </a:rPr>
              <a:t>特殊螺纹</a:t>
            </a:r>
            <a:endParaRPr kumimoji="0" lang="zh-CN" altLang="en-US" sz="20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宋体"/>
              <a:ea typeface="宋体"/>
            </a:endParaRPr>
          </a:p>
          <a:p>
            <a:pPr marL="0" marR="0" lvl="0" indent="0" defTabSz="914400" eaLnBrk="1" fontAlgn="ctr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③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</a:rPr>
              <a:t>牙型不符合标准－－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/>
                <a:ea typeface="宋体"/>
              </a:rPr>
              <a:t>非标准螺纹（方牙）</a:t>
            </a:r>
            <a:endParaRPr kumimoji="0" lang="zh-CN" altLang="en-US" sz="20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宋体"/>
              <a:ea typeface="宋体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5917AF81-71BD-752E-ED14-6E9067A169DF}"/>
              </a:ext>
            </a:extLst>
          </p:cNvPr>
          <p:cNvGrpSpPr/>
          <p:nvPr/>
        </p:nvGrpSpPr>
        <p:grpSpPr>
          <a:xfrm>
            <a:off x="1052513" y="1701800"/>
            <a:ext cx="6491287" cy="3225800"/>
            <a:chOff x="663" y="1072"/>
            <a:chExt cx="4089" cy="2032"/>
          </a:xfrm>
        </p:grpSpPr>
        <p:pic>
          <p:nvPicPr>
            <p:cNvPr id="26" name="图片 25" descr="t6-5a">
              <a:extLst>
                <a:ext uri="{FF2B5EF4-FFF2-40B4-BE49-F238E27FC236}">
                  <a16:creationId xmlns:a16="http://schemas.microsoft.com/office/drawing/2014/main" id="{A9D72BF0-FCAC-171F-57A4-8E74B8D8897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lum bright="6000"/>
            </a:blip>
            <a:stretch>
              <a:fillRect/>
            </a:stretch>
          </p:blipFill>
          <p:spPr>
            <a:xfrm>
              <a:off x="3111" y="1104"/>
              <a:ext cx="1641" cy="2000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27" name="图片 26" descr="t6-5b">
              <a:extLst>
                <a:ext uri="{FF2B5EF4-FFF2-40B4-BE49-F238E27FC236}">
                  <a16:creationId xmlns:a16="http://schemas.microsoft.com/office/drawing/2014/main" id="{F5208289-8D12-0174-291B-FD0FB4A2679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663" y="1072"/>
              <a:ext cx="1641" cy="2000"/>
            </a:xfrm>
            <a:prstGeom prst="rect">
              <a:avLst/>
            </a:prstGeom>
            <a:ln w="9525">
              <a:noFill/>
            </a:ln>
          </p:spPr>
        </p:pic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5CE504DE-BF38-397A-CB5F-2ADEB159FD86}"/>
              </a:ext>
            </a:extLst>
          </p:cNvPr>
          <p:cNvSpPr txBox="1"/>
          <p:nvPr/>
        </p:nvSpPr>
        <p:spPr>
          <a:xfrm>
            <a:off x="1419851" y="4800540"/>
            <a:ext cx="6123949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2D2DB7"/>
                </a:solidFill>
                <a:latin typeface="宋体"/>
                <a:ea typeface="宋体"/>
              </a:rPr>
              <a:t>国家标准对螺纹的</a:t>
            </a:r>
            <a:r>
              <a:rPr lang="zh-CN" altLang="en-US" sz="2000" dirty="0">
                <a:solidFill>
                  <a:srgbClr val="FF0000"/>
                </a:solidFill>
                <a:latin typeface="宋体"/>
                <a:ea typeface="宋体"/>
              </a:rPr>
              <a:t>牙型、直径、螺距</a:t>
            </a:r>
            <a:r>
              <a:rPr lang="zh-CN" altLang="en-US" sz="2000" dirty="0">
                <a:solidFill>
                  <a:srgbClr val="2D2DB7"/>
                </a:solidFill>
                <a:latin typeface="宋体"/>
                <a:ea typeface="宋体"/>
              </a:rPr>
              <a:t>作了规定</a:t>
            </a:r>
            <a:r>
              <a:rPr lang="en-US" altLang="zh-CN" sz="2000" dirty="0">
                <a:solidFill>
                  <a:srgbClr val="2D2DB7"/>
                </a:solidFill>
                <a:latin typeface="宋体"/>
                <a:ea typeface="宋体"/>
              </a:rPr>
              <a:t>,</a:t>
            </a:r>
            <a:r>
              <a:rPr lang="zh-CN" altLang="en-US" sz="2000" dirty="0">
                <a:solidFill>
                  <a:srgbClr val="2D2DB7"/>
                </a:solidFill>
                <a:latin typeface="宋体"/>
                <a:ea typeface="宋体"/>
              </a:rPr>
              <a:t>其中：</a:t>
            </a:r>
          </a:p>
        </p:txBody>
      </p:sp>
    </p:spTree>
    <p:extLst>
      <p:ext uri="{BB962C8B-B14F-4D97-AF65-F5344CB8AC3E}">
        <p14:creationId xmlns:p14="http://schemas.microsoft.com/office/powerpoint/2010/main" val="1695813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 animBg="1"/>
      <p:bldP spid="22" grpId="0" animBg="1"/>
      <p:bldP spid="23" grpId="0" animBg="1"/>
      <p:bldP spid="24" grpId="0" animBg="1"/>
      <p:bldP spid="2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8B0705ED-AE91-05F8-4464-7C6165E61DE6}"/>
              </a:ext>
            </a:extLst>
          </p:cNvPr>
          <p:cNvSpPr/>
          <p:nvPr/>
        </p:nvSpPr>
        <p:spPr>
          <a:xfrm>
            <a:off x="323528" y="450057"/>
            <a:ext cx="66294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indent="266700" algn="just"/>
            <a:r>
              <a:rPr lang="en-US" altLang="zh-CN" sz="24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3. </a:t>
            </a:r>
            <a:r>
              <a:rPr lang="zh-CN" altLang="en-US" sz="24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螺纹的规定画法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GB/T4459.1-1995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）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54E6EE5C-DE21-485D-B6BA-491EE8EE8E74}"/>
              </a:ext>
            </a:extLst>
          </p:cNvPr>
          <p:cNvSpPr txBox="1"/>
          <p:nvPr/>
        </p:nvSpPr>
        <p:spPr>
          <a:xfrm>
            <a:off x="868397" y="1297989"/>
            <a:ext cx="1885453" cy="473661"/>
          </a:xfrm>
          <a:prstGeom prst="rect">
            <a:avLst/>
          </a:prstGeom>
          <a:noFill/>
          <a:ln w="9525">
            <a:noFill/>
          </a:ln>
        </p:spPr>
        <p:txBody>
          <a:bodyPr wrap="none" tIns="57600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）外螺纹</a:t>
            </a:r>
          </a:p>
        </p:txBody>
      </p:sp>
      <p:pic>
        <p:nvPicPr>
          <p:cNvPr id="6" name="图片 5" descr="外螺纹1">
            <a:extLst>
              <a:ext uri="{FF2B5EF4-FFF2-40B4-BE49-F238E27FC236}">
                <a16:creationId xmlns:a16="http://schemas.microsoft.com/office/drawing/2014/main" id="{C532B0E2-7953-E6D4-8709-B00A4DFC0A89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EFFFF"/>
              </a:clrFrom>
              <a:clrTo>
                <a:srgbClr val="FE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890674" y="1254125"/>
            <a:ext cx="3810000" cy="14890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" name="任意多边形 256004">
            <a:extLst>
              <a:ext uri="{FF2B5EF4-FFF2-40B4-BE49-F238E27FC236}">
                <a16:creationId xmlns:a16="http://schemas.microsoft.com/office/drawing/2014/main" id="{2BB9AC33-DD7D-BAD1-7585-98B661498EF1}"/>
              </a:ext>
            </a:extLst>
          </p:cNvPr>
          <p:cNvSpPr>
            <a:spLocks noChangeAspect="1"/>
          </p:cNvSpPr>
          <p:nvPr/>
        </p:nvSpPr>
        <p:spPr>
          <a:xfrm>
            <a:off x="4268788" y="5200650"/>
            <a:ext cx="2159000" cy="522288"/>
          </a:xfrm>
          <a:custGeom>
            <a:avLst/>
            <a:gdLst/>
            <a:ahLst/>
            <a:cxnLst/>
            <a:rect l="0" t="0" r="0" b="0"/>
            <a:pathLst>
              <a:path w="11814" h="2854">
                <a:moveTo>
                  <a:pt x="0" y="349"/>
                </a:moveTo>
                <a:lnTo>
                  <a:pt x="5229" y="2854"/>
                </a:lnTo>
                <a:lnTo>
                  <a:pt x="8939" y="2854"/>
                </a:lnTo>
                <a:lnTo>
                  <a:pt x="11814" y="0"/>
                </a:lnTo>
              </a:path>
            </a:pathLst>
          </a:custGeom>
          <a:noFill/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" name="直接连接符 7">
            <a:extLst>
              <a:ext uri="{FF2B5EF4-FFF2-40B4-BE49-F238E27FC236}">
                <a16:creationId xmlns:a16="http://schemas.microsoft.com/office/drawing/2014/main" id="{C3F0A7CC-D557-9E93-6AC4-3DD54D5E1D91}"/>
              </a:ext>
            </a:extLst>
          </p:cNvPr>
          <p:cNvSpPr>
            <a:spLocks noChangeAspect="1"/>
          </p:cNvSpPr>
          <p:nvPr/>
        </p:nvSpPr>
        <p:spPr>
          <a:xfrm flipH="1">
            <a:off x="2820988" y="4087813"/>
            <a:ext cx="2441575" cy="15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57A5B181-E74A-B4E0-20EE-1A3AA2F40218}"/>
              </a:ext>
            </a:extLst>
          </p:cNvPr>
          <p:cNvGrpSpPr>
            <a:grpSpLocks noChangeAspect="1"/>
          </p:cNvGrpSpPr>
          <p:nvPr/>
        </p:nvGrpSpPr>
        <p:grpSpPr>
          <a:xfrm>
            <a:off x="2514600" y="4676775"/>
            <a:ext cx="2865438" cy="1588"/>
            <a:chOff x="1273" y="2849"/>
            <a:chExt cx="2240" cy="1"/>
          </a:xfrm>
        </p:grpSpPr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28C6B748-666F-E8BD-9564-F4C82955508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95" y="2849"/>
              <a:ext cx="218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664BCD95-0735-9A77-A5BB-D00B3D24FA3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02" y="2849"/>
              <a:ext cx="47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9A67E3E7-E0D3-5126-C348-733AB5FA3C1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879" y="2849"/>
              <a:ext cx="277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1B3C9732-B075-D6C5-8C6E-323E59A3F73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786" y="2849"/>
              <a:ext cx="4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860AFBF4-0190-8FB4-2308-301F111B638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462" y="2849"/>
              <a:ext cx="278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1F0DC9AC-4042-1716-0D1F-02E1BB2E381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370" y="2849"/>
              <a:ext cx="4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A791B79A-2C7B-BA0D-28C2-DE1E41806AF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046" y="2849"/>
              <a:ext cx="278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8C39AA11-7E49-5C59-FCAD-1577EF4C857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954" y="2849"/>
              <a:ext cx="4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35790CCE-C405-F620-083D-718C019BAFE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630" y="2849"/>
              <a:ext cx="277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5E835C8D-A4BC-C6F5-2835-77D4159E2C9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538" y="2849"/>
              <a:ext cx="4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57A63F35-E59F-AFF8-C243-29CBE4199D2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273" y="2849"/>
              <a:ext cx="218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1" name="直接连接符 20">
            <a:extLst>
              <a:ext uri="{FF2B5EF4-FFF2-40B4-BE49-F238E27FC236}">
                <a16:creationId xmlns:a16="http://schemas.microsoft.com/office/drawing/2014/main" id="{96F993D7-B9EA-F19A-A95E-5DD766059688}"/>
              </a:ext>
            </a:extLst>
          </p:cNvPr>
          <p:cNvSpPr>
            <a:spLocks noChangeAspect="1"/>
          </p:cNvSpPr>
          <p:nvPr/>
        </p:nvSpPr>
        <p:spPr>
          <a:xfrm flipH="1">
            <a:off x="2820988" y="5264150"/>
            <a:ext cx="2441575" cy="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直接连接符 21">
            <a:extLst>
              <a:ext uri="{FF2B5EF4-FFF2-40B4-BE49-F238E27FC236}">
                <a16:creationId xmlns:a16="http://schemas.microsoft.com/office/drawing/2014/main" id="{5A3285FF-F846-626A-5532-A1C997EFE099}"/>
              </a:ext>
            </a:extLst>
          </p:cNvPr>
          <p:cNvSpPr>
            <a:spLocks noChangeAspect="1"/>
          </p:cNvSpPr>
          <p:nvPr/>
        </p:nvSpPr>
        <p:spPr>
          <a:xfrm flipV="1">
            <a:off x="4578350" y="4087813"/>
            <a:ext cx="0" cy="117633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直接连接符 22">
            <a:extLst>
              <a:ext uri="{FF2B5EF4-FFF2-40B4-BE49-F238E27FC236}">
                <a16:creationId xmlns:a16="http://schemas.microsoft.com/office/drawing/2014/main" id="{232CA5F0-F999-7E90-77D6-BEAA754B3F59}"/>
              </a:ext>
            </a:extLst>
          </p:cNvPr>
          <p:cNvSpPr>
            <a:spLocks noChangeAspect="1"/>
          </p:cNvSpPr>
          <p:nvPr/>
        </p:nvSpPr>
        <p:spPr>
          <a:xfrm flipV="1">
            <a:off x="2644775" y="4264025"/>
            <a:ext cx="1588" cy="82232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直接连接符 23">
            <a:extLst>
              <a:ext uri="{FF2B5EF4-FFF2-40B4-BE49-F238E27FC236}">
                <a16:creationId xmlns:a16="http://schemas.microsoft.com/office/drawing/2014/main" id="{BCD6CDCB-9C27-A043-CE10-EFD16FBAE459}"/>
              </a:ext>
            </a:extLst>
          </p:cNvPr>
          <p:cNvSpPr>
            <a:spLocks noChangeAspect="1"/>
          </p:cNvSpPr>
          <p:nvPr/>
        </p:nvSpPr>
        <p:spPr>
          <a:xfrm flipV="1">
            <a:off x="2820988" y="4087813"/>
            <a:ext cx="1587" cy="117633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直接连接符 24">
            <a:extLst>
              <a:ext uri="{FF2B5EF4-FFF2-40B4-BE49-F238E27FC236}">
                <a16:creationId xmlns:a16="http://schemas.microsoft.com/office/drawing/2014/main" id="{91299619-A3A4-20A9-E2F4-7EA40125FF51}"/>
              </a:ext>
            </a:extLst>
          </p:cNvPr>
          <p:cNvSpPr>
            <a:spLocks noChangeAspect="1"/>
          </p:cNvSpPr>
          <p:nvPr/>
        </p:nvSpPr>
        <p:spPr>
          <a:xfrm>
            <a:off x="4578350" y="5264150"/>
            <a:ext cx="0" cy="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7049E04A-5740-9031-94BC-1B348C5F0AA1}"/>
              </a:ext>
            </a:extLst>
          </p:cNvPr>
          <p:cNvGrpSpPr/>
          <p:nvPr/>
        </p:nvGrpSpPr>
        <p:grpSpPr>
          <a:xfrm>
            <a:off x="2647950" y="5084763"/>
            <a:ext cx="1930400" cy="798512"/>
            <a:chOff x="1245" y="3203"/>
            <a:chExt cx="1216" cy="503"/>
          </a:xfrm>
        </p:grpSpPr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0C61B714-F77C-D01C-CE08-D8F95FCD05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5" y="3203"/>
              <a:ext cx="1" cy="5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52CE58F3-1CD5-D0B4-4974-8F892E64AF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0" y="3316"/>
              <a:ext cx="1" cy="3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矩形 28">
              <a:extLst>
                <a:ext uri="{FF2B5EF4-FFF2-40B4-BE49-F238E27FC236}">
                  <a16:creationId xmlns:a16="http://schemas.microsoft.com/office/drawing/2014/main" id="{7FA52F87-6BD3-AC02-6328-C7CDAAB401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14" y="3485"/>
              <a:ext cx="452" cy="13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螺纹长度</a:t>
              </a: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7B272EE2-1E06-B671-E0E3-7D1CD78689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48" y="3600"/>
              <a:ext cx="1213" cy="43"/>
              <a:chOff x="1381" y="3661"/>
              <a:chExt cx="1506" cy="53"/>
            </a:xfrm>
          </p:grpSpPr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E2F788B3-0068-23B2-2467-EB4E7D6CA6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92" y="3686"/>
                <a:ext cx="1445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6FD504E5-552A-3707-65BD-38A14C8E36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381" y="3665"/>
                <a:ext cx="145" cy="49"/>
                <a:chOff x="1513" y="3661"/>
                <a:chExt cx="145" cy="49"/>
              </a:xfrm>
            </p:grpSpPr>
            <p:sp>
              <p:nvSpPr>
                <p:cNvPr id="37" name="任意多边形 256030">
                  <a:extLst>
                    <a:ext uri="{FF2B5EF4-FFF2-40B4-BE49-F238E27FC236}">
                      <a16:creationId xmlns:a16="http://schemas.microsoft.com/office/drawing/2014/main" id="{3F2DE280-D371-E085-B663-086294579F3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13" y="3661"/>
                  <a:ext cx="145" cy="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0" h="339">
                      <a:moveTo>
                        <a:pt x="1020" y="0"/>
                      </a:moveTo>
                      <a:lnTo>
                        <a:pt x="1020" y="339"/>
                      </a:lnTo>
                      <a:lnTo>
                        <a:pt x="0" y="169"/>
                      </a:lnTo>
                      <a:lnTo>
                        <a:pt x="10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" name="任意多边形 256031">
                  <a:extLst>
                    <a:ext uri="{FF2B5EF4-FFF2-40B4-BE49-F238E27FC236}">
                      <a16:creationId xmlns:a16="http://schemas.microsoft.com/office/drawing/2014/main" id="{1EF97EC3-1BB0-5DF9-F5DD-9E933B860B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13" y="3661"/>
                  <a:ext cx="145" cy="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0" h="339">
                      <a:moveTo>
                        <a:pt x="1020" y="0"/>
                      </a:moveTo>
                      <a:lnTo>
                        <a:pt x="1020" y="339"/>
                      </a:lnTo>
                      <a:lnTo>
                        <a:pt x="0" y="169"/>
                      </a:lnTo>
                      <a:lnTo>
                        <a:pt x="102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3" name="组合 32">
                <a:extLst>
                  <a:ext uri="{FF2B5EF4-FFF2-40B4-BE49-F238E27FC236}">
                    <a16:creationId xmlns:a16="http://schemas.microsoft.com/office/drawing/2014/main" id="{01017B2F-F22F-1001-92F4-183071B62A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740" y="3661"/>
                <a:ext cx="147" cy="49"/>
                <a:chOff x="2740" y="3661"/>
                <a:chExt cx="147" cy="49"/>
              </a:xfrm>
            </p:grpSpPr>
            <p:sp>
              <p:nvSpPr>
                <p:cNvPr id="34" name="任意多边形 256033">
                  <a:extLst>
                    <a:ext uri="{FF2B5EF4-FFF2-40B4-BE49-F238E27FC236}">
                      <a16:creationId xmlns:a16="http://schemas.microsoft.com/office/drawing/2014/main" id="{23AA1C1C-568B-315E-27E3-B1717F8FA98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40" y="3661"/>
                  <a:ext cx="146" cy="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1" h="339">
                      <a:moveTo>
                        <a:pt x="0" y="0"/>
                      </a:moveTo>
                      <a:lnTo>
                        <a:pt x="0" y="339"/>
                      </a:lnTo>
                      <a:lnTo>
                        <a:pt x="1021" y="1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" name="任意多边形 256034">
                  <a:extLst>
                    <a:ext uri="{FF2B5EF4-FFF2-40B4-BE49-F238E27FC236}">
                      <a16:creationId xmlns:a16="http://schemas.microsoft.com/office/drawing/2014/main" id="{F98A53E7-D70A-F5F0-19FC-EDD64FD859C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40" y="3661"/>
                  <a:ext cx="146" cy="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21" h="339">
                      <a:moveTo>
                        <a:pt x="0" y="0"/>
                      </a:moveTo>
                      <a:lnTo>
                        <a:pt x="0" y="339"/>
                      </a:lnTo>
                      <a:lnTo>
                        <a:pt x="1021" y="16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" name="直接连接符 35">
                  <a:extLst>
                    <a:ext uri="{FF2B5EF4-FFF2-40B4-BE49-F238E27FC236}">
                      <a16:creationId xmlns:a16="http://schemas.microsoft.com/office/drawing/2014/main" id="{02DF350D-5A9F-7E43-FC61-CBD9FB9AA8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86" y="3686"/>
                  <a:ext cx="1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sp>
        <p:nvSpPr>
          <p:cNvPr id="39" name="直接连接符 38">
            <a:extLst>
              <a:ext uri="{FF2B5EF4-FFF2-40B4-BE49-F238E27FC236}">
                <a16:creationId xmlns:a16="http://schemas.microsoft.com/office/drawing/2014/main" id="{BB0267C3-50A3-A672-95AA-BA7DF9B40CF3}"/>
              </a:ext>
            </a:extLst>
          </p:cNvPr>
          <p:cNvSpPr>
            <a:spLocks noChangeAspect="1"/>
          </p:cNvSpPr>
          <p:nvPr/>
        </p:nvSpPr>
        <p:spPr>
          <a:xfrm flipH="1">
            <a:off x="2743200" y="5184775"/>
            <a:ext cx="1835150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直接连接符 39">
            <a:extLst>
              <a:ext uri="{FF2B5EF4-FFF2-40B4-BE49-F238E27FC236}">
                <a16:creationId xmlns:a16="http://schemas.microsoft.com/office/drawing/2014/main" id="{E9DA6541-4FAD-B4A8-5E50-C8BB4318A344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2644775" y="5086350"/>
            <a:ext cx="176213" cy="1778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6F68C45D-DDD4-1E5B-0EF1-BB6643FD5C06}"/>
              </a:ext>
            </a:extLst>
          </p:cNvPr>
          <p:cNvGrpSpPr>
            <a:grpSpLocks noChangeAspect="1"/>
          </p:cNvGrpSpPr>
          <p:nvPr/>
        </p:nvGrpSpPr>
        <p:grpSpPr>
          <a:xfrm>
            <a:off x="4578349" y="4215723"/>
            <a:ext cx="584787" cy="928242"/>
            <a:chOff x="2886" y="2577"/>
            <a:chExt cx="458" cy="726"/>
          </a:xfrm>
        </p:grpSpPr>
        <p:sp>
          <p:nvSpPr>
            <p:cNvPr id="42" name="矩形 41">
              <a:extLst>
                <a:ext uri="{FF2B5EF4-FFF2-40B4-BE49-F238E27FC236}">
                  <a16:creationId xmlns:a16="http://schemas.microsoft.com/office/drawing/2014/main" id="{67423AEC-5804-D98A-8B28-60601D230693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2720" y="2845"/>
              <a:ext cx="702" cy="16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螺纹终止线</a:t>
              </a: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AD26C4DD-54B6-0CC3-42A8-1BFFFE6854A7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2956" y="2916"/>
              <a:ext cx="583" cy="19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  </a:t>
              </a: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粗实线</a:t>
              </a:r>
              <a:endPara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13EA2A7B-1990-9E5D-4AEE-5EB75355AF7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86" y="2903"/>
              <a:ext cx="61" cy="11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5" name="直接连接符 44">
            <a:extLst>
              <a:ext uri="{FF2B5EF4-FFF2-40B4-BE49-F238E27FC236}">
                <a16:creationId xmlns:a16="http://schemas.microsoft.com/office/drawing/2014/main" id="{3EA83704-957E-733B-6258-270C702B6A85}"/>
              </a:ext>
            </a:extLst>
          </p:cNvPr>
          <p:cNvSpPr>
            <a:spLocks noChangeAspect="1"/>
          </p:cNvSpPr>
          <p:nvPr/>
        </p:nvSpPr>
        <p:spPr>
          <a:xfrm flipH="1">
            <a:off x="2743200" y="4167188"/>
            <a:ext cx="1835150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F87C9895-6C51-6DDC-FE74-89285C30739A}"/>
              </a:ext>
            </a:extLst>
          </p:cNvPr>
          <p:cNvGrpSpPr>
            <a:grpSpLocks noChangeAspect="1"/>
          </p:cNvGrpSpPr>
          <p:nvPr/>
        </p:nvGrpSpPr>
        <p:grpSpPr>
          <a:xfrm>
            <a:off x="2705100" y="3352800"/>
            <a:ext cx="1558925" cy="815975"/>
            <a:chOff x="1422" y="1814"/>
            <a:chExt cx="1218" cy="638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id="{843D09A0-4B01-A093-B65F-679F12665A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94" y="1814"/>
              <a:ext cx="982" cy="16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小径线画入倒角</a:t>
              </a:r>
              <a:endParaRPr kumimoji="0" lang="zh-CN" altLang="en-US" sz="14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41B98A36-0A3E-28D6-4746-671B442C648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2" y="2018"/>
              <a:ext cx="1218" cy="434"/>
              <a:chOff x="1422" y="2018"/>
              <a:chExt cx="1218" cy="434"/>
            </a:xfrm>
          </p:grpSpPr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AA71CBE7-E89F-9998-657E-013080B0FB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422" y="2018"/>
                <a:ext cx="1218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C010ECFD-3725-3E8A-A592-1A53FD4B165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422" y="2018"/>
                <a:ext cx="59" cy="43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1" name="直接连接符 50">
            <a:extLst>
              <a:ext uri="{FF2B5EF4-FFF2-40B4-BE49-F238E27FC236}">
                <a16:creationId xmlns:a16="http://schemas.microsoft.com/office/drawing/2014/main" id="{68DEBAA2-445F-F854-520D-37AA96701272}"/>
              </a:ext>
            </a:extLst>
          </p:cNvPr>
          <p:cNvSpPr>
            <a:spLocks noChangeAspect="1"/>
          </p:cNvSpPr>
          <p:nvPr/>
        </p:nvSpPr>
        <p:spPr>
          <a:xfrm flipH="1">
            <a:off x="2644775" y="4092575"/>
            <a:ext cx="176213" cy="1778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8E18C95D-DD92-775C-6754-A748AA073E7D}"/>
              </a:ext>
            </a:extLst>
          </p:cNvPr>
          <p:cNvGrpSpPr>
            <a:grpSpLocks noChangeAspect="1"/>
          </p:cNvGrpSpPr>
          <p:nvPr/>
        </p:nvGrpSpPr>
        <p:grpSpPr>
          <a:xfrm>
            <a:off x="2820988" y="3890963"/>
            <a:ext cx="1135062" cy="196850"/>
            <a:chOff x="1513" y="2235"/>
            <a:chExt cx="887" cy="154"/>
          </a:xfrm>
        </p:grpSpPr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F6DE4E80-9723-03F4-777D-460E4E2E61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7" y="2235"/>
              <a:ext cx="73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7C3D697A-5188-EFF1-3737-2A1611BD221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13" y="2235"/>
              <a:ext cx="154" cy="1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5" name="矩形 54">
            <a:extLst>
              <a:ext uri="{FF2B5EF4-FFF2-40B4-BE49-F238E27FC236}">
                <a16:creationId xmlns:a16="http://schemas.microsoft.com/office/drawing/2014/main" id="{AA8200DF-9B70-D82E-B2A7-13FD80C1EEE8}"/>
              </a:ext>
            </a:extLst>
          </p:cNvPr>
          <p:cNvSpPr>
            <a:spLocks noChangeAspect="1"/>
          </p:cNvSpPr>
          <p:nvPr/>
        </p:nvSpPr>
        <p:spPr>
          <a:xfrm>
            <a:off x="5235575" y="5500688"/>
            <a:ext cx="538163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宋体" panose="02010600030101010101" pitchFamily="2" charset="-122"/>
              </a:rPr>
              <a:t>大径线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srgbClr val="FF33CC"/>
              </a:solidFill>
              <a:effectLst/>
              <a:uLnTx/>
              <a:uFillTx/>
            </a:endParaRPr>
          </a:p>
        </p:txBody>
      </p:sp>
      <p:sp>
        <p:nvSpPr>
          <p:cNvPr id="56" name="矩形 55">
            <a:extLst>
              <a:ext uri="{FF2B5EF4-FFF2-40B4-BE49-F238E27FC236}">
                <a16:creationId xmlns:a16="http://schemas.microsoft.com/office/drawing/2014/main" id="{43A289C4-2457-6329-F6E6-10B39D901FBD}"/>
              </a:ext>
            </a:extLst>
          </p:cNvPr>
          <p:cNvSpPr>
            <a:spLocks noChangeAspect="1"/>
          </p:cNvSpPr>
          <p:nvPr/>
        </p:nvSpPr>
        <p:spPr>
          <a:xfrm>
            <a:off x="5226050" y="5746750"/>
            <a:ext cx="538163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宋体" panose="02010600030101010101" pitchFamily="2" charset="-122"/>
              </a:rPr>
              <a:t>粗实线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sp>
        <p:nvSpPr>
          <p:cNvPr id="57" name="任意多边形 256054">
            <a:extLst>
              <a:ext uri="{FF2B5EF4-FFF2-40B4-BE49-F238E27FC236}">
                <a16:creationId xmlns:a16="http://schemas.microsoft.com/office/drawing/2014/main" id="{AEEBB8AF-03AE-BB0B-2668-5F758C6F9064}"/>
              </a:ext>
            </a:extLst>
          </p:cNvPr>
          <p:cNvSpPr>
            <a:spLocks noChangeAspect="1"/>
          </p:cNvSpPr>
          <p:nvPr/>
        </p:nvSpPr>
        <p:spPr>
          <a:xfrm>
            <a:off x="6191250" y="4176713"/>
            <a:ext cx="998538" cy="998537"/>
          </a:xfrm>
          <a:custGeom>
            <a:avLst/>
            <a:gdLst/>
            <a:ahLst/>
            <a:cxnLst/>
            <a:rect l="0" t="0" r="0" b="0"/>
            <a:pathLst>
              <a:path w="5460" h="5464">
                <a:moveTo>
                  <a:pt x="2730" y="5464"/>
                </a:moveTo>
                <a:lnTo>
                  <a:pt x="3338" y="5396"/>
                </a:lnTo>
                <a:lnTo>
                  <a:pt x="3916" y="5194"/>
                </a:lnTo>
                <a:lnTo>
                  <a:pt x="4433" y="4868"/>
                </a:lnTo>
                <a:lnTo>
                  <a:pt x="4864" y="4435"/>
                </a:lnTo>
                <a:lnTo>
                  <a:pt x="5190" y="3918"/>
                </a:lnTo>
                <a:lnTo>
                  <a:pt x="5392" y="3340"/>
                </a:lnTo>
                <a:lnTo>
                  <a:pt x="5460" y="2733"/>
                </a:lnTo>
                <a:lnTo>
                  <a:pt x="5392" y="2124"/>
                </a:lnTo>
                <a:lnTo>
                  <a:pt x="5190" y="1546"/>
                </a:lnTo>
                <a:lnTo>
                  <a:pt x="4864" y="1029"/>
                </a:lnTo>
                <a:lnTo>
                  <a:pt x="4433" y="596"/>
                </a:lnTo>
                <a:lnTo>
                  <a:pt x="3916" y="270"/>
                </a:lnTo>
                <a:lnTo>
                  <a:pt x="3338" y="68"/>
                </a:lnTo>
                <a:lnTo>
                  <a:pt x="2730" y="0"/>
                </a:lnTo>
                <a:lnTo>
                  <a:pt x="2123" y="68"/>
                </a:lnTo>
                <a:lnTo>
                  <a:pt x="1546" y="270"/>
                </a:lnTo>
                <a:lnTo>
                  <a:pt x="1029" y="596"/>
                </a:lnTo>
                <a:lnTo>
                  <a:pt x="596" y="1029"/>
                </a:lnTo>
                <a:lnTo>
                  <a:pt x="272" y="1546"/>
                </a:lnTo>
                <a:lnTo>
                  <a:pt x="70" y="2124"/>
                </a:lnTo>
                <a:lnTo>
                  <a:pt x="0" y="2733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F9EF0EB6-58CE-C6E2-DA90-A422B35E1ADB}"/>
              </a:ext>
            </a:extLst>
          </p:cNvPr>
          <p:cNvGrpSpPr>
            <a:grpSpLocks noChangeAspect="1"/>
          </p:cNvGrpSpPr>
          <p:nvPr/>
        </p:nvGrpSpPr>
        <p:grpSpPr>
          <a:xfrm>
            <a:off x="4210050" y="3717925"/>
            <a:ext cx="2216150" cy="544513"/>
            <a:chOff x="2599" y="2100"/>
            <a:chExt cx="1732" cy="425"/>
          </a:xfrm>
        </p:grpSpPr>
        <p:sp>
          <p:nvSpPr>
            <p:cNvPr id="59" name="任意多边形 256056">
              <a:extLst>
                <a:ext uri="{FF2B5EF4-FFF2-40B4-BE49-F238E27FC236}">
                  <a16:creationId xmlns:a16="http://schemas.microsoft.com/office/drawing/2014/main" id="{27AB6C2F-77AB-C62E-9BD6-E199B7E2A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9" y="2100"/>
              <a:ext cx="1149" cy="351"/>
            </a:xfrm>
            <a:custGeom>
              <a:avLst/>
              <a:gdLst/>
              <a:ahLst/>
              <a:cxnLst/>
              <a:rect l="0" t="0" r="0" b="0"/>
              <a:pathLst>
                <a:path w="8045" h="2452">
                  <a:moveTo>
                    <a:pt x="0" y="2452"/>
                  </a:moveTo>
                  <a:lnTo>
                    <a:pt x="4141" y="0"/>
                  </a:lnTo>
                  <a:lnTo>
                    <a:pt x="8045" y="0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2666C27E-0BF5-1826-4FD0-7BB7B416C6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9" y="2100"/>
              <a:ext cx="592" cy="42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1" name="矩形 60">
            <a:extLst>
              <a:ext uri="{FF2B5EF4-FFF2-40B4-BE49-F238E27FC236}">
                <a16:creationId xmlns:a16="http://schemas.microsoft.com/office/drawing/2014/main" id="{EADAC5B4-075D-3B84-3396-77243337C138}"/>
              </a:ext>
            </a:extLst>
          </p:cNvPr>
          <p:cNvSpPr>
            <a:spLocks noChangeAspect="1"/>
          </p:cNvSpPr>
          <p:nvPr/>
        </p:nvSpPr>
        <p:spPr>
          <a:xfrm>
            <a:off x="5021263" y="3470275"/>
            <a:ext cx="538162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宋体" panose="02010600030101010101" pitchFamily="2" charset="-122"/>
              </a:rPr>
              <a:t>小径线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33CC"/>
              </a:solidFill>
              <a:effectLst/>
              <a:uLnTx/>
              <a:uFillTx/>
            </a:endParaRPr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1743FADE-9D03-69DC-8F30-F5DAC4EE203A}"/>
              </a:ext>
            </a:extLst>
          </p:cNvPr>
          <p:cNvSpPr>
            <a:spLocks noChangeAspect="1"/>
          </p:cNvSpPr>
          <p:nvPr/>
        </p:nvSpPr>
        <p:spPr>
          <a:xfrm>
            <a:off x="5040313" y="3762375"/>
            <a:ext cx="538162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宋体" panose="02010600030101010101" pitchFamily="2" charset="-122"/>
              </a:rPr>
              <a:t>细实线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sp>
        <p:nvSpPr>
          <p:cNvPr id="63" name="直接连接符 62">
            <a:extLst>
              <a:ext uri="{FF2B5EF4-FFF2-40B4-BE49-F238E27FC236}">
                <a16:creationId xmlns:a16="http://schemas.microsoft.com/office/drawing/2014/main" id="{96EB9C83-1779-FD52-4E2B-0E5D4F5670CE}"/>
              </a:ext>
            </a:extLst>
          </p:cNvPr>
          <p:cNvSpPr>
            <a:spLocks noChangeAspect="1"/>
          </p:cNvSpPr>
          <p:nvPr/>
        </p:nvSpPr>
        <p:spPr>
          <a:xfrm>
            <a:off x="6411913" y="4676775"/>
            <a:ext cx="0" cy="0"/>
          </a:xfrm>
          <a:prstGeom prst="line">
            <a:avLst/>
          </a:prstGeom>
          <a:ln w="0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E4BE4C43-F9D5-5829-0358-20BBD90647BF}"/>
              </a:ext>
            </a:extLst>
          </p:cNvPr>
          <p:cNvGrpSpPr>
            <a:grpSpLocks noChangeAspect="1"/>
          </p:cNvGrpSpPr>
          <p:nvPr/>
        </p:nvGrpSpPr>
        <p:grpSpPr>
          <a:xfrm>
            <a:off x="5143500" y="4083050"/>
            <a:ext cx="246063" cy="1182688"/>
            <a:chOff x="3329" y="2385"/>
            <a:chExt cx="192" cy="925"/>
          </a:xfrm>
        </p:grpSpPr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3E230B64-6094-1488-720B-CA86A769399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29" y="2389"/>
              <a:ext cx="192" cy="921"/>
              <a:chOff x="3329" y="2389"/>
              <a:chExt cx="192" cy="921"/>
            </a:xfrm>
          </p:grpSpPr>
          <p:sp>
            <p:nvSpPr>
              <p:cNvPr id="71" name="任意多边形 256063">
                <a:extLst>
                  <a:ext uri="{FF2B5EF4-FFF2-40B4-BE49-F238E27FC236}">
                    <a16:creationId xmlns:a16="http://schemas.microsoft.com/office/drawing/2014/main" id="{0BC6B145-7DBD-A1EA-6BD7-977CEA2AD8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29" y="2389"/>
                <a:ext cx="138" cy="540"/>
              </a:xfrm>
              <a:custGeom>
                <a:avLst/>
                <a:gdLst/>
                <a:ahLst/>
                <a:cxnLst/>
                <a:rect l="0" t="0" r="0" b="0"/>
                <a:pathLst>
                  <a:path w="967" h="3778">
                    <a:moveTo>
                      <a:pt x="967" y="3778"/>
                    </a:moveTo>
                    <a:lnTo>
                      <a:pt x="960" y="3765"/>
                    </a:lnTo>
                    <a:lnTo>
                      <a:pt x="917" y="3686"/>
                    </a:lnTo>
                    <a:lnTo>
                      <a:pt x="874" y="3607"/>
                    </a:lnTo>
                    <a:lnTo>
                      <a:pt x="829" y="3529"/>
                    </a:lnTo>
                    <a:lnTo>
                      <a:pt x="783" y="3450"/>
                    </a:lnTo>
                    <a:lnTo>
                      <a:pt x="737" y="3371"/>
                    </a:lnTo>
                    <a:lnTo>
                      <a:pt x="689" y="3293"/>
                    </a:lnTo>
                    <a:lnTo>
                      <a:pt x="643" y="3215"/>
                    </a:lnTo>
                    <a:lnTo>
                      <a:pt x="595" y="3135"/>
                    </a:lnTo>
                    <a:lnTo>
                      <a:pt x="547" y="3057"/>
                    </a:lnTo>
                    <a:lnTo>
                      <a:pt x="501" y="2978"/>
                    </a:lnTo>
                    <a:lnTo>
                      <a:pt x="455" y="2900"/>
                    </a:lnTo>
                    <a:lnTo>
                      <a:pt x="410" y="2821"/>
                    </a:lnTo>
                    <a:lnTo>
                      <a:pt x="367" y="2742"/>
                    </a:lnTo>
                    <a:lnTo>
                      <a:pt x="324" y="2663"/>
                    </a:lnTo>
                    <a:lnTo>
                      <a:pt x="283" y="2583"/>
                    </a:lnTo>
                    <a:lnTo>
                      <a:pt x="244" y="2504"/>
                    </a:lnTo>
                    <a:lnTo>
                      <a:pt x="207" y="2424"/>
                    </a:lnTo>
                    <a:lnTo>
                      <a:pt x="172" y="2344"/>
                    </a:lnTo>
                    <a:lnTo>
                      <a:pt x="140" y="2263"/>
                    </a:lnTo>
                    <a:lnTo>
                      <a:pt x="110" y="2183"/>
                    </a:lnTo>
                    <a:lnTo>
                      <a:pt x="84" y="2102"/>
                    </a:lnTo>
                    <a:lnTo>
                      <a:pt x="60" y="2020"/>
                    </a:lnTo>
                    <a:lnTo>
                      <a:pt x="41" y="1939"/>
                    </a:lnTo>
                    <a:lnTo>
                      <a:pt x="24" y="1857"/>
                    </a:lnTo>
                    <a:lnTo>
                      <a:pt x="11" y="1774"/>
                    </a:lnTo>
                    <a:lnTo>
                      <a:pt x="4" y="1691"/>
                    </a:lnTo>
                    <a:lnTo>
                      <a:pt x="0" y="1607"/>
                    </a:lnTo>
                    <a:lnTo>
                      <a:pt x="0" y="1523"/>
                    </a:lnTo>
                    <a:lnTo>
                      <a:pt x="6" y="1438"/>
                    </a:lnTo>
                    <a:lnTo>
                      <a:pt x="15" y="1353"/>
                    </a:lnTo>
                    <a:lnTo>
                      <a:pt x="27" y="1268"/>
                    </a:lnTo>
                    <a:lnTo>
                      <a:pt x="44" y="1183"/>
                    </a:lnTo>
                    <a:lnTo>
                      <a:pt x="66" y="1098"/>
                    </a:lnTo>
                    <a:lnTo>
                      <a:pt x="90" y="1014"/>
                    </a:lnTo>
                    <a:lnTo>
                      <a:pt x="117" y="930"/>
                    </a:lnTo>
                    <a:lnTo>
                      <a:pt x="148" y="846"/>
                    </a:lnTo>
                    <a:lnTo>
                      <a:pt x="182" y="763"/>
                    </a:lnTo>
                    <a:lnTo>
                      <a:pt x="218" y="680"/>
                    </a:lnTo>
                    <a:lnTo>
                      <a:pt x="257" y="599"/>
                    </a:lnTo>
                    <a:lnTo>
                      <a:pt x="299" y="519"/>
                    </a:lnTo>
                    <a:lnTo>
                      <a:pt x="343" y="440"/>
                    </a:lnTo>
                    <a:lnTo>
                      <a:pt x="388" y="362"/>
                    </a:lnTo>
                    <a:lnTo>
                      <a:pt x="436" y="286"/>
                    </a:lnTo>
                    <a:lnTo>
                      <a:pt x="485" y="212"/>
                    </a:lnTo>
                    <a:lnTo>
                      <a:pt x="536" y="139"/>
                    </a:lnTo>
                    <a:lnTo>
                      <a:pt x="588" y="68"/>
                    </a:lnTo>
                    <a:lnTo>
                      <a:pt x="643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任意多边形 256064">
                <a:extLst>
                  <a:ext uri="{FF2B5EF4-FFF2-40B4-BE49-F238E27FC236}">
                    <a16:creationId xmlns:a16="http://schemas.microsoft.com/office/drawing/2014/main" id="{8ACCE1A7-69AB-06D3-CDBA-E311C084489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21" y="2929"/>
                <a:ext cx="100" cy="381"/>
              </a:xfrm>
              <a:custGeom>
                <a:avLst/>
                <a:gdLst/>
                <a:ahLst/>
                <a:cxnLst/>
                <a:rect l="0" t="0" r="0" b="0"/>
                <a:pathLst>
                  <a:path w="701" h="2663">
                    <a:moveTo>
                      <a:pt x="297" y="0"/>
                    </a:moveTo>
                    <a:lnTo>
                      <a:pt x="701" y="951"/>
                    </a:lnTo>
                    <a:lnTo>
                      <a:pt x="614" y="1653"/>
                    </a:lnTo>
                    <a:lnTo>
                      <a:pt x="394" y="2223"/>
                    </a:lnTo>
                    <a:lnTo>
                      <a:pt x="0" y="2663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6" name="任意多边形 256065">
              <a:extLst>
                <a:ext uri="{FF2B5EF4-FFF2-40B4-BE49-F238E27FC236}">
                  <a16:creationId xmlns:a16="http://schemas.microsoft.com/office/drawing/2014/main" id="{C2254FF8-5220-E402-679E-BACA9C3BF7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17" y="2385"/>
              <a:ext cx="92" cy="460"/>
            </a:xfrm>
            <a:custGeom>
              <a:avLst/>
              <a:gdLst/>
              <a:ahLst/>
              <a:cxnLst/>
              <a:rect l="0" t="0" r="0" b="0"/>
              <a:pathLst>
                <a:path w="641" h="3215">
                  <a:moveTo>
                    <a:pt x="0" y="3215"/>
                  </a:moveTo>
                  <a:lnTo>
                    <a:pt x="46" y="3135"/>
                  </a:lnTo>
                  <a:lnTo>
                    <a:pt x="94" y="3057"/>
                  </a:lnTo>
                  <a:lnTo>
                    <a:pt x="140" y="2978"/>
                  </a:lnTo>
                  <a:lnTo>
                    <a:pt x="186" y="2900"/>
                  </a:lnTo>
                  <a:lnTo>
                    <a:pt x="231" y="2821"/>
                  </a:lnTo>
                  <a:lnTo>
                    <a:pt x="274" y="2742"/>
                  </a:lnTo>
                  <a:lnTo>
                    <a:pt x="317" y="2663"/>
                  </a:lnTo>
                  <a:lnTo>
                    <a:pt x="358" y="2583"/>
                  </a:lnTo>
                  <a:lnTo>
                    <a:pt x="397" y="2504"/>
                  </a:lnTo>
                  <a:lnTo>
                    <a:pt x="434" y="2424"/>
                  </a:lnTo>
                  <a:lnTo>
                    <a:pt x="470" y="2344"/>
                  </a:lnTo>
                  <a:lnTo>
                    <a:pt x="501" y="2263"/>
                  </a:lnTo>
                  <a:lnTo>
                    <a:pt x="531" y="2183"/>
                  </a:lnTo>
                  <a:lnTo>
                    <a:pt x="557" y="2102"/>
                  </a:lnTo>
                  <a:lnTo>
                    <a:pt x="581" y="2020"/>
                  </a:lnTo>
                  <a:lnTo>
                    <a:pt x="600" y="1939"/>
                  </a:lnTo>
                  <a:lnTo>
                    <a:pt x="617" y="1857"/>
                  </a:lnTo>
                  <a:lnTo>
                    <a:pt x="630" y="1774"/>
                  </a:lnTo>
                  <a:lnTo>
                    <a:pt x="638" y="1691"/>
                  </a:lnTo>
                  <a:lnTo>
                    <a:pt x="641" y="1607"/>
                  </a:lnTo>
                  <a:lnTo>
                    <a:pt x="641" y="1523"/>
                  </a:lnTo>
                  <a:lnTo>
                    <a:pt x="635" y="1438"/>
                  </a:lnTo>
                  <a:lnTo>
                    <a:pt x="626" y="1353"/>
                  </a:lnTo>
                  <a:lnTo>
                    <a:pt x="614" y="1268"/>
                  </a:lnTo>
                  <a:lnTo>
                    <a:pt x="597" y="1183"/>
                  </a:lnTo>
                  <a:lnTo>
                    <a:pt x="575" y="1098"/>
                  </a:lnTo>
                  <a:lnTo>
                    <a:pt x="551" y="1014"/>
                  </a:lnTo>
                  <a:lnTo>
                    <a:pt x="524" y="930"/>
                  </a:lnTo>
                  <a:lnTo>
                    <a:pt x="493" y="846"/>
                  </a:lnTo>
                  <a:lnTo>
                    <a:pt x="459" y="763"/>
                  </a:lnTo>
                  <a:lnTo>
                    <a:pt x="423" y="680"/>
                  </a:lnTo>
                  <a:lnTo>
                    <a:pt x="384" y="599"/>
                  </a:lnTo>
                  <a:lnTo>
                    <a:pt x="342" y="519"/>
                  </a:lnTo>
                  <a:lnTo>
                    <a:pt x="299" y="440"/>
                  </a:lnTo>
                  <a:lnTo>
                    <a:pt x="253" y="362"/>
                  </a:lnTo>
                  <a:lnTo>
                    <a:pt x="205" y="286"/>
                  </a:lnTo>
                  <a:lnTo>
                    <a:pt x="156" y="212"/>
                  </a:lnTo>
                  <a:lnTo>
                    <a:pt x="105" y="139"/>
                  </a:lnTo>
                  <a:lnTo>
                    <a:pt x="53" y="68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00F3504A-F399-2448-21DE-536E3715996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361" y="2410"/>
              <a:ext cx="75" cy="7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2CD57A4A-419F-AE0F-DE83-9B342E83F97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331" y="2491"/>
              <a:ext cx="153" cy="15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728E7076-EC06-2DD1-2AA7-2F063808135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362" y="2592"/>
              <a:ext cx="150" cy="1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6ECDA51E-D149-E6EF-CA98-C0351BB340B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407" y="2762"/>
              <a:ext cx="63" cy="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A5E0A439-3470-77D5-3F55-D669234B2AF0}"/>
              </a:ext>
            </a:extLst>
          </p:cNvPr>
          <p:cNvGrpSpPr>
            <a:grpSpLocks noChangeAspect="1"/>
          </p:cNvGrpSpPr>
          <p:nvPr/>
        </p:nvGrpSpPr>
        <p:grpSpPr>
          <a:xfrm>
            <a:off x="5986463" y="3971925"/>
            <a:ext cx="1408112" cy="1409700"/>
            <a:chOff x="3987" y="2298"/>
            <a:chExt cx="1101" cy="1102"/>
          </a:xfrm>
        </p:grpSpPr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377048A4-BD53-016E-2A27-7C0858C20EC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538" y="3126"/>
              <a:ext cx="1" cy="274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0DD702AB-E959-671E-31F9-FCC0B95ECED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538" y="3034"/>
              <a:ext cx="1" cy="4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67684379-64CA-698F-7509-98177145ED8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538" y="2710"/>
              <a:ext cx="1" cy="277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C28D227D-B669-D578-DDAE-9BA54F476EB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538" y="2617"/>
              <a:ext cx="1" cy="4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C28AD8CE-E3EF-EBD2-0E6E-6E91918489D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538" y="2298"/>
              <a:ext cx="1" cy="27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C9D8D54E-F2F5-4A22-CAA7-99C4CAB4D6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7" y="2849"/>
              <a:ext cx="27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241BF811-6399-CA21-4837-030DFC015B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16" y="2849"/>
              <a:ext cx="288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8A0E3C76-C6A9-7F9F-0E26-494A9F15B5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23" y="2849"/>
              <a:ext cx="4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A98FB68F-93D3-49AA-484C-5AC36FEA1B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15" y="2849"/>
              <a:ext cx="27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370E1902-66B9-1F5E-6D66-B6283A16B7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20" y="2849"/>
              <a:ext cx="4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B67FC72A-D0FB-D3EC-3257-5E8C56020207}"/>
              </a:ext>
            </a:extLst>
          </p:cNvPr>
          <p:cNvGrpSpPr/>
          <p:nvPr/>
        </p:nvGrpSpPr>
        <p:grpSpPr>
          <a:xfrm>
            <a:off x="2886075" y="4087813"/>
            <a:ext cx="307975" cy="1176337"/>
            <a:chOff x="1818" y="2575"/>
            <a:chExt cx="194" cy="741"/>
          </a:xfrm>
        </p:grpSpPr>
        <p:sp>
          <p:nvSpPr>
            <p:cNvPr id="85" name="任意多边形 256082">
              <a:extLst>
                <a:ext uri="{FF2B5EF4-FFF2-40B4-BE49-F238E27FC236}">
                  <a16:creationId xmlns:a16="http://schemas.microsoft.com/office/drawing/2014/main" id="{A01FE490-0BEA-79B3-7273-7523CA449C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39" y="2575"/>
              <a:ext cx="39" cy="118"/>
            </a:xfrm>
            <a:custGeom>
              <a:avLst/>
              <a:gdLst/>
              <a:ahLst/>
              <a:cxnLst/>
              <a:rect l="0" t="0" r="0" b="0"/>
              <a:pathLst>
                <a:path w="341" h="1020">
                  <a:moveTo>
                    <a:pt x="0" y="1020"/>
                  </a:moveTo>
                  <a:lnTo>
                    <a:pt x="341" y="1020"/>
                  </a:lnTo>
                  <a:lnTo>
                    <a:pt x="171" y="0"/>
                  </a:lnTo>
                  <a:lnTo>
                    <a:pt x="0" y="10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任意多边形 256083">
              <a:extLst>
                <a:ext uri="{FF2B5EF4-FFF2-40B4-BE49-F238E27FC236}">
                  <a16:creationId xmlns:a16="http://schemas.microsoft.com/office/drawing/2014/main" id="{1FAF70C9-C559-662C-8EFE-FA47A6BB20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39" y="3198"/>
              <a:ext cx="39" cy="118"/>
            </a:xfrm>
            <a:custGeom>
              <a:avLst/>
              <a:gdLst/>
              <a:ahLst/>
              <a:cxnLst/>
              <a:rect l="0" t="0" r="0" b="0"/>
              <a:pathLst>
                <a:path w="341" h="1020">
                  <a:moveTo>
                    <a:pt x="0" y="0"/>
                  </a:moveTo>
                  <a:lnTo>
                    <a:pt x="341" y="0"/>
                  </a:lnTo>
                  <a:lnTo>
                    <a:pt x="171" y="10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72412B00-C9DC-1796-CA21-061CA0E34D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59" y="2693"/>
              <a:ext cx="1" cy="5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任意多边形 256085">
              <a:extLst>
                <a:ext uri="{FF2B5EF4-FFF2-40B4-BE49-F238E27FC236}">
                  <a16:creationId xmlns:a16="http://schemas.microsoft.com/office/drawing/2014/main" id="{75A6B181-4D15-0191-2FE7-DA2F73FE8F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39" y="2575"/>
              <a:ext cx="39" cy="118"/>
            </a:xfrm>
            <a:custGeom>
              <a:avLst/>
              <a:gdLst/>
              <a:ahLst/>
              <a:cxnLst/>
              <a:rect l="0" t="0" r="0" b="0"/>
              <a:pathLst>
                <a:path w="341" h="1020">
                  <a:moveTo>
                    <a:pt x="0" y="1020"/>
                  </a:moveTo>
                  <a:lnTo>
                    <a:pt x="341" y="1020"/>
                  </a:lnTo>
                  <a:lnTo>
                    <a:pt x="171" y="0"/>
                  </a:lnTo>
                  <a:lnTo>
                    <a:pt x="0" y="102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任意多边形 256086">
              <a:extLst>
                <a:ext uri="{FF2B5EF4-FFF2-40B4-BE49-F238E27FC236}">
                  <a16:creationId xmlns:a16="http://schemas.microsoft.com/office/drawing/2014/main" id="{4954876E-C73D-55A1-D838-F4C4A7E7C0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39" y="3198"/>
              <a:ext cx="39" cy="118"/>
            </a:xfrm>
            <a:custGeom>
              <a:avLst/>
              <a:gdLst/>
              <a:ahLst/>
              <a:cxnLst/>
              <a:rect l="0" t="0" r="0" b="0"/>
              <a:pathLst>
                <a:path w="341" h="1020">
                  <a:moveTo>
                    <a:pt x="0" y="0"/>
                  </a:moveTo>
                  <a:lnTo>
                    <a:pt x="341" y="0"/>
                  </a:lnTo>
                  <a:lnTo>
                    <a:pt x="171" y="10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A1CD01F4-35AD-DF52-B771-CD898CB12AB4}"/>
                </a:ext>
              </a:extLst>
            </p:cNvPr>
            <p:cNvSpPr txBox="1">
              <a:spLocks noChangeAspect="1"/>
            </p:cNvSpPr>
            <p:nvPr/>
          </p:nvSpPr>
          <p:spPr>
            <a:xfrm rot="16200000" flipH="1">
              <a:off x="1828" y="2904"/>
              <a:ext cx="173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</a:rPr>
                <a:t>d</a:t>
              </a:r>
            </a:p>
          </p:txBody>
        </p:sp>
      </p:grpSp>
      <p:sp>
        <p:nvSpPr>
          <p:cNvPr id="91" name="文本框 90">
            <a:extLst>
              <a:ext uri="{FF2B5EF4-FFF2-40B4-BE49-F238E27FC236}">
                <a16:creationId xmlns:a16="http://schemas.microsoft.com/office/drawing/2014/main" id="{4BB7B71A-EA67-8C15-5932-AF1FD8D13112}"/>
              </a:ext>
            </a:extLst>
          </p:cNvPr>
          <p:cNvSpPr txBox="1">
            <a:spLocks noChangeAspect="1"/>
          </p:cNvSpPr>
          <p:nvPr/>
        </p:nvSpPr>
        <p:spPr>
          <a:xfrm>
            <a:off x="2908300" y="3636963"/>
            <a:ext cx="723275" cy="307777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C0.15d</a:t>
            </a:r>
          </a:p>
        </p:txBody>
      </p: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B5C74405-5E65-CA17-5DD0-962C8B298178}"/>
              </a:ext>
            </a:extLst>
          </p:cNvPr>
          <p:cNvGrpSpPr/>
          <p:nvPr/>
        </p:nvGrpSpPr>
        <p:grpSpPr>
          <a:xfrm>
            <a:off x="3219455" y="4167190"/>
            <a:ext cx="338138" cy="1017588"/>
            <a:chOff x="2028" y="2625"/>
            <a:chExt cx="213" cy="641"/>
          </a:xfrm>
        </p:grpSpPr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A4BA3AAA-4D0B-4968-FC86-18AA0756E1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16" y="2742"/>
              <a:ext cx="1" cy="40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任意多边形 256091">
              <a:extLst>
                <a:ext uri="{FF2B5EF4-FFF2-40B4-BE49-F238E27FC236}">
                  <a16:creationId xmlns:a16="http://schemas.microsoft.com/office/drawing/2014/main" id="{173CE154-5896-216F-39A5-1121000953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7" y="2625"/>
              <a:ext cx="39" cy="117"/>
            </a:xfrm>
            <a:custGeom>
              <a:avLst/>
              <a:gdLst/>
              <a:ahLst/>
              <a:cxnLst/>
              <a:rect l="0" t="0" r="0" b="0"/>
              <a:pathLst>
                <a:path w="339" h="1020">
                  <a:moveTo>
                    <a:pt x="0" y="1020"/>
                  </a:moveTo>
                  <a:lnTo>
                    <a:pt x="339" y="1020"/>
                  </a:lnTo>
                  <a:lnTo>
                    <a:pt x="169" y="0"/>
                  </a:lnTo>
                  <a:lnTo>
                    <a:pt x="0" y="10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任意多边形 256092">
              <a:extLst>
                <a:ext uri="{FF2B5EF4-FFF2-40B4-BE49-F238E27FC236}">
                  <a16:creationId xmlns:a16="http://schemas.microsoft.com/office/drawing/2014/main" id="{6814AA23-9762-5D51-8260-365AE512FC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7" y="2625"/>
              <a:ext cx="39" cy="117"/>
            </a:xfrm>
            <a:custGeom>
              <a:avLst/>
              <a:gdLst/>
              <a:ahLst/>
              <a:cxnLst/>
              <a:rect l="0" t="0" r="0" b="0"/>
              <a:pathLst>
                <a:path w="339" h="1020">
                  <a:moveTo>
                    <a:pt x="0" y="1020"/>
                  </a:moveTo>
                  <a:lnTo>
                    <a:pt x="339" y="1020"/>
                  </a:lnTo>
                  <a:lnTo>
                    <a:pt x="169" y="0"/>
                  </a:lnTo>
                  <a:lnTo>
                    <a:pt x="0" y="102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任意多边形 256093">
              <a:extLst>
                <a:ext uri="{FF2B5EF4-FFF2-40B4-BE49-F238E27FC236}">
                  <a16:creationId xmlns:a16="http://schemas.microsoft.com/office/drawing/2014/main" id="{D65DC6FB-907B-ECFB-6B24-2E28563772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7" y="3148"/>
              <a:ext cx="39" cy="118"/>
            </a:xfrm>
            <a:custGeom>
              <a:avLst/>
              <a:gdLst/>
              <a:ahLst/>
              <a:cxnLst/>
              <a:rect l="0" t="0" r="0" b="0"/>
              <a:pathLst>
                <a:path w="339" h="1020">
                  <a:moveTo>
                    <a:pt x="0" y="0"/>
                  </a:moveTo>
                  <a:lnTo>
                    <a:pt x="339" y="0"/>
                  </a:lnTo>
                  <a:lnTo>
                    <a:pt x="169" y="10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任意多边形 256094">
              <a:extLst>
                <a:ext uri="{FF2B5EF4-FFF2-40B4-BE49-F238E27FC236}">
                  <a16:creationId xmlns:a16="http://schemas.microsoft.com/office/drawing/2014/main" id="{E98A6AB0-9CF4-9A1C-BB1D-AE28FE1F9A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7" y="3148"/>
              <a:ext cx="39" cy="118"/>
            </a:xfrm>
            <a:custGeom>
              <a:avLst/>
              <a:gdLst/>
              <a:ahLst/>
              <a:cxnLst/>
              <a:rect l="0" t="0" r="0" b="0"/>
              <a:pathLst>
                <a:path w="339" h="1020">
                  <a:moveTo>
                    <a:pt x="0" y="0"/>
                  </a:moveTo>
                  <a:lnTo>
                    <a:pt x="339" y="0"/>
                  </a:lnTo>
                  <a:lnTo>
                    <a:pt x="169" y="10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id="{60B735DC-3C38-2B71-092D-1E963C7BC660}"/>
                </a:ext>
              </a:extLst>
            </p:cNvPr>
            <p:cNvSpPr txBox="1">
              <a:spLocks noChangeAspect="1"/>
            </p:cNvSpPr>
            <p:nvPr/>
          </p:nvSpPr>
          <p:spPr>
            <a:xfrm rot="16200000">
              <a:off x="1871" y="2864"/>
              <a:ext cx="528" cy="21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</a:rPr>
                <a:t>d</a:t>
              </a:r>
              <a:r>
                <a:rPr kumimoji="0" lang="en-US" altLang="zh-CN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</a:rPr>
                <a:t>1=0</a:t>
              </a:r>
              <a:r>
                <a: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</a:rPr>
                <a:t>.85d</a:t>
              </a:r>
            </a:p>
          </p:txBody>
        </p: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DCC8C750-D75F-A40B-A8F1-A04E24261625}"/>
              </a:ext>
            </a:extLst>
          </p:cNvPr>
          <p:cNvGrpSpPr>
            <a:grpSpLocks noChangeAspect="1"/>
          </p:cNvGrpSpPr>
          <p:nvPr/>
        </p:nvGrpSpPr>
        <p:grpSpPr>
          <a:xfrm>
            <a:off x="7026275" y="3795713"/>
            <a:ext cx="1104900" cy="490537"/>
            <a:chOff x="4800" y="2160"/>
            <a:chExt cx="864" cy="384"/>
          </a:xfrm>
        </p:grpSpPr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5150F9CC-7CC5-8A00-76D8-86E2F8013B4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800" y="2160"/>
              <a:ext cx="192" cy="384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924B9901-6BF0-CB4D-2835-BF729287F7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92" y="2168"/>
              <a:ext cx="672" cy="0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2" name="文本框 101">
            <a:extLst>
              <a:ext uri="{FF2B5EF4-FFF2-40B4-BE49-F238E27FC236}">
                <a16:creationId xmlns:a16="http://schemas.microsoft.com/office/drawing/2014/main" id="{46CEAB98-97E5-CBF9-BC7D-C4FFDD9690A5}"/>
              </a:ext>
            </a:extLst>
          </p:cNvPr>
          <p:cNvSpPr txBox="1">
            <a:spLocks noChangeAspect="1"/>
          </p:cNvSpPr>
          <p:nvPr/>
        </p:nvSpPr>
        <p:spPr>
          <a:xfrm>
            <a:off x="7148513" y="3527425"/>
            <a:ext cx="1031875" cy="3365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</a:rPr>
              <a:t>≈3/4</a:t>
            </a:r>
            <a:r>
              <a: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</a:rPr>
              <a:t>圈</a:t>
            </a:r>
          </a:p>
        </p:txBody>
      </p:sp>
      <p:sp>
        <p:nvSpPr>
          <p:cNvPr id="103" name="文本框 102">
            <a:extLst>
              <a:ext uri="{FF2B5EF4-FFF2-40B4-BE49-F238E27FC236}">
                <a16:creationId xmlns:a16="http://schemas.microsoft.com/office/drawing/2014/main" id="{5BA571BA-BABC-0CA0-A0E9-3632ECBCFFA2}"/>
              </a:ext>
            </a:extLst>
          </p:cNvPr>
          <p:cNvSpPr txBox="1"/>
          <p:nvPr/>
        </p:nvSpPr>
        <p:spPr>
          <a:xfrm>
            <a:off x="675366" y="4857750"/>
            <a:ext cx="1304925" cy="406400"/>
          </a:xfrm>
          <a:prstGeom prst="rect">
            <a:avLst/>
          </a:prstGeom>
          <a:noFill/>
          <a:ln w="9525" cap="flat" cmpd="sng">
            <a:solidFill>
              <a:srgbClr val="FF3300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r>
              <a:rPr lang="en-US" altLang="zh-CN" sz="2000" dirty="0">
                <a:solidFill>
                  <a:srgbClr val="000000"/>
                </a:solidFill>
                <a:latin typeface="宋体" panose="02010600030101010101" pitchFamily="2" charset="-122"/>
              </a:rPr>
              <a:t>d</a:t>
            </a:r>
            <a:r>
              <a:rPr lang="en-US" altLang="zh-CN" sz="2000" baseline="-25000" dirty="0">
                <a:solidFill>
                  <a:srgbClr val="000000"/>
                </a:solidFill>
                <a:latin typeface="宋体" panose="02010600030101010101" pitchFamily="2" charset="-122"/>
              </a:rPr>
              <a:t>1</a:t>
            </a:r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＝</a:t>
            </a:r>
            <a:r>
              <a:rPr lang="en-US" altLang="zh-CN" sz="2000" dirty="0">
                <a:solidFill>
                  <a:srgbClr val="000000"/>
                </a:solidFill>
                <a:latin typeface="宋体" panose="02010600030101010101" pitchFamily="2" charset="-122"/>
              </a:rPr>
              <a:t>0.85d</a:t>
            </a:r>
          </a:p>
        </p:txBody>
      </p: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755B9506-22C7-BF60-3CA2-0181CD544810}"/>
              </a:ext>
            </a:extLst>
          </p:cNvPr>
          <p:cNvGrpSpPr/>
          <p:nvPr/>
        </p:nvGrpSpPr>
        <p:grpSpPr>
          <a:xfrm>
            <a:off x="6107113" y="4084638"/>
            <a:ext cx="1173162" cy="1173162"/>
            <a:chOff x="3757" y="1710"/>
            <a:chExt cx="966" cy="967"/>
          </a:xfrm>
        </p:grpSpPr>
        <p:sp>
          <p:nvSpPr>
            <p:cNvPr id="105" name="任意多边形 256102">
              <a:extLst>
                <a:ext uri="{FF2B5EF4-FFF2-40B4-BE49-F238E27FC236}">
                  <a16:creationId xmlns:a16="http://schemas.microsoft.com/office/drawing/2014/main" id="{AE925C0C-462B-2206-6091-1051F680B20F}"/>
                </a:ext>
              </a:extLst>
            </p:cNvPr>
            <p:cNvSpPr/>
            <p:nvPr/>
          </p:nvSpPr>
          <p:spPr>
            <a:xfrm>
              <a:off x="3757" y="1710"/>
              <a:ext cx="966" cy="851"/>
            </a:xfrm>
            <a:custGeom>
              <a:avLst/>
              <a:gdLst/>
              <a:ahLst/>
              <a:cxnLst/>
              <a:rect l="0" t="0" r="0" b="0"/>
              <a:pathLst>
                <a:path w="6762" h="5956">
                  <a:moveTo>
                    <a:pt x="6762" y="3384"/>
                  </a:moveTo>
                  <a:lnTo>
                    <a:pt x="6762" y="3330"/>
                  </a:lnTo>
                  <a:lnTo>
                    <a:pt x="6761" y="3277"/>
                  </a:lnTo>
                  <a:lnTo>
                    <a:pt x="6759" y="3224"/>
                  </a:lnTo>
                  <a:lnTo>
                    <a:pt x="6755" y="3170"/>
                  </a:lnTo>
                  <a:lnTo>
                    <a:pt x="6752" y="3118"/>
                  </a:lnTo>
                  <a:lnTo>
                    <a:pt x="6747" y="3065"/>
                  </a:lnTo>
                  <a:lnTo>
                    <a:pt x="6742" y="3012"/>
                  </a:lnTo>
                  <a:lnTo>
                    <a:pt x="6736" y="2959"/>
                  </a:lnTo>
                  <a:lnTo>
                    <a:pt x="6728" y="2907"/>
                  </a:lnTo>
                  <a:lnTo>
                    <a:pt x="6720" y="2854"/>
                  </a:lnTo>
                  <a:lnTo>
                    <a:pt x="6712" y="2801"/>
                  </a:lnTo>
                  <a:lnTo>
                    <a:pt x="6702" y="2749"/>
                  </a:lnTo>
                  <a:lnTo>
                    <a:pt x="6692" y="2697"/>
                  </a:lnTo>
                  <a:lnTo>
                    <a:pt x="6680" y="2645"/>
                  </a:lnTo>
                  <a:lnTo>
                    <a:pt x="6669" y="2594"/>
                  </a:lnTo>
                  <a:lnTo>
                    <a:pt x="6657" y="2541"/>
                  </a:lnTo>
                  <a:lnTo>
                    <a:pt x="6643" y="2490"/>
                  </a:lnTo>
                  <a:lnTo>
                    <a:pt x="6628" y="2439"/>
                  </a:lnTo>
                  <a:lnTo>
                    <a:pt x="6612" y="2388"/>
                  </a:lnTo>
                  <a:lnTo>
                    <a:pt x="6596" y="2337"/>
                  </a:lnTo>
                  <a:lnTo>
                    <a:pt x="6579" y="2287"/>
                  </a:lnTo>
                  <a:lnTo>
                    <a:pt x="6562" y="2237"/>
                  </a:lnTo>
                  <a:lnTo>
                    <a:pt x="6544" y="2187"/>
                  </a:lnTo>
                  <a:lnTo>
                    <a:pt x="6525" y="2137"/>
                  </a:lnTo>
                  <a:lnTo>
                    <a:pt x="6504" y="2088"/>
                  </a:lnTo>
                  <a:lnTo>
                    <a:pt x="6484" y="2040"/>
                  </a:lnTo>
                  <a:lnTo>
                    <a:pt x="6462" y="1991"/>
                  </a:lnTo>
                  <a:lnTo>
                    <a:pt x="6441" y="1942"/>
                  </a:lnTo>
                  <a:lnTo>
                    <a:pt x="6417" y="1894"/>
                  </a:lnTo>
                  <a:lnTo>
                    <a:pt x="6393" y="1847"/>
                  </a:lnTo>
                  <a:lnTo>
                    <a:pt x="6369" y="1800"/>
                  </a:lnTo>
                  <a:lnTo>
                    <a:pt x="6344" y="1754"/>
                  </a:lnTo>
                  <a:lnTo>
                    <a:pt x="6318" y="1707"/>
                  </a:lnTo>
                  <a:lnTo>
                    <a:pt x="6291" y="1661"/>
                  </a:lnTo>
                  <a:lnTo>
                    <a:pt x="6264" y="1615"/>
                  </a:lnTo>
                  <a:lnTo>
                    <a:pt x="6235" y="1570"/>
                  </a:lnTo>
                  <a:lnTo>
                    <a:pt x="6207" y="1525"/>
                  </a:lnTo>
                  <a:lnTo>
                    <a:pt x="6177" y="1481"/>
                  </a:lnTo>
                  <a:lnTo>
                    <a:pt x="6147" y="1438"/>
                  </a:lnTo>
                  <a:lnTo>
                    <a:pt x="6116" y="1394"/>
                  </a:lnTo>
                  <a:lnTo>
                    <a:pt x="6084" y="1352"/>
                  </a:lnTo>
                  <a:lnTo>
                    <a:pt x="6053" y="1310"/>
                  </a:lnTo>
                  <a:lnTo>
                    <a:pt x="6020" y="1268"/>
                  </a:lnTo>
                  <a:lnTo>
                    <a:pt x="5987" y="1226"/>
                  </a:lnTo>
                  <a:lnTo>
                    <a:pt x="5952" y="1186"/>
                  </a:lnTo>
                  <a:lnTo>
                    <a:pt x="5918" y="1145"/>
                  </a:lnTo>
                  <a:lnTo>
                    <a:pt x="5882" y="1105"/>
                  </a:lnTo>
                  <a:lnTo>
                    <a:pt x="5846" y="1067"/>
                  </a:lnTo>
                  <a:lnTo>
                    <a:pt x="5810" y="1028"/>
                  </a:lnTo>
                  <a:lnTo>
                    <a:pt x="5772" y="991"/>
                  </a:lnTo>
                  <a:lnTo>
                    <a:pt x="5734" y="953"/>
                  </a:lnTo>
                  <a:lnTo>
                    <a:pt x="5696" y="917"/>
                  </a:lnTo>
                  <a:lnTo>
                    <a:pt x="5656" y="881"/>
                  </a:lnTo>
                  <a:lnTo>
                    <a:pt x="5617" y="846"/>
                  </a:lnTo>
                  <a:lnTo>
                    <a:pt x="5577" y="810"/>
                  </a:lnTo>
                  <a:lnTo>
                    <a:pt x="5536" y="776"/>
                  </a:lnTo>
                  <a:lnTo>
                    <a:pt x="5495" y="742"/>
                  </a:lnTo>
                  <a:lnTo>
                    <a:pt x="5453" y="709"/>
                  </a:lnTo>
                  <a:lnTo>
                    <a:pt x="5411" y="678"/>
                  </a:lnTo>
                  <a:lnTo>
                    <a:pt x="5368" y="646"/>
                  </a:lnTo>
                  <a:lnTo>
                    <a:pt x="5325" y="615"/>
                  </a:lnTo>
                  <a:lnTo>
                    <a:pt x="5282" y="584"/>
                  </a:lnTo>
                  <a:lnTo>
                    <a:pt x="5238" y="555"/>
                  </a:lnTo>
                  <a:lnTo>
                    <a:pt x="5193" y="527"/>
                  </a:lnTo>
                  <a:lnTo>
                    <a:pt x="5148" y="498"/>
                  </a:lnTo>
                  <a:lnTo>
                    <a:pt x="5103" y="471"/>
                  </a:lnTo>
                  <a:lnTo>
                    <a:pt x="5056" y="444"/>
                  </a:lnTo>
                  <a:lnTo>
                    <a:pt x="5011" y="418"/>
                  </a:lnTo>
                  <a:lnTo>
                    <a:pt x="4963" y="393"/>
                  </a:lnTo>
                  <a:lnTo>
                    <a:pt x="4916" y="369"/>
                  </a:lnTo>
                  <a:lnTo>
                    <a:pt x="4869" y="345"/>
                  </a:lnTo>
                  <a:lnTo>
                    <a:pt x="4821" y="321"/>
                  </a:lnTo>
                  <a:lnTo>
                    <a:pt x="4772" y="300"/>
                  </a:lnTo>
                  <a:lnTo>
                    <a:pt x="4725" y="278"/>
                  </a:lnTo>
                  <a:lnTo>
                    <a:pt x="4675" y="258"/>
                  </a:lnTo>
                  <a:lnTo>
                    <a:pt x="4626" y="237"/>
                  </a:lnTo>
                  <a:lnTo>
                    <a:pt x="4576" y="218"/>
                  </a:lnTo>
                  <a:lnTo>
                    <a:pt x="4527" y="200"/>
                  </a:lnTo>
                  <a:lnTo>
                    <a:pt x="4476" y="181"/>
                  </a:lnTo>
                  <a:lnTo>
                    <a:pt x="4426" y="166"/>
                  </a:lnTo>
                  <a:lnTo>
                    <a:pt x="4375" y="149"/>
                  </a:lnTo>
                  <a:lnTo>
                    <a:pt x="4325" y="134"/>
                  </a:lnTo>
                  <a:lnTo>
                    <a:pt x="4274" y="119"/>
                  </a:lnTo>
                  <a:lnTo>
                    <a:pt x="4222" y="105"/>
                  </a:lnTo>
                  <a:lnTo>
                    <a:pt x="4171" y="93"/>
                  </a:lnTo>
                  <a:lnTo>
                    <a:pt x="4118" y="80"/>
                  </a:lnTo>
                  <a:lnTo>
                    <a:pt x="4067" y="70"/>
                  </a:lnTo>
                  <a:lnTo>
                    <a:pt x="4015" y="59"/>
                  </a:lnTo>
                  <a:lnTo>
                    <a:pt x="3963" y="50"/>
                  </a:lnTo>
                  <a:lnTo>
                    <a:pt x="3911" y="41"/>
                  </a:lnTo>
                  <a:lnTo>
                    <a:pt x="3857" y="33"/>
                  </a:lnTo>
                  <a:lnTo>
                    <a:pt x="3805" y="26"/>
                  </a:lnTo>
                  <a:lnTo>
                    <a:pt x="3752" y="20"/>
                  </a:lnTo>
                  <a:lnTo>
                    <a:pt x="3699" y="15"/>
                  </a:lnTo>
                  <a:lnTo>
                    <a:pt x="3646" y="10"/>
                  </a:lnTo>
                  <a:lnTo>
                    <a:pt x="3594" y="7"/>
                  </a:lnTo>
                  <a:lnTo>
                    <a:pt x="3541" y="3"/>
                  </a:lnTo>
                  <a:lnTo>
                    <a:pt x="3487" y="1"/>
                  </a:lnTo>
                  <a:lnTo>
                    <a:pt x="3434" y="0"/>
                  </a:lnTo>
                  <a:lnTo>
                    <a:pt x="3382" y="0"/>
                  </a:lnTo>
                  <a:lnTo>
                    <a:pt x="3328" y="0"/>
                  </a:lnTo>
                  <a:lnTo>
                    <a:pt x="3275" y="1"/>
                  </a:lnTo>
                  <a:lnTo>
                    <a:pt x="3222" y="3"/>
                  </a:lnTo>
                  <a:lnTo>
                    <a:pt x="3169" y="7"/>
                  </a:lnTo>
                  <a:lnTo>
                    <a:pt x="3116" y="10"/>
                  </a:lnTo>
                  <a:lnTo>
                    <a:pt x="3063" y="15"/>
                  </a:lnTo>
                  <a:lnTo>
                    <a:pt x="3010" y="20"/>
                  </a:lnTo>
                  <a:lnTo>
                    <a:pt x="2957" y="26"/>
                  </a:lnTo>
                  <a:lnTo>
                    <a:pt x="2905" y="33"/>
                  </a:lnTo>
                  <a:lnTo>
                    <a:pt x="2853" y="41"/>
                  </a:lnTo>
                  <a:lnTo>
                    <a:pt x="2800" y="50"/>
                  </a:lnTo>
                  <a:lnTo>
                    <a:pt x="2748" y="59"/>
                  </a:lnTo>
                  <a:lnTo>
                    <a:pt x="2696" y="70"/>
                  </a:lnTo>
                  <a:lnTo>
                    <a:pt x="2644" y="80"/>
                  </a:lnTo>
                  <a:lnTo>
                    <a:pt x="2592" y="93"/>
                  </a:lnTo>
                  <a:lnTo>
                    <a:pt x="2541" y="105"/>
                  </a:lnTo>
                  <a:lnTo>
                    <a:pt x="2489" y="119"/>
                  </a:lnTo>
                  <a:lnTo>
                    <a:pt x="2438" y="134"/>
                  </a:lnTo>
                  <a:lnTo>
                    <a:pt x="2387" y="149"/>
                  </a:lnTo>
                  <a:lnTo>
                    <a:pt x="2336" y="166"/>
                  </a:lnTo>
                  <a:lnTo>
                    <a:pt x="2286" y="181"/>
                  </a:lnTo>
                  <a:lnTo>
                    <a:pt x="2236" y="200"/>
                  </a:lnTo>
                  <a:lnTo>
                    <a:pt x="2186" y="218"/>
                  </a:lnTo>
                  <a:lnTo>
                    <a:pt x="2136" y="237"/>
                  </a:lnTo>
                  <a:lnTo>
                    <a:pt x="2088" y="258"/>
                  </a:lnTo>
                  <a:lnTo>
                    <a:pt x="2039" y="278"/>
                  </a:lnTo>
                  <a:lnTo>
                    <a:pt x="1990" y="300"/>
                  </a:lnTo>
                  <a:lnTo>
                    <a:pt x="1942" y="321"/>
                  </a:lnTo>
                  <a:lnTo>
                    <a:pt x="1893" y="345"/>
                  </a:lnTo>
                  <a:lnTo>
                    <a:pt x="1846" y="369"/>
                  </a:lnTo>
                  <a:lnTo>
                    <a:pt x="1799" y="393"/>
                  </a:lnTo>
                  <a:lnTo>
                    <a:pt x="1753" y="418"/>
                  </a:lnTo>
                  <a:lnTo>
                    <a:pt x="1706" y="444"/>
                  </a:lnTo>
                  <a:lnTo>
                    <a:pt x="1661" y="471"/>
                  </a:lnTo>
                  <a:lnTo>
                    <a:pt x="1614" y="498"/>
                  </a:lnTo>
                  <a:lnTo>
                    <a:pt x="1570" y="527"/>
                  </a:lnTo>
                  <a:lnTo>
                    <a:pt x="1525" y="555"/>
                  </a:lnTo>
                  <a:lnTo>
                    <a:pt x="1481" y="584"/>
                  </a:lnTo>
                  <a:lnTo>
                    <a:pt x="1437" y="615"/>
                  </a:lnTo>
                  <a:lnTo>
                    <a:pt x="1394" y="646"/>
                  </a:lnTo>
                  <a:lnTo>
                    <a:pt x="1351" y="678"/>
                  </a:lnTo>
                  <a:lnTo>
                    <a:pt x="1309" y="709"/>
                  </a:lnTo>
                  <a:lnTo>
                    <a:pt x="1267" y="742"/>
                  </a:lnTo>
                  <a:lnTo>
                    <a:pt x="1226" y="776"/>
                  </a:lnTo>
                  <a:lnTo>
                    <a:pt x="1185" y="810"/>
                  </a:lnTo>
                  <a:lnTo>
                    <a:pt x="1145" y="846"/>
                  </a:lnTo>
                  <a:lnTo>
                    <a:pt x="1106" y="881"/>
                  </a:lnTo>
                  <a:lnTo>
                    <a:pt x="1067" y="917"/>
                  </a:lnTo>
                  <a:lnTo>
                    <a:pt x="1029" y="953"/>
                  </a:lnTo>
                  <a:lnTo>
                    <a:pt x="991" y="991"/>
                  </a:lnTo>
                  <a:lnTo>
                    <a:pt x="954" y="1028"/>
                  </a:lnTo>
                  <a:lnTo>
                    <a:pt x="916" y="1067"/>
                  </a:lnTo>
                  <a:lnTo>
                    <a:pt x="881" y="1105"/>
                  </a:lnTo>
                  <a:lnTo>
                    <a:pt x="846" y="1145"/>
                  </a:lnTo>
                  <a:lnTo>
                    <a:pt x="811" y="1186"/>
                  </a:lnTo>
                  <a:lnTo>
                    <a:pt x="777" y="1226"/>
                  </a:lnTo>
                  <a:lnTo>
                    <a:pt x="742" y="1268"/>
                  </a:lnTo>
                  <a:lnTo>
                    <a:pt x="710" y="1310"/>
                  </a:lnTo>
                  <a:lnTo>
                    <a:pt x="678" y="1352"/>
                  </a:lnTo>
                  <a:lnTo>
                    <a:pt x="646" y="1394"/>
                  </a:lnTo>
                  <a:lnTo>
                    <a:pt x="615" y="1438"/>
                  </a:lnTo>
                  <a:lnTo>
                    <a:pt x="585" y="1481"/>
                  </a:lnTo>
                  <a:lnTo>
                    <a:pt x="555" y="1525"/>
                  </a:lnTo>
                  <a:lnTo>
                    <a:pt x="527" y="1570"/>
                  </a:lnTo>
                  <a:lnTo>
                    <a:pt x="498" y="1615"/>
                  </a:lnTo>
                  <a:lnTo>
                    <a:pt x="471" y="1661"/>
                  </a:lnTo>
                  <a:lnTo>
                    <a:pt x="445" y="1707"/>
                  </a:lnTo>
                  <a:lnTo>
                    <a:pt x="419" y="1754"/>
                  </a:lnTo>
                  <a:lnTo>
                    <a:pt x="393" y="1800"/>
                  </a:lnTo>
                  <a:lnTo>
                    <a:pt x="369" y="1847"/>
                  </a:lnTo>
                  <a:lnTo>
                    <a:pt x="345" y="1894"/>
                  </a:lnTo>
                  <a:lnTo>
                    <a:pt x="322" y="1942"/>
                  </a:lnTo>
                  <a:lnTo>
                    <a:pt x="300" y="1991"/>
                  </a:lnTo>
                  <a:lnTo>
                    <a:pt x="278" y="2040"/>
                  </a:lnTo>
                  <a:lnTo>
                    <a:pt x="258" y="2088"/>
                  </a:lnTo>
                  <a:lnTo>
                    <a:pt x="237" y="2137"/>
                  </a:lnTo>
                  <a:lnTo>
                    <a:pt x="219" y="2187"/>
                  </a:lnTo>
                  <a:lnTo>
                    <a:pt x="200" y="2237"/>
                  </a:lnTo>
                  <a:lnTo>
                    <a:pt x="183" y="2287"/>
                  </a:lnTo>
                  <a:lnTo>
                    <a:pt x="166" y="2337"/>
                  </a:lnTo>
                  <a:lnTo>
                    <a:pt x="150" y="2388"/>
                  </a:lnTo>
                  <a:lnTo>
                    <a:pt x="135" y="2439"/>
                  </a:lnTo>
                  <a:lnTo>
                    <a:pt x="120" y="2490"/>
                  </a:lnTo>
                  <a:lnTo>
                    <a:pt x="107" y="2541"/>
                  </a:lnTo>
                  <a:lnTo>
                    <a:pt x="94" y="2594"/>
                  </a:lnTo>
                  <a:lnTo>
                    <a:pt x="82" y="2645"/>
                  </a:lnTo>
                  <a:lnTo>
                    <a:pt x="70" y="2697"/>
                  </a:lnTo>
                  <a:lnTo>
                    <a:pt x="60" y="2749"/>
                  </a:lnTo>
                  <a:lnTo>
                    <a:pt x="51" y="2801"/>
                  </a:lnTo>
                  <a:lnTo>
                    <a:pt x="42" y="2854"/>
                  </a:lnTo>
                  <a:lnTo>
                    <a:pt x="34" y="2907"/>
                  </a:lnTo>
                  <a:lnTo>
                    <a:pt x="27" y="2959"/>
                  </a:lnTo>
                  <a:lnTo>
                    <a:pt x="21" y="3012"/>
                  </a:lnTo>
                  <a:lnTo>
                    <a:pt x="15" y="3065"/>
                  </a:lnTo>
                  <a:lnTo>
                    <a:pt x="10" y="3118"/>
                  </a:lnTo>
                  <a:lnTo>
                    <a:pt x="7" y="3170"/>
                  </a:lnTo>
                  <a:lnTo>
                    <a:pt x="5" y="3224"/>
                  </a:lnTo>
                  <a:lnTo>
                    <a:pt x="2" y="3277"/>
                  </a:lnTo>
                  <a:lnTo>
                    <a:pt x="1" y="3330"/>
                  </a:lnTo>
                  <a:lnTo>
                    <a:pt x="0" y="3384"/>
                  </a:lnTo>
                  <a:lnTo>
                    <a:pt x="1" y="3436"/>
                  </a:lnTo>
                  <a:lnTo>
                    <a:pt x="2" y="3489"/>
                  </a:lnTo>
                  <a:lnTo>
                    <a:pt x="5" y="3543"/>
                  </a:lnTo>
                  <a:lnTo>
                    <a:pt x="7" y="3596"/>
                  </a:lnTo>
                  <a:lnTo>
                    <a:pt x="10" y="3649"/>
                  </a:lnTo>
                  <a:lnTo>
                    <a:pt x="15" y="3702"/>
                  </a:lnTo>
                  <a:lnTo>
                    <a:pt x="21" y="3755"/>
                  </a:lnTo>
                  <a:lnTo>
                    <a:pt x="27" y="3807"/>
                  </a:lnTo>
                  <a:lnTo>
                    <a:pt x="34" y="3860"/>
                  </a:lnTo>
                  <a:lnTo>
                    <a:pt x="42" y="3913"/>
                  </a:lnTo>
                  <a:lnTo>
                    <a:pt x="51" y="3965"/>
                  </a:lnTo>
                  <a:lnTo>
                    <a:pt x="60" y="4017"/>
                  </a:lnTo>
                  <a:lnTo>
                    <a:pt x="70" y="4069"/>
                  </a:lnTo>
                  <a:lnTo>
                    <a:pt x="82" y="4122"/>
                  </a:lnTo>
                  <a:lnTo>
                    <a:pt x="94" y="4174"/>
                  </a:lnTo>
                  <a:lnTo>
                    <a:pt x="107" y="4225"/>
                  </a:lnTo>
                  <a:lnTo>
                    <a:pt x="120" y="4276"/>
                  </a:lnTo>
                  <a:lnTo>
                    <a:pt x="135" y="4327"/>
                  </a:lnTo>
                  <a:lnTo>
                    <a:pt x="150" y="4378"/>
                  </a:lnTo>
                  <a:lnTo>
                    <a:pt x="166" y="4429"/>
                  </a:lnTo>
                  <a:lnTo>
                    <a:pt x="183" y="4479"/>
                  </a:lnTo>
                  <a:lnTo>
                    <a:pt x="200" y="4529"/>
                  </a:lnTo>
                  <a:lnTo>
                    <a:pt x="219" y="4579"/>
                  </a:lnTo>
                  <a:lnTo>
                    <a:pt x="237" y="4629"/>
                  </a:lnTo>
                  <a:lnTo>
                    <a:pt x="258" y="4678"/>
                  </a:lnTo>
                  <a:lnTo>
                    <a:pt x="278" y="4728"/>
                  </a:lnTo>
                  <a:lnTo>
                    <a:pt x="300" y="4775"/>
                  </a:lnTo>
                  <a:lnTo>
                    <a:pt x="322" y="4824"/>
                  </a:lnTo>
                  <a:lnTo>
                    <a:pt x="345" y="4872"/>
                  </a:lnTo>
                  <a:lnTo>
                    <a:pt x="369" y="4920"/>
                  </a:lnTo>
                  <a:lnTo>
                    <a:pt x="393" y="4967"/>
                  </a:lnTo>
                  <a:lnTo>
                    <a:pt x="419" y="5014"/>
                  </a:lnTo>
                  <a:lnTo>
                    <a:pt x="445" y="5060"/>
                  </a:lnTo>
                  <a:lnTo>
                    <a:pt x="471" y="5106"/>
                  </a:lnTo>
                  <a:lnTo>
                    <a:pt x="498" y="5151"/>
                  </a:lnTo>
                  <a:lnTo>
                    <a:pt x="527" y="5196"/>
                  </a:lnTo>
                  <a:lnTo>
                    <a:pt x="555" y="5241"/>
                  </a:lnTo>
                  <a:lnTo>
                    <a:pt x="585" y="5285"/>
                  </a:lnTo>
                  <a:lnTo>
                    <a:pt x="615" y="5329"/>
                  </a:lnTo>
                  <a:lnTo>
                    <a:pt x="646" y="5372"/>
                  </a:lnTo>
                  <a:lnTo>
                    <a:pt x="678" y="5416"/>
                  </a:lnTo>
                  <a:lnTo>
                    <a:pt x="710" y="5458"/>
                  </a:lnTo>
                  <a:lnTo>
                    <a:pt x="742" y="5500"/>
                  </a:lnTo>
                  <a:lnTo>
                    <a:pt x="777" y="5540"/>
                  </a:lnTo>
                  <a:lnTo>
                    <a:pt x="811" y="5581"/>
                  </a:lnTo>
                  <a:lnTo>
                    <a:pt x="846" y="5621"/>
                  </a:lnTo>
                  <a:lnTo>
                    <a:pt x="881" y="5661"/>
                  </a:lnTo>
                  <a:lnTo>
                    <a:pt x="916" y="5699"/>
                  </a:lnTo>
                  <a:lnTo>
                    <a:pt x="954" y="5738"/>
                  </a:lnTo>
                  <a:lnTo>
                    <a:pt x="991" y="5777"/>
                  </a:lnTo>
                  <a:lnTo>
                    <a:pt x="1029" y="5813"/>
                  </a:lnTo>
                  <a:lnTo>
                    <a:pt x="1067" y="5850"/>
                  </a:lnTo>
                  <a:lnTo>
                    <a:pt x="1106" y="5887"/>
                  </a:lnTo>
                  <a:lnTo>
                    <a:pt x="1145" y="5922"/>
                  </a:lnTo>
                  <a:lnTo>
                    <a:pt x="1185" y="5956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任意多边形 256103">
              <a:extLst>
                <a:ext uri="{FF2B5EF4-FFF2-40B4-BE49-F238E27FC236}">
                  <a16:creationId xmlns:a16="http://schemas.microsoft.com/office/drawing/2014/main" id="{1ECFB911-1963-8255-313F-B39525FCE2B5}"/>
                </a:ext>
              </a:extLst>
            </p:cNvPr>
            <p:cNvSpPr/>
            <p:nvPr/>
          </p:nvSpPr>
          <p:spPr>
            <a:xfrm>
              <a:off x="3927" y="2194"/>
              <a:ext cx="796" cy="483"/>
            </a:xfrm>
            <a:custGeom>
              <a:avLst/>
              <a:gdLst/>
              <a:ahLst/>
              <a:cxnLst/>
              <a:rect l="0" t="0" r="0" b="0"/>
              <a:pathLst>
                <a:path w="5577" h="3384">
                  <a:moveTo>
                    <a:pt x="0" y="2572"/>
                  </a:moveTo>
                  <a:lnTo>
                    <a:pt x="41" y="2607"/>
                  </a:lnTo>
                  <a:lnTo>
                    <a:pt x="82" y="2640"/>
                  </a:lnTo>
                  <a:lnTo>
                    <a:pt x="124" y="2673"/>
                  </a:lnTo>
                  <a:lnTo>
                    <a:pt x="166" y="2706"/>
                  </a:lnTo>
                  <a:lnTo>
                    <a:pt x="209" y="2736"/>
                  </a:lnTo>
                  <a:lnTo>
                    <a:pt x="252" y="2768"/>
                  </a:lnTo>
                  <a:lnTo>
                    <a:pt x="296" y="2798"/>
                  </a:lnTo>
                  <a:lnTo>
                    <a:pt x="340" y="2827"/>
                  </a:lnTo>
                  <a:lnTo>
                    <a:pt x="385" y="2857"/>
                  </a:lnTo>
                  <a:lnTo>
                    <a:pt x="429" y="2884"/>
                  </a:lnTo>
                  <a:lnTo>
                    <a:pt x="476" y="2912"/>
                  </a:lnTo>
                  <a:lnTo>
                    <a:pt x="521" y="2939"/>
                  </a:lnTo>
                  <a:lnTo>
                    <a:pt x="568" y="2965"/>
                  </a:lnTo>
                  <a:lnTo>
                    <a:pt x="614" y="2990"/>
                  </a:lnTo>
                  <a:lnTo>
                    <a:pt x="661" y="3015"/>
                  </a:lnTo>
                  <a:lnTo>
                    <a:pt x="708" y="3038"/>
                  </a:lnTo>
                  <a:lnTo>
                    <a:pt x="757" y="3061"/>
                  </a:lnTo>
                  <a:lnTo>
                    <a:pt x="805" y="3084"/>
                  </a:lnTo>
                  <a:lnTo>
                    <a:pt x="854" y="3104"/>
                  </a:lnTo>
                  <a:lnTo>
                    <a:pt x="903" y="3126"/>
                  </a:lnTo>
                  <a:lnTo>
                    <a:pt x="951" y="3145"/>
                  </a:lnTo>
                  <a:lnTo>
                    <a:pt x="1001" y="3164"/>
                  </a:lnTo>
                  <a:lnTo>
                    <a:pt x="1051" y="3183"/>
                  </a:lnTo>
                  <a:lnTo>
                    <a:pt x="1101" y="3201"/>
                  </a:lnTo>
                  <a:lnTo>
                    <a:pt x="1151" y="3218"/>
                  </a:lnTo>
                  <a:lnTo>
                    <a:pt x="1202" y="3234"/>
                  </a:lnTo>
                  <a:lnTo>
                    <a:pt x="1253" y="3248"/>
                  </a:lnTo>
                  <a:lnTo>
                    <a:pt x="1304" y="3263"/>
                  </a:lnTo>
                  <a:lnTo>
                    <a:pt x="1356" y="3277"/>
                  </a:lnTo>
                  <a:lnTo>
                    <a:pt x="1407" y="3289"/>
                  </a:lnTo>
                  <a:lnTo>
                    <a:pt x="1459" y="3302"/>
                  </a:lnTo>
                  <a:lnTo>
                    <a:pt x="1511" y="3313"/>
                  </a:lnTo>
                  <a:lnTo>
                    <a:pt x="1563" y="3323"/>
                  </a:lnTo>
                  <a:lnTo>
                    <a:pt x="1615" y="3332"/>
                  </a:lnTo>
                  <a:lnTo>
                    <a:pt x="1668" y="3342"/>
                  </a:lnTo>
                  <a:lnTo>
                    <a:pt x="1720" y="3349"/>
                  </a:lnTo>
                  <a:lnTo>
                    <a:pt x="1772" y="3356"/>
                  </a:lnTo>
                  <a:lnTo>
                    <a:pt x="1825" y="3363"/>
                  </a:lnTo>
                  <a:lnTo>
                    <a:pt x="1878" y="3368"/>
                  </a:lnTo>
                  <a:lnTo>
                    <a:pt x="1931" y="3372"/>
                  </a:lnTo>
                  <a:lnTo>
                    <a:pt x="1984" y="3377"/>
                  </a:lnTo>
                  <a:lnTo>
                    <a:pt x="2037" y="3379"/>
                  </a:lnTo>
                  <a:lnTo>
                    <a:pt x="2090" y="3381"/>
                  </a:lnTo>
                  <a:lnTo>
                    <a:pt x="2143" y="3382"/>
                  </a:lnTo>
                  <a:lnTo>
                    <a:pt x="2197" y="3384"/>
                  </a:lnTo>
                  <a:lnTo>
                    <a:pt x="2249" y="3382"/>
                  </a:lnTo>
                  <a:lnTo>
                    <a:pt x="2302" y="3381"/>
                  </a:lnTo>
                  <a:lnTo>
                    <a:pt x="2356" y="3379"/>
                  </a:lnTo>
                  <a:lnTo>
                    <a:pt x="2409" y="3377"/>
                  </a:lnTo>
                  <a:lnTo>
                    <a:pt x="2461" y="3372"/>
                  </a:lnTo>
                  <a:lnTo>
                    <a:pt x="2514" y="3368"/>
                  </a:lnTo>
                  <a:lnTo>
                    <a:pt x="2567" y="3363"/>
                  </a:lnTo>
                  <a:lnTo>
                    <a:pt x="2620" y="3356"/>
                  </a:lnTo>
                  <a:lnTo>
                    <a:pt x="2672" y="3349"/>
                  </a:lnTo>
                  <a:lnTo>
                    <a:pt x="2726" y="3342"/>
                  </a:lnTo>
                  <a:lnTo>
                    <a:pt x="2778" y="3332"/>
                  </a:lnTo>
                  <a:lnTo>
                    <a:pt x="2830" y="3323"/>
                  </a:lnTo>
                  <a:lnTo>
                    <a:pt x="2882" y="3313"/>
                  </a:lnTo>
                  <a:lnTo>
                    <a:pt x="2933" y="3302"/>
                  </a:lnTo>
                  <a:lnTo>
                    <a:pt x="2986" y="3289"/>
                  </a:lnTo>
                  <a:lnTo>
                    <a:pt x="3037" y="3277"/>
                  </a:lnTo>
                  <a:lnTo>
                    <a:pt x="3089" y="3263"/>
                  </a:lnTo>
                  <a:lnTo>
                    <a:pt x="3140" y="3248"/>
                  </a:lnTo>
                  <a:lnTo>
                    <a:pt x="3190" y="3234"/>
                  </a:lnTo>
                  <a:lnTo>
                    <a:pt x="3241" y="3218"/>
                  </a:lnTo>
                  <a:lnTo>
                    <a:pt x="3291" y="3201"/>
                  </a:lnTo>
                  <a:lnTo>
                    <a:pt x="3342" y="3183"/>
                  </a:lnTo>
                  <a:lnTo>
                    <a:pt x="3391" y="3164"/>
                  </a:lnTo>
                  <a:lnTo>
                    <a:pt x="3441" y="3145"/>
                  </a:lnTo>
                  <a:lnTo>
                    <a:pt x="3490" y="3126"/>
                  </a:lnTo>
                  <a:lnTo>
                    <a:pt x="3540" y="3104"/>
                  </a:lnTo>
                  <a:lnTo>
                    <a:pt x="3587" y="3084"/>
                  </a:lnTo>
                  <a:lnTo>
                    <a:pt x="3636" y="3061"/>
                  </a:lnTo>
                  <a:lnTo>
                    <a:pt x="3684" y="3038"/>
                  </a:lnTo>
                  <a:lnTo>
                    <a:pt x="3731" y="3015"/>
                  </a:lnTo>
                  <a:lnTo>
                    <a:pt x="3778" y="2990"/>
                  </a:lnTo>
                  <a:lnTo>
                    <a:pt x="3826" y="2965"/>
                  </a:lnTo>
                  <a:lnTo>
                    <a:pt x="3871" y="2939"/>
                  </a:lnTo>
                  <a:lnTo>
                    <a:pt x="3918" y="2912"/>
                  </a:lnTo>
                  <a:lnTo>
                    <a:pt x="3963" y="2884"/>
                  </a:lnTo>
                  <a:lnTo>
                    <a:pt x="4008" y="2857"/>
                  </a:lnTo>
                  <a:lnTo>
                    <a:pt x="4053" y="2827"/>
                  </a:lnTo>
                  <a:lnTo>
                    <a:pt x="4097" y="2798"/>
                  </a:lnTo>
                  <a:lnTo>
                    <a:pt x="4140" y="2768"/>
                  </a:lnTo>
                  <a:lnTo>
                    <a:pt x="4183" y="2736"/>
                  </a:lnTo>
                  <a:lnTo>
                    <a:pt x="4226" y="2706"/>
                  </a:lnTo>
                  <a:lnTo>
                    <a:pt x="4268" y="2673"/>
                  </a:lnTo>
                  <a:lnTo>
                    <a:pt x="4310" y="2640"/>
                  </a:lnTo>
                  <a:lnTo>
                    <a:pt x="4351" y="2607"/>
                  </a:lnTo>
                  <a:lnTo>
                    <a:pt x="4392" y="2572"/>
                  </a:lnTo>
                  <a:lnTo>
                    <a:pt x="4432" y="2538"/>
                  </a:lnTo>
                  <a:lnTo>
                    <a:pt x="4471" y="2503"/>
                  </a:lnTo>
                  <a:lnTo>
                    <a:pt x="4511" y="2466"/>
                  </a:lnTo>
                  <a:lnTo>
                    <a:pt x="4549" y="2429"/>
                  </a:lnTo>
                  <a:lnTo>
                    <a:pt x="4587" y="2393"/>
                  </a:lnTo>
                  <a:lnTo>
                    <a:pt x="4625" y="2354"/>
                  </a:lnTo>
                  <a:lnTo>
                    <a:pt x="4661" y="2315"/>
                  </a:lnTo>
                  <a:lnTo>
                    <a:pt x="4697" y="2277"/>
                  </a:lnTo>
                  <a:lnTo>
                    <a:pt x="4733" y="2237"/>
                  </a:lnTo>
                  <a:lnTo>
                    <a:pt x="4767" y="2197"/>
                  </a:lnTo>
                  <a:lnTo>
                    <a:pt x="4802" y="2156"/>
                  </a:lnTo>
                  <a:lnTo>
                    <a:pt x="4835" y="2116"/>
                  </a:lnTo>
                  <a:lnTo>
                    <a:pt x="4868" y="2074"/>
                  </a:lnTo>
                  <a:lnTo>
                    <a:pt x="4899" y="2032"/>
                  </a:lnTo>
                  <a:lnTo>
                    <a:pt x="4931" y="1988"/>
                  </a:lnTo>
                  <a:lnTo>
                    <a:pt x="4962" y="1945"/>
                  </a:lnTo>
                  <a:lnTo>
                    <a:pt x="4992" y="1901"/>
                  </a:lnTo>
                  <a:lnTo>
                    <a:pt x="5022" y="1857"/>
                  </a:lnTo>
                  <a:lnTo>
                    <a:pt x="5050" y="1812"/>
                  </a:lnTo>
                  <a:lnTo>
                    <a:pt x="5079" y="1767"/>
                  </a:lnTo>
                  <a:lnTo>
                    <a:pt x="5106" y="1722"/>
                  </a:lnTo>
                  <a:lnTo>
                    <a:pt x="5133" y="1676"/>
                  </a:lnTo>
                  <a:lnTo>
                    <a:pt x="5159" y="1630"/>
                  </a:lnTo>
                  <a:lnTo>
                    <a:pt x="5184" y="1583"/>
                  </a:lnTo>
                  <a:lnTo>
                    <a:pt x="5208" y="1536"/>
                  </a:lnTo>
                  <a:lnTo>
                    <a:pt x="5232" y="1488"/>
                  </a:lnTo>
                  <a:lnTo>
                    <a:pt x="5256" y="1440"/>
                  </a:lnTo>
                  <a:lnTo>
                    <a:pt x="5277" y="1391"/>
                  </a:lnTo>
                  <a:lnTo>
                    <a:pt x="5299" y="1344"/>
                  </a:lnTo>
                  <a:lnTo>
                    <a:pt x="5319" y="1294"/>
                  </a:lnTo>
                  <a:lnTo>
                    <a:pt x="5340" y="1245"/>
                  </a:lnTo>
                  <a:lnTo>
                    <a:pt x="5359" y="1195"/>
                  </a:lnTo>
                  <a:lnTo>
                    <a:pt x="5377" y="1145"/>
                  </a:lnTo>
                  <a:lnTo>
                    <a:pt x="5394" y="1095"/>
                  </a:lnTo>
                  <a:lnTo>
                    <a:pt x="5411" y="1045"/>
                  </a:lnTo>
                  <a:lnTo>
                    <a:pt x="5427" y="994"/>
                  </a:lnTo>
                  <a:lnTo>
                    <a:pt x="5443" y="943"/>
                  </a:lnTo>
                  <a:lnTo>
                    <a:pt x="5458" y="892"/>
                  </a:lnTo>
                  <a:lnTo>
                    <a:pt x="5472" y="841"/>
                  </a:lnTo>
                  <a:lnTo>
                    <a:pt x="5484" y="790"/>
                  </a:lnTo>
                  <a:lnTo>
                    <a:pt x="5495" y="738"/>
                  </a:lnTo>
                  <a:lnTo>
                    <a:pt x="5507" y="685"/>
                  </a:lnTo>
                  <a:lnTo>
                    <a:pt x="5517" y="633"/>
                  </a:lnTo>
                  <a:lnTo>
                    <a:pt x="5527" y="581"/>
                  </a:lnTo>
                  <a:lnTo>
                    <a:pt x="5535" y="529"/>
                  </a:lnTo>
                  <a:lnTo>
                    <a:pt x="5543" y="476"/>
                  </a:lnTo>
                  <a:lnTo>
                    <a:pt x="5551" y="423"/>
                  </a:lnTo>
                  <a:lnTo>
                    <a:pt x="5557" y="371"/>
                  </a:lnTo>
                  <a:lnTo>
                    <a:pt x="5562" y="318"/>
                  </a:lnTo>
                  <a:lnTo>
                    <a:pt x="5567" y="265"/>
                  </a:lnTo>
                  <a:lnTo>
                    <a:pt x="5570" y="212"/>
                  </a:lnTo>
                  <a:lnTo>
                    <a:pt x="5574" y="159"/>
                  </a:lnTo>
                  <a:lnTo>
                    <a:pt x="5576" y="105"/>
                  </a:lnTo>
                  <a:lnTo>
                    <a:pt x="5577" y="52"/>
                  </a:lnTo>
                  <a:lnTo>
                    <a:pt x="5577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2FE9ACFC-0294-32C4-95D5-40CDBC5C873B}"/>
              </a:ext>
            </a:extLst>
          </p:cNvPr>
          <p:cNvGrpSpPr/>
          <p:nvPr/>
        </p:nvGrpSpPr>
        <p:grpSpPr>
          <a:xfrm>
            <a:off x="7224713" y="4953000"/>
            <a:ext cx="1905000" cy="347663"/>
            <a:chOff x="4128" y="3120"/>
            <a:chExt cx="1200" cy="219"/>
          </a:xfrm>
        </p:grpSpPr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A93F24C6-5B79-4C1E-AE2B-0B3855CBE3DD}"/>
                </a:ext>
              </a:extLst>
            </p:cNvPr>
            <p:cNvSpPr/>
            <p:nvPr/>
          </p:nvSpPr>
          <p:spPr>
            <a:xfrm>
              <a:off x="4128" y="3120"/>
              <a:ext cx="240" cy="192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8D4D3E5C-5F4A-01BD-3269-0984938542FE}"/>
                </a:ext>
              </a:extLst>
            </p:cNvPr>
            <p:cNvSpPr/>
            <p:nvPr/>
          </p:nvSpPr>
          <p:spPr>
            <a:xfrm>
              <a:off x="4368" y="3312"/>
              <a:ext cx="960" cy="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AFA23EA6-3915-5476-CF17-2DF4A153E04D}"/>
                </a:ext>
              </a:extLst>
            </p:cNvPr>
            <p:cNvSpPr txBox="1"/>
            <p:nvPr/>
          </p:nvSpPr>
          <p:spPr>
            <a:xfrm>
              <a:off x="4460" y="3127"/>
              <a:ext cx="76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</a:rPr>
                <a:t>倒角圆不画</a:t>
              </a:r>
              <a:endParaRPr kumimoji="0" lang="zh-CN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1" name="文本框 110">
            <a:extLst>
              <a:ext uri="{FF2B5EF4-FFF2-40B4-BE49-F238E27FC236}">
                <a16:creationId xmlns:a16="http://schemas.microsoft.com/office/drawing/2014/main" id="{5A3A2AA8-BCCB-11B6-6869-36D02ED3296E}"/>
              </a:ext>
            </a:extLst>
          </p:cNvPr>
          <p:cNvSpPr txBox="1"/>
          <p:nvPr/>
        </p:nvSpPr>
        <p:spPr>
          <a:xfrm>
            <a:off x="671247" y="3762375"/>
            <a:ext cx="1344613" cy="711200"/>
          </a:xfrm>
          <a:prstGeom prst="rect">
            <a:avLst/>
          </a:prstGeom>
          <a:noFill/>
          <a:ln w="9525" cap="flat" cmpd="sng">
            <a:solidFill>
              <a:srgbClr val="FF33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CC3300"/>
                </a:solidFill>
                <a:latin typeface="宋体" panose="02010600030101010101" pitchFamily="2" charset="-122"/>
              </a:rPr>
              <a:t>d</a:t>
            </a:r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为外螺纹</a:t>
            </a:r>
          </a:p>
          <a:p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  大径</a:t>
            </a:r>
          </a:p>
        </p:txBody>
      </p:sp>
      <p:sp>
        <p:nvSpPr>
          <p:cNvPr id="112" name="文本框 111">
            <a:extLst>
              <a:ext uri="{FF2B5EF4-FFF2-40B4-BE49-F238E27FC236}">
                <a16:creationId xmlns:a16="http://schemas.microsoft.com/office/drawing/2014/main" id="{6A733C7C-2037-5EB3-D3BD-98E2E37F1804}"/>
              </a:ext>
            </a:extLst>
          </p:cNvPr>
          <p:cNvSpPr txBox="1"/>
          <p:nvPr/>
        </p:nvSpPr>
        <p:spPr>
          <a:xfrm>
            <a:off x="855624" y="2119282"/>
            <a:ext cx="2249334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①不带孔的外螺纹</a:t>
            </a:r>
          </a:p>
        </p:txBody>
      </p:sp>
    </p:spTree>
    <p:extLst>
      <p:ext uri="{BB962C8B-B14F-4D97-AF65-F5344CB8AC3E}">
        <p14:creationId xmlns:p14="http://schemas.microsoft.com/office/powerpoint/2010/main" val="3664459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75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5" grpId="0"/>
      <p:bldP spid="56" grpId="0"/>
      <p:bldP spid="61" grpId="0"/>
      <p:bldP spid="62" grpId="0"/>
      <p:bldP spid="91" grpId="0"/>
      <p:bldP spid="102" grpId="0"/>
      <p:bldP spid="103" grpId="0" animBg="1"/>
      <p:bldP spid="111" grpId="0" animBg="1"/>
      <p:bldP spid="11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726A4463-A098-2A65-B791-32F22327961E}"/>
              </a:ext>
            </a:extLst>
          </p:cNvPr>
          <p:cNvSpPr txBox="1"/>
          <p:nvPr/>
        </p:nvSpPr>
        <p:spPr>
          <a:xfrm>
            <a:off x="698500" y="3074988"/>
            <a:ext cx="2249334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宋体"/>
                <a:ea typeface="宋体"/>
              </a:rPr>
              <a:t>②带有孔的外螺纹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90B106A1-E7BA-9E91-5A61-4137B6576F92}"/>
              </a:ext>
            </a:extLst>
          </p:cNvPr>
          <p:cNvGrpSpPr>
            <a:grpSpLocks noChangeAspect="1"/>
          </p:cNvGrpSpPr>
          <p:nvPr/>
        </p:nvGrpSpPr>
        <p:grpSpPr>
          <a:xfrm>
            <a:off x="5543550" y="4210050"/>
            <a:ext cx="762000" cy="763588"/>
            <a:chOff x="3681" y="2595"/>
            <a:chExt cx="586" cy="586"/>
          </a:xfrm>
        </p:grpSpPr>
        <p:sp>
          <p:nvSpPr>
            <p:cNvPr id="6" name="任意多边形 257027">
              <a:extLst>
                <a:ext uri="{FF2B5EF4-FFF2-40B4-BE49-F238E27FC236}">
                  <a16:creationId xmlns:a16="http://schemas.microsoft.com/office/drawing/2014/main" id="{D8A82163-AE8C-B958-2671-BD84287502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81" y="2595"/>
              <a:ext cx="586" cy="567"/>
            </a:xfrm>
            <a:custGeom>
              <a:avLst/>
              <a:gdLst/>
              <a:ahLst/>
              <a:cxnLst/>
              <a:rect l="0" t="0" r="0" b="0"/>
              <a:pathLst>
                <a:path w="4101" h="3974">
                  <a:moveTo>
                    <a:pt x="4101" y="2052"/>
                  </a:moveTo>
                  <a:lnTo>
                    <a:pt x="4100" y="2017"/>
                  </a:lnTo>
                  <a:lnTo>
                    <a:pt x="4100" y="1982"/>
                  </a:lnTo>
                  <a:lnTo>
                    <a:pt x="4098" y="1948"/>
                  </a:lnTo>
                  <a:lnTo>
                    <a:pt x="4095" y="1913"/>
                  </a:lnTo>
                  <a:lnTo>
                    <a:pt x="4093" y="1878"/>
                  </a:lnTo>
                  <a:lnTo>
                    <a:pt x="4090" y="1842"/>
                  </a:lnTo>
                  <a:lnTo>
                    <a:pt x="4086" y="1808"/>
                  </a:lnTo>
                  <a:lnTo>
                    <a:pt x="4082" y="1773"/>
                  </a:lnTo>
                  <a:lnTo>
                    <a:pt x="4076" y="1738"/>
                  </a:lnTo>
                  <a:lnTo>
                    <a:pt x="4070" y="1704"/>
                  </a:lnTo>
                  <a:lnTo>
                    <a:pt x="4065" y="1670"/>
                  </a:lnTo>
                  <a:lnTo>
                    <a:pt x="4058" y="1635"/>
                  </a:lnTo>
                  <a:lnTo>
                    <a:pt x="4050" y="1601"/>
                  </a:lnTo>
                  <a:lnTo>
                    <a:pt x="4042" y="1567"/>
                  </a:lnTo>
                  <a:lnTo>
                    <a:pt x="4034" y="1533"/>
                  </a:lnTo>
                  <a:lnTo>
                    <a:pt x="4025" y="1499"/>
                  </a:lnTo>
                  <a:lnTo>
                    <a:pt x="4015" y="1466"/>
                  </a:lnTo>
                  <a:lnTo>
                    <a:pt x="4004" y="1432"/>
                  </a:lnTo>
                  <a:lnTo>
                    <a:pt x="3993" y="1399"/>
                  </a:lnTo>
                  <a:lnTo>
                    <a:pt x="3982" y="1366"/>
                  </a:lnTo>
                  <a:lnTo>
                    <a:pt x="3970" y="1333"/>
                  </a:lnTo>
                  <a:lnTo>
                    <a:pt x="3958" y="1300"/>
                  </a:lnTo>
                  <a:lnTo>
                    <a:pt x="3944" y="1267"/>
                  </a:lnTo>
                  <a:lnTo>
                    <a:pt x="3931" y="1235"/>
                  </a:lnTo>
                  <a:lnTo>
                    <a:pt x="3917" y="1203"/>
                  </a:lnTo>
                  <a:lnTo>
                    <a:pt x="3902" y="1172"/>
                  </a:lnTo>
                  <a:lnTo>
                    <a:pt x="3886" y="1140"/>
                  </a:lnTo>
                  <a:lnTo>
                    <a:pt x="3871" y="1108"/>
                  </a:lnTo>
                  <a:lnTo>
                    <a:pt x="3855" y="1077"/>
                  </a:lnTo>
                  <a:lnTo>
                    <a:pt x="3838" y="1047"/>
                  </a:lnTo>
                  <a:lnTo>
                    <a:pt x="3821" y="1016"/>
                  </a:lnTo>
                  <a:lnTo>
                    <a:pt x="3802" y="987"/>
                  </a:lnTo>
                  <a:lnTo>
                    <a:pt x="3783" y="957"/>
                  </a:lnTo>
                  <a:lnTo>
                    <a:pt x="3765" y="928"/>
                  </a:lnTo>
                  <a:lnTo>
                    <a:pt x="3746" y="898"/>
                  </a:lnTo>
                  <a:lnTo>
                    <a:pt x="3725" y="870"/>
                  </a:lnTo>
                  <a:lnTo>
                    <a:pt x="3705" y="841"/>
                  </a:lnTo>
                  <a:lnTo>
                    <a:pt x="3684" y="813"/>
                  </a:lnTo>
                  <a:lnTo>
                    <a:pt x="3663" y="785"/>
                  </a:lnTo>
                  <a:lnTo>
                    <a:pt x="3641" y="757"/>
                  </a:lnTo>
                  <a:lnTo>
                    <a:pt x="3619" y="731"/>
                  </a:lnTo>
                  <a:lnTo>
                    <a:pt x="3596" y="704"/>
                  </a:lnTo>
                  <a:lnTo>
                    <a:pt x="3572" y="678"/>
                  </a:lnTo>
                  <a:lnTo>
                    <a:pt x="3549" y="652"/>
                  </a:lnTo>
                  <a:lnTo>
                    <a:pt x="3524" y="627"/>
                  </a:lnTo>
                  <a:lnTo>
                    <a:pt x="3500" y="602"/>
                  </a:lnTo>
                  <a:lnTo>
                    <a:pt x="3475" y="577"/>
                  </a:lnTo>
                  <a:lnTo>
                    <a:pt x="3449" y="553"/>
                  </a:lnTo>
                  <a:lnTo>
                    <a:pt x="3424" y="529"/>
                  </a:lnTo>
                  <a:lnTo>
                    <a:pt x="3398" y="506"/>
                  </a:lnTo>
                  <a:lnTo>
                    <a:pt x="3371" y="484"/>
                  </a:lnTo>
                  <a:lnTo>
                    <a:pt x="3344" y="461"/>
                  </a:lnTo>
                  <a:lnTo>
                    <a:pt x="3317" y="439"/>
                  </a:lnTo>
                  <a:lnTo>
                    <a:pt x="3289" y="418"/>
                  </a:lnTo>
                  <a:lnTo>
                    <a:pt x="3261" y="396"/>
                  </a:lnTo>
                  <a:lnTo>
                    <a:pt x="3233" y="376"/>
                  </a:lnTo>
                  <a:lnTo>
                    <a:pt x="3204" y="357"/>
                  </a:lnTo>
                  <a:lnTo>
                    <a:pt x="3175" y="337"/>
                  </a:lnTo>
                  <a:lnTo>
                    <a:pt x="3145" y="318"/>
                  </a:lnTo>
                  <a:lnTo>
                    <a:pt x="3116" y="300"/>
                  </a:lnTo>
                  <a:lnTo>
                    <a:pt x="3085" y="282"/>
                  </a:lnTo>
                  <a:lnTo>
                    <a:pt x="3055" y="264"/>
                  </a:lnTo>
                  <a:lnTo>
                    <a:pt x="3025" y="246"/>
                  </a:lnTo>
                  <a:lnTo>
                    <a:pt x="2993" y="231"/>
                  </a:lnTo>
                  <a:lnTo>
                    <a:pt x="2962" y="215"/>
                  </a:lnTo>
                  <a:lnTo>
                    <a:pt x="2931" y="200"/>
                  </a:lnTo>
                  <a:lnTo>
                    <a:pt x="2899" y="185"/>
                  </a:lnTo>
                  <a:lnTo>
                    <a:pt x="2867" y="170"/>
                  </a:lnTo>
                  <a:lnTo>
                    <a:pt x="2835" y="157"/>
                  </a:lnTo>
                  <a:lnTo>
                    <a:pt x="2802" y="143"/>
                  </a:lnTo>
                  <a:lnTo>
                    <a:pt x="2769" y="131"/>
                  </a:lnTo>
                  <a:lnTo>
                    <a:pt x="2737" y="119"/>
                  </a:lnTo>
                  <a:lnTo>
                    <a:pt x="2704" y="108"/>
                  </a:lnTo>
                  <a:lnTo>
                    <a:pt x="2671" y="97"/>
                  </a:lnTo>
                  <a:lnTo>
                    <a:pt x="2637" y="86"/>
                  </a:lnTo>
                  <a:lnTo>
                    <a:pt x="2604" y="76"/>
                  </a:lnTo>
                  <a:lnTo>
                    <a:pt x="2570" y="67"/>
                  </a:lnTo>
                  <a:lnTo>
                    <a:pt x="2536" y="59"/>
                  </a:lnTo>
                  <a:lnTo>
                    <a:pt x="2502" y="51"/>
                  </a:lnTo>
                  <a:lnTo>
                    <a:pt x="2467" y="43"/>
                  </a:lnTo>
                  <a:lnTo>
                    <a:pt x="2433" y="36"/>
                  </a:lnTo>
                  <a:lnTo>
                    <a:pt x="2398" y="31"/>
                  </a:lnTo>
                  <a:lnTo>
                    <a:pt x="2364" y="25"/>
                  </a:lnTo>
                  <a:lnTo>
                    <a:pt x="2329" y="19"/>
                  </a:lnTo>
                  <a:lnTo>
                    <a:pt x="2295" y="15"/>
                  </a:lnTo>
                  <a:lnTo>
                    <a:pt x="2260" y="12"/>
                  </a:lnTo>
                  <a:lnTo>
                    <a:pt x="2226" y="8"/>
                  </a:lnTo>
                  <a:lnTo>
                    <a:pt x="2191" y="6"/>
                  </a:lnTo>
                  <a:lnTo>
                    <a:pt x="2155" y="4"/>
                  </a:lnTo>
                  <a:lnTo>
                    <a:pt x="2120" y="1"/>
                  </a:lnTo>
                  <a:lnTo>
                    <a:pt x="2085" y="1"/>
                  </a:lnTo>
                  <a:lnTo>
                    <a:pt x="2051" y="0"/>
                  </a:lnTo>
                  <a:lnTo>
                    <a:pt x="2016" y="1"/>
                  </a:lnTo>
                  <a:lnTo>
                    <a:pt x="1981" y="1"/>
                  </a:lnTo>
                  <a:lnTo>
                    <a:pt x="1945" y="4"/>
                  </a:lnTo>
                  <a:lnTo>
                    <a:pt x="1910" y="6"/>
                  </a:lnTo>
                  <a:lnTo>
                    <a:pt x="1876" y="8"/>
                  </a:lnTo>
                  <a:lnTo>
                    <a:pt x="1841" y="12"/>
                  </a:lnTo>
                  <a:lnTo>
                    <a:pt x="1806" y="15"/>
                  </a:lnTo>
                  <a:lnTo>
                    <a:pt x="1772" y="19"/>
                  </a:lnTo>
                  <a:lnTo>
                    <a:pt x="1736" y="25"/>
                  </a:lnTo>
                  <a:lnTo>
                    <a:pt x="1702" y="31"/>
                  </a:lnTo>
                  <a:lnTo>
                    <a:pt x="1667" y="36"/>
                  </a:lnTo>
                  <a:lnTo>
                    <a:pt x="1633" y="43"/>
                  </a:lnTo>
                  <a:lnTo>
                    <a:pt x="1599" y="51"/>
                  </a:lnTo>
                  <a:lnTo>
                    <a:pt x="1565" y="59"/>
                  </a:lnTo>
                  <a:lnTo>
                    <a:pt x="1531" y="67"/>
                  </a:lnTo>
                  <a:lnTo>
                    <a:pt x="1497" y="76"/>
                  </a:lnTo>
                  <a:lnTo>
                    <a:pt x="1464" y="86"/>
                  </a:lnTo>
                  <a:lnTo>
                    <a:pt x="1430" y="97"/>
                  </a:lnTo>
                  <a:lnTo>
                    <a:pt x="1397" y="108"/>
                  </a:lnTo>
                  <a:lnTo>
                    <a:pt x="1364" y="119"/>
                  </a:lnTo>
                  <a:lnTo>
                    <a:pt x="1331" y="131"/>
                  </a:lnTo>
                  <a:lnTo>
                    <a:pt x="1298" y="143"/>
                  </a:lnTo>
                  <a:lnTo>
                    <a:pt x="1265" y="157"/>
                  </a:lnTo>
                  <a:lnTo>
                    <a:pt x="1234" y="170"/>
                  </a:lnTo>
                  <a:lnTo>
                    <a:pt x="1202" y="185"/>
                  </a:lnTo>
                  <a:lnTo>
                    <a:pt x="1170" y="200"/>
                  </a:lnTo>
                  <a:lnTo>
                    <a:pt x="1138" y="215"/>
                  </a:lnTo>
                  <a:lnTo>
                    <a:pt x="1108" y="231"/>
                  </a:lnTo>
                  <a:lnTo>
                    <a:pt x="1076" y="246"/>
                  </a:lnTo>
                  <a:lnTo>
                    <a:pt x="1045" y="264"/>
                  </a:lnTo>
                  <a:lnTo>
                    <a:pt x="1016" y="282"/>
                  </a:lnTo>
                  <a:lnTo>
                    <a:pt x="985" y="300"/>
                  </a:lnTo>
                  <a:lnTo>
                    <a:pt x="955" y="318"/>
                  </a:lnTo>
                  <a:lnTo>
                    <a:pt x="926" y="337"/>
                  </a:lnTo>
                  <a:lnTo>
                    <a:pt x="896" y="357"/>
                  </a:lnTo>
                  <a:lnTo>
                    <a:pt x="868" y="376"/>
                  </a:lnTo>
                  <a:lnTo>
                    <a:pt x="840" y="396"/>
                  </a:lnTo>
                  <a:lnTo>
                    <a:pt x="811" y="418"/>
                  </a:lnTo>
                  <a:lnTo>
                    <a:pt x="784" y="439"/>
                  </a:lnTo>
                  <a:lnTo>
                    <a:pt x="757" y="461"/>
                  </a:lnTo>
                  <a:lnTo>
                    <a:pt x="730" y="484"/>
                  </a:lnTo>
                  <a:lnTo>
                    <a:pt x="702" y="506"/>
                  </a:lnTo>
                  <a:lnTo>
                    <a:pt x="676" y="529"/>
                  </a:lnTo>
                  <a:lnTo>
                    <a:pt x="651" y="553"/>
                  </a:lnTo>
                  <a:lnTo>
                    <a:pt x="625" y="577"/>
                  </a:lnTo>
                  <a:lnTo>
                    <a:pt x="600" y="602"/>
                  </a:lnTo>
                  <a:lnTo>
                    <a:pt x="576" y="627"/>
                  </a:lnTo>
                  <a:lnTo>
                    <a:pt x="551" y="652"/>
                  </a:lnTo>
                  <a:lnTo>
                    <a:pt x="529" y="678"/>
                  </a:lnTo>
                  <a:lnTo>
                    <a:pt x="505" y="704"/>
                  </a:lnTo>
                  <a:lnTo>
                    <a:pt x="482" y="731"/>
                  </a:lnTo>
                  <a:lnTo>
                    <a:pt x="459" y="757"/>
                  </a:lnTo>
                  <a:lnTo>
                    <a:pt x="438" y="785"/>
                  </a:lnTo>
                  <a:lnTo>
                    <a:pt x="416" y="813"/>
                  </a:lnTo>
                  <a:lnTo>
                    <a:pt x="396" y="841"/>
                  </a:lnTo>
                  <a:lnTo>
                    <a:pt x="375" y="870"/>
                  </a:lnTo>
                  <a:lnTo>
                    <a:pt x="355" y="898"/>
                  </a:lnTo>
                  <a:lnTo>
                    <a:pt x="336" y="928"/>
                  </a:lnTo>
                  <a:lnTo>
                    <a:pt x="318" y="957"/>
                  </a:lnTo>
                  <a:lnTo>
                    <a:pt x="298" y="987"/>
                  </a:lnTo>
                  <a:lnTo>
                    <a:pt x="280" y="1016"/>
                  </a:lnTo>
                  <a:lnTo>
                    <a:pt x="263" y="1047"/>
                  </a:lnTo>
                  <a:lnTo>
                    <a:pt x="246" y="1077"/>
                  </a:lnTo>
                  <a:lnTo>
                    <a:pt x="230" y="1108"/>
                  </a:lnTo>
                  <a:lnTo>
                    <a:pt x="214" y="1140"/>
                  </a:lnTo>
                  <a:lnTo>
                    <a:pt x="198" y="1172"/>
                  </a:lnTo>
                  <a:lnTo>
                    <a:pt x="184" y="1203"/>
                  </a:lnTo>
                  <a:lnTo>
                    <a:pt x="170" y="1235"/>
                  </a:lnTo>
                  <a:lnTo>
                    <a:pt x="156" y="1267"/>
                  </a:lnTo>
                  <a:lnTo>
                    <a:pt x="143" y="1300"/>
                  </a:lnTo>
                  <a:lnTo>
                    <a:pt x="130" y="1333"/>
                  </a:lnTo>
                  <a:lnTo>
                    <a:pt x="119" y="1366"/>
                  </a:lnTo>
                  <a:lnTo>
                    <a:pt x="108" y="1399"/>
                  </a:lnTo>
                  <a:lnTo>
                    <a:pt x="96" y="1432"/>
                  </a:lnTo>
                  <a:lnTo>
                    <a:pt x="86" y="1466"/>
                  </a:lnTo>
                  <a:lnTo>
                    <a:pt x="76" y="1499"/>
                  </a:lnTo>
                  <a:lnTo>
                    <a:pt x="67" y="1533"/>
                  </a:lnTo>
                  <a:lnTo>
                    <a:pt x="59" y="1567"/>
                  </a:lnTo>
                  <a:lnTo>
                    <a:pt x="51" y="1601"/>
                  </a:lnTo>
                  <a:lnTo>
                    <a:pt x="43" y="1635"/>
                  </a:lnTo>
                  <a:lnTo>
                    <a:pt x="36" y="1670"/>
                  </a:lnTo>
                  <a:lnTo>
                    <a:pt x="30" y="1704"/>
                  </a:lnTo>
                  <a:lnTo>
                    <a:pt x="25" y="1738"/>
                  </a:lnTo>
                  <a:lnTo>
                    <a:pt x="19" y="1773"/>
                  </a:lnTo>
                  <a:lnTo>
                    <a:pt x="14" y="1808"/>
                  </a:lnTo>
                  <a:lnTo>
                    <a:pt x="11" y="1842"/>
                  </a:lnTo>
                  <a:lnTo>
                    <a:pt x="8" y="1878"/>
                  </a:lnTo>
                  <a:lnTo>
                    <a:pt x="5" y="1913"/>
                  </a:lnTo>
                  <a:lnTo>
                    <a:pt x="3" y="1948"/>
                  </a:lnTo>
                  <a:lnTo>
                    <a:pt x="1" y="1982"/>
                  </a:lnTo>
                  <a:lnTo>
                    <a:pt x="1" y="2017"/>
                  </a:lnTo>
                  <a:lnTo>
                    <a:pt x="0" y="2052"/>
                  </a:lnTo>
                  <a:lnTo>
                    <a:pt x="1" y="2088"/>
                  </a:lnTo>
                  <a:lnTo>
                    <a:pt x="1" y="2123"/>
                  </a:lnTo>
                  <a:lnTo>
                    <a:pt x="3" y="2158"/>
                  </a:lnTo>
                  <a:lnTo>
                    <a:pt x="5" y="2193"/>
                  </a:lnTo>
                  <a:lnTo>
                    <a:pt x="8" y="2227"/>
                  </a:lnTo>
                  <a:lnTo>
                    <a:pt x="11" y="2262"/>
                  </a:lnTo>
                  <a:lnTo>
                    <a:pt x="14" y="2298"/>
                  </a:lnTo>
                  <a:lnTo>
                    <a:pt x="19" y="2332"/>
                  </a:lnTo>
                  <a:lnTo>
                    <a:pt x="25" y="2367"/>
                  </a:lnTo>
                  <a:lnTo>
                    <a:pt x="30" y="2401"/>
                  </a:lnTo>
                  <a:lnTo>
                    <a:pt x="36" y="2436"/>
                  </a:lnTo>
                  <a:lnTo>
                    <a:pt x="43" y="2470"/>
                  </a:lnTo>
                  <a:lnTo>
                    <a:pt x="51" y="2504"/>
                  </a:lnTo>
                  <a:lnTo>
                    <a:pt x="59" y="2538"/>
                  </a:lnTo>
                  <a:lnTo>
                    <a:pt x="67" y="2572"/>
                  </a:lnTo>
                  <a:lnTo>
                    <a:pt x="76" y="2606"/>
                  </a:lnTo>
                  <a:lnTo>
                    <a:pt x="86" y="2640"/>
                  </a:lnTo>
                  <a:lnTo>
                    <a:pt x="96" y="2673"/>
                  </a:lnTo>
                  <a:lnTo>
                    <a:pt x="108" y="2706"/>
                  </a:lnTo>
                  <a:lnTo>
                    <a:pt x="119" y="2740"/>
                  </a:lnTo>
                  <a:lnTo>
                    <a:pt x="130" y="2773"/>
                  </a:lnTo>
                  <a:lnTo>
                    <a:pt x="143" y="2805"/>
                  </a:lnTo>
                  <a:lnTo>
                    <a:pt x="156" y="2838"/>
                  </a:lnTo>
                  <a:lnTo>
                    <a:pt x="170" y="2870"/>
                  </a:lnTo>
                  <a:lnTo>
                    <a:pt x="184" y="2903"/>
                  </a:lnTo>
                  <a:lnTo>
                    <a:pt x="198" y="2934"/>
                  </a:lnTo>
                  <a:lnTo>
                    <a:pt x="214" y="2965"/>
                  </a:lnTo>
                  <a:lnTo>
                    <a:pt x="230" y="2997"/>
                  </a:lnTo>
                  <a:lnTo>
                    <a:pt x="246" y="3028"/>
                  </a:lnTo>
                  <a:lnTo>
                    <a:pt x="263" y="3058"/>
                  </a:lnTo>
                  <a:lnTo>
                    <a:pt x="280" y="3089"/>
                  </a:lnTo>
                  <a:lnTo>
                    <a:pt x="298" y="3118"/>
                  </a:lnTo>
                  <a:lnTo>
                    <a:pt x="318" y="3149"/>
                  </a:lnTo>
                  <a:lnTo>
                    <a:pt x="336" y="3179"/>
                  </a:lnTo>
                  <a:lnTo>
                    <a:pt x="355" y="3207"/>
                  </a:lnTo>
                  <a:lnTo>
                    <a:pt x="375" y="3236"/>
                  </a:lnTo>
                  <a:lnTo>
                    <a:pt x="396" y="3265"/>
                  </a:lnTo>
                  <a:lnTo>
                    <a:pt x="416" y="3292"/>
                  </a:lnTo>
                  <a:lnTo>
                    <a:pt x="438" y="3320"/>
                  </a:lnTo>
                  <a:lnTo>
                    <a:pt x="459" y="3348"/>
                  </a:lnTo>
                  <a:lnTo>
                    <a:pt x="482" y="3375"/>
                  </a:lnTo>
                  <a:lnTo>
                    <a:pt x="505" y="3401"/>
                  </a:lnTo>
                  <a:lnTo>
                    <a:pt x="529" y="3427"/>
                  </a:lnTo>
                  <a:lnTo>
                    <a:pt x="551" y="3453"/>
                  </a:lnTo>
                  <a:lnTo>
                    <a:pt x="576" y="3478"/>
                  </a:lnTo>
                  <a:lnTo>
                    <a:pt x="600" y="3503"/>
                  </a:lnTo>
                  <a:lnTo>
                    <a:pt x="625" y="3528"/>
                  </a:lnTo>
                  <a:lnTo>
                    <a:pt x="651" y="3552"/>
                  </a:lnTo>
                  <a:lnTo>
                    <a:pt x="676" y="3576"/>
                  </a:lnTo>
                  <a:lnTo>
                    <a:pt x="702" y="3600"/>
                  </a:lnTo>
                  <a:lnTo>
                    <a:pt x="730" y="3622"/>
                  </a:lnTo>
                  <a:lnTo>
                    <a:pt x="757" y="3644"/>
                  </a:lnTo>
                  <a:lnTo>
                    <a:pt x="784" y="3667"/>
                  </a:lnTo>
                  <a:lnTo>
                    <a:pt x="811" y="3688"/>
                  </a:lnTo>
                  <a:lnTo>
                    <a:pt x="840" y="3709"/>
                  </a:lnTo>
                  <a:lnTo>
                    <a:pt x="868" y="3729"/>
                  </a:lnTo>
                  <a:lnTo>
                    <a:pt x="896" y="3750"/>
                  </a:lnTo>
                  <a:lnTo>
                    <a:pt x="926" y="3769"/>
                  </a:lnTo>
                  <a:lnTo>
                    <a:pt x="955" y="3787"/>
                  </a:lnTo>
                  <a:lnTo>
                    <a:pt x="985" y="3806"/>
                  </a:lnTo>
                  <a:lnTo>
                    <a:pt x="1016" y="3824"/>
                  </a:lnTo>
                  <a:lnTo>
                    <a:pt x="1045" y="3841"/>
                  </a:lnTo>
                  <a:lnTo>
                    <a:pt x="1076" y="3858"/>
                  </a:lnTo>
                  <a:lnTo>
                    <a:pt x="1108" y="3874"/>
                  </a:lnTo>
                  <a:lnTo>
                    <a:pt x="1138" y="3890"/>
                  </a:lnTo>
                  <a:lnTo>
                    <a:pt x="1170" y="3906"/>
                  </a:lnTo>
                  <a:lnTo>
                    <a:pt x="1202" y="3921"/>
                  </a:lnTo>
                  <a:lnTo>
                    <a:pt x="1234" y="3935"/>
                  </a:lnTo>
                  <a:lnTo>
                    <a:pt x="1265" y="3948"/>
                  </a:lnTo>
                  <a:lnTo>
                    <a:pt x="1298" y="3962"/>
                  </a:lnTo>
                  <a:lnTo>
                    <a:pt x="1331" y="3974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任意多边形 257028">
              <a:extLst>
                <a:ext uri="{FF2B5EF4-FFF2-40B4-BE49-F238E27FC236}">
                  <a16:creationId xmlns:a16="http://schemas.microsoft.com/office/drawing/2014/main" id="{983CAB52-0595-A884-43A2-469A0D2823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71" y="2888"/>
              <a:ext cx="396" cy="293"/>
            </a:xfrm>
            <a:custGeom>
              <a:avLst/>
              <a:gdLst/>
              <a:ahLst/>
              <a:cxnLst/>
              <a:rect l="0" t="0" r="0" b="0"/>
              <a:pathLst>
                <a:path w="2770" h="2053">
                  <a:moveTo>
                    <a:pt x="0" y="1922"/>
                  </a:moveTo>
                  <a:lnTo>
                    <a:pt x="33" y="1935"/>
                  </a:lnTo>
                  <a:lnTo>
                    <a:pt x="66" y="1946"/>
                  </a:lnTo>
                  <a:lnTo>
                    <a:pt x="99" y="1956"/>
                  </a:lnTo>
                  <a:lnTo>
                    <a:pt x="133" y="1967"/>
                  </a:lnTo>
                  <a:lnTo>
                    <a:pt x="166" y="1977"/>
                  </a:lnTo>
                  <a:lnTo>
                    <a:pt x="200" y="1986"/>
                  </a:lnTo>
                  <a:lnTo>
                    <a:pt x="234" y="1994"/>
                  </a:lnTo>
                  <a:lnTo>
                    <a:pt x="268" y="2003"/>
                  </a:lnTo>
                  <a:lnTo>
                    <a:pt x="302" y="2010"/>
                  </a:lnTo>
                  <a:lnTo>
                    <a:pt x="336" y="2016"/>
                  </a:lnTo>
                  <a:lnTo>
                    <a:pt x="371" y="2023"/>
                  </a:lnTo>
                  <a:lnTo>
                    <a:pt x="405" y="2029"/>
                  </a:lnTo>
                  <a:lnTo>
                    <a:pt x="441" y="2034"/>
                  </a:lnTo>
                  <a:lnTo>
                    <a:pt x="475" y="2038"/>
                  </a:lnTo>
                  <a:lnTo>
                    <a:pt x="510" y="2041"/>
                  </a:lnTo>
                  <a:lnTo>
                    <a:pt x="545" y="2045"/>
                  </a:lnTo>
                  <a:lnTo>
                    <a:pt x="579" y="2048"/>
                  </a:lnTo>
                  <a:lnTo>
                    <a:pt x="614" y="2051"/>
                  </a:lnTo>
                  <a:lnTo>
                    <a:pt x="650" y="2052"/>
                  </a:lnTo>
                  <a:lnTo>
                    <a:pt x="685" y="2053"/>
                  </a:lnTo>
                  <a:lnTo>
                    <a:pt x="720" y="2053"/>
                  </a:lnTo>
                  <a:lnTo>
                    <a:pt x="754" y="2053"/>
                  </a:lnTo>
                  <a:lnTo>
                    <a:pt x="789" y="2052"/>
                  </a:lnTo>
                  <a:lnTo>
                    <a:pt x="824" y="2051"/>
                  </a:lnTo>
                  <a:lnTo>
                    <a:pt x="860" y="2048"/>
                  </a:lnTo>
                  <a:lnTo>
                    <a:pt x="895" y="2045"/>
                  </a:lnTo>
                  <a:lnTo>
                    <a:pt x="929" y="2041"/>
                  </a:lnTo>
                  <a:lnTo>
                    <a:pt x="964" y="2038"/>
                  </a:lnTo>
                  <a:lnTo>
                    <a:pt x="998" y="2034"/>
                  </a:lnTo>
                  <a:lnTo>
                    <a:pt x="1033" y="2029"/>
                  </a:lnTo>
                  <a:lnTo>
                    <a:pt x="1067" y="2023"/>
                  </a:lnTo>
                  <a:lnTo>
                    <a:pt x="1102" y="2016"/>
                  </a:lnTo>
                  <a:lnTo>
                    <a:pt x="1136" y="2010"/>
                  </a:lnTo>
                  <a:lnTo>
                    <a:pt x="1171" y="2003"/>
                  </a:lnTo>
                  <a:lnTo>
                    <a:pt x="1205" y="1994"/>
                  </a:lnTo>
                  <a:lnTo>
                    <a:pt x="1239" y="1986"/>
                  </a:lnTo>
                  <a:lnTo>
                    <a:pt x="1273" y="1977"/>
                  </a:lnTo>
                  <a:lnTo>
                    <a:pt x="1306" y="1967"/>
                  </a:lnTo>
                  <a:lnTo>
                    <a:pt x="1340" y="1956"/>
                  </a:lnTo>
                  <a:lnTo>
                    <a:pt x="1373" y="1946"/>
                  </a:lnTo>
                  <a:lnTo>
                    <a:pt x="1406" y="1935"/>
                  </a:lnTo>
                  <a:lnTo>
                    <a:pt x="1438" y="1922"/>
                  </a:lnTo>
                  <a:lnTo>
                    <a:pt x="1471" y="1910"/>
                  </a:lnTo>
                  <a:lnTo>
                    <a:pt x="1504" y="1896"/>
                  </a:lnTo>
                  <a:lnTo>
                    <a:pt x="1536" y="1883"/>
                  </a:lnTo>
                  <a:lnTo>
                    <a:pt x="1568" y="1869"/>
                  </a:lnTo>
                  <a:lnTo>
                    <a:pt x="1600" y="1854"/>
                  </a:lnTo>
                  <a:lnTo>
                    <a:pt x="1631" y="1838"/>
                  </a:lnTo>
                  <a:lnTo>
                    <a:pt x="1662" y="1822"/>
                  </a:lnTo>
                  <a:lnTo>
                    <a:pt x="1694" y="1806"/>
                  </a:lnTo>
                  <a:lnTo>
                    <a:pt x="1724" y="1789"/>
                  </a:lnTo>
                  <a:lnTo>
                    <a:pt x="1754" y="1772"/>
                  </a:lnTo>
                  <a:lnTo>
                    <a:pt x="1785" y="1754"/>
                  </a:lnTo>
                  <a:lnTo>
                    <a:pt x="1814" y="1735"/>
                  </a:lnTo>
                  <a:lnTo>
                    <a:pt x="1844" y="1717"/>
                  </a:lnTo>
                  <a:lnTo>
                    <a:pt x="1873" y="1698"/>
                  </a:lnTo>
                  <a:lnTo>
                    <a:pt x="1902" y="1677"/>
                  </a:lnTo>
                  <a:lnTo>
                    <a:pt x="1930" y="1657"/>
                  </a:lnTo>
                  <a:lnTo>
                    <a:pt x="1958" y="1636"/>
                  </a:lnTo>
                  <a:lnTo>
                    <a:pt x="1986" y="1615"/>
                  </a:lnTo>
                  <a:lnTo>
                    <a:pt x="2013" y="1592"/>
                  </a:lnTo>
                  <a:lnTo>
                    <a:pt x="2040" y="1570"/>
                  </a:lnTo>
                  <a:lnTo>
                    <a:pt x="2067" y="1548"/>
                  </a:lnTo>
                  <a:lnTo>
                    <a:pt x="2093" y="1524"/>
                  </a:lnTo>
                  <a:lnTo>
                    <a:pt x="2118" y="1500"/>
                  </a:lnTo>
                  <a:lnTo>
                    <a:pt x="2144" y="1476"/>
                  </a:lnTo>
                  <a:lnTo>
                    <a:pt x="2169" y="1451"/>
                  </a:lnTo>
                  <a:lnTo>
                    <a:pt x="2193" y="1426"/>
                  </a:lnTo>
                  <a:lnTo>
                    <a:pt x="2218" y="1401"/>
                  </a:lnTo>
                  <a:lnTo>
                    <a:pt x="2241" y="1375"/>
                  </a:lnTo>
                  <a:lnTo>
                    <a:pt x="2265" y="1349"/>
                  </a:lnTo>
                  <a:lnTo>
                    <a:pt x="2288" y="1323"/>
                  </a:lnTo>
                  <a:lnTo>
                    <a:pt x="2310" y="1296"/>
                  </a:lnTo>
                  <a:lnTo>
                    <a:pt x="2332" y="1268"/>
                  </a:lnTo>
                  <a:lnTo>
                    <a:pt x="2353" y="1240"/>
                  </a:lnTo>
                  <a:lnTo>
                    <a:pt x="2374" y="1213"/>
                  </a:lnTo>
                  <a:lnTo>
                    <a:pt x="2394" y="1184"/>
                  </a:lnTo>
                  <a:lnTo>
                    <a:pt x="2415" y="1155"/>
                  </a:lnTo>
                  <a:lnTo>
                    <a:pt x="2434" y="1127"/>
                  </a:lnTo>
                  <a:lnTo>
                    <a:pt x="2452" y="1097"/>
                  </a:lnTo>
                  <a:lnTo>
                    <a:pt x="2471" y="1066"/>
                  </a:lnTo>
                  <a:lnTo>
                    <a:pt x="2490" y="1037"/>
                  </a:lnTo>
                  <a:lnTo>
                    <a:pt x="2507" y="1006"/>
                  </a:lnTo>
                  <a:lnTo>
                    <a:pt x="2524" y="976"/>
                  </a:lnTo>
                  <a:lnTo>
                    <a:pt x="2540" y="945"/>
                  </a:lnTo>
                  <a:lnTo>
                    <a:pt x="2555" y="913"/>
                  </a:lnTo>
                  <a:lnTo>
                    <a:pt x="2571" y="882"/>
                  </a:lnTo>
                  <a:lnTo>
                    <a:pt x="2586" y="851"/>
                  </a:lnTo>
                  <a:lnTo>
                    <a:pt x="2600" y="818"/>
                  </a:lnTo>
                  <a:lnTo>
                    <a:pt x="2613" y="786"/>
                  </a:lnTo>
                  <a:lnTo>
                    <a:pt x="2627" y="753"/>
                  </a:lnTo>
                  <a:lnTo>
                    <a:pt x="2639" y="721"/>
                  </a:lnTo>
                  <a:lnTo>
                    <a:pt x="2651" y="688"/>
                  </a:lnTo>
                  <a:lnTo>
                    <a:pt x="2662" y="654"/>
                  </a:lnTo>
                  <a:lnTo>
                    <a:pt x="2673" y="621"/>
                  </a:lnTo>
                  <a:lnTo>
                    <a:pt x="2684" y="588"/>
                  </a:lnTo>
                  <a:lnTo>
                    <a:pt x="2694" y="554"/>
                  </a:lnTo>
                  <a:lnTo>
                    <a:pt x="2703" y="520"/>
                  </a:lnTo>
                  <a:lnTo>
                    <a:pt x="2711" y="486"/>
                  </a:lnTo>
                  <a:lnTo>
                    <a:pt x="2719" y="452"/>
                  </a:lnTo>
                  <a:lnTo>
                    <a:pt x="2727" y="418"/>
                  </a:lnTo>
                  <a:lnTo>
                    <a:pt x="2734" y="384"/>
                  </a:lnTo>
                  <a:lnTo>
                    <a:pt x="2739" y="349"/>
                  </a:lnTo>
                  <a:lnTo>
                    <a:pt x="2745" y="315"/>
                  </a:lnTo>
                  <a:lnTo>
                    <a:pt x="2751" y="280"/>
                  </a:lnTo>
                  <a:lnTo>
                    <a:pt x="2755" y="246"/>
                  </a:lnTo>
                  <a:lnTo>
                    <a:pt x="2759" y="210"/>
                  </a:lnTo>
                  <a:lnTo>
                    <a:pt x="2762" y="175"/>
                  </a:lnTo>
                  <a:lnTo>
                    <a:pt x="2764" y="141"/>
                  </a:lnTo>
                  <a:lnTo>
                    <a:pt x="2767" y="106"/>
                  </a:lnTo>
                  <a:lnTo>
                    <a:pt x="2769" y="71"/>
                  </a:lnTo>
                  <a:lnTo>
                    <a:pt x="2769" y="36"/>
                  </a:lnTo>
                  <a:lnTo>
                    <a:pt x="2770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AD42029F-6773-DA02-E06D-49A09CD425B2}"/>
              </a:ext>
            </a:extLst>
          </p:cNvPr>
          <p:cNvGrpSpPr/>
          <p:nvPr/>
        </p:nvGrpSpPr>
        <p:grpSpPr>
          <a:xfrm>
            <a:off x="304800" y="5257800"/>
            <a:ext cx="2743200" cy="774700"/>
            <a:chOff x="192" y="3312"/>
            <a:chExt cx="1728" cy="488"/>
          </a:xfrm>
        </p:grpSpPr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895F2E0B-7193-B50F-35C9-4E8D4929E99E}"/>
                </a:ext>
              </a:extLst>
            </p:cNvPr>
            <p:cNvSpPr/>
            <p:nvPr/>
          </p:nvSpPr>
          <p:spPr>
            <a:xfrm flipH="1">
              <a:off x="1536" y="3312"/>
              <a:ext cx="384" cy="48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A60F23CF-D648-96C2-FC1D-FE56FA3FDE1F}"/>
                </a:ext>
              </a:extLst>
            </p:cNvPr>
            <p:cNvSpPr/>
            <p:nvPr/>
          </p:nvSpPr>
          <p:spPr>
            <a:xfrm flipH="1">
              <a:off x="240" y="3792"/>
              <a:ext cx="1296" cy="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8921D2A2-E443-90A3-3F48-E3ED4CCF076C}"/>
                </a:ext>
              </a:extLst>
            </p:cNvPr>
            <p:cNvSpPr txBox="1"/>
            <p:nvPr/>
          </p:nvSpPr>
          <p:spPr>
            <a:xfrm>
              <a:off x="192" y="3550"/>
              <a:ext cx="153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</a:rPr>
                <a:t>剖面线画到</a:t>
              </a: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粗实线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386DFF28-DF2B-4F8B-474C-39EBF5B4CA0A}"/>
              </a:ext>
            </a:extLst>
          </p:cNvPr>
          <p:cNvGrpSpPr/>
          <p:nvPr/>
        </p:nvGrpSpPr>
        <p:grpSpPr>
          <a:xfrm>
            <a:off x="2119313" y="3810000"/>
            <a:ext cx="4586287" cy="1563688"/>
            <a:chOff x="-1872" y="2496"/>
            <a:chExt cx="2889" cy="985"/>
          </a:xfrm>
        </p:grpSpPr>
        <p:sp>
          <p:nvSpPr>
            <p:cNvPr id="13" name="任意多边形 257037">
              <a:extLst>
                <a:ext uri="{FF2B5EF4-FFF2-40B4-BE49-F238E27FC236}">
                  <a16:creationId xmlns:a16="http://schemas.microsoft.com/office/drawing/2014/main" id="{C010BE1C-9354-8429-4628-C9D94F87D3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6" y="2568"/>
              <a:ext cx="839" cy="480"/>
            </a:xfrm>
            <a:custGeom>
              <a:avLst/>
              <a:gdLst/>
              <a:ahLst/>
              <a:cxnLst/>
              <a:rect l="0" t="0" r="0" b="0"/>
              <a:pathLst>
                <a:path w="7175" h="4098">
                  <a:moveTo>
                    <a:pt x="7175" y="3590"/>
                  </a:moveTo>
                  <a:lnTo>
                    <a:pt x="7175" y="3544"/>
                  </a:lnTo>
                  <a:lnTo>
                    <a:pt x="7174" y="3499"/>
                  </a:lnTo>
                  <a:lnTo>
                    <a:pt x="7173" y="3452"/>
                  </a:lnTo>
                  <a:lnTo>
                    <a:pt x="7170" y="3405"/>
                  </a:lnTo>
                  <a:lnTo>
                    <a:pt x="7168" y="3360"/>
                  </a:lnTo>
                  <a:lnTo>
                    <a:pt x="7165" y="3314"/>
                  </a:lnTo>
                  <a:lnTo>
                    <a:pt x="7160" y="3267"/>
                  </a:lnTo>
                  <a:lnTo>
                    <a:pt x="7157" y="3222"/>
                  </a:lnTo>
                  <a:lnTo>
                    <a:pt x="7151" y="3175"/>
                  </a:lnTo>
                  <a:lnTo>
                    <a:pt x="7145" y="3130"/>
                  </a:lnTo>
                  <a:lnTo>
                    <a:pt x="7140" y="3084"/>
                  </a:lnTo>
                  <a:lnTo>
                    <a:pt x="7133" y="3038"/>
                  </a:lnTo>
                  <a:lnTo>
                    <a:pt x="7125" y="2992"/>
                  </a:lnTo>
                  <a:lnTo>
                    <a:pt x="7117" y="2947"/>
                  </a:lnTo>
                  <a:lnTo>
                    <a:pt x="7109" y="2901"/>
                  </a:lnTo>
                  <a:lnTo>
                    <a:pt x="7099" y="2856"/>
                  </a:lnTo>
                  <a:lnTo>
                    <a:pt x="7090" y="2811"/>
                  </a:lnTo>
                  <a:lnTo>
                    <a:pt x="7080" y="2766"/>
                  </a:lnTo>
                  <a:lnTo>
                    <a:pt x="7068" y="2721"/>
                  </a:lnTo>
                  <a:lnTo>
                    <a:pt x="7057" y="2676"/>
                  </a:lnTo>
                  <a:lnTo>
                    <a:pt x="7044" y="2631"/>
                  </a:lnTo>
                  <a:lnTo>
                    <a:pt x="7032" y="2587"/>
                  </a:lnTo>
                  <a:lnTo>
                    <a:pt x="7019" y="2543"/>
                  </a:lnTo>
                  <a:lnTo>
                    <a:pt x="7006" y="2498"/>
                  </a:lnTo>
                  <a:lnTo>
                    <a:pt x="6991" y="2454"/>
                  </a:lnTo>
                  <a:lnTo>
                    <a:pt x="6976" y="2411"/>
                  </a:lnTo>
                  <a:lnTo>
                    <a:pt x="6960" y="2367"/>
                  </a:lnTo>
                  <a:lnTo>
                    <a:pt x="6944" y="2324"/>
                  </a:lnTo>
                  <a:lnTo>
                    <a:pt x="6929" y="2281"/>
                  </a:lnTo>
                  <a:lnTo>
                    <a:pt x="6910" y="2237"/>
                  </a:lnTo>
                  <a:lnTo>
                    <a:pt x="6893" y="2195"/>
                  </a:lnTo>
                  <a:lnTo>
                    <a:pt x="6875" y="2152"/>
                  </a:lnTo>
                  <a:lnTo>
                    <a:pt x="6856" y="2110"/>
                  </a:lnTo>
                  <a:lnTo>
                    <a:pt x="6837" y="2068"/>
                  </a:lnTo>
                  <a:lnTo>
                    <a:pt x="6817" y="2026"/>
                  </a:lnTo>
                  <a:lnTo>
                    <a:pt x="6797" y="1985"/>
                  </a:lnTo>
                  <a:lnTo>
                    <a:pt x="6775" y="1943"/>
                  </a:lnTo>
                  <a:lnTo>
                    <a:pt x="6754" y="1903"/>
                  </a:lnTo>
                  <a:lnTo>
                    <a:pt x="6732" y="1863"/>
                  </a:lnTo>
                  <a:lnTo>
                    <a:pt x="6710" y="1822"/>
                  </a:lnTo>
                  <a:lnTo>
                    <a:pt x="6687" y="1782"/>
                  </a:lnTo>
                  <a:lnTo>
                    <a:pt x="6663" y="1742"/>
                  </a:lnTo>
                  <a:lnTo>
                    <a:pt x="6639" y="1703"/>
                  </a:lnTo>
                  <a:lnTo>
                    <a:pt x="6615" y="1663"/>
                  </a:lnTo>
                  <a:lnTo>
                    <a:pt x="6589" y="1624"/>
                  </a:lnTo>
                  <a:lnTo>
                    <a:pt x="6564" y="1586"/>
                  </a:lnTo>
                  <a:lnTo>
                    <a:pt x="6538" y="1547"/>
                  </a:lnTo>
                  <a:lnTo>
                    <a:pt x="6512" y="1510"/>
                  </a:lnTo>
                  <a:lnTo>
                    <a:pt x="6485" y="1472"/>
                  </a:lnTo>
                  <a:lnTo>
                    <a:pt x="6458" y="1435"/>
                  </a:lnTo>
                  <a:lnTo>
                    <a:pt x="6429" y="1399"/>
                  </a:lnTo>
                  <a:lnTo>
                    <a:pt x="6401" y="1362"/>
                  </a:lnTo>
                  <a:lnTo>
                    <a:pt x="6372" y="1326"/>
                  </a:lnTo>
                  <a:lnTo>
                    <a:pt x="6343" y="1291"/>
                  </a:lnTo>
                  <a:lnTo>
                    <a:pt x="6312" y="1254"/>
                  </a:lnTo>
                  <a:lnTo>
                    <a:pt x="6283" y="1220"/>
                  </a:lnTo>
                  <a:lnTo>
                    <a:pt x="6252" y="1185"/>
                  </a:lnTo>
                  <a:lnTo>
                    <a:pt x="6220" y="1151"/>
                  </a:lnTo>
                  <a:lnTo>
                    <a:pt x="6188" y="1117"/>
                  </a:lnTo>
                  <a:lnTo>
                    <a:pt x="6157" y="1084"/>
                  </a:lnTo>
                  <a:lnTo>
                    <a:pt x="6125" y="1051"/>
                  </a:lnTo>
                  <a:lnTo>
                    <a:pt x="6092" y="1019"/>
                  </a:lnTo>
                  <a:lnTo>
                    <a:pt x="6058" y="986"/>
                  </a:lnTo>
                  <a:lnTo>
                    <a:pt x="6025" y="955"/>
                  </a:lnTo>
                  <a:lnTo>
                    <a:pt x="5991" y="924"/>
                  </a:lnTo>
                  <a:lnTo>
                    <a:pt x="5956" y="893"/>
                  </a:lnTo>
                  <a:lnTo>
                    <a:pt x="5921" y="863"/>
                  </a:lnTo>
                  <a:lnTo>
                    <a:pt x="5885" y="833"/>
                  </a:lnTo>
                  <a:lnTo>
                    <a:pt x="5850" y="804"/>
                  </a:lnTo>
                  <a:lnTo>
                    <a:pt x="5814" y="775"/>
                  </a:lnTo>
                  <a:lnTo>
                    <a:pt x="5778" y="746"/>
                  </a:lnTo>
                  <a:lnTo>
                    <a:pt x="5741" y="719"/>
                  </a:lnTo>
                  <a:lnTo>
                    <a:pt x="5704" y="691"/>
                  </a:lnTo>
                  <a:lnTo>
                    <a:pt x="5666" y="664"/>
                  </a:lnTo>
                  <a:lnTo>
                    <a:pt x="5629" y="637"/>
                  </a:lnTo>
                  <a:lnTo>
                    <a:pt x="5590" y="611"/>
                  </a:lnTo>
                  <a:lnTo>
                    <a:pt x="5552" y="586"/>
                  </a:lnTo>
                  <a:lnTo>
                    <a:pt x="5513" y="561"/>
                  </a:lnTo>
                  <a:lnTo>
                    <a:pt x="5473" y="536"/>
                  </a:lnTo>
                  <a:lnTo>
                    <a:pt x="5435" y="512"/>
                  </a:lnTo>
                  <a:lnTo>
                    <a:pt x="5395" y="488"/>
                  </a:lnTo>
                  <a:lnTo>
                    <a:pt x="5354" y="465"/>
                  </a:lnTo>
                  <a:lnTo>
                    <a:pt x="5314" y="443"/>
                  </a:lnTo>
                  <a:lnTo>
                    <a:pt x="5274" y="421"/>
                  </a:lnTo>
                  <a:lnTo>
                    <a:pt x="5233" y="400"/>
                  </a:lnTo>
                  <a:lnTo>
                    <a:pt x="5192" y="378"/>
                  </a:lnTo>
                  <a:lnTo>
                    <a:pt x="5150" y="358"/>
                  </a:lnTo>
                  <a:lnTo>
                    <a:pt x="5108" y="338"/>
                  </a:lnTo>
                  <a:lnTo>
                    <a:pt x="5066" y="319"/>
                  </a:lnTo>
                  <a:lnTo>
                    <a:pt x="5024" y="300"/>
                  </a:lnTo>
                  <a:lnTo>
                    <a:pt x="4982" y="282"/>
                  </a:lnTo>
                  <a:lnTo>
                    <a:pt x="4939" y="265"/>
                  </a:lnTo>
                  <a:lnTo>
                    <a:pt x="4896" y="248"/>
                  </a:lnTo>
                  <a:lnTo>
                    <a:pt x="4852" y="230"/>
                  </a:lnTo>
                  <a:lnTo>
                    <a:pt x="4809" y="215"/>
                  </a:lnTo>
                  <a:lnTo>
                    <a:pt x="4766" y="199"/>
                  </a:lnTo>
                  <a:lnTo>
                    <a:pt x="4722" y="184"/>
                  </a:lnTo>
                  <a:lnTo>
                    <a:pt x="4679" y="169"/>
                  </a:lnTo>
                  <a:lnTo>
                    <a:pt x="4634" y="156"/>
                  </a:lnTo>
                  <a:lnTo>
                    <a:pt x="4590" y="143"/>
                  </a:lnTo>
                  <a:lnTo>
                    <a:pt x="4546" y="131"/>
                  </a:lnTo>
                  <a:lnTo>
                    <a:pt x="4501" y="118"/>
                  </a:lnTo>
                  <a:lnTo>
                    <a:pt x="4456" y="107"/>
                  </a:lnTo>
                  <a:lnTo>
                    <a:pt x="4412" y="95"/>
                  </a:lnTo>
                  <a:lnTo>
                    <a:pt x="4367" y="85"/>
                  </a:lnTo>
                  <a:lnTo>
                    <a:pt x="4321" y="75"/>
                  </a:lnTo>
                  <a:lnTo>
                    <a:pt x="4276" y="66"/>
                  </a:lnTo>
                  <a:lnTo>
                    <a:pt x="4230" y="58"/>
                  </a:lnTo>
                  <a:lnTo>
                    <a:pt x="4185" y="50"/>
                  </a:lnTo>
                  <a:lnTo>
                    <a:pt x="4140" y="42"/>
                  </a:lnTo>
                  <a:lnTo>
                    <a:pt x="4094" y="35"/>
                  </a:lnTo>
                  <a:lnTo>
                    <a:pt x="4048" y="30"/>
                  </a:lnTo>
                  <a:lnTo>
                    <a:pt x="4002" y="24"/>
                  </a:lnTo>
                  <a:lnTo>
                    <a:pt x="3957" y="18"/>
                  </a:lnTo>
                  <a:lnTo>
                    <a:pt x="3910" y="14"/>
                  </a:lnTo>
                  <a:lnTo>
                    <a:pt x="3864" y="10"/>
                  </a:lnTo>
                  <a:lnTo>
                    <a:pt x="3818" y="7"/>
                  </a:lnTo>
                  <a:lnTo>
                    <a:pt x="3772" y="5"/>
                  </a:lnTo>
                  <a:lnTo>
                    <a:pt x="3726" y="2"/>
                  </a:lnTo>
                  <a:lnTo>
                    <a:pt x="3680" y="1"/>
                  </a:lnTo>
                  <a:lnTo>
                    <a:pt x="3633" y="0"/>
                  </a:lnTo>
                  <a:lnTo>
                    <a:pt x="3588" y="0"/>
                  </a:lnTo>
                  <a:lnTo>
                    <a:pt x="3541" y="0"/>
                  </a:lnTo>
                  <a:lnTo>
                    <a:pt x="3495" y="1"/>
                  </a:lnTo>
                  <a:lnTo>
                    <a:pt x="3448" y="2"/>
                  </a:lnTo>
                  <a:lnTo>
                    <a:pt x="3403" y="5"/>
                  </a:lnTo>
                  <a:lnTo>
                    <a:pt x="3356" y="7"/>
                  </a:lnTo>
                  <a:lnTo>
                    <a:pt x="3311" y="10"/>
                  </a:lnTo>
                  <a:lnTo>
                    <a:pt x="3264" y="14"/>
                  </a:lnTo>
                  <a:lnTo>
                    <a:pt x="3219" y="18"/>
                  </a:lnTo>
                  <a:lnTo>
                    <a:pt x="3172" y="24"/>
                  </a:lnTo>
                  <a:lnTo>
                    <a:pt x="3127" y="30"/>
                  </a:lnTo>
                  <a:lnTo>
                    <a:pt x="3080" y="35"/>
                  </a:lnTo>
                  <a:lnTo>
                    <a:pt x="3035" y="42"/>
                  </a:lnTo>
                  <a:lnTo>
                    <a:pt x="2990" y="50"/>
                  </a:lnTo>
                  <a:lnTo>
                    <a:pt x="2944" y="58"/>
                  </a:lnTo>
                  <a:lnTo>
                    <a:pt x="2899" y="66"/>
                  </a:lnTo>
                  <a:lnTo>
                    <a:pt x="2853" y="75"/>
                  </a:lnTo>
                  <a:lnTo>
                    <a:pt x="2808" y="85"/>
                  </a:lnTo>
                  <a:lnTo>
                    <a:pt x="2764" y="95"/>
                  </a:lnTo>
                  <a:lnTo>
                    <a:pt x="2718" y="107"/>
                  </a:lnTo>
                  <a:lnTo>
                    <a:pt x="2674" y="118"/>
                  </a:lnTo>
                  <a:lnTo>
                    <a:pt x="2629" y="131"/>
                  </a:lnTo>
                  <a:lnTo>
                    <a:pt x="2584" y="143"/>
                  </a:lnTo>
                  <a:lnTo>
                    <a:pt x="2540" y="156"/>
                  </a:lnTo>
                  <a:lnTo>
                    <a:pt x="2496" y="169"/>
                  </a:lnTo>
                  <a:lnTo>
                    <a:pt x="2453" y="184"/>
                  </a:lnTo>
                  <a:lnTo>
                    <a:pt x="2408" y="199"/>
                  </a:lnTo>
                  <a:lnTo>
                    <a:pt x="2365" y="215"/>
                  </a:lnTo>
                  <a:lnTo>
                    <a:pt x="2322" y="230"/>
                  </a:lnTo>
                  <a:lnTo>
                    <a:pt x="2279" y="248"/>
                  </a:lnTo>
                  <a:lnTo>
                    <a:pt x="2236" y="265"/>
                  </a:lnTo>
                  <a:lnTo>
                    <a:pt x="2193" y="282"/>
                  </a:lnTo>
                  <a:lnTo>
                    <a:pt x="2151" y="300"/>
                  </a:lnTo>
                  <a:lnTo>
                    <a:pt x="2109" y="319"/>
                  </a:lnTo>
                  <a:lnTo>
                    <a:pt x="2067" y="338"/>
                  </a:lnTo>
                  <a:lnTo>
                    <a:pt x="2025" y="358"/>
                  </a:lnTo>
                  <a:lnTo>
                    <a:pt x="1983" y="378"/>
                  </a:lnTo>
                  <a:lnTo>
                    <a:pt x="1942" y="400"/>
                  </a:lnTo>
                  <a:lnTo>
                    <a:pt x="1901" y="421"/>
                  </a:lnTo>
                  <a:lnTo>
                    <a:pt x="1860" y="443"/>
                  </a:lnTo>
                  <a:lnTo>
                    <a:pt x="1820" y="465"/>
                  </a:lnTo>
                  <a:lnTo>
                    <a:pt x="1780" y="488"/>
                  </a:lnTo>
                  <a:lnTo>
                    <a:pt x="1740" y="512"/>
                  </a:lnTo>
                  <a:lnTo>
                    <a:pt x="1701" y="536"/>
                  </a:lnTo>
                  <a:lnTo>
                    <a:pt x="1662" y="561"/>
                  </a:lnTo>
                  <a:lnTo>
                    <a:pt x="1623" y="586"/>
                  </a:lnTo>
                  <a:lnTo>
                    <a:pt x="1584" y="611"/>
                  </a:lnTo>
                  <a:lnTo>
                    <a:pt x="1546" y="637"/>
                  </a:lnTo>
                  <a:lnTo>
                    <a:pt x="1508" y="664"/>
                  </a:lnTo>
                  <a:lnTo>
                    <a:pt x="1471" y="691"/>
                  </a:lnTo>
                  <a:lnTo>
                    <a:pt x="1433" y="719"/>
                  </a:lnTo>
                  <a:lnTo>
                    <a:pt x="1397" y="746"/>
                  </a:lnTo>
                  <a:lnTo>
                    <a:pt x="1361" y="775"/>
                  </a:lnTo>
                  <a:lnTo>
                    <a:pt x="1324" y="804"/>
                  </a:lnTo>
                  <a:lnTo>
                    <a:pt x="1289" y="833"/>
                  </a:lnTo>
                  <a:lnTo>
                    <a:pt x="1254" y="863"/>
                  </a:lnTo>
                  <a:lnTo>
                    <a:pt x="1219" y="893"/>
                  </a:lnTo>
                  <a:lnTo>
                    <a:pt x="1184" y="924"/>
                  </a:lnTo>
                  <a:lnTo>
                    <a:pt x="1150" y="955"/>
                  </a:lnTo>
                  <a:lnTo>
                    <a:pt x="1117" y="986"/>
                  </a:lnTo>
                  <a:lnTo>
                    <a:pt x="1083" y="1019"/>
                  </a:lnTo>
                  <a:lnTo>
                    <a:pt x="1050" y="1051"/>
                  </a:lnTo>
                  <a:lnTo>
                    <a:pt x="1018" y="1084"/>
                  </a:lnTo>
                  <a:lnTo>
                    <a:pt x="986" y="1117"/>
                  </a:lnTo>
                  <a:lnTo>
                    <a:pt x="954" y="1151"/>
                  </a:lnTo>
                  <a:lnTo>
                    <a:pt x="923" y="1185"/>
                  </a:lnTo>
                  <a:lnTo>
                    <a:pt x="892" y="1220"/>
                  </a:lnTo>
                  <a:lnTo>
                    <a:pt x="862" y="1254"/>
                  </a:lnTo>
                  <a:lnTo>
                    <a:pt x="832" y="1291"/>
                  </a:lnTo>
                  <a:lnTo>
                    <a:pt x="803" y="1326"/>
                  </a:lnTo>
                  <a:lnTo>
                    <a:pt x="774" y="1362"/>
                  </a:lnTo>
                  <a:lnTo>
                    <a:pt x="746" y="1399"/>
                  </a:lnTo>
                  <a:lnTo>
                    <a:pt x="717" y="1435"/>
                  </a:lnTo>
                  <a:lnTo>
                    <a:pt x="690" y="1472"/>
                  </a:lnTo>
                  <a:lnTo>
                    <a:pt x="663" y="1510"/>
                  </a:lnTo>
                  <a:lnTo>
                    <a:pt x="637" y="1547"/>
                  </a:lnTo>
                  <a:lnTo>
                    <a:pt x="610" y="1586"/>
                  </a:lnTo>
                  <a:lnTo>
                    <a:pt x="585" y="1624"/>
                  </a:lnTo>
                  <a:lnTo>
                    <a:pt x="559" y="1663"/>
                  </a:lnTo>
                  <a:lnTo>
                    <a:pt x="536" y="1703"/>
                  </a:lnTo>
                  <a:lnTo>
                    <a:pt x="512" y="1742"/>
                  </a:lnTo>
                  <a:lnTo>
                    <a:pt x="488" y="1782"/>
                  </a:lnTo>
                  <a:lnTo>
                    <a:pt x="465" y="1822"/>
                  </a:lnTo>
                  <a:lnTo>
                    <a:pt x="442" y="1863"/>
                  </a:lnTo>
                  <a:lnTo>
                    <a:pt x="421" y="1903"/>
                  </a:lnTo>
                  <a:lnTo>
                    <a:pt x="399" y="1943"/>
                  </a:lnTo>
                  <a:lnTo>
                    <a:pt x="378" y="1985"/>
                  </a:lnTo>
                  <a:lnTo>
                    <a:pt x="357" y="2026"/>
                  </a:lnTo>
                  <a:lnTo>
                    <a:pt x="338" y="2068"/>
                  </a:lnTo>
                  <a:lnTo>
                    <a:pt x="319" y="2110"/>
                  </a:lnTo>
                  <a:lnTo>
                    <a:pt x="299" y="2152"/>
                  </a:lnTo>
                  <a:lnTo>
                    <a:pt x="281" y="2195"/>
                  </a:lnTo>
                  <a:lnTo>
                    <a:pt x="264" y="2237"/>
                  </a:lnTo>
                  <a:lnTo>
                    <a:pt x="246" y="2281"/>
                  </a:lnTo>
                  <a:lnTo>
                    <a:pt x="230" y="2324"/>
                  </a:lnTo>
                  <a:lnTo>
                    <a:pt x="214" y="2367"/>
                  </a:lnTo>
                  <a:lnTo>
                    <a:pt x="198" y="2411"/>
                  </a:lnTo>
                  <a:lnTo>
                    <a:pt x="184" y="2454"/>
                  </a:lnTo>
                  <a:lnTo>
                    <a:pt x="169" y="2498"/>
                  </a:lnTo>
                  <a:lnTo>
                    <a:pt x="155" y="2543"/>
                  </a:lnTo>
                  <a:lnTo>
                    <a:pt x="143" y="2587"/>
                  </a:lnTo>
                  <a:lnTo>
                    <a:pt x="130" y="2631"/>
                  </a:lnTo>
                  <a:lnTo>
                    <a:pt x="118" y="2676"/>
                  </a:lnTo>
                  <a:lnTo>
                    <a:pt x="106" y="2721"/>
                  </a:lnTo>
                  <a:lnTo>
                    <a:pt x="95" y="2766"/>
                  </a:lnTo>
                  <a:lnTo>
                    <a:pt x="85" y="2811"/>
                  </a:lnTo>
                  <a:lnTo>
                    <a:pt x="76" y="2856"/>
                  </a:lnTo>
                  <a:lnTo>
                    <a:pt x="66" y="2901"/>
                  </a:lnTo>
                  <a:lnTo>
                    <a:pt x="58" y="2947"/>
                  </a:lnTo>
                  <a:lnTo>
                    <a:pt x="50" y="2992"/>
                  </a:lnTo>
                  <a:lnTo>
                    <a:pt x="42" y="3038"/>
                  </a:lnTo>
                  <a:lnTo>
                    <a:pt x="35" y="3084"/>
                  </a:lnTo>
                  <a:lnTo>
                    <a:pt x="29" y="3130"/>
                  </a:lnTo>
                  <a:lnTo>
                    <a:pt x="24" y="3175"/>
                  </a:lnTo>
                  <a:lnTo>
                    <a:pt x="18" y="3222"/>
                  </a:lnTo>
                  <a:lnTo>
                    <a:pt x="14" y="3267"/>
                  </a:lnTo>
                  <a:lnTo>
                    <a:pt x="10" y="3314"/>
                  </a:lnTo>
                  <a:lnTo>
                    <a:pt x="7" y="3360"/>
                  </a:lnTo>
                  <a:lnTo>
                    <a:pt x="4" y="3405"/>
                  </a:lnTo>
                  <a:lnTo>
                    <a:pt x="2" y="3452"/>
                  </a:lnTo>
                  <a:lnTo>
                    <a:pt x="1" y="3499"/>
                  </a:lnTo>
                  <a:lnTo>
                    <a:pt x="0" y="3544"/>
                  </a:lnTo>
                  <a:lnTo>
                    <a:pt x="0" y="3590"/>
                  </a:lnTo>
                  <a:lnTo>
                    <a:pt x="0" y="3637"/>
                  </a:lnTo>
                  <a:lnTo>
                    <a:pt x="1" y="3684"/>
                  </a:lnTo>
                  <a:lnTo>
                    <a:pt x="2" y="3729"/>
                  </a:lnTo>
                  <a:lnTo>
                    <a:pt x="4" y="3776"/>
                  </a:lnTo>
                  <a:lnTo>
                    <a:pt x="7" y="3822"/>
                  </a:lnTo>
                  <a:lnTo>
                    <a:pt x="10" y="3867"/>
                  </a:lnTo>
                  <a:lnTo>
                    <a:pt x="14" y="3914"/>
                  </a:lnTo>
                  <a:lnTo>
                    <a:pt x="18" y="3959"/>
                  </a:lnTo>
                  <a:lnTo>
                    <a:pt x="24" y="4006"/>
                  </a:lnTo>
                  <a:lnTo>
                    <a:pt x="29" y="4051"/>
                  </a:lnTo>
                  <a:lnTo>
                    <a:pt x="35" y="4098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任意多边形 257038">
              <a:extLst>
                <a:ext uri="{FF2B5EF4-FFF2-40B4-BE49-F238E27FC236}">
                  <a16:creationId xmlns:a16="http://schemas.microsoft.com/office/drawing/2014/main" id="{50BC5288-775F-4DC7-DFDB-CE4A0DC7EE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" y="2989"/>
              <a:ext cx="835" cy="420"/>
            </a:xfrm>
            <a:custGeom>
              <a:avLst/>
              <a:gdLst/>
              <a:ahLst/>
              <a:cxnLst/>
              <a:rect l="0" t="0" r="0" b="0"/>
              <a:pathLst>
                <a:path w="7140" h="3592">
                  <a:moveTo>
                    <a:pt x="0" y="508"/>
                  </a:moveTo>
                  <a:lnTo>
                    <a:pt x="7" y="553"/>
                  </a:lnTo>
                  <a:lnTo>
                    <a:pt x="15" y="599"/>
                  </a:lnTo>
                  <a:lnTo>
                    <a:pt x="23" y="644"/>
                  </a:lnTo>
                  <a:lnTo>
                    <a:pt x="31" y="690"/>
                  </a:lnTo>
                  <a:lnTo>
                    <a:pt x="41" y="735"/>
                  </a:lnTo>
                  <a:lnTo>
                    <a:pt x="50" y="780"/>
                  </a:lnTo>
                  <a:lnTo>
                    <a:pt x="60" y="826"/>
                  </a:lnTo>
                  <a:lnTo>
                    <a:pt x="71" y="870"/>
                  </a:lnTo>
                  <a:lnTo>
                    <a:pt x="83" y="915"/>
                  </a:lnTo>
                  <a:lnTo>
                    <a:pt x="95" y="960"/>
                  </a:lnTo>
                  <a:lnTo>
                    <a:pt x="108" y="1004"/>
                  </a:lnTo>
                  <a:lnTo>
                    <a:pt x="120" y="1048"/>
                  </a:lnTo>
                  <a:lnTo>
                    <a:pt x="134" y="1092"/>
                  </a:lnTo>
                  <a:lnTo>
                    <a:pt x="149" y="1137"/>
                  </a:lnTo>
                  <a:lnTo>
                    <a:pt x="163" y="1181"/>
                  </a:lnTo>
                  <a:lnTo>
                    <a:pt x="179" y="1224"/>
                  </a:lnTo>
                  <a:lnTo>
                    <a:pt x="195" y="1267"/>
                  </a:lnTo>
                  <a:lnTo>
                    <a:pt x="211" y="1310"/>
                  </a:lnTo>
                  <a:lnTo>
                    <a:pt x="229" y="1354"/>
                  </a:lnTo>
                  <a:lnTo>
                    <a:pt x="246" y="1397"/>
                  </a:lnTo>
                  <a:lnTo>
                    <a:pt x="264" y="1439"/>
                  </a:lnTo>
                  <a:lnTo>
                    <a:pt x="284" y="1481"/>
                  </a:lnTo>
                  <a:lnTo>
                    <a:pt x="303" y="1523"/>
                  </a:lnTo>
                  <a:lnTo>
                    <a:pt x="322" y="1565"/>
                  </a:lnTo>
                  <a:lnTo>
                    <a:pt x="343" y="1607"/>
                  </a:lnTo>
                  <a:lnTo>
                    <a:pt x="364" y="1648"/>
                  </a:lnTo>
                  <a:lnTo>
                    <a:pt x="386" y="1688"/>
                  </a:lnTo>
                  <a:lnTo>
                    <a:pt x="407" y="1729"/>
                  </a:lnTo>
                  <a:lnTo>
                    <a:pt x="430" y="1769"/>
                  </a:lnTo>
                  <a:lnTo>
                    <a:pt x="453" y="1810"/>
                  </a:lnTo>
                  <a:lnTo>
                    <a:pt x="477" y="1850"/>
                  </a:lnTo>
                  <a:lnTo>
                    <a:pt x="501" y="1889"/>
                  </a:lnTo>
                  <a:lnTo>
                    <a:pt x="524" y="1928"/>
                  </a:lnTo>
                  <a:lnTo>
                    <a:pt x="550" y="1967"/>
                  </a:lnTo>
                  <a:lnTo>
                    <a:pt x="575" y="2005"/>
                  </a:lnTo>
                  <a:lnTo>
                    <a:pt x="602" y="2044"/>
                  </a:lnTo>
                  <a:lnTo>
                    <a:pt x="628" y="2081"/>
                  </a:lnTo>
                  <a:lnTo>
                    <a:pt x="655" y="2119"/>
                  </a:lnTo>
                  <a:lnTo>
                    <a:pt x="682" y="2156"/>
                  </a:lnTo>
                  <a:lnTo>
                    <a:pt x="711" y="2192"/>
                  </a:lnTo>
                  <a:lnTo>
                    <a:pt x="739" y="2229"/>
                  </a:lnTo>
                  <a:lnTo>
                    <a:pt x="768" y="2265"/>
                  </a:lnTo>
                  <a:lnTo>
                    <a:pt x="797" y="2301"/>
                  </a:lnTo>
                  <a:lnTo>
                    <a:pt x="827" y="2337"/>
                  </a:lnTo>
                  <a:lnTo>
                    <a:pt x="857" y="2372"/>
                  </a:lnTo>
                  <a:lnTo>
                    <a:pt x="888" y="2406"/>
                  </a:lnTo>
                  <a:lnTo>
                    <a:pt x="919" y="2440"/>
                  </a:lnTo>
                  <a:lnTo>
                    <a:pt x="951" y="2474"/>
                  </a:lnTo>
                  <a:lnTo>
                    <a:pt x="983" y="2507"/>
                  </a:lnTo>
                  <a:lnTo>
                    <a:pt x="1015" y="2540"/>
                  </a:lnTo>
                  <a:lnTo>
                    <a:pt x="1048" y="2573"/>
                  </a:lnTo>
                  <a:lnTo>
                    <a:pt x="1082" y="2604"/>
                  </a:lnTo>
                  <a:lnTo>
                    <a:pt x="1115" y="2636"/>
                  </a:lnTo>
                  <a:lnTo>
                    <a:pt x="1149" y="2667"/>
                  </a:lnTo>
                  <a:lnTo>
                    <a:pt x="1184" y="2698"/>
                  </a:lnTo>
                  <a:lnTo>
                    <a:pt x="1219" y="2728"/>
                  </a:lnTo>
                  <a:lnTo>
                    <a:pt x="1254" y="2758"/>
                  </a:lnTo>
                  <a:lnTo>
                    <a:pt x="1289" y="2787"/>
                  </a:lnTo>
                  <a:lnTo>
                    <a:pt x="1326" y="2817"/>
                  </a:lnTo>
                  <a:lnTo>
                    <a:pt x="1362" y="2845"/>
                  </a:lnTo>
                  <a:lnTo>
                    <a:pt x="1398" y="2872"/>
                  </a:lnTo>
                  <a:lnTo>
                    <a:pt x="1436" y="2901"/>
                  </a:lnTo>
                  <a:lnTo>
                    <a:pt x="1473" y="2928"/>
                  </a:lnTo>
                  <a:lnTo>
                    <a:pt x="1511" y="2954"/>
                  </a:lnTo>
                  <a:lnTo>
                    <a:pt x="1549" y="2980"/>
                  </a:lnTo>
                  <a:lnTo>
                    <a:pt x="1588" y="3005"/>
                  </a:lnTo>
                  <a:lnTo>
                    <a:pt x="1627" y="3030"/>
                  </a:lnTo>
                  <a:lnTo>
                    <a:pt x="1666" y="3055"/>
                  </a:lnTo>
                  <a:lnTo>
                    <a:pt x="1705" y="3079"/>
                  </a:lnTo>
                  <a:lnTo>
                    <a:pt x="1745" y="3103"/>
                  </a:lnTo>
                  <a:lnTo>
                    <a:pt x="1785" y="3126"/>
                  </a:lnTo>
                  <a:lnTo>
                    <a:pt x="1825" y="3148"/>
                  </a:lnTo>
                  <a:lnTo>
                    <a:pt x="1866" y="3171"/>
                  </a:lnTo>
                  <a:lnTo>
                    <a:pt x="1907" y="3191"/>
                  </a:lnTo>
                  <a:lnTo>
                    <a:pt x="1948" y="3213"/>
                  </a:lnTo>
                  <a:lnTo>
                    <a:pt x="1990" y="3233"/>
                  </a:lnTo>
                  <a:lnTo>
                    <a:pt x="2032" y="3253"/>
                  </a:lnTo>
                  <a:lnTo>
                    <a:pt x="2074" y="3272"/>
                  </a:lnTo>
                  <a:lnTo>
                    <a:pt x="2116" y="3291"/>
                  </a:lnTo>
                  <a:lnTo>
                    <a:pt x="2158" y="3309"/>
                  </a:lnTo>
                  <a:lnTo>
                    <a:pt x="2201" y="3328"/>
                  </a:lnTo>
                  <a:lnTo>
                    <a:pt x="2244" y="3345"/>
                  </a:lnTo>
                  <a:lnTo>
                    <a:pt x="2287" y="3360"/>
                  </a:lnTo>
                  <a:lnTo>
                    <a:pt x="2330" y="3376"/>
                  </a:lnTo>
                  <a:lnTo>
                    <a:pt x="2373" y="3392"/>
                  </a:lnTo>
                  <a:lnTo>
                    <a:pt x="2418" y="3407"/>
                  </a:lnTo>
                  <a:lnTo>
                    <a:pt x="2461" y="3422"/>
                  </a:lnTo>
                  <a:lnTo>
                    <a:pt x="2505" y="3435"/>
                  </a:lnTo>
                  <a:lnTo>
                    <a:pt x="2549" y="3449"/>
                  </a:lnTo>
                  <a:lnTo>
                    <a:pt x="2594" y="3462"/>
                  </a:lnTo>
                  <a:lnTo>
                    <a:pt x="2639" y="3473"/>
                  </a:lnTo>
                  <a:lnTo>
                    <a:pt x="2683" y="3485"/>
                  </a:lnTo>
                  <a:lnTo>
                    <a:pt x="2729" y="3496"/>
                  </a:lnTo>
                  <a:lnTo>
                    <a:pt x="2773" y="3506"/>
                  </a:lnTo>
                  <a:lnTo>
                    <a:pt x="2818" y="3516"/>
                  </a:lnTo>
                  <a:lnTo>
                    <a:pt x="2864" y="3525"/>
                  </a:lnTo>
                  <a:lnTo>
                    <a:pt x="2909" y="3533"/>
                  </a:lnTo>
                  <a:lnTo>
                    <a:pt x="2955" y="3541"/>
                  </a:lnTo>
                  <a:lnTo>
                    <a:pt x="3000" y="3549"/>
                  </a:lnTo>
                  <a:lnTo>
                    <a:pt x="3045" y="3556"/>
                  </a:lnTo>
                  <a:lnTo>
                    <a:pt x="3092" y="3563"/>
                  </a:lnTo>
                  <a:lnTo>
                    <a:pt x="3137" y="3567"/>
                  </a:lnTo>
                  <a:lnTo>
                    <a:pt x="3184" y="3573"/>
                  </a:lnTo>
                  <a:lnTo>
                    <a:pt x="3229" y="3577"/>
                  </a:lnTo>
                  <a:lnTo>
                    <a:pt x="3276" y="3581"/>
                  </a:lnTo>
                  <a:lnTo>
                    <a:pt x="3321" y="3584"/>
                  </a:lnTo>
                  <a:lnTo>
                    <a:pt x="3368" y="3588"/>
                  </a:lnTo>
                  <a:lnTo>
                    <a:pt x="3413" y="3589"/>
                  </a:lnTo>
                  <a:lnTo>
                    <a:pt x="3460" y="3591"/>
                  </a:lnTo>
                  <a:lnTo>
                    <a:pt x="3506" y="3591"/>
                  </a:lnTo>
                  <a:lnTo>
                    <a:pt x="3553" y="3592"/>
                  </a:lnTo>
                  <a:lnTo>
                    <a:pt x="3598" y="3591"/>
                  </a:lnTo>
                  <a:lnTo>
                    <a:pt x="3645" y="3591"/>
                  </a:lnTo>
                  <a:lnTo>
                    <a:pt x="3691" y="3589"/>
                  </a:lnTo>
                  <a:lnTo>
                    <a:pt x="3737" y="3588"/>
                  </a:lnTo>
                  <a:lnTo>
                    <a:pt x="3783" y="3584"/>
                  </a:lnTo>
                  <a:lnTo>
                    <a:pt x="3829" y="3581"/>
                  </a:lnTo>
                  <a:lnTo>
                    <a:pt x="3875" y="3577"/>
                  </a:lnTo>
                  <a:lnTo>
                    <a:pt x="3922" y="3573"/>
                  </a:lnTo>
                  <a:lnTo>
                    <a:pt x="3967" y="3567"/>
                  </a:lnTo>
                  <a:lnTo>
                    <a:pt x="4013" y="3563"/>
                  </a:lnTo>
                  <a:lnTo>
                    <a:pt x="4059" y="3556"/>
                  </a:lnTo>
                  <a:lnTo>
                    <a:pt x="4105" y="3549"/>
                  </a:lnTo>
                  <a:lnTo>
                    <a:pt x="4150" y="3541"/>
                  </a:lnTo>
                  <a:lnTo>
                    <a:pt x="4195" y="3533"/>
                  </a:lnTo>
                  <a:lnTo>
                    <a:pt x="4241" y="3525"/>
                  </a:lnTo>
                  <a:lnTo>
                    <a:pt x="4286" y="3516"/>
                  </a:lnTo>
                  <a:lnTo>
                    <a:pt x="4332" y="3506"/>
                  </a:lnTo>
                  <a:lnTo>
                    <a:pt x="4377" y="3496"/>
                  </a:lnTo>
                  <a:lnTo>
                    <a:pt x="4421" y="3485"/>
                  </a:lnTo>
                  <a:lnTo>
                    <a:pt x="4466" y="3473"/>
                  </a:lnTo>
                  <a:lnTo>
                    <a:pt x="4511" y="3462"/>
                  </a:lnTo>
                  <a:lnTo>
                    <a:pt x="4555" y="3449"/>
                  </a:lnTo>
                  <a:lnTo>
                    <a:pt x="4599" y="3435"/>
                  </a:lnTo>
                  <a:lnTo>
                    <a:pt x="4644" y="3422"/>
                  </a:lnTo>
                  <a:lnTo>
                    <a:pt x="4687" y="3407"/>
                  </a:lnTo>
                  <a:lnTo>
                    <a:pt x="4731" y="3392"/>
                  </a:lnTo>
                  <a:lnTo>
                    <a:pt x="4774" y="3376"/>
                  </a:lnTo>
                  <a:lnTo>
                    <a:pt x="4817" y="3360"/>
                  </a:lnTo>
                  <a:lnTo>
                    <a:pt x="4861" y="3345"/>
                  </a:lnTo>
                  <a:lnTo>
                    <a:pt x="4904" y="3328"/>
                  </a:lnTo>
                  <a:lnTo>
                    <a:pt x="4947" y="3309"/>
                  </a:lnTo>
                  <a:lnTo>
                    <a:pt x="4989" y="3291"/>
                  </a:lnTo>
                  <a:lnTo>
                    <a:pt x="5031" y="3272"/>
                  </a:lnTo>
                  <a:lnTo>
                    <a:pt x="5073" y="3253"/>
                  </a:lnTo>
                  <a:lnTo>
                    <a:pt x="5115" y="3233"/>
                  </a:lnTo>
                  <a:lnTo>
                    <a:pt x="5157" y="3213"/>
                  </a:lnTo>
                  <a:lnTo>
                    <a:pt x="5198" y="3191"/>
                  </a:lnTo>
                  <a:lnTo>
                    <a:pt x="5239" y="3171"/>
                  </a:lnTo>
                  <a:lnTo>
                    <a:pt x="5279" y="3148"/>
                  </a:lnTo>
                  <a:lnTo>
                    <a:pt x="5319" y="3126"/>
                  </a:lnTo>
                  <a:lnTo>
                    <a:pt x="5360" y="3103"/>
                  </a:lnTo>
                  <a:lnTo>
                    <a:pt x="5400" y="3079"/>
                  </a:lnTo>
                  <a:lnTo>
                    <a:pt x="5438" y="3055"/>
                  </a:lnTo>
                  <a:lnTo>
                    <a:pt x="5478" y="3030"/>
                  </a:lnTo>
                  <a:lnTo>
                    <a:pt x="5517" y="3005"/>
                  </a:lnTo>
                  <a:lnTo>
                    <a:pt x="5555" y="2980"/>
                  </a:lnTo>
                  <a:lnTo>
                    <a:pt x="5594" y="2954"/>
                  </a:lnTo>
                  <a:lnTo>
                    <a:pt x="5631" y="2928"/>
                  </a:lnTo>
                  <a:lnTo>
                    <a:pt x="5669" y="2901"/>
                  </a:lnTo>
                  <a:lnTo>
                    <a:pt x="5706" y="2872"/>
                  </a:lnTo>
                  <a:lnTo>
                    <a:pt x="5743" y="2845"/>
                  </a:lnTo>
                  <a:lnTo>
                    <a:pt x="5779" y="2817"/>
                  </a:lnTo>
                  <a:lnTo>
                    <a:pt x="5815" y="2787"/>
                  </a:lnTo>
                  <a:lnTo>
                    <a:pt x="5850" y="2758"/>
                  </a:lnTo>
                  <a:lnTo>
                    <a:pt x="5886" y="2728"/>
                  </a:lnTo>
                  <a:lnTo>
                    <a:pt x="5921" y="2698"/>
                  </a:lnTo>
                  <a:lnTo>
                    <a:pt x="5956" y="2667"/>
                  </a:lnTo>
                  <a:lnTo>
                    <a:pt x="5990" y="2636"/>
                  </a:lnTo>
                  <a:lnTo>
                    <a:pt x="6023" y="2604"/>
                  </a:lnTo>
                  <a:lnTo>
                    <a:pt x="6057" y="2573"/>
                  </a:lnTo>
                  <a:lnTo>
                    <a:pt x="6090" y="2540"/>
                  </a:lnTo>
                  <a:lnTo>
                    <a:pt x="6122" y="2507"/>
                  </a:lnTo>
                  <a:lnTo>
                    <a:pt x="6153" y="2474"/>
                  </a:lnTo>
                  <a:lnTo>
                    <a:pt x="6185" y="2440"/>
                  </a:lnTo>
                  <a:lnTo>
                    <a:pt x="6217" y="2406"/>
                  </a:lnTo>
                  <a:lnTo>
                    <a:pt x="6248" y="2372"/>
                  </a:lnTo>
                  <a:lnTo>
                    <a:pt x="6277" y="2337"/>
                  </a:lnTo>
                  <a:lnTo>
                    <a:pt x="6308" y="2301"/>
                  </a:lnTo>
                  <a:lnTo>
                    <a:pt x="6337" y="2265"/>
                  </a:lnTo>
                  <a:lnTo>
                    <a:pt x="6366" y="2229"/>
                  </a:lnTo>
                  <a:lnTo>
                    <a:pt x="6394" y="2192"/>
                  </a:lnTo>
                  <a:lnTo>
                    <a:pt x="6423" y="2156"/>
                  </a:lnTo>
                  <a:lnTo>
                    <a:pt x="6450" y="2119"/>
                  </a:lnTo>
                  <a:lnTo>
                    <a:pt x="6477" y="2081"/>
                  </a:lnTo>
                  <a:lnTo>
                    <a:pt x="6503" y="2044"/>
                  </a:lnTo>
                  <a:lnTo>
                    <a:pt x="6529" y="2005"/>
                  </a:lnTo>
                  <a:lnTo>
                    <a:pt x="6554" y="1967"/>
                  </a:lnTo>
                  <a:lnTo>
                    <a:pt x="6580" y="1928"/>
                  </a:lnTo>
                  <a:lnTo>
                    <a:pt x="6604" y="1889"/>
                  </a:lnTo>
                  <a:lnTo>
                    <a:pt x="6628" y="1850"/>
                  </a:lnTo>
                  <a:lnTo>
                    <a:pt x="6652" y="1810"/>
                  </a:lnTo>
                  <a:lnTo>
                    <a:pt x="6675" y="1769"/>
                  </a:lnTo>
                  <a:lnTo>
                    <a:pt x="6697" y="1729"/>
                  </a:lnTo>
                  <a:lnTo>
                    <a:pt x="6719" y="1688"/>
                  </a:lnTo>
                  <a:lnTo>
                    <a:pt x="6740" y="1648"/>
                  </a:lnTo>
                  <a:lnTo>
                    <a:pt x="6762" y="1607"/>
                  </a:lnTo>
                  <a:lnTo>
                    <a:pt x="6782" y="1565"/>
                  </a:lnTo>
                  <a:lnTo>
                    <a:pt x="6802" y="1523"/>
                  </a:lnTo>
                  <a:lnTo>
                    <a:pt x="6821" y="1481"/>
                  </a:lnTo>
                  <a:lnTo>
                    <a:pt x="6840" y="1439"/>
                  </a:lnTo>
                  <a:lnTo>
                    <a:pt x="6858" y="1397"/>
                  </a:lnTo>
                  <a:lnTo>
                    <a:pt x="6875" y="1354"/>
                  </a:lnTo>
                  <a:lnTo>
                    <a:pt x="6894" y="1310"/>
                  </a:lnTo>
                  <a:lnTo>
                    <a:pt x="6909" y="1267"/>
                  </a:lnTo>
                  <a:lnTo>
                    <a:pt x="6925" y="1224"/>
                  </a:lnTo>
                  <a:lnTo>
                    <a:pt x="6941" y="1181"/>
                  </a:lnTo>
                  <a:lnTo>
                    <a:pt x="6956" y="1137"/>
                  </a:lnTo>
                  <a:lnTo>
                    <a:pt x="6971" y="1092"/>
                  </a:lnTo>
                  <a:lnTo>
                    <a:pt x="6984" y="1048"/>
                  </a:lnTo>
                  <a:lnTo>
                    <a:pt x="6997" y="1004"/>
                  </a:lnTo>
                  <a:lnTo>
                    <a:pt x="7009" y="960"/>
                  </a:lnTo>
                  <a:lnTo>
                    <a:pt x="7022" y="915"/>
                  </a:lnTo>
                  <a:lnTo>
                    <a:pt x="7033" y="870"/>
                  </a:lnTo>
                  <a:lnTo>
                    <a:pt x="7045" y="826"/>
                  </a:lnTo>
                  <a:lnTo>
                    <a:pt x="7055" y="780"/>
                  </a:lnTo>
                  <a:lnTo>
                    <a:pt x="7064" y="735"/>
                  </a:lnTo>
                  <a:lnTo>
                    <a:pt x="7074" y="690"/>
                  </a:lnTo>
                  <a:lnTo>
                    <a:pt x="7082" y="644"/>
                  </a:lnTo>
                  <a:lnTo>
                    <a:pt x="7090" y="599"/>
                  </a:lnTo>
                  <a:lnTo>
                    <a:pt x="7098" y="553"/>
                  </a:lnTo>
                  <a:lnTo>
                    <a:pt x="7105" y="508"/>
                  </a:lnTo>
                  <a:lnTo>
                    <a:pt x="7110" y="461"/>
                  </a:lnTo>
                  <a:lnTo>
                    <a:pt x="7116" y="416"/>
                  </a:lnTo>
                  <a:lnTo>
                    <a:pt x="7122" y="369"/>
                  </a:lnTo>
                  <a:lnTo>
                    <a:pt x="7125" y="324"/>
                  </a:lnTo>
                  <a:lnTo>
                    <a:pt x="7130" y="277"/>
                  </a:lnTo>
                  <a:lnTo>
                    <a:pt x="7133" y="232"/>
                  </a:lnTo>
                  <a:lnTo>
                    <a:pt x="7135" y="186"/>
                  </a:lnTo>
                  <a:lnTo>
                    <a:pt x="7138" y="139"/>
                  </a:lnTo>
                  <a:lnTo>
                    <a:pt x="7139" y="94"/>
                  </a:lnTo>
                  <a:lnTo>
                    <a:pt x="7140" y="47"/>
                  </a:lnTo>
                  <a:lnTo>
                    <a:pt x="7140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任意多边形 257039">
              <a:extLst>
                <a:ext uri="{FF2B5EF4-FFF2-40B4-BE49-F238E27FC236}">
                  <a16:creationId xmlns:a16="http://schemas.microsoft.com/office/drawing/2014/main" id="{7305614B-4E59-F92C-CF9F-A52C39AFCD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4" y="2628"/>
              <a:ext cx="501" cy="721"/>
            </a:xfrm>
            <a:custGeom>
              <a:avLst/>
              <a:gdLst/>
              <a:ahLst/>
              <a:cxnLst/>
              <a:rect l="0" t="0" r="0" b="0"/>
              <a:pathLst>
                <a:path w="4282" h="6156">
                  <a:moveTo>
                    <a:pt x="1207" y="6156"/>
                  </a:moveTo>
                  <a:lnTo>
                    <a:pt x="1249" y="6156"/>
                  </a:lnTo>
                  <a:lnTo>
                    <a:pt x="1292" y="6155"/>
                  </a:lnTo>
                  <a:lnTo>
                    <a:pt x="1334" y="6153"/>
                  </a:lnTo>
                  <a:lnTo>
                    <a:pt x="1377" y="6151"/>
                  </a:lnTo>
                  <a:lnTo>
                    <a:pt x="1420" y="6148"/>
                  </a:lnTo>
                  <a:lnTo>
                    <a:pt x="1462" y="6145"/>
                  </a:lnTo>
                  <a:lnTo>
                    <a:pt x="1505" y="6141"/>
                  </a:lnTo>
                  <a:lnTo>
                    <a:pt x="1547" y="6137"/>
                  </a:lnTo>
                  <a:lnTo>
                    <a:pt x="1591" y="6132"/>
                  </a:lnTo>
                  <a:lnTo>
                    <a:pt x="1633" y="6126"/>
                  </a:lnTo>
                  <a:lnTo>
                    <a:pt x="1675" y="6120"/>
                  </a:lnTo>
                  <a:lnTo>
                    <a:pt x="1717" y="6113"/>
                  </a:lnTo>
                  <a:lnTo>
                    <a:pt x="1759" y="6106"/>
                  </a:lnTo>
                  <a:lnTo>
                    <a:pt x="1801" y="6098"/>
                  </a:lnTo>
                  <a:lnTo>
                    <a:pt x="1843" y="6089"/>
                  </a:lnTo>
                  <a:lnTo>
                    <a:pt x="1885" y="6080"/>
                  </a:lnTo>
                  <a:lnTo>
                    <a:pt x="1927" y="6070"/>
                  </a:lnTo>
                  <a:lnTo>
                    <a:pt x="1967" y="6059"/>
                  </a:lnTo>
                  <a:lnTo>
                    <a:pt x="2009" y="6049"/>
                  </a:lnTo>
                  <a:lnTo>
                    <a:pt x="2050" y="6038"/>
                  </a:lnTo>
                  <a:lnTo>
                    <a:pt x="2091" y="6025"/>
                  </a:lnTo>
                  <a:lnTo>
                    <a:pt x="2132" y="6013"/>
                  </a:lnTo>
                  <a:lnTo>
                    <a:pt x="2173" y="5999"/>
                  </a:lnTo>
                  <a:lnTo>
                    <a:pt x="2214" y="5986"/>
                  </a:lnTo>
                  <a:lnTo>
                    <a:pt x="2253" y="5972"/>
                  </a:lnTo>
                  <a:lnTo>
                    <a:pt x="2294" y="5957"/>
                  </a:lnTo>
                  <a:lnTo>
                    <a:pt x="2334" y="5941"/>
                  </a:lnTo>
                  <a:lnTo>
                    <a:pt x="2374" y="5926"/>
                  </a:lnTo>
                  <a:lnTo>
                    <a:pt x="2412" y="5909"/>
                  </a:lnTo>
                  <a:lnTo>
                    <a:pt x="2452" y="5891"/>
                  </a:lnTo>
                  <a:lnTo>
                    <a:pt x="2491" y="5874"/>
                  </a:lnTo>
                  <a:lnTo>
                    <a:pt x="2529" y="5856"/>
                  </a:lnTo>
                  <a:lnTo>
                    <a:pt x="2568" y="5837"/>
                  </a:lnTo>
                  <a:lnTo>
                    <a:pt x="2607" y="5819"/>
                  </a:lnTo>
                  <a:lnTo>
                    <a:pt x="2644" y="5798"/>
                  </a:lnTo>
                  <a:lnTo>
                    <a:pt x="2681" y="5778"/>
                  </a:lnTo>
                  <a:lnTo>
                    <a:pt x="2719" y="5758"/>
                  </a:lnTo>
                  <a:lnTo>
                    <a:pt x="2756" y="5736"/>
                  </a:lnTo>
                  <a:lnTo>
                    <a:pt x="2793" y="5714"/>
                  </a:lnTo>
                  <a:lnTo>
                    <a:pt x="2830" y="5692"/>
                  </a:lnTo>
                  <a:lnTo>
                    <a:pt x="2865" y="5669"/>
                  </a:lnTo>
                  <a:lnTo>
                    <a:pt x="2902" y="5646"/>
                  </a:lnTo>
                  <a:lnTo>
                    <a:pt x="2937" y="5622"/>
                  </a:lnTo>
                  <a:lnTo>
                    <a:pt x="2972" y="5597"/>
                  </a:lnTo>
                  <a:lnTo>
                    <a:pt x="3007" y="5573"/>
                  </a:lnTo>
                  <a:lnTo>
                    <a:pt x="3041" y="5548"/>
                  </a:lnTo>
                  <a:lnTo>
                    <a:pt x="3075" y="5521"/>
                  </a:lnTo>
                  <a:lnTo>
                    <a:pt x="3109" y="5495"/>
                  </a:lnTo>
                  <a:lnTo>
                    <a:pt x="3142" y="5469"/>
                  </a:lnTo>
                  <a:lnTo>
                    <a:pt x="3176" y="5442"/>
                  </a:lnTo>
                  <a:lnTo>
                    <a:pt x="3208" y="5414"/>
                  </a:lnTo>
                  <a:lnTo>
                    <a:pt x="3241" y="5386"/>
                  </a:lnTo>
                  <a:lnTo>
                    <a:pt x="3273" y="5358"/>
                  </a:lnTo>
                  <a:lnTo>
                    <a:pt x="3305" y="5328"/>
                  </a:lnTo>
                  <a:lnTo>
                    <a:pt x="3335" y="5299"/>
                  </a:lnTo>
                  <a:lnTo>
                    <a:pt x="3366" y="5269"/>
                  </a:lnTo>
                  <a:lnTo>
                    <a:pt x="3397" y="5239"/>
                  </a:lnTo>
                  <a:lnTo>
                    <a:pt x="3426" y="5208"/>
                  </a:lnTo>
                  <a:lnTo>
                    <a:pt x="3456" y="5177"/>
                  </a:lnTo>
                  <a:lnTo>
                    <a:pt x="3484" y="5146"/>
                  </a:lnTo>
                  <a:lnTo>
                    <a:pt x="3512" y="5114"/>
                  </a:lnTo>
                  <a:lnTo>
                    <a:pt x="3541" y="5081"/>
                  </a:lnTo>
                  <a:lnTo>
                    <a:pt x="3568" y="5049"/>
                  </a:lnTo>
                  <a:lnTo>
                    <a:pt x="3595" y="5016"/>
                  </a:lnTo>
                  <a:lnTo>
                    <a:pt x="3622" y="4982"/>
                  </a:lnTo>
                  <a:lnTo>
                    <a:pt x="3649" y="4948"/>
                  </a:lnTo>
                  <a:lnTo>
                    <a:pt x="3675" y="4914"/>
                  </a:lnTo>
                  <a:lnTo>
                    <a:pt x="3700" y="4880"/>
                  </a:lnTo>
                  <a:lnTo>
                    <a:pt x="3725" y="4845"/>
                  </a:lnTo>
                  <a:lnTo>
                    <a:pt x="3748" y="4810"/>
                  </a:lnTo>
                  <a:lnTo>
                    <a:pt x="3772" y="4775"/>
                  </a:lnTo>
                  <a:lnTo>
                    <a:pt x="3796" y="4738"/>
                  </a:lnTo>
                  <a:lnTo>
                    <a:pt x="3819" y="4702"/>
                  </a:lnTo>
                  <a:lnTo>
                    <a:pt x="3840" y="4666"/>
                  </a:lnTo>
                  <a:lnTo>
                    <a:pt x="3863" y="4629"/>
                  </a:lnTo>
                  <a:lnTo>
                    <a:pt x="3884" y="4592"/>
                  </a:lnTo>
                  <a:lnTo>
                    <a:pt x="3905" y="4554"/>
                  </a:lnTo>
                  <a:lnTo>
                    <a:pt x="3924" y="4517"/>
                  </a:lnTo>
                  <a:lnTo>
                    <a:pt x="3945" y="4479"/>
                  </a:lnTo>
                  <a:lnTo>
                    <a:pt x="3964" y="4441"/>
                  </a:lnTo>
                  <a:lnTo>
                    <a:pt x="3982" y="4402"/>
                  </a:lnTo>
                  <a:lnTo>
                    <a:pt x="4000" y="4364"/>
                  </a:lnTo>
                  <a:lnTo>
                    <a:pt x="4019" y="4324"/>
                  </a:lnTo>
                  <a:lnTo>
                    <a:pt x="4036" y="4285"/>
                  </a:lnTo>
                  <a:lnTo>
                    <a:pt x="4052" y="4246"/>
                  </a:lnTo>
                  <a:lnTo>
                    <a:pt x="4067" y="4206"/>
                  </a:lnTo>
                  <a:lnTo>
                    <a:pt x="4083" y="4166"/>
                  </a:lnTo>
                  <a:lnTo>
                    <a:pt x="4098" y="4126"/>
                  </a:lnTo>
                  <a:lnTo>
                    <a:pt x="4112" y="4085"/>
                  </a:lnTo>
                  <a:lnTo>
                    <a:pt x="4125" y="4045"/>
                  </a:lnTo>
                  <a:lnTo>
                    <a:pt x="4139" y="4005"/>
                  </a:lnTo>
                  <a:lnTo>
                    <a:pt x="4151" y="3964"/>
                  </a:lnTo>
                  <a:lnTo>
                    <a:pt x="4164" y="3922"/>
                  </a:lnTo>
                  <a:lnTo>
                    <a:pt x="4175" y="3881"/>
                  </a:lnTo>
                  <a:lnTo>
                    <a:pt x="4185" y="3840"/>
                  </a:lnTo>
                  <a:lnTo>
                    <a:pt x="4196" y="3798"/>
                  </a:lnTo>
                  <a:lnTo>
                    <a:pt x="4206" y="3756"/>
                  </a:lnTo>
                  <a:lnTo>
                    <a:pt x="4215" y="3714"/>
                  </a:lnTo>
                  <a:lnTo>
                    <a:pt x="4224" y="3673"/>
                  </a:lnTo>
                  <a:lnTo>
                    <a:pt x="4232" y="3630"/>
                  </a:lnTo>
                  <a:lnTo>
                    <a:pt x="4239" y="3588"/>
                  </a:lnTo>
                  <a:lnTo>
                    <a:pt x="4246" y="3546"/>
                  </a:lnTo>
                  <a:lnTo>
                    <a:pt x="4252" y="3504"/>
                  </a:lnTo>
                  <a:lnTo>
                    <a:pt x="4258" y="3462"/>
                  </a:lnTo>
                  <a:lnTo>
                    <a:pt x="4263" y="3419"/>
                  </a:lnTo>
                  <a:lnTo>
                    <a:pt x="4267" y="3377"/>
                  </a:lnTo>
                  <a:lnTo>
                    <a:pt x="4271" y="3334"/>
                  </a:lnTo>
                  <a:lnTo>
                    <a:pt x="4274" y="3291"/>
                  </a:lnTo>
                  <a:lnTo>
                    <a:pt x="4277" y="3249"/>
                  </a:lnTo>
                  <a:lnTo>
                    <a:pt x="4279" y="3206"/>
                  </a:lnTo>
                  <a:lnTo>
                    <a:pt x="4281" y="3164"/>
                  </a:lnTo>
                  <a:lnTo>
                    <a:pt x="4282" y="3121"/>
                  </a:lnTo>
                  <a:lnTo>
                    <a:pt x="4282" y="3077"/>
                  </a:lnTo>
                  <a:lnTo>
                    <a:pt x="4282" y="3034"/>
                  </a:lnTo>
                  <a:lnTo>
                    <a:pt x="4281" y="2992"/>
                  </a:lnTo>
                  <a:lnTo>
                    <a:pt x="4279" y="2949"/>
                  </a:lnTo>
                  <a:lnTo>
                    <a:pt x="4277" y="2906"/>
                  </a:lnTo>
                  <a:lnTo>
                    <a:pt x="4274" y="2864"/>
                  </a:lnTo>
                  <a:lnTo>
                    <a:pt x="4271" y="2821"/>
                  </a:lnTo>
                  <a:lnTo>
                    <a:pt x="4267" y="2779"/>
                  </a:lnTo>
                  <a:lnTo>
                    <a:pt x="4263" y="2736"/>
                  </a:lnTo>
                  <a:lnTo>
                    <a:pt x="4258" y="2694"/>
                  </a:lnTo>
                  <a:lnTo>
                    <a:pt x="4252" y="2651"/>
                  </a:lnTo>
                  <a:lnTo>
                    <a:pt x="4246" y="2609"/>
                  </a:lnTo>
                  <a:lnTo>
                    <a:pt x="4239" y="2567"/>
                  </a:lnTo>
                  <a:lnTo>
                    <a:pt x="4232" y="2525"/>
                  </a:lnTo>
                  <a:lnTo>
                    <a:pt x="4224" y="2483"/>
                  </a:lnTo>
                  <a:lnTo>
                    <a:pt x="4215" y="2441"/>
                  </a:lnTo>
                  <a:lnTo>
                    <a:pt x="4206" y="2399"/>
                  </a:lnTo>
                  <a:lnTo>
                    <a:pt x="4196" y="2357"/>
                  </a:lnTo>
                  <a:lnTo>
                    <a:pt x="4185" y="2316"/>
                  </a:lnTo>
                  <a:lnTo>
                    <a:pt x="4175" y="2274"/>
                  </a:lnTo>
                  <a:lnTo>
                    <a:pt x="4164" y="2233"/>
                  </a:lnTo>
                  <a:lnTo>
                    <a:pt x="4151" y="2192"/>
                  </a:lnTo>
                  <a:lnTo>
                    <a:pt x="4139" y="2151"/>
                  </a:lnTo>
                  <a:lnTo>
                    <a:pt x="4125" y="2110"/>
                  </a:lnTo>
                  <a:lnTo>
                    <a:pt x="4112" y="2069"/>
                  </a:lnTo>
                  <a:lnTo>
                    <a:pt x="4098" y="2030"/>
                  </a:lnTo>
                  <a:lnTo>
                    <a:pt x="4083" y="1989"/>
                  </a:lnTo>
                  <a:lnTo>
                    <a:pt x="4067" y="1949"/>
                  </a:lnTo>
                  <a:lnTo>
                    <a:pt x="4052" y="1909"/>
                  </a:lnTo>
                  <a:lnTo>
                    <a:pt x="4036" y="1870"/>
                  </a:lnTo>
                  <a:lnTo>
                    <a:pt x="4019" y="1831"/>
                  </a:lnTo>
                  <a:lnTo>
                    <a:pt x="4000" y="1791"/>
                  </a:lnTo>
                  <a:lnTo>
                    <a:pt x="3982" y="1753"/>
                  </a:lnTo>
                  <a:lnTo>
                    <a:pt x="3964" y="1714"/>
                  </a:lnTo>
                  <a:lnTo>
                    <a:pt x="3945" y="1677"/>
                  </a:lnTo>
                  <a:lnTo>
                    <a:pt x="3924" y="1638"/>
                  </a:lnTo>
                  <a:lnTo>
                    <a:pt x="3905" y="1601"/>
                  </a:lnTo>
                  <a:lnTo>
                    <a:pt x="3884" y="1563"/>
                  </a:lnTo>
                  <a:lnTo>
                    <a:pt x="3863" y="1526"/>
                  </a:lnTo>
                  <a:lnTo>
                    <a:pt x="3840" y="1489"/>
                  </a:lnTo>
                  <a:lnTo>
                    <a:pt x="3819" y="1453"/>
                  </a:lnTo>
                  <a:lnTo>
                    <a:pt x="3796" y="1417"/>
                  </a:lnTo>
                  <a:lnTo>
                    <a:pt x="3772" y="1380"/>
                  </a:lnTo>
                  <a:lnTo>
                    <a:pt x="3748" y="1345"/>
                  </a:lnTo>
                  <a:lnTo>
                    <a:pt x="3725" y="1310"/>
                  </a:lnTo>
                  <a:lnTo>
                    <a:pt x="3700" y="1275"/>
                  </a:lnTo>
                  <a:lnTo>
                    <a:pt x="3675" y="1241"/>
                  </a:lnTo>
                  <a:lnTo>
                    <a:pt x="3649" y="1207"/>
                  </a:lnTo>
                  <a:lnTo>
                    <a:pt x="3622" y="1173"/>
                  </a:lnTo>
                  <a:lnTo>
                    <a:pt x="3595" y="1140"/>
                  </a:lnTo>
                  <a:lnTo>
                    <a:pt x="3568" y="1107"/>
                  </a:lnTo>
                  <a:lnTo>
                    <a:pt x="3541" y="1074"/>
                  </a:lnTo>
                  <a:lnTo>
                    <a:pt x="3512" y="1041"/>
                  </a:lnTo>
                  <a:lnTo>
                    <a:pt x="3484" y="1009"/>
                  </a:lnTo>
                  <a:lnTo>
                    <a:pt x="3456" y="979"/>
                  </a:lnTo>
                  <a:lnTo>
                    <a:pt x="3426" y="947"/>
                  </a:lnTo>
                  <a:lnTo>
                    <a:pt x="3397" y="916"/>
                  </a:lnTo>
                  <a:lnTo>
                    <a:pt x="3366" y="886"/>
                  </a:lnTo>
                  <a:lnTo>
                    <a:pt x="3335" y="856"/>
                  </a:lnTo>
                  <a:lnTo>
                    <a:pt x="3305" y="827"/>
                  </a:lnTo>
                  <a:lnTo>
                    <a:pt x="3273" y="798"/>
                  </a:lnTo>
                  <a:lnTo>
                    <a:pt x="3241" y="770"/>
                  </a:lnTo>
                  <a:lnTo>
                    <a:pt x="3208" y="741"/>
                  </a:lnTo>
                  <a:lnTo>
                    <a:pt x="3176" y="714"/>
                  </a:lnTo>
                  <a:lnTo>
                    <a:pt x="3142" y="687"/>
                  </a:lnTo>
                  <a:lnTo>
                    <a:pt x="3109" y="660"/>
                  </a:lnTo>
                  <a:lnTo>
                    <a:pt x="3075" y="634"/>
                  </a:lnTo>
                  <a:lnTo>
                    <a:pt x="3041" y="607"/>
                  </a:lnTo>
                  <a:lnTo>
                    <a:pt x="3007" y="582"/>
                  </a:lnTo>
                  <a:lnTo>
                    <a:pt x="2972" y="557"/>
                  </a:lnTo>
                  <a:lnTo>
                    <a:pt x="2937" y="534"/>
                  </a:lnTo>
                  <a:lnTo>
                    <a:pt x="2902" y="510"/>
                  </a:lnTo>
                  <a:lnTo>
                    <a:pt x="2865" y="486"/>
                  </a:lnTo>
                  <a:lnTo>
                    <a:pt x="2830" y="463"/>
                  </a:lnTo>
                  <a:lnTo>
                    <a:pt x="2793" y="441"/>
                  </a:lnTo>
                  <a:lnTo>
                    <a:pt x="2756" y="419"/>
                  </a:lnTo>
                  <a:lnTo>
                    <a:pt x="2719" y="397"/>
                  </a:lnTo>
                  <a:lnTo>
                    <a:pt x="2681" y="377"/>
                  </a:lnTo>
                  <a:lnTo>
                    <a:pt x="2644" y="357"/>
                  </a:lnTo>
                  <a:lnTo>
                    <a:pt x="2607" y="337"/>
                  </a:lnTo>
                  <a:lnTo>
                    <a:pt x="2568" y="318"/>
                  </a:lnTo>
                  <a:lnTo>
                    <a:pt x="2529" y="299"/>
                  </a:lnTo>
                  <a:lnTo>
                    <a:pt x="2491" y="281"/>
                  </a:lnTo>
                  <a:lnTo>
                    <a:pt x="2452" y="263"/>
                  </a:lnTo>
                  <a:lnTo>
                    <a:pt x="2412" y="246"/>
                  </a:lnTo>
                  <a:lnTo>
                    <a:pt x="2374" y="229"/>
                  </a:lnTo>
                  <a:lnTo>
                    <a:pt x="2334" y="214"/>
                  </a:lnTo>
                  <a:lnTo>
                    <a:pt x="2294" y="199"/>
                  </a:lnTo>
                  <a:lnTo>
                    <a:pt x="2253" y="184"/>
                  </a:lnTo>
                  <a:lnTo>
                    <a:pt x="2214" y="169"/>
                  </a:lnTo>
                  <a:lnTo>
                    <a:pt x="2173" y="156"/>
                  </a:lnTo>
                  <a:lnTo>
                    <a:pt x="2132" y="142"/>
                  </a:lnTo>
                  <a:lnTo>
                    <a:pt x="2091" y="130"/>
                  </a:lnTo>
                  <a:lnTo>
                    <a:pt x="2050" y="118"/>
                  </a:lnTo>
                  <a:lnTo>
                    <a:pt x="2009" y="107"/>
                  </a:lnTo>
                  <a:lnTo>
                    <a:pt x="1967" y="95"/>
                  </a:lnTo>
                  <a:lnTo>
                    <a:pt x="1927" y="85"/>
                  </a:lnTo>
                  <a:lnTo>
                    <a:pt x="1885" y="75"/>
                  </a:lnTo>
                  <a:lnTo>
                    <a:pt x="1843" y="66"/>
                  </a:lnTo>
                  <a:lnTo>
                    <a:pt x="1801" y="58"/>
                  </a:lnTo>
                  <a:lnTo>
                    <a:pt x="1759" y="50"/>
                  </a:lnTo>
                  <a:lnTo>
                    <a:pt x="1717" y="42"/>
                  </a:lnTo>
                  <a:lnTo>
                    <a:pt x="1675" y="35"/>
                  </a:lnTo>
                  <a:lnTo>
                    <a:pt x="1633" y="30"/>
                  </a:lnTo>
                  <a:lnTo>
                    <a:pt x="1591" y="24"/>
                  </a:lnTo>
                  <a:lnTo>
                    <a:pt x="1547" y="18"/>
                  </a:lnTo>
                  <a:lnTo>
                    <a:pt x="1505" y="14"/>
                  </a:lnTo>
                  <a:lnTo>
                    <a:pt x="1462" y="10"/>
                  </a:lnTo>
                  <a:lnTo>
                    <a:pt x="1420" y="7"/>
                  </a:lnTo>
                  <a:lnTo>
                    <a:pt x="1377" y="5"/>
                  </a:lnTo>
                  <a:lnTo>
                    <a:pt x="1334" y="2"/>
                  </a:lnTo>
                  <a:lnTo>
                    <a:pt x="1292" y="1"/>
                  </a:lnTo>
                  <a:lnTo>
                    <a:pt x="1249" y="0"/>
                  </a:lnTo>
                  <a:lnTo>
                    <a:pt x="1207" y="0"/>
                  </a:lnTo>
                  <a:lnTo>
                    <a:pt x="1164" y="0"/>
                  </a:lnTo>
                  <a:lnTo>
                    <a:pt x="1121" y="1"/>
                  </a:lnTo>
                  <a:lnTo>
                    <a:pt x="1079" y="2"/>
                  </a:lnTo>
                  <a:lnTo>
                    <a:pt x="1035" y="5"/>
                  </a:lnTo>
                  <a:lnTo>
                    <a:pt x="992" y="7"/>
                  </a:lnTo>
                  <a:lnTo>
                    <a:pt x="950" y="10"/>
                  </a:lnTo>
                  <a:lnTo>
                    <a:pt x="907" y="14"/>
                  </a:lnTo>
                  <a:lnTo>
                    <a:pt x="865" y="18"/>
                  </a:lnTo>
                  <a:lnTo>
                    <a:pt x="822" y="24"/>
                  </a:lnTo>
                  <a:lnTo>
                    <a:pt x="780" y="30"/>
                  </a:lnTo>
                  <a:lnTo>
                    <a:pt x="738" y="35"/>
                  </a:lnTo>
                  <a:lnTo>
                    <a:pt x="696" y="42"/>
                  </a:lnTo>
                  <a:lnTo>
                    <a:pt x="654" y="50"/>
                  </a:lnTo>
                  <a:lnTo>
                    <a:pt x="612" y="58"/>
                  </a:lnTo>
                  <a:lnTo>
                    <a:pt x="570" y="66"/>
                  </a:lnTo>
                  <a:lnTo>
                    <a:pt x="528" y="75"/>
                  </a:lnTo>
                  <a:lnTo>
                    <a:pt x="486" y="85"/>
                  </a:lnTo>
                  <a:lnTo>
                    <a:pt x="445" y="95"/>
                  </a:lnTo>
                  <a:lnTo>
                    <a:pt x="403" y="107"/>
                  </a:lnTo>
                  <a:lnTo>
                    <a:pt x="362" y="118"/>
                  </a:lnTo>
                  <a:lnTo>
                    <a:pt x="321" y="130"/>
                  </a:lnTo>
                  <a:lnTo>
                    <a:pt x="281" y="142"/>
                  </a:lnTo>
                  <a:lnTo>
                    <a:pt x="240" y="156"/>
                  </a:lnTo>
                  <a:lnTo>
                    <a:pt x="199" y="169"/>
                  </a:lnTo>
                  <a:lnTo>
                    <a:pt x="159" y="184"/>
                  </a:lnTo>
                  <a:lnTo>
                    <a:pt x="119" y="199"/>
                  </a:lnTo>
                  <a:lnTo>
                    <a:pt x="79" y="214"/>
                  </a:lnTo>
                  <a:lnTo>
                    <a:pt x="39" y="229"/>
                  </a:lnTo>
                  <a:lnTo>
                    <a:pt x="0" y="2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任意多边形 257040">
              <a:extLst>
                <a:ext uri="{FF2B5EF4-FFF2-40B4-BE49-F238E27FC236}">
                  <a16:creationId xmlns:a16="http://schemas.microsoft.com/office/drawing/2014/main" id="{972AC8AA-7761-4BFB-8AEF-BD088FBE9D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" y="2657"/>
              <a:ext cx="219" cy="332"/>
            </a:xfrm>
            <a:custGeom>
              <a:avLst/>
              <a:gdLst/>
              <a:ahLst/>
              <a:cxnLst/>
              <a:rect l="0" t="0" r="0" b="0"/>
              <a:pathLst>
                <a:path w="1869" h="2831">
                  <a:moveTo>
                    <a:pt x="1869" y="0"/>
                  </a:moveTo>
                  <a:lnTo>
                    <a:pt x="1830" y="17"/>
                  </a:lnTo>
                  <a:lnTo>
                    <a:pt x="1791" y="35"/>
                  </a:lnTo>
                  <a:lnTo>
                    <a:pt x="1752" y="53"/>
                  </a:lnTo>
                  <a:lnTo>
                    <a:pt x="1714" y="72"/>
                  </a:lnTo>
                  <a:lnTo>
                    <a:pt x="1675" y="91"/>
                  </a:lnTo>
                  <a:lnTo>
                    <a:pt x="1638" y="111"/>
                  </a:lnTo>
                  <a:lnTo>
                    <a:pt x="1600" y="131"/>
                  </a:lnTo>
                  <a:lnTo>
                    <a:pt x="1563" y="151"/>
                  </a:lnTo>
                  <a:lnTo>
                    <a:pt x="1525" y="173"/>
                  </a:lnTo>
                  <a:lnTo>
                    <a:pt x="1489" y="195"/>
                  </a:lnTo>
                  <a:lnTo>
                    <a:pt x="1452" y="217"/>
                  </a:lnTo>
                  <a:lnTo>
                    <a:pt x="1416" y="240"/>
                  </a:lnTo>
                  <a:lnTo>
                    <a:pt x="1380" y="264"/>
                  </a:lnTo>
                  <a:lnTo>
                    <a:pt x="1345" y="288"/>
                  </a:lnTo>
                  <a:lnTo>
                    <a:pt x="1310" y="311"/>
                  </a:lnTo>
                  <a:lnTo>
                    <a:pt x="1274" y="336"/>
                  </a:lnTo>
                  <a:lnTo>
                    <a:pt x="1240" y="361"/>
                  </a:lnTo>
                  <a:lnTo>
                    <a:pt x="1206" y="388"/>
                  </a:lnTo>
                  <a:lnTo>
                    <a:pt x="1172" y="414"/>
                  </a:lnTo>
                  <a:lnTo>
                    <a:pt x="1139" y="441"/>
                  </a:lnTo>
                  <a:lnTo>
                    <a:pt x="1105" y="468"/>
                  </a:lnTo>
                  <a:lnTo>
                    <a:pt x="1074" y="495"/>
                  </a:lnTo>
                  <a:lnTo>
                    <a:pt x="1041" y="524"/>
                  </a:lnTo>
                  <a:lnTo>
                    <a:pt x="1009" y="552"/>
                  </a:lnTo>
                  <a:lnTo>
                    <a:pt x="977" y="581"/>
                  </a:lnTo>
                  <a:lnTo>
                    <a:pt x="946" y="610"/>
                  </a:lnTo>
                  <a:lnTo>
                    <a:pt x="916" y="640"/>
                  </a:lnTo>
                  <a:lnTo>
                    <a:pt x="885" y="670"/>
                  </a:lnTo>
                  <a:lnTo>
                    <a:pt x="856" y="701"/>
                  </a:lnTo>
                  <a:lnTo>
                    <a:pt x="826" y="733"/>
                  </a:lnTo>
                  <a:lnTo>
                    <a:pt x="798" y="763"/>
                  </a:lnTo>
                  <a:lnTo>
                    <a:pt x="769" y="795"/>
                  </a:lnTo>
                  <a:lnTo>
                    <a:pt x="741" y="828"/>
                  </a:lnTo>
                  <a:lnTo>
                    <a:pt x="714" y="861"/>
                  </a:lnTo>
                  <a:lnTo>
                    <a:pt x="686" y="894"/>
                  </a:lnTo>
                  <a:lnTo>
                    <a:pt x="659" y="927"/>
                  </a:lnTo>
                  <a:lnTo>
                    <a:pt x="633" y="961"/>
                  </a:lnTo>
                  <a:lnTo>
                    <a:pt x="608" y="995"/>
                  </a:lnTo>
                  <a:lnTo>
                    <a:pt x="582" y="1029"/>
                  </a:lnTo>
                  <a:lnTo>
                    <a:pt x="557" y="1064"/>
                  </a:lnTo>
                  <a:lnTo>
                    <a:pt x="533" y="1099"/>
                  </a:lnTo>
                  <a:lnTo>
                    <a:pt x="509" y="1134"/>
                  </a:lnTo>
                  <a:lnTo>
                    <a:pt x="486" y="1171"/>
                  </a:lnTo>
                  <a:lnTo>
                    <a:pt x="463" y="1207"/>
                  </a:lnTo>
                  <a:lnTo>
                    <a:pt x="441" y="1243"/>
                  </a:lnTo>
                  <a:lnTo>
                    <a:pt x="420" y="1280"/>
                  </a:lnTo>
                  <a:lnTo>
                    <a:pt x="398" y="1317"/>
                  </a:lnTo>
                  <a:lnTo>
                    <a:pt x="377" y="1355"/>
                  </a:lnTo>
                  <a:lnTo>
                    <a:pt x="357" y="1392"/>
                  </a:lnTo>
                  <a:lnTo>
                    <a:pt x="337" y="1431"/>
                  </a:lnTo>
                  <a:lnTo>
                    <a:pt x="318" y="1468"/>
                  </a:lnTo>
                  <a:lnTo>
                    <a:pt x="299" y="1507"/>
                  </a:lnTo>
                  <a:lnTo>
                    <a:pt x="281" y="1545"/>
                  </a:lnTo>
                  <a:lnTo>
                    <a:pt x="263" y="1585"/>
                  </a:lnTo>
                  <a:lnTo>
                    <a:pt x="246" y="1624"/>
                  </a:lnTo>
                  <a:lnTo>
                    <a:pt x="230" y="1663"/>
                  </a:lnTo>
                  <a:lnTo>
                    <a:pt x="214" y="1703"/>
                  </a:lnTo>
                  <a:lnTo>
                    <a:pt x="198" y="1743"/>
                  </a:lnTo>
                  <a:lnTo>
                    <a:pt x="184" y="1784"/>
                  </a:lnTo>
                  <a:lnTo>
                    <a:pt x="170" y="1823"/>
                  </a:lnTo>
                  <a:lnTo>
                    <a:pt x="156" y="1864"/>
                  </a:lnTo>
                  <a:lnTo>
                    <a:pt x="143" y="1905"/>
                  </a:lnTo>
                  <a:lnTo>
                    <a:pt x="130" y="1946"/>
                  </a:lnTo>
                  <a:lnTo>
                    <a:pt x="118" y="1987"/>
                  </a:lnTo>
                  <a:lnTo>
                    <a:pt x="106" y="2028"/>
                  </a:lnTo>
                  <a:lnTo>
                    <a:pt x="96" y="2070"/>
                  </a:lnTo>
                  <a:lnTo>
                    <a:pt x="86" y="2111"/>
                  </a:lnTo>
                  <a:lnTo>
                    <a:pt x="76" y="2153"/>
                  </a:lnTo>
                  <a:lnTo>
                    <a:pt x="67" y="2195"/>
                  </a:lnTo>
                  <a:lnTo>
                    <a:pt x="58" y="2237"/>
                  </a:lnTo>
                  <a:lnTo>
                    <a:pt x="50" y="2279"/>
                  </a:lnTo>
                  <a:lnTo>
                    <a:pt x="43" y="2321"/>
                  </a:lnTo>
                  <a:lnTo>
                    <a:pt x="36" y="2363"/>
                  </a:lnTo>
                  <a:lnTo>
                    <a:pt x="29" y="2405"/>
                  </a:lnTo>
                  <a:lnTo>
                    <a:pt x="24" y="2448"/>
                  </a:lnTo>
                  <a:lnTo>
                    <a:pt x="19" y="2490"/>
                  </a:lnTo>
                  <a:lnTo>
                    <a:pt x="14" y="2533"/>
                  </a:lnTo>
                  <a:lnTo>
                    <a:pt x="11" y="2575"/>
                  </a:lnTo>
                  <a:lnTo>
                    <a:pt x="8" y="2618"/>
                  </a:lnTo>
                  <a:lnTo>
                    <a:pt x="4" y="2660"/>
                  </a:lnTo>
                  <a:lnTo>
                    <a:pt x="3" y="2703"/>
                  </a:lnTo>
                  <a:lnTo>
                    <a:pt x="1" y="2746"/>
                  </a:lnTo>
                  <a:lnTo>
                    <a:pt x="1" y="2788"/>
                  </a:lnTo>
                  <a:lnTo>
                    <a:pt x="0" y="283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A7A5F174-776F-4ACC-58A2-F2E841776C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" y="2989"/>
              <a:ext cx="88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927C9791-9E5E-CB0A-08F0-CB7636CC9A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" y="2989"/>
              <a:ext cx="27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624C978D-A87E-C4E4-4842-263E2C07EA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3" y="2989"/>
              <a:ext cx="161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8C09B2AD-68C1-E48E-1CC1-6A05332134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1" y="2989"/>
              <a:ext cx="27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46C17172-0C9B-14FA-DD8C-D50E06564B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5" y="2989"/>
              <a:ext cx="161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10AEE1A9-8699-66A6-A574-A913538D24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32" y="2989"/>
              <a:ext cx="27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5E1D79CB-90B9-97D9-551F-F97420F64A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6" y="2989"/>
              <a:ext cx="161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A62DAC2C-C71D-2E33-0186-E44BBB7CF3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75" y="2989"/>
              <a:ext cx="26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B2631E6B-EBDF-5AAD-A1BC-88ED301626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8" y="2989"/>
              <a:ext cx="89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B8AD5523-E85D-D7F8-D594-1DBB399741F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3392"/>
              <a:ext cx="1" cy="8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AFC478DB-AEBF-6618-5A9D-0D1047C3C05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3338"/>
              <a:ext cx="1" cy="27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C3982714-66AE-8C1C-64AB-882BCC3CCFF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3150"/>
              <a:ext cx="1" cy="16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5A122440-C6A1-FE75-1CC3-8BF4DA0D3B9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3096"/>
              <a:ext cx="1" cy="27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C52F4CBE-CF60-AC66-E90D-911A9CBE55D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2907"/>
              <a:ext cx="1" cy="162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DE03790D-C7D0-A560-BE65-C4D18C8909C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2854"/>
              <a:ext cx="1" cy="2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0795514C-F10E-2F0C-AFC1-43F09D5DF48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2666"/>
              <a:ext cx="1" cy="16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02C3C546-E964-D3EB-0D6A-8D181131E49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2612"/>
              <a:ext cx="1" cy="27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57FAABD9-A7A8-D5AF-EB1F-3854ACFF9C6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" y="2496"/>
              <a:ext cx="1" cy="8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4795B7A1-EB17-D256-B7BE-E6B618F87884}"/>
                </a:ext>
              </a:extLst>
            </p:cNvPr>
            <p:cNvGrpSpPr/>
            <p:nvPr/>
          </p:nvGrpSpPr>
          <p:grpSpPr>
            <a:xfrm>
              <a:off x="-1872" y="2568"/>
              <a:ext cx="1775" cy="842"/>
              <a:chOff x="-1872" y="2568"/>
              <a:chExt cx="1775" cy="842"/>
            </a:xfrm>
          </p:grpSpPr>
          <p:grpSp>
            <p:nvGrpSpPr>
              <p:cNvPr id="36" name="组合 35">
                <a:extLst>
                  <a:ext uri="{FF2B5EF4-FFF2-40B4-BE49-F238E27FC236}">
                    <a16:creationId xmlns:a16="http://schemas.microsoft.com/office/drawing/2014/main" id="{F88ACACD-68F6-D92E-5FDD-01DA3F9A6E82}"/>
                  </a:ext>
                </a:extLst>
              </p:cNvPr>
              <p:cNvGrpSpPr/>
              <p:nvPr/>
            </p:nvGrpSpPr>
            <p:grpSpPr>
              <a:xfrm>
                <a:off x="-1740" y="2628"/>
                <a:ext cx="1185" cy="781"/>
                <a:chOff x="-1740" y="2628"/>
                <a:chExt cx="1185" cy="781"/>
              </a:xfrm>
            </p:grpSpPr>
            <p:sp>
              <p:nvSpPr>
                <p:cNvPr id="70" name="直接连接符 69">
                  <a:extLst>
                    <a:ext uri="{FF2B5EF4-FFF2-40B4-BE49-F238E27FC236}">
                      <a16:creationId xmlns:a16="http://schemas.microsoft.com/office/drawing/2014/main" id="{6FDEF0BE-CEB4-4F0C-1AA5-028CC6E2E8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740" y="3349"/>
                  <a:ext cx="1124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直接连接符 70">
                  <a:extLst>
                    <a:ext uri="{FF2B5EF4-FFF2-40B4-BE49-F238E27FC236}">
                      <a16:creationId xmlns:a16="http://schemas.microsoft.com/office/drawing/2014/main" id="{BD5EA27A-0987-AECF-43C3-93A72CC1B8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740" y="2628"/>
                  <a:ext cx="1124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直接连接符 71">
                  <a:extLst>
                    <a:ext uri="{FF2B5EF4-FFF2-40B4-BE49-F238E27FC236}">
                      <a16:creationId xmlns:a16="http://schemas.microsoft.com/office/drawing/2014/main" id="{66C6185C-4BA1-09EA-4510-5154FA9DC87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716" y="2989"/>
                  <a:ext cx="161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直接连接符 72">
                  <a:extLst>
                    <a:ext uri="{FF2B5EF4-FFF2-40B4-BE49-F238E27FC236}">
                      <a16:creationId xmlns:a16="http://schemas.microsoft.com/office/drawing/2014/main" id="{D9BEC82A-0ACD-6D4B-BA91-EFED408E2E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616" y="3349"/>
                  <a:ext cx="1" cy="60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37E877E1-9A77-1860-6BF4-6F6B4E5BF41B}"/>
                  </a:ext>
                </a:extLst>
              </p:cNvPr>
              <p:cNvGrpSpPr/>
              <p:nvPr/>
            </p:nvGrpSpPr>
            <p:grpSpPr>
              <a:xfrm>
                <a:off x="-1872" y="2568"/>
                <a:ext cx="1775" cy="842"/>
                <a:chOff x="-1872" y="2568"/>
                <a:chExt cx="1775" cy="842"/>
              </a:xfrm>
            </p:grpSpPr>
            <p:sp>
              <p:nvSpPr>
                <p:cNvPr id="38" name="直接连接符 37">
                  <a:extLst>
                    <a:ext uri="{FF2B5EF4-FFF2-40B4-BE49-F238E27FC236}">
                      <a16:creationId xmlns:a16="http://schemas.microsoft.com/office/drawing/2014/main" id="{6EA35188-4044-79EF-B7C4-003DDB3992B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872" y="2989"/>
                  <a:ext cx="109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" name="直接连接符 38">
                  <a:extLst>
                    <a:ext uri="{FF2B5EF4-FFF2-40B4-BE49-F238E27FC236}">
                      <a16:creationId xmlns:a16="http://schemas.microsoft.com/office/drawing/2014/main" id="{355AC026-1174-0A09-F8BB-3E1A2F3432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737" y="2989"/>
                  <a:ext cx="27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" name="直接连接符 39">
                  <a:extLst>
                    <a:ext uri="{FF2B5EF4-FFF2-40B4-BE49-F238E27FC236}">
                      <a16:creationId xmlns:a16="http://schemas.microsoft.com/office/drawing/2014/main" id="{E91DF1AC-4138-BBEE-FDFA-0AA54B53FC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683" y="2989"/>
                  <a:ext cx="161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" name="直接连接符 40">
                  <a:extLst>
                    <a:ext uri="{FF2B5EF4-FFF2-40B4-BE49-F238E27FC236}">
                      <a16:creationId xmlns:a16="http://schemas.microsoft.com/office/drawing/2014/main" id="{CBD7EE74-8AC0-FD85-71D7-619F0463660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495" y="2989"/>
                  <a:ext cx="27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" name="直接连接符 41">
                  <a:extLst>
                    <a:ext uri="{FF2B5EF4-FFF2-40B4-BE49-F238E27FC236}">
                      <a16:creationId xmlns:a16="http://schemas.microsoft.com/office/drawing/2014/main" id="{E6CCC235-207B-8910-FD00-987E0D5084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441" y="2989"/>
                  <a:ext cx="161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" name="直接连接符 42">
                  <a:extLst>
                    <a:ext uri="{FF2B5EF4-FFF2-40B4-BE49-F238E27FC236}">
                      <a16:creationId xmlns:a16="http://schemas.microsoft.com/office/drawing/2014/main" id="{2BD6FA49-098E-146E-8003-439F7B171A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253" y="2989"/>
                  <a:ext cx="27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4" name="直接连接符 43">
                  <a:extLst>
                    <a:ext uri="{FF2B5EF4-FFF2-40B4-BE49-F238E27FC236}">
                      <a16:creationId xmlns:a16="http://schemas.microsoft.com/office/drawing/2014/main" id="{09C76A66-8709-5876-C176-C71C25DF98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200" y="2989"/>
                  <a:ext cx="161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" name="直接连接符 44">
                  <a:extLst>
                    <a:ext uri="{FF2B5EF4-FFF2-40B4-BE49-F238E27FC236}">
                      <a16:creationId xmlns:a16="http://schemas.microsoft.com/office/drawing/2014/main" id="{299A2C4C-742D-1AE0-C65D-E37F36F925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1012" y="2989"/>
                  <a:ext cx="28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" name="直接连接符 45">
                  <a:extLst>
                    <a:ext uri="{FF2B5EF4-FFF2-40B4-BE49-F238E27FC236}">
                      <a16:creationId xmlns:a16="http://schemas.microsoft.com/office/drawing/2014/main" id="{A3D2DA2B-2680-2CE3-7A81-97CC91D363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957" y="2989"/>
                  <a:ext cx="160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" name="直接连接符 46">
                  <a:extLst>
                    <a:ext uri="{FF2B5EF4-FFF2-40B4-BE49-F238E27FC236}">
                      <a16:creationId xmlns:a16="http://schemas.microsoft.com/office/drawing/2014/main" id="{A391335B-E01C-AB0E-13EF-E134EBF95B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770" y="2989"/>
                  <a:ext cx="27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" name="直接连接符 47">
                  <a:extLst>
                    <a:ext uri="{FF2B5EF4-FFF2-40B4-BE49-F238E27FC236}">
                      <a16:creationId xmlns:a16="http://schemas.microsoft.com/office/drawing/2014/main" id="{B0FF7664-041C-466E-3ECC-EF7871C53D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528" y="2989"/>
                  <a:ext cx="27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" name="直接连接符 48">
                  <a:extLst>
                    <a:ext uri="{FF2B5EF4-FFF2-40B4-BE49-F238E27FC236}">
                      <a16:creationId xmlns:a16="http://schemas.microsoft.com/office/drawing/2014/main" id="{5DF3BD3F-033F-6B37-A2EE-1F344F999A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-474" y="2989"/>
                  <a:ext cx="161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50" name="组合 49">
                  <a:extLst>
                    <a:ext uri="{FF2B5EF4-FFF2-40B4-BE49-F238E27FC236}">
                      <a16:creationId xmlns:a16="http://schemas.microsoft.com/office/drawing/2014/main" id="{F116ACC8-8883-7AFD-BDAB-F8B3F39EDEC6}"/>
                    </a:ext>
                  </a:extLst>
                </p:cNvPr>
                <p:cNvGrpSpPr/>
                <p:nvPr/>
              </p:nvGrpSpPr>
              <p:grpSpPr>
                <a:xfrm>
                  <a:off x="-1800" y="2568"/>
                  <a:ext cx="1703" cy="842"/>
                  <a:chOff x="-1800" y="2568"/>
                  <a:chExt cx="1703" cy="842"/>
                </a:xfrm>
              </p:grpSpPr>
              <p:sp>
                <p:nvSpPr>
                  <p:cNvPr id="51" name="任意多边形 257079">
                    <a:extLst>
                      <a:ext uri="{FF2B5EF4-FFF2-40B4-BE49-F238E27FC236}">
                        <a16:creationId xmlns:a16="http://schemas.microsoft.com/office/drawing/2014/main" id="{C5044F7C-2A71-4333-9A70-B305173B87F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-196" y="2989"/>
                    <a:ext cx="96" cy="420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21" h="3592">
                        <a:moveTo>
                          <a:pt x="0" y="0"/>
                        </a:moveTo>
                        <a:lnTo>
                          <a:pt x="62" y="88"/>
                        </a:lnTo>
                        <a:lnTo>
                          <a:pt x="122" y="175"/>
                        </a:lnTo>
                        <a:lnTo>
                          <a:pt x="182" y="263"/>
                        </a:lnTo>
                        <a:lnTo>
                          <a:pt x="241" y="350"/>
                        </a:lnTo>
                        <a:lnTo>
                          <a:pt x="299" y="439"/>
                        </a:lnTo>
                        <a:lnTo>
                          <a:pt x="354" y="526"/>
                        </a:lnTo>
                        <a:lnTo>
                          <a:pt x="409" y="615"/>
                        </a:lnTo>
                        <a:lnTo>
                          <a:pt x="461" y="703"/>
                        </a:lnTo>
                        <a:lnTo>
                          <a:pt x="512" y="792"/>
                        </a:lnTo>
                        <a:lnTo>
                          <a:pt x="559" y="880"/>
                        </a:lnTo>
                        <a:lnTo>
                          <a:pt x="603" y="970"/>
                        </a:lnTo>
                        <a:lnTo>
                          <a:pt x="645" y="1060"/>
                        </a:lnTo>
                        <a:lnTo>
                          <a:pt x="682" y="1149"/>
                        </a:lnTo>
                        <a:lnTo>
                          <a:pt x="717" y="1240"/>
                        </a:lnTo>
                        <a:lnTo>
                          <a:pt x="746" y="1332"/>
                        </a:lnTo>
                        <a:lnTo>
                          <a:pt x="771" y="1423"/>
                        </a:lnTo>
                        <a:lnTo>
                          <a:pt x="791" y="1516"/>
                        </a:lnTo>
                        <a:lnTo>
                          <a:pt x="806" y="1608"/>
                        </a:lnTo>
                        <a:lnTo>
                          <a:pt x="816" y="1702"/>
                        </a:lnTo>
                        <a:lnTo>
                          <a:pt x="821" y="1796"/>
                        </a:lnTo>
                        <a:lnTo>
                          <a:pt x="820" y="1892"/>
                        </a:lnTo>
                        <a:lnTo>
                          <a:pt x="812" y="1987"/>
                        </a:lnTo>
                        <a:lnTo>
                          <a:pt x="799" y="2082"/>
                        </a:lnTo>
                        <a:lnTo>
                          <a:pt x="781" y="2179"/>
                        </a:lnTo>
                        <a:lnTo>
                          <a:pt x="759" y="2274"/>
                        </a:lnTo>
                        <a:lnTo>
                          <a:pt x="731" y="2371"/>
                        </a:lnTo>
                        <a:lnTo>
                          <a:pt x="699" y="2466"/>
                        </a:lnTo>
                        <a:lnTo>
                          <a:pt x="664" y="2561"/>
                        </a:lnTo>
                        <a:lnTo>
                          <a:pt x="625" y="2656"/>
                        </a:lnTo>
                        <a:lnTo>
                          <a:pt x="580" y="2749"/>
                        </a:lnTo>
                        <a:lnTo>
                          <a:pt x="534" y="2841"/>
                        </a:lnTo>
                        <a:lnTo>
                          <a:pt x="484" y="2931"/>
                        </a:lnTo>
                        <a:lnTo>
                          <a:pt x="430" y="3021"/>
                        </a:lnTo>
                        <a:lnTo>
                          <a:pt x="375" y="3108"/>
                        </a:lnTo>
                        <a:lnTo>
                          <a:pt x="317" y="3195"/>
                        </a:lnTo>
                        <a:lnTo>
                          <a:pt x="257" y="3279"/>
                        </a:lnTo>
                        <a:lnTo>
                          <a:pt x="195" y="3360"/>
                        </a:lnTo>
                        <a:lnTo>
                          <a:pt x="132" y="3440"/>
                        </a:lnTo>
                        <a:lnTo>
                          <a:pt x="67" y="3517"/>
                        </a:lnTo>
                        <a:lnTo>
                          <a:pt x="0" y="3592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2" name="直接连接符 51">
                    <a:extLst>
                      <a:ext uri="{FF2B5EF4-FFF2-40B4-BE49-F238E27FC236}">
                        <a16:creationId xmlns:a16="http://schemas.microsoft.com/office/drawing/2014/main" id="{0E7884E1-9133-7C52-B03F-2D75E55C7F4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-286" y="2989"/>
                    <a:ext cx="27" cy="0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3" name="直接连接符 52">
                    <a:extLst>
                      <a:ext uri="{FF2B5EF4-FFF2-40B4-BE49-F238E27FC236}">
                        <a16:creationId xmlns:a16="http://schemas.microsoft.com/office/drawing/2014/main" id="{1307B474-C69E-AB4B-EE4B-92427938BB5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-233" y="2989"/>
                    <a:ext cx="109" cy="0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4" name="任意多边形 257082">
                    <a:extLst>
                      <a:ext uri="{FF2B5EF4-FFF2-40B4-BE49-F238E27FC236}">
                        <a16:creationId xmlns:a16="http://schemas.microsoft.com/office/drawing/2014/main" id="{66C56D51-FFDB-962C-36F1-FEA65679E8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-292" y="2568"/>
                    <a:ext cx="192" cy="84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40" h="7182">
                        <a:moveTo>
                          <a:pt x="819" y="0"/>
                        </a:moveTo>
                        <a:lnTo>
                          <a:pt x="886" y="74"/>
                        </a:lnTo>
                        <a:lnTo>
                          <a:pt x="951" y="151"/>
                        </a:lnTo>
                        <a:lnTo>
                          <a:pt x="1014" y="230"/>
                        </a:lnTo>
                        <a:lnTo>
                          <a:pt x="1076" y="312"/>
                        </a:lnTo>
                        <a:lnTo>
                          <a:pt x="1136" y="396"/>
                        </a:lnTo>
                        <a:lnTo>
                          <a:pt x="1194" y="482"/>
                        </a:lnTo>
                        <a:lnTo>
                          <a:pt x="1249" y="570"/>
                        </a:lnTo>
                        <a:lnTo>
                          <a:pt x="1303" y="660"/>
                        </a:lnTo>
                        <a:lnTo>
                          <a:pt x="1353" y="750"/>
                        </a:lnTo>
                        <a:lnTo>
                          <a:pt x="1399" y="843"/>
                        </a:lnTo>
                        <a:lnTo>
                          <a:pt x="1444" y="937"/>
                        </a:lnTo>
                        <a:lnTo>
                          <a:pt x="1483" y="1031"/>
                        </a:lnTo>
                        <a:lnTo>
                          <a:pt x="1518" y="1125"/>
                        </a:lnTo>
                        <a:lnTo>
                          <a:pt x="1550" y="1221"/>
                        </a:lnTo>
                        <a:lnTo>
                          <a:pt x="1578" y="1317"/>
                        </a:lnTo>
                        <a:lnTo>
                          <a:pt x="1600" y="1413"/>
                        </a:lnTo>
                        <a:lnTo>
                          <a:pt x="1618" y="1509"/>
                        </a:lnTo>
                        <a:lnTo>
                          <a:pt x="1631" y="1605"/>
                        </a:lnTo>
                        <a:lnTo>
                          <a:pt x="1639" y="1700"/>
                        </a:lnTo>
                        <a:lnTo>
                          <a:pt x="1640" y="1795"/>
                        </a:lnTo>
                        <a:lnTo>
                          <a:pt x="1635" y="1889"/>
                        </a:lnTo>
                        <a:lnTo>
                          <a:pt x="1625" y="1983"/>
                        </a:lnTo>
                        <a:lnTo>
                          <a:pt x="1610" y="2076"/>
                        </a:lnTo>
                        <a:lnTo>
                          <a:pt x="1590" y="2168"/>
                        </a:lnTo>
                        <a:lnTo>
                          <a:pt x="1565" y="2260"/>
                        </a:lnTo>
                        <a:lnTo>
                          <a:pt x="1536" y="2351"/>
                        </a:lnTo>
                        <a:lnTo>
                          <a:pt x="1501" y="2442"/>
                        </a:lnTo>
                        <a:lnTo>
                          <a:pt x="1464" y="2531"/>
                        </a:lnTo>
                        <a:lnTo>
                          <a:pt x="1422" y="2622"/>
                        </a:lnTo>
                        <a:lnTo>
                          <a:pt x="1378" y="2711"/>
                        </a:lnTo>
                        <a:lnTo>
                          <a:pt x="1331" y="2800"/>
                        </a:lnTo>
                        <a:lnTo>
                          <a:pt x="1280" y="2889"/>
                        </a:lnTo>
                        <a:lnTo>
                          <a:pt x="1228" y="2978"/>
                        </a:lnTo>
                        <a:lnTo>
                          <a:pt x="1173" y="3065"/>
                        </a:lnTo>
                        <a:lnTo>
                          <a:pt x="1118" y="3153"/>
                        </a:lnTo>
                        <a:lnTo>
                          <a:pt x="1060" y="3241"/>
                        </a:lnTo>
                        <a:lnTo>
                          <a:pt x="1001" y="3328"/>
                        </a:lnTo>
                        <a:lnTo>
                          <a:pt x="941" y="3416"/>
                        </a:lnTo>
                        <a:lnTo>
                          <a:pt x="881" y="3503"/>
                        </a:lnTo>
                        <a:lnTo>
                          <a:pt x="819" y="3590"/>
                        </a:lnTo>
                        <a:lnTo>
                          <a:pt x="759" y="3678"/>
                        </a:lnTo>
                        <a:lnTo>
                          <a:pt x="699" y="3765"/>
                        </a:lnTo>
                        <a:lnTo>
                          <a:pt x="639" y="3853"/>
                        </a:lnTo>
                        <a:lnTo>
                          <a:pt x="580" y="3940"/>
                        </a:lnTo>
                        <a:lnTo>
                          <a:pt x="522" y="4029"/>
                        </a:lnTo>
                        <a:lnTo>
                          <a:pt x="465" y="4116"/>
                        </a:lnTo>
                        <a:lnTo>
                          <a:pt x="411" y="4205"/>
                        </a:lnTo>
                        <a:lnTo>
                          <a:pt x="358" y="4293"/>
                        </a:lnTo>
                        <a:lnTo>
                          <a:pt x="308" y="4382"/>
                        </a:lnTo>
                        <a:lnTo>
                          <a:pt x="261" y="4470"/>
                        </a:lnTo>
                        <a:lnTo>
                          <a:pt x="216" y="4560"/>
                        </a:lnTo>
                        <a:lnTo>
                          <a:pt x="176" y="4650"/>
                        </a:lnTo>
                        <a:lnTo>
                          <a:pt x="138" y="4739"/>
                        </a:lnTo>
                        <a:lnTo>
                          <a:pt x="104" y="4830"/>
                        </a:lnTo>
                        <a:lnTo>
                          <a:pt x="75" y="4922"/>
                        </a:lnTo>
                        <a:lnTo>
                          <a:pt x="50" y="5013"/>
                        </a:lnTo>
                        <a:lnTo>
                          <a:pt x="29" y="5106"/>
                        </a:lnTo>
                        <a:lnTo>
                          <a:pt x="14" y="5198"/>
                        </a:lnTo>
                        <a:lnTo>
                          <a:pt x="4" y="5292"/>
                        </a:lnTo>
                        <a:lnTo>
                          <a:pt x="0" y="5386"/>
                        </a:lnTo>
                        <a:lnTo>
                          <a:pt x="1" y="5482"/>
                        </a:lnTo>
                        <a:lnTo>
                          <a:pt x="8" y="5577"/>
                        </a:lnTo>
                        <a:lnTo>
                          <a:pt x="21" y="5672"/>
                        </a:lnTo>
                        <a:lnTo>
                          <a:pt x="38" y="5769"/>
                        </a:lnTo>
                        <a:lnTo>
                          <a:pt x="61" y="5864"/>
                        </a:lnTo>
                        <a:lnTo>
                          <a:pt x="88" y="5961"/>
                        </a:lnTo>
                        <a:lnTo>
                          <a:pt x="120" y="6056"/>
                        </a:lnTo>
                        <a:lnTo>
                          <a:pt x="156" y="6151"/>
                        </a:lnTo>
                        <a:lnTo>
                          <a:pt x="196" y="6246"/>
                        </a:lnTo>
                        <a:lnTo>
                          <a:pt x="239" y="6339"/>
                        </a:lnTo>
                        <a:lnTo>
                          <a:pt x="287" y="6431"/>
                        </a:lnTo>
                        <a:lnTo>
                          <a:pt x="337" y="6521"/>
                        </a:lnTo>
                        <a:lnTo>
                          <a:pt x="389" y="6611"/>
                        </a:lnTo>
                        <a:lnTo>
                          <a:pt x="445" y="6698"/>
                        </a:lnTo>
                        <a:lnTo>
                          <a:pt x="503" y="6785"/>
                        </a:lnTo>
                        <a:lnTo>
                          <a:pt x="563" y="6869"/>
                        </a:lnTo>
                        <a:lnTo>
                          <a:pt x="625" y="6950"/>
                        </a:lnTo>
                        <a:lnTo>
                          <a:pt x="689" y="7030"/>
                        </a:lnTo>
                        <a:lnTo>
                          <a:pt x="753" y="7107"/>
                        </a:lnTo>
                        <a:lnTo>
                          <a:pt x="819" y="7182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55" name="组合 54">
                    <a:extLst>
                      <a:ext uri="{FF2B5EF4-FFF2-40B4-BE49-F238E27FC236}">
                        <a16:creationId xmlns:a16="http://schemas.microsoft.com/office/drawing/2014/main" id="{351EF6C4-AA17-BAB8-CDD6-9C99C6BB4C67}"/>
                      </a:ext>
                    </a:extLst>
                  </p:cNvPr>
                  <p:cNvGrpSpPr/>
                  <p:nvPr/>
                </p:nvGrpSpPr>
                <p:grpSpPr>
                  <a:xfrm>
                    <a:off x="-1800" y="2568"/>
                    <a:ext cx="1604" cy="842"/>
                    <a:chOff x="-1800" y="2568"/>
                    <a:chExt cx="1604" cy="842"/>
                  </a:xfrm>
                </p:grpSpPr>
                <p:sp>
                  <p:nvSpPr>
                    <p:cNvPr id="62" name="直接连接符 61">
                      <a:extLst>
                        <a:ext uri="{FF2B5EF4-FFF2-40B4-BE49-F238E27FC236}">
                          <a16:creationId xmlns:a16="http://schemas.microsoft.com/office/drawing/2014/main" id="{10135F88-C53C-BADD-9DDD-5A8A62DF69F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H="1" flipV="1">
                      <a:off x="-1800" y="3288"/>
                      <a:ext cx="120" cy="121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" name="直接连接符 62">
                      <a:extLst>
                        <a:ext uri="{FF2B5EF4-FFF2-40B4-BE49-F238E27FC236}">
                          <a16:creationId xmlns:a16="http://schemas.microsoft.com/office/drawing/2014/main" id="{B0475758-900B-95A3-7C3F-D2526B22496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-1680" y="3409"/>
                      <a:ext cx="1484" cy="1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4" name="直接连接符 63">
                      <a:extLst>
                        <a:ext uri="{FF2B5EF4-FFF2-40B4-BE49-F238E27FC236}">
                          <a16:creationId xmlns:a16="http://schemas.microsoft.com/office/drawing/2014/main" id="{722AA0BE-C9C9-562B-68C5-188471E13B9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-1680" y="2568"/>
                      <a:ext cx="1484" cy="1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5" name="直接连接符 64">
                      <a:extLst>
                        <a:ext uri="{FF2B5EF4-FFF2-40B4-BE49-F238E27FC236}">
                          <a16:creationId xmlns:a16="http://schemas.microsoft.com/office/drawing/2014/main" id="{5C23EA26-98E3-6787-EF2C-D54D21C69C1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-616" y="2568"/>
                      <a:ext cx="1" cy="543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6" name="直接连接符 65">
                      <a:extLst>
                        <a:ext uri="{FF2B5EF4-FFF2-40B4-BE49-F238E27FC236}">
                          <a16:creationId xmlns:a16="http://schemas.microsoft.com/office/drawing/2014/main" id="{9EFD4ED7-2486-C9CF-C907-796E7687FE9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-1800" y="2688"/>
                      <a:ext cx="1" cy="600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7" name="直接连接符 66">
                      <a:extLst>
                        <a:ext uri="{FF2B5EF4-FFF2-40B4-BE49-F238E27FC236}">
                          <a16:creationId xmlns:a16="http://schemas.microsoft.com/office/drawing/2014/main" id="{D28DA952-415C-496F-A4B2-728C93A40EA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H="1">
                      <a:off x="-1800" y="2568"/>
                      <a:ext cx="120" cy="120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8" name="直接连接符 67">
                      <a:extLst>
                        <a:ext uri="{FF2B5EF4-FFF2-40B4-BE49-F238E27FC236}">
                          <a16:creationId xmlns:a16="http://schemas.microsoft.com/office/drawing/2014/main" id="{CA5D4D37-6111-17FE-95B2-767898A73C7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-1680" y="2568"/>
                      <a:ext cx="0" cy="841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9" name="直接连接符 68">
                      <a:extLst>
                        <a:ext uri="{FF2B5EF4-FFF2-40B4-BE49-F238E27FC236}">
                          <a16:creationId xmlns:a16="http://schemas.microsoft.com/office/drawing/2014/main" id="{D7B906CE-6819-550E-54CA-B6E00429FE15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V="1">
                      <a:off x="-616" y="3111"/>
                      <a:ext cx="1" cy="238"/>
                    </a:xfrm>
                    <a:prstGeom prst="line">
                      <a:avLst/>
                    </a:prstGeom>
                    <a:ln w="28575" cap="flat" cmpd="sng">
                      <a:solidFill>
                        <a:srgbClr val="FF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grpSp>
                <p:nvGrpSpPr>
                  <p:cNvPr id="56" name="组合 55">
                    <a:extLst>
                      <a:ext uri="{FF2B5EF4-FFF2-40B4-BE49-F238E27FC236}">
                        <a16:creationId xmlns:a16="http://schemas.microsoft.com/office/drawing/2014/main" id="{A15CE181-F65D-BCC1-6B5E-075A817BC51B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-286" y="3011"/>
                    <a:ext cx="189" cy="351"/>
                    <a:chOff x="4860" y="2035"/>
                    <a:chExt cx="230" cy="429"/>
                  </a:xfrm>
                </p:grpSpPr>
                <p:sp>
                  <p:nvSpPr>
                    <p:cNvPr id="57" name="直接连接符 56">
                      <a:extLst>
                        <a:ext uri="{FF2B5EF4-FFF2-40B4-BE49-F238E27FC236}">
                          <a16:creationId xmlns:a16="http://schemas.microsoft.com/office/drawing/2014/main" id="{8BFD759C-D0C2-1004-6551-EC02836BAD7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V="1">
                      <a:off x="4889" y="2035"/>
                      <a:ext cx="110" cy="111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8" name="直接连接符 57">
                      <a:extLst>
                        <a:ext uri="{FF2B5EF4-FFF2-40B4-BE49-F238E27FC236}">
                          <a16:creationId xmlns:a16="http://schemas.microsoft.com/office/drawing/2014/main" id="{92F4AE94-377E-C0AF-5929-DDAA8B21CED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V="1">
                      <a:off x="4860" y="2091"/>
                      <a:ext cx="175" cy="175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9" name="直接连接符 58">
                      <a:extLst>
                        <a:ext uri="{FF2B5EF4-FFF2-40B4-BE49-F238E27FC236}">
                          <a16:creationId xmlns:a16="http://schemas.microsoft.com/office/drawing/2014/main" id="{9974D915-1B18-1D77-07BD-3DF9CABEFEA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V="1">
                      <a:off x="4873" y="2150"/>
                      <a:ext cx="194" cy="194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0" name="直接连接符 59">
                      <a:extLst>
                        <a:ext uri="{FF2B5EF4-FFF2-40B4-BE49-F238E27FC236}">
                          <a16:creationId xmlns:a16="http://schemas.microsoft.com/office/drawing/2014/main" id="{D2E9E4FA-58C9-D5AC-319F-5A78C6CEB9FC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V="1">
                      <a:off x="4901" y="2219"/>
                      <a:ext cx="189" cy="189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1" name="直接连接符 60">
                      <a:extLst>
                        <a:ext uri="{FF2B5EF4-FFF2-40B4-BE49-F238E27FC236}">
                          <a16:creationId xmlns:a16="http://schemas.microsoft.com/office/drawing/2014/main" id="{6E52B43B-06E5-ED4C-659F-E14B2C71F0C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V="1">
                      <a:off x="4936" y="2311"/>
                      <a:ext cx="153" cy="153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</p:grpSp>
        </p:grpSp>
      </p:grpSp>
      <p:sp>
        <p:nvSpPr>
          <p:cNvPr id="74" name="直接连接符 73">
            <a:extLst>
              <a:ext uri="{FF2B5EF4-FFF2-40B4-BE49-F238E27FC236}">
                <a16:creationId xmlns:a16="http://schemas.microsoft.com/office/drawing/2014/main" id="{077FEFE7-0205-40AA-C5BE-52F44B9DE41A}"/>
              </a:ext>
            </a:extLst>
          </p:cNvPr>
          <p:cNvSpPr>
            <a:spLocks noChangeAspect="1"/>
          </p:cNvSpPr>
          <p:nvPr/>
        </p:nvSpPr>
        <p:spPr>
          <a:xfrm>
            <a:off x="2419350" y="3956050"/>
            <a:ext cx="1588" cy="1277938"/>
          </a:xfrm>
          <a:prstGeom prst="line">
            <a:avLst/>
          </a:prstGeom>
          <a:ln w="38100" cap="flat" cmpd="sng">
            <a:solidFill>
              <a:srgbClr val="E0F4FE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5" name="直接连接符 74">
            <a:extLst>
              <a:ext uri="{FF2B5EF4-FFF2-40B4-BE49-F238E27FC236}">
                <a16:creationId xmlns:a16="http://schemas.microsoft.com/office/drawing/2014/main" id="{7A53732C-461E-8F3A-81F0-1BAFD274D223}"/>
              </a:ext>
            </a:extLst>
          </p:cNvPr>
          <p:cNvSpPr>
            <a:spLocks noChangeAspect="1"/>
          </p:cNvSpPr>
          <p:nvPr/>
        </p:nvSpPr>
        <p:spPr>
          <a:xfrm>
            <a:off x="2233613" y="4210050"/>
            <a:ext cx="1220787" cy="158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6" name="直接连接符 75">
            <a:extLst>
              <a:ext uri="{FF2B5EF4-FFF2-40B4-BE49-F238E27FC236}">
                <a16:creationId xmlns:a16="http://schemas.microsoft.com/office/drawing/2014/main" id="{16666C66-EB91-2751-67C3-6721BA75D0F6}"/>
              </a:ext>
            </a:extLst>
          </p:cNvPr>
          <p:cNvSpPr>
            <a:spLocks noChangeAspect="1"/>
          </p:cNvSpPr>
          <p:nvPr/>
        </p:nvSpPr>
        <p:spPr>
          <a:xfrm flipV="1">
            <a:off x="4114800" y="4786313"/>
            <a:ext cx="1588" cy="377825"/>
          </a:xfrm>
          <a:prstGeom prst="line">
            <a:avLst/>
          </a:prstGeom>
          <a:ln w="38100" cap="flat" cmpd="sng">
            <a:solidFill>
              <a:srgbClr val="E6F6FE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7" name="直接连接符 76">
            <a:extLst>
              <a:ext uri="{FF2B5EF4-FFF2-40B4-BE49-F238E27FC236}">
                <a16:creationId xmlns:a16="http://schemas.microsoft.com/office/drawing/2014/main" id="{74BBBBB6-6AD2-0BDF-0982-1C4C9BBFB358}"/>
              </a:ext>
            </a:extLst>
          </p:cNvPr>
          <p:cNvSpPr>
            <a:spLocks noChangeAspect="1"/>
          </p:cNvSpPr>
          <p:nvPr/>
        </p:nvSpPr>
        <p:spPr>
          <a:xfrm>
            <a:off x="2233613" y="4973638"/>
            <a:ext cx="2174875" cy="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ED1475A9-FD5A-D891-CBB4-1BFCEFF1D55B}"/>
              </a:ext>
            </a:extLst>
          </p:cNvPr>
          <p:cNvGrpSpPr>
            <a:grpSpLocks noChangeAspect="1"/>
          </p:cNvGrpSpPr>
          <p:nvPr/>
        </p:nvGrpSpPr>
        <p:grpSpPr>
          <a:xfrm>
            <a:off x="2233613" y="3924300"/>
            <a:ext cx="2227262" cy="1335088"/>
            <a:chOff x="1135" y="2375"/>
            <a:chExt cx="1713" cy="1026"/>
          </a:xfrm>
        </p:grpSpPr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4FEA52EE-65EA-1F44-EE6C-A0D3E9C094E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36" y="2488"/>
              <a:ext cx="106" cy="1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4AB5E7B2-2E25-566E-05F7-5FE0127D4E1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5" y="2375"/>
              <a:ext cx="1713" cy="1026"/>
              <a:chOff x="1135" y="2375"/>
              <a:chExt cx="1713" cy="1026"/>
            </a:xfrm>
          </p:grpSpPr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7D695BC8-5393-ACD9-B444-3B37895F6A2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625" y="2375"/>
                <a:ext cx="74" cy="7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82" name="组合 81">
                <a:extLst>
                  <a:ext uri="{FF2B5EF4-FFF2-40B4-BE49-F238E27FC236}">
                    <a16:creationId xmlns:a16="http://schemas.microsoft.com/office/drawing/2014/main" id="{8997DE0A-82EC-E572-A393-83D1FD7B768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135" y="2375"/>
                <a:ext cx="1713" cy="1026"/>
                <a:chOff x="1135" y="2375"/>
                <a:chExt cx="1713" cy="1026"/>
              </a:xfrm>
            </p:grpSpPr>
            <p:sp>
              <p:nvSpPr>
                <p:cNvPr id="83" name="直接连接符 82">
                  <a:extLst>
                    <a:ext uri="{FF2B5EF4-FFF2-40B4-BE49-F238E27FC236}">
                      <a16:creationId xmlns:a16="http://schemas.microsoft.com/office/drawing/2014/main" id="{E68C933C-6658-3F8C-6001-9AA7D12431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152" y="3181"/>
                  <a:ext cx="15" cy="3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直接连接符 83">
                  <a:extLst>
                    <a:ext uri="{FF2B5EF4-FFF2-40B4-BE49-F238E27FC236}">
                      <a16:creationId xmlns:a16="http://schemas.microsoft.com/office/drawing/2014/main" id="{CC615E91-8366-09A8-FFD7-71CAFB9E31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160" y="3181"/>
                  <a:ext cx="98" cy="9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直接连接符 84">
                  <a:extLst>
                    <a:ext uri="{FF2B5EF4-FFF2-40B4-BE49-F238E27FC236}">
                      <a16:creationId xmlns:a16="http://schemas.microsoft.com/office/drawing/2014/main" id="{D0FBC27D-FD4E-206A-4AEF-0E7DCEA912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386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" name="直接连接符 85">
                  <a:extLst>
                    <a:ext uri="{FF2B5EF4-FFF2-40B4-BE49-F238E27FC236}">
                      <a16:creationId xmlns:a16="http://schemas.microsoft.com/office/drawing/2014/main" id="{C99FB9AD-F8BE-97B2-460D-AC6B73A051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477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直接连接符 86">
                  <a:extLst>
                    <a:ext uri="{FF2B5EF4-FFF2-40B4-BE49-F238E27FC236}">
                      <a16:creationId xmlns:a16="http://schemas.microsoft.com/office/drawing/2014/main" id="{BA90F172-5737-9BD3-391D-7B07A6972A9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569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直接连接符 87">
                  <a:extLst>
                    <a:ext uri="{FF2B5EF4-FFF2-40B4-BE49-F238E27FC236}">
                      <a16:creationId xmlns:a16="http://schemas.microsoft.com/office/drawing/2014/main" id="{59EFE83E-4E0D-9F00-238E-B01BE3927DB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60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直接连接符 88">
                  <a:extLst>
                    <a:ext uri="{FF2B5EF4-FFF2-40B4-BE49-F238E27FC236}">
                      <a16:creationId xmlns:a16="http://schemas.microsoft.com/office/drawing/2014/main" id="{A0A4441F-8AA6-84AC-2B41-65F47B3B6D4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751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直接连接符 89">
                  <a:extLst>
                    <a:ext uri="{FF2B5EF4-FFF2-40B4-BE49-F238E27FC236}">
                      <a16:creationId xmlns:a16="http://schemas.microsoft.com/office/drawing/2014/main" id="{FCE423DE-45A1-A66C-7278-59026882371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842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直接连接符 90">
                  <a:extLst>
                    <a:ext uri="{FF2B5EF4-FFF2-40B4-BE49-F238E27FC236}">
                      <a16:creationId xmlns:a16="http://schemas.microsoft.com/office/drawing/2014/main" id="{041836C6-D934-86CF-318C-24DEAEDB7E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934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直接连接符 91">
                  <a:extLst>
                    <a:ext uri="{FF2B5EF4-FFF2-40B4-BE49-F238E27FC236}">
                      <a16:creationId xmlns:a16="http://schemas.microsoft.com/office/drawing/2014/main" id="{6479641E-2078-205A-178B-8A9F5B21ECB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025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直接连接符 92">
                  <a:extLst>
                    <a:ext uri="{FF2B5EF4-FFF2-40B4-BE49-F238E27FC236}">
                      <a16:creationId xmlns:a16="http://schemas.microsoft.com/office/drawing/2014/main" id="{A73C685C-A454-6E8B-D575-A43B74F520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116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直接连接符 93">
                  <a:extLst>
                    <a:ext uri="{FF2B5EF4-FFF2-40B4-BE49-F238E27FC236}">
                      <a16:creationId xmlns:a16="http://schemas.microsoft.com/office/drawing/2014/main" id="{97F9B878-6F5F-351A-8A88-B9166874578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208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直接连接符 94">
                  <a:extLst>
                    <a:ext uri="{FF2B5EF4-FFF2-40B4-BE49-F238E27FC236}">
                      <a16:creationId xmlns:a16="http://schemas.microsoft.com/office/drawing/2014/main" id="{7C9CD378-FAA6-1D52-E4D5-EE0C071C8F2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299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直接连接符 95">
                  <a:extLst>
                    <a:ext uri="{FF2B5EF4-FFF2-40B4-BE49-F238E27FC236}">
                      <a16:creationId xmlns:a16="http://schemas.microsoft.com/office/drawing/2014/main" id="{AF10305F-5FFD-46DF-297E-496EE5F7702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390" y="3181"/>
                  <a:ext cx="147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直接连接符 96">
                  <a:extLst>
                    <a:ext uri="{FF2B5EF4-FFF2-40B4-BE49-F238E27FC236}">
                      <a16:creationId xmlns:a16="http://schemas.microsoft.com/office/drawing/2014/main" id="{88C0BDC6-4060-F246-70FB-D0AD8025C5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91" y="3183"/>
                  <a:ext cx="218" cy="21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直接连接符 97">
                  <a:extLst>
                    <a:ext uri="{FF2B5EF4-FFF2-40B4-BE49-F238E27FC236}">
                      <a16:creationId xmlns:a16="http://schemas.microsoft.com/office/drawing/2014/main" id="{BD70FD8A-709D-3B38-13CA-73E52145DB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682" y="3250"/>
                  <a:ext cx="151" cy="15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直接连接符 98">
                  <a:extLst>
                    <a:ext uri="{FF2B5EF4-FFF2-40B4-BE49-F238E27FC236}">
                      <a16:creationId xmlns:a16="http://schemas.microsoft.com/office/drawing/2014/main" id="{8600B5DA-69B2-2957-88A3-A8DF24E886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774" y="3326"/>
                  <a:ext cx="74" cy="7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直接连接符 99">
                  <a:extLst>
                    <a:ext uri="{FF2B5EF4-FFF2-40B4-BE49-F238E27FC236}">
                      <a16:creationId xmlns:a16="http://schemas.microsoft.com/office/drawing/2014/main" id="{8DDF42AD-7A69-4532-5CCD-21A40851F5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313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直接连接符 100">
                  <a:extLst>
                    <a:ext uri="{FF2B5EF4-FFF2-40B4-BE49-F238E27FC236}">
                      <a16:creationId xmlns:a16="http://schemas.microsoft.com/office/drawing/2014/main" id="{85FF920F-AA2D-A8F9-1A9D-9E3BEC5DD5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404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直接连接符 101">
                  <a:extLst>
                    <a:ext uri="{FF2B5EF4-FFF2-40B4-BE49-F238E27FC236}">
                      <a16:creationId xmlns:a16="http://schemas.microsoft.com/office/drawing/2014/main" id="{39003DED-2A92-9EAA-63C7-89D2D6868E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495" y="3328"/>
                  <a:ext cx="74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直接连接符 102">
                  <a:extLst>
                    <a:ext uri="{FF2B5EF4-FFF2-40B4-BE49-F238E27FC236}">
                      <a16:creationId xmlns:a16="http://schemas.microsoft.com/office/drawing/2014/main" id="{97CA7CAE-5527-8A38-EB96-6BE95F0B11A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587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直接连接符 103">
                  <a:extLst>
                    <a:ext uri="{FF2B5EF4-FFF2-40B4-BE49-F238E27FC236}">
                      <a16:creationId xmlns:a16="http://schemas.microsoft.com/office/drawing/2014/main" id="{4E570AB8-2D8E-0BE2-803B-740DF4DBD4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78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直接连接符 104">
                  <a:extLst>
                    <a:ext uri="{FF2B5EF4-FFF2-40B4-BE49-F238E27FC236}">
                      <a16:creationId xmlns:a16="http://schemas.microsoft.com/office/drawing/2014/main" id="{8991F06C-50CA-EFA5-A6BE-4924A1E1AD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769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直接连接符 105">
                  <a:extLst>
                    <a:ext uri="{FF2B5EF4-FFF2-40B4-BE49-F238E27FC236}">
                      <a16:creationId xmlns:a16="http://schemas.microsoft.com/office/drawing/2014/main" id="{BF91D6CE-B34A-04B0-0367-B8AA8FBA60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861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直接连接符 106">
                  <a:extLst>
                    <a:ext uri="{FF2B5EF4-FFF2-40B4-BE49-F238E27FC236}">
                      <a16:creationId xmlns:a16="http://schemas.microsoft.com/office/drawing/2014/main" id="{3213B812-EAF8-9593-67FC-610CF35969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952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直接连接符 107">
                  <a:extLst>
                    <a:ext uri="{FF2B5EF4-FFF2-40B4-BE49-F238E27FC236}">
                      <a16:creationId xmlns:a16="http://schemas.microsoft.com/office/drawing/2014/main" id="{93E8F155-7442-B6AB-7EB7-46B5F5EDE7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043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直接连接符 108">
                  <a:extLst>
                    <a:ext uri="{FF2B5EF4-FFF2-40B4-BE49-F238E27FC236}">
                      <a16:creationId xmlns:a16="http://schemas.microsoft.com/office/drawing/2014/main" id="{C42BFDEA-282C-5FDC-4AC4-18108F36223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135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直接连接符 109">
                  <a:extLst>
                    <a:ext uri="{FF2B5EF4-FFF2-40B4-BE49-F238E27FC236}">
                      <a16:creationId xmlns:a16="http://schemas.microsoft.com/office/drawing/2014/main" id="{0575EF9E-64E8-9CD0-F4BE-0DA87A3115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226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直接连接符 110">
                  <a:extLst>
                    <a:ext uri="{FF2B5EF4-FFF2-40B4-BE49-F238E27FC236}">
                      <a16:creationId xmlns:a16="http://schemas.microsoft.com/office/drawing/2014/main" id="{792B2169-5F84-7A1A-3357-D90402EBF9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317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直接连接符 111">
                  <a:extLst>
                    <a:ext uri="{FF2B5EF4-FFF2-40B4-BE49-F238E27FC236}">
                      <a16:creationId xmlns:a16="http://schemas.microsoft.com/office/drawing/2014/main" id="{F57AD58C-87B9-D985-00B0-26895C8BF72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08" y="3328"/>
                  <a:ext cx="74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直接连接符 112">
                  <a:extLst>
                    <a:ext uri="{FF2B5EF4-FFF2-40B4-BE49-F238E27FC236}">
                      <a16:creationId xmlns:a16="http://schemas.microsoft.com/office/drawing/2014/main" id="{DC90E5C3-FB2C-590B-EB8A-F156BD39B36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82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直接连接符 113">
                  <a:extLst>
                    <a:ext uri="{FF2B5EF4-FFF2-40B4-BE49-F238E27FC236}">
                      <a16:creationId xmlns:a16="http://schemas.microsoft.com/office/drawing/2014/main" id="{63B5F1AD-E6F1-5B58-897D-0C811CC0A8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73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" name="直接连接符 114">
                  <a:extLst>
                    <a:ext uri="{FF2B5EF4-FFF2-40B4-BE49-F238E27FC236}">
                      <a16:creationId xmlns:a16="http://schemas.microsoft.com/office/drawing/2014/main" id="{C35922D1-2ECC-F960-F80F-940E56C50F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00" y="3328"/>
                  <a:ext cx="73" cy="7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" name="直接连接符 115">
                  <a:extLst>
                    <a:ext uri="{FF2B5EF4-FFF2-40B4-BE49-F238E27FC236}">
                      <a16:creationId xmlns:a16="http://schemas.microsoft.com/office/drawing/2014/main" id="{25A4B6BB-55B6-28B2-049A-1F6AE42615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206" y="3181"/>
                  <a:ext cx="144" cy="14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直接连接符 116">
                  <a:extLst>
                    <a:ext uri="{FF2B5EF4-FFF2-40B4-BE49-F238E27FC236}">
                      <a16:creationId xmlns:a16="http://schemas.microsoft.com/office/drawing/2014/main" id="{5E3D7BFC-E0A6-66CB-8F51-6E2FF3F298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295" y="3181"/>
                  <a:ext cx="146" cy="1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18" name="组合 117">
                  <a:extLst>
                    <a:ext uri="{FF2B5EF4-FFF2-40B4-BE49-F238E27FC236}">
                      <a16:creationId xmlns:a16="http://schemas.microsoft.com/office/drawing/2014/main" id="{D60834B3-A977-FC2F-DB17-61FFE42019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1135" y="2375"/>
                  <a:ext cx="927" cy="220"/>
                  <a:chOff x="1135" y="2375"/>
                  <a:chExt cx="927" cy="220"/>
                </a:xfrm>
              </p:grpSpPr>
              <p:sp>
                <p:nvSpPr>
                  <p:cNvPr id="120" name="直接连接符 119">
                    <a:extLst>
                      <a:ext uri="{FF2B5EF4-FFF2-40B4-BE49-F238E27FC236}">
                        <a16:creationId xmlns:a16="http://schemas.microsoft.com/office/drawing/2014/main" id="{E583270F-4C2D-3A13-0356-11D247D45DD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135" y="2448"/>
                    <a:ext cx="125" cy="125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1" name="直接连接符 120">
                    <a:extLst>
                      <a:ext uri="{FF2B5EF4-FFF2-40B4-BE49-F238E27FC236}">
                        <a16:creationId xmlns:a16="http://schemas.microsoft.com/office/drawing/2014/main" id="{C9334A52-8DAD-1DC9-B581-B79E2B7DA72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296" y="2448"/>
                    <a:ext cx="147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" name="直接连接符 121">
                    <a:extLst>
                      <a:ext uri="{FF2B5EF4-FFF2-40B4-BE49-F238E27FC236}">
                        <a16:creationId xmlns:a16="http://schemas.microsoft.com/office/drawing/2014/main" id="{927BFD27-5831-5CDF-A725-265920461C0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388" y="2448"/>
                    <a:ext cx="146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" name="直接连接符 122">
                    <a:extLst>
                      <a:ext uri="{FF2B5EF4-FFF2-40B4-BE49-F238E27FC236}">
                        <a16:creationId xmlns:a16="http://schemas.microsoft.com/office/drawing/2014/main" id="{5C8C7285-D5ED-0E07-D4F8-EB62DC0C95D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479" y="2448"/>
                    <a:ext cx="146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" name="直接连接符 123">
                    <a:extLst>
                      <a:ext uri="{FF2B5EF4-FFF2-40B4-BE49-F238E27FC236}">
                        <a16:creationId xmlns:a16="http://schemas.microsoft.com/office/drawing/2014/main" id="{4FEBA276-ACC7-3F6C-5D9C-8DFED4F95DB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570" y="2448"/>
                    <a:ext cx="147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" name="直接连接符 124">
                    <a:extLst>
                      <a:ext uri="{FF2B5EF4-FFF2-40B4-BE49-F238E27FC236}">
                        <a16:creationId xmlns:a16="http://schemas.microsoft.com/office/drawing/2014/main" id="{B75948A4-6D78-799A-E132-FC9208201BE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662" y="2448"/>
                    <a:ext cx="146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" name="直接连接符 125">
                    <a:extLst>
                      <a:ext uri="{FF2B5EF4-FFF2-40B4-BE49-F238E27FC236}">
                        <a16:creationId xmlns:a16="http://schemas.microsoft.com/office/drawing/2014/main" id="{A39283B6-7C41-4A84-DE1F-07D94E8673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753" y="2448"/>
                    <a:ext cx="146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" name="直接连接符 126">
                    <a:extLst>
                      <a:ext uri="{FF2B5EF4-FFF2-40B4-BE49-F238E27FC236}">
                        <a16:creationId xmlns:a16="http://schemas.microsoft.com/office/drawing/2014/main" id="{D91D37AF-9728-3934-378B-7F57F5273F2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844" y="2448"/>
                    <a:ext cx="147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8" name="直接连接符 127">
                    <a:extLst>
                      <a:ext uri="{FF2B5EF4-FFF2-40B4-BE49-F238E27FC236}">
                        <a16:creationId xmlns:a16="http://schemas.microsoft.com/office/drawing/2014/main" id="{6A189F72-62C4-7DBC-3E61-B621A103D5C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027" y="2559"/>
                    <a:ext cx="35" cy="36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9" name="直接连接符 128">
                    <a:extLst>
                      <a:ext uri="{FF2B5EF4-FFF2-40B4-BE49-F238E27FC236}">
                        <a16:creationId xmlns:a16="http://schemas.microsoft.com/office/drawing/2014/main" id="{854CB2FC-0650-6D42-97A7-912B50869BA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351" y="2375"/>
                    <a:ext cx="74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0" name="直接连接符 129">
                    <a:extLst>
                      <a:ext uri="{FF2B5EF4-FFF2-40B4-BE49-F238E27FC236}">
                        <a16:creationId xmlns:a16="http://schemas.microsoft.com/office/drawing/2014/main" id="{61FBFC1E-B9B4-9F37-1A71-4159A50017A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443" y="2375"/>
                    <a:ext cx="73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1" name="直接连接符 130">
                    <a:extLst>
                      <a:ext uri="{FF2B5EF4-FFF2-40B4-BE49-F238E27FC236}">
                        <a16:creationId xmlns:a16="http://schemas.microsoft.com/office/drawing/2014/main" id="{EE4A43AF-E7FC-040D-1BCA-E3DD73AC442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534" y="2375"/>
                    <a:ext cx="73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2" name="直接连接符 131">
                    <a:extLst>
                      <a:ext uri="{FF2B5EF4-FFF2-40B4-BE49-F238E27FC236}">
                        <a16:creationId xmlns:a16="http://schemas.microsoft.com/office/drawing/2014/main" id="{04B52065-737A-2B49-76E4-864B78AA1CB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717" y="2375"/>
                    <a:ext cx="73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3" name="直接连接符 132">
                    <a:extLst>
                      <a:ext uri="{FF2B5EF4-FFF2-40B4-BE49-F238E27FC236}">
                        <a16:creationId xmlns:a16="http://schemas.microsoft.com/office/drawing/2014/main" id="{3AE1B5C8-C550-3171-BFB7-9B1B54E1974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808" y="2375"/>
                    <a:ext cx="73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4" name="直接连接符 133">
                    <a:extLst>
                      <a:ext uri="{FF2B5EF4-FFF2-40B4-BE49-F238E27FC236}">
                        <a16:creationId xmlns:a16="http://schemas.microsoft.com/office/drawing/2014/main" id="{23072A4B-28E1-8757-5AEC-D88EF51F35C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899" y="2375"/>
                    <a:ext cx="74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5" name="直接连接符 134">
                    <a:extLst>
                      <a:ext uri="{FF2B5EF4-FFF2-40B4-BE49-F238E27FC236}">
                        <a16:creationId xmlns:a16="http://schemas.microsoft.com/office/drawing/2014/main" id="{77951D28-826D-7700-6EB6-40B64D1DA2F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991" y="2412"/>
                    <a:ext cx="36" cy="36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6" name="直接连接符 135">
                    <a:extLst>
                      <a:ext uri="{FF2B5EF4-FFF2-40B4-BE49-F238E27FC236}">
                        <a16:creationId xmlns:a16="http://schemas.microsoft.com/office/drawing/2014/main" id="{9B1E90CB-F60A-A962-7869-BA84A517EA1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205" y="2448"/>
                    <a:ext cx="146" cy="14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37" name="直接连接符 136">
                    <a:extLst>
                      <a:ext uri="{FF2B5EF4-FFF2-40B4-BE49-F238E27FC236}">
                        <a16:creationId xmlns:a16="http://schemas.microsoft.com/office/drawing/2014/main" id="{A1E75E8C-9EF0-1EF2-88D7-1BB423FCB6B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260" y="2375"/>
                    <a:ext cx="73" cy="7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19" name="直接连接符 118">
                  <a:extLst>
                    <a:ext uri="{FF2B5EF4-FFF2-40B4-BE49-F238E27FC236}">
                      <a16:creationId xmlns:a16="http://schemas.microsoft.com/office/drawing/2014/main" id="{2BF489AA-66D4-B561-4D47-AD5BCCB370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251" y="3328"/>
                  <a:ext cx="44" cy="4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38" name="组合 137">
            <a:extLst>
              <a:ext uri="{FF2B5EF4-FFF2-40B4-BE49-F238E27FC236}">
                <a16:creationId xmlns:a16="http://schemas.microsoft.com/office/drawing/2014/main" id="{23B0A78E-8A40-A94D-D5AD-14DA51CFF610}"/>
              </a:ext>
            </a:extLst>
          </p:cNvPr>
          <p:cNvGrpSpPr>
            <a:grpSpLocks noChangeAspect="1"/>
          </p:cNvGrpSpPr>
          <p:nvPr/>
        </p:nvGrpSpPr>
        <p:grpSpPr>
          <a:xfrm>
            <a:off x="4635500" y="4591050"/>
            <a:ext cx="303213" cy="666750"/>
            <a:chOff x="4860" y="2003"/>
            <a:chExt cx="234" cy="513"/>
          </a:xfrm>
        </p:grpSpPr>
        <p:sp>
          <p:nvSpPr>
            <p:cNvPr id="139" name="任意多边形 257163">
              <a:extLst>
                <a:ext uri="{FF2B5EF4-FFF2-40B4-BE49-F238E27FC236}">
                  <a16:creationId xmlns:a16="http://schemas.microsoft.com/office/drawing/2014/main" id="{792223E4-4547-EC77-6366-B3770CE86E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60" y="2003"/>
              <a:ext cx="117" cy="513"/>
            </a:xfrm>
            <a:custGeom>
              <a:avLst/>
              <a:gdLst/>
              <a:ahLst/>
              <a:cxnLst/>
              <a:rect l="0" t="0" r="0" b="0"/>
              <a:pathLst>
                <a:path w="819" h="3589">
                  <a:moveTo>
                    <a:pt x="819" y="0"/>
                  </a:moveTo>
                  <a:lnTo>
                    <a:pt x="759" y="87"/>
                  </a:lnTo>
                  <a:lnTo>
                    <a:pt x="699" y="173"/>
                  </a:lnTo>
                  <a:lnTo>
                    <a:pt x="639" y="261"/>
                  </a:lnTo>
                  <a:lnTo>
                    <a:pt x="580" y="349"/>
                  </a:lnTo>
                  <a:lnTo>
                    <a:pt x="522" y="437"/>
                  </a:lnTo>
                  <a:lnTo>
                    <a:pt x="465" y="524"/>
                  </a:lnTo>
                  <a:lnTo>
                    <a:pt x="411" y="613"/>
                  </a:lnTo>
                  <a:lnTo>
                    <a:pt x="359" y="701"/>
                  </a:lnTo>
                  <a:lnTo>
                    <a:pt x="309" y="790"/>
                  </a:lnTo>
                  <a:lnTo>
                    <a:pt x="261" y="878"/>
                  </a:lnTo>
                  <a:lnTo>
                    <a:pt x="217" y="968"/>
                  </a:lnTo>
                  <a:lnTo>
                    <a:pt x="176" y="1058"/>
                  </a:lnTo>
                  <a:lnTo>
                    <a:pt x="138" y="1147"/>
                  </a:lnTo>
                  <a:lnTo>
                    <a:pt x="104" y="1238"/>
                  </a:lnTo>
                  <a:lnTo>
                    <a:pt x="75" y="1329"/>
                  </a:lnTo>
                  <a:lnTo>
                    <a:pt x="50" y="1421"/>
                  </a:lnTo>
                  <a:lnTo>
                    <a:pt x="29" y="1513"/>
                  </a:lnTo>
                  <a:lnTo>
                    <a:pt x="15" y="1606"/>
                  </a:lnTo>
                  <a:lnTo>
                    <a:pt x="4" y="1700"/>
                  </a:lnTo>
                  <a:lnTo>
                    <a:pt x="0" y="1794"/>
                  </a:lnTo>
                  <a:lnTo>
                    <a:pt x="1" y="1888"/>
                  </a:lnTo>
                  <a:lnTo>
                    <a:pt x="9" y="1984"/>
                  </a:lnTo>
                  <a:lnTo>
                    <a:pt x="21" y="2080"/>
                  </a:lnTo>
                  <a:lnTo>
                    <a:pt x="38" y="2176"/>
                  </a:lnTo>
                  <a:lnTo>
                    <a:pt x="61" y="2272"/>
                  </a:lnTo>
                  <a:lnTo>
                    <a:pt x="88" y="2368"/>
                  </a:lnTo>
                  <a:lnTo>
                    <a:pt x="120" y="2463"/>
                  </a:lnTo>
                  <a:lnTo>
                    <a:pt x="157" y="2558"/>
                  </a:lnTo>
                  <a:lnTo>
                    <a:pt x="196" y="2652"/>
                  </a:lnTo>
                  <a:lnTo>
                    <a:pt x="239" y="2746"/>
                  </a:lnTo>
                  <a:lnTo>
                    <a:pt x="287" y="2837"/>
                  </a:lnTo>
                  <a:lnTo>
                    <a:pt x="337" y="2928"/>
                  </a:lnTo>
                  <a:lnTo>
                    <a:pt x="389" y="3018"/>
                  </a:lnTo>
                  <a:lnTo>
                    <a:pt x="445" y="3106"/>
                  </a:lnTo>
                  <a:lnTo>
                    <a:pt x="503" y="3192"/>
                  </a:lnTo>
                  <a:lnTo>
                    <a:pt x="563" y="3276"/>
                  </a:lnTo>
                  <a:lnTo>
                    <a:pt x="625" y="3358"/>
                  </a:lnTo>
                  <a:lnTo>
                    <a:pt x="689" y="3438"/>
                  </a:lnTo>
                  <a:lnTo>
                    <a:pt x="754" y="3514"/>
                  </a:lnTo>
                  <a:lnTo>
                    <a:pt x="819" y="3589"/>
                  </a:lnTo>
                </a:path>
              </a:pathLst>
            </a:custGeom>
            <a:solidFill>
              <a:srgbClr val="FFFFFF"/>
            </a:solidFill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任意多边形 257164">
              <a:extLst>
                <a:ext uri="{FF2B5EF4-FFF2-40B4-BE49-F238E27FC236}">
                  <a16:creationId xmlns:a16="http://schemas.microsoft.com/office/drawing/2014/main" id="{2BA59EF0-77D8-8958-CCEB-9AC7E1318C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77" y="2003"/>
              <a:ext cx="117" cy="513"/>
            </a:xfrm>
            <a:custGeom>
              <a:avLst/>
              <a:gdLst/>
              <a:ahLst/>
              <a:cxnLst/>
              <a:rect l="0" t="0" r="0" b="0"/>
              <a:pathLst>
                <a:path w="820" h="3589">
                  <a:moveTo>
                    <a:pt x="0" y="0"/>
                  </a:moveTo>
                  <a:lnTo>
                    <a:pt x="62" y="87"/>
                  </a:lnTo>
                  <a:lnTo>
                    <a:pt x="122" y="173"/>
                  </a:lnTo>
                  <a:lnTo>
                    <a:pt x="182" y="261"/>
                  </a:lnTo>
                  <a:lnTo>
                    <a:pt x="241" y="349"/>
                  </a:lnTo>
                  <a:lnTo>
                    <a:pt x="298" y="437"/>
                  </a:lnTo>
                  <a:lnTo>
                    <a:pt x="355" y="524"/>
                  </a:lnTo>
                  <a:lnTo>
                    <a:pt x="409" y="613"/>
                  </a:lnTo>
                  <a:lnTo>
                    <a:pt x="461" y="701"/>
                  </a:lnTo>
                  <a:lnTo>
                    <a:pt x="511" y="790"/>
                  </a:lnTo>
                  <a:lnTo>
                    <a:pt x="559" y="878"/>
                  </a:lnTo>
                  <a:lnTo>
                    <a:pt x="603" y="968"/>
                  </a:lnTo>
                  <a:lnTo>
                    <a:pt x="644" y="1058"/>
                  </a:lnTo>
                  <a:lnTo>
                    <a:pt x="682" y="1147"/>
                  </a:lnTo>
                  <a:lnTo>
                    <a:pt x="716" y="1238"/>
                  </a:lnTo>
                  <a:lnTo>
                    <a:pt x="745" y="1329"/>
                  </a:lnTo>
                  <a:lnTo>
                    <a:pt x="770" y="1421"/>
                  </a:lnTo>
                  <a:lnTo>
                    <a:pt x="790" y="1513"/>
                  </a:lnTo>
                  <a:lnTo>
                    <a:pt x="806" y="1606"/>
                  </a:lnTo>
                  <a:lnTo>
                    <a:pt x="817" y="1700"/>
                  </a:lnTo>
                  <a:lnTo>
                    <a:pt x="820" y="1794"/>
                  </a:lnTo>
                  <a:lnTo>
                    <a:pt x="819" y="1888"/>
                  </a:lnTo>
                  <a:lnTo>
                    <a:pt x="812" y="1984"/>
                  </a:lnTo>
                  <a:lnTo>
                    <a:pt x="800" y="2080"/>
                  </a:lnTo>
                  <a:lnTo>
                    <a:pt x="781" y="2176"/>
                  </a:lnTo>
                  <a:lnTo>
                    <a:pt x="759" y="2272"/>
                  </a:lnTo>
                  <a:lnTo>
                    <a:pt x="731" y="2368"/>
                  </a:lnTo>
                  <a:lnTo>
                    <a:pt x="700" y="2463"/>
                  </a:lnTo>
                  <a:lnTo>
                    <a:pt x="663" y="2558"/>
                  </a:lnTo>
                  <a:lnTo>
                    <a:pt x="624" y="2652"/>
                  </a:lnTo>
                  <a:lnTo>
                    <a:pt x="580" y="2746"/>
                  </a:lnTo>
                  <a:lnTo>
                    <a:pt x="534" y="2837"/>
                  </a:lnTo>
                  <a:lnTo>
                    <a:pt x="484" y="2928"/>
                  </a:lnTo>
                  <a:lnTo>
                    <a:pt x="431" y="3018"/>
                  </a:lnTo>
                  <a:lnTo>
                    <a:pt x="375" y="3106"/>
                  </a:lnTo>
                  <a:lnTo>
                    <a:pt x="317" y="3192"/>
                  </a:lnTo>
                  <a:lnTo>
                    <a:pt x="257" y="3276"/>
                  </a:lnTo>
                  <a:lnTo>
                    <a:pt x="196" y="3358"/>
                  </a:lnTo>
                  <a:lnTo>
                    <a:pt x="132" y="3438"/>
                  </a:lnTo>
                  <a:lnTo>
                    <a:pt x="66" y="3514"/>
                  </a:lnTo>
                  <a:lnTo>
                    <a:pt x="0" y="3589"/>
                  </a:lnTo>
                </a:path>
              </a:pathLst>
            </a:custGeom>
            <a:solidFill>
              <a:srgbClr val="FFFFFF"/>
            </a:solidFill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3E37D5E4-19E7-3844-CCF3-7F9B8E1EA75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978" y="2005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C79AA694-B1E5-3E6F-32B9-FEC13B67E0E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969" y="2012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直接连接符 142">
              <a:extLst>
                <a:ext uri="{FF2B5EF4-FFF2-40B4-BE49-F238E27FC236}">
                  <a16:creationId xmlns:a16="http://schemas.microsoft.com/office/drawing/2014/main" id="{972C18E8-13FA-F31C-0787-41114533341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976" y="2504"/>
              <a:ext cx="11" cy="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直接连接符 143">
              <a:extLst>
                <a:ext uri="{FF2B5EF4-FFF2-40B4-BE49-F238E27FC236}">
                  <a16:creationId xmlns:a16="http://schemas.microsoft.com/office/drawing/2014/main" id="{4A6D31AB-C39C-E2CF-D107-4C2B76015B5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976" y="2504"/>
              <a:ext cx="11" cy="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5" name="组合 144">
            <a:extLst>
              <a:ext uri="{FF2B5EF4-FFF2-40B4-BE49-F238E27FC236}">
                <a16:creationId xmlns:a16="http://schemas.microsoft.com/office/drawing/2014/main" id="{FB3F4EA7-3A2E-2476-956B-E921124F82B3}"/>
              </a:ext>
            </a:extLst>
          </p:cNvPr>
          <p:cNvGrpSpPr>
            <a:grpSpLocks noChangeAspect="1"/>
          </p:cNvGrpSpPr>
          <p:nvPr/>
        </p:nvGrpSpPr>
        <p:grpSpPr>
          <a:xfrm>
            <a:off x="4640263" y="4592638"/>
            <a:ext cx="300037" cy="657225"/>
            <a:chOff x="2981" y="2888"/>
            <a:chExt cx="230" cy="506"/>
          </a:xfrm>
        </p:grpSpPr>
        <p:grpSp>
          <p:nvGrpSpPr>
            <p:cNvPr id="146" name="组合 145">
              <a:extLst>
                <a:ext uri="{FF2B5EF4-FFF2-40B4-BE49-F238E27FC236}">
                  <a16:creationId xmlns:a16="http://schemas.microsoft.com/office/drawing/2014/main" id="{D22B9244-B08F-4C13-9AB0-8315AD426AA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5" y="2888"/>
              <a:ext cx="118" cy="293"/>
              <a:chOff x="3035" y="2888"/>
              <a:chExt cx="118" cy="293"/>
            </a:xfrm>
          </p:grpSpPr>
          <p:sp useBgFill="1">
            <p:nvSpPr>
              <p:cNvPr id="160" name="任意多边形 257171">
                <a:extLst>
                  <a:ext uri="{FF2B5EF4-FFF2-40B4-BE49-F238E27FC236}">
                    <a16:creationId xmlns:a16="http://schemas.microsoft.com/office/drawing/2014/main" id="{11E66721-8BAA-24E8-1A4F-A40E4E6653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35" y="2888"/>
                <a:ext cx="59" cy="293"/>
              </a:xfrm>
              <a:custGeom>
                <a:avLst/>
                <a:gdLst/>
                <a:ahLst/>
                <a:cxnLst/>
                <a:rect l="0" t="0" r="0" b="0"/>
                <a:pathLst>
                  <a:path w="410" h="2053">
                    <a:moveTo>
                      <a:pt x="410" y="0"/>
                    </a:moveTo>
                    <a:lnTo>
                      <a:pt x="381" y="50"/>
                    </a:lnTo>
                    <a:lnTo>
                      <a:pt x="350" y="100"/>
                    </a:lnTo>
                    <a:lnTo>
                      <a:pt x="321" y="151"/>
                    </a:lnTo>
                    <a:lnTo>
                      <a:pt x="291" y="201"/>
                    </a:lnTo>
                    <a:lnTo>
                      <a:pt x="263" y="251"/>
                    </a:lnTo>
                    <a:lnTo>
                      <a:pt x="234" y="302"/>
                    </a:lnTo>
                    <a:lnTo>
                      <a:pt x="207" y="352"/>
                    </a:lnTo>
                    <a:lnTo>
                      <a:pt x="181" y="403"/>
                    </a:lnTo>
                    <a:lnTo>
                      <a:pt x="156" y="455"/>
                    </a:lnTo>
                    <a:lnTo>
                      <a:pt x="133" y="504"/>
                    </a:lnTo>
                    <a:lnTo>
                      <a:pt x="111" y="556"/>
                    </a:lnTo>
                    <a:lnTo>
                      <a:pt x="90" y="608"/>
                    </a:lnTo>
                    <a:lnTo>
                      <a:pt x="71" y="659"/>
                    </a:lnTo>
                    <a:lnTo>
                      <a:pt x="54" y="711"/>
                    </a:lnTo>
                    <a:lnTo>
                      <a:pt x="39" y="762"/>
                    </a:lnTo>
                    <a:lnTo>
                      <a:pt x="27" y="814"/>
                    </a:lnTo>
                    <a:lnTo>
                      <a:pt x="16" y="868"/>
                    </a:lnTo>
                    <a:lnTo>
                      <a:pt x="8" y="920"/>
                    </a:lnTo>
                    <a:lnTo>
                      <a:pt x="3" y="973"/>
                    </a:lnTo>
                    <a:lnTo>
                      <a:pt x="0" y="1027"/>
                    </a:lnTo>
                    <a:lnTo>
                      <a:pt x="0" y="1080"/>
                    </a:lnTo>
                    <a:lnTo>
                      <a:pt x="4" y="1134"/>
                    </a:lnTo>
                    <a:lnTo>
                      <a:pt x="10" y="1189"/>
                    </a:lnTo>
                    <a:lnTo>
                      <a:pt x="19" y="1243"/>
                    </a:lnTo>
                    <a:lnTo>
                      <a:pt x="29" y="1297"/>
                    </a:lnTo>
                    <a:lnTo>
                      <a:pt x="42" y="1351"/>
                    </a:lnTo>
                    <a:lnTo>
                      <a:pt x="58" y="1406"/>
                    </a:lnTo>
                    <a:lnTo>
                      <a:pt x="75" y="1459"/>
                    </a:lnTo>
                    <a:lnTo>
                      <a:pt x="95" y="1512"/>
                    </a:lnTo>
                    <a:lnTo>
                      <a:pt x="116" y="1566"/>
                    </a:lnTo>
                    <a:lnTo>
                      <a:pt x="140" y="1618"/>
                    </a:lnTo>
                    <a:lnTo>
                      <a:pt x="165" y="1670"/>
                    </a:lnTo>
                    <a:lnTo>
                      <a:pt x="191" y="1721"/>
                    </a:lnTo>
                    <a:lnTo>
                      <a:pt x="220" y="1771"/>
                    </a:lnTo>
                    <a:lnTo>
                      <a:pt x="249" y="1821"/>
                    </a:lnTo>
                    <a:lnTo>
                      <a:pt x="279" y="1870"/>
                    </a:lnTo>
                    <a:lnTo>
                      <a:pt x="310" y="1918"/>
                    </a:lnTo>
                    <a:lnTo>
                      <a:pt x="343" y="1964"/>
                    </a:lnTo>
                    <a:lnTo>
                      <a:pt x="376" y="2009"/>
                    </a:lnTo>
                    <a:lnTo>
                      <a:pt x="410" y="2053"/>
                    </a:lnTo>
                  </a:path>
                </a:pathLst>
              </a:cu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 useBgFill="1">
            <p:nvSpPr>
              <p:cNvPr id="161" name="任意多边形 257172">
                <a:extLst>
                  <a:ext uri="{FF2B5EF4-FFF2-40B4-BE49-F238E27FC236}">
                    <a16:creationId xmlns:a16="http://schemas.microsoft.com/office/drawing/2014/main" id="{805B34CD-730C-E955-171A-C9FF2234A1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94" y="2888"/>
                <a:ext cx="59" cy="293"/>
              </a:xfrm>
              <a:custGeom>
                <a:avLst/>
                <a:gdLst/>
                <a:ahLst/>
                <a:cxnLst/>
                <a:rect l="0" t="0" r="0" b="0"/>
                <a:pathLst>
                  <a:path w="411" h="2053">
                    <a:moveTo>
                      <a:pt x="0" y="0"/>
                    </a:moveTo>
                    <a:lnTo>
                      <a:pt x="31" y="50"/>
                    </a:lnTo>
                    <a:lnTo>
                      <a:pt x="60" y="100"/>
                    </a:lnTo>
                    <a:lnTo>
                      <a:pt x="91" y="151"/>
                    </a:lnTo>
                    <a:lnTo>
                      <a:pt x="119" y="201"/>
                    </a:lnTo>
                    <a:lnTo>
                      <a:pt x="149" y="251"/>
                    </a:lnTo>
                    <a:lnTo>
                      <a:pt x="176" y="302"/>
                    </a:lnTo>
                    <a:lnTo>
                      <a:pt x="203" y="352"/>
                    </a:lnTo>
                    <a:lnTo>
                      <a:pt x="230" y="403"/>
                    </a:lnTo>
                    <a:lnTo>
                      <a:pt x="255" y="455"/>
                    </a:lnTo>
                    <a:lnTo>
                      <a:pt x="278" y="504"/>
                    </a:lnTo>
                    <a:lnTo>
                      <a:pt x="301" y="556"/>
                    </a:lnTo>
                    <a:lnTo>
                      <a:pt x="321" y="608"/>
                    </a:lnTo>
                    <a:lnTo>
                      <a:pt x="340" y="659"/>
                    </a:lnTo>
                    <a:lnTo>
                      <a:pt x="357" y="711"/>
                    </a:lnTo>
                    <a:lnTo>
                      <a:pt x="371" y="762"/>
                    </a:lnTo>
                    <a:lnTo>
                      <a:pt x="385" y="814"/>
                    </a:lnTo>
                    <a:lnTo>
                      <a:pt x="395" y="868"/>
                    </a:lnTo>
                    <a:lnTo>
                      <a:pt x="403" y="920"/>
                    </a:lnTo>
                    <a:lnTo>
                      <a:pt x="408" y="973"/>
                    </a:lnTo>
                    <a:lnTo>
                      <a:pt x="411" y="1027"/>
                    </a:lnTo>
                    <a:lnTo>
                      <a:pt x="410" y="1080"/>
                    </a:lnTo>
                    <a:lnTo>
                      <a:pt x="407" y="1134"/>
                    </a:lnTo>
                    <a:lnTo>
                      <a:pt x="401" y="1189"/>
                    </a:lnTo>
                    <a:lnTo>
                      <a:pt x="393" y="1243"/>
                    </a:lnTo>
                    <a:lnTo>
                      <a:pt x="382" y="1297"/>
                    </a:lnTo>
                    <a:lnTo>
                      <a:pt x="369" y="1351"/>
                    </a:lnTo>
                    <a:lnTo>
                      <a:pt x="353" y="1406"/>
                    </a:lnTo>
                    <a:lnTo>
                      <a:pt x="335" y="1459"/>
                    </a:lnTo>
                    <a:lnTo>
                      <a:pt x="316" y="1512"/>
                    </a:lnTo>
                    <a:lnTo>
                      <a:pt x="294" y="1566"/>
                    </a:lnTo>
                    <a:lnTo>
                      <a:pt x="272" y="1618"/>
                    </a:lnTo>
                    <a:lnTo>
                      <a:pt x="247" y="1670"/>
                    </a:lnTo>
                    <a:lnTo>
                      <a:pt x="219" y="1721"/>
                    </a:lnTo>
                    <a:lnTo>
                      <a:pt x="192" y="1771"/>
                    </a:lnTo>
                    <a:lnTo>
                      <a:pt x="163" y="1821"/>
                    </a:lnTo>
                    <a:lnTo>
                      <a:pt x="132" y="1870"/>
                    </a:lnTo>
                    <a:lnTo>
                      <a:pt x="100" y="1918"/>
                    </a:lnTo>
                    <a:lnTo>
                      <a:pt x="68" y="1964"/>
                    </a:lnTo>
                    <a:lnTo>
                      <a:pt x="34" y="2009"/>
                    </a:lnTo>
                    <a:lnTo>
                      <a:pt x="0" y="2053"/>
                    </a:lnTo>
                  </a:path>
                </a:pathLst>
              </a:cu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47" name="直接连接符 146">
              <a:extLst>
                <a:ext uri="{FF2B5EF4-FFF2-40B4-BE49-F238E27FC236}">
                  <a16:creationId xmlns:a16="http://schemas.microsoft.com/office/drawing/2014/main" id="{616A3802-3ED6-C5DC-D8E6-989A2A54288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88" y="3342"/>
              <a:ext cx="53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直接连接符 147">
              <a:extLst>
                <a:ext uri="{FF2B5EF4-FFF2-40B4-BE49-F238E27FC236}">
                  <a16:creationId xmlns:a16="http://schemas.microsoft.com/office/drawing/2014/main" id="{38668EAB-E589-88B0-E0F1-B5CEEA54948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86" y="2896"/>
              <a:ext cx="3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977B6B89-F5F7-BB43-0E37-63605842F2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95" y="289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E728DD1A-0ECC-8538-65E2-C09CF9E4BF8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72" y="2912"/>
              <a:ext cx="7" cy="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直接连接符 150">
              <a:extLst>
                <a:ext uri="{FF2B5EF4-FFF2-40B4-BE49-F238E27FC236}">
                  <a16:creationId xmlns:a16="http://schemas.microsoft.com/office/drawing/2014/main" id="{2C67DEB6-1127-5539-14A6-BED2B461965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98" y="2894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2CE61B77-1AEF-FDA7-0F67-3653CDF0E39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82" y="3047"/>
              <a:ext cx="54" cy="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58086FB8-44E0-70CF-D3F4-7E014C75F52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130" y="2948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直接连接符 153">
              <a:extLst>
                <a:ext uri="{FF2B5EF4-FFF2-40B4-BE49-F238E27FC236}">
                  <a16:creationId xmlns:a16="http://schemas.microsoft.com/office/drawing/2014/main" id="{BCE957CE-A29F-EBD1-85EA-B35B502ECE1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81" y="3119"/>
              <a:ext cx="74" cy="7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直接连接符 154">
              <a:extLst>
                <a:ext uri="{FF2B5EF4-FFF2-40B4-BE49-F238E27FC236}">
                  <a16:creationId xmlns:a16="http://schemas.microsoft.com/office/drawing/2014/main" id="{C0BD71E7-5933-C58D-7CBF-F832C76D880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152" y="3005"/>
              <a:ext cx="17" cy="1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直接连接符 155">
              <a:extLst>
                <a:ext uri="{FF2B5EF4-FFF2-40B4-BE49-F238E27FC236}">
                  <a16:creationId xmlns:a16="http://schemas.microsoft.com/office/drawing/2014/main" id="{FA34AC57-D8AA-069B-A563-CA0B3D8CDB1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03" y="3176"/>
              <a:ext cx="87" cy="8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9BEC0196-0982-2AD1-0482-12D2C0D8055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116" y="3068"/>
              <a:ext cx="81" cy="8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直接连接符 157">
              <a:extLst>
                <a:ext uri="{FF2B5EF4-FFF2-40B4-BE49-F238E27FC236}">
                  <a16:creationId xmlns:a16="http://schemas.microsoft.com/office/drawing/2014/main" id="{BB557658-174A-59C9-A5B8-4009C811EF6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35" y="3146"/>
              <a:ext cx="176" cy="17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DC19C9EF-B40B-F0D9-861E-4E34A5F6794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73" y="3264"/>
              <a:ext cx="111" cy="1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2" name="组合 161">
            <a:extLst>
              <a:ext uri="{FF2B5EF4-FFF2-40B4-BE49-F238E27FC236}">
                <a16:creationId xmlns:a16="http://schemas.microsoft.com/office/drawing/2014/main" id="{F6A78C02-E6BD-092D-79CA-90102CB9062B}"/>
              </a:ext>
            </a:extLst>
          </p:cNvPr>
          <p:cNvGrpSpPr/>
          <p:nvPr/>
        </p:nvGrpSpPr>
        <p:grpSpPr>
          <a:xfrm>
            <a:off x="457200" y="487363"/>
            <a:ext cx="8075613" cy="2536826"/>
            <a:chOff x="288" y="307"/>
            <a:chExt cx="5087" cy="1598"/>
          </a:xfrm>
        </p:grpSpPr>
        <p:grpSp>
          <p:nvGrpSpPr>
            <p:cNvPr id="163" name="组合 162">
              <a:extLst>
                <a:ext uri="{FF2B5EF4-FFF2-40B4-BE49-F238E27FC236}">
                  <a16:creationId xmlns:a16="http://schemas.microsoft.com/office/drawing/2014/main" id="{ACBD52E9-D662-5332-ECE5-259A4425117F}"/>
                </a:ext>
              </a:extLst>
            </p:cNvPr>
            <p:cNvGrpSpPr/>
            <p:nvPr/>
          </p:nvGrpSpPr>
          <p:grpSpPr>
            <a:xfrm>
              <a:off x="2553" y="712"/>
              <a:ext cx="2822" cy="1193"/>
              <a:chOff x="2553" y="712"/>
              <a:chExt cx="2822" cy="1193"/>
            </a:xfrm>
          </p:grpSpPr>
          <p:sp>
            <p:nvSpPr>
              <p:cNvPr id="167" name="文本框 166">
                <a:extLst>
                  <a:ext uri="{FF2B5EF4-FFF2-40B4-BE49-F238E27FC236}">
                    <a16:creationId xmlns:a16="http://schemas.microsoft.com/office/drawing/2014/main" id="{46AB4EB2-9DDD-2F91-8521-0A71BDCB91CE}"/>
                  </a:ext>
                </a:extLst>
              </p:cNvPr>
              <p:cNvSpPr txBox="1"/>
              <p:nvPr/>
            </p:nvSpPr>
            <p:spPr>
              <a:xfrm>
                <a:off x="3984" y="1655"/>
                <a:ext cx="116" cy="250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x-none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68" name="组合 167">
                <a:extLst>
                  <a:ext uri="{FF2B5EF4-FFF2-40B4-BE49-F238E27FC236}">
                    <a16:creationId xmlns:a16="http://schemas.microsoft.com/office/drawing/2014/main" id="{46CD8A1D-BCFD-5EAA-2136-0A45F780E23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553" y="712"/>
                <a:ext cx="2822" cy="815"/>
                <a:chOff x="2553" y="624"/>
                <a:chExt cx="3074" cy="888"/>
              </a:xfrm>
            </p:grpSpPr>
            <p:sp>
              <p:nvSpPr>
                <p:cNvPr id="169" name="直接连接符 168">
                  <a:extLst>
                    <a:ext uri="{FF2B5EF4-FFF2-40B4-BE49-F238E27FC236}">
                      <a16:creationId xmlns:a16="http://schemas.microsoft.com/office/drawing/2014/main" id="{C964C397-569D-737D-6888-655333307B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746" y="697"/>
                  <a:ext cx="1538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70" name="组合 169">
                  <a:extLst>
                    <a:ext uri="{FF2B5EF4-FFF2-40B4-BE49-F238E27FC236}">
                      <a16:creationId xmlns:a16="http://schemas.microsoft.com/office/drawing/2014/main" id="{ED8778E4-18A7-AAE5-8039-C15350699F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553" y="1068"/>
                  <a:ext cx="1805" cy="1"/>
                  <a:chOff x="1273" y="2849"/>
                  <a:chExt cx="2240" cy="1"/>
                </a:xfrm>
              </p:grpSpPr>
              <p:sp>
                <p:nvSpPr>
                  <p:cNvPr id="207" name="直接连接符 206">
                    <a:extLst>
                      <a:ext uri="{FF2B5EF4-FFF2-40B4-BE49-F238E27FC236}">
                        <a16:creationId xmlns:a16="http://schemas.microsoft.com/office/drawing/2014/main" id="{5B782F13-1EF6-3888-C827-195A279D765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3295" y="2849"/>
                    <a:ext cx="218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8" name="直接连接符 207">
                    <a:extLst>
                      <a:ext uri="{FF2B5EF4-FFF2-40B4-BE49-F238E27FC236}">
                        <a16:creationId xmlns:a16="http://schemas.microsoft.com/office/drawing/2014/main" id="{E15A9F54-5B30-1575-791D-22C14487FB7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3202" y="2849"/>
                    <a:ext cx="47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9" name="直接连接符 208">
                    <a:extLst>
                      <a:ext uri="{FF2B5EF4-FFF2-40B4-BE49-F238E27FC236}">
                        <a16:creationId xmlns:a16="http://schemas.microsoft.com/office/drawing/2014/main" id="{57C46080-3402-E11A-C6AB-18D5EBE016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2879" y="2849"/>
                    <a:ext cx="277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0" name="直接连接符 209">
                    <a:extLst>
                      <a:ext uri="{FF2B5EF4-FFF2-40B4-BE49-F238E27FC236}">
                        <a16:creationId xmlns:a16="http://schemas.microsoft.com/office/drawing/2014/main" id="{73DB12AC-FA33-28FF-509C-745004B805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2786" y="2849"/>
                    <a:ext cx="46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1" name="直接连接符 210">
                    <a:extLst>
                      <a:ext uri="{FF2B5EF4-FFF2-40B4-BE49-F238E27FC236}">
                        <a16:creationId xmlns:a16="http://schemas.microsoft.com/office/drawing/2014/main" id="{37A61F1F-8071-765A-8742-AAC63D4FD7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2462" y="2849"/>
                    <a:ext cx="278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2" name="直接连接符 211">
                    <a:extLst>
                      <a:ext uri="{FF2B5EF4-FFF2-40B4-BE49-F238E27FC236}">
                        <a16:creationId xmlns:a16="http://schemas.microsoft.com/office/drawing/2014/main" id="{09315982-1D86-F707-FDFD-0D0C0E8476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2370" y="2849"/>
                    <a:ext cx="46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3" name="直接连接符 212">
                    <a:extLst>
                      <a:ext uri="{FF2B5EF4-FFF2-40B4-BE49-F238E27FC236}">
                        <a16:creationId xmlns:a16="http://schemas.microsoft.com/office/drawing/2014/main" id="{8A935E7D-59B8-B905-F16A-2FD781BA53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2046" y="2849"/>
                    <a:ext cx="278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4" name="直接连接符 213">
                    <a:extLst>
                      <a:ext uri="{FF2B5EF4-FFF2-40B4-BE49-F238E27FC236}">
                        <a16:creationId xmlns:a16="http://schemas.microsoft.com/office/drawing/2014/main" id="{C94F7689-3B6C-549B-A448-D6211A27E8D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1954" y="2849"/>
                    <a:ext cx="46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5" name="直接连接符 214">
                    <a:extLst>
                      <a:ext uri="{FF2B5EF4-FFF2-40B4-BE49-F238E27FC236}">
                        <a16:creationId xmlns:a16="http://schemas.microsoft.com/office/drawing/2014/main" id="{F712B2FF-EB3C-F45D-D7FE-2CC947294A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1630" y="2849"/>
                    <a:ext cx="277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6" name="直接连接符 215">
                    <a:extLst>
                      <a:ext uri="{FF2B5EF4-FFF2-40B4-BE49-F238E27FC236}">
                        <a16:creationId xmlns:a16="http://schemas.microsoft.com/office/drawing/2014/main" id="{0854E1AC-99F7-36F1-92E2-6F6BC0B7ADB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1538" y="2849"/>
                    <a:ext cx="46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17" name="直接连接符 216">
                    <a:extLst>
                      <a:ext uri="{FF2B5EF4-FFF2-40B4-BE49-F238E27FC236}">
                        <a16:creationId xmlns:a16="http://schemas.microsoft.com/office/drawing/2014/main" id="{449EB4E6-6CAD-73F2-8FF2-E01DD05B241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1273" y="2849"/>
                    <a:ext cx="218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71" name="直接连接符 170">
                  <a:extLst>
                    <a:ext uri="{FF2B5EF4-FFF2-40B4-BE49-F238E27FC236}">
                      <a16:creationId xmlns:a16="http://schemas.microsoft.com/office/drawing/2014/main" id="{BAD8FE04-C647-2E03-AC4D-A765572E34C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746" y="1438"/>
                  <a:ext cx="1538" cy="0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" name="直接连接符 171">
                  <a:extLst>
                    <a:ext uri="{FF2B5EF4-FFF2-40B4-BE49-F238E27FC236}">
                      <a16:creationId xmlns:a16="http://schemas.microsoft.com/office/drawing/2014/main" id="{52EBCB5F-7596-59B5-CFE1-0642C91005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69" y="697"/>
                  <a:ext cx="0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" name="直接连接符 172">
                  <a:extLst>
                    <a:ext uri="{FF2B5EF4-FFF2-40B4-BE49-F238E27FC236}">
                      <a16:creationId xmlns:a16="http://schemas.microsoft.com/office/drawing/2014/main" id="{522016B4-C169-61B8-9F99-71573895AD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69" y="1438"/>
                  <a:ext cx="0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" name="直接连接符 173">
                  <a:extLst>
                    <a:ext uri="{FF2B5EF4-FFF2-40B4-BE49-F238E27FC236}">
                      <a16:creationId xmlns:a16="http://schemas.microsoft.com/office/drawing/2014/main" id="{A6C54997-86BE-2B5A-413C-62E3751459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853" y="697"/>
                  <a:ext cx="0" cy="74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" name="直接连接符 174">
                  <a:extLst>
                    <a:ext uri="{FF2B5EF4-FFF2-40B4-BE49-F238E27FC236}">
                      <a16:creationId xmlns:a16="http://schemas.microsoft.com/office/drawing/2014/main" id="{10BA08D1-73B5-4F52-441B-7799219186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635" y="808"/>
                  <a:ext cx="1" cy="518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" name="直接连接符 175">
                  <a:extLst>
                    <a:ext uri="{FF2B5EF4-FFF2-40B4-BE49-F238E27FC236}">
                      <a16:creationId xmlns:a16="http://schemas.microsoft.com/office/drawing/2014/main" id="{28177BF4-0387-02E8-4626-8074205747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746" y="697"/>
                  <a:ext cx="1" cy="74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" name="直接连接符 176">
                  <a:extLst>
                    <a:ext uri="{FF2B5EF4-FFF2-40B4-BE49-F238E27FC236}">
                      <a16:creationId xmlns:a16="http://schemas.microsoft.com/office/drawing/2014/main" id="{5646C6E4-CA0C-2402-C989-812A4F62820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853" y="1438"/>
                  <a:ext cx="0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" name="直接连接符 177">
                  <a:extLst>
                    <a:ext uri="{FF2B5EF4-FFF2-40B4-BE49-F238E27FC236}">
                      <a16:creationId xmlns:a16="http://schemas.microsoft.com/office/drawing/2014/main" id="{6EDB0CAA-7909-CBF4-E7D3-A96AB02BD8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697" y="1388"/>
                  <a:ext cx="1156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" name="直接连接符 178">
                  <a:extLst>
                    <a:ext uri="{FF2B5EF4-FFF2-40B4-BE49-F238E27FC236}">
                      <a16:creationId xmlns:a16="http://schemas.microsoft.com/office/drawing/2014/main" id="{98388364-4273-A6A5-1C87-8595DA674B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635" y="1326"/>
                  <a:ext cx="111" cy="112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" name="直接连接符 179">
                  <a:extLst>
                    <a:ext uri="{FF2B5EF4-FFF2-40B4-BE49-F238E27FC236}">
                      <a16:creationId xmlns:a16="http://schemas.microsoft.com/office/drawing/2014/main" id="{80DF30C7-ACFF-062B-6818-94F2D551959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697" y="747"/>
                  <a:ext cx="1156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1" name="直接连接符 180">
                  <a:extLst>
                    <a:ext uri="{FF2B5EF4-FFF2-40B4-BE49-F238E27FC236}">
                      <a16:creationId xmlns:a16="http://schemas.microsoft.com/office/drawing/2014/main" id="{D4965191-B672-B767-6C89-BAE36EC52B1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635" y="700"/>
                  <a:ext cx="111" cy="112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" name="任意多边形 257214">
                  <a:extLst>
                    <a:ext uri="{FF2B5EF4-FFF2-40B4-BE49-F238E27FC236}">
                      <a16:creationId xmlns:a16="http://schemas.microsoft.com/office/drawing/2014/main" id="{E19D48F2-F974-E459-A05D-BDF47719F6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69" y="753"/>
                  <a:ext cx="629" cy="62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460" h="5464">
                      <a:moveTo>
                        <a:pt x="2730" y="5464"/>
                      </a:moveTo>
                      <a:lnTo>
                        <a:pt x="3338" y="5396"/>
                      </a:lnTo>
                      <a:lnTo>
                        <a:pt x="3916" y="5194"/>
                      </a:lnTo>
                      <a:lnTo>
                        <a:pt x="4433" y="4868"/>
                      </a:lnTo>
                      <a:lnTo>
                        <a:pt x="4864" y="4435"/>
                      </a:lnTo>
                      <a:lnTo>
                        <a:pt x="5190" y="3918"/>
                      </a:lnTo>
                      <a:lnTo>
                        <a:pt x="5392" y="3340"/>
                      </a:lnTo>
                      <a:lnTo>
                        <a:pt x="5460" y="2733"/>
                      </a:lnTo>
                      <a:lnTo>
                        <a:pt x="5392" y="2124"/>
                      </a:lnTo>
                      <a:lnTo>
                        <a:pt x="5190" y="1546"/>
                      </a:lnTo>
                      <a:lnTo>
                        <a:pt x="4864" y="1029"/>
                      </a:lnTo>
                      <a:lnTo>
                        <a:pt x="4433" y="596"/>
                      </a:lnTo>
                      <a:lnTo>
                        <a:pt x="3916" y="270"/>
                      </a:lnTo>
                      <a:lnTo>
                        <a:pt x="3338" y="68"/>
                      </a:lnTo>
                      <a:lnTo>
                        <a:pt x="2730" y="0"/>
                      </a:lnTo>
                      <a:lnTo>
                        <a:pt x="2123" y="68"/>
                      </a:lnTo>
                      <a:lnTo>
                        <a:pt x="1546" y="270"/>
                      </a:lnTo>
                      <a:lnTo>
                        <a:pt x="1029" y="596"/>
                      </a:lnTo>
                      <a:lnTo>
                        <a:pt x="596" y="1029"/>
                      </a:lnTo>
                      <a:lnTo>
                        <a:pt x="272" y="1546"/>
                      </a:lnTo>
                      <a:lnTo>
                        <a:pt x="70" y="2124"/>
                      </a:lnTo>
                      <a:lnTo>
                        <a:pt x="0" y="2733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3" name="直接连接符 182">
                  <a:extLst>
                    <a:ext uri="{FF2B5EF4-FFF2-40B4-BE49-F238E27FC236}">
                      <a16:creationId xmlns:a16="http://schemas.microsoft.com/office/drawing/2014/main" id="{FF559843-F227-F159-10A8-0C0CBD41A0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008" y="1068"/>
                  <a:ext cx="0" cy="0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84" name="组合 183">
                  <a:extLst>
                    <a:ext uri="{FF2B5EF4-FFF2-40B4-BE49-F238E27FC236}">
                      <a16:creationId xmlns:a16="http://schemas.microsoft.com/office/drawing/2014/main" id="{B77C71C6-5537-2080-068E-AF62BEC9CE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209" y="694"/>
                  <a:ext cx="155" cy="745"/>
                  <a:chOff x="3329" y="2385"/>
                  <a:chExt cx="192" cy="925"/>
                </a:xfrm>
              </p:grpSpPr>
              <p:grpSp>
                <p:nvGrpSpPr>
                  <p:cNvPr id="199" name="组合 198">
                    <a:extLst>
                      <a:ext uri="{FF2B5EF4-FFF2-40B4-BE49-F238E27FC236}">
                        <a16:creationId xmlns:a16="http://schemas.microsoft.com/office/drawing/2014/main" id="{7321A15A-5B9D-327B-2D8B-EF497D0BD1E3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3329" y="2389"/>
                    <a:ext cx="192" cy="921"/>
                    <a:chOff x="3329" y="2389"/>
                    <a:chExt cx="192" cy="921"/>
                  </a:xfrm>
                </p:grpSpPr>
                <p:sp>
                  <p:nvSpPr>
                    <p:cNvPr id="205" name="任意多边形 257218">
                      <a:extLst>
                        <a:ext uri="{FF2B5EF4-FFF2-40B4-BE49-F238E27FC236}">
                          <a16:creationId xmlns:a16="http://schemas.microsoft.com/office/drawing/2014/main" id="{739AFB73-FA6A-476A-F64C-E1755345352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329" y="2389"/>
                      <a:ext cx="138" cy="540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967" h="3778">
                          <a:moveTo>
                            <a:pt x="967" y="3778"/>
                          </a:moveTo>
                          <a:lnTo>
                            <a:pt x="960" y="3765"/>
                          </a:lnTo>
                          <a:lnTo>
                            <a:pt x="917" y="3686"/>
                          </a:lnTo>
                          <a:lnTo>
                            <a:pt x="874" y="3607"/>
                          </a:lnTo>
                          <a:lnTo>
                            <a:pt x="829" y="3529"/>
                          </a:lnTo>
                          <a:lnTo>
                            <a:pt x="783" y="3450"/>
                          </a:lnTo>
                          <a:lnTo>
                            <a:pt x="737" y="3371"/>
                          </a:lnTo>
                          <a:lnTo>
                            <a:pt x="689" y="3293"/>
                          </a:lnTo>
                          <a:lnTo>
                            <a:pt x="643" y="3215"/>
                          </a:lnTo>
                          <a:lnTo>
                            <a:pt x="595" y="3135"/>
                          </a:lnTo>
                          <a:lnTo>
                            <a:pt x="547" y="3057"/>
                          </a:lnTo>
                          <a:lnTo>
                            <a:pt x="501" y="2978"/>
                          </a:lnTo>
                          <a:lnTo>
                            <a:pt x="455" y="2900"/>
                          </a:lnTo>
                          <a:lnTo>
                            <a:pt x="410" y="2821"/>
                          </a:lnTo>
                          <a:lnTo>
                            <a:pt x="367" y="2742"/>
                          </a:lnTo>
                          <a:lnTo>
                            <a:pt x="324" y="2663"/>
                          </a:lnTo>
                          <a:lnTo>
                            <a:pt x="283" y="2583"/>
                          </a:lnTo>
                          <a:lnTo>
                            <a:pt x="244" y="2504"/>
                          </a:lnTo>
                          <a:lnTo>
                            <a:pt x="207" y="2424"/>
                          </a:lnTo>
                          <a:lnTo>
                            <a:pt x="172" y="2344"/>
                          </a:lnTo>
                          <a:lnTo>
                            <a:pt x="140" y="2263"/>
                          </a:lnTo>
                          <a:lnTo>
                            <a:pt x="110" y="2183"/>
                          </a:lnTo>
                          <a:lnTo>
                            <a:pt x="84" y="2102"/>
                          </a:lnTo>
                          <a:lnTo>
                            <a:pt x="60" y="2020"/>
                          </a:lnTo>
                          <a:lnTo>
                            <a:pt x="41" y="1939"/>
                          </a:lnTo>
                          <a:lnTo>
                            <a:pt x="24" y="1857"/>
                          </a:lnTo>
                          <a:lnTo>
                            <a:pt x="11" y="1774"/>
                          </a:lnTo>
                          <a:lnTo>
                            <a:pt x="4" y="1691"/>
                          </a:lnTo>
                          <a:lnTo>
                            <a:pt x="0" y="1607"/>
                          </a:lnTo>
                          <a:lnTo>
                            <a:pt x="0" y="1523"/>
                          </a:lnTo>
                          <a:lnTo>
                            <a:pt x="6" y="1438"/>
                          </a:lnTo>
                          <a:lnTo>
                            <a:pt x="15" y="1353"/>
                          </a:lnTo>
                          <a:lnTo>
                            <a:pt x="27" y="1268"/>
                          </a:lnTo>
                          <a:lnTo>
                            <a:pt x="44" y="1183"/>
                          </a:lnTo>
                          <a:lnTo>
                            <a:pt x="66" y="1098"/>
                          </a:lnTo>
                          <a:lnTo>
                            <a:pt x="90" y="1014"/>
                          </a:lnTo>
                          <a:lnTo>
                            <a:pt x="117" y="930"/>
                          </a:lnTo>
                          <a:lnTo>
                            <a:pt x="148" y="846"/>
                          </a:lnTo>
                          <a:lnTo>
                            <a:pt x="182" y="763"/>
                          </a:lnTo>
                          <a:lnTo>
                            <a:pt x="218" y="680"/>
                          </a:lnTo>
                          <a:lnTo>
                            <a:pt x="257" y="599"/>
                          </a:lnTo>
                          <a:lnTo>
                            <a:pt x="299" y="519"/>
                          </a:lnTo>
                          <a:lnTo>
                            <a:pt x="343" y="440"/>
                          </a:lnTo>
                          <a:lnTo>
                            <a:pt x="388" y="362"/>
                          </a:lnTo>
                          <a:lnTo>
                            <a:pt x="436" y="286"/>
                          </a:lnTo>
                          <a:lnTo>
                            <a:pt x="485" y="212"/>
                          </a:lnTo>
                          <a:lnTo>
                            <a:pt x="536" y="139"/>
                          </a:lnTo>
                          <a:lnTo>
                            <a:pt x="588" y="68"/>
                          </a:lnTo>
                          <a:lnTo>
                            <a:pt x="643" y="0"/>
                          </a:lnTo>
                        </a:path>
                      </a:pathLst>
                    </a:custGeom>
                    <a:noFill/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6" name="任意多边形 257219">
                      <a:extLst>
                        <a:ext uri="{FF2B5EF4-FFF2-40B4-BE49-F238E27FC236}">
                          <a16:creationId xmlns:a16="http://schemas.microsoft.com/office/drawing/2014/main" id="{D7A82468-6543-A273-63F5-C973BDDB7D8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421" y="2929"/>
                      <a:ext cx="100" cy="381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701" h="2663">
                          <a:moveTo>
                            <a:pt x="297" y="0"/>
                          </a:moveTo>
                          <a:lnTo>
                            <a:pt x="701" y="951"/>
                          </a:lnTo>
                          <a:lnTo>
                            <a:pt x="614" y="1653"/>
                          </a:lnTo>
                          <a:lnTo>
                            <a:pt x="394" y="2223"/>
                          </a:lnTo>
                          <a:lnTo>
                            <a:pt x="0" y="2663"/>
                          </a:lnTo>
                        </a:path>
                      </a:pathLst>
                    </a:custGeom>
                    <a:noFill/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200" name="任意多边形 257220">
                    <a:extLst>
                      <a:ext uri="{FF2B5EF4-FFF2-40B4-BE49-F238E27FC236}">
                        <a16:creationId xmlns:a16="http://schemas.microsoft.com/office/drawing/2014/main" id="{FDDE3A8D-EF4F-34F8-DF43-55D920ABE9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417" y="2385"/>
                    <a:ext cx="92" cy="460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41" h="3215">
                        <a:moveTo>
                          <a:pt x="0" y="3215"/>
                        </a:moveTo>
                        <a:lnTo>
                          <a:pt x="46" y="3135"/>
                        </a:lnTo>
                        <a:lnTo>
                          <a:pt x="94" y="3057"/>
                        </a:lnTo>
                        <a:lnTo>
                          <a:pt x="140" y="2978"/>
                        </a:lnTo>
                        <a:lnTo>
                          <a:pt x="186" y="2900"/>
                        </a:lnTo>
                        <a:lnTo>
                          <a:pt x="231" y="2821"/>
                        </a:lnTo>
                        <a:lnTo>
                          <a:pt x="274" y="2742"/>
                        </a:lnTo>
                        <a:lnTo>
                          <a:pt x="317" y="2663"/>
                        </a:lnTo>
                        <a:lnTo>
                          <a:pt x="358" y="2583"/>
                        </a:lnTo>
                        <a:lnTo>
                          <a:pt x="397" y="2504"/>
                        </a:lnTo>
                        <a:lnTo>
                          <a:pt x="434" y="2424"/>
                        </a:lnTo>
                        <a:lnTo>
                          <a:pt x="470" y="2344"/>
                        </a:lnTo>
                        <a:lnTo>
                          <a:pt x="501" y="2263"/>
                        </a:lnTo>
                        <a:lnTo>
                          <a:pt x="531" y="2183"/>
                        </a:lnTo>
                        <a:lnTo>
                          <a:pt x="557" y="2102"/>
                        </a:lnTo>
                        <a:lnTo>
                          <a:pt x="581" y="2020"/>
                        </a:lnTo>
                        <a:lnTo>
                          <a:pt x="600" y="1939"/>
                        </a:lnTo>
                        <a:lnTo>
                          <a:pt x="617" y="1857"/>
                        </a:lnTo>
                        <a:lnTo>
                          <a:pt x="630" y="1774"/>
                        </a:lnTo>
                        <a:lnTo>
                          <a:pt x="638" y="1691"/>
                        </a:lnTo>
                        <a:lnTo>
                          <a:pt x="641" y="1607"/>
                        </a:lnTo>
                        <a:lnTo>
                          <a:pt x="641" y="1523"/>
                        </a:lnTo>
                        <a:lnTo>
                          <a:pt x="635" y="1438"/>
                        </a:lnTo>
                        <a:lnTo>
                          <a:pt x="626" y="1353"/>
                        </a:lnTo>
                        <a:lnTo>
                          <a:pt x="614" y="1268"/>
                        </a:lnTo>
                        <a:lnTo>
                          <a:pt x="597" y="1183"/>
                        </a:lnTo>
                        <a:lnTo>
                          <a:pt x="575" y="1098"/>
                        </a:lnTo>
                        <a:lnTo>
                          <a:pt x="551" y="1014"/>
                        </a:lnTo>
                        <a:lnTo>
                          <a:pt x="524" y="930"/>
                        </a:lnTo>
                        <a:lnTo>
                          <a:pt x="493" y="846"/>
                        </a:lnTo>
                        <a:lnTo>
                          <a:pt x="459" y="763"/>
                        </a:lnTo>
                        <a:lnTo>
                          <a:pt x="423" y="680"/>
                        </a:lnTo>
                        <a:lnTo>
                          <a:pt x="384" y="599"/>
                        </a:lnTo>
                        <a:lnTo>
                          <a:pt x="342" y="519"/>
                        </a:lnTo>
                        <a:lnTo>
                          <a:pt x="299" y="440"/>
                        </a:lnTo>
                        <a:lnTo>
                          <a:pt x="253" y="362"/>
                        </a:lnTo>
                        <a:lnTo>
                          <a:pt x="205" y="286"/>
                        </a:lnTo>
                        <a:lnTo>
                          <a:pt x="156" y="212"/>
                        </a:lnTo>
                        <a:lnTo>
                          <a:pt x="105" y="139"/>
                        </a:lnTo>
                        <a:lnTo>
                          <a:pt x="53" y="68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1" name="直接连接符 200">
                    <a:extLst>
                      <a:ext uri="{FF2B5EF4-FFF2-40B4-BE49-F238E27FC236}">
                        <a16:creationId xmlns:a16="http://schemas.microsoft.com/office/drawing/2014/main" id="{94C2097B-4276-303C-9BAB-034CA8C74A5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3361" y="2410"/>
                    <a:ext cx="75" cy="75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2" name="直接连接符 201">
                    <a:extLst>
                      <a:ext uri="{FF2B5EF4-FFF2-40B4-BE49-F238E27FC236}">
                        <a16:creationId xmlns:a16="http://schemas.microsoft.com/office/drawing/2014/main" id="{E0B34A02-7558-F2EC-88FE-740EF80310E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3331" y="2491"/>
                    <a:ext cx="153" cy="15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3" name="直接连接符 202">
                    <a:extLst>
                      <a:ext uri="{FF2B5EF4-FFF2-40B4-BE49-F238E27FC236}">
                        <a16:creationId xmlns:a16="http://schemas.microsoft.com/office/drawing/2014/main" id="{9B2CE41B-BE58-3560-DD91-65CEEC89134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3362" y="2592"/>
                    <a:ext cx="150" cy="150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4" name="直接连接符 203">
                    <a:extLst>
                      <a:ext uri="{FF2B5EF4-FFF2-40B4-BE49-F238E27FC236}">
                        <a16:creationId xmlns:a16="http://schemas.microsoft.com/office/drawing/2014/main" id="{98C73655-71CD-E3EE-B04B-5660CB0CF1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3407" y="2762"/>
                    <a:ext cx="63" cy="6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85" name="组合 184">
                  <a:extLst>
                    <a:ext uri="{FF2B5EF4-FFF2-40B4-BE49-F238E27FC236}">
                      <a16:creationId xmlns:a16="http://schemas.microsoft.com/office/drawing/2014/main" id="{441CC885-2A35-ED4F-8000-DF89D28B25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740" y="624"/>
                  <a:ext cx="887" cy="888"/>
                  <a:chOff x="3987" y="2298"/>
                  <a:chExt cx="1101" cy="1102"/>
                </a:xfrm>
              </p:grpSpPr>
              <p:sp>
                <p:nvSpPr>
                  <p:cNvPr id="189" name="直接连接符 188">
                    <a:extLst>
                      <a:ext uri="{FF2B5EF4-FFF2-40B4-BE49-F238E27FC236}">
                        <a16:creationId xmlns:a16="http://schemas.microsoft.com/office/drawing/2014/main" id="{95E2F052-743E-837F-23E7-321B6646125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4538" y="3126"/>
                    <a:ext cx="1" cy="274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" name="直接连接符 189">
                    <a:extLst>
                      <a:ext uri="{FF2B5EF4-FFF2-40B4-BE49-F238E27FC236}">
                        <a16:creationId xmlns:a16="http://schemas.microsoft.com/office/drawing/2014/main" id="{55374D95-3DD6-E59F-5D65-39242CE6A1C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4538" y="3034"/>
                    <a:ext cx="1" cy="46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" name="直接连接符 190">
                    <a:extLst>
                      <a:ext uri="{FF2B5EF4-FFF2-40B4-BE49-F238E27FC236}">
                        <a16:creationId xmlns:a16="http://schemas.microsoft.com/office/drawing/2014/main" id="{B9E825DE-CEBA-1FC6-9284-44AF9D717AC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4538" y="2710"/>
                    <a:ext cx="1" cy="277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" name="直接连接符 191">
                    <a:extLst>
                      <a:ext uri="{FF2B5EF4-FFF2-40B4-BE49-F238E27FC236}">
                        <a16:creationId xmlns:a16="http://schemas.microsoft.com/office/drawing/2014/main" id="{BFEFE5E8-13B9-6E23-656A-9EDAB63365E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4538" y="2617"/>
                    <a:ext cx="1" cy="46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" name="直接连接符 192">
                    <a:extLst>
                      <a:ext uri="{FF2B5EF4-FFF2-40B4-BE49-F238E27FC236}">
                        <a16:creationId xmlns:a16="http://schemas.microsoft.com/office/drawing/2014/main" id="{40F4EC82-846A-4D0E-0C89-9222CDDDA8F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4538" y="2298"/>
                    <a:ext cx="1" cy="273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4" name="直接连接符 193">
                    <a:extLst>
                      <a:ext uri="{FF2B5EF4-FFF2-40B4-BE49-F238E27FC236}">
                        <a16:creationId xmlns:a16="http://schemas.microsoft.com/office/drawing/2014/main" id="{7DE58404-F75F-63C8-4187-6CDB6B21EAF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987" y="2849"/>
                    <a:ext cx="273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5" name="直接连接符 194">
                    <a:extLst>
                      <a:ext uri="{FF2B5EF4-FFF2-40B4-BE49-F238E27FC236}">
                        <a16:creationId xmlns:a16="http://schemas.microsoft.com/office/drawing/2014/main" id="{587FDB05-8F8B-7005-5D08-AAEA681EBD4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416" y="2849"/>
                    <a:ext cx="288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6" name="直接连接符 195">
                    <a:extLst>
                      <a:ext uri="{FF2B5EF4-FFF2-40B4-BE49-F238E27FC236}">
                        <a16:creationId xmlns:a16="http://schemas.microsoft.com/office/drawing/2014/main" id="{3719429B-460F-9A04-66A4-D1EE4A88F83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723" y="2849"/>
                    <a:ext cx="46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7" name="直接连接符 196">
                    <a:extLst>
                      <a:ext uri="{FF2B5EF4-FFF2-40B4-BE49-F238E27FC236}">
                        <a16:creationId xmlns:a16="http://schemas.microsoft.com/office/drawing/2014/main" id="{88F68839-9715-6425-86D7-FD30CD25174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815" y="2849"/>
                    <a:ext cx="273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8" name="直接连接符 197">
                    <a:extLst>
                      <a:ext uri="{FF2B5EF4-FFF2-40B4-BE49-F238E27FC236}">
                        <a16:creationId xmlns:a16="http://schemas.microsoft.com/office/drawing/2014/main" id="{D985557F-BD61-7536-5601-2E4D7FD13D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320" y="2849"/>
                    <a:ext cx="46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86" name="组合 185">
                  <a:extLst>
                    <a:ext uri="{FF2B5EF4-FFF2-40B4-BE49-F238E27FC236}">
                      <a16:creationId xmlns:a16="http://schemas.microsoft.com/office/drawing/2014/main" id="{F75BDB11-87AE-1DBC-A33D-A37978A2AE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4816" y="695"/>
                  <a:ext cx="739" cy="739"/>
                  <a:chOff x="3757" y="1710"/>
                  <a:chExt cx="966" cy="967"/>
                </a:xfrm>
              </p:grpSpPr>
              <p:sp>
                <p:nvSpPr>
                  <p:cNvPr id="187" name="任意多边形 257237">
                    <a:extLst>
                      <a:ext uri="{FF2B5EF4-FFF2-40B4-BE49-F238E27FC236}">
                        <a16:creationId xmlns:a16="http://schemas.microsoft.com/office/drawing/2014/main" id="{1E9C7A8B-5B06-73EC-17F8-3916D1E552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757" y="1710"/>
                    <a:ext cx="966" cy="8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762" h="5956">
                        <a:moveTo>
                          <a:pt x="6762" y="3384"/>
                        </a:moveTo>
                        <a:lnTo>
                          <a:pt x="6762" y="3330"/>
                        </a:lnTo>
                        <a:lnTo>
                          <a:pt x="6761" y="3277"/>
                        </a:lnTo>
                        <a:lnTo>
                          <a:pt x="6759" y="3224"/>
                        </a:lnTo>
                        <a:lnTo>
                          <a:pt x="6755" y="3170"/>
                        </a:lnTo>
                        <a:lnTo>
                          <a:pt x="6752" y="3118"/>
                        </a:lnTo>
                        <a:lnTo>
                          <a:pt x="6747" y="3065"/>
                        </a:lnTo>
                        <a:lnTo>
                          <a:pt x="6742" y="3012"/>
                        </a:lnTo>
                        <a:lnTo>
                          <a:pt x="6736" y="2959"/>
                        </a:lnTo>
                        <a:lnTo>
                          <a:pt x="6728" y="2907"/>
                        </a:lnTo>
                        <a:lnTo>
                          <a:pt x="6720" y="2854"/>
                        </a:lnTo>
                        <a:lnTo>
                          <a:pt x="6712" y="2801"/>
                        </a:lnTo>
                        <a:lnTo>
                          <a:pt x="6702" y="2749"/>
                        </a:lnTo>
                        <a:lnTo>
                          <a:pt x="6692" y="2697"/>
                        </a:lnTo>
                        <a:lnTo>
                          <a:pt x="6680" y="2645"/>
                        </a:lnTo>
                        <a:lnTo>
                          <a:pt x="6669" y="2594"/>
                        </a:lnTo>
                        <a:lnTo>
                          <a:pt x="6657" y="2541"/>
                        </a:lnTo>
                        <a:lnTo>
                          <a:pt x="6643" y="2490"/>
                        </a:lnTo>
                        <a:lnTo>
                          <a:pt x="6628" y="2439"/>
                        </a:lnTo>
                        <a:lnTo>
                          <a:pt x="6612" y="2388"/>
                        </a:lnTo>
                        <a:lnTo>
                          <a:pt x="6596" y="2337"/>
                        </a:lnTo>
                        <a:lnTo>
                          <a:pt x="6579" y="2287"/>
                        </a:lnTo>
                        <a:lnTo>
                          <a:pt x="6562" y="2237"/>
                        </a:lnTo>
                        <a:lnTo>
                          <a:pt x="6544" y="2187"/>
                        </a:lnTo>
                        <a:lnTo>
                          <a:pt x="6525" y="2137"/>
                        </a:lnTo>
                        <a:lnTo>
                          <a:pt x="6504" y="2088"/>
                        </a:lnTo>
                        <a:lnTo>
                          <a:pt x="6484" y="2040"/>
                        </a:lnTo>
                        <a:lnTo>
                          <a:pt x="6462" y="1991"/>
                        </a:lnTo>
                        <a:lnTo>
                          <a:pt x="6441" y="1942"/>
                        </a:lnTo>
                        <a:lnTo>
                          <a:pt x="6417" y="1894"/>
                        </a:lnTo>
                        <a:lnTo>
                          <a:pt x="6393" y="1847"/>
                        </a:lnTo>
                        <a:lnTo>
                          <a:pt x="6369" y="1800"/>
                        </a:lnTo>
                        <a:lnTo>
                          <a:pt x="6344" y="1754"/>
                        </a:lnTo>
                        <a:lnTo>
                          <a:pt x="6318" y="1707"/>
                        </a:lnTo>
                        <a:lnTo>
                          <a:pt x="6291" y="1661"/>
                        </a:lnTo>
                        <a:lnTo>
                          <a:pt x="6264" y="1615"/>
                        </a:lnTo>
                        <a:lnTo>
                          <a:pt x="6235" y="1570"/>
                        </a:lnTo>
                        <a:lnTo>
                          <a:pt x="6207" y="1525"/>
                        </a:lnTo>
                        <a:lnTo>
                          <a:pt x="6177" y="1481"/>
                        </a:lnTo>
                        <a:lnTo>
                          <a:pt x="6147" y="1438"/>
                        </a:lnTo>
                        <a:lnTo>
                          <a:pt x="6116" y="1394"/>
                        </a:lnTo>
                        <a:lnTo>
                          <a:pt x="6084" y="1352"/>
                        </a:lnTo>
                        <a:lnTo>
                          <a:pt x="6053" y="1310"/>
                        </a:lnTo>
                        <a:lnTo>
                          <a:pt x="6020" y="1268"/>
                        </a:lnTo>
                        <a:lnTo>
                          <a:pt x="5987" y="1226"/>
                        </a:lnTo>
                        <a:lnTo>
                          <a:pt x="5952" y="1186"/>
                        </a:lnTo>
                        <a:lnTo>
                          <a:pt x="5918" y="1145"/>
                        </a:lnTo>
                        <a:lnTo>
                          <a:pt x="5882" y="1105"/>
                        </a:lnTo>
                        <a:lnTo>
                          <a:pt x="5846" y="1067"/>
                        </a:lnTo>
                        <a:lnTo>
                          <a:pt x="5810" y="1028"/>
                        </a:lnTo>
                        <a:lnTo>
                          <a:pt x="5772" y="991"/>
                        </a:lnTo>
                        <a:lnTo>
                          <a:pt x="5734" y="953"/>
                        </a:lnTo>
                        <a:lnTo>
                          <a:pt x="5696" y="917"/>
                        </a:lnTo>
                        <a:lnTo>
                          <a:pt x="5656" y="881"/>
                        </a:lnTo>
                        <a:lnTo>
                          <a:pt x="5617" y="846"/>
                        </a:lnTo>
                        <a:lnTo>
                          <a:pt x="5577" y="810"/>
                        </a:lnTo>
                        <a:lnTo>
                          <a:pt x="5536" y="776"/>
                        </a:lnTo>
                        <a:lnTo>
                          <a:pt x="5495" y="742"/>
                        </a:lnTo>
                        <a:lnTo>
                          <a:pt x="5453" y="709"/>
                        </a:lnTo>
                        <a:lnTo>
                          <a:pt x="5411" y="678"/>
                        </a:lnTo>
                        <a:lnTo>
                          <a:pt x="5368" y="646"/>
                        </a:lnTo>
                        <a:lnTo>
                          <a:pt x="5325" y="615"/>
                        </a:lnTo>
                        <a:lnTo>
                          <a:pt x="5282" y="584"/>
                        </a:lnTo>
                        <a:lnTo>
                          <a:pt x="5238" y="555"/>
                        </a:lnTo>
                        <a:lnTo>
                          <a:pt x="5193" y="527"/>
                        </a:lnTo>
                        <a:lnTo>
                          <a:pt x="5148" y="498"/>
                        </a:lnTo>
                        <a:lnTo>
                          <a:pt x="5103" y="471"/>
                        </a:lnTo>
                        <a:lnTo>
                          <a:pt x="5056" y="444"/>
                        </a:lnTo>
                        <a:lnTo>
                          <a:pt x="5011" y="418"/>
                        </a:lnTo>
                        <a:lnTo>
                          <a:pt x="4963" y="393"/>
                        </a:lnTo>
                        <a:lnTo>
                          <a:pt x="4916" y="369"/>
                        </a:lnTo>
                        <a:lnTo>
                          <a:pt x="4869" y="345"/>
                        </a:lnTo>
                        <a:lnTo>
                          <a:pt x="4821" y="321"/>
                        </a:lnTo>
                        <a:lnTo>
                          <a:pt x="4772" y="300"/>
                        </a:lnTo>
                        <a:lnTo>
                          <a:pt x="4725" y="278"/>
                        </a:lnTo>
                        <a:lnTo>
                          <a:pt x="4675" y="258"/>
                        </a:lnTo>
                        <a:lnTo>
                          <a:pt x="4626" y="237"/>
                        </a:lnTo>
                        <a:lnTo>
                          <a:pt x="4576" y="218"/>
                        </a:lnTo>
                        <a:lnTo>
                          <a:pt x="4527" y="200"/>
                        </a:lnTo>
                        <a:lnTo>
                          <a:pt x="4476" y="181"/>
                        </a:lnTo>
                        <a:lnTo>
                          <a:pt x="4426" y="166"/>
                        </a:lnTo>
                        <a:lnTo>
                          <a:pt x="4375" y="149"/>
                        </a:lnTo>
                        <a:lnTo>
                          <a:pt x="4325" y="134"/>
                        </a:lnTo>
                        <a:lnTo>
                          <a:pt x="4274" y="119"/>
                        </a:lnTo>
                        <a:lnTo>
                          <a:pt x="4222" y="105"/>
                        </a:lnTo>
                        <a:lnTo>
                          <a:pt x="4171" y="93"/>
                        </a:lnTo>
                        <a:lnTo>
                          <a:pt x="4118" y="80"/>
                        </a:lnTo>
                        <a:lnTo>
                          <a:pt x="4067" y="70"/>
                        </a:lnTo>
                        <a:lnTo>
                          <a:pt x="4015" y="59"/>
                        </a:lnTo>
                        <a:lnTo>
                          <a:pt x="3963" y="50"/>
                        </a:lnTo>
                        <a:lnTo>
                          <a:pt x="3911" y="41"/>
                        </a:lnTo>
                        <a:lnTo>
                          <a:pt x="3857" y="33"/>
                        </a:lnTo>
                        <a:lnTo>
                          <a:pt x="3805" y="26"/>
                        </a:lnTo>
                        <a:lnTo>
                          <a:pt x="3752" y="20"/>
                        </a:lnTo>
                        <a:lnTo>
                          <a:pt x="3699" y="15"/>
                        </a:lnTo>
                        <a:lnTo>
                          <a:pt x="3646" y="10"/>
                        </a:lnTo>
                        <a:lnTo>
                          <a:pt x="3594" y="7"/>
                        </a:lnTo>
                        <a:lnTo>
                          <a:pt x="3541" y="3"/>
                        </a:lnTo>
                        <a:lnTo>
                          <a:pt x="3487" y="1"/>
                        </a:lnTo>
                        <a:lnTo>
                          <a:pt x="3434" y="0"/>
                        </a:lnTo>
                        <a:lnTo>
                          <a:pt x="3382" y="0"/>
                        </a:lnTo>
                        <a:lnTo>
                          <a:pt x="3328" y="0"/>
                        </a:lnTo>
                        <a:lnTo>
                          <a:pt x="3275" y="1"/>
                        </a:lnTo>
                        <a:lnTo>
                          <a:pt x="3222" y="3"/>
                        </a:lnTo>
                        <a:lnTo>
                          <a:pt x="3169" y="7"/>
                        </a:lnTo>
                        <a:lnTo>
                          <a:pt x="3116" y="10"/>
                        </a:lnTo>
                        <a:lnTo>
                          <a:pt x="3063" y="15"/>
                        </a:lnTo>
                        <a:lnTo>
                          <a:pt x="3010" y="20"/>
                        </a:lnTo>
                        <a:lnTo>
                          <a:pt x="2957" y="26"/>
                        </a:lnTo>
                        <a:lnTo>
                          <a:pt x="2905" y="33"/>
                        </a:lnTo>
                        <a:lnTo>
                          <a:pt x="2853" y="41"/>
                        </a:lnTo>
                        <a:lnTo>
                          <a:pt x="2800" y="50"/>
                        </a:lnTo>
                        <a:lnTo>
                          <a:pt x="2748" y="59"/>
                        </a:lnTo>
                        <a:lnTo>
                          <a:pt x="2696" y="70"/>
                        </a:lnTo>
                        <a:lnTo>
                          <a:pt x="2644" y="80"/>
                        </a:lnTo>
                        <a:lnTo>
                          <a:pt x="2592" y="93"/>
                        </a:lnTo>
                        <a:lnTo>
                          <a:pt x="2541" y="105"/>
                        </a:lnTo>
                        <a:lnTo>
                          <a:pt x="2489" y="119"/>
                        </a:lnTo>
                        <a:lnTo>
                          <a:pt x="2438" y="134"/>
                        </a:lnTo>
                        <a:lnTo>
                          <a:pt x="2387" y="149"/>
                        </a:lnTo>
                        <a:lnTo>
                          <a:pt x="2336" y="166"/>
                        </a:lnTo>
                        <a:lnTo>
                          <a:pt x="2286" y="181"/>
                        </a:lnTo>
                        <a:lnTo>
                          <a:pt x="2236" y="200"/>
                        </a:lnTo>
                        <a:lnTo>
                          <a:pt x="2186" y="218"/>
                        </a:lnTo>
                        <a:lnTo>
                          <a:pt x="2136" y="237"/>
                        </a:lnTo>
                        <a:lnTo>
                          <a:pt x="2088" y="258"/>
                        </a:lnTo>
                        <a:lnTo>
                          <a:pt x="2039" y="278"/>
                        </a:lnTo>
                        <a:lnTo>
                          <a:pt x="1990" y="300"/>
                        </a:lnTo>
                        <a:lnTo>
                          <a:pt x="1942" y="321"/>
                        </a:lnTo>
                        <a:lnTo>
                          <a:pt x="1893" y="345"/>
                        </a:lnTo>
                        <a:lnTo>
                          <a:pt x="1846" y="369"/>
                        </a:lnTo>
                        <a:lnTo>
                          <a:pt x="1799" y="393"/>
                        </a:lnTo>
                        <a:lnTo>
                          <a:pt x="1753" y="418"/>
                        </a:lnTo>
                        <a:lnTo>
                          <a:pt x="1706" y="444"/>
                        </a:lnTo>
                        <a:lnTo>
                          <a:pt x="1661" y="471"/>
                        </a:lnTo>
                        <a:lnTo>
                          <a:pt x="1614" y="498"/>
                        </a:lnTo>
                        <a:lnTo>
                          <a:pt x="1570" y="527"/>
                        </a:lnTo>
                        <a:lnTo>
                          <a:pt x="1525" y="555"/>
                        </a:lnTo>
                        <a:lnTo>
                          <a:pt x="1481" y="584"/>
                        </a:lnTo>
                        <a:lnTo>
                          <a:pt x="1437" y="615"/>
                        </a:lnTo>
                        <a:lnTo>
                          <a:pt x="1394" y="646"/>
                        </a:lnTo>
                        <a:lnTo>
                          <a:pt x="1351" y="678"/>
                        </a:lnTo>
                        <a:lnTo>
                          <a:pt x="1309" y="709"/>
                        </a:lnTo>
                        <a:lnTo>
                          <a:pt x="1267" y="742"/>
                        </a:lnTo>
                        <a:lnTo>
                          <a:pt x="1226" y="776"/>
                        </a:lnTo>
                        <a:lnTo>
                          <a:pt x="1185" y="810"/>
                        </a:lnTo>
                        <a:lnTo>
                          <a:pt x="1145" y="846"/>
                        </a:lnTo>
                        <a:lnTo>
                          <a:pt x="1106" y="881"/>
                        </a:lnTo>
                        <a:lnTo>
                          <a:pt x="1067" y="917"/>
                        </a:lnTo>
                        <a:lnTo>
                          <a:pt x="1029" y="953"/>
                        </a:lnTo>
                        <a:lnTo>
                          <a:pt x="991" y="991"/>
                        </a:lnTo>
                        <a:lnTo>
                          <a:pt x="954" y="1028"/>
                        </a:lnTo>
                        <a:lnTo>
                          <a:pt x="916" y="1067"/>
                        </a:lnTo>
                        <a:lnTo>
                          <a:pt x="881" y="1105"/>
                        </a:lnTo>
                        <a:lnTo>
                          <a:pt x="846" y="1145"/>
                        </a:lnTo>
                        <a:lnTo>
                          <a:pt x="811" y="1186"/>
                        </a:lnTo>
                        <a:lnTo>
                          <a:pt x="777" y="1226"/>
                        </a:lnTo>
                        <a:lnTo>
                          <a:pt x="742" y="1268"/>
                        </a:lnTo>
                        <a:lnTo>
                          <a:pt x="710" y="1310"/>
                        </a:lnTo>
                        <a:lnTo>
                          <a:pt x="678" y="1352"/>
                        </a:lnTo>
                        <a:lnTo>
                          <a:pt x="646" y="1394"/>
                        </a:lnTo>
                        <a:lnTo>
                          <a:pt x="615" y="1438"/>
                        </a:lnTo>
                        <a:lnTo>
                          <a:pt x="585" y="1481"/>
                        </a:lnTo>
                        <a:lnTo>
                          <a:pt x="555" y="1525"/>
                        </a:lnTo>
                        <a:lnTo>
                          <a:pt x="527" y="1570"/>
                        </a:lnTo>
                        <a:lnTo>
                          <a:pt x="498" y="1615"/>
                        </a:lnTo>
                        <a:lnTo>
                          <a:pt x="471" y="1661"/>
                        </a:lnTo>
                        <a:lnTo>
                          <a:pt x="445" y="1707"/>
                        </a:lnTo>
                        <a:lnTo>
                          <a:pt x="419" y="1754"/>
                        </a:lnTo>
                        <a:lnTo>
                          <a:pt x="393" y="1800"/>
                        </a:lnTo>
                        <a:lnTo>
                          <a:pt x="369" y="1847"/>
                        </a:lnTo>
                        <a:lnTo>
                          <a:pt x="345" y="1894"/>
                        </a:lnTo>
                        <a:lnTo>
                          <a:pt x="322" y="1942"/>
                        </a:lnTo>
                        <a:lnTo>
                          <a:pt x="300" y="1991"/>
                        </a:lnTo>
                        <a:lnTo>
                          <a:pt x="278" y="2040"/>
                        </a:lnTo>
                        <a:lnTo>
                          <a:pt x="258" y="2088"/>
                        </a:lnTo>
                        <a:lnTo>
                          <a:pt x="237" y="2137"/>
                        </a:lnTo>
                        <a:lnTo>
                          <a:pt x="219" y="2187"/>
                        </a:lnTo>
                        <a:lnTo>
                          <a:pt x="200" y="2237"/>
                        </a:lnTo>
                        <a:lnTo>
                          <a:pt x="183" y="2287"/>
                        </a:lnTo>
                        <a:lnTo>
                          <a:pt x="166" y="2337"/>
                        </a:lnTo>
                        <a:lnTo>
                          <a:pt x="150" y="2388"/>
                        </a:lnTo>
                        <a:lnTo>
                          <a:pt x="135" y="2439"/>
                        </a:lnTo>
                        <a:lnTo>
                          <a:pt x="120" y="2490"/>
                        </a:lnTo>
                        <a:lnTo>
                          <a:pt x="107" y="2541"/>
                        </a:lnTo>
                        <a:lnTo>
                          <a:pt x="94" y="2594"/>
                        </a:lnTo>
                        <a:lnTo>
                          <a:pt x="82" y="2645"/>
                        </a:lnTo>
                        <a:lnTo>
                          <a:pt x="70" y="2697"/>
                        </a:lnTo>
                        <a:lnTo>
                          <a:pt x="60" y="2749"/>
                        </a:lnTo>
                        <a:lnTo>
                          <a:pt x="51" y="2801"/>
                        </a:lnTo>
                        <a:lnTo>
                          <a:pt x="42" y="2854"/>
                        </a:lnTo>
                        <a:lnTo>
                          <a:pt x="34" y="2907"/>
                        </a:lnTo>
                        <a:lnTo>
                          <a:pt x="27" y="2959"/>
                        </a:lnTo>
                        <a:lnTo>
                          <a:pt x="21" y="3012"/>
                        </a:lnTo>
                        <a:lnTo>
                          <a:pt x="15" y="3065"/>
                        </a:lnTo>
                        <a:lnTo>
                          <a:pt x="10" y="3118"/>
                        </a:lnTo>
                        <a:lnTo>
                          <a:pt x="7" y="3170"/>
                        </a:lnTo>
                        <a:lnTo>
                          <a:pt x="5" y="3224"/>
                        </a:lnTo>
                        <a:lnTo>
                          <a:pt x="2" y="3277"/>
                        </a:lnTo>
                        <a:lnTo>
                          <a:pt x="1" y="3330"/>
                        </a:lnTo>
                        <a:lnTo>
                          <a:pt x="0" y="3384"/>
                        </a:lnTo>
                        <a:lnTo>
                          <a:pt x="1" y="3436"/>
                        </a:lnTo>
                        <a:lnTo>
                          <a:pt x="2" y="3489"/>
                        </a:lnTo>
                        <a:lnTo>
                          <a:pt x="5" y="3543"/>
                        </a:lnTo>
                        <a:lnTo>
                          <a:pt x="7" y="3596"/>
                        </a:lnTo>
                        <a:lnTo>
                          <a:pt x="10" y="3649"/>
                        </a:lnTo>
                        <a:lnTo>
                          <a:pt x="15" y="3702"/>
                        </a:lnTo>
                        <a:lnTo>
                          <a:pt x="21" y="3755"/>
                        </a:lnTo>
                        <a:lnTo>
                          <a:pt x="27" y="3807"/>
                        </a:lnTo>
                        <a:lnTo>
                          <a:pt x="34" y="3860"/>
                        </a:lnTo>
                        <a:lnTo>
                          <a:pt x="42" y="3913"/>
                        </a:lnTo>
                        <a:lnTo>
                          <a:pt x="51" y="3965"/>
                        </a:lnTo>
                        <a:lnTo>
                          <a:pt x="60" y="4017"/>
                        </a:lnTo>
                        <a:lnTo>
                          <a:pt x="70" y="4069"/>
                        </a:lnTo>
                        <a:lnTo>
                          <a:pt x="82" y="4122"/>
                        </a:lnTo>
                        <a:lnTo>
                          <a:pt x="94" y="4174"/>
                        </a:lnTo>
                        <a:lnTo>
                          <a:pt x="107" y="4225"/>
                        </a:lnTo>
                        <a:lnTo>
                          <a:pt x="120" y="4276"/>
                        </a:lnTo>
                        <a:lnTo>
                          <a:pt x="135" y="4327"/>
                        </a:lnTo>
                        <a:lnTo>
                          <a:pt x="150" y="4378"/>
                        </a:lnTo>
                        <a:lnTo>
                          <a:pt x="166" y="4429"/>
                        </a:lnTo>
                        <a:lnTo>
                          <a:pt x="183" y="4479"/>
                        </a:lnTo>
                        <a:lnTo>
                          <a:pt x="200" y="4529"/>
                        </a:lnTo>
                        <a:lnTo>
                          <a:pt x="219" y="4579"/>
                        </a:lnTo>
                        <a:lnTo>
                          <a:pt x="237" y="4629"/>
                        </a:lnTo>
                        <a:lnTo>
                          <a:pt x="258" y="4678"/>
                        </a:lnTo>
                        <a:lnTo>
                          <a:pt x="278" y="4728"/>
                        </a:lnTo>
                        <a:lnTo>
                          <a:pt x="300" y="4775"/>
                        </a:lnTo>
                        <a:lnTo>
                          <a:pt x="322" y="4824"/>
                        </a:lnTo>
                        <a:lnTo>
                          <a:pt x="345" y="4872"/>
                        </a:lnTo>
                        <a:lnTo>
                          <a:pt x="369" y="4920"/>
                        </a:lnTo>
                        <a:lnTo>
                          <a:pt x="393" y="4967"/>
                        </a:lnTo>
                        <a:lnTo>
                          <a:pt x="419" y="5014"/>
                        </a:lnTo>
                        <a:lnTo>
                          <a:pt x="445" y="5060"/>
                        </a:lnTo>
                        <a:lnTo>
                          <a:pt x="471" y="5106"/>
                        </a:lnTo>
                        <a:lnTo>
                          <a:pt x="498" y="5151"/>
                        </a:lnTo>
                        <a:lnTo>
                          <a:pt x="527" y="5196"/>
                        </a:lnTo>
                        <a:lnTo>
                          <a:pt x="555" y="5241"/>
                        </a:lnTo>
                        <a:lnTo>
                          <a:pt x="585" y="5285"/>
                        </a:lnTo>
                        <a:lnTo>
                          <a:pt x="615" y="5329"/>
                        </a:lnTo>
                        <a:lnTo>
                          <a:pt x="646" y="5372"/>
                        </a:lnTo>
                        <a:lnTo>
                          <a:pt x="678" y="5416"/>
                        </a:lnTo>
                        <a:lnTo>
                          <a:pt x="710" y="5458"/>
                        </a:lnTo>
                        <a:lnTo>
                          <a:pt x="742" y="5500"/>
                        </a:lnTo>
                        <a:lnTo>
                          <a:pt x="777" y="5540"/>
                        </a:lnTo>
                        <a:lnTo>
                          <a:pt x="811" y="5581"/>
                        </a:lnTo>
                        <a:lnTo>
                          <a:pt x="846" y="5621"/>
                        </a:lnTo>
                        <a:lnTo>
                          <a:pt x="881" y="5661"/>
                        </a:lnTo>
                        <a:lnTo>
                          <a:pt x="916" y="5699"/>
                        </a:lnTo>
                        <a:lnTo>
                          <a:pt x="954" y="5738"/>
                        </a:lnTo>
                        <a:lnTo>
                          <a:pt x="991" y="5777"/>
                        </a:lnTo>
                        <a:lnTo>
                          <a:pt x="1029" y="5813"/>
                        </a:lnTo>
                        <a:lnTo>
                          <a:pt x="1067" y="5850"/>
                        </a:lnTo>
                        <a:lnTo>
                          <a:pt x="1106" y="5887"/>
                        </a:lnTo>
                        <a:lnTo>
                          <a:pt x="1145" y="5922"/>
                        </a:lnTo>
                        <a:lnTo>
                          <a:pt x="1185" y="5956"/>
                        </a:lnTo>
                      </a:path>
                    </a:pathLst>
                  </a:custGeom>
                  <a:noFill/>
                  <a:ln w="28575" cap="flat" cmpd="sng">
                    <a:solidFill>
                      <a:srgbClr val="FF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" name="任意多边形 257238">
                    <a:extLst>
                      <a:ext uri="{FF2B5EF4-FFF2-40B4-BE49-F238E27FC236}">
                        <a16:creationId xmlns:a16="http://schemas.microsoft.com/office/drawing/2014/main" id="{F9EB7A33-630A-B201-0CE3-CA436F8C3C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927" y="2194"/>
                    <a:ext cx="796" cy="48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5577" h="3384">
                        <a:moveTo>
                          <a:pt x="0" y="2572"/>
                        </a:moveTo>
                        <a:lnTo>
                          <a:pt x="41" y="2607"/>
                        </a:lnTo>
                        <a:lnTo>
                          <a:pt x="82" y="2640"/>
                        </a:lnTo>
                        <a:lnTo>
                          <a:pt x="124" y="2673"/>
                        </a:lnTo>
                        <a:lnTo>
                          <a:pt x="166" y="2706"/>
                        </a:lnTo>
                        <a:lnTo>
                          <a:pt x="209" y="2736"/>
                        </a:lnTo>
                        <a:lnTo>
                          <a:pt x="252" y="2768"/>
                        </a:lnTo>
                        <a:lnTo>
                          <a:pt x="296" y="2798"/>
                        </a:lnTo>
                        <a:lnTo>
                          <a:pt x="340" y="2827"/>
                        </a:lnTo>
                        <a:lnTo>
                          <a:pt x="385" y="2857"/>
                        </a:lnTo>
                        <a:lnTo>
                          <a:pt x="429" y="2884"/>
                        </a:lnTo>
                        <a:lnTo>
                          <a:pt x="476" y="2912"/>
                        </a:lnTo>
                        <a:lnTo>
                          <a:pt x="521" y="2939"/>
                        </a:lnTo>
                        <a:lnTo>
                          <a:pt x="568" y="2965"/>
                        </a:lnTo>
                        <a:lnTo>
                          <a:pt x="614" y="2990"/>
                        </a:lnTo>
                        <a:lnTo>
                          <a:pt x="661" y="3015"/>
                        </a:lnTo>
                        <a:lnTo>
                          <a:pt x="708" y="3038"/>
                        </a:lnTo>
                        <a:lnTo>
                          <a:pt x="757" y="3061"/>
                        </a:lnTo>
                        <a:lnTo>
                          <a:pt x="805" y="3084"/>
                        </a:lnTo>
                        <a:lnTo>
                          <a:pt x="854" y="3104"/>
                        </a:lnTo>
                        <a:lnTo>
                          <a:pt x="903" y="3126"/>
                        </a:lnTo>
                        <a:lnTo>
                          <a:pt x="951" y="3145"/>
                        </a:lnTo>
                        <a:lnTo>
                          <a:pt x="1001" y="3164"/>
                        </a:lnTo>
                        <a:lnTo>
                          <a:pt x="1051" y="3183"/>
                        </a:lnTo>
                        <a:lnTo>
                          <a:pt x="1101" y="3201"/>
                        </a:lnTo>
                        <a:lnTo>
                          <a:pt x="1151" y="3218"/>
                        </a:lnTo>
                        <a:lnTo>
                          <a:pt x="1202" y="3234"/>
                        </a:lnTo>
                        <a:lnTo>
                          <a:pt x="1253" y="3248"/>
                        </a:lnTo>
                        <a:lnTo>
                          <a:pt x="1304" y="3263"/>
                        </a:lnTo>
                        <a:lnTo>
                          <a:pt x="1356" y="3277"/>
                        </a:lnTo>
                        <a:lnTo>
                          <a:pt x="1407" y="3289"/>
                        </a:lnTo>
                        <a:lnTo>
                          <a:pt x="1459" y="3302"/>
                        </a:lnTo>
                        <a:lnTo>
                          <a:pt x="1511" y="3313"/>
                        </a:lnTo>
                        <a:lnTo>
                          <a:pt x="1563" y="3323"/>
                        </a:lnTo>
                        <a:lnTo>
                          <a:pt x="1615" y="3332"/>
                        </a:lnTo>
                        <a:lnTo>
                          <a:pt x="1668" y="3342"/>
                        </a:lnTo>
                        <a:lnTo>
                          <a:pt x="1720" y="3349"/>
                        </a:lnTo>
                        <a:lnTo>
                          <a:pt x="1772" y="3356"/>
                        </a:lnTo>
                        <a:lnTo>
                          <a:pt x="1825" y="3363"/>
                        </a:lnTo>
                        <a:lnTo>
                          <a:pt x="1878" y="3368"/>
                        </a:lnTo>
                        <a:lnTo>
                          <a:pt x="1931" y="3372"/>
                        </a:lnTo>
                        <a:lnTo>
                          <a:pt x="1984" y="3377"/>
                        </a:lnTo>
                        <a:lnTo>
                          <a:pt x="2037" y="3379"/>
                        </a:lnTo>
                        <a:lnTo>
                          <a:pt x="2090" y="3381"/>
                        </a:lnTo>
                        <a:lnTo>
                          <a:pt x="2143" y="3382"/>
                        </a:lnTo>
                        <a:lnTo>
                          <a:pt x="2197" y="3384"/>
                        </a:lnTo>
                        <a:lnTo>
                          <a:pt x="2249" y="3382"/>
                        </a:lnTo>
                        <a:lnTo>
                          <a:pt x="2302" y="3381"/>
                        </a:lnTo>
                        <a:lnTo>
                          <a:pt x="2356" y="3379"/>
                        </a:lnTo>
                        <a:lnTo>
                          <a:pt x="2409" y="3377"/>
                        </a:lnTo>
                        <a:lnTo>
                          <a:pt x="2461" y="3372"/>
                        </a:lnTo>
                        <a:lnTo>
                          <a:pt x="2514" y="3368"/>
                        </a:lnTo>
                        <a:lnTo>
                          <a:pt x="2567" y="3363"/>
                        </a:lnTo>
                        <a:lnTo>
                          <a:pt x="2620" y="3356"/>
                        </a:lnTo>
                        <a:lnTo>
                          <a:pt x="2672" y="3349"/>
                        </a:lnTo>
                        <a:lnTo>
                          <a:pt x="2726" y="3342"/>
                        </a:lnTo>
                        <a:lnTo>
                          <a:pt x="2778" y="3332"/>
                        </a:lnTo>
                        <a:lnTo>
                          <a:pt x="2830" y="3323"/>
                        </a:lnTo>
                        <a:lnTo>
                          <a:pt x="2882" y="3313"/>
                        </a:lnTo>
                        <a:lnTo>
                          <a:pt x="2933" y="3302"/>
                        </a:lnTo>
                        <a:lnTo>
                          <a:pt x="2986" y="3289"/>
                        </a:lnTo>
                        <a:lnTo>
                          <a:pt x="3037" y="3277"/>
                        </a:lnTo>
                        <a:lnTo>
                          <a:pt x="3089" y="3263"/>
                        </a:lnTo>
                        <a:lnTo>
                          <a:pt x="3140" y="3248"/>
                        </a:lnTo>
                        <a:lnTo>
                          <a:pt x="3190" y="3234"/>
                        </a:lnTo>
                        <a:lnTo>
                          <a:pt x="3241" y="3218"/>
                        </a:lnTo>
                        <a:lnTo>
                          <a:pt x="3291" y="3201"/>
                        </a:lnTo>
                        <a:lnTo>
                          <a:pt x="3342" y="3183"/>
                        </a:lnTo>
                        <a:lnTo>
                          <a:pt x="3391" y="3164"/>
                        </a:lnTo>
                        <a:lnTo>
                          <a:pt x="3441" y="3145"/>
                        </a:lnTo>
                        <a:lnTo>
                          <a:pt x="3490" y="3126"/>
                        </a:lnTo>
                        <a:lnTo>
                          <a:pt x="3540" y="3104"/>
                        </a:lnTo>
                        <a:lnTo>
                          <a:pt x="3587" y="3084"/>
                        </a:lnTo>
                        <a:lnTo>
                          <a:pt x="3636" y="3061"/>
                        </a:lnTo>
                        <a:lnTo>
                          <a:pt x="3684" y="3038"/>
                        </a:lnTo>
                        <a:lnTo>
                          <a:pt x="3731" y="3015"/>
                        </a:lnTo>
                        <a:lnTo>
                          <a:pt x="3778" y="2990"/>
                        </a:lnTo>
                        <a:lnTo>
                          <a:pt x="3826" y="2965"/>
                        </a:lnTo>
                        <a:lnTo>
                          <a:pt x="3871" y="2939"/>
                        </a:lnTo>
                        <a:lnTo>
                          <a:pt x="3918" y="2912"/>
                        </a:lnTo>
                        <a:lnTo>
                          <a:pt x="3963" y="2884"/>
                        </a:lnTo>
                        <a:lnTo>
                          <a:pt x="4008" y="2857"/>
                        </a:lnTo>
                        <a:lnTo>
                          <a:pt x="4053" y="2827"/>
                        </a:lnTo>
                        <a:lnTo>
                          <a:pt x="4097" y="2798"/>
                        </a:lnTo>
                        <a:lnTo>
                          <a:pt x="4140" y="2768"/>
                        </a:lnTo>
                        <a:lnTo>
                          <a:pt x="4183" y="2736"/>
                        </a:lnTo>
                        <a:lnTo>
                          <a:pt x="4226" y="2706"/>
                        </a:lnTo>
                        <a:lnTo>
                          <a:pt x="4268" y="2673"/>
                        </a:lnTo>
                        <a:lnTo>
                          <a:pt x="4310" y="2640"/>
                        </a:lnTo>
                        <a:lnTo>
                          <a:pt x="4351" y="2607"/>
                        </a:lnTo>
                        <a:lnTo>
                          <a:pt x="4392" y="2572"/>
                        </a:lnTo>
                        <a:lnTo>
                          <a:pt x="4432" y="2538"/>
                        </a:lnTo>
                        <a:lnTo>
                          <a:pt x="4471" y="2503"/>
                        </a:lnTo>
                        <a:lnTo>
                          <a:pt x="4511" y="2466"/>
                        </a:lnTo>
                        <a:lnTo>
                          <a:pt x="4549" y="2429"/>
                        </a:lnTo>
                        <a:lnTo>
                          <a:pt x="4587" y="2393"/>
                        </a:lnTo>
                        <a:lnTo>
                          <a:pt x="4625" y="2354"/>
                        </a:lnTo>
                        <a:lnTo>
                          <a:pt x="4661" y="2315"/>
                        </a:lnTo>
                        <a:lnTo>
                          <a:pt x="4697" y="2277"/>
                        </a:lnTo>
                        <a:lnTo>
                          <a:pt x="4733" y="2237"/>
                        </a:lnTo>
                        <a:lnTo>
                          <a:pt x="4767" y="2197"/>
                        </a:lnTo>
                        <a:lnTo>
                          <a:pt x="4802" y="2156"/>
                        </a:lnTo>
                        <a:lnTo>
                          <a:pt x="4835" y="2116"/>
                        </a:lnTo>
                        <a:lnTo>
                          <a:pt x="4868" y="2074"/>
                        </a:lnTo>
                        <a:lnTo>
                          <a:pt x="4899" y="2032"/>
                        </a:lnTo>
                        <a:lnTo>
                          <a:pt x="4931" y="1988"/>
                        </a:lnTo>
                        <a:lnTo>
                          <a:pt x="4962" y="1945"/>
                        </a:lnTo>
                        <a:lnTo>
                          <a:pt x="4992" y="1901"/>
                        </a:lnTo>
                        <a:lnTo>
                          <a:pt x="5022" y="1857"/>
                        </a:lnTo>
                        <a:lnTo>
                          <a:pt x="5050" y="1812"/>
                        </a:lnTo>
                        <a:lnTo>
                          <a:pt x="5079" y="1767"/>
                        </a:lnTo>
                        <a:lnTo>
                          <a:pt x="5106" y="1722"/>
                        </a:lnTo>
                        <a:lnTo>
                          <a:pt x="5133" y="1676"/>
                        </a:lnTo>
                        <a:lnTo>
                          <a:pt x="5159" y="1630"/>
                        </a:lnTo>
                        <a:lnTo>
                          <a:pt x="5184" y="1583"/>
                        </a:lnTo>
                        <a:lnTo>
                          <a:pt x="5208" y="1536"/>
                        </a:lnTo>
                        <a:lnTo>
                          <a:pt x="5232" y="1488"/>
                        </a:lnTo>
                        <a:lnTo>
                          <a:pt x="5256" y="1440"/>
                        </a:lnTo>
                        <a:lnTo>
                          <a:pt x="5277" y="1391"/>
                        </a:lnTo>
                        <a:lnTo>
                          <a:pt x="5299" y="1344"/>
                        </a:lnTo>
                        <a:lnTo>
                          <a:pt x="5319" y="1294"/>
                        </a:lnTo>
                        <a:lnTo>
                          <a:pt x="5340" y="1245"/>
                        </a:lnTo>
                        <a:lnTo>
                          <a:pt x="5359" y="1195"/>
                        </a:lnTo>
                        <a:lnTo>
                          <a:pt x="5377" y="1145"/>
                        </a:lnTo>
                        <a:lnTo>
                          <a:pt x="5394" y="1095"/>
                        </a:lnTo>
                        <a:lnTo>
                          <a:pt x="5411" y="1045"/>
                        </a:lnTo>
                        <a:lnTo>
                          <a:pt x="5427" y="994"/>
                        </a:lnTo>
                        <a:lnTo>
                          <a:pt x="5443" y="943"/>
                        </a:lnTo>
                        <a:lnTo>
                          <a:pt x="5458" y="892"/>
                        </a:lnTo>
                        <a:lnTo>
                          <a:pt x="5472" y="841"/>
                        </a:lnTo>
                        <a:lnTo>
                          <a:pt x="5484" y="790"/>
                        </a:lnTo>
                        <a:lnTo>
                          <a:pt x="5495" y="738"/>
                        </a:lnTo>
                        <a:lnTo>
                          <a:pt x="5507" y="685"/>
                        </a:lnTo>
                        <a:lnTo>
                          <a:pt x="5517" y="633"/>
                        </a:lnTo>
                        <a:lnTo>
                          <a:pt x="5527" y="581"/>
                        </a:lnTo>
                        <a:lnTo>
                          <a:pt x="5535" y="529"/>
                        </a:lnTo>
                        <a:lnTo>
                          <a:pt x="5543" y="476"/>
                        </a:lnTo>
                        <a:lnTo>
                          <a:pt x="5551" y="423"/>
                        </a:lnTo>
                        <a:lnTo>
                          <a:pt x="5557" y="371"/>
                        </a:lnTo>
                        <a:lnTo>
                          <a:pt x="5562" y="318"/>
                        </a:lnTo>
                        <a:lnTo>
                          <a:pt x="5567" y="265"/>
                        </a:lnTo>
                        <a:lnTo>
                          <a:pt x="5570" y="212"/>
                        </a:lnTo>
                        <a:lnTo>
                          <a:pt x="5574" y="159"/>
                        </a:lnTo>
                        <a:lnTo>
                          <a:pt x="5576" y="105"/>
                        </a:lnTo>
                        <a:lnTo>
                          <a:pt x="5577" y="52"/>
                        </a:lnTo>
                        <a:lnTo>
                          <a:pt x="5577" y="0"/>
                        </a:lnTo>
                      </a:path>
                    </a:pathLst>
                  </a:custGeom>
                  <a:noFill/>
                  <a:ln w="28575" cap="flat" cmpd="sng">
                    <a:solidFill>
                      <a:srgbClr val="FF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grpSp>
          <p:nvGrpSpPr>
            <p:cNvPr id="164" name="组合 163">
              <a:extLst>
                <a:ext uri="{FF2B5EF4-FFF2-40B4-BE49-F238E27FC236}">
                  <a16:creationId xmlns:a16="http://schemas.microsoft.com/office/drawing/2014/main" id="{214FE83D-6239-9CB4-E137-3A428ADD72A6}"/>
                </a:ext>
              </a:extLst>
            </p:cNvPr>
            <p:cNvGrpSpPr/>
            <p:nvPr/>
          </p:nvGrpSpPr>
          <p:grpSpPr>
            <a:xfrm>
              <a:off x="288" y="307"/>
              <a:ext cx="2256" cy="1247"/>
              <a:chOff x="288" y="307"/>
              <a:chExt cx="2256" cy="1247"/>
            </a:xfrm>
          </p:grpSpPr>
          <p:pic>
            <p:nvPicPr>
              <p:cNvPr id="165" name="图片 164" descr="外螺纹1">
                <a:extLst>
                  <a:ext uri="{FF2B5EF4-FFF2-40B4-BE49-F238E27FC236}">
                    <a16:creationId xmlns:a16="http://schemas.microsoft.com/office/drawing/2014/main" id="{309E61FB-D1CE-9A34-EF8A-A0A7400482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clrChange>
                  <a:clrFrom>
                    <a:srgbClr val="FEFFFF"/>
                  </a:clrFrom>
                  <a:clrTo>
                    <a:srgbClr val="FE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288" y="672"/>
                <a:ext cx="2256" cy="882"/>
              </a:xfrm>
              <a:prstGeom prst="rect">
                <a:avLst/>
              </a:prstGeom>
              <a:noFill/>
              <a:ln w="9525">
                <a:noFill/>
              </a:ln>
            </p:spPr>
          </p:pic>
          <p:sp>
            <p:nvSpPr>
              <p:cNvPr id="166" name="文本框 165">
                <a:extLst>
                  <a:ext uri="{FF2B5EF4-FFF2-40B4-BE49-F238E27FC236}">
                    <a16:creationId xmlns:a16="http://schemas.microsoft.com/office/drawing/2014/main" id="{79355B48-2A6A-EE90-6F52-F409EE30183D}"/>
                  </a:ext>
                </a:extLst>
              </p:cNvPr>
              <p:cNvSpPr txBox="1"/>
              <p:nvPr/>
            </p:nvSpPr>
            <p:spPr>
              <a:xfrm>
                <a:off x="440" y="307"/>
                <a:ext cx="1417" cy="25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00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/>
                    <a:ea typeface="宋体"/>
                  </a:rPr>
                  <a:t>①不带孔的外螺纹</a:t>
                </a:r>
              </a:p>
            </p:txBody>
          </p:sp>
        </p:grpSp>
      </p:grpSp>
      <p:sp>
        <p:nvSpPr>
          <p:cNvPr id="218" name="文本框 217">
            <a:extLst>
              <a:ext uri="{FF2B5EF4-FFF2-40B4-BE49-F238E27FC236}">
                <a16:creationId xmlns:a16="http://schemas.microsoft.com/office/drawing/2014/main" id="{5658E534-394E-7E8B-E7C8-480037FDEA6B}"/>
              </a:ext>
            </a:extLst>
          </p:cNvPr>
          <p:cNvSpPr txBox="1"/>
          <p:nvPr/>
        </p:nvSpPr>
        <p:spPr>
          <a:xfrm>
            <a:off x="3429000" y="3124200"/>
            <a:ext cx="24844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可画成局部剖或半剖</a:t>
            </a:r>
          </a:p>
        </p:txBody>
      </p:sp>
      <p:sp>
        <p:nvSpPr>
          <p:cNvPr id="219" name="直接连接符 218">
            <a:extLst>
              <a:ext uri="{FF2B5EF4-FFF2-40B4-BE49-F238E27FC236}">
                <a16:creationId xmlns:a16="http://schemas.microsoft.com/office/drawing/2014/main" id="{0E7A84DE-7DD3-05E0-2D38-69ABF574C72B}"/>
              </a:ext>
            </a:extLst>
          </p:cNvPr>
          <p:cNvSpPr/>
          <p:nvPr/>
        </p:nvSpPr>
        <p:spPr>
          <a:xfrm>
            <a:off x="2362200" y="4019550"/>
            <a:ext cx="152400" cy="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0" name="直接连接符 219">
            <a:extLst>
              <a:ext uri="{FF2B5EF4-FFF2-40B4-BE49-F238E27FC236}">
                <a16:creationId xmlns:a16="http://schemas.microsoft.com/office/drawing/2014/main" id="{2C12D8D4-D5C6-2D42-BD92-04A7E170EA24}"/>
              </a:ext>
            </a:extLst>
          </p:cNvPr>
          <p:cNvSpPr/>
          <p:nvPr/>
        </p:nvSpPr>
        <p:spPr>
          <a:xfrm>
            <a:off x="2374900" y="5162550"/>
            <a:ext cx="152400" cy="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1" name="任意多边形 257245">
            <a:extLst>
              <a:ext uri="{FF2B5EF4-FFF2-40B4-BE49-F238E27FC236}">
                <a16:creationId xmlns:a16="http://schemas.microsoft.com/office/drawing/2014/main" id="{29D1D6AB-1130-59D3-E7CD-4CBD1D2D076A}"/>
              </a:ext>
            </a:extLst>
          </p:cNvPr>
          <p:cNvSpPr>
            <a:spLocks noChangeAspect="1"/>
          </p:cNvSpPr>
          <p:nvPr/>
        </p:nvSpPr>
        <p:spPr>
          <a:xfrm>
            <a:off x="3386138" y="3924300"/>
            <a:ext cx="1082675" cy="1335088"/>
          </a:xfrm>
          <a:custGeom>
            <a:avLst/>
            <a:gdLst/>
            <a:ahLst/>
            <a:cxnLst/>
            <a:rect l="0" t="0" r="0" b="0"/>
            <a:pathLst>
              <a:path w="5826" h="7182">
                <a:moveTo>
                  <a:pt x="0" y="0"/>
                </a:moveTo>
                <a:lnTo>
                  <a:pt x="21" y="162"/>
                </a:lnTo>
                <a:lnTo>
                  <a:pt x="47" y="325"/>
                </a:lnTo>
                <a:lnTo>
                  <a:pt x="77" y="487"/>
                </a:lnTo>
                <a:lnTo>
                  <a:pt x="110" y="648"/>
                </a:lnTo>
                <a:lnTo>
                  <a:pt x="147" y="808"/>
                </a:lnTo>
                <a:lnTo>
                  <a:pt x="187" y="968"/>
                </a:lnTo>
                <a:lnTo>
                  <a:pt x="232" y="1126"/>
                </a:lnTo>
                <a:lnTo>
                  <a:pt x="280" y="1284"/>
                </a:lnTo>
                <a:lnTo>
                  <a:pt x="332" y="1439"/>
                </a:lnTo>
                <a:lnTo>
                  <a:pt x="388" y="1595"/>
                </a:lnTo>
                <a:lnTo>
                  <a:pt x="448" y="1747"/>
                </a:lnTo>
                <a:lnTo>
                  <a:pt x="512" y="1899"/>
                </a:lnTo>
                <a:lnTo>
                  <a:pt x="580" y="2048"/>
                </a:lnTo>
                <a:lnTo>
                  <a:pt x="651" y="2195"/>
                </a:lnTo>
                <a:lnTo>
                  <a:pt x="726" y="2341"/>
                </a:lnTo>
                <a:lnTo>
                  <a:pt x="806" y="2484"/>
                </a:lnTo>
                <a:lnTo>
                  <a:pt x="889" y="2624"/>
                </a:lnTo>
                <a:lnTo>
                  <a:pt x="976" y="2763"/>
                </a:lnTo>
                <a:lnTo>
                  <a:pt x="1067" y="2899"/>
                </a:lnTo>
                <a:lnTo>
                  <a:pt x="1162" y="3032"/>
                </a:lnTo>
                <a:lnTo>
                  <a:pt x="1229" y="3122"/>
                </a:lnTo>
                <a:lnTo>
                  <a:pt x="1299" y="3210"/>
                </a:lnTo>
                <a:lnTo>
                  <a:pt x="1371" y="3298"/>
                </a:lnTo>
                <a:lnTo>
                  <a:pt x="1445" y="3383"/>
                </a:lnTo>
                <a:lnTo>
                  <a:pt x="1520" y="3466"/>
                </a:lnTo>
                <a:lnTo>
                  <a:pt x="1597" y="3547"/>
                </a:lnTo>
                <a:lnTo>
                  <a:pt x="1676" y="3626"/>
                </a:lnTo>
                <a:lnTo>
                  <a:pt x="1758" y="3703"/>
                </a:lnTo>
                <a:lnTo>
                  <a:pt x="1842" y="3777"/>
                </a:lnTo>
                <a:lnTo>
                  <a:pt x="1927" y="3849"/>
                </a:lnTo>
                <a:lnTo>
                  <a:pt x="2015" y="3917"/>
                </a:lnTo>
                <a:lnTo>
                  <a:pt x="2104" y="3984"/>
                </a:lnTo>
                <a:lnTo>
                  <a:pt x="2195" y="4048"/>
                </a:lnTo>
                <a:lnTo>
                  <a:pt x="2289" y="4108"/>
                </a:lnTo>
                <a:lnTo>
                  <a:pt x="2385" y="4165"/>
                </a:lnTo>
                <a:lnTo>
                  <a:pt x="2482" y="4218"/>
                </a:lnTo>
                <a:lnTo>
                  <a:pt x="2582" y="4269"/>
                </a:lnTo>
                <a:lnTo>
                  <a:pt x="2684" y="4316"/>
                </a:lnTo>
                <a:lnTo>
                  <a:pt x="2788" y="4359"/>
                </a:lnTo>
                <a:lnTo>
                  <a:pt x="2894" y="4398"/>
                </a:lnTo>
                <a:lnTo>
                  <a:pt x="3002" y="4433"/>
                </a:lnTo>
                <a:lnTo>
                  <a:pt x="3111" y="4465"/>
                </a:lnTo>
                <a:lnTo>
                  <a:pt x="3222" y="4493"/>
                </a:lnTo>
                <a:lnTo>
                  <a:pt x="3335" y="4519"/>
                </a:lnTo>
                <a:lnTo>
                  <a:pt x="3447" y="4543"/>
                </a:lnTo>
                <a:lnTo>
                  <a:pt x="3561" y="4567"/>
                </a:lnTo>
                <a:lnTo>
                  <a:pt x="3674" y="4588"/>
                </a:lnTo>
                <a:lnTo>
                  <a:pt x="3788" y="4610"/>
                </a:lnTo>
                <a:lnTo>
                  <a:pt x="3900" y="4631"/>
                </a:lnTo>
                <a:lnTo>
                  <a:pt x="4011" y="4653"/>
                </a:lnTo>
                <a:lnTo>
                  <a:pt x="4121" y="4677"/>
                </a:lnTo>
                <a:lnTo>
                  <a:pt x="4230" y="4702"/>
                </a:lnTo>
                <a:lnTo>
                  <a:pt x="4337" y="4728"/>
                </a:lnTo>
                <a:lnTo>
                  <a:pt x="4442" y="4757"/>
                </a:lnTo>
                <a:lnTo>
                  <a:pt x="4544" y="4790"/>
                </a:lnTo>
                <a:lnTo>
                  <a:pt x="4642" y="4827"/>
                </a:lnTo>
                <a:lnTo>
                  <a:pt x="4738" y="4868"/>
                </a:lnTo>
                <a:lnTo>
                  <a:pt x="4830" y="4912"/>
                </a:lnTo>
                <a:lnTo>
                  <a:pt x="4917" y="4963"/>
                </a:lnTo>
                <a:lnTo>
                  <a:pt x="5001" y="5018"/>
                </a:lnTo>
                <a:lnTo>
                  <a:pt x="5085" y="5084"/>
                </a:lnTo>
                <a:lnTo>
                  <a:pt x="5163" y="5156"/>
                </a:lnTo>
                <a:lnTo>
                  <a:pt x="5236" y="5234"/>
                </a:lnTo>
                <a:lnTo>
                  <a:pt x="5305" y="5319"/>
                </a:lnTo>
                <a:lnTo>
                  <a:pt x="5369" y="5409"/>
                </a:lnTo>
                <a:lnTo>
                  <a:pt x="5428" y="5504"/>
                </a:lnTo>
                <a:lnTo>
                  <a:pt x="5482" y="5603"/>
                </a:lnTo>
                <a:lnTo>
                  <a:pt x="5532" y="5708"/>
                </a:lnTo>
                <a:lnTo>
                  <a:pt x="5578" y="5816"/>
                </a:lnTo>
                <a:lnTo>
                  <a:pt x="5620" y="5929"/>
                </a:lnTo>
                <a:lnTo>
                  <a:pt x="5657" y="6045"/>
                </a:lnTo>
                <a:lnTo>
                  <a:pt x="5690" y="6163"/>
                </a:lnTo>
                <a:lnTo>
                  <a:pt x="5720" y="6284"/>
                </a:lnTo>
                <a:lnTo>
                  <a:pt x="5745" y="6408"/>
                </a:lnTo>
                <a:lnTo>
                  <a:pt x="5767" y="6534"/>
                </a:lnTo>
                <a:lnTo>
                  <a:pt x="5786" y="6661"/>
                </a:lnTo>
                <a:lnTo>
                  <a:pt x="5800" y="6790"/>
                </a:lnTo>
                <a:lnTo>
                  <a:pt x="5813" y="6920"/>
                </a:lnTo>
                <a:lnTo>
                  <a:pt x="5821" y="7050"/>
                </a:lnTo>
                <a:lnTo>
                  <a:pt x="5826" y="7182"/>
                </a:lnTo>
              </a:path>
            </a:pathLst>
          </a:custGeom>
          <a:noFill/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22" name="组合 221">
            <a:extLst>
              <a:ext uri="{FF2B5EF4-FFF2-40B4-BE49-F238E27FC236}">
                <a16:creationId xmlns:a16="http://schemas.microsoft.com/office/drawing/2014/main" id="{6A998F09-F801-2CF1-3708-2174DB90E228}"/>
              </a:ext>
            </a:extLst>
          </p:cNvPr>
          <p:cNvGrpSpPr/>
          <p:nvPr/>
        </p:nvGrpSpPr>
        <p:grpSpPr>
          <a:xfrm>
            <a:off x="4114800" y="5207000"/>
            <a:ext cx="4213226" cy="908050"/>
            <a:chOff x="4114800" y="5207000"/>
            <a:chExt cx="4213226" cy="908050"/>
          </a:xfrm>
        </p:grpSpPr>
        <p:grpSp>
          <p:nvGrpSpPr>
            <p:cNvPr id="223" name="组合 222">
              <a:extLst>
                <a:ext uri="{FF2B5EF4-FFF2-40B4-BE49-F238E27FC236}">
                  <a16:creationId xmlns:a16="http://schemas.microsoft.com/office/drawing/2014/main" id="{6A870619-5F1E-5619-4525-3B29A64A7239}"/>
                </a:ext>
              </a:extLst>
            </p:cNvPr>
            <p:cNvGrpSpPr/>
            <p:nvPr/>
          </p:nvGrpSpPr>
          <p:grpSpPr>
            <a:xfrm>
              <a:off x="4114800" y="5207000"/>
              <a:ext cx="4213225" cy="908050"/>
              <a:chOff x="2592" y="3360"/>
              <a:chExt cx="2654" cy="572"/>
            </a:xfrm>
          </p:grpSpPr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B79DB6C7-FCDE-30DD-321A-BB2B3A415B9D}"/>
                  </a:ext>
                </a:extLst>
              </p:cNvPr>
              <p:cNvSpPr/>
              <p:nvPr/>
            </p:nvSpPr>
            <p:spPr>
              <a:xfrm>
                <a:off x="2592" y="3360"/>
                <a:ext cx="649" cy="552"/>
              </a:xfrm>
              <a:prstGeom prst="line">
                <a:avLst/>
              </a:prstGeom>
              <a:ln w="952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文本框 225">
                <a:extLst>
                  <a:ext uri="{FF2B5EF4-FFF2-40B4-BE49-F238E27FC236}">
                    <a16:creationId xmlns:a16="http://schemas.microsoft.com/office/drawing/2014/main" id="{C89A42FF-6710-1E5A-C8BD-461CF28F10C1}"/>
                  </a:ext>
                </a:extLst>
              </p:cNvPr>
              <p:cNvSpPr txBox="1"/>
              <p:nvPr/>
            </p:nvSpPr>
            <p:spPr>
              <a:xfrm>
                <a:off x="3201" y="3682"/>
                <a:ext cx="2045" cy="250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</a:rPr>
                  <a:t>只剩下表示螺纹牙高的一段</a:t>
                </a:r>
              </a:p>
            </p:txBody>
          </p:sp>
        </p:grpSp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69D5915C-A2D6-D680-D0F1-3AB59E1CE6F2}"/>
                </a:ext>
              </a:extLst>
            </p:cNvPr>
            <p:cNvSpPr/>
            <p:nvPr/>
          </p:nvSpPr>
          <p:spPr>
            <a:xfrm flipV="1">
              <a:off x="5145088" y="6074416"/>
              <a:ext cx="3182938" cy="15236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7766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E0CD18A-1886-DF15-57FE-CD2CC7DCB986}"/>
              </a:ext>
            </a:extLst>
          </p:cNvPr>
          <p:cNvSpPr txBox="1"/>
          <p:nvPr/>
        </p:nvSpPr>
        <p:spPr>
          <a:xfrm>
            <a:off x="200844" y="218033"/>
            <a:ext cx="21336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）内螺纹</a:t>
            </a:r>
          </a:p>
        </p:txBody>
      </p:sp>
      <p:pic>
        <p:nvPicPr>
          <p:cNvPr id="5" name="图片 4" descr="内螺纹1">
            <a:extLst>
              <a:ext uri="{FF2B5EF4-FFF2-40B4-BE49-F238E27FC236}">
                <a16:creationId xmlns:a16="http://schemas.microsoft.com/office/drawing/2014/main" id="{E678AE74-E299-3C3C-BBC4-F2F04157747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9FBFB"/>
              </a:clrFrom>
              <a:clrTo>
                <a:srgbClr val="F9FBFB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48228" y="1419732"/>
            <a:ext cx="1828800" cy="18240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矩形 5">
            <a:extLst>
              <a:ext uri="{FF2B5EF4-FFF2-40B4-BE49-F238E27FC236}">
                <a16:creationId xmlns:a16="http://schemas.microsoft.com/office/drawing/2014/main" id="{31CD8E07-8822-B069-5BDB-31E251DA75C8}"/>
              </a:ext>
            </a:extLst>
          </p:cNvPr>
          <p:cNvSpPr>
            <a:spLocks noChangeAspect="1"/>
          </p:cNvSpPr>
          <p:nvPr/>
        </p:nvSpPr>
        <p:spPr>
          <a:xfrm>
            <a:off x="3581400" y="3352800"/>
            <a:ext cx="615553" cy="246221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C0.15D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7C2B0D5F-82D7-61EC-738B-F50D7B4259A2}"/>
              </a:ext>
            </a:extLst>
          </p:cNvPr>
          <p:cNvSpPr/>
          <p:nvPr/>
        </p:nvSpPr>
        <p:spPr>
          <a:xfrm>
            <a:off x="467544" y="922883"/>
            <a:ext cx="1600200" cy="307777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①通孔内螺纹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152B724-A317-CE0E-B746-00399CA69374}"/>
              </a:ext>
            </a:extLst>
          </p:cNvPr>
          <p:cNvSpPr/>
          <p:nvPr/>
        </p:nvSpPr>
        <p:spPr>
          <a:xfrm>
            <a:off x="5181600" y="228600"/>
            <a:ext cx="766763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宋体" panose="02010600030101010101" pitchFamily="2" charset="-122"/>
              </a:rPr>
              <a:t>小径线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FF33CC"/>
              </a:solidFill>
              <a:effectLst/>
              <a:uLnTx/>
              <a:uFillTx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92FDFAB7-6221-94BE-DB52-E261351376CF}"/>
              </a:ext>
            </a:extLst>
          </p:cNvPr>
          <p:cNvSpPr/>
          <p:nvPr/>
        </p:nvSpPr>
        <p:spPr>
          <a:xfrm>
            <a:off x="5181600" y="568325"/>
            <a:ext cx="766763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宋体" panose="02010600030101010101" pitchFamily="2" charset="-122"/>
              </a:rPr>
              <a:t>粗实线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6874D2B3-CB69-BB85-1678-3877A50686DD}"/>
              </a:ext>
            </a:extLst>
          </p:cNvPr>
          <p:cNvSpPr/>
          <p:nvPr/>
        </p:nvSpPr>
        <p:spPr>
          <a:xfrm>
            <a:off x="5181600" y="3398838"/>
            <a:ext cx="766763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宋体" panose="02010600030101010101" pitchFamily="2" charset="-122"/>
              </a:rPr>
              <a:t>大径线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FF33CC"/>
              </a:solidFill>
              <a:effectLst/>
              <a:uLnTx/>
              <a:uFillTx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CABC8FBD-29B8-86FA-4CE8-1452806641D2}"/>
              </a:ext>
            </a:extLst>
          </p:cNvPr>
          <p:cNvSpPr/>
          <p:nvPr/>
        </p:nvSpPr>
        <p:spPr>
          <a:xfrm>
            <a:off x="5195888" y="3733800"/>
            <a:ext cx="766762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宋体" panose="02010600030101010101" pitchFamily="2" charset="-122"/>
              </a:rPr>
              <a:t>细实线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03F709A3-8AFC-330D-8C47-79384F5E9FD8}"/>
              </a:ext>
            </a:extLst>
          </p:cNvPr>
          <p:cNvGrpSpPr/>
          <p:nvPr/>
        </p:nvGrpSpPr>
        <p:grpSpPr>
          <a:xfrm>
            <a:off x="4419600" y="1727200"/>
            <a:ext cx="165100" cy="776288"/>
            <a:chOff x="3715" y="3113"/>
            <a:chExt cx="104" cy="489"/>
          </a:xfrm>
        </p:grpSpPr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C555935F-3D16-27AA-B8E9-41020D987A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07" y="3182"/>
              <a:ext cx="1" cy="35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任意多边形 258059">
              <a:extLst>
                <a:ext uri="{FF2B5EF4-FFF2-40B4-BE49-F238E27FC236}">
                  <a16:creationId xmlns:a16="http://schemas.microsoft.com/office/drawing/2014/main" id="{3B540E66-63D3-D8D3-2052-C8916060BC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97" y="3113"/>
              <a:ext cx="22" cy="69"/>
            </a:xfrm>
            <a:custGeom>
              <a:avLst/>
              <a:gdLst/>
              <a:ahLst/>
              <a:cxnLst/>
              <a:rect l="0" t="0" r="0" b="0"/>
              <a:pathLst>
                <a:path w="124" h="374">
                  <a:moveTo>
                    <a:pt x="0" y="374"/>
                  </a:moveTo>
                  <a:lnTo>
                    <a:pt x="124" y="374"/>
                  </a:lnTo>
                  <a:lnTo>
                    <a:pt x="62" y="0"/>
                  </a:lnTo>
                  <a:lnTo>
                    <a:pt x="0" y="3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任意多边形 258060">
              <a:extLst>
                <a:ext uri="{FF2B5EF4-FFF2-40B4-BE49-F238E27FC236}">
                  <a16:creationId xmlns:a16="http://schemas.microsoft.com/office/drawing/2014/main" id="{84871CAD-4AFF-E199-8EEC-928CC1048D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97" y="3113"/>
              <a:ext cx="22" cy="69"/>
            </a:xfrm>
            <a:custGeom>
              <a:avLst/>
              <a:gdLst/>
              <a:ahLst/>
              <a:cxnLst/>
              <a:rect l="0" t="0" r="0" b="0"/>
              <a:pathLst>
                <a:path w="124" h="374">
                  <a:moveTo>
                    <a:pt x="0" y="374"/>
                  </a:moveTo>
                  <a:lnTo>
                    <a:pt x="124" y="374"/>
                  </a:lnTo>
                  <a:lnTo>
                    <a:pt x="62" y="0"/>
                  </a:lnTo>
                  <a:lnTo>
                    <a:pt x="0" y="37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任意多边形 258061">
              <a:extLst>
                <a:ext uri="{FF2B5EF4-FFF2-40B4-BE49-F238E27FC236}">
                  <a16:creationId xmlns:a16="http://schemas.microsoft.com/office/drawing/2014/main" id="{13F54C92-0A53-37E1-901B-89D4D98606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97" y="3533"/>
              <a:ext cx="22" cy="69"/>
            </a:xfrm>
            <a:custGeom>
              <a:avLst/>
              <a:gdLst/>
              <a:ahLst/>
              <a:cxnLst/>
              <a:rect l="0" t="0" r="0" b="0"/>
              <a:pathLst>
                <a:path w="124" h="373">
                  <a:moveTo>
                    <a:pt x="0" y="0"/>
                  </a:moveTo>
                  <a:lnTo>
                    <a:pt x="124" y="0"/>
                  </a:lnTo>
                  <a:lnTo>
                    <a:pt x="62" y="3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任意多边形 258062">
              <a:extLst>
                <a:ext uri="{FF2B5EF4-FFF2-40B4-BE49-F238E27FC236}">
                  <a16:creationId xmlns:a16="http://schemas.microsoft.com/office/drawing/2014/main" id="{527CE70D-CE1B-B965-846F-8BE6190B6B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97" y="3533"/>
              <a:ext cx="22" cy="69"/>
            </a:xfrm>
            <a:custGeom>
              <a:avLst/>
              <a:gdLst/>
              <a:ahLst/>
              <a:cxnLst/>
              <a:rect l="0" t="0" r="0" b="0"/>
              <a:pathLst>
                <a:path w="124" h="373">
                  <a:moveTo>
                    <a:pt x="0" y="0"/>
                  </a:moveTo>
                  <a:lnTo>
                    <a:pt x="124" y="0"/>
                  </a:lnTo>
                  <a:lnTo>
                    <a:pt x="62" y="37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任意多边形 258063">
              <a:extLst>
                <a:ext uri="{FF2B5EF4-FFF2-40B4-BE49-F238E27FC236}">
                  <a16:creationId xmlns:a16="http://schemas.microsoft.com/office/drawing/2014/main" id="{96D64463-44D4-10B2-A7B8-1E58457486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5" y="3405"/>
              <a:ext cx="70" cy="42"/>
            </a:xfrm>
            <a:custGeom>
              <a:avLst/>
              <a:gdLst/>
              <a:ahLst/>
              <a:cxnLst/>
              <a:rect l="0" t="0" r="0" b="0"/>
              <a:pathLst>
                <a:path w="372" h="219">
                  <a:moveTo>
                    <a:pt x="0" y="98"/>
                  </a:moveTo>
                  <a:lnTo>
                    <a:pt x="18" y="146"/>
                  </a:lnTo>
                  <a:lnTo>
                    <a:pt x="71" y="184"/>
                  </a:lnTo>
                  <a:lnTo>
                    <a:pt x="160" y="211"/>
                  </a:lnTo>
                  <a:lnTo>
                    <a:pt x="213" y="219"/>
                  </a:lnTo>
                  <a:lnTo>
                    <a:pt x="302" y="216"/>
                  </a:lnTo>
                  <a:lnTo>
                    <a:pt x="355" y="194"/>
                  </a:lnTo>
                  <a:lnTo>
                    <a:pt x="372" y="151"/>
                  </a:lnTo>
                  <a:lnTo>
                    <a:pt x="372" y="120"/>
                  </a:lnTo>
                  <a:lnTo>
                    <a:pt x="355" y="72"/>
                  </a:lnTo>
                  <a:lnTo>
                    <a:pt x="302" y="35"/>
                  </a:lnTo>
                  <a:lnTo>
                    <a:pt x="213" y="8"/>
                  </a:lnTo>
                  <a:lnTo>
                    <a:pt x="160" y="0"/>
                  </a:lnTo>
                  <a:lnTo>
                    <a:pt x="71" y="3"/>
                  </a:lnTo>
                  <a:lnTo>
                    <a:pt x="18" y="26"/>
                  </a:lnTo>
                  <a:lnTo>
                    <a:pt x="0" y="68"/>
                  </a:lnTo>
                  <a:lnTo>
                    <a:pt x="0" y="9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任意多边形 258064">
              <a:extLst>
                <a:ext uri="{FF2B5EF4-FFF2-40B4-BE49-F238E27FC236}">
                  <a16:creationId xmlns:a16="http://schemas.microsoft.com/office/drawing/2014/main" id="{74A88621-92C1-48FD-AC1F-9E43A2CB89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78" y="3387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35" h="30">
                  <a:moveTo>
                    <a:pt x="0" y="12"/>
                  </a:moveTo>
                  <a:lnTo>
                    <a:pt x="18" y="30"/>
                  </a:lnTo>
                  <a:lnTo>
                    <a:pt x="35" y="18"/>
                  </a:lnTo>
                  <a:lnTo>
                    <a:pt x="18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任意多边形 258065">
              <a:extLst>
                <a:ext uri="{FF2B5EF4-FFF2-40B4-BE49-F238E27FC236}">
                  <a16:creationId xmlns:a16="http://schemas.microsoft.com/office/drawing/2014/main" id="{F3682227-9188-1419-A63D-836B9EA0FD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5" y="3320"/>
              <a:ext cx="70" cy="44"/>
            </a:xfrm>
            <a:custGeom>
              <a:avLst/>
              <a:gdLst/>
              <a:ahLst/>
              <a:cxnLst/>
              <a:rect l="0" t="0" r="0" b="0"/>
              <a:pathLst>
                <a:path w="372" h="230">
                  <a:moveTo>
                    <a:pt x="0" y="113"/>
                  </a:moveTo>
                  <a:lnTo>
                    <a:pt x="18" y="161"/>
                  </a:lnTo>
                  <a:lnTo>
                    <a:pt x="53" y="180"/>
                  </a:lnTo>
                  <a:lnTo>
                    <a:pt x="89" y="186"/>
                  </a:lnTo>
                  <a:lnTo>
                    <a:pt x="125" y="176"/>
                  </a:lnTo>
                  <a:lnTo>
                    <a:pt x="142" y="147"/>
                  </a:lnTo>
                  <a:lnTo>
                    <a:pt x="160" y="91"/>
                  </a:lnTo>
                  <a:lnTo>
                    <a:pt x="178" y="48"/>
                  </a:lnTo>
                  <a:lnTo>
                    <a:pt x="213" y="23"/>
                  </a:lnTo>
                  <a:lnTo>
                    <a:pt x="248" y="12"/>
                  </a:lnTo>
                  <a:lnTo>
                    <a:pt x="302" y="19"/>
                  </a:lnTo>
                  <a:lnTo>
                    <a:pt x="337" y="40"/>
                  </a:lnTo>
                  <a:lnTo>
                    <a:pt x="355" y="58"/>
                  </a:lnTo>
                  <a:lnTo>
                    <a:pt x="372" y="105"/>
                  </a:lnTo>
                  <a:lnTo>
                    <a:pt x="372" y="166"/>
                  </a:lnTo>
                  <a:lnTo>
                    <a:pt x="355" y="208"/>
                  </a:lnTo>
                  <a:lnTo>
                    <a:pt x="337" y="220"/>
                  </a:lnTo>
                  <a:lnTo>
                    <a:pt x="302" y="230"/>
                  </a:lnTo>
                  <a:lnTo>
                    <a:pt x="248" y="223"/>
                  </a:lnTo>
                  <a:lnTo>
                    <a:pt x="213" y="203"/>
                  </a:lnTo>
                  <a:lnTo>
                    <a:pt x="178" y="168"/>
                  </a:lnTo>
                  <a:lnTo>
                    <a:pt x="160" y="120"/>
                  </a:lnTo>
                  <a:lnTo>
                    <a:pt x="142" y="58"/>
                  </a:lnTo>
                  <a:lnTo>
                    <a:pt x="125" y="25"/>
                  </a:lnTo>
                  <a:lnTo>
                    <a:pt x="89" y="4"/>
                  </a:lnTo>
                  <a:lnTo>
                    <a:pt x="53" y="0"/>
                  </a:lnTo>
                  <a:lnTo>
                    <a:pt x="18" y="10"/>
                  </a:lnTo>
                  <a:lnTo>
                    <a:pt x="0" y="52"/>
                  </a:lnTo>
                  <a:lnTo>
                    <a:pt x="0" y="1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任意多边形 258066">
              <a:extLst>
                <a:ext uri="{FF2B5EF4-FFF2-40B4-BE49-F238E27FC236}">
                  <a16:creationId xmlns:a16="http://schemas.microsoft.com/office/drawing/2014/main" id="{5286C8DE-4300-7CF2-47D4-C1E1C63160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5" y="3265"/>
              <a:ext cx="70" cy="43"/>
            </a:xfrm>
            <a:custGeom>
              <a:avLst/>
              <a:gdLst/>
              <a:ahLst/>
              <a:cxnLst/>
              <a:rect l="0" t="0" r="0" b="0"/>
              <a:pathLst>
                <a:path w="372" h="223">
                  <a:moveTo>
                    <a:pt x="0" y="0"/>
                  </a:moveTo>
                  <a:lnTo>
                    <a:pt x="0" y="151"/>
                  </a:lnTo>
                  <a:lnTo>
                    <a:pt x="160" y="188"/>
                  </a:lnTo>
                  <a:lnTo>
                    <a:pt x="142" y="170"/>
                  </a:lnTo>
                  <a:lnTo>
                    <a:pt x="125" y="122"/>
                  </a:lnTo>
                  <a:lnTo>
                    <a:pt x="125" y="77"/>
                  </a:lnTo>
                  <a:lnTo>
                    <a:pt x="142" y="35"/>
                  </a:lnTo>
                  <a:lnTo>
                    <a:pt x="178" y="10"/>
                  </a:lnTo>
                  <a:lnTo>
                    <a:pt x="230" y="2"/>
                  </a:lnTo>
                  <a:lnTo>
                    <a:pt x="267" y="7"/>
                  </a:lnTo>
                  <a:lnTo>
                    <a:pt x="320" y="29"/>
                  </a:lnTo>
                  <a:lnTo>
                    <a:pt x="355" y="65"/>
                  </a:lnTo>
                  <a:lnTo>
                    <a:pt x="372" y="112"/>
                  </a:lnTo>
                  <a:lnTo>
                    <a:pt x="372" y="158"/>
                  </a:lnTo>
                  <a:lnTo>
                    <a:pt x="355" y="201"/>
                  </a:lnTo>
                  <a:lnTo>
                    <a:pt x="337" y="213"/>
                  </a:lnTo>
                  <a:lnTo>
                    <a:pt x="302" y="22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任意多边形 258067">
              <a:extLst>
                <a:ext uri="{FF2B5EF4-FFF2-40B4-BE49-F238E27FC236}">
                  <a16:creationId xmlns:a16="http://schemas.microsoft.com/office/drawing/2014/main" id="{3DD5F255-6624-4927-34EB-4E515DFC0F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15" y="3206"/>
              <a:ext cx="70" cy="46"/>
            </a:xfrm>
            <a:custGeom>
              <a:avLst/>
              <a:gdLst/>
              <a:ahLst/>
              <a:cxnLst/>
              <a:rect l="0" t="0" r="0" b="0"/>
              <a:pathLst>
                <a:path w="372" h="244">
                  <a:moveTo>
                    <a:pt x="372" y="244"/>
                  </a:moveTo>
                  <a:lnTo>
                    <a:pt x="0" y="192"/>
                  </a:lnTo>
                  <a:lnTo>
                    <a:pt x="0" y="86"/>
                  </a:lnTo>
                  <a:lnTo>
                    <a:pt x="18" y="43"/>
                  </a:lnTo>
                  <a:lnTo>
                    <a:pt x="53" y="18"/>
                  </a:lnTo>
                  <a:lnTo>
                    <a:pt x="89" y="8"/>
                  </a:lnTo>
                  <a:lnTo>
                    <a:pt x="142" y="0"/>
                  </a:lnTo>
                  <a:lnTo>
                    <a:pt x="230" y="12"/>
                  </a:lnTo>
                  <a:lnTo>
                    <a:pt x="284" y="35"/>
                  </a:lnTo>
                  <a:lnTo>
                    <a:pt x="320" y="55"/>
                  </a:lnTo>
                  <a:lnTo>
                    <a:pt x="355" y="91"/>
                  </a:lnTo>
                  <a:lnTo>
                    <a:pt x="372" y="138"/>
                  </a:lnTo>
                  <a:lnTo>
                    <a:pt x="372" y="24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5F3F586F-B366-08D5-0955-AB6D3DEB783C}"/>
              </a:ext>
            </a:extLst>
          </p:cNvPr>
          <p:cNvGrpSpPr/>
          <p:nvPr/>
        </p:nvGrpSpPr>
        <p:grpSpPr>
          <a:xfrm>
            <a:off x="4076700" y="1638300"/>
            <a:ext cx="166688" cy="976313"/>
            <a:chOff x="3735" y="3050"/>
            <a:chExt cx="105" cy="615"/>
          </a:xfrm>
        </p:grpSpPr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25C5504B-6204-5C0C-308B-6C3A42CB7D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29" y="3121"/>
              <a:ext cx="1" cy="47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任意多边形 258070">
              <a:extLst>
                <a:ext uri="{FF2B5EF4-FFF2-40B4-BE49-F238E27FC236}">
                  <a16:creationId xmlns:a16="http://schemas.microsoft.com/office/drawing/2014/main" id="{FAF261D4-4F7C-4434-3E03-B017B6EF88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16" y="3050"/>
              <a:ext cx="24" cy="71"/>
            </a:xfrm>
            <a:custGeom>
              <a:avLst/>
              <a:gdLst/>
              <a:ahLst/>
              <a:cxnLst/>
              <a:rect l="0" t="0" r="0" b="0"/>
              <a:pathLst>
                <a:path w="123" h="373">
                  <a:moveTo>
                    <a:pt x="0" y="373"/>
                  </a:moveTo>
                  <a:lnTo>
                    <a:pt x="123" y="373"/>
                  </a:lnTo>
                  <a:lnTo>
                    <a:pt x="62" y="0"/>
                  </a:lnTo>
                  <a:lnTo>
                    <a:pt x="0" y="3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任意多边形 258071">
              <a:extLst>
                <a:ext uri="{FF2B5EF4-FFF2-40B4-BE49-F238E27FC236}">
                  <a16:creationId xmlns:a16="http://schemas.microsoft.com/office/drawing/2014/main" id="{9B175B82-0913-DD5B-5B40-F038F1EE28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16" y="3050"/>
              <a:ext cx="24" cy="71"/>
            </a:xfrm>
            <a:custGeom>
              <a:avLst/>
              <a:gdLst/>
              <a:ahLst/>
              <a:cxnLst/>
              <a:rect l="0" t="0" r="0" b="0"/>
              <a:pathLst>
                <a:path w="123" h="373">
                  <a:moveTo>
                    <a:pt x="0" y="373"/>
                  </a:moveTo>
                  <a:lnTo>
                    <a:pt x="123" y="373"/>
                  </a:lnTo>
                  <a:lnTo>
                    <a:pt x="62" y="0"/>
                  </a:lnTo>
                  <a:lnTo>
                    <a:pt x="0" y="37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任意多边形 258072">
              <a:extLst>
                <a:ext uri="{FF2B5EF4-FFF2-40B4-BE49-F238E27FC236}">
                  <a16:creationId xmlns:a16="http://schemas.microsoft.com/office/drawing/2014/main" id="{FBD3A3A5-96F0-C4A2-6B63-C600096823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16" y="3594"/>
              <a:ext cx="24" cy="70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0"/>
                  </a:moveTo>
                  <a:lnTo>
                    <a:pt x="123" y="0"/>
                  </a:lnTo>
                  <a:lnTo>
                    <a:pt x="62" y="3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任意多边形 258073">
              <a:extLst>
                <a:ext uri="{FF2B5EF4-FFF2-40B4-BE49-F238E27FC236}">
                  <a16:creationId xmlns:a16="http://schemas.microsoft.com/office/drawing/2014/main" id="{A17AAD90-966F-4156-6118-2D0B2AC625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16" y="3594"/>
              <a:ext cx="24" cy="70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0"/>
                  </a:moveTo>
                  <a:lnTo>
                    <a:pt x="123" y="0"/>
                  </a:lnTo>
                  <a:lnTo>
                    <a:pt x="62" y="37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任意多边形 258074">
              <a:extLst>
                <a:ext uri="{FF2B5EF4-FFF2-40B4-BE49-F238E27FC236}">
                  <a16:creationId xmlns:a16="http://schemas.microsoft.com/office/drawing/2014/main" id="{F877D956-29FD-F22F-4317-407CE7BDE6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5" y="3360"/>
              <a:ext cx="71" cy="46"/>
            </a:xfrm>
            <a:custGeom>
              <a:avLst/>
              <a:gdLst/>
              <a:ahLst/>
              <a:cxnLst/>
              <a:rect l="0" t="0" r="0" b="0"/>
              <a:pathLst>
                <a:path w="372" h="243">
                  <a:moveTo>
                    <a:pt x="372" y="243"/>
                  </a:moveTo>
                  <a:lnTo>
                    <a:pt x="0" y="191"/>
                  </a:lnTo>
                  <a:lnTo>
                    <a:pt x="0" y="85"/>
                  </a:lnTo>
                  <a:lnTo>
                    <a:pt x="18" y="43"/>
                  </a:lnTo>
                  <a:lnTo>
                    <a:pt x="53" y="17"/>
                  </a:lnTo>
                  <a:lnTo>
                    <a:pt x="88" y="8"/>
                  </a:lnTo>
                  <a:lnTo>
                    <a:pt x="142" y="0"/>
                  </a:lnTo>
                  <a:lnTo>
                    <a:pt x="230" y="12"/>
                  </a:lnTo>
                  <a:lnTo>
                    <a:pt x="284" y="35"/>
                  </a:lnTo>
                  <a:lnTo>
                    <a:pt x="319" y="54"/>
                  </a:lnTo>
                  <a:lnTo>
                    <a:pt x="355" y="89"/>
                  </a:lnTo>
                  <a:lnTo>
                    <a:pt x="372" y="137"/>
                  </a:lnTo>
                  <a:lnTo>
                    <a:pt x="372" y="2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A81ACB8B-855C-8D98-A0F0-373BCD0AFF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30" y="3664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CED458BE-C5A5-17B1-3E7F-FE8CD4CA38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29" y="3664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2" name="直接连接符 31">
            <a:extLst>
              <a:ext uri="{FF2B5EF4-FFF2-40B4-BE49-F238E27FC236}">
                <a16:creationId xmlns:a16="http://schemas.microsoft.com/office/drawing/2014/main" id="{309D57D2-1444-DB27-02F6-02B4BA5E8D01}"/>
              </a:ext>
            </a:extLst>
          </p:cNvPr>
          <p:cNvSpPr/>
          <p:nvPr/>
        </p:nvSpPr>
        <p:spPr>
          <a:xfrm>
            <a:off x="3886200" y="2565400"/>
            <a:ext cx="228600" cy="762000"/>
          </a:xfrm>
          <a:prstGeom prst="line">
            <a:avLst/>
          </a:prstGeom>
          <a:ln w="952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矩形 32">
            <a:extLst>
              <a:ext uri="{FF2B5EF4-FFF2-40B4-BE49-F238E27FC236}">
                <a16:creationId xmlns:a16="http://schemas.microsoft.com/office/drawing/2014/main" id="{779CB525-59A0-B23D-96AC-2C4B7FAB351F}"/>
              </a:ext>
            </a:extLst>
          </p:cNvPr>
          <p:cNvSpPr/>
          <p:nvPr/>
        </p:nvSpPr>
        <p:spPr>
          <a:xfrm>
            <a:off x="467544" y="3578423"/>
            <a:ext cx="1282402" cy="307777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②螺纹盲孔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05A9549B-2D24-CDB2-4F33-DB9BDAA26706}"/>
              </a:ext>
            </a:extLst>
          </p:cNvPr>
          <p:cNvGrpSpPr/>
          <p:nvPr/>
        </p:nvGrpSpPr>
        <p:grpSpPr>
          <a:xfrm>
            <a:off x="3657600" y="1150938"/>
            <a:ext cx="3429000" cy="1974850"/>
            <a:chOff x="1008" y="948"/>
            <a:chExt cx="2160" cy="1244"/>
          </a:xfrm>
        </p:grpSpPr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BFEEFA2A-A600-8E8D-DBA2-281418336D45}"/>
                </a:ext>
              </a:extLst>
            </p:cNvPr>
            <p:cNvGrpSpPr/>
            <p:nvPr/>
          </p:nvGrpSpPr>
          <p:grpSpPr>
            <a:xfrm>
              <a:off x="1082" y="948"/>
              <a:ext cx="2086" cy="1244"/>
              <a:chOff x="1082" y="948"/>
              <a:chExt cx="2086" cy="1244"/>
            </a:xfrm>
          </p:grpSpPr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D4512646-8BBD-F6D3-5AEB-89972E7D68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60" y="965"/>
                <a:ext cx="1" cy="1227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直接连接符 69">
                <a:extLst>
                  <a:ext uri="{FF2B5EF4-FFF2-40B4-BE49-F238E27FC236}">
                    <a16:creationId xmlns:a16="http://schemas.microsoft.com/office/drawing/2014/main" id="{9651B53A-1DAE-7FBB-7F4C-9616726E08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67" y="948"/>
                <a:ext cx="1" cy="1220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1" name="组合 70">
                <a:extLst>
                  <a:ext uri="{FF2B5EF4-FFF2-40B4-BE49-F238E27FC236}">
                    <a16:creationId xmlns:a16="http://schemas.microsoft.com/office/drawing/2014/main" id="{D5DC8339-A788-3E08-4BF4-16896BAA99DD}"/>
                  </a:ext>
                </a:extLst>
              </p:cNvPr>
              <p:cNvGrpSpPr/>
              <p:nvPr/>
            </p:nvGrpSpPr>
            <p:grpSpPr>
              <a:xfrm>
                <a:off x="1082" y="949"/>
                <a:ext cx="1923" cy="1227"/>
                <a:chOff x="1082" y="949"/>
                <a:chExt cx="1923" cy="1227"/>
              </a:xfrm>
            </p:grpSpPr>
            <p:sp>
              <p:nvSpPr>
                <p:cNvPr id="72" name="直接连接符 71">
                  <a:extLst>
                    <a:ext uri="{FF2B5EF4-FFF2-40B4-BE49-F238E27FC236}">
                      <a16:creationId xmlns:a16="http://schemas.microsoft.com/office/drawing/2014/main" id="{DA2EE4FE-75FA-DE17-0ED3-B723B9A152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82" y="949"/>
                  <a:ext cx="122" cy="12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直接连接符 72">
                  <a:extLst>
                    <a:ext uri="{FF2B5EF4-FFF2-40B4-BE49-F238E27FC236}">
                      <a16:creationId xmlns:a16="http://schemas.microsoft.com/office/drawing/2014/main" id="{4B23D72E-0BD1-1C48-E042-6079BC0201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82" y="949"/>
                  <a:ext cx="246" cy="24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" name="任意多边形 258086">
                  <a:extLst>
                    <a:ext uri="{FF2B5EF4-FFF2-40B4-BE49-F238E27FC236}">
                      <a16:creationId xmlns:a16="http://schemas.microsoft.com/office/drawing/2014/main" id="{323CBF3D-551C-C09C-1621-53D9D0476E1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32" y="949"/>
                  <a:ext cx="320" cy="32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01" h="1703">
                      <a:moveTo>
                        <a:pt x="0" y="1703"/>
                      </a:moveTo>
                      <a:lnTo>
                        <a:pt x="72" y="1630"/>
                      </a:lnTo>
                      <a:lnTo>
                        <a:pt x="1701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任意多边形 258087">
                  <a:extLst>
                    <a:ext uri="{FF2B5EF4-FFF2-40B4-BE49-F238E27FC236}">
                      <a16:creationId xmlns:a16="http://schemas.microsoft.com/office/drawing/2014/main" id="{AC3ED044-5814-049A-DF51-4147092C3E7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08" y="949"/>
                  <a:ext cx="368" cy="36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5" h="1956">
                      <a:moveTo>
                        <a:pt x="0" y="1956"/>
                      </a:moveTo>
                      <a:lnTo>
                        <a:pt x="326" y="1630"/>
                      </a:lnTo>
                      <a:lnTo>
                        <a:pt x="1955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" name="任意多边形 258088">
                  <a:extLst>
                    <a:ext uri="{FF2B5EF4-FFF2-40B4-BE49-F238E27FC236}">
                      <a16:creationId xmlns:a16="http://schemas.microsoft.com/office/drawing/2014/main" id="{2233BCE3-A36C-DDF1-5F84-88DB439B76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32" y="949"/>
                  <a:ext cx="368" cy="36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4" h="1956">
                      <a:moveTo>
                        <a:pt x="0" y="1956"/>
                      </a:moveTo>
                      <a:lnTo>
                        <a:pt x="325" y="1630"/>
                      </a:lnTo>
                      <a:lnTo>
                        <a:pt x="195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" name="任意多边形 258089">
                  <a:extLst>
                    <a:ext uri="{FF2B5EF4-FFF2-40B4-BE49-F238E27FC236}">
                      <a16:creationId xmlns:a16="http://schemas.microsoft.com/office/drawing/2014/main" id="{AD0C1309-A4FB-8DB1-372E-1E5432C1A3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56" y="949"/>
                  <a:ext cx="368" cy="36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4" h="1956">
                      <a:moveTo>
                        <a:pt x="0" y="1956"/>
                      </a:moveTo>
                      <a:lnTo>
                        <a:pt x="325" y="1630"/>
                      </a:lnTo>
                      <a:lnTo>
                        <a:pt x="195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" name="任意多边形 258090">
                  <a:extLst>
                    <a:ext uri="{FF2B5EF4-FFF2-40B4-BE49-F238E27FC236}">
                      <a16:creationId xmlns:a16="http://schemas.microsoft.com/office/drawing/2014/main" id="{889DB29A-3EA6-201C-01E2-086D0CA625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80" y="949"/>
                  <a:ext cx="368" cy="36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5" h="1956">
                      <a:moveTo>
                        <a:pt x="0" y="1956"/>
                      </a:moveTo>
                      <a:lnTo>
                        <a:pt x="326" y="1630"/>
                      </a:lnTo>
                      <a:lnTo>
                        <a:pt x="1955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直接连接符 78">
                  <a:extLst>
                    <a:ext uri="{FF2B5EF4-FFF2-40B4-BE49-F238E27FC236}">
                      <a16:creationId xmlns:a16="http://schemas.microsoft.com/office/drawing/2014/main" id="{FA2BC70A-9C57-073C-CC92-EC87E4FA91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82" y="1870"/>
                  <a:ext cx="70" cy="7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直接连接符 79">
                  <a:extLst>
                    <a:ext uri="{FF2B5EF4-FFF2-40B4-BE49-F238E27FC236}">
                      <a16:creationId xmlns:a16="http://schemas.microsoft.com/office/drawing/2014/main" id="{62CFDF61-8344-FE76-5CB7-5A9A339B3E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766" y="968"/>
                  <a:ext cx="287" cy="28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直接连接符 80">
                  <a:extLst>
                    <a:ext uri="{FF2B5EF4-FFF2-40B4-BE49-F238E27FC236}">
                      <a16:creationId xmlns:a16="http://schemas.microsoft.com/office/drawing/2014/main" id="{0858353D-69B3-B19D-1811-96E64D244F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82" y="1870"/>
                  <a:ext cx="194" cy="19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" name="直接连接符 81">
                  <a:extLst>
                    <a:ext uri="{FF2B5EF4-FFF2-40B4-BE49-F238E27FC236}">
                      <a16:creationId xmlns:a16="http://schemas.microsoft.com/office/drawing/2014/main" id="{7037CD88-0310-B259-95C5-FAA88B0368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890" y="1092"/>
                  <a:ext cx="163" cy="16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" name="直接连接符 82">
                  <a:extLst>
                    <a:ext uri="{FF2B5EF4-FFF2-40B4-BE49-F238E27FC236}">
                      <a16:creationId xmlns:a16="http://schemas.microsoft.com/office/drawing/2014/main" id="{8CE39872-323C-61BC-D616-723A8FE42A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94" y="1870"/>
                  <a:ext cx="305" cy="30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任意多边形 258096">
                  <a:extLst>
                    <a:ext uri="{FF2B5EF4-FFF2-40B4-BE49-F238E27FC236}">
                      <a16:creationId xmlns:a16="http://schemas.microsoft.com/office/drawing/2014/main" id="{7D9B3631-91DF-D6C0-C490-4FF0497F5C0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18" y="1809"/>
                  <a:ext cx="367" cy="36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4" h="1956">
                      <a:moveTo>
                        <a:pt x="0" y="1956"/>
                      </a:moveTo>
                      <a:lnTo>
                        <a:pt x="1628" y="326"/>
                      </a:lnTo>
                      <a:lnTo>
                        <a:pt x="195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任意多边形 258097">
                  <a:extLst>
                    <a:ext uri="{FF2B5EF4-FFF2-40B4-BE49-F238E27FC236}">
                      <a16:creationId xmlns:a16="http://schemas.microsoft.com/office/drawing/2014/main" id="{2EA21A34-636F-FD6C-F240-03C034942E5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41" y="1809"/>
                  <a:ext cx="368" cy="36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4" h="1956">
                      <a:moveTo>
                        <a:pt x="0" y="1956"/>
                      </a:moveTo>
                      <a:lnTo>
                        <a:pt x="1629" y="326"/>
                      </a:lnTo>
                      <a:lnTo>
                        <a:pt x="1954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" name="任意多边形 258098">
                  <a:extLst>
                    <a:ext uri="{FF2B5EF4-FFF2-40B4-BE49-F238E27FC236}">
                      <a16:creationId xmlns:a16="http://schemas.microsoft.com/office/drawing/2014/main" id="{8F021679-3782-A0E5-8481-719E911DB8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65" y="1809"/>
                  <a:ext cx="368" cy="36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5" h="1956">
                      <a:moveTo>
                        <a:pt x="0" y="1956"/>
                      </a:moveTo>
                      <a:lnTo>
                        <a:pt x="1629" y="326"/>
                      </a:lnTo>
                      <a:lnTo>
                        <a:pt x="1955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任意多边形 258099">
                  <a:extLst>
                    <a:ext uri="{FF2B5EF4-FFF2-40B4-BE49-F238E27FC236}">
                      <a16:creationId xmlns:a16="http://schemas.microsoft.com/office/drawing/2014/main" id="{73ACE188-AC99-568A-1C8F-C43FB38B0F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89" y="1810"/>
                  <a:ext cx="367" cy="36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50" h="1950">
                      <a:moveTo>
                        <a:pt x="0" y="1950"/>
                      </a:moveTo>
                      <a:lnTo>
                        <a:pt x="1629" y="320"/>
                      </a:lnTo>
                      <a:lnTo>
                        <a:pt x="195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直接连接符 87">
                  <a:extLst>
                    <a:ext uri="{FF2B5EF4-FFF2-40B4-BE49-F238E27FC236}">
                      <a16:creationId xmlns:a16="http://schemas.microsoft.com/office/drawing/2014/main" id="{3EEC5303-053E-D568-4B18-71F869AB40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713" y="1872"/>
                  <a:ext cx="304" cy="30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直接连接符 88">
                  <a:extLst>
                    <a:ext uri="{FF2B5EF4-FFF2-40B4-BE49-F238E27FC236}">
                      <a16:creationId xmlns:a16="http://schemas.microsoft.com/office/drawing/2014/main" id="{452549BD-E6D0-DB6B-DAF7-EE6865EB7D2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837" y="1960"/>
                  <a:ext cx="216" cy="21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直接连接符 89">
                  <a:extLst>
                    <a:ext uri="{FF2B5EF4-FFF2-40B4-BE49-F238E27FC236}">
                      <a16:creationId xmlns:a16="http://schemas.microsoft.com/office/drawing/2014/main" id="{52AD3A40-AE45-2ADE-A3E1-7F2E9D5717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961" y="2084"/>
                  <a:ext cx="92" cy="9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任意多边形 258103">
                  <a:extLst>
                    <a:ext uri="{FF2B5EF4-FFF2-40B4-BE49-F238E27FC236}">
                      <a16:creationId xmlns:a16="http://schemas.microsoft.com/office/drawing/2014/main" id="{C7F30934-E6F5-BC55-04E1-DC7ED8CC6FD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14" y="1317"/>
                  <a:ext cx="491" cy="4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05" h="2191">
                      <a:moveTo>
                        <a:pt x="2605" y="1304"/>
                      </a:moveTo>
                      <a:lnTo>
                        <a:pt x="2605" y="1285"/>
                      </a:lnTo>
                      <a:lnTo>
                        <a:pt x="2605" y="1264"/>
                      </a:lnTo>
                      <a:lnTo>
                        <a:pt x="2604" y="1245"/>
                      </a:lnTo>
                      <a:lnTo>
                        <a:pt x="2603" y="1225"/>
                      </a:lnTo>
                      <a:lnTo>
                        <a:pt x="2602" y="1205"/>
                      </a:lnTo>
                      <a:lnTo>
                        <a:pt x="2600" y="1185"/>
                      </a:lnTo>
                      <a:lnTo>
                        <a:pt x="2599" y="1166"/>
                      </a:lnTo>
                      <a:lnTo>
                        <a:pt x="2596" y="1145"/>
                      </a:lnTo>
                      <a:lnTo>
                        <a:pt x="2594" y="1126"/>
                      </a:lnTo>
                      <a:lnTo>
                        <a:pt x="2591" y="1107"/>
                      </a:lnTo>
                      <a:lnTo>
                        <a:pt x="2587" y="1086"/>
                      </a:lnTo>
                      <a:lnTo>
                        <a:pt x="2584" y="1067"/>
                      </a:lnTo>
                      <a:lnTo>
                        <a:pt x="2581" y="1048"/>
                      </a:lnTo>
                      <a:lnTo>
                        <a:pt x="2576" y="1028"/>
                      </a:lnTo>
                      <a:lnTo>
                        <a:pt x="2571" y="1009"/>
                      </a:lnTo>
                      <a:lnTo>
                        <a:pt x="2567" y="990"/>
                      </a:lnTo>
                      <a:lnTo>
                        <a:pt x="2562" y="970"/>
                      </a:lnTo>
                      <a:lnTo>
                        <a:pt x="2557" y="951"/>
                      </a:lnTo>
                      <a:lnTo>
                        <a:pt x="2551" y="932"/>
                      </a:lnTo>
                      <a:lnTo>
                        <a:pt x="2545" y="912"/>
                      </a:lnTo>
                      <a:lnTo>
                        <a:pt x="2540" y="894"/>
                      </a:lnTo>
                      <a:lnTo>
                        <a:pt x="2533" y="875"/>
                      </a:lnTo>
                      <a:lnTo>
                        <a:pt x="2526" y="857"/>
                      </a:lnTo>
                      <a:lnTo>
                        <a:pt x="2519" y="838"/>
                      </a:lnTo>
                      <a:lnTo>
                        <a:pt x="2512" y="819"/>
                      </a:lnTo>
                      <a:lnTo>
                        <a:pt x="2504" y="801"/>
                      </a:lnTo>
                      <a:lnTo>
                        <a:pt x="2497" y="782"/>
                      </a:lnTo>
                      <a:lnTo>
                        <a:pt x="2489" y="764"/>
                      </a:lnTo>
                      <a:lnTo>
                        <a:pt x="2481" y="747"/>
                      </a:lnTo>
                      <a:lnTo>
                        <a:pt x="2472" y="729"/>
                      </a:lnTo>
                      <a:lnTo>
                        <a:pt x="2462" y="710"/>
                      </a:lnTo>
                      <a:lnTo>
                        <a:pt x="2453" y="693"/>
                      </a:lnTo>
                      <a:lnTo>
                        <a:pt x="2444" y="675"/>
                      </a:lnTo>
                      <a:lnTo>
                        <a:pt x="2434" y="658"/>
                      </a:lnTo>
                      <a:lnTo>
                        <a:pt x="2425" y="641"/>
                      </a:lnTo>
                      <a:lnTo>
                        <a:pt x="2415" y="624"/>
                      </a:lnTo>
                      <a:lnTo>
                        <a:pt x="2403" y="607"/>
                      </a:lnTo>
                      <a:lnTo>
                        <a:pt x="2393" y="590"/>
                      </a:lnTo>
                      <a:lnTo>
                        <a:pt x="2382" y="574"/>
                      </a:lnTo>
                      <a:lnTo>
                        <a:pt x="2371" y="557"/>
                      </a:lnTo>
                      <a:lnTo>
                        <a:pt x="2359" y="541"/>
                      </a:lnTo>
                      <a:lnTo>
                        <a:pt x="2348" y="525"/>
                      </a:lnTo>
                      <a:lnTo>
                        <a:pt x="2335" y="510"/>
                      </a:lnTo>
                      <a:lnTo>
                        <a:pt x="2323" y="494"/>
                      </a:lnTo>
                      <a:lnTo>
                        <a:pt x="2310" y="478"/>
                      </a:lnTo>
                      <a:lnTo>
                        <a:pt x="2298" y="463"/>
                      </a:lnTo>
                      <a:lnTo>
                        <a:pt x="2285" y="448"/>
                      </a:lnTo>
                      <a:lnTo>
                        <a:pt x="2272" y="432"/>
                      </a:lnTo>
                      <a:lnTo>
                        <a:pt x="2258" y="418"/>
                      </a:lnTo>
                      <a:lnTo>
                        <a:pt x="2245" y="404"/>
                      </a:lnTo>
                      <a:lnTo>
                        <a:pt x="2231" y="389"/>
                      </a:lnTo>
                      <a:lnTo>
                        <a:pt x="2217" y="376"/>
                      </a:lnTo>
                      <a:lnTo>
                        <a:pt x="2203" y="362"/>
                      </a:lnTo>
                      <a:lnTo>
                        <a:pt x="2189" y="348"/>
                      </a:lnTo>
                      <a:lnTo>
                        <a:pt x="2174" y="335"/>
                      </a:lnTo>
                      <a:lnTo>
                        <a:pt x="2159" y="321"/>
                      </a:lnTo>
                      <a:lnTo>
                        <a:pt x="2143" y="309"/>
                      </a:lnTo>
                      <a:lnTo>
                        <a:pt x="2129" y="296"/>
                      </a:lnTo>
                      <a:lnTo>
                        <a:pt x="2113" y="284"/>
                      </a:lnTo>
                      <a:lnTo>
                        <a:pt x="2097" y="271"/>
                      </a:lnTo>
                      <a:lnTo>
                        <a:pt x="2081" y="259"/>
                      </a:lnTo>
                      <a:lnTo>
                        <a:pt x="2065" y="247"/>
                      </a:lnTo>
                      <a:lnTo>
                        <a:pt x="2049" y="236"/>
                      </a:lnTo>
                      <a:lnTo>
                        <a:pt x="2033" y="225"/>
                      </a:lnTo>
                      <a:lnTo>
                        <a:pt x="2016" y="213"/>
                      </a:lnTo>
                      <a:lnTo>
                        <a:pt x="1999" y="203"/>
                      </a:lnTo>
                      <a:lnTo>
                        <a:pt x="1982" y="192"/>
                      </a:lnTo>
                      <a:lnTo>
                        <a:pt x="1965" y="181"/>
                      </a:lnTo>
                      <a:lnTo>
                        <a:pt x="1948" y="171"/>
                      </a:lnTo>
                      <a:lnTo>
                        <a:pt x="1931" y="162"/>
                      </a:lnTo>
                      <a:lnTo>
                        <a:pt x="1914" y="153"/>
                      </a:lnTo>
                      <a:lnTo>
                        <a:pt x="1896" y="143"/>
                      </a:lnTo>
                      <a:lnTo>
                        <a:pt x="1878" y="135"/>
                      </a:lnTo>
                      <a:lnTo>
                        <a:pt x="1861" y="126"/>
                      </a:lnTo>
                      <a:lnTo>
                        <a:pt x="1843" y="118"/>
                      </a:lnTo>
                      <a:lnTo>
                        <a:pt x="1825" y="109"/>
                      </a:lnTo>
                      <a:lnTo>
                        <a:pt x="1806" y="102"/>
                      </a:lnTo>
                      <a:lnTo>
                        <a:pt x="1788" y="94"/>
                      </a:lnTo>
                      <a:lnTo>
                        <a:pt x="1769" y="87"/>
                      </a:lnTo>
                      <a:lnTo>
                        <a:pt x="1751" y="79"/>
                      </a:lnTo>
                      <a:lnTo>
                        <a:pt x="1731" y="72"/>
                      </a:lnTo>
                      <a:lnTo>
                        <a:pt x="1713" y="67"/>
                      </a:lnTo>
                      <a:lnTo>
                        <a:pt x="1694" y="60"/>
                      </a:lnTo>
                      <a:lnTo>
                        <a:pt x="1675" y="54"/>
                      </a:lnTo>
                      <a:lnTo>
                        <a:pt x="1657" y="49"/>
                      </a:lnTo>
                      <a:lnTo>
                        <a:pt x="1637" y="44"/>
                      </a:lnTo>
                      <a:lnTo>
                        <a:pt x="1618" y="38"/>
                      </a:lnTo>
                      <a:lnTo>
                        <a:pt x="1599" y="34"/>
                      </a:lnTo>
                      <a:lnTo>
                        <a:pt x="1579" y="30"/>
                      </a:lnTo>
                      <a:lnTo>
                        <a:pt x="1560" y="26"/>
                      </a:lnTo>
                      <a:lnTo>
                        <a:pt x="1540" y="23"/>
                      </a:lnTo>
                      <a:lnTo>
                        <a:pt x="1520" y="19"/>
                      </a:lnTo>
                      <a:lnTo>
                        <a:pt x="1501" y="16"/>
                      </a:lnTo>
                      <a:lnTo>
                        <a:pt x="1481" y="12"/>
                      </a:lnTo>
                      <a:lnTo>
                        <a:pt x="1461" y="10"/>
                      </a:lnTo>
                      <a:lnTo>
                        <a:pt x="1442" y="8"/>
                      </a:lnTo>
                      <a:lnTo>
                        <a:pt x="1422" y="6"/>
                      </a:lnTo>
                      <a:lnTo>
                        <a:pt x="1402" y="4"/>
                      </a:lnTo>
                      <a:lnTo>
                        <a:pt x="1382" y="3"/>
                      </a:lnTo>
                      <a:lnTo>
                        <a:pt x="1363" y="2"/>
                      </a:lnTo>
                      <a:lnTo>
                        <a:pt x="1342" y="1"/>
                      </a:lnTo>
                      <a:lnTo>
                        <a:pt x="1323" y="1"/>
                      </a:lnTo>
                      <a:lnTo>
                        <a:pt x="1302" y="0"/>
                      </a:lnTo>
                      <a:lnTo>
                        <a:pt x="1283" y="1"/>
                      </a:lnTo>
                      <a:lnTo>
                        <a:pt x="1263" y="1"/>
                      </a:lnTo>
                      <a:lnTo>
                        <a:pt x="1243" y="2"/>
                      </a:lnTo>
                      <a:lnTo>
                        <a:pt x="1223" y="3"/>
                      </a:lnTo>
                      <a:lnTo>
                        <a:pt x="1204" y="4"/>
                      </a:lnTo>
                      <a:lnTo>
                        <a:pt x="1184" y="6"/>
                      </a:lnTo>
                      <a:lnTo>
                        <a:pt x="1164" y="8"/>
                      </a:lnTo>
                      <a:lnTo>
                        <a:pt x="1145" y="10"/>
                      </a:lnTo>
                      <a:lnTo>
                        <a:pt x="1124" y="12"/>
                      </a:lnTo>
                      <a:lnTo>
                        <a:pt x="1105" y="16"/>
                      </a:lnTo>
                      <a:lnTo>
                        <a:pt x="1086" y="19"/>
                      </a:lnTo>
                      <a:lnTo>
                        <a:pt x="1066" y="23"/>
                      </a:lnTo>
                      <a:lnTo>
                        <a:pt x="1046" y="26"/>
                      </a:lnTo>
                      <a:lnTo>
                        <a:pt x="1027" y="30"/>
                      </a:lnTo>
                      <a:lnTo>
                        <a:pt x="1007" y="34"/>
                      </a:lnTo>
                      <a:lnTo>
                        <a:pt x="988" y="38"/>
                      </a:lnTo>
                      <a:lnTo>
                        <a:pt x="969" y="44"/>
                      </a:lnTo>
                      <a:lnTo>
                        <a:pt x="949" y="49"/>
                      </a:lnTo>
                      <a:lnTo>
                        <a:pt x="930" y="54"/>
                      </a:lnTo>
                      <a:lnTo>
                        <a:pt x="912" y="60"/>
                      </a:lnTo>
                      <a:lnTo>
                        <a:pt x="893" y="67"/>
                      </a:lnTo>
                      <a:lnTo>
                        <a:pt x="873" y="72"/>
                      </a:lnTo>
                      <a:lnTo>
                        <a:pt x="855" y="79"/>
                      </a:lnTo>
                      <a:lnTo>
                        <a:pt x="837" y="87"/>
                      </a:lnTo>
                      <a:lnTo>
                        <a:pt x="818" y="94"/>
                      </a:lnTo>
                      <a:lnTo>
                        <a:pt x="799" y="102"/>
                      </a:lnTo>
                      <a:lnTo>
                        <a:pt x="781" y="109"/>
                      </a:lnTo>
                      <a:lnTo>
                        <a:pt x="763" y="118"/>
                      </a:lnTo>
                      <a:lnTo>
                        <a:pt x="745" y="126"/>
                      </a:lnTo>
                      <a:lnTo>
                        <a:pt x="727" y="135"/>
                      </a:lnTo>
                      <a:lnTo>
                        <a:pt x="710" y="143"/>
                      </a:lnTo>
                      <a:lnTo>
                        <a:pt x="692" y="153"/>
                      </a:lnTo>
                      <a:lnTo>
                        <a:pt x="675" y="162"/>
                      </a:lnTo>
                      <a:lnTo>
                        <a:pt x="658" y="171"/>
                      </a:lnTo>
                      <a:lnTo>
                        <a:pt x="639" y="181"/>
                      </a:lnTo>
                      <a:lnTo>
                        <a:pt x="622" y="192"/>
                      </a:lnTo>
                      <a:lnTo>
                        <a:pt x="607" y="203"/>
                      </a:lnTo>
                      <a:lnTo>
                        <a:pt x="589" y="213"/>
                      </a:lnTo>
                      <a:lnTo>
                        <a:pt x="572" y="225"/>
                      </a:lnTo>
                      <a:lnTo>
                        <a:pt x="557" y="236"/>
                      </a:lnTo>
                      <a:lnTo>
                        <a:pt x="541" y="247"/>
                      </a:lnTo>
                      <a:lnTo>
                        <a:pt x="524" y="259"/>
                      </a:lnTo>
                      <a:lnTo>
                        <a:pt x="508" y="271"/>
                      </a:lnTo>
                      <a:lnTo>
                        <a:pt x="493" y="284"/>
                      </a:lnTo>
                      <a:lnTo>
                        <a:pt x="477" y="296"/>
                      </a:lnTo>
                      <a:lnTo>
                        <a:pt x="462" y="309"/>
                      </a:lnTo>
                      <a:lnTo>
                        <a:pt x="446" y="321"/>
                      </a:lnTo>
                      <a:lnTo>
                        <a:pt x="432" y="335"/>
                      </a:lnTo>
                      <a:lnTo>
                        <a:pt x="417" y="348"/>
                      </a:lnTo>
                      <a:lnTo>
                        <a:pt x="403" y="362"/>
                      </a:lnTo>
                      <a:lnTo>
                        <a:pt x="389" y="376"/>
                      </a:lnTo>
                      <a:lnTo>
                        <a:pt x="375" y="389"/>
                      </a:lnTo>
                      <a:lnTo>
                        <a:pt x="360" y="404"/>
                      </a:lnTo>
                      <a:lnTo>
                        <a:pt x="347" y="418"/>
                      </a:lnTo>
                      <a:lnTo>
                        <a:pt x="334" y="432"/>
                      </a:lnTo>
                      <a:lnTo>
                        <a:pt x="320" y="448"/>
                      </a:lnTo>
                      <a:lnTo>
                        <a:pt x="308" y="463"/>
                      </a:lnTo>
                      <a:lnTo>
                        <a:pt x="294" y="478"/>
                      </a:lnTo>
                      <a:lnTo>
                        <a:pt x="282" y="494"/>
                      </a:lnTo>
                      <a:lnTo>
                        <a:pt x="271" y="510"/>
                      </a:lnTo>
                      <a:lnTo>
                        <a:pt x="258" y="525"/>
                      </a:lnTo>
                      <a:lnTo>
                        <a:pt x="247" y="541"/>
                      </a:lnTo>
                      <a:lnTo>
                        <a:pt x="235" y="557"/>
                      </a:lnTo>
                      <a:lnTo>
                        <a:pt x="224" y="574"/>
                      </a:lnTo>
                      <a:lnTo>
                        <a:pt x="213" y="590"/>
                      </a:lnTo>
                      <a:lnTo>
                        <a:pt x="202" y="607"/>
                      </a:lnTo>
                      <a:lnTo>
                        <a:pt x="191" y="624"/>
                      </a:lnTo>
                      <a:lnTo>
                        <a:pt x="181" y="641"/>
                      </a:lnTo>
                      <a:lnTo>
                        <a:pt x="171" y="658"/>
                      </a:lnTo>
                      <a:lnTo>
                        <a:pt x="162" y="675"/>
                      </a:lnTo>
                      <a:lnTo>
                        <a:pt x="152" y="693"/>
                      </a:lnTo>
                      <a:lnTo>
                        <a:pt x="142" y="710"/>
                      </a:lnTo>
                      <a:lnTo>
                        <a:pt x="134" y="729"/>
                      </a:lnTo>
                      <a:lnTo>
                        <a:pt x="125" y="747"/>
                      </a:lnTo>
                      <a:lnTo>
                        <a:pt x="117" y="764"/>
                      </a:lnTo>
                      <a:lnTo>
                        <a:pt x="109" y="782"/>
                      </a:lnTo>
                      <a:lnTo>
                        <a:pt x="101" y="801"/>
                      </a:lnTo>
                      <a:lnTo>
                        <a:pt x="93" y="819"/>
                      </a:lnTo>
                      <a:lnTo>
                        <a:pt x="87" y="838"/>
                      </a:lnTo>
                      <a:lnTo>
                        <a:pt x="79" y="857"/>
                      </a:lnTo>
                      <a:lnTo>
                        <a:pt x="73" y="875"/>
                      </a:lnTo>
                      <a:lnTo>
                        <a:pt x="66" y="894"/>
                      </a:lnTo>
                      <a:lnTo>
                        <a:pt x="61" y="912"/>
                      </a:lnTo>
                      <a:lnTo>
                        <a:pt x="54" y="932"/>
                      </a:lnTo>
                      <a:lnTo>
                        <a:pt x="49" y="951"/>
                      </a:lnTo>
                      <a:lnTo>
                        <a:pt x="43" y="970"/>
                      </a:lnTo>
                      <a:lnTo>
                        <a:pt x="39" y="990"/>
                      </a:lnTo>
                      <a:lnTo>
                        <a:pt x="33" y="1009"/>
                      </a:lnTo>
                      <a:lnTo>
                        <a:pt x="30" y="1028"/>
                      </a:lnTo>
                      <a:lnTo>
                        <a:pt x="25" y="1048"/>
                      </a:lnTo>
                      <a:lnTo>
                        <a:pt x="22" y="1067"/>
                      </a:lnTo>
                      <a:lnTo>
                        <a:pt x="19" y="1086"/>
                      </a:lnTo>
                      <a:lnTo>
                        <a:pt x="15" y="1107"/>
                      </a:lnTo>
                      <a:lnTo>
                        <a:pt x="12" y="1126"/>
                      </a:lnTo>
                      <a:lnTo>
                        <a:pt x="9" y="1145"/>
                      </a:lnTo>
                      <a:lnTo>
                        <a:pt x="7" y="1166"/>
                      </a:lnTo>
                      <a:lnTo>
                        <a:pt x="5" y="1185"/>
                      </a:lnTo>
                      <a:lnTo>
                        <a:pt x="4" y="1205"/>
                      </a:lnTo>
                      <a:lnTo>
                        <a:pt x="3" y="1225"/>
                      </a:lnTo>
                      <a:lnTo>
                        <a:pt x="1" y="1245"/>
                      </a:lnTo>
                      <a:lnTo>
                        <a:pt x="0" y="1264"/>
                      </a:lnTo>
                      <a:lnTo>
                        <a:pt x="0" y="1285"/>
                      </a:lnTo>
                      <a:lnTo>
                        <a:pt x="0" y="1304"/>
                      </a:lnTo>
                      <a:lnTo>
                        <a:pt x="0" y="1325"/>
                      </a:lnTo>
                      <a:lnTo>
                        <a:pt x="0" y="1344"/>
                      </a:lnTo>
                      <a:lnTo>
                        <a:pt x="1" y="1364"/>
                      </a:lnTo>
                      <a:lnTo>
                        <a:pt x="3" y="1384"/>
                      </a:lnTo>
                      <a:lnTo>
                        <a:pt x="4" y="1404"/>
                      </a:lnTo>
                      <a:lnTo>
                        <a:pt x="5" y="1423"/>
                      </a:lnTo>
                      <a:lnTo>
                        <a:pt x="7" y="1444"/>
                      </a:lnTo>
                      <a:lnTo>
                        <a:pt x="9" y="1463"/>
                      </a:lnTo>
                      <a:lnTo>
                        <a:pt x="12" y="1482"/>
                      </a:lnTo>
                      <a:lnTo>
                        <a:pt x="15" y="1503"/>
                      </a:lnTo>
                      <a:lnTo>
                        <a:pt x="19" y="1522"/>
                      </a:lnTo>
                      <a:lnTo>
                        <a:pt x="22" y="1541"/>
                      </a:lnTo>
                      <a:lnTo>
                        <a:pt x="25" y="1562"/>
                      </a:lnTo>
                      <a:lnTo>
                        <a:pt x="30" y="1581"/>
                      </a:lnTo>
                      <a:lnTo>
                        <a:pt x="33" y="1600"/>
                      </a:lnTo>
                      <a:lnTo>
                        <a:pt x="39" y="1620"/>
                      </a:lnTo>
                      <a:lnTo>
                        <a:pt x="43" y="1639"/>
                      </a:lnTo>
                      <a:lnTo>
                        <a:pt x="49" y="1658"/>
                      </a:lnTo>
                      <a:lnTo>
                        <a:pt x="54" y="1678"/>
                      </a:lnTo>
                      <a:lnTo>
                        <a:pt x="61" y="1696"/>
                      </a:lnTo>
                      <a:lnTo>
                        <a:pt x="66" y="1715"/>
                      </a:lnTo>
                      <a:lnTo>
                        <a:pt x="73" y="1734"/>
                      </a:lnTo>
                      <a:lnTo>
                        <a:pt x="79" y="1752"/>
                      </a:lnTo>
                      <a:lnTo>
                        <a:pt x="87" y="1771"/>
                      </a:lnTo>
                      <a:lnTo>
                        <a:pt x="93" y="1790"/>
                      </a:lnTo>
                      <a:lnTo>
                        <a:pt x="101" y="1808"/>
                      </a:lnTo>
                      <a:lnTo>
                        <a:pt x="109" y="1826"/>
                      </a:lnTo>
                      <a:lnTo>
                        <a:pt x="117" y="1844"/>
                      </a:lnTo>
                      <a:lnTo>
                        <a:pt x="125" y="1863"/>
                      </a:lnTo>
                      <a:lnTo>
                        <a:pt x="134" y="1881"/>
                      </a:lnTo>
                      <a:lnTo>
                        <a:pt x="142" y="1898"/>
                      </a:lnTo>
                      <a:lnTo>
                        <a:pt x="152" y="1916"/>
                      </a:lnTo>
                      <a:lnTo>
                        <a:pt x="162" y="1933"/>
                      </a:lnTo>
                      <a:lnTo>
                        <a:pt x="171" y="1951"/>
                      </a:lnTo>
                      <a:lnTo>
                        <a:pt x="181" y="1968"/>
                      </a:lnTo>
                      <a:lnTo>
                        <a:pt x="191" y="1985"/>
                      </a:lnTo>
                      <a:lnTo>
                        <a:pt x="202" y="2002"/>
                      </a:lnTo>
                      <a:lnTo>
                        <a:pt x="213" y="2018"/>
                      </a:lnTo>
                      <a:lnTo>
                        <a:pt x="224" y="2035"/>
                      </a:lnTo>
                      <a:lnTo>
                        <a:pt x="235" y="2051"/>
                      </a:lnTo>
                      <a:lnTo>
                        <a:pt x="247" y="2068"/>
                      </a:lnTo>
                      <a:lnTo>
                        <a:pt x="258" y="2084"/>
                      </a:lnTo>
                      <a:lnTo>
                        <a:pt x="271" y="2100"/>
                      </a:lnTo>
                      <a:lnTo>
                        <a:pt x="282" y="2116"/>
                      </a:lnTo>
                      <a:lnTo>
                        <a:pt x="294" y="2130"/>
                      </a:lnTo>
                      <a:lnTo>
                        <a:pt x="308" y="2146"/>
                      </a:lnTo>
                      <a:lnTo>
                        <a:pt x="320" y="2161"/>
                      </a:lnTo>
                      <a:lnTo>
                        <a:pt x="334" y="2176"/>
                      </a:lnTo>
                      <a:lnTo>
                        <a:pt x="347" y="2191"/>
                      </a:lnTo>
                    </a:path>
                  </a:pathLst>
                </a:custGeom>
                <a:noFill/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任意多边形 258104">
                  <a:extLst>
                    <a:ext uri="{FF2B5EF4-FFF2-40B4-BE49-F238E27FC236}">
                      <a16:creationId xmlns:a16="http://schemas.microsoft.com/office/drawing/2014/main" id="{001B121C-A030-AFF1-27FC-B76FC4A96C1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79" y="1563"/>
                  <a:ext cx="426" cy="2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258" h="1304">
                      <a:moveTo>
                        <a:pt x="0" y="887"/>
                      </a:moveTo>
                      <a:lnTo>
                        <a:pt x="13" y="901"/>
                      </a:lnTo>
                      <a:lnTo>
                        <a:pt x="28" y="915"/>
                      </a:lnTo>
                      <a:lnTo>
                        <a:pt x="42" y="930"/>
                      </a:lnTo>
                      <a:lnTo>
                        <a:pt x="56" y="943"/>
                      </a:lnTo>
                      <a:lnTo>
                        <a:pt x="70" y="957"/>
                      </a:lnTo>
                      <a:lnTo>
                        <a:pt x="85" y="971"/>
                      </a:lnTo>
                      <a:lnTo>
                        <a:pt x="99" y="983"/>
                      </a:lnTo>
                      <a:lnTo>
                        <a:pt x="115" y="997"/>
                      </a:lnTo>
                      <a:lnTo>
                        <a:pt x="130" y="1009"/>
                      </a:lnTo>
                      <a:lnTo>
                        <a:pt x="146" y="1022"/>
                      </a:lnTo>
                      <a:lnTo>
                        <a:pt x="161" y="1034"/>
                      </a:lnTo>
                      <a:lnTo>
                        <a:pt x="177" y="1046"/>
                      </a:lnTo>
                      <a:lnTo>
                        <a:pt x="194" y="1058"/>
                      </a:lnTo>
                      <a:lnTo>
                        <a:pt x="210" y="1069"/>
                      </a:lnTo>
                      <a:lnTo>
                        <a:pt x="225" y="1081"/>
                      </a:lnTo>
                      <a:lnTo>
                        <a:pt x="242" y="1092"/>
                      </a:lnTo>
                      <a:lnTo>
                        <a:pt x="260" y="1102"/>
                      </a:lnTo>
                      <a:lnTo>
                        <a:pt x="275" y="1113"/>
                      </a:lnTo>
                      <a:lnTo>
                        <a:pt x="292" y="1123"/>
                      </a:lnTo>
                      <a:lnTo>
                        <a:pt x="311" y="1133"/>
                      </a:lnTo>
                      <a:lnTo>
                        <a:pt x="328" y="1143"/>
                      </a:lnTo>
                      <a:lnTo>
                        <a:pt x="345" y="1152"/>
                      </a:lnTo>
                      <a:lnTo>
                        <a:pt x="363" y="1161"/>
                      </a:lnTo>
                      <a:lnTo>
                        <a:pt x="380" y="1170"/>
                      </a:lnTo>
                      <a:lnTo>
                        <a:pt x="398" y="1180"/>
                      </a:lnTo>
                      <a:lnTo>
                        <a:pt x="416" y="1187"/>
                      </a:lnTo>
                      <a:lnTo>
                        <a:pt x="434" y="1195"/>
                      </a:lnTo>
                      <a:lnTo>
                        <a:pt x="452" y="1203"/>
                      </a:lnTo>
                      <a:lnTo>
                        <a:pt x="471" y="1211"/>
                      </a:lnTo>
                      <a:lnTo>
                        <a:pt x="490" y="1218"/>
                      </a:lnTo>
                      <a:lnTo>
                        <a:pt x="508" y="1225"/>
                      </a:lnTo>
                      <a:lnTo>
                        <a:pt x="526" y="1232"/>
                      </a:lnTo>
                      <a:lnTo>
                        <a:pt x="546" y="1239"/>
                      </a:lnTo>
                      <a:lnTo>
                        <a:pt x="565" y="1244"/>
                      </a:lnTo>
                      <a:lnTo>
                        <a:pt x="583" y="1250"/>
                      </a:lnTo>
                      <a:lnTo>
                        <a:pt x="602" y="1256"/>
                      </a:lnTo>
                      <a:lnTo>
                        <a:pt x="622" y="1261"/>
                      </a:lnTo>
                      <a:lnTo>
                        <a:pt x="641" y="1266"/>
                      </a:lnTo>
                      <a:lnTo>
                        <a:pt x="660" y="1270"/>
                      </a:lnTo>
                      <a:lnTo>
                        <a:pt x="680" y="1275"/>
                      </a:lnTo>
                      <a:lnTo>
                        <a:pt x="699" y="1279"/>
                      </a:lnTo>
                      <a:lnTo>
                        <a:pt x="719" y="1283"/>
                      </a:lnTo>
                      <a:lnTo>
                        <a:pt x="739" y="1286"/>
                      </a:lnTo>
                      <a:lnTo>
                        <a:pt x="758" y="1290"/>
                      </a:lnTo>
                      <a:lnTo>
                        <a:pt x="777" y="1292"/>
                      </a:lnTo>
                      <a:lnTo>
                        <a:pt x="798" y="1295"/>
                      </a:lnTo>
                      <a:lnTo>
                        <a:pt x="817" y="1298"/>
                      </a:lnTo>
                      <a:lnTo>
                        <a:pt x="837" y="1299"/>
                      </a:lnTo>
                      <a:lnTo>
                        <a:pt x="857" y="1301"/>
                      </a:lnTo>
                      <a:lnTo>
                        <a:pt x="876" y="1302"/>
                      </a:lnTo>
                      <a:lnTo>
                        <a:pt x="896" y="1303"/>
                      </a:lnTo>
                      <a:lnTo>
                        <a:pt x="916" y="1304"/>
                      </a:lnTo>
                      <a:lnTo>
                        <a:pt x="936" y="1304"/>
                      </a:lnTo>
                      <a:lnTo>
                        <a:pt x="955" y="1304"/>
                      </a:lnTo>
                      <a:lnTo>
                        <a:pt x="976" y="1304"/>
                      </a:lnTo>
                      <a:lnTo>
                        <a:pt x="995" y="1304"/>
                      </a:lnTo>
                      <a:lnTo>
                        <a:pt x="1016" y="1303"/>
                      </a:lnTo>
                      <a:lnTo>
                        <a:pt x="1035" y="1302"/>
                      </a:lnTo>
                      <a:lnTo>
                        <a:pt x="1055" y="1301"/>
                      </a:lnTo>
                      <a:lnTo>
                        <a:pt x="1075" y="1299"/>
                      </a:lnTo>
                      <a:lnTo>
                        <a:pt x="1095" y="1298"/>
                      </a:lnTo>
                      <a:lnTo>
                        <a:pt x="1114" y="1295"/>
                      </a:lnTo>
                      <a:lnTo>
                        <a:pt x="1134" y="1292"/>
                      </a:lnTo>
                      <a:lnTo>
                        <a:pt x="1154" y="1290"/>
                      </a:lnTo>
                      <a:lnTo>
                        <a:pt x="1173" y="1286"/>
                      </a:lnTo>
                      <a:lnTo>
                        <a:pt x="1193" y="1283"/>
                      </a:lnTo>
                      <a:lnTo>
                        <a:pt x="1213" y="1279"/>
                      </a:lnTo>
                      <a:lnTo>
                        <a:pt x="1232" y="1275"/>
                      </a:lnTo>
                      <a:lnTo>
                        <a:pt x="1252" y="1270"/>
                      </a:lnTo>
                      <a:lnTo>
                        <a:pt x="1271" y="1266"/>
                      </a:lnTo>
                      <a:lnTo>
                        <a:pt x="1290" y="1261"/>
                      </a:lnTo>
                      <a:lnTo>
                        <a:pt x="1310" y="1256"/>
                      </a:lnTo>
                      <a:lnTo>
                        <a:pt x="1328" y="1250"/>
                      </a:lnTo>
                      <a:lnTo>
                        <a:pt x="1347" y="1244"/>
                      </a:lnTo>
                      <a:lnTo>
                        <a:pt x="1366" y="1239"/>
                      </a:lnTo>
                      <a:lnTo>
                        <a:pt x="1384" y="1232"/>
                      </a:lnTo>
                      <a:lnTo>
                        <a:pt x="1404" y="1225"/>
                      </a:lnTo>
                      <a:lnTo>
                        <a:pt x="1422" y="1218"/>
                      </a:lnTo>
                      <a:lnTo>
                        <a:pt x="1441" y="1211"/>
                      </a:lnTo>
                      <a:lnTo>
                        <a:pt x="1459" y="1203"/>
                      </a:lnTo>
                      <a:lnTo>
                        <a:pt x="1478" y="1195"/>
                      </a:lnTo>
                      <a:lnTo>
                        <a:pt x="1496" y="1187"/>
                      </a:lnTo>
                      <a:lnTo>
                        <a:pt x="1514" y="1180"/>
                      </a:lnTo>
                      <a:lnTo>
                        <a:pt x="1531" y="1170"/>
                      </a:lnTo>
                      <a:lnTo>
                        <a:pt x="1549" y="1161"/>
                      </a:lnTo>
                      <a:lnTo>
                        <a:pt x="1567" y="1152"/>
                      </a:lnTo>
                      <a:lnTo>
                        <a:pt x="1584" y="1143"/>
                      </a:lnTo>
                      <a:lnTo>
                        <a:pt x="1601" y="1133"/>
                      </a:lnTo>
                      <a:lnTo>
                        <a:pt x="1618" y="1123"/>
                      </a:lnTo>
                      <a:lnTo>
                        <a:pt x="1635" y="1113"/>
                      </a:lnTo>
                      <a:lnTo>
                        <a:pt x="1652" y="1102"/>
                      </a:lnTo>
                      <a:lnTo>
                        <a:pt x="1669" y="1092"/>
                      </a:lnTo>
                      <a:lnTo>
                        <a:pt x="1686" y="1081"/>
                      </a:lnTo>
                      <a:lnTo>
                        <a:pt x="1702" y="1069"/>
                      </a:lnTo>
                      <a:lnTo>
                        <a:pt x="1718" y="1058"/>
                      </a:lnTo>
                      <a:lnTo>
                        <a:pt x="1734" y="1046"/>
                      </a:lnTo>
                      <a:lnTo>
                        <a:pt x="1750" y="1034"/>
                      </a:lnTo>
                      <a:lnTo>
                        <a:pt x="1766" y="1022"/>
                      </a:lnTo>
                      <a:lnTo>
                        <a:pt x="1782" y="1009"/>
                      </a:lnTo>
                      <a:lnTo>
                        <a:pt x="1796" y="997"/>
                      </a:lnTo>
                      <a:lnTo>
                        <a:pt x="1812" y="983"/>
                      </a:lnTo>
                      <a:lnTo>
                        <a:pt x="1827" y="971"/>
                      </a:lnTo>
                      <a:lnTo>
                        <a:pt x="1842" y="957"/>
                      </a:lnTo>
                      <a:lnTo>
                        <a:pt x="1856" y="943"/>
                      </a:lnTo>
                      <a:lnTo>
                        <a:pt x="1870" y="930"/>
                      </a:lnTo>
                      <a:lnTo>
                        <a:pt x="1884" y="915"/>
                      </a:lnTo>
                      <a:lnTo>
                        <a:pt x="1898" y="901"/>
                      </a:lnTo>
                      <a:lnTo>
                        <a:pt x="1911" y="887"/>
                      </a:lnTo>
                      <a:lnTo>
                        <a:pt x="1925" y="872"/>
                      </a:lnTo>
                      <a:lnTo>
                        <a:pt x="1938" y="857"/>
                      </a:lnTo>
                      <a:lnTo>
                        <a:pt x="1951" y="842"/>
                      </a:lnTo>
                      <a:lnTo>
                        <a:pt x="1963" y="826"/>
                      </a:lnTo>
                      <a:lnTo>
                        <a:pt x="1976" y="812"/>
                      </a:lnTo>
                      <a:lnTo>
                        <a:pt x="1988" y="796"/>
                      </a:lnTo>
                      <a:lnTo>
                        <a:pt x="2001" y="780"/>
                      </a:lnTo>
                      <a:lnTo>
                        <a:pt x="2012" y="764"/>
                      </a:lnTo>
                      <a:lnTo>
                        <a:pt x="2024" y="747"/>
                      </a:lnTo>
                      <a:lnTo>
                        <a:pt x="2035" y="731"/>
                      </a:lnTo>
                      <a:lnTo>
                        <a:pt x="2046" y="714"/>
                      </a:lnTo>
                      <a:lnTo>
                        <a:pt x="2056" y="698"/>
                      </a:lnTo>
                      <a:lnTo>
                        <a:pt x="2068" y="681"/>
                      </a:lnTo>
                      <a:lnTo>
                        <a:pt x="2078" y="664"/>
                      </a:lnTo>
                      <a:lnTo>
                        <a:pt x="2087" y="647"/>
                      </a:lnTo>
                      <a:lnTo>
                        <a:pt x="2097" y="629"/>
                      </a:lnTo>
                      <a:lnTo>
                        <a:pt x="2106" y="612"/>
                      </a:lnTo>
                      <a:lnTo>
                        <a:pt x="2115" y="594"/>
                      </a:lnTo>
                      <a:lnTo>
                        <a:pt x="2125" y="577"/>
                      </a:lnTo>
                      <a:lnTo>
                        <a:pt x="2134" y="559"/>
                      </a:lnTo>
                      <a:lnTo>
                        <a:pt x="2142" y="540"/>
                      </a:lnTo>
                      <a:lnTo>
                        <a:pt x="2150" y="522"/>
                      </a:lnTo>
                      <a:lnTo>
                        <a:pt x="2157" y="504"/>
                      </a:lnTo>
                      <a:lnTo>
                        <a:pt x="2165" y="486"/>
                      </a:lnTo>
                      <a:lnTo>
                        <a:pt x="2172" y="467"/>
                      </a:lnTo>
                      <a:lnTo>
                        <a:pt x="2179" y="448"/>
                      </a:lnTo>
                      <a:lnTo>
                        <a:pt x="2186" y="430"/>
                      </a:lnTo>
                      <a:lnTo>
                        <a:pt x="2193" y="411"/>
                      </a:lnTo>
                      <a:lnTo>
                        <a:pt x="2198" y="392"/>
                      </a:lnTo>
                      <a:lnTo>
                        <a:pt x="2204" y="374"/>
                      </a:lnTo>
                      <a:lnTo>
                        <a:pt x="2210" y="354"/>
                      </a:lnTo>
                      <a:lnTo>
                        <a:pt x="2215" y="335"/>
                      </a:lnTo>
                      <a:lnTo>
                        <a:pt x="2220" y="316"/>
                      </a:lnTo>
                      <a:lnTo>
                        <a:pt x="2224" y="296"/>
                      </a:lnTo>
                      <a:lnTo>
                        <a:pt x="2229" y="277"/>
                      </a:lnTo>
                      <a:lnTo>
                        <a:pt x="2234" y="258"/>
                      </a:lnTo>
                      <a:lnTo>
                        <a:pt x="2237" y="237"/>
                      </a:lnTo>
                      <a:lnTo>
                        <a:pt x="2240" y="218"/>
                      </a:lnTo>
                      <a:lnTo>
                        <a:pt x="2244" y="199"/>
                      </a:lnTo>
                      <a:lnTo>
                        <a:pt x="2247" y="178"/>
                      </a:lnTo>
                      <a:lnTo>
                        <a:pt x="2249" y="159"/>
                      </a:lnTo>
                      <a:lnTo>
                        <a:pt x="2252" y="140"/>
                      </a:lnTo>
                      <a:lnTo>
                        <a:pt x="2253" y="119"/>
                      </a:lnTo>
                      <a:lnTo>
                        <a:pt x="2255" y="100"/>
                      </a:lnTo>
                      <a:lnTo>
                        <a:pt x="2256" y="80"/>
                      </a:lnTo>
                      <a:lnTo>
                        <a:pt x="2257" y="60"/>
                      </a:lnTo>
                      <a:lnTo>
                        <a:pt x="2258" y="40"/>
                      </a:lnTo>
                      <a:lnTo>
                        <a:pt x="2258" y="21"/>
                      </a:lnTo>
                      <a:lnTo>
                        <a:pt x="2258" y="0"/>
                      </a:lnTo>
                    </a:path>
                  </a:pathLst>
                </a:custGeom>
                <a:noFill/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直接连接符 92">
                  <a:extLst>
                    <a:ext uri="{FF2B5EF4-FFF2-40B4-BE49-F238E27FC236}">
                      <a16:creationId xmlns:a16="http://schemas.microsoft.com/office/drawing/2014/main" id="{51F872A1-17FD-B6B1-F24A-2A6E7B88A28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956" y="1317"/>
                  <a:ext cx="1" cy="492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直接连接符 93">
                  <a:extLst>
                    <a:ext uri="{FF2B5EF4-FFF2-40B4-BE49-F238E27FC236}">
                      <a16:creationId xmlns:a16="http://schemas.microsoft.com/office/drawing/2014/main" id="{087C564E-4531-BCF3-88E4-EF94A15C8F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181" y="1317"/>
                  <a:ext cx="1" cy="492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直接连接符 94">
                  <a:extLst>
                    <a:ext uri="{FF2B5EF4-FFF2-40B4-BE49-F238E27FC236}">
                      <a16:creationId xmlns:a16="http://schemas.microsoft.com/office/drawing/2014/main" id="{A853D001-7C3C-1B6B-6F87-51290F43FD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82" y="949"/>
                  <a:ext cx="1" cy="1227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直接连接符 95">
                  <a:extLst>
                    <a:ext uri="{FF2B5EF4-FFF2-40B4-BE49-F238E27FC236}">
                      <a16:creationId xmlns:a16="http://schemas.microsoft.com/office/drawing/2014/main" id="{804708D3-E453-9634-4CC5-497BB3B85C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53" y="949"/>
                  <a:ext cx="1" cy="1227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直接连接符 96">
                  <a:extLst>
                    <a:ext uri="{FF2B5EF4-FFF2-40B4-BE49-F238E27FC236}">
                      <a16:creationId xmlns:a16="http://schemas.microsoft.com/office/drawing/2014/main" id="{EFF56F68-6C7B-28EA-6D83-D9EA11F676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81" y="1809"/>
                  <a:ext cx="775" cy="1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直接连接符 97">
                  <a:extLst>
                    <a:ext uri="{FF2B5EF4-FFF2-40B4-BE49-F238E27FC236}">
                      <a16:creationId xmlns:a16="http://schemas.microsoft.com/office/drawing/2014/main" id="{DB1FC68D-0EB2-AB6F-68A0-13A94E7799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956" y="1809"/>
                  <a:ext cx="97" cy="9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直接连接符 98">
                  <a:extLst>
                    <a:ext uri="{FF2B5EF4-FFF2-40B4-BE49-F238E27FC236}">
                      <a16:creationId xmlns:a16="http://schemas.microsoft.com/office/drawing/2014/main" id="{2174C48F-A54D-A6E7-048A-39F4528AC4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81" y="1317"/>
                  <a:ext cx="775" cy="1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直接连接符 99">
                  <a:extLst>
                    <a:ext uri="{FF2B5EF4-FFF2-40B4-BE49-F238E27FC236}">
                      <a16:creationId xmlns:a16="http://schemas.microsoft.com/office/drawing/2014/main" id="{ADA18747-1DD8-A3B3-DC8E-CA615E0B4B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1082" y="1219"/>
                  <a:ext cx="99" cy="98"/>
                </a:xfrm>
                <a:prstGeom prst="line">
                  <a:avLst/>
                </a:prstGeom>
                <a:ln w="1905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58E9C0B6-51E0-B9D2-3928-2997AAFF273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56" y="1219"/>
              <a:ext cx="97" cy="9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73DC74EB-0FBC-D531-CEFD-9CB5285A371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52" y="1809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BCE2C3A0-59F6-E7FF-6BA9-6AF140AE3F7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704" y="1256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33650AEA-7ED8-4342-26B9-4785F73CD25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76" y="1809"/>
              <a:ext cx="61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B57089B5-1CE5-FD20-F3A0-A10458847C1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99" y="1809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1" name="组合 40">
              <a:extLst>
                <a:ext uri="{FF2B5EF4-FFF2-40B4-BE49-F238E27FC236}">
                  <a16:creationId xmlns:a16="http://schemas.microsoft.com/office/drawing/2014/main" id="{BC74E364-A59B-56AD-772E-7DF3F99710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759" y="1194"/>
              <a:ext cx="2" cy="737"/>
              <a:chOff x="1857" y="1881"/>
              <a:chExt cx="1" cy="559"/>
            </a:xfrm>
          </p:grpSpPr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BC51B2C7-54C9-9473-ED43-83A3088DBE5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7" y="2313"/>
                <a:ext cx="1" cy="127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AAFA58A4-84D0-E1F8-5085-31C42F02FEE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7" y="2262"/>
                <a:ext cx="1" cy="2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7124A77F-A01A-2D49-8024-C1606A36B2A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7" y="2085"/>
                <a:ext cx="1" cy="152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57BD934A-D143-3982-FF88-A95333EF189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7" y="2034"/>
                <a:ext cx="1" cy="2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直接连接符 67">
                <a:extLst>
                  <a:ext uri="{FF2B5EF4-FFF2-40B4-BE49-F238E27FC236}">
                    <a16:creationId xmlns:a16="http://schemas.microsoft.com/office/drawing/2014/main" id="{FCD6A3FA-4953-A3FC-C583-BCAF114EE0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7" y="1881"/>
                <a:ext cx="1" cy="128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2" name="任意多边形 258124">
              <a:extLst>
                <a:ext uri="{FF2B5EF4-FFF2-40B4-BE49-F238E27FC236}">
                  <a16:creationId xmlns:a16="http://schemas.microsoft.com/office/drawing/2014/main" id="{60A4ADF0-ACE8-3ADB-934E-9662AD41A0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6" y="1268"/>
              <a:ext cx="417" cy="589"/>
            </a:xfrm>
            <a:custGeom>
              <a:avLst/>
              <a:gdLst/>
              <a:ahLst/>
              <a:cxnLst/>
              <a:rect l="0" t="0" r="0" b="0"/>
              <a:pathLst>
                <a:path w="2223" h="3129">
                  <a:moveTo>
                    <a:pt x="658" y="3129"/>
                  </a:moveTo>
                  <a:lnTo>
                    <a:pt x="681" y="3129"/>
                  </a:lnTo>
                  <a:lnTo>
                    <a:pt x="703" y="3128"/>
                  </a:lnTo>
                  <a:lnTo>
                    <a:pt x="724" y="3128"/>
                  </a:lnTo>
                  <a:lnTo>
                    <a:pt x="747" y="3127"/>
                  </a:lnTo>
                  <a:lnTo>
                    <a:pt x="768" y="3126"/>
                  </a:lnTo>
                  <a:lnTo>
                    <a:pt x="790" y="3124"/>
                  </a:lnTo>
                  <a:lnTo>
                    <a:pt x="812" y="3122"/>
                  </a:lnTo>
                  <a:lnTo>
                    <a:pt x="834" y="3119"/>
                  </a:lnTo>
                  <a:lnTo>
                    <a:pt x="856" y="3117"/>
                  </a:lnTo>
                  <a:lnTo>
                    <a:pt x="877" y="3114"/>
                  </a:lnTo>
                  <a:lnTo>
                    <a:pt x="899" y="3111"/>
                  </a:lnTo>
                  <a:lnTo>
                    <a:pt x="921" y="3107"/>
                  </a:lnTo>
                  <a:lnTo>
                    <a:pt x="942" y="3103"/>
                  </a:lnTo>
                  <a:lnTo>
                    <a:pt x="964" y="3099"/>
                  </a:lnTo>
                  <a:lnTo>
                    <a:pt x="985" y="3095"/>
                  </a:lnTo>
                  <a:lnTo>
                    <a:pt x="1007" y="3090"/>
                  </a:lnTo>
                  <a:lnTo>
                    <a:pt x="1028" y="3085"/>
                  </a:lnTo>
                  <a:lnTo>
                    <a:pt x="1049" y="3080"/>
                  </a:lnTo>
                  <a:lnTo>
                    <a:pt x="1070" y="3074"/>
                  </a:lnTo>
                  <a:lnTo>
                    <a:pt x="1092" y="3068"/>
                  </a:lnTo>
                  <a:lnTo>
                    <a:pt x="1112" y="3062"/>
                  </a:lnTo>
                  <a:lnTo>
                    <a:pt x="1134" y="3056"/>
                  </a:lnTo>
                  <a:lnTo>
                    <a:pt x="1154" y="3049"/>
                  </a:lnTo>
                  <a:lnTo>
                    <a:pt x="1175" y="3042"/>
                  </a:lnTo>
                  <a:lnTo>
                    <a:pt x="1196" y="3034"/>
                  </a:lnTo>
                  <a:lnTo>
                    <a:pt x="1217" y="3026"/>
                  </a:lnTo>
                  <a:lnTo>
                    <a:pt x="1237" y="3018"/>
                  </a:lnTo>
                  <a:lnTo>
                    <a:pt x="1258" y="3010"/>
                  </a:lnTo>
                  <a:lnTo>
                    <a:pt x="1277" y="3001"/>
                  </a:lnTo>
                  <a:lnTo>
                    <a:pt x="1297" y="2993"/>
                  </a:lnTo>
                  <a:lnTo>
                    <a:pt x="1318" y="2984"/>
                  </a:lnTo>
                  <a:lnTo>
                    <a:pt x="1337" y="2974"/>
                  </a:lnTo>
                  <a:lnTo>
                    <a:pt x="1356" y="2965"/>
                  </a:lnTo>
                  <a:lnTo>
                    <a:pt x="1377" y="2955"/>
                  </a:lnTo>
                  <a:lnTo>
                    <a:pt x="1396" y="2944"/>
                  </a:lnTo>
                  <a:lnTo>
                    <a:pt x="1415" y="2934"/>
                  </a:lnTo>
                  <a:lnTo>
                    <a:pt x="1435" y="2923"/>
                  </a:lnTo>
                  <a:lnTo>
                    <a:pt x="1453" y="2913"/>
                  </a:lnTo>
                  <a:lnTo>
                    <a:pt x="1472" y="2901"/>
                  </a:lnTo>
                  <a:lnTo>
                    <a:pt x="1490" y="2890"/>
                  </a:lnTo>
                  <a:lnTo>
                    <a:pt x="1510" y="2877"/>
                  </a:lnTo>
                  <a:lnTo>
                    <a:pt x="1528" y="2866"/>
                  </a:lnTo>
                  <a:lnTo>
                    <a:pt x="1546" y="2854"/>
                  </a:lnTo>
                  <a:lnTo>
                    <a:pt x="1564" y="2841"/>
                  </a:lnTo>
                  <a:lnTo>
                    <a:pt x="1581" y="2828"/>
                  </a:lnTo>
                  <a:lnTo>
                    <a:pt x="1599" y="2815"/>
                  </a:lnTo>
                  <a:lnTo>
                    <a:pt x="1616" y="2801"/>
                  </a:lnTo>
                  <a:lnTo>
                    <a:pt x="1633" y="2788"/>
                  </a:lnTo>
                  <a:lnTo>
                    <a:pt x="1650" y="2774"/>
                  </a:lnTo>
                  <a:lnTo>
                    <a:pt x="1667" y="2761"/>
                  </a:lnTo>
                  <a:lnTo>
                    <a:pt x="1685" y="2746"/>
                  </a:lnTo>
                  <a:lnTo>
                    <a:pt x="1700" y="2731"/>
                  </a:lnTo>
                  <a:lnTo>
                    <a:pt x="1717" y="2716"/>
                  </a:lnTo>
                  <a:lnTo>
                    <a:pt x="1733" y="2702"/>
                  </a:lnTo>
                  <a:lnTo>
                    <a:pt x="1749" y="2687"/>
                  </a:lnTo>
                  <a:lnTo>
                    <a:pt x="1764" y="2671"/>
                  </a:lnTo>
                  <a:lnTo>
                    <a:pt x="1780" y="2655"/>
                  </a:lnTo>
                  <a:lnTo>
                    <a:pt x="1795" y="2639"/>
                  </a:lnTo>
                  <a:lnTo>
                    <a:pt x="1811" y="2623"/>
                  </a:lnTo>
                  <a:lnTo>
                    <a:pt x="1825" y="2607"/>
                  </a:lnTo>
                  <a:lnTo>
                    <a:pt x="1839" y="2590"/>
                  </a:lnTo>
                  <a:lnTo>
                    <a:pt x="1854" y="2574"/>
                  </a:lnTo>
                  <a:lnTo>
                    <a:pt x="1867" y="2557"/>
                  </a:lnTo>
                  <a:lnTo>
                    <a:pt x="1881" y="2540"/>
                  </a:lnTo>
                  <a:lnTo>
                    <a:pt x="1895" y="2523"/>
                  </a:lnTo>
                  <a:lnTo>
                    <a:pt x="1908" y="2505"/>
                  </a:lnTo>
                  <a:lnTo>
                    <a:pt x="1922" y="2488"/>
                  </a:lnTo>
                  <a:lnTo>
                    <a:pt x="1934" y="2470"/>
                  </a:lnTo>
                  <a:lnTo>
                    <a:pt x="1947" y="2452"/>
                  </a:lnTo>
                  <a:lnTo>
                    <a:pt x="1959" y="2434"/>
                  </a:lnTo>
                  <a:lnTo>
                    <a:pt x="1971" y="2415"/>
                  </a:lnTo>
                  <a:lnTo>
                    <a:pt x="1983" y="2397"/>
                  </a:lnTo>
                  <a:lnTo>
                    <a:pt x="1994" y="2378"/>
                  </a:lnTo>
                  <a:lnTo>
                    <a:pt x="2006" y="2360"/>
                  </a:lnTo>
                  <a:lnTo>
                    <a:pt x="2017" y="2341"/>
                  </a:lnTo>
                  <a:lnTo>
                    <a:pt x="2027" y="2321"/>
                  </a:lnTo>
                  <a:lnTo>
                    <a:pt x="2038" y="2302"/>
                  </a:lnTo>
                  <a:lnTo>
                    <a:pt x="2048" y="2283"/>
                  </a:lnTo>
                  <a:lnTo>
                    <a:pt x="2058" y="2263"/>
                  </a:lnTo>
                  <a:lnTo>
                    <a:pt x="2067" y="2243"/>
                  </a:lnTo>
                  <a:lnTo>
                    <a:pt x="2077" y="2224"/>
                  </a:lnTo>
                  <a:lnTo>
                    <a:pt x="2086" y="2203"/>
                  </a:lnTo>
                  <a:lnTo>
                    <a:pt x="2095" y="2184"/>
                  </a:lnTo>
                  <a:lnTo>
                    <a:pt x="2103" y="2163"/>
                  </a:lnTo>
                  <a:lnTo>
                    <a:pt x="2111" y="2143"/>
                  </a:lnTo>
                  <a:lnTo>
                    <a:pt x="2119" y="2123"/>
                  </a:lnTo>
                  <a:lnTo>
                    <a:pt x="2127" y="2102"/>
                  </a:lnTo>
                  <a:lnTo>
                    <a:pt x="2135" y="2082"/>
                  </a:lnTo>
                  <a:lnTo>
                    <a:pt x="2142" y="2060"/>
                  </a:lnTo>
                  <a:lnTo>
                    <a:pt x="2149" y="2040"/>
                  </a:lnTo>
                  <a:lnTo>
                    <a:pt x="2156" y="2019"/>
                  </a:lnTo>
                  <a:lnTo>
                    <a:pt x="2161" y="1998"/>
                  </a:lnTo>
                  <a:lnTo>
                    <a:pt x="2167" y="1976"/>
                  </a:lnTo>
                  <a:lnTo>
                    <a:pt x="2173" y="1956"/>
                  </a:lnTo>
                  <a:lnTo>
                    <a:pt x="2178" y="1934"/>
                  </a:lnTo>
                  <a:lnTo>
                    <a:pt x="2183" y="1913"/>
                  </a:lnTo>
                  <a:lnTo>
                    <a:pt x="2189" y="1891"/>
                  </a:lnTo>
                  <a:lnTo>
                    <a:pt x="2192" y="1869"/>
                  </a:lnTo>
                  <a:lnTo>
                    <a:pt x="2196" y="1848"/>
                  </a:lnTo>
                  <a:lnTo>
                    <a:pt x="2200" y="1826"/>
                  </a:lnTo>
                  <a:lnTo>
                    <a:pt x="2204" y="1805"/>
                  </a:lnTo>
                  <a:lnTo>
                    <a:pt x="2207" y="1783"/>
                  </a:lnTo>
                  <a:lnTo>
                    <a:pt x="2210" y="1762"/>
                  </a:lnTo>
                  <a:lnTo>
                    <a:pt x="2212" y="1740"/>
                  </a:lnTo>
                  <a:lnTo>
                    <a:pt x="2215" y="1717"/>
                  </a:lnTo>
                  <a:lnTo>
                    <a:pt x="2217" y="1696"/>
                  </a:lnTo>
                  <a:lnTo>
                    <a:pt x="2218" y="1674"/>
                  </a:lnTo>
                  <a:lnTo>
                    <a:pt x="2220" y="1653"/>
                  </a:lnTo>
                  <a:lnTo>
                    <a:pt x="2221" y="1630"/>
                  </a:lnTo>
                  <a:lnTo>
                    <a:pt x="2221" y="1608"/>
                  </a:lnTo>
                  <a:lnTo>
                    <a:pt x="2223" y="1587"/>
                  </a:lnTo>
                  <a:lnTo>
                    <a:pt x="2223" y="1564"/>
                  </a:lnTo>
                  <a:lnTo>
                    <a:pt x="2223" y="1543"/>
                  </a:lnTo>
                  <a:lnTo>
                    <a:pt x="2221" y="1521"/>
                  </a:lnTo>
                  <a:lnTo>
                    <a:pt x="2221" y="1498"/>
                  </a:lnTo>
                  <a:lnTo>
                    <a:pt x="2220" y="1477"/>
                  </a:lnTo>
                  <a:lnTo>
                    <a:pt x="2218" y="1455"/>
                  </a:lnTo>
                  <a:lnTo>
                    <a:pt x="2217" y="1432"/>
                  </a:lnTo>
                  <a:lnTo>
                    <a:pt x="2215" y="1411"/>
                  </a:lnTo>
                  <a:lnTo>
                    <a:pt x="2212" y="1389"/>
                  </a:lnTo>
                  <a:lnTo>
                    <a:pt x="2210" y="1368"/>
                  </a:lnTo>
                  <a:lnTo>
                    <a:pt x="2207" y="1346"/>
                  </a:lnTo>
                  <a:lnTo>
                    <a:pt x="2204" y="1323"/>
                  </a:lnTo>
                  <a:lnTo>
                    <a:pt x="2200" y="1302"/>
                  </a:lnTo>
                  <a:lnTo>
                    <a:pt x="2196" y="1280"/>
                  </a:lnTo>
                  <a:lnTo>
                    <a:pt x="2192" y="1259"/>
                  </a:lnTo>
                  <a:lnTo>
                    <a:pt x="2189" y="1237"/>
                  </a:lnTo>
                  <a:lnTo>
                    <a:pt x="2183" y="1217"/>
                  </a:lnTo>
                  <a:lnTo>
                    <a:pt x="2178" y="1195"/>
                  </a:lnTo>
                  <a:lnTo>
                    <a:pt x="2173" y="1174"/>
                  </a:lnTo>
                  <a:lnTo>
                    <a:pt x="2167" y="1152"/>
                  </a:lnTo>
                  <a:lnTo>
                    <a:pt x="2161" y="1132"/>
                  </a:lnTo>
                  <a:lnTo>
                    <a:pt x="2156" y="1110"/>
                  </a:lnTo>
                  <a:lnTo>
                    <a:pt x="2149" y="1090"/>
                  </a:lnTo>
                  <a:lnTo>
                    <a:pt x="2142" y="1068"/>
                  </a:lnTo>
                  <a:lnTo>
                    <a:pt x="2135" y="1048"/>
                  </a:lnTo>
                  <a:lnTo>
                    <a:pt x="2127" y="1027"/>
                  </a:lnTo>
                  <a:lnTo>
                    <a:pt x="2119" y="1007"/>
                  </a:lnTo>
                  <a:lnTo>
                    <a:pt x="2111" y="986"/>
                  </a:lnTo>
                  <a:lnTo>
                    <a:pt x="2103" y="966"/>
                  </a:lnTo>
                  <a:lnTo>
                    <a:pt x="2095" y="945"/>
                  </a:lnTo>
                  <a:lnTo>
                    <a:pt x="2086" y="925"/>
                  </a:lnTo>
                  <a:lnTo>
                    <a:pt x="2077" y="906"/>
                  </a:lnTo>
                  <a:lnTo>
                    <a:pt x="2067" y="885"/>
                  </a:lnTo>
                  <a:lnTo>
                    <a:pt x="2058" y="866"/>
                  </a:lnTo>
                  <a:lnTo>
                    <a:pt x="2048" y="847"/>
                  </a:lnTo>
                  <a:lnTo>
                    <a:pt x="2038" y="826"/>
                  </a:lnTo>
                  <a:lnTo>
                    <a:pt x="2027" y="807"/>
                  </a:lnTo>
                  <a:lnTo>
                    <a:pt x="2017" y="789"/>
                  </a:lnTo>
                  <a:lnTo>
                    <a:pt x="2006" y="770"/>
                  </a:lnTo>
                  <a:lnTo>
                    <a:pt x="1994" y="750"/>
                  </a:lnTo>
                  <a:lnTo>
                    <a:pt x="1983" y="732"/>
                  </a:lnTo>
                  <a:lnTo>
                    <a:pt x="1971" y="714"/>
                  </a:lnTo>
                  <a:lnTo>
                    <a:pt x="1959" y="695"/>
                  </a:lnTo>
                  <a:lnTo>
                    <a:pt x="1947" y="676"/>
                  </a:lnTo>
                  <a:lnTo>
                    <a:pt x="1934" y="659"/>
                  </a:lnTo>
                  <a:lnTo>
                    <a:pt x="1922" y="641"/>
                  </a:lnTo>
                  <a:lnTo>
                    <a:pt x="1908" y="623"/>
                  </a:lnTo>
                  <a:lnTo>
                    <a:pt x="1895" y="606"/>
                  </a:lnTo>
                  <a:lnTo>
                    <a:pt x="1881" y="589"/>
                  </a:lnTo>
                  <a:lnTo>
                    <a:pt x="1867" y="572"/>
                  </a:lnTo>
                  <a:lnTo>
                    <a:pt x="1854" y="555"/>
                  </a:lnTo>
                  <a:lnTo>
                    <a:pt x="1839" y="538"/>
                  </a:lnTo>
                  <a:lnTo>
                    <a:pt x="1825" y="522"/>
                  </a:lnTo>
                  <a:lnTo>
                    <a:pt x="1811" y="505"/>
                  </a:lnTo>
                  <a:lnTo>
                    <a:pt x="1795" y="489"/>
                  </a:lnTo>
                  <a:lnTo>
                    <a:pt x="1780" y="473"/>
                  </a:lnTo>
                  <a:lnTo>
                    <a:pt x="1764" y="457"/>
                  </a:lnTo>
                  <a:lnTo>
                    <a:pt x="1749" y="443"/>
                  </a:lnTo>
                  <a:lnTo>
                    <a:pt x="1733" y="427"/>
                  </a:lnTo>
                  <a:lnTo>
                    <a:pt x="1717" y="412"/>
                  </a:lnTo>
                  <a:lnTo>
                    <a:pt x="1700" y="397"/>
                  </a:lnTo>
                  <a:lnTo>
                    <a:pt x="1685" y="384"/>
                  </a:lnTo>
                  <a:lnTo>
                    <a:pt x="1667" y="369"/>
                  </a:lnTo>
                  <a:lnTo>
                    <a:pt x="1650" y="355"/>
                  </a:lnTo>
                  <a:lnTo>
                    <a:pt x="1633" y="340"/>
                  </a:lnTo>
                  <a:lnTo>
                    <a:pt x="1616" y="327"/>
                  </a:lnTo>
                  <a:lnTo>
                    <a:pt x="1599" y="314"/>
                  </a:lnTo>
                  <a:lnTo>
                    <a:pt x="1581" y="301"/>
                  </a:lnTo>
                  <a:lnTo>
                    <a:pt x="1564" y="288"/>
                  </a:lnTo>
                  <a:lnTo>
                    <a:pt x="1546" y="276"/>
                  </a:lnTo>
                  <a:lnTo>
                    <a:pt x="1528" y="263"/>
                  </a:lnTo>
                  <a:lnTo>
                    <a:pt x="1510" y="251"/>
                  </a:lnTo>
                  <a:lnTo>
                    <a:pt x="1490" y="239"/>
                  </a:lnTo>
                  <a:lnTo>
                    <a:pt x="1472" y="228"/>
                  </a:lnTo>
                  <a:lnTo>
                    <a:pt x="1453" y="217"/>
                  </a:lnTo>
                  <a:lnTo>
                    <a:pt x="1435" y="205"/>
                  </a:lnTo>
                  <a:lnTo>
                    <a:pt x="1415" y="195"/>
                  </a:lnTo>
                  <a:lnTo>
                    <a:pt x="1396" y="184"/>
                  </a:lnTo>
                  <a:lnTo>
                    <a:pt x="1377" y="174"/>
                  </a:lnTo>
                  <a:lnTo>
                    <a:pt x="1356" y="164"/>
                  </a:lnTo>
                  <a:lnTo>
                    <a:pt x="1337" y="154"/>
                  </a:lnTo>
                  <a:lnTo>
                    <a:pt x="1318" y="145"/>
                  </a:lnTo>
                  <a:lnTo>
                    <a:pt x="1297" y="136"/>
                  </a:lnTo>
                  <a:lnTo>
                    <a:pt x="1277" y="127"/>
                  </a:lnTo>
                  <a:lnTo>
                    <a:pt x="1258" y="119"/>
                  </a:lnTo>
                  <a:lnTo>
                    <a:pt x="1237" y="110"/>
                  </a:lnTo>
                  <a:lnTo>
                    <a:pt x="1217" y="102"/>
                  </a:lnTo>
                  <a:lnTo>
                    <a:pt x="1196" y="95"/>
                  </a:lnTo>
                  <a:lnTo>
                    <a:pt x="1175" y="87"/>
                  </a:lnTo>
                  <a:lnTo>
                    <a:pt x="1154" y="80"/>
                  </a:lnTo>
                  <a:lnTo>
                    <a:pt x="1134" y="74"/>
                  </a:lnTo>
                  <a:lnTo>
                    <a:pt x="1112" y="67"/>
                  </a:lnTo>
                  <a:lnTo>
                    <a:pt x="1092" y="61"/>
                  </a:lnTo>
                  <a:lnTo>
                    <a:pt x="1070" y="54"/>
                  </a:lnTo>
                  <a:lnTo>
                    <a:pt x="1049" y="49"/>
                  </a:lnTo>
                  <a:lnTo>
                    <a:pt x="1028" y="44"/>
                  </a:lnTo>
                  <a:lnTo>
                    <a:pt x="1007" y="38"/>
                  </a:lnTo>
                  <a:lnTo>
                    <a:pt x="985" y="34"/>
                  </a:lnTo>
                  <a:lnTo>
                    <a:pt x="964" y="29"/>
                  </a:lnTo>
                  <a:lnTo>
                    <a:pt x="942" y="26"/>
                  </a:lnTo>
                  <a:lnTo>
                    <a:pt x="921" y="21"/>
                  </a:lnTo>
                  <a:lnTo>
                    <a:pt x="899" y="18"/>
                  </a:lnTo>
                  <a:lnTo>
                    <a:pt x="877" y="15"/>
                  </a:lnTo>
                  <a:lnTo>
                    <a:pt x="856" y="12"/>
                  </a:lnTo>
                  <a:lnTo>
                    <a:pt x="834" y="9"/>
                  </a:lnTo>
                  <a:lnTo>
                    <a:pt x="812" y="7"/>
                  </a:lnTo>
                  <a:lnTo>
                    <a:pt x="790" y="6"/>
                  </a:lnTo>
                  <a:lnTo>
                    <a:pt x="768" y="3"/>
                  </a:lnTo>
                  <a:lnTo>
                    <a:pt x="747" y="2"/>
                  </a:lnTo>
                  <a:lnTo>
                    <a:pt x="724" y="1"/>
                  </a:lnTo>
                  <a:lnTo>
                    <a:pt x="703" y="0"/>
                  </a:lnTo>
                  <a:lnTo>
                    <a:pt x="681" y="0"/>
                  </a:lnTo>
                  <a:lnTo>
                    <a:pt x="658" y="0"/>
                  </a:lnTo>
                  <a:lnTo>
                    <a:pt x="637" y="0"/>
                  </a:lnTo>
                  <a:lnTo>
                    <a:pt x="615" y="0"/>
                  </a:lnTo>
                  <a:lnTo>
                    <a:pt x="593" y="1"/>
                  </a:lnTo>
                  <a:lnTo>
                    <a:pt x="571" y="2"/>
                  </a:lnTo>
                  <a:lnTo>
                    <a:pt x="549" y="3"/>
                  </a:lnTo>
                  <a:lnTo>
                    <a:pt x="528" y="6"/>
                  </a:lnTo>
                  <a:lnTo>
                    <a:pt x="505" y="7"/>
                  </a:lnTo>
                  <a:lnTo>
                    <a:pt x="484" y="9"/>
                  </a:lnTo>
                  <a:lnTo>
                    <a:pt x="462" y="12"/>
                  </a:lnTo>
                  <a:lnTo>
                    <a:pt x="440" y="15"/>
                  </a:lnTo>
                  <a:lnTo>
                    <a:pt x="419" y="18"/>
                  </a:lnTo>
                  <a:lnTo>
                    <a:pt x="397" y="21"/>
                  </a:lnTo>
                  <a:lnTo>
                    <a:pt x="376" y="26"/>
                  </a:lnTo>
                  <a:lnTo>
                    <a:pt x="354" y="29"/>
                  </a:lnTo>
                  <a:lnTo>
                    <a:pt x="333" y="34"/>
                  </a:lnTo>
                  <a:lnTo>
                    <a:pt x="311" y="38"/>
                  </a:lnTo>
                  <a:lnTo>
                    <a:pt x="289" y="44"/>
                  </a:lnTo>
                  <a:lnTo>
                    <a:pt x="268" y="49"/>
                  </a:lnTo>
                  <a:lnTo>
                    <a:pt x="247" y="54"/>
                  </a:lnTo>
                  <a:lnTo>
                    <a:pt x="226" y="61"/>
                  </a:lnTo>
                  <a:lnTo>
                    <a:pt x="205" y="67"/>
                  </a:lnTo>
                  <a:lnTo>
                    <a:pt x="184" y="74"/>
                  </a:lnTo>
                  <a:lnTo>
                    <a:pt x="163" y="80"/>
                  </a:lnTo>
                  <a:lnTo>
                    <a:pt x="142" y="87"/>
                  </a:lnTo>
                  <a:lnTo>
                    <a:pt x="121" y="95"/>
                  </a:lnTo>
                  <a:lnTo>
                    <a:pt x="101" y="102"/>
                  </a:lnTo>
                  <a:lnTo>
                    <a:pt x="81" y="110"/>
                  </a:lnTo>
                  <a:lnTo>
                    <a:pt x="60" y="119"/>
                  </a:lnTo>
                  <a:lnTo>
                    <a:pt x="41" y="127"/>
                  </a:lnTo>
                  <a:lnTo>
                    <a:pt x="20" y="136"/>
                  </a:lnTo>
                  <a:lnTo>
                    <a:pt x="0" y="14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任意多边形 258125">
              <a:extLst>
                <a:ext uri="{FF2B5EF4-FFF2-40B4-BE49-F238E27FC236}">
                  <a16:creationId xmlns:a16="http://schemas.microsoft.com/office/drawing/2014/main" id="{1D93414E-076B-58F1-ED53-97C0576A8C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4" y="1296"/>
              <a:ext cx="172" cy="267"/>
            </a:xfrm>
            <a:custGeom>
              <a:avLst/>
              <a:gdLst/>
              <a:ahLst/>
              <a:cxnLst/>
              <a:rect l="0" t="0" r="0" b="0"/>
              <a:pathLst>
                <a:path w="905" h="1419">
                  <a:moveTo>
                    <a:pt x="905" y="0"/>
                  </a:moveTo>
                  <a:lnTo>
                    <a:pt x="886" y="9"/>
                  </a:lnTo>
                  <a:lnTo>
                    <a:pt x="865" y="19"/>
                  </a:lnTo>
                  <a:lnTo>
                    <a:pt x="846" y="29"/>
                  </a:lnTo>
                  <a:lnTo>
                    <a:pt x="827" y="39"/>
                  </a:lnTo>
                  <a:lnTo>
                    <a:pt x="807" y="50"/>
                  </a:lnTo>
                  <a:lnTo>
                    <a:pt x="788" y="60"/>
                  </a:lnTo>
                  <a:lnTo>
                    <a:pt x="770" y="72"/>
                  </a:lnTo>
                  <a:lnTo>
                    <a:pt x="751" y="83"/>
                  </a:lnTo>
                  <a:lnTo>
                    <a:pt x="732" y="94"/>
                  </a:lnTo>
                  <a:lnTo>
                    <a:pt x="713" y="106"/>
                  </a:lnTo>
                  <a:lnTo>
                    <a:pt x="695" y="118"/>
                  </a:lnTo>
                  <a:lnTo>
                    <a:pt x="677" y="131"/>
                  </a:lnTo>
                  <a:lnTo>
                    <a:pt x="659" y="143"/>
                  </a:lnTo>
                  <a:lnTo>
                    <a:pt x="642" y="156"/>
                  </a:lnTo>
                  <a:lnTo>
                    <a:pt x="623" y="169"/>
                  </a:lnTo>
                  <a:lnTo>
                    <a:pt x="606" y="182"/>
                  </a:lnTo>
                  <a:lnTo>
                    <a:pt x="589" y="195"/>
                  </a:lnTo>
                  <a:lnTo>
                    <a:pt x="572" y="210"/>
                  </a:lnTo>
                  <a:lnTo>
                    <a:pt x="555" y="224"/>
                  </a:lnTo>
                  <a:lnTo>
                    <a:pt x="538" y="239"/>
                  </a:lnTo>
                  <a:lnTo>
                    <a:pt x="522" y="252"/>
                  </a:lnTo>
                  <a:lnTo>
                    <a:pt x="505" y="267"/>
                  </a:lnTo>
                  <a:lnTo>
                    <a:pt x="490" y="282"/>
                  </a:lnTo>
                  <a:lnTo>
                    <a:pt x="474" y="298"/>
                  </a:lnTo>
                  <a:lnTo>
                    <a:pt x="458" y="312"/>
                  </a:lnTo>
                  <a:lnTo>
                    <a:pt x="443" y="328"/>
                  </a:lnTo>
                  <a:lnTo>
                    <a:pt x="427" y="344"/>
                  </a:lnTo>
                  <a:lnTo>
                    <a:pt x="412" y="360"/>
                  </a:lnTo>
                  <a:lnTo>
                    <a:pt x="398" y="377"/>
                  </a:lnTo>
                  <a:lnTo>
                    <a:pt x="384" y="393"/>
                  </a:lnTo>
                  <a:lnTo>
                    <a:pt x="369" y="410"/>
                  </a:lnTo>
                  <a:lnTo>
                    <a:pt x="356" y="427"/>
                  </a:lnTo>
                  <a:lnTo>
                    <a:pt x="342" y="444"/>
                  </a:lnTo>
                  <a:lnTo>
                    <a:pt x="328" y="461"/>
                  </a:lnTo>
                  <a:lnTo>
                    <a:pt x="315" y="478"/>
                  </a:lnTo>
                  <a:lnTo>
                    <a:pt x="301" y="496"/>
                  </a:lnTo>
                  <a:lnTo>
                    <a:pt x="289" y="514"/>
                  </a:lnTo>
                  <a:lnTo>
                    <a:pt x="276" y="531"/>
                  </a:lnTo>
                  <a:lnTo>
                    <a:pt x="264" y="550"/>
                  </a:lnTo>
                  <a:lnTo>
                    <a:pt x="252" y="569"/>
                  </a:lnTo>
                  <a:lnTo>
                    <a:pt x="240" y="587"/>
                  </a:lnTo>
                  <a:lnTo>
                    <a:pt x="228" y="605"/>
                  </a:lnTo>
                  <a:lnTo>
                    <a:pt x="217" y="625"/>
                  </a:lnTo>
                  <a:lnTo>
                    <a:pt x="206" y="644"/>
                  </a:lnTo>
                  <a:lnTo>
                    <a:pt x="196" y="662"/>
                  </a:lnTo>
                  <a:lnTo>
                    <a:pt x="185" y="681"/>
                  </a:lnTo>
                  <a:lnTo>
                    <a:pt x="175" y="702"/>
                  </a:lnTo>
                  <a:lnTo>
                    <a:pt x="165" y="721"/>
                  </a:lnTo>
                  <a:lnTo>
                    <a:pt x="155" y="740"/>
                  </a:lnTo>
                  <a:lnTo>
                    <a:pt x="146" y="761"/>
                  </a:lnTo>
                  <a:lnTo>
                    <a:pt x="136" y="780"/>
                  </a:lnTo>
                  <a:lnTo>
                    <a:pt x="127" y="800"/>
                  </a:lnTo>
                  <a:lnTo>
                    <a:pt x="119" y="821"/>
                  </a:lnTo>
                  <a:lnTo>
                    <a:pt x="112" y="841"/>
                  </a:lnTo>
                  <a:lnTo>
                    <a:pt x="104" y="862"/>
                  </a:lnTo>
                  <a:lnTo>
                    <a:pt x="96" y="882"/>
                  </a:lnTo>
                  <a:lnTo>
                    <a:pt x="88" y="903"/>
                  </a:lnTo>
                  <a:lnTo>
                    <a:pt x="81" y="923"/>
                  </a:lnTo>
                  <a:lnTo>
                    <a:pt x="74" y="945"/>
                  </a:lnTo>
                  <a:lnTo>
                    <a:pt x="67" y="965"/>
                  </a:lnTo>
                  <a:lnTo>
                    <a:pt x="62" y="987"/>
                  </a:lnTo>
                  <a:lnTo>
                    <a:pt x="56" y="1007"/>
                  </a:lnTo>
                  <a:lnTo>
                    <a:pt x="50" y="1029"/>
                  </a:lnTo>
                  <a:lnTo>
                    <a:pt x="45" y="1050"/>
                  </a:lnTo>
                  <a:lnTo>
                    <a:pt x="40" y="1072"/>
                  </a:lnTo>
                  <a:lnTo>
                    <a:pt x="34" y="1092"/>
                  </a:lnTo>
                  <a:lnTo>
                    <a:pt x="30" y="1114"/>
                  </a:lnTo>
                  <a:lnTo>
                    <a:pt x="26" y="1135"/>
                  </a:lnTo>
                  <a:lnTo>
                    <a:pt x="22" y="1157"/>
                  </a:lnTo>
                  <a:lnTo>
                    <a:pt x="18" y="1178"/>
                  </a:lnTo>
                  <a:lnTo>
                    <a:pt x="16" y="1201"/>
                  </a:lnTo>
                  <a:lnTo>
                    <a:pt x="13" y="1223"/>
                  </a:lnTo>
                  <a:lnTo>
                    <a:pt x="10" y="1244"/>
                  </a:lnTo>
                  <a:lnTo>
                    <a:pt x="8" y="1266"/>
                  </a:lnTo>
                  <a:lnTo>
                    <a:pt x="6" y="1287"/>
                  </a:lnTo>
                  <a:lnTo>
                    <a:pt x="4" y="1310"/>
                  </a:lnTo>
                  <a:lnTo>
                    <a:pt x="3" y="1332"/>
                  </a:lnTo>
                  <a:lnTo>
                    <a:pt x="1" y="1353"/>
                  </a:lnTo>
                  <a:lnTo>
                    <a:pt x="1" y="1376"/>
                  </a:lnTo>
                  <a:lnTo>
                    <a:pt x="0" y="1398"/>
                  </a:lnTo>
                  <a:lnTo>
                    <a:pt x="0" y="141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任意多边形 258126">
              <a:extLst>
                <a:ext uri="{FF2B5EF4-FFF2-40B4-BE49-F238E27FC236}">
                  <a16:creationId xmlns:a16="http://schemas.microsoft.com/office/drawing/2014/main" id="{614A0653-C221-5282-D34C-C2D6FCF75F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0" y="2121"/>
              <a:ext cx="807" cy="66"/>
            </a:xfrm>
            <a:custGeom>
              <a:avLst/>
              <a:gdLst/>
              <a:ahLst/>
              <a:cxnLst/>
              <a:rect l="0" t="0" r="0" b="0"/>
              <a:pathLst>
                <a:path w="4282" h="349">
                  <a:moveTo>
                    <a:pt x="0" y="331"/>
                  </a:moveTo>
                  <a:lnTo>
                    <a:pt x="22" y="333"/>
                  </a:lnTo>
                  <a:lnTo>
                    <a:pt x="101" y="337"/>
                  </a:lnTo>
                  <a:lnTo>
                    <a:pt x="181" y="342"/>
                  </a:lnTo>
                  <a:lnTo>
                    <a:pt x="262" y="345"/>
                  </a:lnTo>
                  <a:lnTo>
                    <a:pt x="341" y="348"/>
                  </a:lnTo>
                  <a:lnTo>
                    <a:pt x="422" y="349"/>
                  </a:lnTo>
                  <a:lnTo>
                    <a:pt x="501" y="349"/>
                  </a:lnTo>
                  <a:lnTo>
                    <a:pt x="582" y="348"/>
                  </a:lnTo>
                  <a:lnTo>
                    <a:pt x="661" y="345"/>
                  </a:lnTo>
                  <a:lnTo>
                    <a:pt x="741" y="341"/>
                  </a:lnTo>
                  <a:lnTo>
                    <a:pt x="820" y="336"/>
                  </a:lnTo>
                  <a:lnTo>
                    <a:pt x="901" y="328"/>
                  </a:lnTo>
                  <a:lnTo>
                    <a:pt x="980" y="319"/>
                  </a:lnTo>
                  <a:lnTo>
                    <a:pt x="1060" y="308"/>
                  </a:lnTo>
                  <a:lnTo>
                    <a:pt x="1139" y="294"/>
                  </a:lnTo>
                  <a:lnTo>
                    <a:pt x="1221" y="278"/>
                  </a:lnTo>
                  <a:lnTo>
                    <a:pt x="1302" y="261"/>
                  </a:lnTo>
                  <a:lnTo>
                    <a:pt x="1384" y="242"/>
                  </a:lnTo>
                  <a:lnTo>
                    <a:pt x="1466" y="220"/>
                  </a:lnTo>
                  <a:lnTo>
                    <a:pt x="1548" y="199"/>
                  </a:lnTo>
                  <a:lnTo>
                    <a:pt x="1628" y="177"/>
                  </a:lnTo>
                  <a:lnTo>
                    <a:pt x="1710" y="155"/>
                  </a:lnTo>
                  <a:lnTo>
                    <a:pt x="1791" y="133"/>
                  </a:lnTo>
                  <a:lnTo>
                    <a:pt x="1872" y="110"/>
                  </a:lnTo>
                  <a:lnTo>
                    <a:pt x="1953" y="90"/>
                  </a:lnTo>
                  <a:lnTo>
                    <a:pt x="2035" y="71"/>
                  </a:lnTo>
                  <a:lnTo>
                    <a:pt x="2115" y="52"/>
                  </a:lnTo>
                  <a:lnTo>
                    <a:pt x="2196" y="37"/>
                  </a:lnTo>
                  <a:lnTo>
                    <a:pt x="2276" y="23"/>
                  </a:lnTo>
                  <a:lnTo>
                    <a:pt x="2358" y="13"/>
                  </a:lnTo>
                  <a:lnTo>
                    <a:pt x="2439" y="5"/>
                  </a:lnTo>
                  <a:lnTo>
                    <a:pt x="2519" y="0"/>
                  </a:lnTo>
                  <a:lnTo>
                    <a:pt x="2600" y="0"/>
                  </a:lnTo>
                  <a:lnTo>
                    <a:pt x="2681" y="4"/>
                  </a:lnTo>
                  <a:lnTo>
                    <a:pt x="2761" y="12"/>
                  </a:lnTo>
                  <a:lnTo>
                    <a:pt x="2827" y="22"/>
                  </a:lnTo>
                  <a:lnTo>
                    <a:pt x="2893" y="34"/>
                  </a:lnTo>
                  <a:lnTo>
                    <a:pt x="2959" y="49"/>
                  </a:lnTo>
                  <a:lnTo>
                    <a:pt x="3023" y="67"/>
                  </a:lnTo>
                  <a:lnTo>
                    <a:pt x="3089" y="85"/>
                  </a:lnTo>
                  <a:lnTo>
                    <a:pt x="3155" y="106"/>
                  </a:lnTo>
                  <a:lnTo>
                    <a:pt x="3221" y="127"/>
                  </a:lnTo>
                  <a:lnTo>
                    <a:pt x="3287" y="148"/>
                  </a:lnTo>
                  <a:lnTo>
                    <a:pt x="3351" y="169"/>
                  </a:lnTo>
                  <a:lnTo>
                    <a:pt x="3417" y="191"/>
                  </a:lnTo>
                  <a:lnTo>
                    <a:pt x="3483" y="211"/>
                  </a:lnTo>
                  <a:lnTo>
                    <a:pt x="3548" y="231"/>
                  </a:lnTo>
                  <a:lnTo>
                    <a:pt x="3614" y="248"/>
                  </a:lnTo>
                  <a:lnTo>
                    <a:pt x="3679" y="264"/>
                  </a:lnTo>
                  <a:lnTo>
                    <a:pt x="3744" y="277"/>
                  </a:lnTo>
                  <a:lnTo>
                    <a:pt x="3810" y="287"/>
                  </a:lnTo>
                  <a:lnTo>
                    <a:pt x="3876" y="295"/>
                  </a:lnTo>
                  <a:lnTo>
                    <a:pt x="3941" y="299"/>
                  </a:lnTo>
                  <a:lnTo>
                    <a:pt x="4006" y="299"/>
                  </a:lnTo>
                  <a:lnTo>
                    <a:pt x="4071" y="294"/>
                  </a:lnTo>
                  <a:lnTo>
                    <a:pt x="4104" y="291"/>
                  </a:lnTo>
                  <a:lnTo>
                    <a:pt x="4136" y="286"/>
                  </a:lnTo>
                  <a:lnTo>
                    <a:pt x="4168" y="281"/>
                  </a:lnTo>
                  <a:lnTo>
                    <a:pt x="4199" y="273"/>
                  </a:lnTo>
                  <a:lnTo>
                    <a:pt x="4231" y="265"/>
                  </a:lnTo>
                  <a:lnTo>
                    <a:pt x="4264" y="257"/>
                  </a:lnTo>
                  <a:lnTo>
                    <a:pt x="4282" y="2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40F8C0F0-E558-7F12-F2BA-B0086213C8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19" y="1870"/>
              <a:ext cx="897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任意多边形 258128">
              <a:extLst>
                <a:ext uri="{FF2B5EF4-FFF2-40B4-BE49-F238E27FC236}">
                  <a16:creationId xmlns:a16="http://schemas.microsoft.com/office/drawing/2014/main" id="{E571D390-273F-8FB6-78D0-872DBBEFE7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0" y="948"/>
              <a:ext cx="807" cy="65"/>
            </a:xfrm>
            <a:custGeom>
              <a:avLst/>
              <a:gdLst/>
              <a:ahLst/>
              <a:cxnLst/>
              <a:rect l="0" t="0" r="0" b="0"/>
              <a:pathLst>
                <a:path w="4282" h="338">
                  <a:moveTo>
                    <a:pt x="0" y="136"/>
                  </a:moveTo>
                  <a:lnTo>
                    <a:pt x="86" y="157"/>
                  </a:lnTo>
                  <a:lnTo>
                    <a:pt x="178" y="179"/>
                  </a:lnTo>
                  <a:lnTo>
                    <a:pt x="269" y="200"/>
                  </a:lnTo>
                  <a:lnTo>
                    <a:pt x="361" y="221"/>
                  </a:lnTo>
                  <a:lnTo>
                    <a:pt x="453" y="239"/>
                  </a:lnTo>
                  <a:lnTo>
                    <a:pt x="546" y="256"/>
                  </a:lnTo>
                  <a:lnTo>
                    <a:pt x="638" y="272"/>
                  </a:lnTo>
                  <a:lnTo>
                    <a:pt x="731" y="287"/>
                  </a:lnTo>
                  <a:lnTo>
                    <a:pt x="825" y="299"/>
                  </a:lnTo>
                  <a:lnTo>
                    <a:pt x="918" y="310"/>
                  </a:lnTo>
                  <a:lnTo>
                    <a:pt x="1011" y="319"/>
                  </a:lnTo>
                  <a:lnTo>
                    <a:pt x="1103" y="327"/>
                  </a:lnTo>
                  <a:lnTo>
                    <a:pt x="1196" y="333"/>
                  </a:lnTo>
                  <a:lnTo>
                    <a:pt x="1289" y="336"/>
                  </a:lnTo>
                  <a:lnTo>
                    <a:pt x="1382" y="338"/>
                  </a:lnTo>
                  <a:lnTo>
                    <a:pt x="1517" y="336"/>
                  </a:lnTo>
                  <a:lnTo>
                    <a:pt x="1651" y="331"/>
                  </a:lnTo>
                  <a:lnTo>
                    <a:pt x="1786" y="322"/>
                  </a:lnTo>
                  <a:lnTo>
                    <a:pt x="1920" y="309"/>
                  </a:lnTo>
                  <a:lnTo>
                    <a:pt x="2054" y="293"/>
                  </a:lnTo>
                  <a:lnTo>
                    <a:pt x="2189" y="275"/>
                  </a:lnTo>
                  <a:lnTo>
                    <a:pt x="2323" y="256"/>
                  </a:lnTo>
                  <a:lnTo>
                    <a:pt x="2457" y="234"/>
                  </a:lnTo>
                  <a:lnTo>
                    <a:pt x="2591" y="212"/>
                  </a:lnTo>
                  <a:lnTo>
                    <a:pt x="2726" y="188"/>
                  </a:lnTo>
                  <a:lnTo>
                    <a:pt x="2860" y="164"/>
                  </a:lnTo>
                  <a:lnTo>
                    <a:pt x="2994" y="141"/>
                  </a:lnTo>
                  <a:lnTo>
                    <a:pt x="3128" y="117"/>
                  </a:lnTo>
                  <a:lnTo>
                    <a:pt x="3263" y="96"/>
                  </a:lnTo>
                  <a:lnTo>
                    <a:pt x="3397" y="74"/>
                  </a:lnTo>
                  <a:lnTo>
                    <a:pt x="3532" y="55"/>
                  </a:lnTo>
                  <a:lnTo>
                    <a:pt x="3666" y="39"/>
                  </a:lnTo>
                  <a:lnTo>
                    <a:pt x="3801" y="24"/>
                  </a:lnTo>
                  <a:lnTo>
                    <a:pt x="3936" y="13"/>
                  </a:lnTo>
                  <a:lnTo>
                    <a:pt x="4071" y="5"/>
                  </a:lnTo>
                  <a:lnTo>
                    <a:pt x="4102" y="4"/>
                  </a:lnTo>
                  <a:lnTo>
                    <a:pt x="4133" y="3"/>
                  </a:lnTo>
                  <a:lnTo>
                    <a:pt x="4164" y="2"/>
                  </a:lnTo>
                  <a:lnTo>
                    <a:pt x="4195" y="2"/>
                  </a:lnTo>
                  <a:lnTo>
                    <a:pt x="4225" y="0"/>
                  </a:lnTo>
                  <a:lnTo>
                    <a:pt x="4257" y="0"/>
                  </a:lnTo>
                  <a:lnTo>
                    <a:pt x="428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7" name="组合 46">
              <a:extLst>
                <a:ext uri="{FF2B5EF4-FFF2-40B4-BE49-F238E27FC236}">
                  <a16:creationId xmlns:a16="http://schemas.microsoft.com/office/drawing/2014/main" id="{624FBAF7-49D8-B04C-1AA8-C342BC8DDE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92" y="1563"/>
              <a:ext cx="735" cy="2"/>
              <a:chOff x="1578" y="2161"/>
              <a:chExt cx="558" cy="1"/>
            </a:xfrm>
          </p:grpSpPr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AA5D90E6-F2A4-C0DA-2AE6-51D5CF6EDFD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78" y="2161"/>
                <a:ext cx="127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E1C2C6B5-0EC2-C4EF-3597-1494C0DC9C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30" y="2161"/>
                <a:ext cx="25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360E7B92-1A94-E064-4BB7-01E692C254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81" y="2161"/>
                <a:ext cx="152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B4D5273F-56D9-AB96-1FB0-78A566E7CD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58" y="2161"/>
                <a:ext cx="25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5AF66A52-D323-B1FC-6D2D-E51A47C0125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09" y="2161"/>
                <a:ext cx="127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3D992D9F-D7FA-B024-DDBB-6C35DF38E1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8" y="1563"/>
              <a:ext cx="1186" cy="2"/>
              <a:chOff x="528" y="2161"/>
              <a:chExt cx="900" cy="1"/>
            </a:xfrm>
          </p:grpSpPr>
          <p:sp>
            <p:nvSpPr>
              <p:cNvPr id="52" name="直接连接符 51">
                <a:extLst>
                  <a:ext uri="{FF2B5EF4-FFF2-40B4-BE49-F238E27FC236}">
                    <a16:creationId xmlns:a16="http://schemas.microsoft.com/office/drawing/2014/main" id="{F26C25D4-C74C-12CA-C78D-4D105CDB587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8" y="2161"/>
                <a:ext cx="184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DBCE7601-E2CD-2977-48CF-6EC3F7EC5E7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37" y="2161"/>
                <a:ext cx="26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E57F30F3-CD9B-0CF4-5FB2-073CD9FB3C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8" y="2161"/>
                <a:ext cx="152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84C4E094-EAD9-EF94-60DE-6EE84D91A4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65" y="2161"/>
                <a:ext cx="26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直接连接符 55">
                <a:extLst>
                  <a:ext uri="{FF2B5EF4-FFF2-40B4-BE49-F238E27FC236}">
                    <a16:creationId xmlns:a16="http://schemas.microsoft.com/office/drawing/2014/main" id="{3FF784CD-0E40-EA8B-CBA4-B1E989861D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16" y="2161"/>
                <a:ext cx="152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F2987CE8-E57E-ACA1-4007-D38EB3DFFB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93" y="2161"/>
                <a:ext cx="26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8FE3EAEE-E3E2-C4B2-2297-C8F42D20F2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4" y="2161"/>
                <a:ext cx="184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E736F46A-7B2A-D354-1C6A-8E21F9A137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19" y="1256"/>
              <a:ext cx="897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90FB0F1B-6BF2-7D88-7B84-C66FF244646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28" y="1256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C2AD1509-9E2F-50A6-517B-166574D70BE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082" y="1809"/>
              <a:ext cx="99" cy="98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" name="组合 100">
            <a:extLst>
              <a:ext uri="{FF2B5EF4-FFF2-40B4-BE49-F238E27FC236}">
                <a16:creationId xmlns:a16="http://schemas.microsoft.com/office/drawing/2014/main" id="{5558445E-F920-D2D0-DB26-00B6A23D4D61}"/>
              </a:ext>
            </a:extLst>
          </p:cNvPr>
          <p:cNvGrpSpPr/>
          <p:nvPr/>
        </p:nvGrpSpPr>
        <p:grpSpPr>
          <a:xfrm>
            <a:off x="6934200" y="2389188"/>
            <a:ext cx="1981200" cy="1079500"/>
            <a:chOff x="4368" y="1505"/>
            <a:chExt cx="1248" cy="680"/>
          </a:xfrm>
        </p:grpSpPr>
        <p:grpSp>
          <p:nvGrpSpPr>
            <p:cNvPr id="102" name="组合 101">
              <a:extLst>
                <a:ext uri="{FF2B5EF4-FFF2-40B4-BE49-F238E27FC236}">
                  <a16:creationId xmlns:a16="http://schemas.microsoft.com/office/drawing/2014/main" id="{3A3AAD39-B535-CE13-2544-9AE4114A9769}"/>
                </a:ext>
              </a:extLst>
            </p:cNvPr>
            <p:cNvGrpSpPr/>
            <p:nvPr/>
          </p:nvGrpSpPr>
          <p:grpSpPr>
            <a:xfrm>
              <a:off x="4368" y="1505"/>
              <a:ext cx="1248" cy="672"/>
              <a:chOff x="4368" y="1505"/>
              <a:chExt cx="1248" cy="672"/>
            </a:xfrm>
          </p:grpSpPr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760B04EA-8941-6EBE-71E3-6DB0DCC9CBC0}"/>
                  </a:ext>
                </a:extLst>
              </p:cNvPr>
              <p:cNvSpPr/>
              <p:nvPr/>
            </p:nvSpPr>
            <p:spPr>
              <a:xfrm>
                <a:off x="4368" y="1505"/>
                <a:ext cx="240" cy="672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7DB93280-96F3-142C-9002-C5FDE46CC0BA}"/>
                  </a:ext>
                </a:extLst>
              </p:cNvPr>
              <p:cNvSpPr/>
              <p:nvPr/>
            </p:nvSpPr>
            <p:spPr>
              <a:xfrm>
                <a:off x="4608" y="2177"/>
                <a:ext cx="1008" cy="0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3" name="文本框 102">
              <a:extLst>
                <a:ext uri="{FF2B5EF4-FFF2-40B4-BE49-F238E27FC236}">
                  <a16:creationId xmlns:a16="http://schemas.microsoft.com/office/drawing/2014/main" id="{C2DEA4BE-D5DE-34D0-A7BB-230ED6E518D9}"/>
                </a:ext>
              </a:extLst>
            </p:cNvPr>
            <p:cNvSpPr txBox="1"/>
            <p:nvPr/>
          </p:nvSpPr>
          <p:spPr>
            <a:xfrm>
              <a:off x="4646" y="1935"/>
              <a:ext cx="91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</a:rPr>
                <a:t>倒角圆不画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6" name="文本框 105">
            <a:extLst>
              <a:ext uri="{FF2B5EF4-FFF2-40B4-BE49-F238E27FC236}">
                <a16:creationId xmlns:a16="http://schemas.microsoft.com/office/drawing/2014/main" id="{0DA6A314-7E7C-FEE1-475A-91C32506DF7E}"/>
              </a:ext>
            </a:extLst>
          </p:cNvPr>
          <p:cNvSpPr txBox="1"/>
          <p:nvPr/>
        </p:nvSpPr>
        <p:spPr>
          <a:xfrm>
            <a:off x="7223125" y="1547813"/>
            <a:ext cx="18415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x-none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9D1E5E89-6737-988E-2A5D-1A0963937353}"/>
              </a:ext>
            </a:extLst>
          </p:cNvPr>
          <p:cNvGrpSpPr/>
          <p:nvPr/>
        </p:nvGrpSpPr>
        <p:grpSpPr>
          <a:xfrm>
            <a:off x="6926263" y="1128713"/>
            <a:ext cx="1368425" cy="803275"/>
            <a:chOff x="4363" y="711"/>
            <a:chExt cx="862" cy="506"/>
          </a:xfrm>
        </p:grpSpPr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405C6EFB-8B8C-755E-FEB1-FC110A99333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63" y="908"/>
              <a:ext cx="155" cy="309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8D69766E-BF37-59DA-4FE2-37E6D6E819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8" y="914"/>
              <a:ext cx="666" cy="0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16840CFD-07C4-91DC-4FEF-18E714BC3827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4440" y="711"/>
              <a:ext cx="785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</a:rPr>
                <a:t>≈3/4</a:t>
              </a:r>
              <a:r>
                <a:rPr kumimoji="0" lang="zh-CN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</a:rPr>
                <a:t>圈</a:t>
              </a:r>
            </a:p>
          </p:txBody>
        </p:sp>
      </p:grpSp>
      <p:sp>
        <p:nvSpPr>
          <p:cNvPr id="111" name="文本框 110">
            <a:extLst>
              <a:ext uri="{FF2B5EF4-FFF2-40B4-BE49-F238E27FC236}">
                <a16:creationId xmlns:a16="http://schemas.microsoft.com/office/drawing/2014/main" id="{061D8E1E-4B8D-5BBE-27A5-4DC05C2A3817}"/>
              </a:ext>
            </a:extLst>
          </p:cNvPr>
          <p:cNvSpPr txBox="1"/>
          <p:nvPr/>
        </p:nvSpPr>
        <p:spPr>
          <a:xfrm>
            <a:off x="2879725" y="377825"/>
            <a:ext cx="18415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x-none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5C276F04-8B86-CB37-EC1F-68715CC3A1B1}"/>
              </a:ext>
            </a:extLst>
          </p:cNvPr>
          <p:cNvGrpSpPr/>
          <p:nvPr/>
        </p:nvGrpSpPr>
        <p:grpSpPr>
          <a:xfrm>
            <a:off x="2133600" y="403225"/>
            <a:ext cx="2743200" cy="1349375"/>
            <a:chOff x="1344" y="254"/>
            <a:chExt cx="1728" cy="850"/>
          </a:xfrm>
        </p:grpSpPr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F2F7E63F-6235-4B80-98B9-61C2BF4DC1F0}"/>
                </a:ext>
              </a:extLst>
            </p:cNvPr>
            <p:cNvSpPr/>
            <p:nvPr/>
          </p:nvSpPr>
          <p:spPr>
            <a:xfrm flipH="1" flipV="1">
              <a:off x="2592" y="480"/>
              <a:ext cx="480" cy="624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F7404F76-7A5D-7008-12BB-4E6EAB062AD0}"/>
                </a:ext>
              </a:extLst>
            </p:cNvPr>
            <p:cNvSpPr/>
            <p:nvPr/>
          </p:nvSpPr>
          <p:spPr>
            <a:xfrm flipH="1">
              <a:off x="1344" y="480"/>
              <a:ext cx="1248" cy="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文本框 114">
              <a:extLst>
                <a:ext uri="{FF2B5EF4-FFF2-40B4-BE49-F238E27FC236}">
                  <a16:creationId xmlns:a16="http://schemas.microsoft.com/office/drawing/2014/main" id="{FD84B93E-F1C9-E19E-1F60-A694AD5B821C}"/>
                </a:ext>
              </a:extLst>
            </p:cNvPr>
            <p:cNvSpPr txBox="1"/>
            <p:nvPr/>
          </p:nvSpPr>
          <p:spPr>
            <a:xfrm>
              <a:off x="1344" y="254"/>
              <a:ext cx="139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</a:rPr>
                <a:t>剖面线画到</a:t>
              </a: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粗实线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3B94A7C6-48FA-9C73-C545-5E3406119081}"/>
              </a:ext>
            </a:extLst>
          </p:cNvPr>
          <p:cNvGrpSpPr/>
          <p:nvPr/>
        </p:nvGrpSpPr>
        <p:grpSpPr>
          <a:xfrm>
            <a:off x="4800600" y="5486400"/>
            <a:ext cx="2286000" cy="990600"/>
            <a:chOff x="3024" y="3456"/>
            <a:chExt cx="1440" cy="624"/>
          </a:xfrm>
        </p:grpSpPr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6402D06B-F10E-61DB-ED60-5623EFED21A6}"/>
                </a:ext>
              </a:extLst>
            </p:cNvPr>
            <p:cNvSpPr/>
            <p:nvPr/>
          </p:nvSpPr>
          <p:spPr>
            <a:xfrm>
              <a:off x="3408" y="4080"/>
              <a:ext cx="1008" cy="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8" name="组合 117">
              <a:extLst>
                <a:ext uri="{FF2B5EF4-FFF2-40B4-BE49-F238E27FC236}">
                  <a16:creationId xmlns:a16="http://schemas.microsoft.com/office/drawing/2014/main" id="{6DE6A0AC-E735-8B9B-6B06-8FCD0225C8B2}"/>
                </a:ext>
              </a:extLst>
            </p:cNvPr>
            <p:cNvGrpSpPr/>
            <p:nvPr/>
          </p:nvGrpSpPr>
          <p:grpSpPr>
            <a:xfrm>
              <a:off x="3024" y="3456"/>
              <a:ext cx="1440" cy="624"/>
              <a:chOff x="3024" y="3456"/>
              <a:chExt cx="1440" cy="624"/>
            </a:xfrm>
          </p:grpSpPr>
          <p:sp>
            <p:nvSpPr>
              <p:cNvPr id="119" name="直接连接符 118">
                <a:extLst>
                  <a:ext uri="{FF2B5EF4-FFF2-40B4-BE49-F238E27FC236}">
                    <a16:creationId xmlns:a16="http://schemas.microsoft.com/office/drawing/2014/main" id="{40D1B82D-955C-6462-BD02-0DB364657E3D}"/>
                  </a:ext>
                </a:extLst>
              </p:cNvPr>
              <p:cNvSpPr/>
              <p:nvPr/>
            </p:nvSpPr>
            <p:spPr>
              <a:xfrm>
                <a:off x="3024" y="3456"/>
                <a:ext cx="384" cy="62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直接连接符 119">
                <a:extLst>
                  <a:ext uri="{FF2B5EF4-FFF2-40B4-BE49-F238E27FC236}">
                    <a16:creationId xmlns:a16="http://schemas.microsoft.com/office/drawing/2014/main" id="{7E63805C-099F-CD3C-19B0-47938F812555}"/>
                  </a:ext>
                </a:extLst>
              </p:cNvPr>
              <p:cNvSpPr/>
              <p:nvPr/>
            </p:nvSpPr>
            <p:spPr>
              <a:xfrm flipH="1">
                <a:off x="3408" y="3456"/>
                <a:ext cx="192" cy="62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文本框 120">
                <a:extLst>
                  <a:ext uri="{FF2B5EF4-FFF2-40B4-BE49-F238E27FC236}">
                    <a16:creationId xmlns:a16="http://schemas.microsoft.com/office/drawing/2014/main" id="{7C9C82A5-C583-F15F-B60C-066ED1EEDF99}"/>
                  </a:ext>
                </a:extLst>
              </p:cNvPr>
              <p:cNvSpPr txBox="1"/>
              <p:nvPr/>
            </p:nvSpPr>
            <p:spPr>
              <a:xfrm>
                <a:off x="3454" y="3888"/>
                <a:ext cx="1010" cy="19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FF"/>
                    </a:solidFill>
                    <a:effectLst/>
                    <a:uLnTx/>
                    <a:uFillTx/>
                  </a:rPr>
                  <a:t>剖面线画到</a:t>
                </a:r>
                <a:r>
                  <a:rPr kumimoji="0" lang="zh-CN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</a:rPr>
                  <a:t>粗实线</a:t>
                </a:r>
                <a:endParaRPr kumimoji="0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22" name="组合 121">
            <a:extLst>
              <a:ext uri="{FF2B5EF4-FFF2-40B4-BE49-F238E27FC236}">
                <a16:creationId xmlns:a16="http://schemas.microsoft.com/office/drawing/2014/main" id="{1D437A79-19D1-9755-B725-1C773E601DDF}"/>
              </a:ext>
            </a:extLst>
          </p:cNvPr>
          <p:cNvGrpSpPr/>
          <p:nvPr/>
        </p:nvGrpSpPr>
        <p:grpSpPr>
          <a:xfrm>
            <a:off x="3962400" y="5100638"/>
            <a:ext cx="2684463" cy="1587"/>
            <a:chOff x="528" y="3213"/>
            <a:chExt cx="1691" cy="1"/>
          </a:xfrm>
        </p:grpSpPr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145295B3-F164-1956-24E5-4369C4C0A67F}"/>
                </a:ext>
              </a:extLst>
            </p:cNvPr>
            <p:cNvGrpSpPr/>
            <p:nvPr/>
          </p:nvGrpSpPr>
          <p:grpSpPr>
            <a:xfrm>
              <a:off x="528" y="3213"/>
              <a:ext cx="1404" cy="1"/>
              <a:chOff x="528" y="3213"/>
              <a:chExt cx="1404" cy="1"/>
            </a:xfrm>
          </p:grpSpPr>
          <p:grpSp>
            <p:nvGrpSpPr>
              <p:cNvPr id="126" name="组合 125">
                <a:extLst>
                  <a:ext uri="{FF2B5EF4-FFF2-40B4-BE49-F238E27FC236}">
                    <a16:creationId xmlns:a16="http://schemas.microsoft.com/office/drawing/2014/main" id="{AC9F7973-F50E-CF23-9AB9-F8EF4DE3AC8D}"/>
                  </a:ext>
                </a:extLst>
              </p:cNvPr>
              <p:cNvGrpSpPr/>
              <p:nvPr/>
            </p:nvGrpSpPr>
            <p:grpSpPr>
              <a:xfrm>
                <a:off x="528" y="3213"/>
                <a:ext cx="488" cy="1"/>
                <a:chOff x="528" y="3213"/>
                <a:chExt cx="488" cy="1"/>
              </a:xfrm>
            </p:grpSpPr>
            <p:sp>
              <p:nvSpPr>
                <p:cNvPr id="133" name="直接连接符 132">
                  <a:extLst>
                    <a:ext uri="{FF2B5EF4-FFF2-40B4-BE49-F238E27FC236}">
                      <a16:creationId xmlns:a16="http://schemas.microsoft.com/office/drawing/2014/main" id="{85F829DA-4027-F379-1302-ADCF7F86C1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28" y="3213"/>
                  <a:ext cx="18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" name="直接连接符 133">
                  <a:extLst>
                    <a:ext uri="{FF2B5EF4-FFF2-40B4-BE49-F238E27FC236}">
                      <a16:creationId xmlns:a16="http://schemas.microsoft.com/office/drawing/2014/main" id="{BCF72021-AD22-AB19-5634-2037513690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47" y="3213"/>
                  <a:ext cx="3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直接连接符 134">
                  <a:extLst>
                    <a:ext uri="{FF2B5EF4-FFF2-40B4-BE49-F238E27FC236}">
                      <a16:creationId xmlns:a16="http://schemas.microsoft.com/office/drawing/2014/main" id="{0D2E52BA-C4D6-3031-17AE-4CBE0B12D5D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15" y="3213"/>
                  <a:ext cx="201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A43D10F1-1DFF-8D86-2DE8-EE08C167C2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52" y="3213"/>
                <a:ext cx="3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直接连接符 127">
                <a:extLst>
                  <a:ext uri="{FF2B5EF4-FFF2-40B4-BE49-F238E27FC236}">
                    <a16:creationId xmlns:a16="http://schemas.microsoft.com/office/drawing/2014/main" id="{2E782202-CE01-9EFF-0A21-0467AF1E05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18" y="3213"/>
                <a:ext cx="20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直接连接符 128">
                <a:extLst>
                  <a:ext uri="{FF2B5EF4-FFF2-40B4-BE49-F238E27FC236}">
                    <a16:creationId xmlns:a16="http://schemas.microsoft.com/office/drawing/2014/main" id="{136AE281-9360-4068-3A88-C591BE7B79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57" y="3213"/>
                <a:ext cx="3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直接连接符 129">
                <a:extLst>
                  <a:ext uri="{FF2B5EF4-FFF2-40B4-BE49-F238E27FC236}">
                    <a16:creationId xmlns:a16="http://schemas.microsoft.com/office/drawing/2014/main" id="{80374B91-C20E-1D2B-BCF7-7C66BDA54A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423" y="3213"/>
                <a:ext cx="204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直接连接符 130">
                <a:extLst>
                  <a:ext uri="{FF2B5EF4-FFF2-40B4-BE49-F238E27FC236}">
                    <a16:creationId xmlns:a16="http://schemas.microsoft.com/office/drawing/2014/main" id="{2DC2254B-7104-F43B-663A-472452EC9D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62" y="3213"/>
                <a:ext cx="3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直接连接符 131">
                <a:extLst>
                  <a:ext uri="{FF2B5EF4-FFF2-40B4-BE49-F238E27FC236}">
                    <a16:creationId xmlns:a16="http://schemas.microsoft.com/office/drawing/2014/main" id="{99D4FEFB-56ED-1A78-88BE-DD4FD9F18FB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28" y="3213"/>
                <a:ext cx="204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FD2C7C71-3EE7-143A-974C-AFEDC7DA10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67" y="3213"/>
              <a:ext cx="3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直接连接符 124">
              <a:extLst>
                <a:ext uri="{FF2B5EF4-FFF2-40B4-BE49-F238E27FC236}">
                  <a16:creationId xmlns:a16="http://schemas.microsoft.com/office/drawing/2014/main" id="{35F48037-0978-7E3A-A4AD-FE86095BE2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33" y="3213"/>
              <a:ext cx="186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6" name="任意多边形 258181">
            <a:extLst>
              <a:ext uri="{FF2B5EF4-FFF2-40B4-BE49-F238E27FC236}">
                <a16:creationId xmlns:a16="http://schemas.microsoft.com/office/drawing/2014/main" id="{A601126D-003B-0CFD-51CB-E9C1549AA8F9}"/>
              </a:ext>
            </a:extLst>
          </p:cNvPr>
          <p:cNvSpPr>
            <a:spLocks noChangeAspect="1"/>
          </p:cNvSpPr>
          <p:nvPr/>
        </p:nvSpPr>
        <p:spPr>
          <a:xfrm>
            <a:off x="7013575" y="4127500"/>
            <a:ext cx="1366838" cy="100013"/>
          </a:xfrm>
          <a:custGeom>
            <a:avLst/>
            <a:gdLst/>
            <a:ahLst/>
            <a:cxnLst/>
            <a:rect l="0" t="0" r="0" b="0"/>
            <a:pathLst>
              <a:path w="4495" h="338">
                <a:moveTo>
                  <a:pt x="0" y="113"/>
                </a:moveTo>
                <a:lnTo>
                  <a:pt x="78" y="134"/>
                </a:lnTo>
                <a:lnTo>
                  <a:pt x="169" y="157"/>
                </a:lnTo>
                <a:lnTo>
                  <a:pt x="261" y="179"/>
                </a:lnTo>
                <a:lnTo>
                  <a:pt x="353" y="201"/>
                </a:lnTo>
                <a:lnTo>
                  <a:pt x="445" y="220"/>
                </a:lnTo>
                <a:lnTo>
                  <a:pt x="537" y="239"/>
                </a:lnTo>
                <a:lnTo>
                  <a:pt x="629" y="256"/>
                </a:lnTo>
                <a:lnTo>
                  <a:pt x="722" y="272"/>
                </a:lnTo>
                <a:lnTo>
                  <a:pt x="815" y="287"/>
                </a:lnTo>
                <a:lnTo>
                  <a:pt x="907" y="299"/>
                </a:lnTo>
                <a:lnTo>
                  <a:pt x="1000" y="311"/>
                </a:lnTo>
                <a:lnTo>
                  <a:pt x="1093" y="320"/>
                </a:lnTo>
                <a:lnTo>
                  <a:pt x="1186" y="328"/>
                </a:lnTo>
                <a:lnTo>
                  <a:pt x="1279" y="333"/>
                </a:lnTo>
                <a:lnTo>
                  <a:pt x="1372" y="337"/>
                </a:lnTo>
                <a:lnTo>
                  <a:pt x="1465" y="338"/>
                </a:lnTo>
                <a:lnTo>
                  <a:pt x="1599" y="337"/>
                </a:lnTo>
                <a:lnTo>
                  <a:pt x="1734" y="331"/>
                </a:lnTo>
                <a:lnTo>
                  <a:pt x="1868" y="322"/>
                </a:lnTo>
                <a:lnTo>
                  <a:pt x="2003" y="309"/>
                </a:lnTo>
                <a:lnTo>
                  <a:pt x="2137" y="294"/>
                </a:lnTo>
                <a:lnTo>
                  <a:pt x="2271" y="275"/>
                </a:lnTo>
                <a:lnTo>
                  <a:pt x="2405" y="256"/>
                </a:lnTo>
                <a:lnTo>
                  <a:pt x="2540" y="235"/>
                </a:lnTo>
                <a:lnTo>
                  <a:pt x="2674" y="212"/>
                </a:lnTo>
                <a:lnTo>
                  <a:pt x="2808" y="188"/>
                </a:lnTo>
                <a:lnTo>
                  <a:pt x="2942" y="164"/>
                </a:lnTo>
                <a:lnTo>
                  <a:pt x="3077" y="141"/>
                </a:lnTo>
                <a:lnTo>
                  <a:pt x="3211" y="118"/>
                </a:lnTo>
                <a:lnTo>
                  <a:pt x="3345" y="96"/>
                </a:lnTo>
                <a:lnTo>
                  <a:pt x="3480" y="75"/>
                </a:lnTo>
                <a:lnTo>
                  <a:pt x="3614" y="55"/>
                </a:lnTo>
                <a:lnTo>
                  <a:pt x="3749" y="38"/>
                </a:lnTo>
                <a:lnTo>
                  <a:pt x="3884" y="25"/>
                </a:lnTo>
                <a:lnTo>
                  <a:pt x="4019" y="13"/>
                </a:lnTo>
                <a:lnTo>
                  <a:pt x="4154" y="5"/>
                </a:lnTo>
                <a:lnTo>
                  <a:pt x="4185" y="4"/>
                </a:lnTo>
                <a:lnTo>
                  <a:pt x="4216" y="3"/>
                </a:lnTo>
                <a:lnTo>
                  <a:pt x="4246" y="2"/>
                </a:lnTo>
                <a:lnTo>
                  <a:pt x="4278" y="2"/>
                </a:lnTo>
                <a:lnTo>
                  <a:pt x="4309" y="1"/>
                </a:lnTo>
                <a:lnTo>
                  <a:pt x="4339" y="1"/>
                </a:lnTo>
                <a:lnTo>
                  <a:pt x="4370" y="0"/>
                </a:lnTo>
                <a:lnTo>
                  <a:pt x="4402" y="0"/>
                </a:lnTo>
                <a:lnTo>
                  <a:pt x="4433" y="0"/>
                </a:lnTo>
                <a:lnTo>
                  <a:pt x="4463" y="0"/>
                </a:lnTo>
                <a:lnTo>
                  <a:pt x="4495" y="1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7" name="任意多边形 258182">
            <a:extLst>
              <a:ext uri="{FF2B5EF4-FFF2-40B4-BE49-F238E27FC236}">
                <a16:creationId xmlns:a16="http://schemas.microsoft.com/office/drawing/2014/main" id="{85F8E698-C0E8-0143-2D2E-66F0CD81AA9E}"/>
              </a:ext>
            </a:extLst>
          </p:cNvPr>
          <p:cNvSpPr>
            <a:spLocks noChangeAspect="1"/>
          </p:cNvSpPr>
          <p:nvPr/>
        </p:nvSpPr>
        <p:spPr>
          <a:xfrm>
            <a:off x="7013575" y="5988050"/>
            <a:ext cx="1366838" cy="103188"/>
          </a:xfrm>
          <a:custGeom>
            <a:avLst/>
            <a:gdLst/>
            <a:ahLst/>
            <a:cxnLst/>
            <a:rect l="0" t="0" r="0" b="0"/>
            <a:pathLst>
              <a:path w="4495" h="349">
                <a:moveTo>
                  <a:pt x="0" y="325"/>
                </a:moveTo>
                <a:lnTo>
                  <a:pt x="25" y="327"/>
                </a:lnTo>
                <a:lnTo>
                  <a:pt x="104" y="333"/>
                </a:lnTo>
                <a:lnTo>
                  <a:pt x="185" y="338"/>
                </a:lnTo>
                <a:lnTo>
                  <a:pt x="264" y="342"/>
                </a:lnTo>
                <a:lnTo>
                  <a:pt x="344" y="344"/>
                </a:lnTo>
                <a:lnTo>
                  <a:pt x="424" y="348"/>
                </a:lnTo>
                <a:lnTo>
                  <a:pt x="504" y="349"/>
                </a:lnTo>
                <a:lnTo>
                  <a:pt x="584" y="349"/>
                </a:lnTo>
                <a:lnTo>
                  <a:pt x="664" y="348"/>
                </a:lnTo>
                <a:lnTo>
                  <a:pt x="743" y="346"/>
                </a:lnTo>
                <a:lnTo>
                  <a:pt x="824" y="341"/>
                </a:lnTo>
                <a:lnTo>
                  <a:pt x="903" y="335"/>
                </a:lnTo>
                <a:lnTo>
                  <a:pt x="983" y="329"/>
                </a:lnTo>
                <a:lnTo>
                  <a:pt x="1062" y="319"/>
                </a:lnTo>
                <a:lnTo>
                  <a:pt x="1142" y="308"/>
                </a:lnTo>
                <a:lnTo>
                  <a:pt x="1221" y="294"/>
                </a:lnTo>
                <a:lnTo>
                  <a:pt x="1303" y="279"/>
                </a:lnTo>
                <a:lnTo>
                  <a:pt x="1385" y="262"/>
                </a:lnTo>
                <a:lnTo>
                  <a:pt x="1466" y="242"/>
                </a:lnTo>
                <a:lnTo>
                  <a:pt x="1548" y="221"/>
                </a:lnTo>
                <a:lnTo>
                  <a:pt x="1630" y="199"/>
                </a:lnTo>
                <a:lnTo>
                  <a:pt x="1712" y="178"/>
                </a:lnTo>
                <a:lnTo>
                  <a:pt x="1792" y="155"/>
                </a:lnTo>
                <a:lnTo>
                  <a:pt x="1874" y="132"/>
                </a:lnTo>
                <a:lnTo>
                  <a:pt x="1955" y="111"/>
                </a:lnTo>
                <a:lnTo>
                  <a:pt x="2036" y="90"/>
                </a:lnTo>
                <a:lnTo>
                  <a:pt x="2117" y="71"/>
                </a:lnTo>
                <a:lnTo>
                  <a:pt x="2197" y="53"/>
                </a:lnTo>
                <a:lnTo>
                  <a:pt x="2279" y="37"/>
                </a:lnTo>
                <a:lnTo>
                  <a:pt x="2360" y="23"/>
                </a:lnTo>
                <a:lnTo>
                  <a:pt x="2440" y="13"/>
                </a:lnTo>
                <a:lnTo>
                  <a:pt x="2521" y="5"/>
                </a:lnTo>
                <a:lnTo>
                  <a:pt x="2602" y="0"/>
                </a:lnTo>
                <a:lnTo>
                  <a:pt x="2683" y="0"/>
                </a:lnTo>
                <a:lnTo>
                  <a:pt x="2764" y="4"/>
                </a:lnTo>
                <a:lnTo>
                  <a:pt x="2844" y="12"/>
                </a:lnTo>
                <a:lnTo>
                  <a:pt x="2909" y="22"/>
                </a:lnTo>
                <a:lnTo>
                  <a:pt x="2975" y="35"/>
                </a:lnTo>
                <a:lnTo>
                  <a:pt x="3041" y="49"/>
                </a:lnTo>
                <a:lnTo>
                  <a:pt x="3107" y="67"/>
                </a:lnTo>
                <a:lnTo>
                  <a:pt x="3173" y="86"/>
                </a:lnTo>
                <a:lnTo>
                  <a:pt x="3237" y="106"/>
                </a:lnTo>
                <a:lnTo>
                  <a:pt x="3303" y="126"/>
                </a:lnTo>
                <a:lnTo>
                  <a:pt x="3369" y="148"/>
                </a:lnTo>
                <a:lnTo>
                  <a:pt x="3435" y="170"/>
                </a:lnTo>
                <a:lnTo>
                  <a:pt x="3499" y="191"/>
                </a:lnTo>
                <a:lnTo>
                  <a:pt x="3565" y="212"/>
                </a:lnTo>
                <a:lnTo>
                  <a:pt x="3631" y="231"/>
                </a:lnTo>
                <a:lnTo>
                  <a:pt x="3697" y="248"/>
                </a:lnTo>
                <a:lnTo>
                  <a:pt x="3762" y="264"/>
                </a:lnTo>
                <a:lnTo>
                  <a:pt x="3828" y="277"/>
                </a:lnTo>
                <a:lnTo>
                  <a:pt x="3892" y="288"/>
                </a:lnTo>
                <a:lnTo>
                  <a:pt x="3958" y="296"/>
                </a:lnTo>
                <a:lnTo>
                  <a:pt x="4024" y="299"/>
                </a:lnTo>
                <a:lnTo>
                  <a:pt x="4089" y="299"/>
                </a:lnTo>
                <a:lnTo>
                  <a:pt x="4154" y="294"/>
                </a:lnTo>
                <a:lnTo>
                  <a:pt x="4186" y="291"/>
                </a:lnTo>
                <a:lnTo>
                  <a:pt x="4218" y="287"/>
                </a:lnTo>
                <a:lnTo>
                  <a:pt x="4251" y="280"/>
                </a:lnTo>
                <a:lnTo>
                  <a:pt x="4283" y="273"/>
                </a:lnTo>
                <a:lnTo>
                  <a:pt x="4314" y="265"/>
                </a:lnTo>
                <a:lnTo>
                  <a:pt x="4346" y="257"/>
                </a:lnTo>
                <a:lnTo>
                  <a:pt x="4378" y="247"/>
                </a:lnTo>
                <a:lnTo>
                  <a:pt x="4410" y="237"/>
                </a:lnTo>
                <a:lnTo>
                  <a:pt x="4442" y="225"/>
                </a:lnTo>
                <a:lnTo>
                  <a:pt x="4472" y="214"/>
                </a:lnTo>
                <a:lnTo>
                  <a:pt x="4495" y="204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38" name="组合 137">
            <a:extLst>
              <a:ext uri="{FF2B5EF4-FFF2-40B4-BE49-F238E27FC236}">
                <a16:creationId xmlns:a16="http://schemas.microsoft.com/office/drawing/2014/main" id="{60636E28-E6E9-31A7-2DD7-54AEBA602E9E}"/>
              </a:ext>
            </a:extLst>
          </p:cNvPr>
          <p:cNvGrpSpPr/>
          <p:nvPr/>
        </p:nvGrpSpPr>
        <p:grpSpPr>
          <a:xfrm>
            <a:off x="7288213" y="4713288"/>
            <a:ext cx="790575" cy="776287"/>
            <a:chOff x="4591" y="2969"/>
            <a:chExt cx="498" cy="489"/>
          </a:xfrm>
        </p:grpSpPr>
        <p:sp>
          <p:nvSpPr>
            <p:cNvPr id="139" name="任意多边形 258184">
              <a:extLst>
                <a:ext uri="{FF2B5EF4-FFF2-40B4-BE49-F238E27FC236}">
                  <a16:creationId xmlns:a16="http://schemas.microsoft.com/office/drawing/2014/main" id="{F16C68F0-91DE-C388-BC1D-62F4667FD0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91" y="2969"/>
              <a:ext cx="498" cy="412"/>
            </a:xfrm>
            <a:custGeom>
              <a:avLst/>
              <a:gdLst/>
              <a:ahLst/>
              <a:cxnLst/>
              <a:rect l="0" t="0" r="0" b="0"/>
              <a:pathLst>
                <a:path w="2606" h="2191">
                  <a:moveTo>
                    <a:pt x="2606" y="1304"/>
                  </a:moveTo>
                  <a:lnTo>
                    <a:pt x="2606" y="1285"/>
                  </a:lnTo>
                  <a:lnTo>
                    <a:pt x="2605" y="1265"/>
                  </a:lnTo>
                  <a:lnTo>
                    <a:pt x="2605" y="1245"/>
                  </a:lnTo>
                  <a:lnTo>
                    <a:pt x="2604" y="1225"/>
                  </a:lnTo>
                  <a:lnTo>
                    <a:pt x="2601" y="1206"/>
                  </a:lnTo>
                  <a:lnTo>
                    <a:pt x="2600" y="1185"/>
                  </a:lnTo>
                  <a:lnTo>
                    <a:pt x="2598" y="1166"/>
                  </a:lnTo>
                  <a:lnTo>
                    <a:pt x="2596" y="1145"/>
                  </a:lnTo>
                  <a:lnTo>
                    <a:pt x="2593" y="1126"/>
                  </a:lnTo>
                  <a:lnTo>
                    <a:pt x="2590" y="1107"/>
                  </a:lnTo>
                  <a:lnTo>
                    <a:pt x="2588" y="1086"/>
                  </a:lnTo>
                  <a:lnTo>
                    <a:pt x="2584" y="1067"/>
                  </a:lnTo>
                  <a:lnTo>
                    <a:pt x="2580" y="1048"/>
                  </a:lnTo>
                  <a:lnTo>
                    <a:pt x="2576" y="1029"/>
                  </a:lnTo>
                  <a:lnTo>
                    <a:pt x="2572" y="1009"/>
                  </a:lnTo>
                  <a:lnTo>
                    <a:pt x="2567" y="990"/>
                  </a:lnTo>
                  <a:lnTo>
                    <a:pt x="2562" y="971"/>
                  </a:lnTo>
                  <a:lnTo>
                    <a:pt x="2557" y="951"/>
                  </a:lnTo>
                  <a:lnTo>
                    <a:pt x="2551" y="932"/>
                  </a:lnTo>
                  <a:lnTo>
                    <a:pt x="2546" y="913"/>
                  </a:lnTo>
                  <a:lnTo>
                    <a:pt x="2539" y="895"/>
                  </a:lnTo>
                  <a:lnTo>
                    <a:pt x="2533" y="875"/>
                  </a:lnTo>
                  <a:lnTo>
                    <a:pt x="2526" y="856"/>
                  </a:lnTo>
                  <a:lnTo>
                    <a:pt x="2520" y="838"/>
                  </a:lnTo>
                  <a:lnTo>
                    <a:pt x="2512" y="820"/>
                  </a:lnTo>
                  <a:lnTo>
                    <a:pt x="2505" y="802"/>
                  </a:lnTo>
                  <a:lnTo>
                    <a:pt x="2497" y="782"/>
                  </a:lnTo>
                  <a:lnTo>
                    <a:pt x="2489" y="764"/>
                  </a:lnTo>
                  <a:lnTo>
                    <a:pt x="2480" y="747"/>
                  </a:lnTo>
                  <a:lnTo>
                    <a:pt x="2472" y="729"/>
                  </a:lnTo>
                  <a:lnTo>
                    <a:pt x="2463" y="711"/>
                  </a:lnTo>
                  <a:lnTo>
                    <a:pt x="2454" y="694"/>
                  </a:lnTo>
                  <a:lnTo>
                    <a:pt x="2444" y="676"/>
                  </a:lnTo>
                  <a:lnTo>
                    <a:pt x="2434" y="658"/>
                  </a:lnTo>
                  <a:lnTo>
                    <a:pt x="2424" y="641"/>
                  </a:lnTo>
                  <a:lnTo>
                    <a:pt x="2414" y="624"/>
                  </a:lnTo>
                  <a:lnTo>
                    <a:pt x="2404" y="607"/>
                  </a:lnTo>
                  <a:lnTo>
                    <a:pt x="2392" y="590"/>
                  </a:lnTo>
                  <a:lnTo>
                    <a:pt x="2382" y="573"/>
                  </a:lnTo>
                  <a:lnTo>
                    <a:pt x="2371" y="557"/>
                  </a:lnTo>
                  <a:lnTo>
                    <a:pt x="2360" y="542"/>
                  </a:lnTo>
                  <a:lnTo>
                    <a:pt x="2347" y="526"/>
                  </a:lnTo>
                  <a:lnTo>
                    <a:pt x="2336" y="510"/>
                  </a:lnTo>
                  <a:lnTo>
                    <a:pt x="2323" y="494"/>
                  </a:lnTo>
                  <a:lnTo>
                    <a:pt x="2311" y="478"/>
                  </a:lnTo>
                  <a:lnTo>
                    <a:pt x="2298" y="463"/>
                  </a:lnTo>
                  <a:lnTo>
                    <a:pt x="2285" y="447"/>
                  </a:lnTo>
                  <a:lnTo>
                    <a:pt x="2272" y="433"/>
                  </a:lnTo>
                  <a:lnTo>
                    <a:pt x="2259" y="418"/>
                  </a:lnTo>
                  <a:lnTo>
                    <a:pt x="2245" y="404"/>
                  </a:lnTo>
                  <a:lnTo>
                    <a:pt x="2231" y="389"/>
                  </a:lnTo>
                  <a:lnTo>
                    <a:pt x="2217" y="376"/>
                  </a:lnTo>
                  <a:lnTo>
                    <a:pt x="2203" y="361"/>
                  </a:lnTo>
                  <a:lnTo>
                    <a:pt x="2188" y="347"/>
                  </a:lnTo>
                  <a:lnTo>
                    <a:pt x="2173" y="335"/>
                  </a:lnTo>
                  <a:lnTo>
                    <a:pt x="2159" y="321"/>
                  </a:lnTo>
                  <a:lnTo>
                    <a:pt x="2144" y="309"/>
                  </a:lnTo>
                  <a:lnTo>
                    <a:pt x="2128" y="295"/>
                  </a:lnTo>
                  <a:lnTo>
                    <a:pt x="2113" y="283"/>
                  </a:lnTo>
                  <a:lnTo>
                    <a:pt x="2097" y="271"/>
                  </a:lnTo>
                  <a:lnTo>
                    <a:pt x="2081" y="259"/>
                  </a:lnTo>
                  <a:lnTo>
                    <a:pt x="2066" y="248"/>
                  </a:lnTo>
                  <a:lnTo>
                    <a:pt x="2050" y="236"/>
                  </a:lnTo>
                  <a:lnTo>
                    <a:pt x="2033" y="225"/>
                  </a:lnTo>
                  <a:lnTo>
                    <a:pt x="2017" y="214"/>
                  </a:lnTo>
                  <a:lnTo>
                    <a:pt x="2000" y="202"/>
                  </a:lnTo>
                  <a:lnTo>
                    <a:pt x="1983" y="192"/>
                  </a:lnTo>
                  <a:lnTo>
                    <a:pt x="1966" y="182"/>
                  </a:lnTo>
                  <a:lnTo>
                    <a:pt x="1949" y="172"/>
                  </a:lnTo>
                  <a:lnTo>
                    <a:pt x="1932" y="162"/>
                  </a:lnTo>
                  <a:lnTo>
                    <a:pt x="1913" y="152"/>
                  </a:lnTo>
                  <a:lnTo>
                    <a:pt x="1896" y="143"/>
                  </a:lnTo>
                  <a:lnTo>
                    <a:pt x="1878" y="134"/>
                  </a:lnTo>
                  <a:lnTo>
                    <a:pt x="1860" y="126"/>
                  </a:lnTo>
                  <a:lnTo>
                    <a:pt x="1842" y="117"/>
                  </a:lnTo>
                  <a:lnTo>
                    <a:pt x="1824" y="109"/>
                  </a:lnTo>
                  <a:lnTo>
                    <a:pt x="1806" y="101"/>
                  </a:lnTo>
                  <a:lnTo>
                    <a:pt x="1787" y="94"/>
                  </a:lnTo>
                  <a:lnTo>
                    <a:pt x="1769" y="86"/>
                  </a:lnTo>
                  <a:lnTo>
                    <a:pt x="1750" y="80"/>
                  </a:lnTo>
                  <a:lnTo>
                    <a:pt x="1732" y="73"/>
                  </a:lnTo>
                  <a:lnTo>
                    <a:pt x="1713" y="67"/>
                  </a:lnTo>
                  <a:lnTo>
                    <a:pt x="1694" y="60"/>
                  </a:lnTo>
                  <a:lnTo>
                    <a:pt x="1675" y="55"/>
                  </a:lnTo>
                  <a:lnTo>
                    <a:pt x="1656" y="49"/>
                  </a:lnTo>
                  <a:lnTo>
                    <a:pt x="1636" y="44"/>
                  </a:lnTo>
                  <a:lnTo>
                    <a:pt x="1617" y="39"/>
                  </a:lnTo>
                  <a:lnTo>
                    <a:pt x="1598" y="34"/>
                  </a:lnTo>
                  <a:lnTo>
                    <a:pt x="1579" y="30"/>
                  </a:lnTo>
                  <a:lnTo>
                    <a:pt x="1559" y="26"/>
                  </a:lnTo>
                  <a:lnTo>
                    <a:pt x="1540" y="23"/>
                  </a:lnTo>
                  <a:lnTo>
                    <a:pt x="1521" y="18"/>
                  </a:lnTo>
                  <a:lnTo>
                    <a:pt x="1500" y="16"/>
                  </a:lnTo>
                  <a:lnTo>
                    <a:pt x="1481" y="13"/>
                  </a:lnTo>
                  <a:lnTo>
                    <a:pt x="1462" y="10"/>
                  </a:lnTo>
                  <a:lnTo>
                    <a:pt x="1441" y="8"/>
                  </a:lnTo>
                  <a:lnTo>
                    <a:pt x="1422" y="6"/>
                  </a:lnTo>
                  <a:lnTo>
                    <a:pt x="1401" y="5"/>
                  </a:lnTo>
                  <a:lnTo>
                    <a:pt x="1382" y="2"/>
                  </a:lnTo>
                  <a:lnTo>
                    <a:pt x="1362" y="2"/>
                  </a:lnTo>
                  <a:lnTo>
                    <a:pt x="1342" y="1"/>
                  </a:lnTo>
                  <a:lnTo>
                    <a:pt x="1322" y="0"/>
                  </a:lnTo>
                  <a:lnTo>
                    <a:pt x="1303" y="0"/>
                  </a:lnTo>
                  <a:lnTo>
                    <a:pt x="1282" y="0"/>
                  </a:lnTo>
                  <a:lnTo>
                    <a:pt x="1263" y="1"/>
                  </a:lnTo>
                  <a:lnTo>
                    <a:pt x="1243" y="2"/>
                  </a:lnTo>
                  <a:lnTo>
                    <a:pt x="1223" y="2"/>
                  </a:lnTo>
                  <a:lnTo>
                    <a:pt x="1203" y="5"/>
                  </a:lnTo>
                  <a:lnTo>
                    <a:pt x="1184" y="6"/>
                  </a:lnTo>
                  <a:lnTo>
                    <a:pt x="1164" y="8"/>
                  </a:lnTo>
                  <a:lnTo>
                    <a:pt x="1144" y="10"/>
                  </a:lnTo>
                  <a:lnTo>
                    <a:pt x="1125" y="13"/>
                  </a:lnTo>
                  <a:lnTo>
                    <a:pt x="1105" y="16"/>
                  </a:lnTo>
                  <a:lnTo>
                    <a:pt x="1085" y="18"/>
                  </a:lnTo>
                  <a:lnTo>
                    <a:pt x="1065" y="23"/>
                  </a:lnTo>
                  <a:lnTo>
                    <a:pt x="1046" y="26"/>
                  </a:lnTo>
                  <a:lnTo>
                    <a:pt x="1027" y="30"/>
                  </a:lnTo>
                  <a:lnTo>
                    <a:pt x="1008" y="34"/>
                  </a:lnTo>
                  <a:lnTo>
                    <a:pt x="988" y="39"/>
                  </a:lnTo>
                  <a:lnTo>
                    <a:pt x="969" y="44"/>
                  </a:lnTo>
                  <a:lnTo>
                    <a:pt x="950" y="49"/>
                  </a:lnTo>
                  <a:lnTo>
                    <a:pt x="930" y="55"/>
                  </a:lnTo>
                  <a:lnTo>
                    <a:pt x="911" y="60"/>
                  </a:lnTo>
                  <a:lnTo>
                    <a:pt x="893" y="67"/>
                  </a:lnTo>
                  <a:lnTo>
                    <a:pt x="874" y="73"/>
                  </a:lnTo>
                  <a:lnTo>
                    <a:pt x="855" y="80"/>
                  </a:lnTo>
                  <a:lnTo>
                    <a:pt x="836" y="86"/>
                  </a:lnTo>
                  <a:lnTo>
                    <a:pt x="818" y="94"/>
                  </a:lnTo>
                  <a:lnTo>
                    <a:pt x="800" y="101"/>
                  </a:lnTo>
                  <a:lnTo>
                    <a:pt x="782" y="109"/>
                  </a:lnTo>
                  <a:lnTo>
                    <a:pt x="764" y="117"/>
                  </a:lnTo>
                  <a:lnTo>
                    <a:pt x="745" y="126"/>
                  </a:lnTo>
                  <a:lnTo>
                    <a:pt x="727" y="134"/>
                  </a:lnTo>
                  <a:lnTo>
                    <a:pt x="709" y="143"/>
                  </a:lnTo>
                  <a:lnTo>
                    <a:pt x="692" y="152"/>
                  </a:lnTo>
                  <a:lnTo>
                    <a:pt x="674" y="162"/>
                  </a:lnTo>
                  <a:lnTo>
                    <a:pt x="657" y="172"/>
                  </a:lnTo>
                  <a:lnTo>
                    <a:pt x="640" y="182"/>
                  </a:lnTo>
                  <a:lnTo>
                    <a:pt x="623" y="192"/>
                  </a:lnTo>
                  <a:lnTo>
                    <a:pt x="606" y="202"/>
                  </a:lnTo>
                  <a:lnTo>
                    <a:pt x="589" y="214"/>
                  </a:lnTo>
                  <a:lnTo>
                    <a:pt x="573" y="225"/>
                  </a:lnTo>
                  <a:lnTo>
                    <a:pt x="556" y="236"/>
                  </a:lnTo>
                  <a:lnTo>
                    <a:pt x="540" y="248"/>
                  </a:lnTo>
                  <a:lnTo>
                    <a:pt x="524" y="259"/>
                  </a:lnTo>
                  <a:lnTo>
                    <a:pt x="508" y="271"/>
                  </a:lnTo>
                  <a:lnTo>
                    <a:pt x="492" y="283"/>
                  </a:lnTo>
                  <a:lnTo>
                    <a:pt x="477" y="295"/>
                  </a:lnTo>
                  <a:lnTo>
                    <a:pt x="462" y="309"/>
                  </a:lnTo>
                  <a:lnTo>
                    <a:pt x="447" y="321"/>
                  </a:lnTo>
                  <a:lnTo>
                    <a:pt x="432" y="335"/>
                  </a:lnTo>
                  <a:lnTo>
                    <a:pt x="417" y="347"/>
                  </a:lnTo>
                  <a:lnTo>
                    <a:pt x="403" y="361"/>
                  </a:lnTo>
                  <a:lnTo>
                    <a:pt x="388" y="376"/>
                  </a:lnTo>
                  <a:lnTo>
                    <a:pt x="374" y="389"/>
                  </a:lnTo>
                  <a:lnTo>
                    <a:pt x="361" y="404"/>
                  </a:lnTo>
                  <a:lnTo>
                    <a:pt x="347" y="418"/>
                  </a:lnTo>
                  <a:lnTo>
                    <a:pt x="333" y="433"/>
                  </a:lnTo>
                  <a:lnTo>
                    <a:pt x="321" y="447"/>
                  </a:lnTo>
                  <a:lnTo>
                    <a:pt x="307" y="463"/>
                  </a:lnTo>
                  <a:lnTo>
                    <a:pt x="295" y="478"/>
                  </a:lnTo>
                  <a:lnTo>
                    <a:pt x="282" y="494"/>
                  </a:lnTo>
                  <a:lnTo>
                    <a:pt x="270" y="510"/>
                  </a:lnTo>
                  <a:lnTo>
                    <a:pt x="258" y="526"/>
                  </a:lnTo>
                  <a:lnTo>
                    <a:pt x="246" y="542"/>
                  </a:lnTo>
                  <a:lnTo>
                    <a:pt x="235" y="557"/>
                  </a:lnTo>
                  <a:lnTo>
                    <a:pt x="223" y="573"/>
                  </a:lnTo>
                  <a:lnTo>
                    <a:pt x="212" y="590"/>
                  </a:lnTo>
                  <a:lnTo>
                    <a:pt x="202" y="607"/>
                  </a:lnTo>
                  <a:lnTo>
                    <a:pt x="191" y="624"/>
                  </a:lnTo>
                  <a:lnTo>
                    <a:pt x="181" y="641"/>
                  </a:lnTo>
                  <a:lnTo>
                    <a:pt x="171" y="658"/>
                  </a:lnTo>
                  <a:lnTo>
                    <a:pt x="161" y="676"/>
                  </a:lnTo>
                  <a:lnTo>
                    <a:pt x="152" y="694"/>
                  </a:lnTo>
                  <a:lnTo>
                    <a:pt x="143" y="711"/>
                  </a:lnTo>
                  <a:lnTo>
                    <a:pt x="134" y="729"/>
                  </a:lnTo>
                  <a:lnTo>
                    <a:pt x="126" y="747"/>
                  </a:lnTo>
                  <a:lnTo>
                    <a:pt x="117" y="764"/>
                  </a:lnTo>
                  <a:lnTo>
                    <a:pt x="109" y="782"/>
                  </a:lnTo>
                  <a:lnTo>
                    <a:pt x="101" y="802"/>
                  </a:lnTo>
                  <a:lnTo>
                    <a:pt x="93" y="820"/>
                  </a:lnTo>
                  <a:lnTo>
                    <a:pt x="86" y="838"/>
                  </a:lnTo>
                  <a:lnTo>
                    <a:pt x="79" y="856"/>
                  </a:lnTo>
                  <a:lnTo>
                    <a:pt x="72" y="875"/>
                  </a:lnTo>
                  <a:lnTo>
                    <a:pt x="65" y="895"/>
                  </a:lnTo>
                  <a:lnTo>
                    <a:pt x="60" y="913"/>
                  </a:lnTo>
                  <a:lnTo>
                    <a:pt x="54" y="932"/>
                  </a:lnTo>
                  <a:lnTo>
                    <a:pt x="48" y="951"/>
                  </a:lnTo>
                  <a:lnTo>
                    <a:pt x="43" y="971"/>
                  </a:lnTo>
                  <a:lnTo>
                    <a:pt x="38" y="990"/>
                  </a:lnTo>
                  <a:lnTo>
                    <a:pt x="34" y="1009"/>
                  </a:lnTo>
                  <a:lnTo>
                    <a:pt x="29" y="1029"/>
                  </a:lnTo>
                  <a:lnTo>
                    <a:pt x="26" y="1048"/>
                  </a:lnTo>
                  <a:lnTo>
                    <a:pt x="21" y="1067"/>
                  </a:lnTo>
                  <a:lnTo>
                    <a:pt x="18" y="1086"/>
                  </a:lnTo>
                  <a:lnTo>
                    <a:pt x="14" y="1107"/>
                  </a:lnTo>
                  <a:lnTo>
                    <a:pt x="12" y="1126"/>
                  </a:lnTo>
                  <a:lnTo>
                    <a:pt x="10" y="1145"/>
                  </a:lnTo>
                  <a:lnTo>
                    <a:pt x="8" y="1166"/>
                  </a:lnTo>
                  <a:lnTo>
                    <a:pt x="5" y="1185"/>
                  </a:lnTo>
                  <a:lnTo>
                    <a:pt x="3" y="1206"/>
                  </a:lnTo>
                  <a:lnTo>
                    <a:pt x="2" y="1225"/>
                  </a:lnTo>
                  <a:lnTo>
                    <a:pt x="1" y="1245"/>
                  </a:lnTo>
                  <a:lnTo>
                    <a:pt x="1" y="1265"/>
                  </a:lnTo>
                  <a:lnTo>
                    <a:pt x="0" y="1285"/>
                  </a:lnTo>
                  <a:lnTo>
                    <a:pt x="0" y="1304"/>
                  </a:lnTo>
                  <a:lnTo>
                    <a:pt x="0" y="1325"/>
                  </a:lnTo>
                  <a:lnTo>
                    <a:pt x="1" y="1344"/>
                  </a:lnTo>
                  <a:lnTo>
                    <a:pt x="1" y="1365"/>
                  </a:lnTo>
                  <a:lnTo>
                    <a:pt x="2" y="1384"/>
                  </a:lnTo>
                  <a:lnTo>
                    <a:pt x="3" y="1404"/>
                  </a:lnTo>
                  <a:lnTo>
                    <a:pt x="5" y="1424"/>
                  </a:lnTo>
                  <a:lnTo>
                    <a:pt x="8" y="1444"/>
                  </a:lnTo>
                  <a:lnTo>
                    <a:pt x="10" y="1463"/>
                  </a:lnTo>
                  <a:lnTo>
                    <a:pt x="12" y="1483"/>
                  </a:lnTo>
                  <a:lnTo>
                    <a:pt x="14" y="1503"/>
                  </a:lnTo>
                  <a:lnTo>
                    <a:pt x="18" y="1522"/>
                  </a:lnTo>
                  <a:lnTo>
                    <a:pt x="21" y="1542"/>
                  </a:lnTo>
                  <a:lnTo>
                    <a:pt x="26" y="1561"/>
                  </a:lnTo>
                  <a:lnTo>
                    <a:pt x="29" y="1581"/>
                  </a:lnTo>
                  <a:lnTo>
                    <a:pt x="34" y="1601"/>
                  </a:lnTo>
                  <a:lnTo>
                    <a:pt x="38" y="1620"/>
                  </a:lnTo>
                  <a:lnTo>
                    <a:pt x="43" y="1639"/>
                  </a:lnTo>
                  <a:lnTo>
                    <a:pt x="48" y="1659"/>
                  </a:lnTo>
                  <a:lnTo>
                    <a:pt x="54" y="1677"/>
                  </a:lnTo>
                  <a:lnTo>
                    <a:pt x="60" y="1696"/>
                  </a:lnTo>
                  <a:lnTo>
                    <a:pt x="65" y="1715"/>
                  </a:lnTo>
                  <a:lnTo>
                    <a:pt x="72" y="1733"/>
                  </a:lnTo>
                  <a:lnTo>
                    <a:pt x="79" y="1753"/>
                  </a:lnTo>
                  <a:lnTo>
                    <a:pt x="86" y="1771"/>
                  </a:lnTo>
                  <a:lnTo>
                    <a:pt x="93" y="1790"/>
                  </a:lnTo>
                  <a:lnTo>
                    <a:pt x="101" y="1808"/>
                  </a:lnTo>
                  <a:lnTo>
                    <a:pt x="109" y="1827"/>
                  </a:lnTo>
                  <a:lnTo>
                    <a:pt x="117" y="1845"/>
                  </a:lnTo>
                  <a:lnTo>
                    <a:pt x="126" y="1863"/>
                  </a:lnTo>
                  <a:lnTo>
                    <a:pt x="134" y="1881"/>
                  </a:lnTo>
                  <a:lnTo>
                    <a:pt x="143" y="1898"/>
                  </a:lnTo>
                  <a:lnTo>
                    <a:pt x="152" y="1916"/>
                  </a:lnTo>
                  <a:lnTo>
                    <a:pt x="161" y="1933"/>
                  </a:lnTo>
                  <a:lnTo>
                    <a:pt x="171" y="1951"/>
                  </a:lnTo>
                  <a:lnTo>
                    <a:pt x="181" y="1968"/>
                  </a:lnTo>
                  <a:lnTo>
                    <a:pt x="191" y="1985"/>
                  </a:lnTo>
                  <a:lnTo>
                    <a:pt x="202" y="2002"/>
                  </a:lnTo>
                  <a:lnTo>
                    <a:pt x="212" y="2018"/>
                  </a:lnTo>
                  <a:lnTo>
                    <a:pt x="223" y="2035"/>
                  </a:lnTo>
                  <a:lnTo>
                    <a:pt x="235" y="2051"/>
                  </a:lnTo>
                  <a:lnTo>
                    <a:pt x="246" y="2068"/>
                  </a:lnTo>
                  <a:lnTo>
                    <a:pt x="258" y="2084"/>
                  </a:lnTo>
                  <a:lnTo>
                    <a:pt x="270" y="2100"/>
                  </a:lnTo>
                  <a:lnTo>
                    <a:pt x="282" y="2116"/>
                  </a:lnTo>
                  <a:lnTo>
                    <a:pt x="295" y="2131"/>
                  </a:lnTo>
                  <a:lnTo>
                    <a:pt x="307" y="2147"/>
                  </a:lnTo>
                  <a:lnTo>
                    <a:pt x="321" y="2161"/>
                  </a:lnTo>
                  <a:lnTo>
                    <a:pt x="333" y="2176"/>
                  </a:lnTo>
                  <a:lnTo>
                    <a:pt x="347" y="2191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任意多边形 258185">
              <a:extLst>
                <a:ext uri="{FF2B5EF4-FFF2-40B4-BE49-F238E27FC236}">
                  <a16:creationId xmlns:a16="http://schemas.microsoft.com/office/drawing/2014/main" id="{1D3C8AD0-0FD5-BF8B-0042-96AABDC05E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56" y="3213"/>
              <a:ext cx="433" cy="245"/>
            </a:xfrm>
            <a:custGeom>
              <a:avLst/>
              <a:gdLst/>
              <a:ahLst/>
              <a:cxnLst/>
              <a:rect l="0" t="0" r="0" b="0"/>
              <a:pathLst>
                <a:path w="2259" h="1305">
                  <a:moveTo>
                    <a:pt x="0" y="887"/>
                  </a:moveTo>
                  <a:lnTo>
                    <a:pt x="14" y="902"/>
                  </a:lnTo>
                  <a:lnTo>
                    <a:pt x="27" y="915"/>
                  </a:lnTo>
                  <a:lnTo>
                    <a:pt x="41" y="930"/>
                  </a:lnTo>
                  <a:lnTo>
                    <a:pt x="56" y="944"/>
                  </a:lnTo>
                  <a:lnTo>
                    <a:pt x="70" y="957"/>
                  </a:lnTo>
                  <a:lnTo>
                    <a:pt x="85" y="971"/>
                  </a:lnTo>
                  <a:lnTo>
                    <a:pt x="100" y="983"/>
                  </a:lnTo>
                  <a:lnTo>
                    <a:pt x="115" y="997"/>
                  </a:lnTo>
                  <a:lnTo>
                    <a:pt x="130" y="1010"/>
                  </a:lnTo>
                  <a:lnTo>
                    <a:pt x="145" y="1022"/>
                  </a:lnTo>
                  <a:lnTo>
                    <a:pt x="161" y="1034"/>
                  </a:lnTo>
                  <a:lnTo>
                    <a:pt x="177" y="1046"/>
                  </a:lnTo>
                  <a:lnTo>
                    <a:pt x="193" y="1058"/>
                  </a:lnTo>
                  <a:lnTo>
                    <a:pt x="209" y="1070"/>
                  </a:lnTo>
                  <a:lnTo>
                    <a:pt x="226" y="1081"/>
                  </a:lnTo>
                  <a:lnTo>
                    <a:pt x="242" y="1091"/>
                  </a:lnTo>
                  <a:lnTo>
                    <a:pt x="259" y="1103"/>
                  </a:lnTo>
                  <a:lnTo>
                    <a:pt x="276" y="1113"/>
                  </a:lnTo>
                  <a:lnTo>
                    <a:pt x="293" y="1123"/>
                  </a:lnTo>
                  <a:lnTo>
                    <a:pt x="310" y="1133"/>
                  </a:lnTo>
                  <a:lnTo>
                    <a:pt x="327" y="1143"/>
                  </a:lnTo>
                  <a:lnTo>
                    <a:pt x="345" y="1153"/>
                  </a:lnTo>
                  <a:lnTo>
                    <a:pt x="362" y="1162"/>
                  </a:lnTo>
                  <a:lnTo>
                    <a:pt x="380" y="1171"/>
                  </a:lnTo>
                  <a:lnTo>
                    <a:pt x="398" y="1180"/>
                  </a:lnTo>
                  <a:lnTo>
                    <a:pt x="417" y="1188"/>
                  </a:lnTo>
                  <a:lnTo>
                    <a:pt x="435" y="1196"/>
                  </a:lnTo>
                  <a:lnTo>
                    <a:pt x="453" y="1204"/>
                  </a:lnTo>
                  <a:lnTo>
                    <a:pt x="471" y="1212"/>
                  </a:lnTo>
                  <a:lnTo>
                    <a:pt x="489" y="1218"/>
                  </a:lnTo>
                  <a:lnTo>
                    <a:pt x="508" y="1225"/>
                  </a:lnTo>
                  <a:lnTo>
                    <a:pt x="527" y="1232"/>
                  </a:lnTo>
                  <a:lnTo>
                    <a:pt x="546" y="1239"/>
                  </a:lnTo>
                  <a:lnTo>
                    <a:pt x="564" y="1244"/>
                  </a:lnTo>
                  <a:lnTo>
                    <a:pt x="583" y="1250"/>
                  </a:lnTo>
                  <a:lnTo>
                    <a:pt x="603" y="1256"/>
                  </a:lnTo>
                  <a:lnTo>
                    <a:pt x="622" y="1262"/>
                  </a:lnTo>
                  <a:lnTo>
                    <a:pt x="641" y="1266"/>
                  </a:lnTo>
                  <a:lnTo>
                    <a:pt x="661" y="1271"/>
                  </a:lnTo>
                  <a:lnTo>
                    <a:pt x="680" y="1275"/>
                  </a:lnTo>
                  <a:lnTo>
                    <a:pt x="699" y="1280"/>
                  </a:lnTo>
                  <a:lnTo>
                    <a:pt x="718" y="1283"/>
                  </a:lnTo>
                  <a:lnTo>
                    <a:pt x="738" y="1286"/>
                  </a:lnTo>
                  <a:lnTo>
                    <a:pt x="758" y="1290"/>
                  </a:lnTo>
                  <a:lnTo>
                    <a:pt x="778" y="1292"/>
                  </a:lnTo>
                  <a:lnTo>
                    <a:pt x="797" y="1296"/>
                  </a:lnTo>
                  <a:lnTo>
                    <a:pt x="817" y="1298"/>
                  </a:lnTo>
                  <a:lnTo>
                    <a:pt x="837" y="1299"/>
                  </a:lnTo>
                  <a:lnTo>
                    <a:pt x="856" y="1301"/>
                  </a:lnTo>
                  <a:lnTo>
                    <a:pt x="876" y="1302"/>
                  </a:lnTo>
                  <a:lnTo>
                    <a:pt x="896" y="1304"/>
                  </a:lnTo>
                  <a:lnTo>
                    <a:pt x="916" y="1305"/>
                  </a:lnTo>
                  <a:lnTo>
                    <a:pt x="935" y="1305"/>
                  </a:lnTo>
                  <a:lnTo>
                    <a:pt x="956" y="1305"/>
                  </a:lnTo>
                  <a:lnTo>
                    <a:pt x="975" y="1305"/>
                  </a:lnTo>
                  <a:lnTo>
                    <a:pt x="995" y="1305"/>
                  </a:lnTo>
                  <a:lnTo>
                    <a:pt x="1015" y="1304"/>
                  </a:lnTo>
                  <a:lnTo>
                    <a:pt x="1035" y="1302"/>
                  </a:lnTo>
                  <a:lnTo>
                    <a:pt x="1054" y="1301"/>
                  </a:lnTo>
                  <a:lnTo>
                    <a:pt x="1075" y="1299"/>
                  </a:lnTo>
                  <a:lnTo>
                    <a:pt x="1094" y="1298"/>
                  </a:lnTo>
                  <a:lnTo>
                    <a:pt x="1115" y="1296"/>
                  </a:lnTo>
                  <a:lnTo>
                    <a:pt x="1134" y="1292"/>
                  </a:lnTo>
                  <a:lnTo>
                    <a:pt x="1153" y="1290"/>
                  </a:lnTo>
                  <a:lnTo>
                    <a:pt x="1174" y="1286"/>
                  </a:lnTo>
                  <a:lnTo>
                    <a:pt x="1193" y="1283"/>
                  </a:lnTo>
                  <a:lnTo>
                    <a:pt x="1212" y="1280"/>
                  </a:lnTo>
                  <a:lnTo>
                    <a:pt x="1232" y="1275"/>
                  </a:lnTo>
                  <a:lnTo>
                    <a:pt x="1251" y="1271"/>
                  </a:lnTo>
                  <a:lnTo>
                    <a:pt x="1270" y="1266"/>
                  </a:lnTo>
                  <a:lnTo>
                    <a:pt x="1289" y="1262"/>
                  </a:lnTo>
                  <a:lnTo>
                    <a:pt x="1309" y="1256"/>
                  </a:lnTo>
                  <a:lnTo>
                    <a:pt x="1328" y="1250"/>
                  </a:lnTo>
                  <a:lnTo>
                    <a:pt x="1347" y="1244"/>
                  </a:lnTo>
                  <a:lnTo>
                    <a:pt x="1366" y="1239"/>
                  </a:lnTo>
                  <a:lnTo>
                    <a:pt x="1385" y="1232"/>
                  </a:lnTo>
                  <a:lnTo>
                    <a:pt x="1403" y="1225"/>
                  </a:lnTo>
                  <a:lnTo>
                    <a:pt x="1422" y="1218"/>
                  </a:lnTo>
                  <a:lnTo>
                    <a:pt x="1440" y="1212"/>
                  </a:lnTo>
                  <a:lnTo>
                    <a:pt x="1459" y="1204"/>
                  </a:lnTo>
                  <a:lnTo>
                    <a:pt x="1477" y="1196"/>
                  </a:lnTo>
                  <a:lnTo>
                    <a:pt x="1495" y="1188"/>
                  </a:lnTo>
                  <a:lnTo>
                    <a:pt x="1513" y="1180"/>
                  </a:lnTo>
                  <a:lnTo>
                    <a:pt x="1531" y="1171"/>
                  </a:lnTo>
                  <a:lnTo>
                    <a:pt x="1549" y="1162"/>
                  </a:lnTo>
                  <a:lnTo>
                    <a:pt x="1566" y="1153"/>
                  </a:lnTo>
                  <a:lnTo>
                    <a:pt x="1585" y="1143"/>
                  </a:lnTo>
                  <a:lnTo>
                    <a:pt x="1602" y="1133"/>
                  </a:lnTo>
                  <a:lnTo>
                    <a:pt x="1619" y="1123"/>
                  </a:lnTo>
                  <a:lnTo>
                    <a:pt x="1636" y="1113"/>
                  </a:lnTo>
                  <a:lnTo>
                    <a:pt x="1653" y="1103"/>
                  </a:lnTo>
                  <a:lnTo>
                    <a:pt x="1670" y="1091"/>
                  </a:lnTo>
                  <a:lnTo>
                    <a:pt x="1686" y="1081"/>
                  </a:lnTo>
                  <a:lnTo>
                    <a:pt x="1703" y="1070"/>
                  </a:lnTo>
                  <a:lnTo>
                    <a:pt x="1719" y="1058"/>
                  </a:lnTo>
                  <a:lnTo>
                    <a:pt x="1734" y="1046"/>
                  </a:lnTo>
                  <a:lnTo>
                    <a:pt x="1750" y="1034"/>
                  </a:lnTo>
                  <a:lnTo>
                    <a:pt x="1766" y="1022"/>
                  </a:lnTo>
                  <a:lnTo>
                    <a:pt x="1781" y="1010"/>
                  </a:lnTo>
                  <a:lnTo>
                    <a:pt x="1797" y="997"/>
                  </a:lnTo>
                  <a:lnTo>
                    <a:pt x="1812" y="983"/>
                  </a:lnTo>
                  <a:lnTo>
                    <a:pt x="1826" y="971"/>
                  </a:lnTo>
                  <a:lnTo>
                    <a:pt x="1841" y="957"/>
                  </a:lnTo>
                  <a:lnTo>
                    <a:pt x="1856" y="944"/>
                  </a:lnTo>
                  <a:lnTo>
                    <a:pt x="1870" y="930"/>
                  </a:lnTo>
                  <a:lnTo>
                    <a:pt x="1884" y="915"/>
                  </a:lnTo>
                  <a:lnTo>
                    <a:pt x="1898" y="902"/>
                  </a:lnTo>
                  <a:lnTo>
                    <a:pt x="1912" y="887"/>
                  </a:lnTo>
                  <a:lnTo>
                    <a:pt x="1925" y="872"/>
                  </a:lnTo>
                  <a:lnTo>
                    <a:pt x="1938" y="857"/>
                  </a:lnTo>
                  <a:lnTo>
                    <a:pt x="1951" y="843"/>
                  </a:lnTo>
                  <a:lnTo>
                    <a:pt x="1964" y="827"/>
                  </a:lnTo>
                  <a:lnTo>
                    <a:pt x="1976" y="812"/>
                  </a:lnTo>
                  <a:lnTo>
                    <a:pt x="1989" y="796"/>
                  </a:lnTo>
                  <a:lnTo>
                    <a:pt x="2000" y="780"/>
                  </a:lnTo>
                  <a:lnTo>
                    <a:pt x="2013" y="764"/>
                  </a:lnTo>
                  <a:lnTo>
                    <a:pt x="2024" y="747"/>
                  </a:lnTo>
                  <a:lnTo>
                    <a:pt x="2035" y="731"/>
                  </a:lnTo>
                  <a:lnTo>
                    <a:pt x="2045" y="714"/>
                  </a:lnTo>
                  <a:lnTo>
                    <a:pt x="2057" y="698"/>
                  </a:lnTo>
                  <a:lnTo>
                    <a:pt x="2067" y="681"/>
                  </a:lnTo>
                  <a:lnTo>
                    <a:pt x="2077" y="664"/>
                  </a:lnTo>
                  <a:lnTo>
                    <a:pt x="2087" y="647"/>
                  </a:lnTo>
                  <a:lnTo>
                    <a:pt x="2097" y="629"/>
                  </a:lnTo>
                  <a:lnTo>
                    <a:pt x="2107" y="612"/>
                  </a:lnTo>
                  <a:lnTo>
                    <a:pt x="2116" y="594"/>
                  </a:lnTo>
                  <a:lnTo>
                    <a:pt x="2125" y="577"/>
                  </a:lnTo>
                  <a:lnTo>
                    <a:pt x="2133" y="559"/>
                  </a:lnTo>
                  <a:lnTo>
                    <a:pt x="2142" y="541"/>
                  </a:lnTo>
                  <a:lnTo>
                    <a:pt x="2150" y="523"/>
                  </a:lnTo>
                  <a:lnTo>
                    <a:pt x="2158" y="504"/>
                  </a:lnTo>
                  <a:lnTo>
                    <a:pt x="2165" y="486"/>
                  </a:lnTo>
                  <a:lnTo>
                    <a:pt x="2173" y="467"/>
                  </a:lnTo>
                  <a:lnTo>
                    <a:pt x="2179" y="449"/>
                  </a:lnTo>
                  <a:lnTo>
                    <a:pt x="2186" y="429"/>
                  </a:lnTo>
                  <a:lnTo>
                    <a:pt x="2192" y="411"/>
                  </a:lnTo>
                  <a:lnTo>
                    <a:pt x="2199" y="392"/>
                  </a:lnTo>
                  <a:lnTo>
                    <a:pt x="2204" y="373"/>
                  </a:lnTo>
                  <a:lnTo>
                    <a:pt x="2210" y="355"/>
                  </a:lnTo>
                  <a:lnTo>
                    <a:pt x="2215" y="335"/>
                  </a:lnTo>
                  <a:lnTo>
                    <a:pt x="2220" y="316"/>
                  </a:lnTo>
                  <a:lnTo>
                    <a:pt x="2225" y="297"/>
                  </a:lnTo>
                  <a:lnTo>
                    <a:pt x="2229" y="277"/>
                  </a:lnTo>
                  <a:lnTo>
                    <a:pt x="2233" y="257"/>
                  </a:lnTo>
                  <a:lnTo>
                    <a:pt x="2237" y="238"/>
                  </a:lnTo>
                  <a:lnTo>
                    <a:pt x="2241" y="218"/>
                  </a:lnTo>
                  <a:lnTo>
                    <a:pt x="2243" y="199"/>
                  </a:lnTo>
                  <a:lnTo>
                    <a:pt x="2246" y="179"/>
                  </a:lnTo>
                  <a:lnTo>
                    <a:pt x="2249" y="159"/>
                  </a:lnTo>
                  <a:lnTo>
                    <a:pt x="2251" y="140"/>
                  </a:lnTo>
                  <a:lnTo>
                    <a:pt x="2253" y="120"/>
                  </a:lnTo>
                  <a:lnTo>
                    <a:pt x="2254" y="100"/>
                  </a:lnTo>
                  <a:lnTo>
                    <a:pt x="2257" y="80"/>
                  </a:lnTo>
                  <a:lnTo>
                    <a:pt x="2258" y="61"/>
                  </a:lnTo>
                  <a:lnTo>
                    <a:pt x="2258" y="40"/>
                  </a:lnTo>
                  <a:lnTo>
                    <a:pt x="2259" y="21"/>
                  </a:lnTo>
                  <a:lnTo>
                    <a:pt x="2259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1" name="组合 140">
            <a:extLst>
              <a:ext uri="{FF2B5EF4-FFF2-40B4-BE49-F238E27FC236}">
                <a16:creationId xmlns:a16="http://schemas.microsoft.com/office/drawing/2014/main" id="{499D1CD7-F802-8574-363A-0E93929D180E}"/>
              </a:ext>
            </a:extLst>
          </p:cNvPr>
          <p:cNvGrpSpPr/>
          <p:nvPr/>
        </p:nvGrpSpPr>
        <p:grpSpPr>
          <a:xfrm>
            <a:off x="7207250" y="4635500"/>
            <a:ext cx="949325" cy="935038"/>
            <a:chOff x="2716" y="2920"/>
            <a:chExt cx="598" cy="589"/>
          </a:xfrm>
        </p:grpSpPr>
        <p:sp>
          <p:nvSpPr>
            <p:cNvPr id="142" name="任意多边形 258187">
              <a:extLst>
                <a:ext uri="{FF2B5EF4-FFF2-40B4-BE49-F238E27FC236}">
                  <a16:creationId xmlns:a16="http://schemas.microsoft.com/office/drawing/2014/main" id="{736A80A0-0705-1D98-8EF2-F383E6AEA8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90" y="2920"/>
              <a:ext cx="424" cy="589"/>
            </a:xfrm>
            <a:custGeom>
              <a:avLst/>
              <a:gdLst/>
              <a:ahLst/>
              <a:cxnLst/>
              <a:rect l="0" t="0" r="0" b="0"/>
              <a:pathLst>
                <a:path w="2222" h="3130">
                  <a:moveTo>
                    <a:pt x="659" y="3130"/>
                  </a:moveTo>
                  <a:lnTo>
                    <a:pt x="680" y="3130"/>
                  </a:lnTo>
                  <a:lnTo>
                    <a:pt x="703" y="3129"/>
                  </a:lnTo>
                  <a:lnTo>
                    <a:pt x="725" y="3129"/>
                  </a:lnTo>
                  <a:lnTo>
                    <a:pt x="746" y="3127"/>
                  </a:lnTo>
                  <a:lnTo>
                    <a:pt x="768" y="3125"/>
                  </a:lnTo>
                  <a:lnTo>
                    <a:pt x="790" y="3124"/>
                  </a:lnTo>
                  <a:lnTo>
                    <a:pt x="812" y="3122"/>
                  </a:lnTo>
                  <a:lnTo>
                    <a:pt x="834" y="3120"/>
                  </a:lnTo>
                  <a:lnTo>
                    <a:pt x="855" y="3117"/>
                  </a:lnTo>
                  <a:lnTo>
                    <a:pt x="877" y="3114"/>
                  </a:lnTo>
                  <a:lnTo>
                    <a:pt x="899" y="3110"/>
                  </a:lnTo>
                  <a:lnTo>
                    <a:pt x="921" y="3107"/>
                  </a:lnTo>
                  <a:lnTo>
                    <a:pt x="943" y="3104"/>
                  </a:lnTo>
                  <a:lnTo>
                    <a:pt x="964" y="3099"/>
                  </a:lnTo>
                  <a:lnTo>
                    <a:pt x="986" y="3095"/>
                  </a:lnTo>
                  <a:lnTo>
                    <a:pt x="1006" y="3090"/>
                  </a:lnTo>
                  <a:lnTo>
                    <a:pt x="1028" y="3085"/>
                  </a:lnTo>
                  <a:lnTo>
                    <a:pt x="1049" y="3080"/>
                  </a:lnTo>
                  <a:lnTo>
                    <a:pt x="1071" y="3074"/>
                  </a:lnTo>
                  <a:lnTo>
                    <a:pt x="1091" y="3068"/>
                  </a:lnTo>
                  <a:lnTo>
                    <a:pt x="1113" y="3062"/>
                  </a:lnTo>
                  <a:lnTo>
                    <a:pt x="1133" y="3056"/>
                  </a:lnTo>
                  <a:lnTo>
                    <a:pt x="1155" y="3049"/>
                  </a:lnTo>
                  <a:lnTo>
                    <a:pt x="1175" y="3041"/>
                  </a:lnTo>
                  <a:lnTo>
                    <a:pt x="1196" y="3034"/>
                  </a:lnTo>
                  <a:lnTo>
                    <a:pt x="1216" y="3026"/>
                  </a:lnTo>
                  <a:lnTo>
                    <a:pt x="1237" y="3018"/>
                  </a:lnTo>
                  <a:lnTo>
                    <a:pt x="1257" y="3011"/>
                  </a:lnTo>
                  <a:lnTo>
                    <a:pt x="1277" y="3001"/>
                  </a:lnTo>
                  <a:lnTo>
                    <a:pt x="1298" y="2994"/>
                  </a:lnTo>
                  <a:lnTo>
                    <a:pt x="1317" y="2984"/>
                  </a:lnTo>
                  <a:lnTo>
                    <a:pt x="1338" y="2974"/>
                  </a:lnTo>
                  <a:lnTo>
                    <a:pt x="1357" y="2965"/>
                  </a:lnTo>
                  <a:lnTo>
                    <a:pt x="1376" y="2955"/>
                  </a:lnTo>
                  <a:lnTo>
                    <a:pt x="1395" y="2945"/>
                  </a:lnTo>
                  <a:lnTo>
                    <a:pt x="1415" y="2934"/>
                  </a:lnTo>
                  <a:lnTo>
                    <a:pt x="1434" y="2923"/>
                  </a:lnTo>
                  <a:lnTo>
                    <a:pt x="1453" y="2913"/>
                  </a:lnTo>
                  <a:lnTo>
                    <a:pt x="1471" y="2902"/>
                  </a:lnTo>
                  <a:lnTo>
                    <a:pt x="1491" y="2890"/>
                  </a:lnTo>
                  <a:lnTo>
                    <a:pt x="1509" y="2878"/>
                  </a:lnTo>
                  <a:lnTo>
                    <a:pt x="1527" y="2866"/>
                  </a:lnTo>
                  <a:lnTo>
                    <a:pt x="1545" y="2854"/>
                  </a:lnTo>
                  <a:lnTo>
                    <a:pt x="1563" y="2841"/>
                  </a:lnTo>
                  <a:lnTo>
                    <a:pt x="1582" y="2828"/>
                  </a:lnTo>
                  <a:lnTo>
                    <a:pt x="1599" y="2815"/>
                  </a:lnTo>
                  <a:lnTo>
                    <a:pt x="1617" y="2802"/>
                  </a:lnTo>
                  <a:lnTo>
                    <a:pt x="1634" y="2788"/>
                  </a:lnTo>
                  <a:lnTo>
                    <a:pt x="1651" y="2774"/>
                  </a:lnTo>
                  <a:lnTo>
                    <a:pt x="1668" y="2761"/>
                  </a:lnTo>
                  <a:lnTo>
                    <a:pt x="1684" y="2746"/>
                  </a:lnTo>
                  <a:lnTo>
                    <a:pt x="1701" y="2731"/>
                  </a:lnTo>
                  <a:lnTo>
                    <a:pt x="1717" y="2717"/>
                  </a:lnTo>
                  <a:lnTo>
                    <a:pt x="1733" y="2702"/>
                  </a:lnTo>
                  <a:lnTo>
                    <a:pt x="1748" y="2687"/>
                  </a:lnTo>
                  <a:lnTo>
                    <a:pt x="1764" y="2671"/>
                  </a:lnTo>
                  <a:lnTo>
                    <a:pt x="1779" y="2655"/>
                  </a:lnTo>
                  <a:lnTo>
                    <a:pt x="1795" y="2639"/>
                  </a:lnTo>
                  <a:lnTo>
                    <a:pt x="1810" y="2623"/>
                  </a:lnTo>
                  <a:lnTo>
                    <a:pt x="1825" y="2608"/>
                  </a:lnTo>
                  <a:lnTo>
                    <a:pt x="1839" y="2591"/>
                  </a:lnTo>
                  <a:lnTo>
                    <a:pt x="1853" y="2575"/>
                  </a:lnTo>
                  <a:lnTo>
                    <a:pt x="1868" y="2558"/>
                  </a:lnTo>
                  <a:lnTo>
                    <a:pt x="1881" y="2541"/>
                  </a:lnTo>
                  <a:lnTo>
                    <a:pt x="1895" y="2524"/>
                  </a:lnTo>
                  <a:lnTo>
                    <a:pt x="1909" y="2505"/>
                  </a:lnTo>
                  <a:lnTo>
                    <a:pt x="1921" y="2488"/>
                  </a:lnTo>
                  <a:lnTo>
                    <a:pt x="1933" y="2470"/>
                  </a:lnTo>
                  <a:lnTo>
                    <a:pt x="1946" y="2452"/>
                  </a:lnTo>
                  <a:lnTo>
                    <a:pt x="1958" y="2434"/>
                  </a:lnTo>
                  <a:lnTo>
                    <a:pt x="1971" y="2416"/>
                  </a:lnTo>
                  <a:lnTo>
                    <a:pt x="1982" y="2398"/>
                  </a:lnTo>
                  <a:lnTo>
                    <a:pt x="1994" y="2378"/>
                  </a:lnTo>
                  <a:lnTo>
                    <a:pt x="2005" y="2360"/>
                  </a:lnTo>
                  <a:lnTo>
                    <a:pt x="2016" y="2341"/>
                  </a:lnTo>
                  <a:lnTo>
                    <a:pt x="2028" y="2322"/>
                  </a:lnTo>
                  <a:lnTo>
                    <a:pt x="2038" y="2302"/>
                  </a:lnTo>
                  <a:lnTo>
                    <a:pt x="2048" y="2283"/>
                  </a:lnTo>
                  <a:lnTo>
                    <a:pt x="2057" y="2264"/>
                  </a:lnTo>
                  <a:lnTo>
                    <a:pt x="2067" y="2243"/>
                  </a:lnTo>
                  <a:lnTo>
                    <a:pt x="2077" y="2224"/>
                  </a:lnTo>
                  <a:lnTo>
                    <a:pt x="2086" y="2203"/>
                  </a:lnTo>
                  <a:lnTo>
                    <a:pt x="2095" y="2184"/>
                  </a:lnTo>
                  <a:lnTo>
                    <a:pt x="2104" y="2164"/>
                  </a:lnTo>
                  <a:lnTo>
                    <a:pt x="2112" y="2143"/>
                  </a:lnTo>
                  <a:lnTo>
                    <a:pt x="2120" y="2123"/>
                  </a:lnTo>
                  <a:lnTo>
                    <a:pt x="2128" y="2102"/>
                  </a:lnTo>
                  <a:lnTo>
                    <a:pt x="2134" y="2082"/>
                  </a:lnTo>
                  <a:lnTo>
                    <a:pt x="2141" y="2060"/>
                  </a:lnTo>
                  <a:lnTo>
                    <a:pt x="2148" y="2040"/>
                  </a:lnTo>
                  <a:lnTo>
                    <a:pt x="2155" y="2018"/>
                  </a:lnTo>
                  <a:lnTo>
                    <a:pt x="2162" y="1998"/>
                  </a:lnTo>
                  <a:lnTo>
                    <a:pt x="2167" y="1976"/>
                  </a:lnTo>
                  <a:lnTo>
                    <a:pt x="2173" y="1956"/>
                  </a:lnTo>
                  <a:lnTo>
                    <a:pt x="2178" y="1934"/>
                  </a:lnTo>
                  <a:lnTo>
                    <a:pt x="2183" y="1913"/>
                  </a:lnTo>
                  <a:lnTo>
                    <a:pt x="2188" y="1891"/>
                  </a:lnTo>
                  <a:lnTo>
                    <a:pt x="2192" y="1870"/>
                  </a:lnTo>
                  <a:lnTo>
                    <a:pt x="2197" y="1848"/>
                  </a:lnTo>
                  <a:lnTo>
                    <a:pt x="2200" y="1827"/>
                  </a:lnTo>
                  <a:lnTo>
                    <a:pt x="2204" y="1805"/>
                  </a:lnTo>
                  <a:lnTo>
                    <a:pt x="2207" y="1783"/>
                  </a:lnTo>
                  <a:lnTo>
                    <a:pt x="2209" y="1762"/>
                  </a:lnTo>
                  <a:lnTo>
                    <a:pt x="2213" y="1740"/>
                  </a:lnTo>
                  <a:lnTo>
                    <a:pt x="2215" y="1718"/>
                  </a:lnTo>
                  <a:lnTo>
                    <a:pt x="2217" y="1696"/>
                  </a:lnTo>
                  <a:lnTo>
                    <a:pt x="2218" y="1674"/>
                  </a:lnTo>
                  <a:lnTo>
                    <a:pt x="2220" y="1653"/>
                  </a:lnTo>
                  <a:lnTo>
                    <a:pt x="2221" y="1630"/>
                  </a:lnTo>
                  <a:lnTo>
                    <a:pt x="2222" y="1609"/>
                  </a:lnTo>
                  <a:lnTo>
                    <a:pt x="2222" y="1587"/>
                  </a:lnTo>
                  <a:lnTo>
                    <a:pt x="2222" y="1564"/>
                  </a:lnTo>
                  <a:lnTo>
                    <a:pt x="2222" y="1543"/>
                  </a:lnTo>
                  <a:lnTo>
                    <a:pt x="2222" y="1521"/>
                  </a:lnTo>
                  <a:lnTo>
                    <a:pt x="2221" y="1499"/>
                  </a:lnTo>
                  <a:lnTo>
                    <a:pt x="2220" y="1477"/>
                  </a:lnTo>
                  <a:lnTo>
                    <a:pt x="2218" y="1455"/>
                  </a:lnTo>
                  <a:lnTo>
                    <a:pt x="2217" y="1433"/>
                  </a:lnTo>
                  <a:lnTo>
                    <a:pt x="2215" y="1411"/>
                  </a:lnTo>
                  <a:lnTo>
                    <a:pt x="2213" y="1390"/>
                  </a:lnTo>
                  <a:lnTo>
                    <a:pt x="2209" y="1368"/>
                  </a:lnTo>
                  <a:lnTo>
                    <a:pt x="2207" y="1345"/>
                  </a:lnTo>
                  <a:lnTo>
                    <a:pt x="2204" y="1324"/>
                  </a:lnTo>
                  <a:lnTo>
                    <a:pt x="2200" y="1302"/>
                  </a:lnTo>
                  <a:lnTo>
                    <a:pt x="2197" y="1281"/>
                  </a:lnTo>
                  <a:lnTo>
                    <a:pt x="2192" y="1259"/>
                  </a:lnTo>
                  <a:lnTo>
                    <a:pt x="2188" y="1237"/>
                  </a:lnTo>
                  <a:lnTo>
                    <a:pt x="2183" y="1216"/>
                  </a:lnTo>
                  <a:lnTo>
                    <a:pt x="2178" y="1195"/>
                  </a:lnTo>
                  <a:lnTo>
                    <a:pt x="2173" y="1174"/>
                  </a:lnTo>
                  <a:lnTo>
                    <a:pt x="2167" y="1152"/>
                  </a:lnTo>
                  <a:lnTo>
                    <a:pt x="2162" y="1132"/>
                  </a:lnTo>
                  <a:lnTo>
                    <a:pt x="2155" y="1110"/>
                  </a:lnTo>
                  <a:lnTo>
                    <a:pt x="2148" y="1090"/>
                  </a:lnTo>
                  <a:lnTo>
                    <a:pt x="2141" y="1068"/>
                  </a:lnTo>
                  <a:lnTo>
                    <a:pt x="2134" y="1048"/>
                  </a:lnTo>
                  <a:lnTo>
                    <a:pt x="2128" y="1027"/>
                  </a:lnTo>
                  <a:lnTo>
                    <a:pt x="2120" y="1007"/>
                  </a:lnTo>
                  <a:lnTo>
                    <a:pt x="2112" y="987"/>
                  </a:lnTo>
                  <a:lnTo>
                    <a:pt x="2104" y="966"/>
                  </a:lnTo>
                  <a:lnTo>
                    <a:pt x="2095" y="946"/>
                  </a:lnTo>
                  <a:lnTo>
                    <a:pt x="2086" y="925"/>
                  </a:lnTo>
                  <a:lnTo>
                    <a:pt x="2077" y="906"/>
                  </a:lnTo>
                  <a:lnTo>
                    <a:pt x="2067" y="886"/>
                  </a:lnTo>
                  <a:lnTo>
                    <a:pt x="2057" y="866"/>
                  </a:lnTo>
                  <a:lnTo>
                    <a:pt x="2048" y="846"/>
                  </a:lnTo>
                  <a:lnTo>
                    <a:pt x="2038" y="827"/>
                  </a:lnTo>
                  <a:lnTo>
                    <a:pt x="2028" y="807"/>
                  </a:lnTo>
                  <a:lnTo>
                    <a:pt x="2016" y="788"/>
                  </a:lnTo>
                  <a:lnTo>
                    <a:pt x="2005" y="770"/>
                  </a:lnTo>
                  <a:lnTo>
                    <a:pt x="1994" y="750"/>
                  </a:lnTo>
                  <a:lnTo>
                    <a:pt x="1982" y="732"/>
                  </a:lnTo>
                  <a:lnTo>
                    <a:pt x="1971" y="713"/>
                  </a:lnTo>
                  <a:lnTo>
                    <a:pt x="1958" y="695"/>
                  </a:lnTo>
                  <a:lnTo>
                    <a:pt x="1946" y="677"/>
                  </a:lnTo>
                  <a:lnTo>
                    <a:pt x="1933" y="659"/>
                  </a:lnTo>
                  <a:lnTo>
                    <a:pt x="1921" y="642"/>
                  </a:lnTo>
                  <a:lnTo>
                    <a:pt x="1909" y="623"/>
                  </a:lnTo>
                  <a:lnTo>
                    <a:pt x="1895" y="606"/>
                  </a:lnTo>
                  <a:lnTo>
                    <a:pt x="1881" y="589"/>
                  </a:lnTo>
                  <a:lnTo>
                    <a:pt x="1868" y="572"/>
                  </a:lnTo>
                  <a:lnTo>
                    <a:pt x="1853" y="555"/>
                  </a:lnTo>
                  <a:lnTo>
                    <a:pt x="1839" y="538"/>
                  </a:lnTo>
                  <a:lnTo>
                    <a:pt x="1825" y="522"/>
                  </a:lnTo>
                  <a:lnTo>
                    <a:pt x="1810" y="505"/>
                  </a:lnTo>
                  <a:lnTo>
                    <a:pt x="1795" y="489"/>
                  </a:lnTo>
                  <a:lnTo>
                    <a:pt x="1779" y="474"/>
                  </a:lnTo>
                  <a:lnTo>
                    <a:pt x="1764" y="458"/>
                  </a:lnTo>
                  <a:lnTo>
                    <a:pt x="1748" y="443"/>
                  </a:lnTo>
                  <a:lnTo>
                    <a:pt x="1733" y="427"/>
                  </a:lnTo>
                  <a:lnTo>
                    <a:pt x="1717" y="412"/>
                  </a:lnTo>
                  <a:lnTo>
                    <a:pt x="1701" y="397"/>
                  </a:lnTo>
                  <a:lnTo>
                    <a:pt x="1684" y="383"/>
                  </a:lnTo>
                  <a:lnTo>
                    <a:pt x="1668" y="369"/>
                  </a:lnTo>
                  <a:lnTo>
                    <a:pt x="1651" y="354"/>
                  </a:lnTo>
                  <a:lnTo>
                    <a:pt x="1634" y="341"/>
                  </a:lnTo>
                  <a:lnTo>
                    <a:pt x="1617" y="327"/>
                  </a:lnTo>
                  <a:lnTo>
                    <a:pt x="1599" y="315"/>
                  </a:lnTo>
                  <a:lnTo>
                    <a:pt x="1582" y="301"/>
                  </a:lnTo>
                  <a:lnTo>
                    <a:pt x="1563" y="288"/>
                  </a:lnTo>
                  <a:lnTo>
                    <a:pt x="1545" y="276"/>
                  </a:lnTo>
                  <a:lnTo>
                    <a:pt x="1527" y="264"/>
                  </a:lnTo>
                  <a:lnTo>
                    <a:pt x="1509" y="251"/>
                  </a:lnTo>
                  <a:lnTo>
                    <a:pt x="1491" y="240"/>
                  </a:lnTo>
                  <a:lnTo>
                    <a:pt x="1471" y="228"/>
                  </a:lnTo>
                  <a:lnTo>
                    <a:pt x="1453" y="217"/>
                  </a:lnTo>
                  <a:lnTo>
                    <a:pt x="1434" y="206"/>
                  </a:lnTo>
                  <a:lnTo>
                    <a:pt x="1415" y="195"/>
                  </a:lnTo>
                  <a:lnTo>
                    <a:pt x="1395" y="184"/>
                  </a:lnTo>
                  <a:lnTo>
                    <a:pt x="1376" y="174"/>
                  </a:lnTo>
                  <a:lnTo>
                    <a:pt x="1357" y="165"/>
                  </a:lnTo>
                  <a:lnTo>
                    <a:pt x="1338" y="155"/>
                  </a:lnTo>
                  <a:lnTo>
                    <a:pt x="1317" y="145"/>
                  </a:lnTo>
                  <a:lnTo>
                    <a:pt x="1298" y="136"/>
                  </a:lnTo>
                  <a:lnTo>
                    <a:pt x="1277" y="127"/>
                  </a:lnTo>
                  <a:lnTo>
                    <a:pt x="1257" y="119"/>
                  </a:lnTo>
                  <a:lnTo>
                    <a:pt x="1237" y="110"/>
                  </a:lnTo>
                  <a:lnTo>
                    <a:pt x="1216" y="102"/>
                  </a:lnTo>
                  <a:lnTo>
                    <a:pt x="1196" y="94"/>
                  </a:lnTo>
                  <a:lnTo>
                    <a:pt x="1175" y="88"/>
                  </a:lnTo>
                  <a:lnTo>
                    <a:pt x="1155" y="81"/>
                  </a:lnTo>
                  <a:lnTo>
                    <a:pt x="1133" y="74"/>
                  </a:lnTo>
                  <a:lnTo>
                    <a:pt x="1113" y="67"/>
                  </a:lnTo>
                  <a:lnTo>
                    <a:pt x="1091" y="60"/>
                  </a:lnTo>
                  <a:lnTo>
                    <a:pt x="1071" y="55"/>
                  </a:lnTo>
                  <a:lnTo>
                    <a:pt x="1049" y="49"/>
                  </a:lnTo>
                  <a:lnTo>
                    <a:pt x="1028" y="44"/>
                  </a:lnTo>
                  <a:lnTo>
                    <a:pt x="1006" y="39"/>
                  </a:lnTo>
                  <a:lnTo>
                    <a:pt x="986" y="34"/>
                  </a:lnTo>
                  <a:lnTo>
                    <a:pt x="964" y="30"/>
                  </a:lnTo>
                  <a:lnTo>
                    <a:pt x="943" y="25"/>
                  </a:lnTo>
                  <a:lnTo>
                    <a:pt x="921" y="22"/>
                  </a:lnTo>
                  <a:lnTo>
                    <a:pt x="899" y="18"/>
                  </a:lnTo>
                  <a:lnTo>
                    <a:pt x="877" y="15"/>
                  </a:lnTo>
                  <a:lnTo>
                    <a:pt x="855" y="13"/>
                  </a:lnTo>
                  <a:lnTo>
                    <a:pt x="834" y="9"/>
                  </a:lnTo>
                  <a:lnTo>
                    <a:pt x="812" y="7"/>
                  </a:lnTo>
                  <a:lnTo>
                    <a:pt x="790" y="5"/>
                  </a:lnTo>
                  <a:lnTo>
                    <a:pt x="768" y="4"/>
                  </a:lnTo>
                  <a:lnTo>
                    <a:pt x="746" y="2"/>
                  </a:lnTo>
                  <a:lnTo>
                    <a:pt x="725" y="1"/>
                  </a:lnTo>
                  <a:lnTo>
                    <a:pt x="703" y="0"/>
                  </a:lnTo>
                  <a:lnTo>
                    <a:pt x="680" y="0"/>
                  </a:lnTo>
                  <a:lnTo>
                    <a:pt x="659" y="0"/>
                  </a:lnTo>
                  <a:lnTo>
                    <a:pt x="637" y="0"/>
                  </a:lnTo>
                  <a:lnTo>
                    <a:pt x="614" y="0"/>
                  </a:lnTo>
                  <a:lnTo>
                    <a:pt x="593" y="1"/>
                  </a:lnTo>
                  <a:lnTo>
                    <a:pt x="571" y="2"/>
                  </a:lnTo>
                  <a:lnTo>
                    <a:pt x="549" y="4"/>
                  </a:lnTo>
                  <a:lnTo>
                    <a:pt x="527" y="5"/>
                  </a:lnTo>
                  <a:lnTo>
                    <a:pt x="505" y="7"/>
                  </a:lnTo>
                  <a:lnTo>
                    <a:pt x="484" y="9"/>
                  </a:lnTo>
                  <a:lnTo>
                    <a:pt x="462" y="13"/>
                  </a:lnTo>
                  <a:lnTo>
                    <a:pt x="440" y="15"/>
                  </a:lnTo>
                  <a:lnTo>
                    <a:pt x="418" y="18"/>
                  </a:lnTo>
                  <a:lnTo>
                    <a:pt x="397" y="22"/>
                  </a:lnTo>
                  <a:lnTo>
                    <a:pt x="375" y="25"/>
                  </a:lnTo>
                  <a:lnTo>
                    <a:pt x="353" y="30"/>
                  </a:lnTo>
                  <a:lnTo>
                    <a:pt x="332" y="34"/>
                  </a:lnTo>
                  <a:lnTo>
                    <a:pt x="310" y="39"/>
                  </a:lnTo>
                  <a:lnTo>
                    <a:pt x="290" y="44"/>
                  </a:lnTo>
                  <a:lnTo>
                    <a:pt x="268" y="49"/>
                  </a:lnTo>
                  <a:lnTo>
                    <a:pt x="247" y="55"/>
                  </a:lnTo>
                  <a:lnTo>
                    <a:pt x="226" y="60"/>
                  </a:lnTo>
                  <a:lnTo>
                    <a:pt x="205" y="67"/>
                  </a:lnTo>
                  <a:lnTo>
                    <a:pt x="184" y="74"/>
                  </a:lnTo>
                  <a:lnTo>
                    <a:pt x="163" y="81"/>
                  </a:lnTo>
                  <a:lnTo>
                    <a:pt x="142" y="88"/>
                  </a:lnTo>
                  <a:lnTo>
                    <a:pt x="122" y="94"/>
                  </a:lnTo>
                  <a:lnTo>
                    <a:pt x="101" y="102"/>
                  </a:lnTo>
                  <a:lnTo>
                    <a:pt x="81" y="110"/>
                  </a:lnTo>
                  <a:lnTo>
                    <a:pt x="61" y="119"/>
                  </a:lnTo>
                  <a:lnTo>
                    <a:pt x="40" y="127"/>
                  </a:lnTo>
                  <a:lnTo>
                    <a:pt x="20" y="136"/>
                  </a:lnTo>
                  <a:lnTo>
                    <a:pt x="0" y="145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任意多边形 258188">
              <a:extLst>
                <a:ext uri="{FF2B5EF4-FFF2-40B4-BE49-F238E27FC236}">
                  <a16:creationId xmlns:a16="http://schemas.microsoft.com/office/drawing/2014/main" id="{624531A7-6E71-7DF5-F812-FDC188F3CA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16" y="2947"/>
              <a:ext cx="174" cy="266"/>
            </a:xfrm>
            <a:custGeom>
              <a:avLst/>
              <a:gdLst/>
              <a:ahLst/>
              <a:cxnLst/>
              <a:rect l="0" t="0" r="0" b="0"/>
              <a:pathLst>
                <a:path w="905" h="1419">
                  <a:moveTo>
                    <a:pt x="905" y="0"/>
                  </a:moveTo>
                  <a:lnTo>
                    <a:pt x="885" y="10"/>
                  </a:lnTo>
                  <a:lnTo>
                    <a:pt x="866" y="20"/>
                  </a:lnTo>
                  <a:lnTo>
                    <a:pt x="846" y="29"/>
                  </a:lnTo>
                  <a:lnTo>
                    <a:pt x="827" y="39"/>
                  </a:lnTo>
                  <a:lnTo>
                    <a:pt x="808" y="50"/>
                  </a:lnTo>
                  <a:lnTo>
                    <a:pt x="788" y="61"/>
                  </a:lnTo>
                  <a:lnTo>
                    <a:pt x="769" y="72"/>
                  </a:lnTo>
                  <a:lnTo>
                    <a:pt x="751" y="83"/>
                  </a:lnTo>
                  <a:lnTo>
                    <a:pt x="732" y="95"/>
                  </a:lnTo>
                  <a:lnTo>
                    <a:pt x="714" y="106"/>
                  </a:lnTo>
                  <a:lnTo>
                    <a:pt x="695" y="119"/>
                  </a:lnTo>
                  <a:lnTo>
                    <a:pt x="677" y="131"/>
                  </a:lnTo>
                  <a:lnTo>
                    <a:pt x="659" y="143"/>
                  </a:lnTo>
                  <a:lnTo>
                    <a:pt x="641" y="156"/>
                  </a:lnTo>
                  <a:lnTo>
                    <a:pt x="624" y="170"/>
                  </a:lnTo>
                  <a:lnTo>
                    <a:pt x="606" y="182"/>
                  </a:lnTo>
                  <a:lnTo>
                    <a:pt x="589" y="196"/>
                  </a:lnTo>
                  <a:lnTo>
                    <a:pt x="572" y="209"/>
                  </a:lnTo>
                  <a:lnTo>
                    <a:pt x="555" y="224"/>
                  </a:lnTo>
                  <a:lnTo>
                    <a:pt x="539" y="238"/>
                  </a:lnTo>
                  <a:lnTo>
                    <a:pt x="522" y="252"/>
                  </a:lnTo>
                  <a:lnTo>
                    <a:pt x="506" y="267"/>
                  </a:lnTo>
                  <a:lnTo>
                    <a:pt x="490" y="282"/>
                  </a:lnTo>
                  <a:lnTo>
                    <a:pt x="474" y="298"/>
                  </a:lnTo>
                  <a:lnTo>
                    <a:pt x="458" y="313"/>
                  </a:lnTo>
                  <a:lnTo>
                    <a:pt x="442" y="329"/>
                  </a:lnTo>
                  <a:lnTo>
                    <a:pt x="427" y="344"/>
                  </a:lnTo>
                  <a:lnTo>
                    <a:pt x="413" y="360"/>
                  </a:lnTo>
                  <a:lnTo>
                    <a:pt x="398" y="377"/>
                  </a:lnTo>
                  <a:lnTo>
                    <a:pt x="383" y="393"/>
                  </a:lnTo>
                  <a:lnTo>
                    <a:pt x="370" y="410"/>
                  </a:lnTo>
                  <a:lnTo>
                    <a:pt x="355" y="427"/>
                  </a:lnTo>
                  <a:lnTo>
                    <a:pt x="341" y="444"/>
                  </a:lnTo>
                  <a:lnTo>
                    <a:pt x="328" y="461"/>
                  </a:lnTo>
                  <a:lnTo>
                    <a:pt x="314" y="478"/>
                  </a:lnTo>
                  <a:lnTo>
                    <a:pt x="301" y="497"/>
                  </a:lnTo>
                  <a:lnTo>
                    <a:pt x="289" y="514"/>
                  </a:lnTo>
                  <a:lnTo>
                    <a:pt x="275" y="532"/>
                  </a:lnTo>
                  <a:lnTo>
                    <a:pt x="264" y="550"/>
                  </a:lnTo>
                  <a:lnTo>
                    <a:pt x="252" y="568"/>
                  </a:lnTo>
                  <a:lnTo>
                    <a:pt x="240" y="587"/>
                  </a:lnTo>
                  <a:lnTo>
                    <a:pt x="228" y="605"/>
                  </a:lnTo>
                  <a:lnTo>
                    <a:pt x="217" y="625"/>
                  </a:lnTo>
                  <a:lnTo>
                    <a:pt x="206" y="643"/>
                  </a:lnTo>
                  <a:lnTo>
                    <a:pt x="195" y="662"/>
                  </a:lnTo>
                  <a:lnTo>
                    <a:pt x="185" y="682"/>
                  </a:lnTo>
                  <a:lnTo>
                    <a:pt x="174" y="701"/>
                  </a:lnTo>
                  <a:lnTo>
                    <a:pt x="164" y="721"/>
                  </a:lnTo>
                  <a:lnTo>
                    <a:pt x="155" y="741"/>
                  </a:lnTo>
                  <a:lnTo>
                    <a:pt x="146" y="761"/>
                  </a:lnTo>
                  <a:lnTo>
                    <a:pt x="137" y="780"/>
                  </a:lnTo>
                  <a:lnTo>
                    <a:pt x="128" y="801"/>
                  </a:lnTo>
                  <a:lnTo>
                    <a:pt x="119" y="821"/>
                  </a:lnTo>
                  <a:lnTo>
                    <a:pt x="111" y="842"/>
                  </a:lnTo>
                  <a:lnTo>
                    <a:pt x="103" y="862"/>
                  </a:lnTo>
                  <a:lnTo>
                    <a:pt x="95" y="882"/>
                  </a:lnTo>
                  <a:lnTo>
                    <a:pt x="88" y="903"/>
                  </a:lnTo>
                  <a:lnTo>
                    <a:pt x="81" y="923"/>
                  </a:lnTo>
                  <a:lnTo>
                    <a:pt x="74" y="945"/>
                  </a:lnTo>
                  <a:lnTo>
                    <a:pt x="68" y="965"/>
                  </a:lnTo>
                  <a:lnTo>
                    <a:pt x="61" y="987"/>
                  </a:lnTo>
                  <a:lnTo>
                    <a:pt x="55" y="1007"/>
                  </a:lnTo>
                  <a:lnTo>
                    <a:pt x="49" y="1029"/>
                  </a:lnTo>
                  <a:lnTo>
                    <a:pt x="44" y="1050"/>
                  </a:lnTo>
                  <a:lnTo>
                    <a:pt x="39" y="1071"/>
                  </a:lnTo>
                  <a:lnTo>
                    <a:pt x="35" y="1092"/>
                  </a:lnTo>
                  <a:lnTo>
                    <a:pt x="30" y="1114"/>
                  </a:lnTo>
                  <a:lnTo>
                    <a:pt x="26" y="1136"/>
                  </a:lnTo>
                  <a:lnTo>
                    <a:pt x="22" y="1157"/>
                  </a:lnTo>
                  <a:lnTo>
                    <a:pt x="19" y="1179"/>
                  </a:lnTo>
                  <a:lnTo>
                    <a:pt x="15" y="1200"/>
                  </a:lnTo>
                  <a:lnTo>
                    <a:pt x="12" y="1223"/>
                  </a:lnTo>
                  <a:lnTo>
                    <a:pt x="10" y="1245"/>
                  </a:lnTo>
                  <a:lnTo>
                    <a:pt x="7" y="1266"/>
                  </a:lnTo>
                  <a:lnTo>
                    <a:pt x="5" y="1288"/>
                  </a:lnTo>
                  <a:lnTo>
                    <a:pt x="4" y="1310"/>
                  </a:lnTo>
                  <a:lnTo>
                    <a:pt x="3" y="1332"/>
                  </a:lnTo>
                  <a:lnTo>
                    <a:pt x="2" y="1354"/>
                  </a:lnTo>
                  <a:lnTo>
                    <a:pt x="1" y="1376"/>
                  </a:lnTo>
                  <a:lnTo>
                    <a:pt x="1" y="1398"/>
                  </a:lnTo>
                  <a:lnTo>
                    <a:pt x="0" y="1419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44" name="直接连接符 143">
            <a:extLst>
              <a:ext uri="{FF2B5EF4-FFF2-40B4-BE49-F238E27FC236}">
                <a16:creationId xmlns:a16="http://schemas.microsoft.com/office/drawing/2014/main" id="{8136AF31-EDEA-0AA0-540F-8A5537F83E0E}"/>
              </a:ext>
            </a:extLst>
          </p:cNvPr>
          <p:cNvSpPr>
            <a:spLocks noChangeAspect="1"/>
          </p:cNvSpPr>
          <p:nvPr/>
        </p:nvSpPr>
        <p:spPr>
          <a:xfrm>
            <a:off x="7026275" y="4149725"/>
            <a:ext cx="1588" cy="1947863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5" name="直接连接符 144">
            <a:extLst>
              <a:ext uri="{FF2B5EF4-FFF2-40B4-BE49-F238E27FC236}">
                <a16:creationId xmlns:a16="http://schemas.microsoft.com/office/drawing/2014/main" id="{61AFFAC7-0345-FF80-C6CB-185DC63145CD}"/>
              </a:ext>
            </a:extLst>
          </p:cNvPr>
          <p:cNvSpPr>
            <a:spLocks noChangeAspect="1"/>
          </p:cNvSpPr>
          <p:nvPr/>
        </p:nvSpPr>
        <p:spPr>
          <a:xfrm>
            <a:off x="8393113" y="4140200"/>
            <a:ext cx="1587" cy="192087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46" name="组合 145">
            <a:extLst>
              <a:ext uri="{FF2B5EF4-FFF2-40B4-BE49-F238E27FC236}">
                <a16:creationId xmlns:a16="http://schemas.microsoft.com/office/drawing/2014/main" id="{CAE4057B-7CD0-1A06-4082-1D359DE87BD0}"/>
              </a:ext>
            </a:extLst>
          </p:cNvPr>
          <p:cNvGrpSpPr/>
          <p:nvPr/>
        </p:nvGrpSpPr>
        <p:grpSpPr>
          <a:xfrm>
            <a:off x="7088188" y="4518025"/>
            <a:ext cx="1187450" cy="1166813"/>
            <a:chOff x="4465" y="2846"/>
            <a:chExt cx="748" cy="735"/>
          </a:xfrm>
        </p:grpSpPr>
        <p:grpSp>
          <p:nvGrpSpPr>
            <p:cNvPr id="147" name="组合 146">
              <a:extLst>
                <a:ext uri="{FF2B5EF4-FFF2-40B4-BE49-F238E27FC236}">
                  <a16:creationId xmlns:a16="http://schemas.microsoft.com/office/drawing/2014/main" id="{CEC97312-A699-5910-531D-438B0DD14FD2}"/>
                </a:ext>
              </a:extLst>
            </p:cNvPr>
            <p:cNvGrpSpPr/>
            <p:nvPr/>
          </p:nvGrpSpPr>
          <p:grpSpPr>
            <a:xfrm>
              <a:off x="4465" y="3213"/>
              <a:ext cx="748" cy="1"/>
              <a:chOff x="4465" y="3213"/>
              <a:chExt cx="748" cy="1"/>
            </a:xfrm>
          </p:grpSpPr>
          <p:sp>
            <p:nvSpPr>
              <p:cNvPr id="154" name="直接连接符 153">
                <a:extLst>
                  <a:ext uri="{FF2B5EF4-FFF2-40B4-BE49-F238E27FC236}">
                    <a16:creationId xmlns:a16="http://schemas.microsoft.com/office/drawing/2014/main" id="{F3A9753C-70A3-D983-9D9D-0A21987957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65" y="3213"/>
                <a:ext cx="172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直接连接符 154">
                <a:extLst>
                  <a:ext uri="{FF2B5EF4-FFF2-40B4-BE49-F238E27FC236}">
                    <a16:creationId xmlns:a16="http://schemas.microsoft.com/office/drawing/2014/main" id="{19B6F9B2-3E3E-05E6-D0DE-333B058D8F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0" y="3213"/>
                <a:ext cx="3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直接连接符 155">
                <a:extLst>
                  <a:ext uri="{FF2B5EF4-FFF2-40B4-BE49-F238E27FC236}">
                    <a16:creationId xmlns:a16="http://schemas.microsoft.com/office/drawing/2014/main" id="{FE99F13F-3C35-59F5-2CD8-822CF5EE5D2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38" y="3213"/>
                <a:ext cx="204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58EB4BEB-7371-1D24-4C4B-2DF27384C7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975" y="3213"/>
                <a:ext cx="3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直接连接符 157">
                <a:extLst>
                  <a:ext uri="{FF2B5EF4-FFF2-40B4-BE49-F238E27FC236}">
                    <a16:creationId xmlns:a16="http://schemas.microsoft.com/office/drawing/2014/main" id="{221DB43B-C623-7E6B-773F-B9CFD05790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043" y="3213"/>
                <a:ext cx="170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48" name="组合 147">
              <a:extLst>
                <a:ext uri="{FF2B5EF4-FFF2-40B4-BE49-F238E27FC236}">
                  <a16:creationId xmlns:a16="http://schemas.microsoft.com/office/drawing/2014/main" id="{CFC28D92-BD82-1C38-92C3-F74BB5622573}"/>
                </a:ext>
              </a:extLst>
            </p:cNvPr>
            <p:cNvGrpSpPr/>
            <p:nvPr/>
          </p:nvGrpSpPr>
          <p:grpSpPr>
            <a:xfrm>
              <a:off x="4839" y="2846"/>
              <a:ext cx="2" cy="735"/>
              <a:chOff x="4839" y="2846"/>
              <a:chExt cx="2" cy="735"/>
            </a:xfrm>
          </p:grpSpPr>
          <p:sp>
            <p:nvSpPr>
              <p:cNvPr id="149" name="直接连接符 148">
                <a:extLst>
                  <a:ext uri="{FF2B5EF4-FFF2-40B4-BE49-F238E27FC236}">
                    <a16:creationId xmlns:a16="http://schemas.microsoft.com/office/drawing/2014/main" id="{DBDB27E0-F026-6BB1-57A9-F6BC40FA0C5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9" y="3413"/>
                <a:ext cx="2" cy="168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直接连接符 149">
                <a:extLst>
                  <a:ext uri="{FF2B5EF4-FFF2-40B4-BE49-F238E27FC236}">
                    <a16:creationId xmlns:a16="http://schemas.microsoft.com/office/drawing/2014/main" id="{BDD8F77F-8C39-1844-1A24-C32120E972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9" y="3347"/>
                <a:ext cx="2" cy="34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直接连接符 150">
                <a:extLst>
                  <a:ext uri="{FF2B5EF4-FFF2-40B4-BE49-F238E27FC236}">
                    <a16:creationId xmlns:a16="http://schemas.microsoft.com/office/drawing/2014/main" id="{0D768693-8DA3-3B18-C30F-53D3B3CCB22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9" y="3113"/>
                <a:ext cx="2" cy="20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直接连接符 151">
                <a:extLst>
                  <a:ext uri="{FF2B5EF4-FFF2-40B4-BE49-F238E27FC236}">
                    <a16:creationId xmlns:a16="http://schemas.microsoft.com/office/drawing/2014/main" id="{8B4637D6-385D-A028-AF5A-2CDE861AD0F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9" y="3046"/>
                <a:ext cx="2" cy="3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直接连接符 152">
                <a:extLst>
                  <a:ext uri="{FF2B5EF4-FFF2-40B4-BE49-F238E27FC236}">
                    <a16:creationId xmlns:a16="http://schemas.microsoft.com/office/drawing/2014/main" id="{A0456237-AC3B-C2BE-A187-D213271B149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9" y="2846"/>
                <a:ext cx="2" cy="168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59" name="直接连接符 158">
            <a:extLst>
              <a:ext uri="{FF2B5EF4-FFF2-40B4-BE49-F238E27FC236}">
                <a16:creationId xmlns:a16="http://schemas.microsoft.com/office/drawing/2014/main" id="{1BC91AC5-6C78-0C50-583C-B9775ECAA208}"/>
              </a:ext>
            </a:extLst>
          </p:cNvPr>
          <p:cNvSpPr>
            <a:spLocks noChangeAspect="1"/>
          </p:cNvSpPr>
          <p:nvPr/>
        </p:nvSpPr>
        <p:spPr>
          <a:xfrm>
            <a:off x="4070350" y="4713288"/>
            <a:ext cx="1800225" cy="15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0" name="直接连接符 159">
            <a:extLst>
              <a:ext uri="{FF2B5EF4-FFF2-40B4-BE49-F238E27FC236}">
                <a16:creationId xmlns:a16="http://schemas.microsoft.com/office/drawing/2014/main" id="{09511CAD-AACF-C2C6-B465-D2F18D898F32}"/>
              </a:ext>
            </a:extLst>
          </p:cNvPr>
          <p:cNvSpPr>
            <a:spLocks noChangeAspect="1"/>
          </p:cNvSpPr>
          <p:nvPr/>
        </p:nvSpPr>
        <p:spPr>
          <a:xfrm>
            <a:off x="5497513" y="4613275"/>
            <a:ext cx="1587" cy="97948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1" name="直接连接符 160">
            <a:extLst>
              <a:ext uri="{FF2B5EF4-FFF2-40B4-BE49-F238E27FC236}">
                <a16:creationId xmlns:a16="http://schemas.microsoft.com/office/drawing/2014/main" id="{844ED1B3-17A7-AAF9-D734-B7BC631A63E9}"/>
              </a:ext>
            </a:extLst>
          </p:cNvPr>
          <p:cNvSpPr>
            <a:spLocks noChangeAspect="1"/>
          </p:cNvSpPr>
          <p:nvPr/>
        </p:nvSpPr>
        <p:spPr>
          <a:xfrm>
            <a:off x="4057650" y="4610100"/>
            <a:ext cx="1439863" cy="1588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2" name="直接连接符 161">
            <a:extLst>
              <a:ext uri="{FF2B5EF4-FFF2-40B4-BE49-F238E27FC236}">
                <a16:creationId xmlns:a16="http://schemas.microsoft.com/office/drawing/2014/main" id="{56D27BF8-C031-7197-9CFD-42A57BC6F72B}"/>
              </a:ext>
            </a:extLst>
          </p:cNvPr>
          <p:cNvSpPr>
            <a:spLocks noChangeAspect="1"/>
          </p:cNvSpPr>
          <p:nvPr/>
        </p:nvSpPr>
        <p:spPr>
          <a:xfrm>
            <a:off x="5865813" y="4725988"/>
            <a:ext cx="1587" cy="7762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3" name="直接连接符 162">
            <a:extLst>
              <a:ext uri="{FF2B5EF4-FFF2-40B4-BE49-F238E27FC236}">
                <a16:creationId xmlns:a16="http://schemas.microsoft.com/office/drawing/2014/main" id="{A343B0E8-69A7-57F5-E9D7-800E255FB63B}"/>
              </a:ext>
            </a:extLst>
          </p:cNvPr>
          <p:cNvSpPr>
            <a:spLocks noChangeAspect="1"/>
          </p:cNvSpPr>
          <p:nvPr/>
        </p:nvSpPr>
        <p:spPr>
          <a:xfrm>
            <a:off x="4064000" y="5586413"/>
            <a:ext cx="1439863" cy="1587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4" name="直接连接符 163">
            <a:extLst>
              <a:ext uri="{FF2B5EF4-FFF2-40B4-BE49-F238E27FC236}">
                <a16:creationId xmlns:a16="http://schemas.microsoft.com/office/drawing/2014/main" id="{C2B29653-020F-8FCE-8A3A-48737DAB2C86}"/>
              </a:ext>
            </a:extLst>
          </p:cNvPr>
          <p:cNvSpPr>
            <a:spLocks noChangeAspect="1"/>
          </p:cNvSpPr>
          <p:nvPr/>
        </p:nvSpPr>
        <p:spPr>
          <a:xfrm>
            <a:off x="6551613" y="4127500"/>
            <a:ext cx="1587" cy="183515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5" name="直接连接符 164">
            <a:extLst>
              <a:ext uri="{FF2B5EF4-FFF2-40B4-BE49-F238E27FC236}">
                <a16:creationId xmlns:a16="http://schemas.microsoft.com/office/drawing/2014/main" id="{DE15F24E-F240-7E6D-B190-C29844882A14}"/>
              </a:ext>
            </a:extLst>
          </p:cNvPr>
          <p:cNvSpPr>
            <a:spLocks noChangeAspect="1"/>
          </p:cNvSpPr>
          <p:nvPr/>
        </p:nvSpPr>
        <p:spPr>
          <a:xfrm flipV="1">
            <a:off x="5486400" y="4933950"/>
            <a:ext cx="1054100" cy="10350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6" name="直接连接符 165">
            <a:extLst>
              <a:ext uri="{FF2B5EF4-FFF2-40B4-BE49-F238E27FC236}">
                <a16:creationId xmlns:a16="http://schemas.microsoft.com/office/drawing/2014/main" id="{121C7140-3334-58D1-E5ED-677F216A57A5}"/>
              </a:ext>
            </a:extLst>
          </p:cNvPr>
          <p:cNvSpPr>
            <a:spLocks noChangeAspect="1"/>
          </p:cNvSpPr>
          <p:nvPr/>
        </p:nvSpPr>
        <p:spPr>
          <a:xfrm flipV="1">
            <a:off x="4289425" y="5494338"/>
            <a:ext cx="101600" cy="984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7" name="直接连接符 166">
            <a:extLst>
              <a:ext uri="{FF2B5EF4-FFF2-40B4-BE49-F238E27FC236}">
                <a16:creationId xmlns:a16="http://schemas.microsoft.com/office/drawing/2014/main" id="{A14B674F-620B-7238-8C0D-762C25917F81}"/>
              </a:ext>
            </a:extLst>
          </p:cNvPr>
          <p:cNvSpPr>
            <a:spLocks noChangeAspect="1"/>
          </p:cNvSpPr>
          <p:nvPr/>
        </p:nvSpPr>
        <p:spPr>
          <a:xfrm flipV="1">
            <a:off x="4078288" y="5592763"/>
            <a:ext cx="211137" cy="2095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8" name="直接连接符 167">
            <a:extLst>
              <a:ext uri="{FF2B5EF4-FFF2-40B4-BE49-F238E27FC236}">
                <a16:creationId xmlns:a16="http://schemas.microsoft.com/office/drawing/2014/main" id="{02D06E6C-DE16-C495-0569-5F5794B1F0ED}"/>
              </a:ext>
            </a:extLst>
          </p:cNvPr>
          <p:cNvSpPr>
            <a:spLocks noChangeAspect="1"/>
          </p:cNvSpPr>
          <p:nvPr/>
        </p:nvSpPr>
        <p:spPr>
          <a:xfrm flipV="1">
            <a:off x="4065588" y="4127500"/>
            <a:ext cx="98425" cy="968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" name="直接连接符 168">
            <a:extLst>
              <a:ext uri="{FF2B5EF4-FFF2-40B4-BE49-F238E27FC236}">
                <a16:creationId xmlns:a16="http://schemas.microsoft.com/office/drawing/2014/main" id="{894A4BFC-28A6-3B93-5843-DFE457C4DD86}"/>
              </a:ext>
            </a:extLst>
          </p:cNvPr>
          <p:cNvSpPr>
            <a:spLocks noChangeAspect="1"/>
          </p:cNvSpPr>
          <p:nvPr/>
        </p:nvSpPr>
        <p:spPr>
          <a:xfrm flipV="1">
            <a:off x="4065588" y="4127500"/>
            <a:ext cx="296862" cy="2921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0" name="直接连接符 169">
            <a:extLst>
              <a:ext uri="{FF2B5EF4-FFF2-40B4-BE49-F238E27FC236}">
                <a16:creationId xmlns:a16="http://schemas.microsoft.com/office/drawing/2014/main" id="{BABDD372-3519-BC5F-C5BC-7BC84631421A}"/>
              </a:ext>
            </a:extLst>
          </p:cNvPr>
          <p:cNvSpPr>
            <a:spLocks noChangeAspect="1"/>
          </p:cNvSpPr>
          <p:nvPr/>
        </p:nvSpPr>
        <p:spPr>
          <a:xfrm flipV="1">
            <a:off x="4070350" y="4127500"/>
            <a:ext cx="511175" cy="5048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1" name="任意多边形 258216">
            <a:extLst>
              <a:ext uri="{FF2B5EF4-FFF2-40B4-BE49-F238E27FC236}">
                <a16:creationId xmlns:a16="http://schemas.microsoft.com/office/drawing/2014/main" id="{0D478900-ECE5-8B33-433E-8AE8D292C4F2}"/>
              </a:ext>
            </a:extLst>
          </p:cNvPr>
          <p:cNvSpPr>
            <a:spLocks noChangeAspect="1"/>
          </p:cNvSpPr>
          <p:nvPr/>
        </p:nvSpPr>
        <p:spPr>
          <a:xfrm>
            <a:off x="4197350" y="4140200"/>
            <a:ext cx="563563" cy="557213"/>
          </a:xfrm>
          <a:custGeom>
            <a:avLst/>
            <a:gdLst/>
            <a:ahLst/>
            <a:cxnLst/>
            <a:rect l="0" t="0" r="0" b="0"/>
            <a:pathLst>
              <a:path w="1865" h="1866">
                <a:moveTo>
                  <a:pt x="0" y="1866"/>
                </a:moveTo>
                <a:lnTo>
                  <a:pt x="236" y="1630"/>
                </a:lnTo>
                <a:lnTo>
                  <a:pt x="1865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2" name="任意多边形 258217">
            <a:extLst>
              <a:ext uri="{FF2B5EF4-FFF2-40B4-BE49-F238E27FC236}">
                <a16:creationId xmlns:a16="http://schemas.microsoft.com/office/drawing/2014/main" id="{9C3A8812-B9CB-7BD3-B417-52387B588AC4}"/>
              </a:ext>
            </a:extLst>
          </p:cNvPr>
          <p:cNvSpPr>
            <a:spLocks noChangeAspect="1"/>
          </p:cNvSpPr>
          <p:nvPr/>
        </p:nvSpPr>
        <p:spPr>
          <a:xfrm>
            <a:off x="4568825" y="4127500"/>
            <a:ext cx="592138" cy="585788"/>
          </a:xfrm>
          <a:custGeom>
            <a:avLst/>
            <a:gdLst/>
            <a:ahLst/>
            <a:cxnLst/>
            <a:rect l="0" t="0" r="0" b="0"/>
            <a:pathLst>
              <a:path w="1953" h="1956">
                <a:moveTo>
                  <a:pt x="0" y="1956"/>
                </a:moveTo>
                <a:lnTo>
                  <a:pt x="326" y="1630"/>
                </a:lnTo>
                <a:lnTo>
                  <a:pt x="1953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3" name="任意多边形 258218">
            <a:extLst>
              <a:ext uri="{FF2B5EF4-FFF2-40B4-BE49-F238E27FC236}">
                <a16:creationId xmlns:a16="http://schemas.microsoft.com/office/drawing/2014/main" id="{85685E09-485F-56CE-DC1F-E00048AA92AA}"/>
              </a:ext>
            </a:extLst>
          </p:cNvPr>
          <p:cNvSpPr>
            <a:spLocks noChangeAspect="1"/>
          </p:cNvSpPr>
          <p:nvPr/>
        </p:nvSpPr>
        <p:spPr>
          <a:xfrm>
            <a:off x="4768850" y="4127500"/>
            <a:ext cx="592138" cy="585788"/>
          </a:xfrm>
          <a:custGeom>
            <a:avLst/>
            <a:gdLst/>
            <a:ahLst/>
            <a:cxnLst/>
            <a:rect l="0" t="0" r="0" b="0"/>
            <a:pathLst>
              <a:path w="1955" h="1956">
                <a:moveTo>
                  <a:pt x="0" y="1956"/>
                </a:moveTo>
                <a:lnTo>
                  <a:pt x="326" y="1630"/>
                </a:lnTo>
                <a:lnTo>
                  <a:pt x="1955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" name="任意多边形 258219">
            <a:extLst>
              <a:ext uri="{FF2B5EF4-FFF2-40B4-BE49-F238E27FC236}">
                <a16:creationId xmlns:a16="http://schemas.microsoft.com/office/drawing/2014/main" id="{D896C233-5824-6A6A-C993-515E40291D5F}"/>
              </a:ext>
            </a:extLst>
          </p:cNvPr>
          <p:cNvSpPr>
            <a:spLocks noChangeAspect="1"/>
          </p:cNvSpPr>
          <p:nvPr/>
        </p:nvSpPr>
        <p:spPr>
          <a:xfrm>
            <a:off x="4967288" y="4127500"/>
            <a:ext cx="593725" cy="585788"/>
          </a:xfrm>
          <a:custGeom>
            <a:avLst/>
            <a:gdLst/>
            <a:ahLst/>
            <a:cxnLst/>
            <a:rect l="0" t="0" r="0" b="0"/>
            <a:pathLst>
              <a:path w="1955" h="1956">
                <a:moveTo>
                  <a:pt x="0" y="1956"/>
                </a:moveTo>
                <a:lnTo>
                  <a:pt x="326" y="1630"/>
                </a:lnTo>
                <a:lnTo>
                  <a:pt x="1955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5" name="直接连接符 174">
            <a:extLst>
              <a:ext uri="{FF2B5EF4-FFF2-40B4-BE49-F238E27FC236}">
                <a16:creationId xmlns:a16="http://schemas.microsoft.com/office/drawing/2014/main" id="{EA085C13-7674-8ACD-07D5-11AAE27C0630}"/>
              </a:ext>
            </a:extLst>
          </p:cNvPr>
          <p:cNvSpPr>
            <a:spLocks noChangeAspect="1"/>
          </p:cNvSpPr>
          <p:nvPr/>
        </p:nvSpPr>
        <p:spPr>
          <a:xfrm flipV="1">
            <a:off x="5387975" y="4140200"/>
            <a:ext cx="587375" cy="5762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6" name="直接连接符 175">
            <a:extLst>
              <a:ext uri="{FF2B5EF4-FFF2-40B4-BE49-F238E27FC236}">
                <a16:creationId xmlns:a16="http://schemas.microsoft.com/office/drawing/2014/main" id="{FAE46B74-E6ED-52E9-950A-9782E2279E00}"/>
              </a:ext>
            </a:extLst>
          </p:cNvPr>
          <p:cNvSpPr>
            <a:spLocks noChangeAspect="1"/>
          </p:cNvSpPr>
          <p:nvPr/>
        </p:nvSpPr>
        <p:spPr>
          <a:xfrm flipV="1">
            <a:off x="5567363" y="4127500"/>
            <a:ext cx="593725" cy="585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7" name="直接连接符 176">
            <a:extLst>
              <a:ext uri="{FF2B5EF4-FFF2-40B4-BE49-F238E27FC236}">
                <a16:creationId xmlns:a16="http://schemas.microsoft.com/office/drawing/2014/main" id="{0049900A-EFDD-4F69-94D5-3909F89A8A0E}"/>
              </a:ext>
            </a:extLst>
          </p:cNvPr>
          <p:cNvSpPr>
            <a:spLocks noChangeAspect="1"/>
          </p:cNvSpPr>
          <p:nvPr/>
        </p:nvSpPr>
        <p:spPr>
          <a:xfrm flipV="1">
            <a:off x="5765800" y="4127500"/>
            <a:ext cx="593725" cy="585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8" name="直接连接符 177">
            <a:extLst>
              <a:ext uri="{FF2B5EF4-FFF2-40B4-BE49-F238E27FC236}">
                <a16:creationId xmlns:a16="http://schemas.microsoft.com/office/drawing/2014/main" id="{AC12341E-D236-5A60-7CFB-36749849FBB3}"/>
              </a:ext>
            </a:extLst>
          </p:cNvPr>
          <p:cNvSpPr>
            <a:spLocks noChangeAspect="1"/>
          </p:cNvSpPr>
          <p:nvPr/>
        </p:nvSpPr>
        <p:spPr>
          <a:xfrm flipV="1">
            <a:off x="5910263" y="4146550"/>
            <a:ext cx="630237" cy="62071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9" name="直接连接符 178">
            <a:extLst>
              <a:ext uri="{FF2B5EF4-FFF2-40B4-BE49-F238E27FC236}">
                <a16:creationId xmlns:a16="http://schemas.microsoft.com/office/drawing/2014/main" id="{33ED0E8F-918D-43A0-5BFC-3C8CBE66EE89}"/>
              </a:ext>
            </a:extLst>
          </p:cNvPr>
          <p:cNvSpPr>
            <a:spLocks noChangeAspect="1"/>
          </p:cNvSpPr>
          <p:nvPr/>
        </p:nvSpPr>
        <p:spPr>
          <a:xfrm flipV="1">
            <a:off x="5983288" y="4344988"/>
            <a:ext cx="557212" cy="5476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0" name="直接连接符 179">
            <a:extLst>
              <a:ext uri="{FF2B5EF4-FFF2-40B4-BE49-F238E27FC236}">
                <a16:creationId xmlns:a16="http://schemas.microsoft.com/office/drawing/2014/main" id="{E0E5FD9C-DBB9-9DD9-C5CA-0D0584C35539}"/>
              </a:ext>
            </a:extLst>
          </p:cNvPr>
          <p:cNvSpPr>
            <a:spLocks noChangeAspect="1"/>
          </p:cNvSpPr>
          <p:nvPr/>
        </p:nvSpPr>
        <p:spPr>
          <a:xfrm flipV="1">
            <a:off x="6057900" y="4540250"/>
            <a:ext cx="482600" cy="4746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1" name="直接连接符 180">
            <a:extLst>
              <a:ext uri="{FF2B5EF4-FFF2-40B4-BE49-F238E27FC236}">
                <a16:creationId xmlns:a16="http://schemas.microsoft.com/office/drawing/2014/main" id="{91BD31CA-BD71-AAE8-7826-33725390FF01}"/>
              </a:ext>
            </a:extLst>
          </p:cNvPr>
          <p:cNvSpPr>
            <a:spLocks noChangeAspect="1"/>
          </p:cNvSpPr>
          <p:nvPr/>
        </p:nvSpPr>
        <p:spPr>
          <a:xfrm flipV="1">
            <a:off x="6005513" y="4725988"/>
            <a:ext cx="547687" cy="5349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2" name="任意多边形 258227">
            <a:extLst>
              <a:ext uri="{FF2B5EF4-FFF2-40B4-BE49-F238E27FC236}">
                <a16:creationId xmlns:a16="http://schemas.microsoft.com/office/drawing/2014/main" id="{236EC1AA-6E3B-23BF-5F35-833FE6438EF5}"/>
              </a:ext>
            </a:extLst>
          </p:cNvPr>
          <p:cNvSpPr>
            <a:spLocks noChangeAspect="1"/>
          </p:cNvSpPr>
          <p:nvPr/>
        </p:nvSpPr>
        <p:spPr>
          <a:xfrm>
            <a:off x="4371975" y="4127500"/>
            <a:ext cx="593725" cy="585788"/>
          </a:xfrm>
          <a:custGeom>
            <a:avLst/>
            <a:gdLst/>
            <a:ahLst/>
            <a:cxnLst/>
            <a:rect l="0" t="0" r="0" b="0"/>
            <a:pathLst>
              <a:path w="1955" h="1956">
                <a:moveTo>
                  <a:pt x="0" y="1956"/>
                </a:moveTo>
                <a:lnTo>
                  <a:pt x="326" y="1630"/>
                </a:lnTo>
                <a:lnTo>
                  <a:pt x="1955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3" name="直接连接符 182">
            <a:extLst>
              <a:ext uri="{FF2B5EF4-FFF2-40B4-BE49-F238E27FC236}">
                <a16:creationId xmlns:a16="http://schemas.microsoft.com/office/drawing/2014/main" id="{AACAEA5A-C868-4800-C7BC-A3B25F55F3B4}"/>
              </a:ext>
            </a:extLst>
          </p:cNvPr>
          <p:cNvSpPr>
            <a:spLocks noChangeAspect="1"/>
          </p:cNvSpPr>
          <p:nvPr/>
        </p:nvSpPr>
        <p:spPr>
          <a:xfrm flipV="1">
            <a:off x="5511800" y="4138613"/>
            <a:ext cx="236538" cy="2317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4" name="任意多边形 258229">
            <a:extLst>
              <a:ext uri="{FF2B5EF4-FFF2-40B4-BE49-F238E27FC236}">
                <a16:creationId xmlns:a16="http://schemas.microsoft.com/office/drawing/2014/main" id="{9F29DD38-B682-4214-F6E2-41B38486D609}"/>
              </a:ext>
            </a:extLst>
          </p:cNvPr>
          <p:cNvSpPr>
            <a:spLocks noChangeAspect="1"/>
          </p:cNvSpPr>
          <p:nvPr/>
        </p:nvSpPr>
        <p:spPr>
          <a:xfrm>
            <a:off x="5156200" y="4370388"/>
            <a:ext cx="355600" cy="354012"/>
          </a:xfrm>
          <a:custGeom>
            <a:avLst/>
            <a:gdLst/>
            <a:ahLst/>
            <a:cxnLst/>
            <a:rect l="0" t="0" r="0" b="0"/>
            <a:pathLst>
              <a:path w="1180" h="1180">
                <a:moveTo>
                  <a:pt x="1180" y="0"/>
                </a:moveTo>
                <a:lnTo>
                  <a:pt x="326" y="854"/>
                </a:lnTo>
                <a:lnTo>
                  <a:pt x="0" y="118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5" name="直接连接符 184">
            <a:extLst>
              <a:ext uri="{FF2B5EF4-FFF2-40B4-BE49-F238E27FC236}">
                <a16:creationId xmlns:a16="http://schemas.microsoft.com/office/drawing/2014/main" id="{061F6FFA-613C-9793-6B72-C2AA62EE707F}"/>
              </a:ext>
            </a:extLst>
          </p:cNvPr>
          <p:cNvSpPr>
            <a:spLocks noChangeAspect="1"/>
          </p:cNvSpPr>
          <p:nvPr/>
        </p:nvSpPr>
        <p:spPr>
          <a:xfrm flipV="1">
            <a:off x="5302250" y="5487988"/>
            <a:ext cx="479425" cy="4714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6" name="任意多边形 258231">
            <a:extLst>
              <a:ext uri="{FF2B5EF4-FFF2-40B4-BE49-F238E27FC236}">
                <a16:creationId xmlns:a16="http://schemas.microsoft.com/office/drawing/2014/main" id="{A6ACEC12-3C4F-127A-16D2-E67F022C2A1D}"/>
              </a:ext>
            </a:extLst>
          </p:cNvPr>
          <p:cNvSpPr>
            <a:spLocks noChangeAspect="1"/>
          </p:cNvSpPr>
          <p:nvPr/>
        </p:nvSpPr>
        <p:spPr>
          <a:xfrm>
            <a:off x="5737225" y="5135563"/>
            <a:ext cx="815975" cy="801687"/>
          </a:xfrm>
          <a:custGeom>
            <a:avLst/>
            <a:gdLst/>
            <a:ahLst/>
            <a:cxnLst/>
            <a:rect l="0" t="0" r="0" b="0"/>
            <a:pathLst>
              <a:path w="2688" h="2689">
                <a:moveTo>
                  <a:pt x="0" y="2689"/>
                </a:moveTo>
                <a:lnTo>
                  <a:pt x="508" y="2182"/>
                </a:lnTo>
                <a:lnTo>
                  <a:pt x="2688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7" name="直接连接符 186">
            <a:extLst>
              <a:ext uri="{FF2B5EF4-FFF2-40B4-BE49-F238E27FC236}">
                <a16:creationId xmlns:a16="http://schemas.microsoft.com/office/drawing/2014/main" id="{9A88EF41-E15E-73D5-CAE9-DDDA61C7EA67}"/>
              </a:ext>
            </a:extLst>
          </p:cNvPr>
          <p:cNvSpPr>
            <a:spLocks noChangeAspect="1"/>
          </p:cNvSpPr>
          <p:nvPr/>
        </p:nvSpPr>
        <p:spPr>
          <a:xfrm flipV="1">
            <a:off x="5935663" y="5330825"/>
            <a:ext cx="617537" cy="6064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8" name="直接连接符 187">
            <a:extLst>
              <a:ext uri="{FF2B5EF4-FFF2-40B4-BE49-F238E27FC236}">
                <a16:creationId xmlns:a16="http://schemas.microsoft.com/office/drawing/2014/main" id="{87703C41-BE8C-1DFB-5764-EA57EB8768EB}"/>
              </a:ext>
            </a:extLst>
          </p:cNvPr>
          <p:cNvSpPr>
            <a:spLocks noChangeAspect="1"/>
          </p:cNvSpPr>
          <p:nvPr/>
        </p:nvSpPr>
        <p:spPr>
          <a:xfrm flipV="1">
            <a:off x="6137275" y="5529263"/>
            <a:ext cx="415925" cy="4079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9" name="直接连接符 188">
            <a:extLst>
              <a:ext uri="{FF2B5EF4-FFF2-40B4-BE49-F238E27FC236}">
                <a16:creationId xmlns:a16="http://schemas.microsoft.com/office/drawing/2014/main" id="{57B5C577-5FF5-E824-366D-1D033F915F45}"/>
              </a:ext>
            </a:extLst>
          </p:cNvPr>
          <p:cNvSpPr>
            <a:spLocks noChangeAspect="1"/>
          </p:cNvSpPr>
          <p:nvPr/>
        </p:nvSpPr>
        <p:spPr>
          <a:xfrm flipV="1">
            <a:off x="6323013" y="5711825"/>
            <a:ext cx="217487" cy="2127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0" name="直接连接符 189">
            <a:extLst>
              <a:ext uri="{FF2B5EF4-FFF2-40B4-BE49-F238E27FC236}">
                <a16:creationId xmlns:a16="http://schemas.microsoft.com/office/drawing/2014/main" id="{EE000E71-234C-D1C9-B32C-1B23EF67B321}"/>
              </a:ext>
            </a:extLst>
          </p:cNvPr>
          <p:cNvSpPr>
            <a:spLocks noChangeAspect="1"/>
          </p:cNvSpPr>
          <p:nvPr/>
        </p:nvSpPr>
        <p:spPr>
          <a:xfrm flipV="1">
            <a:off x="4090988" y="5483225"/>
            <a:ext cx="107950" cy="1063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1" name="直接连接符 190">
            <a:extLst>
              <a:ext uri="{FF2B5EF4-FFF2-40B4-BE49-F238E27FC236}">
                <a16:creationId xmlns:a16="http://schemas.microsoft.com/office/drawing/2014/main" id="{705C8D68-1767-E94F-E6E1-653C2A80BC0E}"/>
              </a:ext>
            </a:extLst>
          </p:cNvPr>
          <p:cNvSpPr>
            <a:spLocks noChangeAspect="1"/>
          </p:cNvSpPr>
          <p:nvPr/>
        </p:nvSpPr>
        <p:spPr>
          <a:xfrm flipV="1">
            <a:off x="5130800" y="5473700"/>
            <a:ext cx="479425" cy="4714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2" name="直接连接符 191">
            <a:extLst>
              <a:ext uri="{FF2B5EF4-FFF2-40B4-BE49-F238E27FC236}">
                <a16:creationId xmlns:a16="http://schemas.microsoft.com/office/drawing/2014/main" id="{220F9446-3D52-3467-7A31-2242A8FC7681}"/>
              </a:ext>
            </a:extLst>
          </p:cNvPr>
          <p:cNvSpPr>
            <a:spLocks noChangeAspect="1"/>
          </p:cNvSpPr>
          <p:nvPr/>
        </p:nvSpPr>
        <p:spPr>
          <a:xfrm flipV="1">
            <a:off x="4902200" y="5487988"/>
            <a:ext cx="479425" cy="4714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3" name="直接连接符 192">
            <a:extLst>
              <a:ext uri="{FF2B5EF4-FFF2-40B4-BE49-F238E27FC236}">
                <a16:creationId xmlns:a16="http://schemas.microsoft.com/office/drawing/2014/main" id="{79A8BDE5-9CEF-3BC4-4496-7E1B27C8DC2D}"/>
              </a:ext>
            </a:extLst>
          </p:cNvPr>
          <p:cNvSpPr>
            <a:spLocks noChangeAspect="1"/>
          </p:cNvSpPr>
          <p:nvPr/>
        </p:nvSpPr>
        <p:spPr>
          <a:xfrm flipV="1">
            <a:off x="4686300" y="5487988"/>
            <a:ext cx="479425" cy="4714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4" name="直接连接符 193">
            <a:extLst>
              <a:ext uri="{FF2B5EF4-FFF2-40B4-BE49-F238E27FC236}">
                <a16:creationId xmlns:a16="http://schemas.microsoft.com/office/drawing/2014/main" id="{EE4C3B7D-EA98-A8B4-AC19-FDA240F74B6F}"/>
              </a:ext>
            </a:extLst>
          </p:cNvPr>
          <p:cNvSpPr>
            <a:spLocks noChangeAspect="1"/>
          </p:cNvSpPr>
          <p:nvPr/>
        </p:nvSpPr>
        <p:spPr>
          <a:xfrm flipV="1">
            <a:off x="4483100" y="5487988"/>
            <a:ext cx="479425" cy="4714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5" name="直接连接符 194">
            <a:extLst>
              <a:ext uri="{FF2B5EF4-FFF2-40B4-BE49-F238E27FC236}">
                <a16:creationId xmlns:a16="http://schemas.microsoft.com/office/drawing/2014/main" id="{18B4B7D0-BBC2-1EFD-5CEE-7E06F2E1C23D}"/>
              </a:ext>
            </a:extLst>
          </p:cNvPr>
          <p:cNvSpPr>
            <a:spLocks noChangeAspect="1"/>
          </p:cNvSpPr>
          <p:nvPr/>
        </p:nvSpPr>
        <p:spPr>
          <a:xfrm flipV="1">
            <a:off x="4267200" y="5487988"/>
            <a:ext cx="479425" cy="4714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6" name="直接连接符 195">
            <a:extLst>
              <a:ext uri="{FF2B5EF4-FFF2-40B4-BE49-F238E27FC236}">
                <a16:creationId xmlns:a16="http://schemas.microsoft.com/office/drawing/2014/main" id="{E139DBBE-58D3-C2A7-AFD2-B0B85A905751}"/>
              </a:ext>
            </a:extLst>
          </p:cNvPr>
          <p:cNvSpPr>
            <a:spLocks noChangeAspect="1"/>
          </p:cNvSpPr>
          <p:nvPr/>
        </p:nvSpPr>
        <p:spPr>
          <a:xfrm flipV="1">
            <a:off x="4089400" y="5487988"/>
            <a:ext cx="479425" cy="4714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7" name="直接连接符 196">
            <a:extLst>
              <a:ext uri="{FF2B5EF4-FFF2-40B4-BE49-F238E27FC236}">
                <a16:creationId xmlns:a16="http://schemas.microsoft.com/office/drawing/2014/main" id="{165BD5F6-6B76-5F64-A471-C856E4DB6E89}"/>
              </a:ext>
            </a:extLst>
          </p:cNvPr>
          <p:cNvSpPr>
            <a:spLocks noChangeAspect="1"/>
          </p:cNvSpPr>
          <p:nvPr/>
        </p:nvSpPr>
        <p:spPr>
          <a:xfrm flipV="1">
            <a:off x="6464300" y="5859463"/>
            <a:ext cx="98425" cy="968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8" name="直接连接符 197">
            <a:extLst>
              <a:ext uri="{FF2B5EF4-FFF2-40B4-BE49-F238E27FC236}">
                <a16:creationId xmlns:a16="http://schemas.microsoft.com/office/drawing/2014/main" id="{5AD4ACA1-E539-E1E3-4178-A62260DFDD8D}"/>
              </a:ext>
            </a:extLst>
          </p:cNvPr>
          <p:cNvSpPr>
            <a:spLocks noChangeAspect="1"/>
          </p:cNvSpPr>
          <p:nvPr/>
        </p:nvSpPr>
        <p:spPr>
          <a:xfrm>
            <a:off x="5864225" y="4699000"/>
            <a:ext cx="225425" cy="38735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9" name="直接连接符 198">
            <a:extLst>
              <a:ext uri="{FF2B5EF4-FFF2-40B4-BE49-F238E27FC236}">
                <a16:creationId xmlns:a16="http://schemas.microsoft.com/office/drawing/2014/main" id="{F6FA44C1-D983-E47D-6884-6B9A9273FD8F}"/>
              </a:ext>
            </a:extLst>
          </p:cNvPr>
          <p:cNvSpPr>
            <a:spLocks noChangeAspect="1"/>
          </p:cNvSpPr>
          <p:nvPr/>
        </p:nvSpPr>
        <p:spPr>
          <a:xfrm flipV="1">
            <a:off x="5870575" y="5092700"/>
            <a:ext cx="225425" cy="38893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0" name="直接连接符 199">
            <a:extLst>
              <a:ext uri="{FF2B5EF4-FFF2-40B4-BE49-F238E27FC236}">
                <a16:creationId xmlns:a16="http://schemas.microsoft.com/office/drawing/2014/main" id="{45111AAD-70A0-B16E-24A0-D96ED42786CB}"/>
              </a:ext>
            </a:extLst>
          </p:cNvPr>
          <p:cNvSpPr>
            <a:spLocks noChangeAspect="1"/>
          </p:cNvSpPr>
          <p:nvPr/>
        </p:nvSpPr>
        <p:spPr>
          <a:xfrm>
            <a:off x="4070350" y="5489575"/>
            <a:ext cx="1800225" cy="158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1" name="直接连接符 200">
            <a:extLst>
              <a:ext uri="{FF2B5EF4-FFF2-40B4-BE49-F238E27FC236}">
                <a16:creationId xmlns:a16="http://schemas.microsoft.com/office/drawing/2014/main" id="{9DC253C0-55C5-7998-5D41-9A87226F9F1C}"/>
              </a:ext>
            </a:extLst>
          </p:cNvPr>
          <p:cNvSpPr>
            <a:spLocks noChangeAspect="1"/>
          </p:cNvSpPr>
          <p:nvPr/>
        </p:nvSpPr>
        <p:spPr>
          <a:xfrm>
            <a:off x="4064000" y="4114800"/>
            <a:ext cx="1588" cy="186372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02" name="组合 201">
            <a:extLst>
              <a:ext uri="{FF2B5EF4-FFF2-40B4-BE49-F238E27FC236}">
                <a16:creationId xmlns:a16="http://schemas.microsoft.com/office/drawing/2014/main" id="{DD866EC3-F22C-963F-CF91-20F52635A094}"/>
              </a:ext>
            </a:extLst>
          </p:cNvPr>
          <p:cNvGrpSpPr/>
          <p:nvPr/>
        </p:nvGrpSpPr>
        <p:grpSpPr>
          <a:xfrm>
            <a:off x="5105400" y="914400"/>
            <a:ext cx="1295400" cy="838200"/>
            <a:chOff x="3216" y="576"/>
            <a:chExt cx="816" cy="528"/>
          </a:xfrm>
        </p:grpSpPr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33F481E2-3271-73C8-2D97-9A830C9B408B}"/>
                </a:ext>
              </a:extLst>
            </p:cNvPr>
            <p:cNvSpPr/>
            <p:nvPr/>
          </p:nvSpPr>
          <p:spPr>
            <a:xfrm flipV="1">
              <a:off x="3216" y="576"/>
              <a:ext cx="336" cy="528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直接连接符 203">
              <a:extLst>
                <a:ext uri="{FF2B5EF4-FFF2-40B4-BE49-F238E27FC236}">
                  <a16:creationId xmlns:a16="http://schemas.microsoft.com/office/drawing/2014/main" id="{E43AED6F-7A10-64CD-C7D2-BD097E1C2F0B}"/>
                </a:ext>
              </a:extLst>
            </p:cNvPr>
            <p:cNvSpPr/>
            <p:nvPr/>
          </p:nvSpPr>
          <p:spPr>
            <a:xfrm flipH="1" flipV="1">
              <a:off x="3552" y="576"/>
              <a:ext cx="480" cy="528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5" name="组合 204">
            <a:extLst>
              <a:ext uri="{FF2B5EF4-FFF2-40B4-BE49-F238E27FC236}">
                <a16:creationId xmlns:a16="http://schemas.microsoft.com/office/drawing/2014/main" id="{AE9F6BAC-6C00-C20F-9201-353CF16C1EEC}"/>
              </a:ext>
            </a:extLst>
          </p:cNvPr>
          <p:cNvGrpSpPr/>
          <p:nvPr/>
        </p:nvGrpSpPr>
        <p:grpSpPr>
          <a:xfrm>
            <a:off x="4676775" y="2492375"/>
            <a:ext cx="2057400" cy="838200"/>
            <a:chOff x="2976" y="1552"/>
            <a:chExt cx="1296" cy="528"/>
          </a:xfrm>
        </p:grpSpPr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9E6DD096-738A-0AD7-EB18-113F3BBEEB47}"/>
                </a:ext>
              </a:extLst>
            </p:cNvPr>
            <p:cNvSpPr/>
            <p:nvPr/>
          </p:nvSpPr>
          <p:spPr>
            <a:xfrm>
              <a:off x="2976" y="1632"/>
              <a:ext cx="528" cy="432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1F67392D-B089-A330-0064-137A76B2367D}"/>
                </a:ext>
              </a:extLst>
            </p:cNvPr>
            <p:cNvSpPr/>
            <p:nvPr/>
          </p:nvSpPr>
          <p:spPr>
            <a:xfrm flipH="1">
              <a:off x="3552" y="1552"/>
              <a:ext cx="720" cy="528"/>
            </a:xfrm>
            <a:prstGeom prst="line">
              <a:avLst/>
            </a:prstGeom>
            <a:ln w="952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8" name="组合 207">
            <a:extLst>
              <a:ext uri="{FF2B5EF4-FFF2-40B4-BE49-F238E27FC236}">
                <a16:creationId xmlns:a16="http://schemas.microsoft.com/office/drawing/2014/main" id="{68C8E326-8829-ACB9-6173-97B984F23610}"/>
              </a:ext>
            </a:extLst>
          </p:cNvPr>
          <p:cNvGrpSpPr/>
          <p:nvPr/>
        </p:nvGrpSpPr>
        <p:grpSpPr>
          <a:xfrm>
            <a:off x="634441" y="4127500"/>
            <a:ext cx="3046412" cy="2578100"/>
            <a:chOff x="289" y="2448"/>
            <a:chExt cx="1919" cy="1624"/>
          </a:xfrm>
        </p:grpSpPr>
        <p:sp>
          <p:nvSpPr>
            <p:cNvPr id="209" name="直接连接符 208">
              <a:extLst>
                <a:ext uri="{FF2B5EF4-FFF2-40B4-BE49-F238E27FC236}">
                  <a16:creationId xmlns:a16="http://schemas.microsoft.com/office/drawing/2014/main" id="{F1B2213A-B3A8-C4EA-E2D4-D3BA7943F7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57" y="3306"/>
              <a:ext cx="1" cy="5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直接连接符 209">
              <a:extLst>
                <a:ext uri="{FF2B5EF4-FFF2-40B4-BE49-F238E27FC236}">
                  <a16:creationId xmlns:a16="http://schemas.microsoft.com/office/drawing/2014/main" id="{9AB76202-924B-1E7C-3931-DD3A6314BC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3209"/>
              <a:ext cx="1" cy="8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矩形 210">
              <a:extLst>
                <a:ext uri="{FF2B5EF4-FFF2-40B4-BE49-F238E27FC236}">
                  <a16:creationId xmlns:a16="http://schemas.microsoft.com/office/drawing/2014/main" id="{137CF4AD-048B-3F7D-B136-6E15D61470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2" y="3080"/>
              <a:ext cx="645" cy="15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螺纹终止线</a:t>
              </a:r>
              <a:endPara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直接连接符 211">
              <a:extLst>
                <a:ext uri="{FF2B5EF4-FFF2-40B4-BE49-F238E27FC236}">
                  <a16:creationId xmlns:a16="http://schemas.microsoft.com/office/drawing/2014/main" id="{395B9879-20A6-6CF8-D895-8854CD91BEB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64" y="2448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直接连接符 212">
              <a:extLst>
                <a:ext uri="{FF2B5EF4-FFF2-40B4-BE49-F238E27FC236}">
                  <a16:creationId xmlns:a16="http://schemas.microsoft.com/office/drawing/2014/main" id="{616FE387-F792-E66D-DA73-5697158916B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64" y="2448"/>
              <a:ext cx="187" cy="1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直接连接符 213">
              <a:extLst>
                <a:ext uri="{FF2B5EF4-FFF2-40B4-BE49-F238E27FC236}">
                  <a16:creationId xmlns:a16="http://schemas.microsoft.com/office/drawing/2014/main" id="{28B5D1E7-7B3A-F615-174B-88D1DA16073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3" y="2448"/>
              <a:ext cx="294" cy="2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任意多边形 258260">
              <a:extLst>
                <a:ext uri="{FF2B5EF4-FFF2-40B4-BE49-F238E27FC236}">
                  <a16:creationId xmlns:a16="http://schemas.microsoft.com/office/drawing/2014/main" id="{15651DA8-0660-8CB4-F5D7-319839D8A2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7" y="2448"/>
              <a:ext cx="355" cy="351"/>
            </a:xfrm>
            <a:custGeom>
              <a:avLst/>
              <a:gdLst/>
              <a:ahLst/>
              <a:cxnLst/>
              <a:rect l="0" t="0" r="0" b="0"/>
              <a:pathLst>
                <a:path w="1865" h="1866">
                  <a:moveTo>
                    <a:pt x="0" y="1866"/>
                  </a:moveTo>
                  <a:lnTo>
                    <a:pt x="236" y="1630"/>
                  </a:lnTo>
                  <a:lnTo>
                    <a:pt x="186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任意多边形 258261">
              <a:extLst>
                <a:ext uri="{FF2B5EF4-FFF2-40B4-BE49-F238E27FC236}">
                  <a16:creationId xmlns:a16="http://schemas.microsoft.com/office/drawing/2014/main" id="{2788B246-B957-5AE2-D174-4BDC319FE7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5" y="2448"/>
              <a:ext cx="374" cy="369"/>
            </a:xfrm>
            <a:custGeom>
              <a:avLst/>
              <a:gdLst/>
              <a:ahLst/>
              <a:cxnLst/>
              <a:rect l="0" t="0" r="0" b="0"/>
              <a:pathLst>
                <a:path w="1955" h="1956">
                  <a:moveTo>
                    <a:pt x="0" y="1956"/>
                  </a:moveTo>
                  <a:lnTo>
                    <a:pt x="326" y="1630"/>
                  </a:lnTo>
                  <a:lnTo>
                    <a:pt x="195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任意多边形 258262">
              <a:extLst>
                <a:ext uri="{FF2B5EF4-FFF2-40B4-BE49-F238E27FC236}">
                  <a16:creationId xmlns:a16="http://schemas.microsoft.com/office/drawing/2014/main" id="{B39EBCC7-4E1D-9134-4ABA-790BF944F9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1" y="2448"/>
              <a:ext cx="373" cy="369"/>
            </a:xfrm>
            <a:custGeom>
              <a:avLst/>
              <a:gdLst/>
              <a:ahLst/>
              <a:cxnLst/>
              <a:rect l="0" t="0" r="0" b="0"/>
              <a:pathLst>
                <a:path w="1953" h="1956">
                  <a:moveTo>
                    <a:pt x="0" y="1956"/>
                  </a:moveTo>
                  <a:lnTo>
                    <a:pt x="326" y="1630"/>
                  </a:lnTo>
                  <a:lnTo>
                    <a:pt x="195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任意多边形 258263">
              <a:extLst>
                <a:ext uri="{FF2B5EF4-FFF2-40B4-BE49-F238E27FC236}">
                  <a16:creationId xmlns:a16="http://schemas.microsoft.com/office/drawing/2014/main" id="{571D9264-D525-833C-EC8D-F68B4B7088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7" y="2448"/>
              <a:ext cx="373" cy="369"/>
            </a:xfrm>
            <a:custGeom>
              <a:avLst/>
              <a:gdLst/>
              <a:ahLst/>
              <a:cxnLst/>
              <a:rect l="0" t="0" r="0" b="0"/>
              <a:pathLst>
                <a:path w="1955" h="1956">
                  <a:moveTo>
                    <a:pt x="0" y="1956"/>
                  </a:moveTo>
                  <a:lnTo>
                    <a:pt x="326" y="1630"/>
                  </a:lnTo>
                  <a:lnTo>
                    <a:pt x="195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任意多边形 258264">
              <a:extLst>
                <a:ext uri="{FF2B5EF4-FFF2-40B4-BE49-F238E27FC236}">
                  <a16:creationId xmlns:a16="http://schemas.microsoft.com/office/drawing/2014/main" id="{A9B55BD7-E7D1-776C-98C1-2E1B7DE9D7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2" y="2448"/>
              <a:ext cx="374" cy="369"/>
            </a:xfrm>
            <a:custGeom>
              <a:avLst/>
              <a:gdLst/>
              <a:ahLst/>
              <a:cxnLst/>
              <a:rect l="0" t="0" r="0" b="0"/>
              <a:pathLst>
                <a:path w="1955" h="1956">
                  <a:moveTo>
                    <a:pt x="0" y="1956"/>
                  </a:moveTo>
                  <a:lnTo>
                    <a:pt x="326" y="1630"/>
                  </a:lnTo>
                  <a:lnTo>
                    <a:pt x="195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20" name="组合 219">
              <a:extLst>
                <a:ext uri="{FF2B5EF4-FFF2-40B4-BE49-F238E27FC236}">
                  <a16:creationId xmlns:a16="http://schemas.microsoft.com/office/drawing/2014/main" id="{343437F9-E104-B959-BE27-FE5368D0253F}"/>
                </a:ext>
              </a:extLst>
            </p:cNvPr>
            <p:cNvGrpSpPr/>
            <p:nvPr/>
          </p:nvGrpSpPr>
          <p:grpSpPr>
            <a:xfrm>
              <a:off x="1059" y="2448"/>
              <a:ext cx="373" cy="369"/>
              <a:chOff x="962" y="2600"/>
              <a:chExt cx="373" cy="369"/>
            </a:xfrm>
          </p:grpSpPr>
          <p:sp>
            <p:nvSpPr>
              <p:cNvPr id="325" name="直接连接符 324">
                <a:extLst>
                  <a:ext uri="{FF2B5EF4-FFF2-40B4-BE49-F238E27FC236}">
                    <a16:creationId xmlns:a16="http://schemas.microsoft.com/office/drawing/2014/main" id="{5924F1D6-CC3F-8ECF-65C3-E124F7E8043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186" y="2600"/>
                <a:ext cx="149" cy="1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任意多边形 258267">
                <a:extLst>
                  <a:ext uri="{FF2B5EF4-FFF2-40B4-BE49-F238E27FC236}">
                    <a16:creationId xmlns:a16="http://schemas.microsoft.com/office/drawing/2014/main" id="{5EFF1288-52A6-A954-EA4D-CD95A2E8E0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62" y="2746"/>
                <a:ext cx="224" cy="223"/>
              </a:xfrm>
              <a:custGeom>
                <a:avLst/>
                <a:gdLst/>
                <a:ahLst/>
                <a:cxnLst/>
                <a:rect l="0" t="0" r="0" b="0"/>
                <a:pathLst>
                  <a:path w="1180" h="1180">
                    <a:moveTo>
                      <a:pt x="1180" y="0"/>
                    </a:moveTo>
                    <a:lnTo>
                      <a:pt x="326" y="854"/>
                    </a:lnTo>
                    <a:lnTo>
                      <a:pt x="0" y="118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322BA4D4-D3AB-3FF7-5FA2-D49039271C5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45" y="2448"/>
              <a:ext cx="312" cy="30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3AC92F48-A266-F4ED-9C07-3AD92DFBD05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84" y="2754"/>
              <a:ext cx="61" cy="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直接连接符 222">
              <a:extLst>
                <a:ext uri="{FF2B5EF4-FFF2-40B4-BE49-F238E27FC236}">
                  <a16:creationId xmlns:a16="http://schemas.microsoft.com/office/drawing/2014/main" id="{4EDEE09D-95C5-EBF8-854D-9DC333A7894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10" y="2448"/>
              <a:ext cx="374" cy="3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201AC19E-7A6F-0093-CF78-58381AAFF30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35" y="2448"/>
              <a:ext cx="374" cy="3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直接连接符 224">
              <a:extLst>
                <a:ext uri="{FF2B5EF4-FFF2-40B4-BE49-F238E27FC236}">
                  <a16:creationId xmlns:a16="http://schemas.microsoft.com/office/drawing/2014/main" id="{24BBF8C2-B4BE-808D-6568-0FE5A771759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26" y="2460"/>
              <a:ext cx="397" cy="39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直接连接符 225">
              <a:extLst>
                <a:ext uri="{FF2B5EF4-FFF2-40B4-BE49-F238E27FC236}">
                  <a16:creationId xmlns:a16="http://schemas.microsoft.com/office/drawing/2014/main" id="{C99895E5-1DBB-A07A-A76F-378F858990D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2" y="2585"/>
              <a:ext cx="351" cy="3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直接连接符 226">
              <a:extLst>
                <a:ext uri="{FF2B5EF4-FFF2-40B4-BE49-F238E27FC236}">
                  <a16:creationId xmlns:a16="http://schemas.microsoft.com/office/drawing/2014/main" id="{910BCAD9-457B-C017-7EC0-17ED355BCBD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19" y="2708"/>
              <a:ext cx="304" cy="29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直接连接符 227">
              <a:extLst>
                <a:ext uri="{FF2B5EF4-FFF2-40B4-BE49-F238E27FC236}">
                  <a16:creationId xmlns:a16="http://schemas.microsoft.com/office/drawing/2014/main" id="{FE7FBE50-604F-7798-1C4E-CDC582263B1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90" y="2833"/>
              <a:ext cx="233" cy="2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直接连接符 228">
              <a:extLst>
                <a:ext uri="{FF2B5EF4-FFF2-40B4-BE49-F238E27FC236}">
                  <a16:creationId xmlns:a16="http://schemas.microsoft.com/office/drawing/2014/main" id="{1D644E1A-B7A3-ECAC-A155-2BCDB484E15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57" y="3466"/>
              <a:ext cx="22" cy="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直接连接符 229">
              <a:extLst>
                <a:ext uri="{FF2B5EF4-FFF2-40B4-BE49-F238E27FC236}">
                  <a16:creationId xmlns:a16="http://schemas.microsoft.com/office/drawing/2014/main" id="{839F5997-D295-44CB-E0EE-CBCA48A63AD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95" y="3061"/>
              <a:ext cx="95" cy="9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1C2143B9-5980-374E-C70E-3DBDF9A0895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6" y="2956"/>
              <a:ext cx="107" cy="1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48A2AB75-6B72-2E7B-3A80-6E9D3D35C8D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12" y="3575"/>
              <a:ext cx="11" cy="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A081B769-44BE-5E09-D617-E587B4058F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9" y="3061"/>
              <a:ext cx="259" cy="4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6A96C46C-29C0-61FA-8C7C-4942A74B9ED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9" y="2620"/>
              <a:ext cx="259" cy="4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657E913E-1F7E-E50A-43B0-70C6D08A41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5" y="3220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D1EC1F8E-C3B2-FB99-B03E-8612723E62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281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F57D612C-644A-B5FE-C0C3-985D529AE9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330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0BAFED85-CED3-CDF9-EED4-895D3294F2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9" y="3061"/>
              <a:ext cx="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直接连接符 238">
              <a:extLst>
                <a:ext uri="{FF2B5EF4-FFF2-40B4-BE49-F238E27FC236}">
                  <a16:creationId xmlns:a16="http://schemas.microsoft.com/office/drawing/2014/main" id="{B0213130-9B71-7317-BBDC-52D77810C9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9" y="3061"/>
              <a:ext cx="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CCC21007-9DBB-6F06-F970-2B85429EF9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" y="2817"/>
              <a:ext cx="31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999165AC-26A0-FDBD-9AD9-2B8220E9EB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" y="3306"/>
              <a:ext cx="31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6EB76F00-D4E6-CFD4-E884-C03FBB6F27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" y="281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1DA79861-94A8-DEAB-89A6-B1F065FC98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" y="330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50377B40-244B-2409-3BE5-62986F2A07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2817"/>
              <a:ext cx="1" cy="489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503F827C-E241-4B4E-A409-F7F8BAD672C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07" y="3061"/>
              <a:ext cx="142" cy="245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直接连接符 245">
              <a:extLst>
                <a:ext uri="{FF2B5EF4-FFF2-40B4-BE49-F238E27FC236}">
                  <a16:creationId xmlns:a16="http://schemas.microsoft.com/office/drawing/2014/main" id="{B8ABCB7F-57C1-B1B8-2D3F-049158E1D1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57" y="2762"/>
              <a:ext cx="1" cy="614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直接连接符 246">
              <a:extLst>
                <a:ext uri="{FF2B5EF4-FFF2-40B4-BE49-F238E27FC236}">
                  <a16:creationId xmlns:a16="http://schemas.microsoft.com/office/drawing/2014/main" id="{DB130605-537D-777F-F58B-2430056602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3" y="2448"/>
              <a:ext cx="1" cy="1137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任意多边形 258295">
              <a:extLst>
                <a:ext uri="{FF2B5EF4-FFF2-40B4-BE49-F238E27FC236}">
                  <a16:creationId xmlns:a16="http://schemas.microsoft.com/office/drawing/2014/main" id="{A7D59AD4-CBEF-F9D4-0272-B4975DEE4A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34" y="4017"/>
              <a:ext cx="73" cy="24"/>
            </a:xfrm>
            <a:custGeom>
              <a:avLst/>
              <a:gdLst/>
              <a:ahLst/>
              <a:cxnLst/>
              <a:rect l="0" t="0" r="0" b="0"/>
              <a:pathLst>
                <a:path w="373" h="125">
                  <a:moveTo>
                    <a:pt x="0" y="0"/>
                  </a:moveTo>
                  <a:lnTo>
                    <a:pt x="0" y="125"/>
                  </a:lnTo>
                  <a:lnTo>
                    <a:pt x="373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任意多边形 258296">
              <a:extLst>
                <a:ext uri="{FF2B5EF4-FFF2-40B4-BE49-F238E27FC236}">
                  <a16:creationId xmlns:a16="http://schemas.microsoft.com/office/drawing/2014/main" id="{D4DE0F6F-33D3-44F4-557B-1B144286A2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34" y="4017"/>
              <a:ext cx="73" cy="24"/>
            </a:xfrm>
            <a:custGeom>
              <a:avLst/>
              <a:gdLst/>
              <a:ahLst/>
              <a:cxnLst/>
              <a:rect l="0" t="0" r="0" b="0"/>
              <a:pathLst>
                <a:path w="373" h="125">
                  <a:moveTo>
                    <a:pt x="0" y="0"/>
                  </a:moveTo>
                  <a:lnTo>
                    <a:pt x="0" y="125"/>
                  </a:lnTo>
                  <a:lnTo>
                    <a:pt x="373" y="6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矩形 249">
              <a:extLst>
                <a:ext uri="{FF2B5EF4-FFF2-40B4-BE49-F238E27FC236}">
                  <a16:creationId xmlns:a16="http://schemas.microsoft.com/office/drawing/2014/main" id="{D5041849-B2C4-6014-20C0-4020A195F6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4" y="3894"/>
              <a:ext cx="784" cy="13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钻孔深度</a:t>
              </a:r>
              <a:r>
                <a:rPr kumimoji="0" lang="en-US" altLang="zh-CN" sz="14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L+0.5D</a:t>
              </a:r>
              <a:endParaRPr kumimoji="0" lang="en-US" altLang="zh-CN" sz="2800" b="0" i="0" u="none" strike="noStrike" kern="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直接连接符 250">
              <a:extLst>
                <a:ext uri="{FF2B5EF4-FFF2-40B4-BE49-F238E27FC236}">
                  <a16:creationId xmlns:a16="http://schemas.microsoft.com/office/drawing/2014/main" id="{46D82059-9A16-5C5B-11D8-C91F3290CC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7" y="3306"/>
              <a:ext cx="1134" cy="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直接连接符 251">
              <a:extLst>
                <a:ext uri="{FF2B5EF4-FFF2-40B4-BE49-F238E27FC236}">
                  <a16:creationId xmlns:a16="http://schemas.microsoft.com/office/drawing/2014/main" id="{FC620426-573C-04AD-C221-6EE5B8AF04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3585"/>
              <a:ext cx="1" cy="48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直接连接符 252">
              <a:extLst>
                <a:ext uri="{FF2B5EF4-FFF2-40B4-BE49-F238E27FC236}">
                  <a16:creationId xmlns:a16="http://schemas.microsoft.com/office/drawing/2014/main" id="{659BD132-0629-D62A-5871-8D07D02ACC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5" y="4028"/>
              <a:ext cx="999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任意多边形 258301">
              <a:extLst>
                <a:ext uri="{FF2B5EF4-FFF2-40B4-BE49-F238E27FC236}">
                  <a16:creationId xmlns:a16="http://schemas.microsoft.com/office/drawing/2014/main" id="{AD6AACB7-16FC-9F22-18BF-E9BAC3BFEC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4017"/>
              <a:ext cx="71" cy="24"/>
            </a:xfrm>
            <a:custGeom>
              <a:avLst/>
              <a:gdLst/>
              <a:ahLst/>
              <a:cxnLst/>
              <a:rect l="0" t="0" r="0" b="0"/>
              <a:pathLst>
                <a:path w="373" h="125">
                  <a:moveTo>
                    <a:pt x="373" y="0"/>
                  </a:moveTo>
                  <a:lnTo>
                    <a:pt x="373" y="125"/>
                  </a:lnTo>
                  <a:lnTo>
                    <a:pt x="0" y="6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矩形 254">
              <a:extLst>
                <a:ext uri="{FF2B5EF4-FFF2-40B4-BE49-F238E27FC236}">
                  <a16:creationId xmlns:a16="http://schemas.microsoft.com/office/drawing/2014/main" id="{1E4DCF0D-3692-0323-DB3A-E40AD154DF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9" y="3688"/>
              <a:ext cx="504" cy="13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螺纹长度</a:t>
              </a:r>
              <a:r>
                <a:rPr kumimoji="0" lang="en-US" altLang="zh-CN" sz="14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L</a:t>
              </a:r>
              <a:endParaRPr kumimoji="0" lang="en-US" altLang="zh-CN" sz="2800" b="0" i="0" u="none" strike="noStrike" kern="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任意多边形 258303">
              <a:extLst>
                <a:ext uri="{FF2B5EF4-FFF2-40B4-BE49-F238E27FC236}">
                  <a16:creationId xmlns:a16="http://schemas.microsoft.com/office/drawing/2014/main" id="{4B623CB3-E8B1-6FF6-DEBA-9E823CEF56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4017"/>
              <a:ext cx="71" cy="24"/>
            </a:xfrm>
            <a:custGeom>
              <a:avLst/>
              <a:gdLst/>
              <a:ahLst/>
              <a:cxnLst/>
              <a:rect l="0" t="0" r="0" b="0"/>
              <a:pathLst>
                <a:path w="373" h="125">
                  <a:moveTo>
                    <a:pt x="373" y="0"/>
                  </a:moveTo>
                  <a:lnTo>
                    <a:pt x="373" y="125"/>
                  </a:lnTo>
                  <a:lnTo>
                    <a:pt x="0" y="63"/>
                  </a:lnTo>
                  <a:lnTo>
                    <a:pt x="37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直接连接符 256">
              <a:extLst>
                <a:ext uri="{FF2B5EF4-FFF2-40B4-BE49-F238E27FC236}">
                  <a16:creationId xmlns:a16="http://schemas.microsoft.com/office/drawing/2014/main" id="{49A2E22F-5841-D7D0-8894-C03F697E38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5" y="3846"/>
              <a:ext cx="75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直接连接符 257">
              <a:extLst>
                <a:ext uri="{FF2B5EF4-FFF2-40B4-BE49-F238E27FC236}">
                  <a16:creationId xmlns:a16="http://schemas.microsoft.com/office/drawing/2014/main" id="{B87D3610-2089-4ECE-27BC-C43423E2D7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0" y="3368"/>
              <a:ext cx="884" cy="1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直接连接符 258">
              <a:extLst>
                <a:ext uri="{FF2B5EF4-FFF2-40B4-BE49-F238E27FC236}">
                  <a16:creationId xmlns:a16="http://schemas.microsoft.com/office/drawing/2014/main" id="{38E73159-D148-0648-2026-2D6C8A0DF5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3585"/>
              <a:ext cx="1" cy="3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任意多边形 258307">
              <a:extLst>
                <a:ext uri="{FF2B5EF4-FFF2-40B4-BE49-F238E27FC236}">
                  <a16:creationId xmlns:a16="http://schemas.microsoft.com/office/drawing/2014/main" id="{1E185591-2D6D-1837-737E-180F68115C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3834"/>
              <a:ext cx="71" cy="22"/>
            </a:xfrm>
            <a:custGeom>
              <a:avLst/>
              <a:gdLst/>
              <a:ahLst/>
              <a:cxnLst/>
              <a:rect l="0" t="0" r="0" b="0"/>
              <a:pathLst>
                <a:path w="373" h="124">
                  <a:moveTo>
                    <a:pt x="373" y="0"/>
                  </a:moveTo>
                  <a:lnTo>
                    <a:pt x="373" y="124"/>
                  </a:lnTo>
                  <a:lnTo>
                    <a:pt x="0" y="62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任意多边形 258308">
              <a:extLst>
                <a:ext uri="{FF2B5EF4-FFF2-40B4-BE49-F238E27FC236}">
                  <a16:creationId xmlns:a16="http://schemas.microsoft.com/office/drawing/2014/main" id="{C5ACD964-C559-9A26-5311-DA22753F31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3834"/>
              <a:ext cx="71" cy="22"/>
            </a:xfrm>
            <a:custGeom>
              <a:avLst/>
              <a:gdLst/>
              <a:ahLst/>
              <a:cxnLst/>
              <a:rect l="0" t="0" r="0" b="0"/>
              <a:pathLst>
                <a:path w="373" h="124">
                  <a:moveTo>
                    <a:pt x="373" y="0"/>
                  </a:moveTo>
                  <a:lnTo>
                    <a:pt x="373" y="124"/>
                  </a:lnTo>
                  <a:lnTo>
                    <a:pt x="0" y="62"/>
                  </a:lnTo>
                  <a:lnTo>
                    <a:pt x="37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直接连接符 261">
              <a:extLst>
                <a:ext uri="{FF2B5EF4-FFF2-40B4-BE49-F238E27FC236}">
                  <a16:creationId xmlns:a16="http://schemas.microsoft.com/office/drawing/2014/main" id="{3B79047C-AFB5-B46E-8C58-5A3FB1660C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3585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直接连接符 262">
              <a:extLst>
                <a:ext uri="{FF2B5EF4-FFF2-40B4-BE49-F238E27FC236}">
                  <a16:creationId xmlns:a16="http://schemas.microsoft.com/office/drawing/2014/main" id="{FC275153-2960-ED8D-9CA1-558B62C981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3585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任意多边形 258311">
              <a:extLst>
                <a:ext uri="{FF2B5EF4-FFF2-40B4-BE49-F238E27FC236}">
                  <a16:creationId xmlns:a16="http://schemas.microsoft.com/office/drawing/2014/main" id="{59A52106-C6F2-B814-C663-F5581553FD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6" y="3834"/>
              <a:ext cx="71" cy="22"/>
            </a:xfrm>
            <a:custGeom>
              <a:avLst/>
              <a:gdLst/>
              <a:ahLst/>
              <a:cxnLst/>
              <a:rect l="0" t="0" r="0" b="0"/>
              <a:pathLst>
                <a:path w="373" h="124">
                  <a:moveTo>
                    <a:pt x="0" y="0"/>
                  </a:moveTo>
                  <a:lnTo>
                    <a:pt x="0" y="124"/>
                  </a:lnTo>
                  <a:lnTo>
                    <a:pt x="373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任意多边形 258312">
              <a:extLst>
                <a:ext uri="{FF2B5EF4-FFF2-40B4-BE49-F238E27FC236}">
                  <a16:creationId xmlns:a16="http://schemas.microsoft.com/office/drawing/2014/main" id="{805E2AF0-CF41-3CE5-AD63-7FEDF18245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6" y="3834"/>
              <a:ext cx="71" cy="22"/>
            </a:xfrm>
            <a:custGeom>
              <a:avLst/>
              <a:gdLst/>
              <a:ahLst/>
              <a:cxnLst/>
              <a:rect l="0" t="0" r="0" b="0"/>
              <a:pathLst>
                <a:path w="373" h="124">
                  <a:moveTo>
                    <a:pt x="0" y="0"/>
                  </a:moveTo>
                  <a:lnTo>
                    <a:pt x="0" y="124"/>
                  </a:lnTo>
                  <a:lnTo>
                    <a:pt x="373" y="6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直接连接符 265">
              <a:extLst>
                <a:ext uri="{FF2B5EF4-FFF2-40B4-BE49-F238E27FC236}">
                  <a16:creationId xmlns:a16="http://schemas.microsoft.com/office/drawing/2014/main" id="{66C51ECB-C046-B63A-46F5-9355986F79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57" y="384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直接连接符 266">
              <a:extLst>
                <a:ext uri="{FF2B5EF4-FFF2-40B4-BE49-F238E27FC236}">
                  <a16:creationId xmlns:a16="http://schemas.microsoft.com/office/drawing/2014/main" id="{673D2BB8-477F-0E85-7BBF-A18847DFB49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13" y="3368"/>
              <a:ext cx="39" cy="3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直接连接符 267">
              <a:extLst>
                <a:ext uri="{FF2B5EF4-FFF2-40B4-BE49-F238E27FC236}">
                  <a16:creationId xmlns:a16="http://schemas.microsoft.com/office/drawing/2014/main" id="{FD92952D-783B-AD6C-CBB1-C702DCD567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57" y="330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直接连接符 268">
              <a:extLst>
                <a:ext uri="{FF2B5EF4-FFF2-40B4-BE49-F238E27FC236}">
                  <a16:creationId xmlns:a16="http://schemas.microsoft.com/office/drawing/2014/main" id="{2EC47D98-3043-F1CD-6BFD-AEEB42A052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4028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直接连接符 269">
              <a:extLst>
                <a:ext uri="{FF2B5EF4-FFF2-40B4-BE49-F238E27FC236}">
                  <a16:creationId xmlns:a16="http://schemas.microsoft.com/office/drawing/2014/main" id="{42FC86E1-54B6-2E6E-4CC2-6CDA16BC55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320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71" name="组合 270">
              <a:extLst>
                <a:ext uri="{FF2B5EF4-FFF2-40B4-BE49-F238E27FC236}">
                  <a16:creationId xmlns:a16="http://schemas.microsoft.com/office/drawing/2014/main" id="{B4AB321C-E825-4C38-0660-0FD9C143004B}"/>
                </a:ext>
              </a:extLst>
            </p:cNvPr>
            <p:cNvGrpSpPr/>
            <p:nvPr/>
          </p:nvGrpSpPr>
          <p:grpSpPr>
            <a:xfrm>
              <a:off x="289" y="3061"/>
              <a:ext cx="1691" cy="1"/>
              <a:chOff x="528" y="3213"/>
              <a:chExt cx="1691" cy="1"/>
            </a:xfrm>
          </p:grpSpPr>
          <p:grpSp>
            <p:nvGrpSpPr>
              <p:cNvPr id="312" name="组合 311">
                <a:extLst>
                  <a:ext uri="{FF2B5EF4-FFF2-40B4-BE49-F238E27FC236}">
                    <a16:creationId xmlns:a16="http://schemas.microsoft.com/office/drawing/2014/main" id="{6E2F5F00-47CB-067F-65D2-5659B2A26158}"/>
                  </a:ext>
                </a:extLst>
              </p:cNvPr>
              <p:cNvGrpSpPr/>
              <p:nvPr/>
            </p:nvGrpSpPr>
            <p:grpSpPr>
              <a:xfrm>
                <a:off x="528" y="3213"/>
                <a:ext cx="1404" cy="1"/>
                <a:chOff x="528" y="3213"/>
                <a:chExt cx="1404" cy="1"/>
              </a:xfrm>
            </p:grpSpPr>
            <p:grpSp>
              <p:nvGrpSpPr>
                <p:cNvPr id="315" name="组合 314">
                  <a:extLst>
                    <a:ext uri="{FF2B5EF4-FFF2-40B4-BE49-F238E27FC236}">
                      <a16:creationId xmlns:a16="http://schemas.microsoft.com/office/drawing/2014/main" id="{AC67F893-A391-DB52-3984-0030CCB4FE88}"/>
                    </a:ext>
                  </a:extLst>
                </p:cNvPr>
                <p:cNvGrpSpPr/>
                <p:nvPr/>
              </p:nvGrpSpPr>
              <p:grpSpPr>
                <a:xfrm>
                  <a:off x="528" y="3213"/>
                  <a:ext cx="488" cy="1"/>
                  <a:chOff x="528" y="3213"/>
                  <a:chExt cx="488" cy="1"/>
                </a:xfrm>
              </p:grpSpPr>
              <p:sp>
                <p:nvSpPr>
                  <p:cNvPr id="322" name="直接连接符 321">
                    <a:extLst>
                      <a:ext uri="{FF2B5EF4-FFF2-40B4-BE49-F238E27FC236}">
                        <a16:creationId xmlns:a16="http://schemas.microsoft.com/office/drawing/2014/main" id="{06869472-8B8D-971D-DA25-CFD58A7BAC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28" y="3213"/>
                    <a:ext cx="183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3" name="直接连接符 322">
                    <a:extLst>
                      <a:ext uri="{FF2B5EF4-FFF2-40B4-BE49-F238E27FC236}">
                        <a16:creationId xmlns:a16="http://schemas.microsoft.com/office/drawing/2014/main" id="{AE9A70C0-1191-E023-EDAD-2980D03A128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747" y="3213"/>
                    <a:ext cx="33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24" name="直接连接符 323">
                    <a:extLst>
                      <a:ext uri="{FF2B5EF4-FFF2-40B4-BE49-F238E27FC236}">
                        <a16:creationId xmlns:a16="http://schemas.microsoft.com/office/drawing/2014/main" id="{85073D7E-5464-DCC1-4794-C40F5C59A24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15" y="3213"/>
                    <a:ext cx="201" cy="1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16" name="直接连接符 315">
                  <a:extLst>
                    <a:ext uri="{FF2B5EF4-FFF2-40B4-BE49-F238E27FC236}">
                      <a16:creationId xmlns:a16="http://schemas.microsoft.com/office/drawing/2014/main" id="{0BF0693E-BDC2-7662-D420-7201241D43E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52" y="3213"/>
                  <a:ext cx="3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7" name="直接连接符 316">
                  <a:extLst>
                    <a:ext uri="{FF2B5EF4-FFF2-40B4-BE49-F238E27FC236}">
                      <a16:creationId xmlns:a16="http://schemas.microsoft.com/office/drawing/2014/main" id="{CEFEEAD3-9287-5B12-654E-9A60C489B15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18" y="3213"/>
                  <a:ext cx="20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8" name="直接连接符 317">
                  <a:extLst>
                    <a:ext uri="{FF2B5EF4-FFF2-40B4-BE49-F238E27FC236}">
                      <a16:creationId xmlns:a16="http://schemas.microsoft.com/office/drawing/2014/main" id="{61866705-3D9F-0D9F-8C11-F79CAC25B1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57" y="3213"/>
                  <a:ext cx="3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9" name="直接连接符 318">
                  <a:extLst>
                    <a:ext uri="{FF2B5EF4-FFF2-40B4-BE49-F238E27FC236}">
                      <a16:creationId xmlns:a16="http://schemas.microsoft.com/office/drawing/2014/main" id="{3B0170FB-EC97-1F58-80DB-EB2CAB2BB5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23" y="3213"/>
                  <a:ext cx="204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0" name="直接连接符 319">
                  <a:extLst>
                    <a:ext uri="{FF2B5EF4-FFF2-40B4-BE49-F238E27FC236}">
                      <a16:creationId xmlns:a16="http://schemas.microsoft.com/office/drawing/2014/main" id="{CD4B88A1-4E86-C13F-523C-6045E6FA9E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62" y="3213"/>
                  <a:ext cx="3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1" name="直接连接符 320">
                  <a:extLst>
                    <a:ext uri="{FF2B5EF4-FFF2-40B4-BE49-F238E27FC236}">
                      <a16:creationId xmlns:a16="http://schemas.microsoft.com/office/drawing/2014/main" id="{BFF9E783-DF61-3F81-2476-EC512EE5C5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28" y="3213"/>
                  <a:ext cx="204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13" name="直接连接符 312">
                <a:extLst>
                  <a:ext uri="{FF2B5EF4-FFF2-40B4-BE49-F238E27FC236}">
                    <a16:creationId xmlns:a16="http://schemas.microsoft.com/office/drawing/2014/main" id="{3E739B76-14D5-14EE-7058-544CED2F65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67" y="3213"/>
                <a:ext cx="3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4" name="直接连接符 313">
                <a:extLst>
                  <a:ext uri="{FF2B5EF4-FFF2-40B4-BE49-F238E27FC236}">
                    <a16:creationId xmlns:a16="http://schemas.microsoft.com/office/drawing/2014/main" id="{FB0DC04F-809E-C5DD-540C-0EF8D80D5D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33" y="3213"/>
                <a:ext cx="186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72" name="直接连接符 271">
              <a:extLst>
                <a:ext uri="{FF2B5EF4-FFF2-40B4-BE49-F238E27FC236}">
                  <a16:creationId xmlns:a16="http://schemas.microsoft.com/office/drawing/2014/main" id="{E45E8BB3-7033-E9E2-8D2E-4559BF706C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7" y="2817"/>
              <a:ext cx="1134" cy="1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直接连接符 272">
              <a:extLst>
                <a:ext uri="{FF2B5EF4-FFF2-40B4-BE49-F238E27FC236}">
                  <a16:creationId xmlns:a16="http://schemas.microsoft.com/office/drawing/2014/main" id="{D4D3557C-22FA-39F5-0425-1E3A4E8438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0" y="2754"/>
              <a:ext cx="884" cy="3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直接连接符 273">
              <a:extLst>
                <a:ext uri="{FF2B5EF4-FFF2-40B4-BE49-F238E27FC236}">
                  <a16:creationId xmlns:a16="http://schemas.microsoft.com/office/drawing/2014/main" id="{433D0487-3E93-1CE1-6CBE-97FD5C11C1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7" y="2817"/>
              <a:ext cx="142" cy="244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75" name="组合 274">
              <a:extLst>
                <a:ext uri="{FF2B5EF4-FFF2-40B4-BE49-F238E27FC236}">
                  <a16:creationId xmlns:a16="http://schemas.microsoft.com/office/drawing/2014/main" id="{F6D9B06F-E195-BE72-2A2C-4A7687B12C1F}"/>
                </a:ext>
              </a:extLst>
            </p:cNvPr>
            <p:cNvGrpSpPr/>
            <p:nvPr/>
          </p:nvGrpSpPr>
          <p:grpSpPr>
            <a:xfrm>
              <a:off x="364" y="3061"/>
              <a:ext cx="1559" cy="524"/>
              <a:chOff x="267" y="3213"/>
              <a:chExt cx="1559" cy="524"/>
            </a:xfrm>
          </p:grpSpPr>
          <p:sp>
            <p:nvSpPr>
              <p:cNvPr id="289" name="直接连接符 288">
                <a:extLst>
                  <a:ext uri="{FF2B5EF4-FFF2-40B4-BE49-F238E27FC236}">
                    <a16:creationId xmlns:a16="http://schemas.microsoft.com/office/drawing/2014/main" id="{52E65E67-7A12-9AB5-AD7F-04255531FE2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7" y="3520"/>
                <a:ext cx="133" cy="13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0" name="直接连接符 289">
                <a:extLst>
                  <a:ext uri="{FF2B5EF4-FFF2-40B4-BE49-F238E27FC236}">
                    <a16:creationId xmlns:a16="http://schemas.microsoft.com/office/drawing/2014/main" id="{DC03C8AC-3DB2-C7D9-BEB6-F70A646B48D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0" y="3458"/>
                <a:ext cx="64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1" name="直接连接符 290">
                <a:extLst>
                  <a:ext uri="{FF2B5EF4-FFF2-40B4-BE49-F238E27FC236}">
                    <a16:creationId xmlns:a16="http://schemas.microsoft.com/office/drawing/2014/main" id="{3B2D60E6-4A3C-8EAD-A3B6-35516B66B6D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6" y="3520"/>
                <a:ext cx="221" cy="2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直接连接符 291">
                <a:extLst>
                  <a:ext uri="{FF2B5EF4-FFF2-40B4-BE49-F238E27FC236}">
                    <a16:creationId xmlns:a16="http://schemas.microsoft.com/office/drawing/2014/main" id="{97D92FAF-E947-1B84-A890-09335EF7B8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1" y="3520"/>
                <a:ext cx="221" cy="2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直接连接符 292">
                <a:extLst>
                  <a:ext uri="{FF2B5EF4-FFF2-40B4-BE49-F238E27FC236}">
                    <a16:creationId xmlns:a16="http://schemas.microsoft.com/office/drawing/2014/main" id="{3160F279-3E7F-E957-A90C-C0D6CF02DA5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57" y="3520"/>
                <a:ext cx="221" cy="2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" name="直接连接符 293">
                <a:extLst>
                  <a:ext uri="{FF2B5EF4-FFF2-40B4-BE49-F238E27FC236}">
                    <a16:creationId xmlns:a16="http://schemas.microsoft.com/office/drawing/2014/main" id="{BE488D96-FA3E-BBE6-90E1-6BA269F2C0B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78" y="3458"/>
                <a:ext cx="63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直接连接符 294">
                <a:extLst>
                  <a:ext uri="{FF2B5EF4-FFF2-40B4-BE49-F238E27FC236}">
                    <a16:creationId xmlns:a16="http://schemas.microsoft.com/office/drawing/2014/main" id="{90741356-809B-EB59-8DEF-7EAA13DD3FE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83" y="3520"/>
                <a:ext cx="221" cy="2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直接连接符 295">
                <a:extLst>
                  <a:ext uri="{FF2B5EF4-FFF2-40B4-BE49-F238E27FC236}">
                    <a16:creationId xmlns:a16="http://schemas.microsoft.com/office/drawing/2014/main" id="{24F57045-0AA6-1E9D-035F-D08F559517D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04" y="3458"/>
                <a:ext cx="63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" name="直接连接符 296">
                <a:extLst>
                  <a:ext uri="{FF2B5EF4-FFF2-40B4-BE49-F238E27FC236}">
                    <a16:creationId xmlns:a16="http://schemas.microsoft.com/office/drawing/2014/main" id="{AEC7A974-A245-B0BC-5EB0-83C0025691D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09" y="3520"/>
                <a:ext cx="221" cy="2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直接连接符 297">
                <a:extLst>
                  <a:ext uri="{FF2B5EF4-FFF2-40B4-BE49-F238E27FC236}">
                    <a16:creationId xmlns:a16="http://schemas.microsoft.com/office/drawing/2014/main" id="{61A188B3-985F-6F0F-BBAA-465054B503F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030" y="3458"/>
                <a:ext cx="62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直接连接符 298">
                <a:extLst>
                  <a:ext uri="{FF2B5EF4-FFF2-40B4-BE49-F238E27FC236}">
                    <a16:creationId xmlns:a16="http://schemas.microsoft.com/office/drawing/2014/main" id="{05AFEC06-0873-7F90-15C8-91693CAAF1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34" y="3558"/>
                <a:ext cx="182" cy="17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任意多边形 258347">
                <a:extLst>
                  <a:ext uri="{FF2B5EF4-FFF2-40B4-BE49-F238E27FC236}">
                    <a16:creationId xmlns:a16="http://schemas.microsoft.com/office/drawing/2014/main" id="{DA1C8C73-1979-2A89-3F43-F795D430108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55" y="3458"/>
                <a:ext cx="64" cy="62"/>
              </a:xfrm>
              <a:custGeom>
                <a:avLst/>
                <a:gdLst/>
                <a:ahLst/>
                <a:cxnLst/>
                <a:rect l="0" t="0" r="0" b="0"/>
                <a:pathLst>
                  <a:path w="326" h="325">
                    <a:moveTo>
                      <a:pt x="0" y="325"/>
                    </a:moveTo>
                    <a:lnTo>
                      <a:pt x="23" y="303"/>
                    </a:lnTo>
                    <a:lnTo>
                      <a:pt x="32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1" name="直接连接符 300">
                <a:extLst>
                  <a:ext uri="{FF2B5EF4-FFF2-40B4-BE49-F238E27FC236}">
                    <a16:creationId xmlns:a16="http://schemas.microsoft.com/office/drawing/2014/main" id="{F177FACF-9EAA-9D29-5102-86BD57B89BA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061" y="3640"/>
                <a:ext cx="99" cy="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2" name="直接连接符 301">
                <a:extLst>
                  <a:ext uri="{FF2B5EF4-FFF2-40B4-BE49-F238E27FC236}">
                    <a16:creationId xmlns:a16="http://schemas.microsoft.com/office/drawing/2014/main" id="{AB30538C-8996-DDB7-D70E-A16440713A7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182" y="3458"/>
                <a:ext cx="162" cy="16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3" name="直接连接符 302">
                <a:extLst>
                  <a:ext uri="{FF2B5EF4-FFF2-40B4-BE49-F238E27FC236}">
                    <a16:creationId xmlns:a16="http://schemas.microsoft.com/office/drawing/2014/main" id="{184179D7-F729-22F5-88B0-C4AD7DB17F2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186" y="3678"/>
                <a:ext cx="60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4" name="任意多边形 258351">
                <a:extLst>
                  <a:ext uri="{FF2B5EF4-FFF2-40B4-BE49-F238E27FC236}">
                    <a16:creationId xmlns:a16="http://schemas.microsoft.com/office/drawing/2014/main" id="{21DFAE75-4484-9A9B-983A-BA988DDF86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6" y="3213"/>
                <a:ext cx="473" cy="465"/>
              </a:xfrm>
              <a:custGeom>
                <a:avLst/>
                <a:gdLst/>
                <a:ahLst/>
                <a:cxnLst/>
                <a:rect l="0" t="0" r="0" b="0"/>
                <a:pathLst>
                  <a:path w="2467" h="2472">
                    <a:moveTo>
                      <a:pt x="0" y="2472"/>
                    </a:moveTo>
                    <a:lnTo>
                      <a:pt x="849" y="1620"/>
                    </a:lnTo>
                    <a:lnTo>
                      <a:pt x="246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任意多边形 258352">
                <a:extLst>
                  <a:ext uri="{FF2B5EF4-FFF2-40B4-BE49-F238E27FC236}">
                    <a16:creationId xmlns:a16="http://schemas.microsoft.com/office/drawing/2014/main" id="{C1B96886-0302-E8FE-1F2C-8B4F0ABF378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12" y="3232"/>
                <a:ext cx="514" cy="505"/>
              </a:xfrm>
              <a:custGeom>
                <a:avLst/>
                <a:gdLst/>
                <a:ahLst/>
                <a:cxnLst/>
                <a:rect l="0" t="0" r="0" b="0"/>
                <a:pathLst>
                  <a:path w="2688" h="2689">
                    <a:moveTo>
                      <a:pt x="0" y="2689"/>
                    </a:moveTo>
                    <a:lnTo>
                      <a:pt x="508" y="2182"/>
                    </a:lnTo>
                    <a:lnTo>
                      <a:pt x="268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6" name="直接连接符 305">
                <a:extLst>
                  <a:ext uri="{FF2B5EF4-FFF2-40B4-BE49-F238E27FC236}">
                    <a16:creationId xmlns:a16="http://schemas.microsoft.com/office/drawing/2014/main" id="{4020606A-DB39-AA48-C55D-5E2AB72D2CB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37" y="3355"/>
                <a:ext cx="389" cy="38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7" name="直接连接符 306">
                <a:extLst>
                  <a:ext uri="{FF2B5EF4-FFF2-40B4-BE49-F238E27FC236}">
                    <a16:creationId xmlns:a16="http://schemas.microsoft.com/office/drawing/2014/main" id="{EE010309-A859-DCC0-8686-7B178828DCB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564" y="3480"/>
                <a:ext cx="262" cy="25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直接连接符 307">
                <a:extLst>
                  <a:ext uri="{FF2B5EF4-FFF2-40B4-BE49-F238E27FC236}">
                    <a16:creationId xmlns:a16="http://schemas.microsoft.com/office/drawing/2014/main" id="{B1DE418F-A1A8-230D-FA55-4D85AB2F868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689" y="3603"/>
                <a:ext cx="137" cy="13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直接连接符 308">
                <a:extLst>
                  <a:ext uri="{FF2B5EF4-FFF2-40B4-BE49-F238E27FC236}">
                    <a16:creationId xmlns:a16="http://schemas.microsoft.com/office/drawing/2014/main" id="{B5392348-828B-D29C-2538-286DC719A3C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20" y="3458"/>
                <a:ext cx="63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0" name="直接连接符 309">
                <a:extLst>
                  <a:ext uri="{FF2B5EF4-FFF2-40B4-BE49-F238E27FC236}">
                    <a16:creationId xmlns:a16="http://schemas.microsoft.com/office/drawing/2014/main" id="{2AF5DC9C-95F2-E949-67C0-206FEF7651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54" y="3450"/>
                <a:ext cx="63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1" name="直接连接符 310">
                <a:extLst>
                  <a:ext uri="{FF2B5EF4-FFF2-40B4-BE49-F238E27FC236}">
                    <a16:creationId xmlns:a16="http://schemas.microsoft.com/office/drawing/2014/main" id="{23075D37-CA85-9826-D49D-D362C145D69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83" y="3467"/>
                <a:ext cx="62" cy="6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76" name="直接连接符 275">
              <a:extLst>
                <a:ext uri="{FF2B5EF4-FFF2-40B4-BE49-F238E27FC236}">
                  <a16:creationId xmlns:a16="http://schemas.microsoft.com/office/drawing/2014/main" id="{64FFBF97-B0D0-FA93-1306-E92720933A64}"/>
                </a:ext>
              </a:extLst>
            </p:cNvPr>
            <p:cNvSpPr/>
            <p:nvPr/>
          </p:nvSpPr>
          <p:spPr>
            <a:xfrm>
              <a:off x="1153" y="3184"/>
              <a:ext cx="96" cy="96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直接连接符 276">
              <a:extLst>
                <a:ext uri="{FF2B5EF4-FFF2-40B4-BE49-F238E27FC236}">
                  <a16:creationId xmlns:a16="http://schemas.microsoft.com/office/drawing/2014/main" id="{3DF534E5-D1EB-6B5B-5CA5-C9C7307B30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4" y="2448"/>
              <a:ext cx="1" cy="1227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78" name="组合 277">
              <a:extLst>
                <a:ext uri="{FF2B5EF4-FFF2-40B4-BE49-F238E27FC236}">
                  <a16:creationId xmlns:a16="http://schemas.microsoft.com/office/drawing/2014/main" id="{927B685D-92C0-4B2F-A7E2-57BC03D49297}"/>
                </a:ext>
              </a:extLst>
            </p:cNvPr>
            <p:cNvGrpSpPr/>
            <p:nvPr/>
          </p:nvGrpSpPr>
          <p:grpSpPr>
            <a:xfrm>
              <a:off x="1885" y="2659"/>
              <a:ext cx="323" cy="805"/>
              <a:chOff x="1885" y="2659"/>
              <a:chExt cx="323" cy="805"/>
            </a:xfrm>
          </p:grpSpPr>
          <p:sp>
            <p:nvSpPr>
              <p:cNvPr id="279" name="任意多边形 258362">
                <a:extLst>
                  <a:ext uri="{FF2B5EF4-FFF2-40B4-BE49-F238E27FC236}">
                    <a16:creationId xmlns:a16="http://schemas.microsoft.com/office/drawing/2014/main" id="{C56F41D8-3512-A052-EB9F-F856A91D9D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44" y="3118"/>
                <a:ext cx="174" cy="307"/>
              </a:xfrm>
              <a:custGeom>
                <a:avLst/>
                <a:gdLst/>
                <a:ahLst/>
                <a:cxnLst/>
                <a:rect l="0" t="0" r="0" b="0"/>
                <a:pathLst>
                  <a:path w="910" h="1629">
                    <a:moveTo>
                      <a:pt x="0" y="1629"/>
                    </a:moveTo>
                    <a:lnTo>
                      <a:pt x="22" y="1612"/>
                    </a:lnTo>
                    <a:lnTo>
                      <a:pt x="43" y="1595"/>
                    </a:lnTo>
                    <a:lnTo>
                      <a:pt x="65" y="1577"/>
                    </a:lnTo>
                    <a:lnTo>
                      <a:pt x="85" y="1559"/>
                    </a:lnTo>
                    <a:lnTo>
                      <a:pt x="107" y="1541"/>
                    </a:lnTo>
                    <a:lnTo>
                      <a:pt x="127" y="1522"/>
                    </a:lnTo>
                    <a:lnTo>
                      <a:pt x="148" y="1503"/>
                    </a:lnTo>
                    <a:lnTo>
                      <a:pt x="167" y="1484"/>
                    </a:lnTo>
                    <a:lnTo>
                      <a:pt x="187" y="1465"/>
                    </a:lnTo>
                    <a:lnTo>
                      <a:pt x="207" y="1445"/>
                    </a:lnTo>
                    <a:lnTo>
                      <a:pt x="226" y="1425"/>
                    </a:lnTo>
                    <a:lnTo>
                      <a:pt x="245" y="1406"/>
                    </a:lnTo>
                    <a:lnTo>
                      <a:pt x="265" y="1385"/>
                    </a:lnTo>
                    <a:lnTo>
                      <a:pt x="284" y="1365"/>
                    </a:lnTo>
                    <a:lnTo>
                      <a:pt x="302" y="1344"/>
                    </a:lnTo>
                    <a:lnTo>
                      <a:pt x="320" y="1323"/>
                    </a:lnTo>
                    <a:lnTo>
                      <a:pt x="338" y="1302"/>
                    </a:lnTo>
                    <a:lnTo>
                      <a:pt x="356" y="1281"/>
                    </a:lnTo>
                    <a:lnTo>
                      <a:pt x="373" y="1259"/>
                    </a:lnTo>
                    <a:lnTo>
                      <a:pt x="392" y="1238"/>
                    </a:lnTo>
                    <a:lnTo>
                      <a:pt x="409" y="1216"/>
                    </a:lnTo>
                    <a:lnTo>
                      <a:pt x="426" y="1195"/>
                    </a:lnTo>
                    <a:lnTo>
                      <a:pt x="442" y="1172"/>
                    </a:lnTo>
                    <a:lnTo>
                      <a:pt x="459" y="1149"/>
                    </a:lnTo>
                    <a:lnTo>
                      <a:pt x="475" y="1128"/>
                    </a:lnTo>
                    <a:lnTo>
                      <a:pt x="490" y="1104"/>
                    </a:lnTo>
                    <a:lnTo>
                      <a:pt x="506" y="1081"/>
                    </a:lnTo>
                    <a:lnTo>
                      <a:pt x="521" y="1058"/>
                    </a:lnTo>
                    <a:lnTo>
                      <a:pt x="537" y="1036"/>
                    </a:lnTo>
                    <a:lnTo>
                      <a:pt x="552" y="1012"/>
                    </a:lnTo>
                    <a:lnTo>
                      <a:pt x="565" y="988"/>
                    </a:lnTo>
                    <a:lnTo>
                      <a:pt x="580" y="964"/>
                    </a:lnTo>
                    <a:lnTo>
                      <a:pt x="594" y="940"/>
                    </a:lnTo>
                    <a:lnTo>
                      <a:pt x="608" y="917"/>
                    </a:lnTo>
                    <a:lnTo>
                      <a:pt x="622" y="893"/>
                    </a:lnTo>
                    <a:lnTo>
                      <a:pt x="635" y="868"/>
                    </a:lnTo>
                    <a:lnTo>
                      <a:pt x="648" y="844"/>
                    </a:lnTo>
                    <a:lnTo>
                      <a:pt x="661" y="819"/>
                    </a:lnTo>
                    <a:lnTo>
                      <a:pt x="673" y="794"/>
                    </a:lnTo>
                    <a:lnTo>
                      <a:pt x="685" y="769"/>
                    </a:lnTo>
                    <a:lnTo>
                      <a:pt x="697" y="744"/>
                    </a:lnTo>
                    <a:lnTo>
                      <a:pt x="708" y="719"/>
                    </a:lnTo>
                    <a:lnTo>
                      <a:pt x="720" y="693"/>
                    </a:lnTo>
                    <a:lnTo>
                      <a:pt x="731" y="668"/>
                    </a:lnTo>
                    <a:lnTo>
                      <a:pt x="741" y="642"/>
                    </a:lnTo>
                    <a:lnTo>
                      <a:pt x="751" y="617"/>
                    </a:lnTo>
                    <a:lnTo>
                      <a:pt x="762" y="591"/>
                    </a:lnTo>
                    <a:lnTo>
                      <a:pt x="772" y="565"/>
                    </a:lnTo>
                    <a:lnTo>
                      <a:pt x="781" y="539"/>
                    </a:lnTo>
                    <a:lnTo>
                      <a:pt x="791" y="512"/>
                    </a:lnTo>
                    <a:lnTo>
                      <a:pt x="800" y="486"/>
                    </a:lnTo>
                    <a:lnTo>
                      <a:pt x="808" y="460"/>
                    </a:lnTo>
                    <a:lnTo>
                      <a:pt x="817" y="434"/>
                    </a:lnTo>
                    <a:lnTo>
                      <a:pt x="825" y="407"/>
                    </a:lnTo>
                    <a:lnTo>
                      <a:pt x="833" y="381"/>
                    </a:lnTo>
                    <a:lnTo>
                      <a:pt x="840" y="353"/>
                    </a:lnTo>
                    <a:lnTo>
                      <a:pt x="848" y="327"/>
                    </a:lnTo>
                    <a:lnTo>
                      <a:pt x="855" y="300"/>
                    </a:lnTo>
                    <a:lnTo>
                      <a:pt x="860" y="273"/>
                    </a:lnTo>
                    <a:lnTo>
                      <a:pt x="867" y="246"/>
                    </a:lnTo>
                    <a:lnTo>
                      <a:pt x="873" y="220"/>
                    </a:lnTo>
                    <a:lnTo>
                      <a:pt x="879" y="192"/>
                    </a:lnTo>
                    <a:lnTo>
                      <a:pt x="884" y="165"/>
                    </a:lnTo>
                    <a:lnTo>
                      <a:pt x="890" y="138"/>
                    </a:lnTo>
                    <a:lnTo>
                      <a:pt x="895" y="111"/>
                    </a:lnTo>
                    <a:lnTo>
                      <a:pt x="899" y="83"/>
                    </a:lnTo>
                    <a:lnTo>
                      <a:pt x="902" y="55"/>
                    </a:lnTo>
                    <a:lnTo>
                      <a:pt x="907" y="28"/>
                    </a:lnTo>
                    <a:lnTo>
                      <a:pt x="91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任意多边形 258363">
                <a:extLst>
                  <a:ext uri="{FF2B5EF4-FFF2-40B4-BE49-F238E27FC236}">
                    <a16:creationId xmlns:a16="http://schemas.microsoft.com/office/drawing/2014/main" id="{0AB6909A-41D3-7EF0-BE44-587C315EA3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44" y="2698"/>
                <a:ext cx="174" cy="307"/>
              </a:xfrm>
              <a:custGeom>
                <a:avLst/>
                <a:gdLst/>
                <a:ahLst/>
                <a:cxnLst/>
                <a:rect l="0" t="0" r="0" b="0"/>
                <a:pathLst>
                  <a:path w="910" h="1629">
                    <a:moveTo>
                      <a:pt x="910" y="1629"/>
                    </a:moveTo>
                    <a:lnTo>
                      <a:pt x="907" y="1602"/>
                    </a:lnTo>
                    <a:lnTo>
                      <a:pt x="902" y="1575"/>
                    </a:lnTo>
                    <a:lnTo>
                      <a:pt x="899" y="1548"/>
                    </a:lnTo>
                    <a:lnTo>
                      <a:pt x="895" y="1520"/>
                    </a:lnTo>
                    <a:lnTo>
                      <a:pt x="890" y="1493"/>
                    </a:lnTo>
                    <a:lnTo>
                      <a:pt x="884" y="1466"/>
                    </a:lnTo>
                    <a:lnTo>
                      <a:pt x="879" y="1439"/>
                    </a:lnTo>
                    <a:lnTo>
                      <a:pt x="873" y="1411"/>
                    </a:lnTo>
                    <a:lnTo>
                      <a:pt x="867" y="1384"/>
                    </a:lnTo>
                    <a:lnTo>
                      <a:pt x="860" y="1357"/>
                    </a:lnTo>
                    <a:lnTo>
                      <a:pt x="855" y="1330"/>
                    </a:lnTo>
                    <a:lnTo>
                      <a:pt x="848" y="1304"/>
                    </a:lnTo>
                    <a:lnTo>
                      <a:pt x="840" y="1276"/>
                    </a:lnTo>
                    <a:lnTo>
                      <a:pt x="833" y="1250"/>
                    </a:lnTo>
                    <a:lnTo>
                      <a:pt x="825" y="1223"/>
                    </a:lnTo>
                    <a:lnTo>
                      <a:pt x="817" y="1197"/>
                    </a:lnTo>
                    <a:lnTo>
                      <a:pt x="808" y="1170"/>
                    </a:lnTo>
                    <a:lnTo>
                      <a:pt x="800" y="1143"/>
                    </a:lnTo>
                    <a:lnTo>
                      <a:pt x="791" y="1117"/>
                    </a:lnTo>
                    <a:lnTo>
                      <a:pt x="781" y="1091"/>
                    </a:lnTo>
                    <a:lnTo>
                      <a:pt x="772" y="1065"/>
                    </a:lnTo>
                    <a:lnTo>
                      <a:pt x="762" y="1039"/>
                    </a:lnTo>
                    <a:lnTo>
                      <a:pt x="751" y="1014"/>
                    </a:lnTo>
                    <a:lnTo>
                      <a:pt x="741" y="988"/>
                    </a:lnTo>
                    <a:lnTo>
                      <a:pt x="731" y="962"/>
                    </a:lnTo>
                    <a:lnTo>
                      <a:pt x="720" y="937"/>
                    </a:lnTo>
                    <a:lnTo>
                      <a:pt x="708" y="912"/>
                    </a:lnTo>
                    <a:lnTo>
                      <a:pt x="697" y="887"/>
                    </a:lnTo>
                    <a:lnTo>
                      <a:pt x="685" y="861"/>
                    </a:lnTo>
                    <a:lnTo>
                      <a:pt x="673" y="836"/>
                    </a:lnTo>
                    <a:lnTo>
                      <a:pt x="661" y="812"/>
                    </a:lnTo>
                    <a:lnTo>
                      <a:pt x="648" y="787"/>
                    </a:lnTo>
                    <a:lnTo>
                      <a:pt x="635" y="762"/>
                    </a:lnTo>
                    <a:lnTo>
                      <a:pt x="622" y="738"/>
                    </a:lnTo>
                    <a:lnTo>
                      <a:pt x="608" y="713"/>
                    </a:lnTo>
                    <a:lnTo>
                      <a:pt x="594" y="689"/>
                    </a:lnTo>
                    <a:lnTo>
                      <a:pt x="580" y="666"/>
                    </a:lnTo>
                    <a:lnTo>
                      <a:pt x="565" y="642"/>
                    </a:lnTo>
                    <a:lnTo>
                      <a:pt x="552" y="619"/>
                    </a:lnTo>
                    <a:lnTo>
                      <a:pt x="537" y="595"/>
                    </a:lnTo>
                    <a:lnTo>
                      <a:pt x="521" y="571"/>
                    </a:lnTo>
                    <a:lnTo>
                      <a:pt x="506" y="549"/>
                    </a:lnTo>
                    <a:lnTo>
                      <a:pt x="490" y="526"/>
                    </a:lnTo>
                    <a:lnTo>
                      <a:pt x="475" y="503"/>
                    </a:lnTo>
                    <a:lnTo>
                      <a:pt x="459" y="481"/>
                    </a:lnTo>
                    <a:lnTo>
                      <a:pt x="442" y="458"/>
                    </a:lnTo>
                    <a:lnTo>
                      <a:pt x="426" y="436"/>
                    </a:lnTo>
                    <a:lnTo>
                      <a:pt x="409" y="414"/>
                    </a:lnTo>
                    <a:lnTo>
                      <a:pt x="392" y="392"/>
                    </a:lnTo>
                    <a:lnTo>
                      <a:pt x="373" y="370"/>
                    </a:lnTo>
                    <a:lnTo>
                      <a:pt x="356" y="349"/>
                    </a:lnTo>
                    <a:lnTo>
                      <a:pt x="338" y="328"/>
                    </a:lnTo>
                    <a:lnTo>
                      <a:pt x="320" y="307"/>
                    </a:lnTo>
                    <a:lnTo>
                      <a:pt x="302" y="286"/>
                    </a:lnTo>
                    <a:lnTo>
                      <a:pt x="284" y="266"/>
                    </a:lnTo>
                    <a:lnTo>
                      <a:pt x="265" y="246"/>
                    </a:lnTo>
                    <a:lnTo>
                      <a:pt x="245" y="225"/>
                    </a:lnTo>
                    <a:lnTo>
                      <a:pt x="226" y="205"/>
                    </a:lnTo>
                    <a:lnTo>
                      <a:pt x="207" y="185"/>
                    </a:lnTo>
                    <a:lnTo>
                      <a:pt x="187" y="166"/>
                    </a:lnTo>
                    <a:lnTo>
                      <a:pt x="167" y="147"/>
                    </a:lnTo>
                    <a:lnTo>
                      <a:pt x="148" y="128"/>
                    </a:lnTo>
                    <a:lnTo>
                      <a:pt x="127" y="108"/>
                    </a:lnTo>
                    <a:lnTo>
                      <a:pt x="107" y="90"/>
                    </a:lnTo>
                    <a:lnTo>
                      <a:pt x="85" y="72"/>
                    </a:lnTo>
                    <a:lnTo>
                      <a:pt x="65" y="54"/>
                    </a:lnTo>
                    <a:lnTo>
                      <a:pt x="43" y="36"/>
                    </a:lnTo>
                    <a:lnTo>
                      <a:pt x="22" y="1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任意多边形 258364">
                <a:extLst>
                  <a:ext uri="{FF2B5EF4-FFF2-40B4-BE49-F238E27FC236}">
                    <a16:creationId xmlns:a16="http://schemas.microsoft.com/office/drawing/2014/main" id="{A5D90C83-4BDD-2A8D-9903-73E4E8B87F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5" y="3415"/>
                <a:ext cx="66" cy="49"/>
              </a:xfrm>
              <a:custGeom>
                <a:avLst/>
                <a:gdLst/>
                <a:ahLst/>
                <a:cxnLst/>
                <a:rect l="0" t="0" r="0" b="0"/>
                <a:pathLst>
                  <a:path w="343" h="263">
                    <a:moveTo>
                      <a:pt x="343" y="104"/>
                    </a:moveTo>
                    <a:lnTo>
                      <a:pt x="274" y="0"/>
                    </a:lnTo>
                    <a:lnTo>
                      <a:pt x="0" y="263"/>
                    </a:lnTo>
                    <a:lnTo>
                      <a:pt x="343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任意多边形 258365">
                <a:extLst>
                  <a:ext uri="{FF2B5EF4-FFF2-40B4-BE49-F238E27FC236}">
                    <a16:creationId xmlns:a16="http://schemas.microsoft.com/office/drawing/2014/main" id="{60FB4D46-BC25-315B-2A88-25B3D3D4A9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5" y="3415"/>
                <a:ext cx="66" cy="49"/>
              </a:xfrm>
              <a:custGeom>
                <a:avLst/>
                <a:gdLst/>
                <a:ahLst/>
                <a:cxnLst/>
                <a:rect l="0" t="0" r="0" b="0"/>
                <a:pathLst>
                  <a:path w="343" h="263">
                    <a:moveTo>
                      <a:pt x="343" y="104"/>
                    </a:moveTo>
                    <a:lnTo>
                      <a:pt x="274" y="0"/>
                    </a:lnTo>
                    <a:lnTo>
                      <a:pt x="0" y="263"/>
                    </a:lnTo>
                    <a:lnTo>
                      <a:pt x="343" y="10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任意多边形 258366">
                <a:extLst>
                  <a:ext uri="{FF2B5EF4-FFF2-40B4-BE49-F238E27FC236}">
                    <a16:creationId xmlns:a16="http://schemas.microsoft.com/office/drawing/2014/main" id="{01C35DD6-B1F2-8094-543B-057CE41D4E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5" y="2659"/>
                <a:ext cx="66" cy="48"/>
              </a:xfrm>
              <a:custGeom>
                <a:avLst/>
                <a:gdLst/>
                <a:ahLst/>
                <a:cxnLst/>
                <a:rect l="0" t="0" r="0" b="0"/>
                <a:pathLst>
                  <a:path w="343" h="261">
                    <a:moveTo>
                      <a:pt x="274" y="261"/>
                    </a:moveTo>
                    <a:lnTo>
                      <a:pt x="343" y="159"/>
                    </a:lnTo>
                    <a:lnTo>
                      <a:pt x="0" y="0"/>
                    </a:lnTo>
                    <a:lnTo>
                      <a:pt x="274" y="2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任意多边形 258367">
                <a:extLst>
                  <a:ext uri="{FF2B5EF4-FFF2-40B4-BE49-F238E27FC236}">
                    <a16:creationId xmlns:a16="http://schemas.microsoft.com/office/drawing/2014/main" id="{3330E183-AF16-0100-D6B3-41C52BE39B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5" y="2659"/>
                <a:ext cx="66" cy="48"/>
              </a:xfrm>
              <a:custGeom>
                <a:avLst/>
                <a:gdLst/>
                <a:ahLst/>
                <a:cxnLst/>
                <a:rect l="0" t="0" r="0" b="0"/>
                <a:pathLst>
                  <a:path w="343" h="261">
                    <a:moveTo>
                      <a:pt x="274" y="261"/>
                    </a:moveTo>
                    <a:lnTo>
                      <a:pt x="343" y="159"/>
                    </a:lnTo>
                    <a:lnTo>
                      <a:pt x="0" y="0"/>
                    </a:lnTo>
                    <a:lnTo>
                      <a:pt x="274" y="261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任意多边形 258368">
                <a:extLst>
                  <a:ext uri="{FF2B5EF4-FFF2-40B4-BE49-F238E27FC236}">
                    <a16:creationId xmlns:a16="http://schemas.microsoft.com/office/drawing/2014/main" id="{F2AD4AAF-E3EC-623E-79CF-4ACD2218E3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34" y="3026"/>
                <a:ext cx="16" cy="71"/>
              </a:xfrm>
              <a:custGeom>
                <a:avLst/>
                <a:gdLst/>
                <a:ahLst/>
                <a:cxnLst/>
                <a:rect l="0" t="0" r="0" b="0"/>
                <a:pathLst>
                  <a:path w="85" h="373">
                    <a:moveTo>
                      <a:pt x="0" y="72"/>
                    </a:moveTo>
                    <a:lnTo>
                      <a:pt x="33" y="54"/>
                    </a:lnTo>
                    <a:lnTo>
                      <a:pt x="85" y="0"/>
                    </a:lnTo>
                    <a:lnTo>
                      <a:pt x="33" y="373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任意多边形 258369">
                <a:extLst>
                  <a:ext uri="{FF2B5EF4-FFF2-40B4-BE49-F238E27FC236}">
                    <a16:creationId xmlns:a16="http://schemas.microsoft.com/office/drawing/2014/main" id="{178B0C43-B642-484F-BE52-EDAF117B95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73" y="3026"/>
                <a:ext cx="45" cy="71"/>
              </a:xfrm>
              <a:custGeom>
                <a:avLst/>
                <a:gdLst/>
                <a:ahLst/>
                <a:cxnLst/>
                <a:rect l="0" t="0" r="0" b="0"/>
                <a:pathLst>
                  <a:path w="239" h="373">
                    <a:moveTo>
                      <a:pt x="56" y="89"/>
                    </a:moveTo>
                    <a:lnTo>
                      <a:pt x="58" y="72"/>
                    </a:lnTo>
                    <a:lnTo>
                      <a:pt x="78" y="35"/>
                    </a:lnTo>
                    <a:lnTo>
                      <a:pt x="96" y="18"/>
                    </a:lnTo>
                    <a:lnTo>
                      <a:pt x="129" y="0"/>
                    </a:lnTo>
                    <a:lnTo>
                      <a:pt x="189" y="0"/>
                    </a:lnTo>
                    <a:lnTo>
                      <a:pt x="216" y="18"/>
                    </a:lnTo>
                    <a:lnTo>
                      <a:pt x="229" y="35"/>
                    </a:lnTo>
                    <a:lnTo>
                      <a:pt x="239" y="72"/>
                    </a:lnTo>
                    <a:lnTo>
                      <a:pt x="234" y="107"/>
                    </a:lnTo>
                    <a:lnTo>
                      <a:pt x="214" y="142"/>
                    </a:lnTo>
                    <a:lnTo>
                      <a:pt x="176" y="195"/>
                    </a:lnTo>
                    <a:lnTo>
                      <a:pt x="0" y="373"/>
                    </a:lnTo>
                    <a:lnTo>
                      <a:pt x="211" y="373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任意多边形 258370">
                <a:extLst>
                  <a:ext uri="{FF2B5EF4-FFF2-40B4-BE49-F238E27FC236}">
                    <a16:creationId xmlns:a16="http://schemas.microsoft.com/office/drawing/2014/main" id="{C193820A-E8A6-7AEE-8A8D-880F8CD68A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4" y="3026"/>
                <a:ext cx="41" cy="71"/>
              </a:xfrm>
              <a:custGeom>
                <a:avLst/>
                <a:gdLst/>
                <a:ahLst/>
                <a:cxnLst/>
                <a:rect l="0" t="0" r="0" b="0"/>
                <a:pathLst>
                  <a:path w="219" h="373">
                    <a:moveTo>
                      <a:pt x="120" y="0"/>
                    </a:moveTo>
                    <a:lnTo>
                      <a:pt x="73" y="18"/>
                    </a:lnTo>
                    <a:lnTo>
                      <a:pt x="35" y="72"/>
                    </a:lnTo>
                    <a:lnTo>
                      <a:pt x="8" y="160"/>
                    </a:lnTo>
                    <a:lnTo>
                      <a:pt x="0" y="214"/>
                    </a:lnTo>
                    <a:lnTo>
                      <a:pt x="3" y="302"/>
                    </a:lnTo>
                    <a:lnTo>
                      <a:pt x="26" y="356"/>
                    </a:lnTo>
                    <a:lnTo>
                      <a:pt x="68" y="373"/>
                    </a:lnTo>
                    <a:lnTo>
                      <a:pt x="99" y="373"/>
                    </a:lnTo>
                    <a:lnTo>
                      <a:pt x="146" y="356"/>
                    </a:lnTo>
                    <a:lnTo>
                      <a:pt x="184" y="302"/>
                    </a:lnTo>
                    <a:lnTo>
                      <a:pt x="211" y="214"/>
                    </a:lnTo>
                    <a:lnTo>
                      <a:pt x="219" y="160"/>
                    </a:lnTo>
                    <a:lnTo>
                      <a:pt x="217" y="72"/>
                    </a:lnTo>
                    <a:lnTo>
                      <a:pt x="194" y="18"/>
                    </a:lnTo>
                    <a:lnTo>
                      <a:pt x="151" y="0"/>
                    </a:lnTo>
                    <a:lnTo>
                      <a:pt x="12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任意多边形 258371">
                <a:extLst>
                  <a:ext uri="{FF2B5EF4-FFF2-40B4-BE49-F238E27FC236}">
                    <a16:creationId xmlns:a16="http://schemas.microsoft.com/office/drawing/2014/main" id="{4FF19E19-7050-FC31-FF7E-41ECDCCB47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96" y="3026"/>
                <a:ext cx="12" cy="14"/>
              </a:xfrm>
              <a:custGeom>
                <a:avLst/>
                <a:gdLst/>
                <a:ahLst/>
                <a:cxnLst/>
                <a:rect l="0" t="0" r="0" b="0"/>
                <a:pathLst>
                  <a:path w="61" h="72">
                    <a:moveTo>
                      <a:pt x="61" y="35"/>
                    </a:moveTo>
                    <a:lnTo>
                      <a:pt x="61" y="33"/>
                    </a:lnTo>
                    <a:lnTo>
                      <a:pt x="61" y="30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0" y="21"/>
                    </a:lnTo>
                    <a:lnTo>
                      <a:pt x="60" y="18"/>
                    </a:lnTo>
                    <a:lnTo>
                      <a:pt x="59" y="15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4" y="8"/>
                    </a:lnTo>
                    <a:lnTo>
                      <a:pt x="52" y="7"/>
                    </a:lnTo>
                    <a:lnTo>
                      <a:pt x="50" y="5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5" y="2"/>
                    </a:lnTo>
                    <a:lnTo>
                      <a:pt x="22" y="4"/>
                    </a:lnTo>
                    <a:lnTo>
                      <a:pt x="20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1" y="13"/>
                    </a:lnTo>
                    <a:lnTo>
                      <a:pt x="9" y="15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4" y="24"/>
                    </a:lnTo>
                    <a:lnTo>
                      <a:pt x="3" y="26"/>
                    </a:lnTo>
                    <a:lnTo>
                      <a:pt x="2" y="30"/>
                    </a:lnTo>
                    <a:lnTo>
                      <a:pt x="1" y="33"/>
                    </a:lnTo>
                    <a:lnTo>
                      <a:pt x="1" y="35"/>
                    </a:lnTo>
                    <a:lnTo>
                      <a:pt x="1" y="39"/>
                    </a:lnTo>
                    <a:lnTo>
                      <a:pt x="0" y="42"/>
                    </a:lnTo>
                    <a:lnTo>
                      <a:pt x="1" y="44"/>
                    </a:lnTo>
                    <a:lnTo>
                      <a:pt x="1" y="48"/>
                    </a:lnTo>
                    <a:lnTo>
                      <a:pt x="1" y="51"/>
                    </a:lnTo>
                    <a:lnTo>
                      <a:pt x="2" y="54"/>
                    </a:lnTo>
                    <a:lnTo>
                      <a:pt x="3" y="56"/>
                    </a:lnTo>
                    <a:lnTo>
                      <a:pt x="4" y="58"/>
                    </a:lnTo>
                    <a:lnTo>
                      <a:pt x="6" y="60"/>
                    </a:lnTo>
                    <a:lnTo>
                      <a:pt x="8" y="63"/>
                    </a:lnTo>
                    <a:lnTo>
                      <a:pt x="10" y="65"/>
                    </a:lnTo>
                    <a:lnTo>
                      <a:pt x="11" y="66"/>
                    </a:lnTo>
                    <a:lnTo>
                      <a:pt x="13" y="68"/>
                    </a:lnTo>
                    <a:lnTo>
                      <a:pt x="16" y="69"/>
                    </a:lnTo>
                    <a:lnTo>
                      <a:pt x="18" y="71"/>
                    </a:lnTo>
                    <a:lnTo>
                      <a:pt x="20" y="71"/>
                    </a:lnTo>
                    <a:lnTo>
                      <a:pt x="23" y="71"/>
                    </a:lnTo>
                    <a:lnTo>
                      <a:pt x="26" y="72"/>
                    </a:lnTo>
                    <a:lnTo>
                      <a:pt x="28" y="71"/>
                    </a:lnTo>
                    <a:lnTo>
                      <a:pt x="31" y="71"/>
                    </a:lnTo>
                    <a:lnTo>
                      <a:pt x="34" y="71"/>
                    </a:lnTo>
                    <a:lnTo>
                      <a:pt x="36" y="69"/>
                    </a:lnTo>
                    <a:lnTo>
                      <a:pt x="39" y="68"/>
                    </a:lnTo>
                    <a:lnTo>
                      <a:pt x="42" y="66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8" y="60"/>
                    </a:lnTo>
                    <a:lnTo>
                      <a:pt x="51" y="58"/>
                    </a:lnTo>
                    <a:lnTo>
                      <a:pt x="53" y="56"/>
                    </a:lnTo>
                    <a:lnTo>
                      <a:pt x="54" y="54"/>
                    </a:lnTo>
                    <a:lnTo>
                      <a:pt x="56" y="51"/>
                    </a:lnTo>
                    <a:lnTo>
                      <a:pt x="58" y="48"/>
                    </a:lnTo>
                    <a:lnTo>
                      <a:pt x="59" y="44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61" y="35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38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500"/>
                            </p:stCondLst>
                            <p:childTnLst>
                              <p:par>
                                <p:cTn id="19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000"/>
                            </p:stCondLst>
                            <p:childTnLst>
                              <p:par>
                                <p:cTn id="2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500"/>
                            </p:stCondLst>
                            <p:childTnLst>
                              <p:par>
                                <p:cTn id="2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9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3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500"/>
                            </p:stCondLst>
                            <p:childTnLst>
                              <p:par>
                                <p:cTn id="2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000"/>
                            </p:stCondLst>
                            <p:childTnLst>
                              <p:par>
                                <p:cTn id="2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500"/>
                            </p:stCondLst>
                            <p:childTnLst>
                              <p:par>
                                <p:cTn id="2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0"/>
                            </p:stCondLst>
                            <p:childTnLst>
                              <p:par>
                                <p:cTn id="2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5500"/>
                            </p:stCondLst>
                            <p:childTnLst>
                              <p:par>
                                <p:cTn id="2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6000"/>
                            </p:stCondLst>
                            <p:childTnLst>
                              <p:par>
                                <p:cTn id="24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5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6500"/>
                            </p:stCondLst>
                            <p:childTnLst>
                              <p:par>
                                <p:cTn id="2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9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7000"/>
                            </p:stCondLst>
                            <p:childTnLst>
                              <p:par>
                                <p:cTn id="2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7500"/>
                            </p:stCondLst>
                            <p:childTnLst>
                              <p:par>
                                <p:cTn id="2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8000"/>
                            </p:stCondLst>
                            <p:childTnLst>
                              <p:par>
                                <p:cTn id="2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8500"/>
                            </p:stCondLst>
                            <p:childTnLst>
                              <p:par>
                                <p:cTn id="2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9000"/>
                            </p:stCondLst>
                            <p:childTnLst>
                              <p:par>
                                <p:cTn id="2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9500"/>
                            </p:stCondLst>
                            <p:childTnLst>
                              <p:par>
                                <p:cTn id="2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3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10500"/>
                            </p:stCondLst>
                            <p:childTnLst>
                              <p:par>
                                <p:cTn id="27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11000"/>
                            </p:stCondLst>
                            <p:childTnLst>
                              <p:par>
                                <p:cTn id="2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11500"/>
                            </p:stCondLst>
                            <p:childTnLst>
                              <p:par>
                                <p:cTn id="2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9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12000"/>
                            </p:stCondLst>
                            <p:childTnLst>
                              <p:par>
                                <p:cTn id="29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12500"/>
                            </p:stCondLst>
                            <p:childTnLst>
                              <p:par>
                                <p:cTn id="2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3000"/>
                            </p:stCondLst>
                            <p:childTnLst>
                              <p:par>
                                <p:cTn id="29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1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13500"/>
                            </p:stCondLst>
                            <p:childTnLst>
                              <p:par>
                                <p:cTn id="30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14000"/>
                            </p:stCondLst>
                            <p:childTnLst>
                              <p:par>
                                <p:cTn id="30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14500"/>
                            </p:stCondLst>
                            <p:childTnLst>
                              <p:par>
                                <p:cTn id="3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5000"/>
                            </p:stCondLst>
                            <p:childTnLst>
                              <p:par>
                                <p:cTn id="3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7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15500"/>
                            </p:stCondLst>
                            <p:childTnLst>
                              <p:par>
                                <p:cTn id="3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1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16000"/>
                            </p:stCondLst>
                            <p:childTnLst>
                              <p:par>
                                <p:cTn id="3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7" grpId="0"/>
      <p:bldP spid="8" grpId="0"/>
      <p:bldP spid="9" grpId="0"/>
      <p:bldP spid="10" grpId="0"/>
      <p:bldP spid="11" grpId="0"/>
      <p:bldP spid="3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F44E3F30-474C-2081-E219-D1BED8166EB4}"/>
              </a:ext>
            </a:extLst>
          </p:cNvPr>
          <p:cNvGrpSpPr>
            <a:grpSpLocks noChangeAspect="1"/>
          </p:cNvGrpSpPr>
          <p:nvPr/>
        </p:nvGrpSpPr>
        <p:grpSpPr>
          <a:xfrm>
            <a:off x="1496866" y="2349521"/>
            <a:ext cx="2092325" cy="1582738"/>
            <a:chOff x="1104" y="2185"/>
            <a:chExt cx="1811" cy="1370"/>
          </a:xfrm>
        </p:grpSpPr>
        <p:sp>
          <p:nvSpPr>
            <p:cNvPr id="5" name="直接连接符 4">
              <a:extLst>
                <a:ext uri="{FF2B5EF4-FFF2-40B4-BE49-F238E27FC236}">
                  <a16:creationId xmlns:a16="http://schemas.microsoft.com/office/drawing/2014/main" id="{9A0F68DB-936A-7D64-1343-88699BA205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14" y="2185"/>
              <a:ext cx="1" cy="13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97C5495A-B6E3-CF69-1D58-53CCA2165B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4" y="2721"/>
              <a:ext cx="1" cy="83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" name="直接连接符 6">
            <a:extLst>
              <a:ext uri="{FF2B5EF4-FFF2-40B4-BE49-F238E27FC236}">
                <a16:creationId xmlns:a16="http://schemas.microsoft.com/office/drawing/2014/main" id="{9C7999B8-8488-D3E8-83B5-C38227CB01D5}"/>
              </a:ext>
            </a:extLst>
          </p:cNvPr>
          <p:cNvSpPr>
            <a:spLocks noChangeAspect="1"/>
          </p:cNvSpPr>
          <p:nvPr/>
        </p:nvSpPr>
        <p:spPr>
          <a:xfrm>
            <a:off x="1496866" y="1208109"/>
            <a:ext cx="1587" cy="1839912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" name="直接连接符 7">
            <a:extLst>
              <a:ext uri="{FF2B5EF4-FFF2-40B4-BE49-F238E27FC236}">
                <a16:creationId xmlns:a16="http://schemas.microsoft.com/office/drawing/2014/main" id="{016ED5F1-2C7A-0D79-C0B7-81F7635C7982}"/>
              </a:ext>
            </a:extLst>
          </p:cNvPr>
          <p:cNvSpPr>
            <a:spLocks noChangeAspect="1"/>
          </p:cNvSpPr>
          <p:nvPr/>
        </p:nvSpPr>
        <p:spPr>
          <a:xfrm>
            <a:off x="1496866" y="1747859"/>
            <a:ext cx="2092325" cy="0"/>
          </a:xfrm>
          <a:prstGeom prst="line">
            <a:avLst/>
          </a:prstGeom>
          <a:ln w="38100" cap="flat" cmpd="sng">
            <a:solidFill>
              <a:srgbClr val="66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直接连接符 8">
            <a:extLst>
              <a:ext uri="{FF2B5EF4-FFF2-40B4-BE49-F238E27FC236}">
                <a16:creationId xmlns:a16="http://schemas.microsoft.com/office/drawing/2014/main" id="{AC310649-D2C4-5B66-0FD6-A7032F1C34D5}"/>
              </a:ext>
            </a:extLst>
          </p:cNvPr>
          <p:cNvSpPr>
            <a:spLocks noChangeAspect="1"/>
          </p:cNvSpPr>
          <p:nvPr/>
        </p:nvSpPr>
        <p:spPr>
          <a:xfrm>
            <a:off x="1496866" y="2486046"/>
            <a:ext cx="2092325" cy="0"/>
          </a:xfrm>
          <a:prstGeom prst="line">
            <a:avLst/>
          </a:prstGeom>
          <a:ln w="38100" cap="flat" cmpd="sng">
            <a:solidFill>
              <a:srgbClr val="66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7F4ACD3F-81F1-49EE-863C-BC7E9FEFBFB4}"/>
              </a:ext>
            </a:extLst>
          </p:cNvPr>
          <p:cNvSpPr>
            <a:spLocks noChangeAspect="1"/>
          </p:cNvSpPr>
          <p:nvPr/>
        </p:nvSpPr>
        <p:spPr>
          <a:xfrm>
            <a:off x="1739753" y="3025796"/>
            <a:ext cx="955675" cy="24447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 panose="02010600030101010101" pitchFamily="2" charset="-122"/>
              </a:rPr>
              <a:t>旋合长度</a:t>
            </a: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1" name="直接连接符 10">
            <a:extLst>
              <a:ext uri="{FF2B5EF4-FFF2-40B4-BE49-F238E27FC236}">
                <a16:creationId xmlns:a16="http://schemas.microsoft.com/office/drawing/2014/main" id="{AFCA2511-DCC5-7C1E-D0FC-921327EF0BE6}"/>
              </a:ext>
            </a:extLst>
          </p:cNvPr>
          <p:cNvSpPr>
            <a:spLocks noChangeAspect="1"/>
          </p:cNvSpPr>
          <p:nvPr/>
        </p:nvSpPr>
        <p:spPr>
          <a:xfrm flipV="1">
            <a:off x="1517503" y="1200171"/>
            <a:ext cx="69850" cy="682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直接连接符 11">
            <a:extLst>
              <a:ext uri="{FF2B5EF4-FFF2-40B4-BE49-F238E27FC236}">
                <a16:creationId xmlns:a16="http://schemas.microsoft.com/office/drawing/2014/main" id="{4AFC84C4-5CA6-525D-56DF-AACA44C2206C}"/>
              </a:ext>
            </a:extLst>
          </p:cNvPr>
          <p:cNvSpPr>
            <a:spLocks noChangeAspect="1"/>
          </p:cNvSpPr>
          <p:nvPr/>
        </p:nvSpPr>
        <p:spPr>
          <a:xfrm flipV="1">
            <a:off x="1517503" y="1200171"/>
            <a:ext cx="209550" cy="2111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直接连接符 12">
            <a:extLst>
              <a:ext uri="{FF2B5EF4-FFF2-40B4-BE49-F238E27FC236}">
                <a16:creationId xmlns:a16="http://schemas.microsoft.com/office/drawing/2014/main" id="{FC468B37-06B5-70FC-A1B5-8CA3DC0836BB}"/>
              </a:ext>
            </a:extLst>
          </p:cNvPr>
          <p:cNvSpPr>
            <a:spLocks noChangeAspect="1"/>
          </p:cNvSpPr>
          <p:nvPr/>
        </p:nvSpPr>
        <p:spPr>
          <a:xfrm flipV="1">
            <a:off x="1517503" y="1200171"/>
            <a:ext cx="352425" cy="3524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" name="直接连接符 13">
            <a:extLst>
              <a:ext uri="{FF2B5EF4-FFF2-40B4-BE49-F238E27FC236}">
                <a16:creationId xmlns:a16="http://schemas.microsoft.com/office/drawing/2014/main" id="{22D3AC21-A813-38D7-F357-F38816EF7A5D}"/>
              </a:ext>
            </a:extLst>
          </p:cNvPr>
          <p:cNvSpPr>
            <a:spLocks noChangeAspect="1"/>
          </p:cNvSpPr>
          <p:nvPr/>
        </p:nvSpPr>
        <p:spPr>
          <a:xfrm flipV="1">
            <a:off x="1550841" y="1200171"/>
            <a:ext cx="460375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直接连接符 14">
            <a:extLst>
              <a:ext uri="{FF2B5EF4-FFF2-40B4-BE49-F238E27FC236}">
                <a16:creationId xmlns:a16="http://schemas.microsoft.com/office/drawing/2014/main" id="{750959E7-9913-FB73-DB63-13FDACD61745}"/>
              </a:ext>
            </a:extLst>
          </p:cNvPr>
          <p:cNvSpPr>
            <a:spLocks noChangeAspect="1"/>
          </p:cNvSpPr>
          <p:nvPr/>
        </p:nvSpPr>
        <p:spPr>
          <a:xfrm flipV="1">
            <a:off x="1692128" y="1200171"/>
            <a:ext cx="458788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直接连接符 15">
            <a:extLst>
              <a:ext uri="{FF2B5EF4-FFF2-40B4-BE49-F238E27FC236}">
                <a16:creationId xmlns:a16="http://schemas.microsoft.com/office/drawing/2014/main" id="{D2133037-8034-CF87-C444-1ED91921DAB1}"/>
              </a:ext>
            </a:extLst>
          </p:cNvPr>
          <p:cNvSpPr>
            <a:spLocks noChangeAspect="1"/>
          </p:cNvSpPr>
          <p:nvPr/>
        </p:nvSpPr>
        <p:spPr>
          <a:xfrm flipV="1">
            <a:off x="1833416" y="1200171"/>
            <a:ext cx="460375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直接连接符 16">
            <a:extLst>
              <a:ext uri="{FF2B5EF4-FFF2-40B4-BE49-F238E27FC236}">
                <a16:creationId xmlns:a16="http://schemas.microsoft.com/office/drawing/2014/main" id="{C58B6153-81A9-E36E-B3D4-9E1A4EF08110}"/>
              </a:ext>
            </a:extLst>
          </p:cNvPr>
          <p:cNvSpPr>
            <a:spLocks noChangeAspect="1"/>
          </p:cNvSpPr>
          <p:nvPr/>
        </p:nvSpPr>
        <p:spPr>
          <a:xfrm flipV="1">
            <a:off x="1976291" y="1200171"/>
            <a:ext cx="458787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直接连接符 17">
            <a:extLst>
              <a:ext uri="{FF2B5EF4-FFF2-40B4-BE49-F238E27FC236}">
                <a16:creationId xmlns:a16="http://schemas.microsoft.com/office/drawing/2014/main" id="{B0A1A286-03BC-261E-C71A-A5CCDAAABFC9}"/>
              </a:ext>
            </a:extLst>
          </p:cNvPr>
          <p:cNvSpPr>
            <a:spLocks noChangeAspect="1"/>
          </p:cNvSpPr>
          <p:nvPr/>
        </p:nvSpPr>
        <p:spPr>
          <a:xfrm flipV="1">
            <a:off x="2117578" y="1200171"/>
            <a:ext cx="458788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" name="直接连接符 18">
            <a:extLst>
              <a:ext uri="{FF2B5EF4-FFF2-40B4-BE49-F238E27FC236}">
                <a16:creationId xmlns:a16="http://schemas.microsoft.com/office/drawing/2014/main" id="{E7A07676-25B2-426E-4C60-6F8D5B08070C}"/>
              </a:ext>
            </a:extLst>
          </p:cNvPr>
          <p:cNvSpPr>
            <a:spLocks noChangeAspect="1"/>
          </p:cNvSpPr>
          <p:nvPr/>
        </p:nvSpPr>
        <p:spPr>
          <a:xfrm flipV="1">
            <a:off x="2257278" y="1200171"/>
            <a:ext cx="460375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直接连接符 19">
            <a:extLst>
              <a:ext uri="{FF2B5EF4-FFF2-40B4-BE49-F238E27FC236}">
                <a16:creationId xmlns:a16="http://schemas.microsoft.com/office/drawing/2014/main" id="{AB1D3159-73E2-7534-5029-2C467BA40816}"/>
              </a:ext>
            </a:extLst>
          </p:cNvPr>
          <p:cNvSpPr>
            <a:spLocks noChangeAspect="1"/>
          </p:cNvSpPr>
          <p:nvPr/>
        </p:nvSpPr>
        <p:spPr>
          <a:xfrm flipV="1">
            <a:off x="2400153" y="1200171"/>
            <a:ext cx="458788" cy="4587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直接连接符 20">
            <a:extLst>
              <a:ext uri="{FF2B5EF4-FFF2-40B4-BE49-F238E27FC236}">
                <a16:creationId xmlns:a16="http://schemas.microsoft.com/office/drawing/2014/main" id="{888503CB-3701-A580-48F9-84FC89412879}"/>
              </a:ext>
            </a:extLst>
          </p:cNvPr>
          <p:cNvSpPr>
            <a:spLocks noChangeAspect="1"/>
          </p:cNvSpPr>
          <p:nvPr/>
        </p:nvSpPr>
        <p:spPr>
          <a:xfrm flipV="1">
            <a:off x="1517503" y="2579709"/>
            <a:ext cx="104775" cy="1047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直接连接符 21">
            <a:extLst>
              <a:ext uri="{FF2B5EF4-FFF2-40B4-BE49-F238E27FC236}">
                <a16:creationId xmlns:a16="http://schemas.microsoft.com/office/drawing/2014/main" id="{88F82F5F-50B3-7DD2-01D2-8E07C906D2FC}"/>
              </a:ext>
            </a:extLst>
          </p:cNvPr>
          <p:cNvSpPr>
            <a:spLocks noChangeAspect="1"/>
          </p:cNvSpPr>
          <p:nvPr/>
        </p:nvSpPr>
        <p:spPr>
          <a:xfrm flipV="1">
            <a:off x="2541441" y="1651021"/>
            <a:ext cx="7937" cy="79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直接连接符 22">
            <a:extLst>
              <a:ext uri="{FF2B5EF4-FFF2-40B4-BE49-F238E27FC236}">
                <a16:creationId xmlns:a16="http://schemas.microsoft.com/office/drawing/2014/main" id="{F5B2092B-4C52-4CE9-8EF4-C3BBC534278E}"/>
              </a:ext>
            </a:extLst>
          </p:cNvPr>
          <p:cNvSpPr>
            <a:spLocks noChangeAspect="1"/>
          </p:cNvSpPr>
          <p:nvPr/>
        </p:nvSpPr>
        <p:spPr>
          <a:xfrm flipV="1">
            <a:off x="1517503" y="2579709"/>
            <a:ext cx="246063" cy="2460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直接连接符 23">
            <a:extLst>
              <a:ext uri="{FF2B5EF4-FFF2-40B4-BE49-F238E27FC236}">
                <a16:creationId xmlns:a16="http://schemas.microsoft.com/office/drawing/2014/main" id="{45FD897D-A80D-2F72-BA25-5622BC689861}"/>
              </a:ext>
            </a:extLst>
          </p:cNvPr>
          <p:cNvSpPr>
            <a:spLocks noChangeAspect="1"/>
          </p:cNvSpPr>
          <p:nvPr/>
        </p:nvSpPr>
        <p:spPr>
          <a:xfrm flipV="1">
            <a:off x="1517503" y="2579709"/>
            <a:ext cx="387350" cy="3889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直接连接符 24">
            <a:extLst>
              <a:ext uri="{FF2B5EF4-FFF2-40B4-BE49-F238E27FC236}">
                <a16:creationId xmlns:a16="http://schemas.microsoft.com/office/drawing/2014/main" id="{85A750A9-FCC0-51CF-CD5E-DC5E5004F8D8}"/>
              </a:ext>
            </a:extLst>
          </p:cNvPr>
          <p:cNvSpPr>
            <a:spLocks noChangeAspect="1"/>
          </p:cNvSpPr>
          <p:nvPr/>
        </p:nvSpPr>
        <p:spPr>
          <a:xfrm flipV="1">
            <a:off x="1587353" y="2579709"/>
            <a:ext cx="458788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84DFE9B5-B11C-F5B6-6ECA-C2ED484B9A2D}"/>
              </a:ext>
            </a:extLst>
          </p:cNvPr>
          <p:cNvGrpSpPr>
            <a:grpSpLocks noChangeAspect="1"/>
          </p:cNvGrpSpPr>
          <p:nvPr/>
        </p:nvGrpSpPr>
        <p:grpSpPr>
          <a:xfrm>
            <a:off x="2873228" y="1200171"/>
            <a:ext cx="550863" cy="552450"/>
            <a:chOff x="2295" y="1190"/>
            <a:chExt cx="477" cy="478"/>
          </a:xfrm>
        </p:grpSpPr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63769631-9128-87C0-EDB7-DAAB033D3E3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75" y="1190"/>
              <a:ext cx="397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任意多边形 259097">
              <a:extLst>
                <a:ext uri="{FF2B5EF4-FFF2-40B4-BE49-F238E27FC236}">
                  <a16:creationId xmlns:a16="http://schemas.microsoft.com/office/drawing/2014/main" id="{C875ADEA-C101-627F-F811-D05CDDE175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95" y="1588"/>
              <a:ext cx="80" cy="80"/>
            </a:xfrm>
            <a:custGeom>
              <a:avLst/>
              <a:gdLst/>
              <a:ahLst/>
              <a:cxnLst/>
              <a:rect l="0" t="0" r="0" b="0"/>
              <a:pathLst>
                <a:path w="477" h="478">
                  <a:moveTo>
                    <a:pt x="0" y="478"/>
                  </a:moveTo>
                  <a:lnTo>
                    <a:pt x="411" y="67"/>
                  </a:lnTo>
                  <a:lnTo>
                    <a:pt x="47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9" name="直接连接符 28">
            <a:extLst>
              <a:ext uri="{FF2B5EF4-FFF2-40B4-BE49-F238E27FC236}">
                <a16:creationId xmlns:a16="http://schemas.microsoft.com/office/drawing/2014/main" id="{CF95D00D-C886-9E19-8270-26C0680F2FBD}"/>
              </a:ext>
            </a:extLst>
          </p:cNvPr>
          <p:cNvSpPr>
            <a:spLocks noChangeAspect="1"/>
          </p:cNvSpPr>
          <p:nvPr/>
        </p:nvSpPr>
        <p:spPr>
          <a:xfrm flipV="1">
            <a:off x="1728641" y="2579709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任意多边形 259099">
            <a:extLst>
              <a:ext uri="{FF2B5EF4-FFF2-40B4-BE49-F238E27FC236}">
                <a16:creationId xmlns:a16="http://schemas.microsoft.com/office/drawing/2014/main" id="{2FF5E309-960D-47AF-0E49-2D02380971F0}"/>
              </a:ext>
            </a:extLst>
          </p:cNvPr>
          <p:cNvSpPr>
            <a:spLocks noChangeAspect="1"/>
          </p:cNvSpPr>
          <p:nvPr/>
        </p:nvSpPr>
        <p:spPr>
          <a:xfrm>
            <a:off x="3014516" y="1200171"/>
            <a:ext cx="550862" cy="552450"/>
          </a:xfrm>
          <a:custGeom>
            <a:avLst/>
            <a:gdLst/>
            <a:ahLst/>
            <a:cxnLst/>
            <a:rect l="0" t="0" r="0" b="0"/>
            <a:pathLst>
              <a:path w="2863" h="2866">
                <a:moveTo>
                  <a:pt x="2863" y="0"/>
                </a:moveTo>
                <a:lnTo>
                  <a:pt x="478" y="2388"/>
                </a:lnTo>
                <a:lnTo>
                  <a:pt x="0" y="2866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直接连接符 30">
            <a:extLst>
              <a:ext uri="{FF2B5EF4-FFF2-40B4-BE49-F238E27FC236}">
                <a16:creationId xmlns:a16="http://schemas.microsoft.com/office/drawing/2014/main" id="{30C4401D-C0C5-E2F0-CB68-E418731712C4}"/>
              </a:ext>
            </a:extLst>
          </p:cNvPr>
          <p:cNvSpPr>
            <a:spLocks noChangeAspect="1"/>
          </p:cNvSpPr>
          <p:nvPr/>
        </p:nvSpPr>
        <p:spPr>
          <a:xfrm flipV="1">
            <a:off x="1871516" y="2579709"/>
            <a:ext cx="457200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任意多边形 259101">
            <a:extLst>
              <a:ext uri="{FF2B5EF4-FFF2-40B4-BE49-F238E27FC236}">
                <a16:creationId xmlns:a16="http://schemas.microsoft.com/office/drawing/2014/main" id="{F97CA3E7-0D85-EA1E-BD48-2E04D3F40C70}"/>
              </a:ext>
            </a:extLst>
          </p:cNvPr>
          <p:cNvSpPr>
            <a:spLocks noChangeAspect="1"/>
          </p:cNvSpPr>
          <p:nvPr/>
        </p:nvSpPr>
        <p:spPr>
          <a:xfrm>
            <a:off x="3155803" y="1200171"/>
            <a:ext cx="550863" cy="552450"/>
          </a:xfrm>
          <a:custGeom>
            <a:avLst/>
            <a:gdLst/>
            <a:ahLst/>
            <a:cxnLst/>
            <a:rect l="0" t="0" r="0" b="0"/>
            <a:pathLst>
              <a:path w="2862" h="2866">
                <a:moveTo>
                  <a:pt x="2862" y="0"/>
                </a:moveTo>
                <a:lnTo>
                  <a:pt x="341" y="2523"/>
                </a:lnTo>
                <a:lnTo>
                  <a:pt x="0" y="2866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直接连接符 32">
            <a:extLst>
              <a:ext uri="{FF2B5EF4-FFF2-40B4-BE49-F238E27FC236}">
                <a16:creationId xmlns:a16="http://schemas.microsoft.com/office/drawing/2014/main" id="{B76C0567-68DC-B25F-0DAA-FCC6C46E8597}"/>
              </a:ext>
            </a:extLst>
          </p:cNvPr>
          <p:cNvSpPr>
            <a:spLocks noChangeAspect="1"/>
          </p:cNvSpPr>
          <p:nvPr/>
        </p:nvSpPr>
        <p:spPr>
          <a:xfrm flipV="1">
            <a:off x="2011216" y="2579709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直接连接符 33">
            <a:extLst>
              <a:ext uri="{FF2B5EF4-FFF2-40B4-BE49-F238E27FC236}">
                <a16:creationId xmlns:a16="http://schemas.microsoft.com/office/drawing/2014/main" id="{A927AE0E-C43E-4832-10B4-6F77201BF9DE}"/>
              </a:ext>
            </a:extLst>
          </p:cNvPr>
          <p:cNvSpPr>
            <a:spLocks noChangeAspect="1"/>
          </p:cNvSpPr>
          <p:nvPr/>
        </p:nvSpPr>
        <p:spPr>
          <a:xfrm flipV="1">
            <a:off x="3297091" y="1200171"/>
            <a:ext cx="550862" cy="5524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直接连接符 34">
            <a:extLst>
              <a:ext uri="{FF2B5EF4-FFF2-40B4-BE49-F238E27FC236}">
                <a16:creationId xmlns:a16="http://schemas.microsoft.com/office/drawing/2014/main" id="{ACE27949-7E7F-949A-51B6-8659B81D72DC}"/>
              </a:ext>
            </a:extLst>
          </p:cNvPr>
          <p:cNvSpPr>
            <a:spLocks noChangeAspect="1"/>
          </p:cNvSpPr>
          <p:nvPr/>
        </p:nvSpPr>
        <p:spPr>
          <a:xfrm flipV="1">
            <a:off x="2152503" y="2579709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直接连接符 35">
            <a:extLst>
              <a:ext uri="{FF2B5EF4-FFF2-40B4-BE49-F238E27FC236}">
                <a16:creationId xmlns:a16="http://schemas.microsoft.com/office/drawing/2014/main" id="{2D513F6B-439E-7471-9E3A-C4F741C1CA14}"/>
              </a:ext>
            </a:extLst>
          </p:cNvPr>
          <p:cNvSpPr>
            <a:spLocks noChangeAspect="1"/>
          </p:cNvSpPr>
          <p:nvPr/>
        </p:nvSpPr>
        <p:spPr>
          <a:xfrm flipV="1">
            <a:off x="3439966" y="1200171"/>
            <a:ext cx="550862" cy="5524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直接连接符 36">
            <a:extLst>
              <a:ext uri="{FF2B5EF4-FFF2-40B4-BE49-F238E27FC236}">
                <a16:creationId xmlns:a16="http://schemas.microsoft.com/office/drawing/2014/main" id="{DC559B87-2B52-729E-DABB-DA0F91202D39}"/>
              </a:ext>
            </a:extLst>
          </p:cNvPr>
          <p:cNvSpPr>
            <a:spLocks noChangeAspect="1"/>
          </p:cNvSpPr>
          <p:nvPr/>
        </p:nvSpPr>
        <p:spPr>
          <a:xfrm flipV="1">
            <a:off x="3579666" y="1200171"/>
            <a:ext cx="552450" cy="5524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直接连接符 37">
            <a:extLst>
              <a:ext uri="{FF2B5EF4-FFF2-40B4-BE49-F238E27FC236}">
                <a16:creationId xmlns:a16="http://schemas.microsoft.com/office/drawing/2014/main" id="{E1D96926-4A51-7AFB-6D41-72D44121DC0F}"/>
              </a:ext>
            </a:extLst>
          </p:cNvPr>
          <p:cNvSpPr>
            <a:spLocks noChangeAspect="1"/>
          </p:cNvSpPr>
          <p:nvPr/>
        </p:nvSpPr>
        <p:spPr>
          <a:xfrm flipV="1">
            <a:off x="3638403" y="1268434"/>
            <a:ext cx="565150" cy="5683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ABDC31E2-DA04-8670-E65E-D2D4D8B9514D}"/>
              </a:ext>
            </a:extLst>
          </p:cNvPr>
          <p:cNvGrpSpPr>
            <a:grpSpLocks noChangeAspect="1"/>
          </p:cNvGrpSpPr>
          <p:nvPr/>
        </p:nvGrpSpPr>
        <p:grpSpPr>
          <a:xfrm>
            <a:off x="2435078" y="2487634"/>
            <a:ext cx="550863" cy="550862"/>
            <a:chOff x="1916" y="2305"/>
            <a:chExt cx="477" cy="477"/>
          </a:xfrm>
        </p:grpSpPr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45EE7A30-BDEE-F9A0-B282-E2ED1AFA1EB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16" y="2384"/>
              <a:ext cx="398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1E85F053-4435-C432-DF1A-5EF5C3148DF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14" y="2305"/>
              <a:ext cx="79" cy="7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2" name="直接连接符 41">
            <a:extLst>
              <a:ext uri="{FF2B5EF4-FFF2-40B4-BE49-F238E27FC236}">
                <a16:creationId xmlns:a16="http://schemas.microsoft.com/office/drawing/2014/main" id="{78FBBD52-4CF3-18F9-57D3-E6DF406C504E}"/>
              </a:ext>
            </a:extLst>
          </p:cNvPr>
          <p:cNvSpPr>
            <a:spLocks noChangeAspect="1"/>
          </p:cNvSpPr>
          <p:nvPr/>
        </p:nvSpPr>
        <p:spPr>
          <a:xfrm flipV="1">
            <a:off x="3690791" y="1411309"/>
            <a:ext cx="512762" cy="514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E3FA25D7-48DF-0A9F-5066-A6D6FBC46C19}"/>
              </a:ext>
            </a:extLst>
          </p:cNvPr>
          <p:cNvGrpSpPr>
            <a:grpSpLocks noChangeAspect="1"/>
          </p:cNvGrpSpPr>
          <p:nvPr/>
        </p:nvGrpSpPr>
        <p:grpSpPr>
          <a:xfrm>
            <a:off x="2577953" y="2487634"/>
            <a:ext cx="550863" cy="550862"/>
            <a:chOff x="2039" y="2305"/>
            <a:chExt cx="477" cy="477"/>
          </a:xfrm>
        </p:grpSpPr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3CD89498-03D6-0A04-DFEA-4CF6D9A43A5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039" y="2384"/>
              <a:ext cx="397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8E74F379-CF05-DC45-21F9-D09E02AEAEC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36" y="2305"/>
              <a:ext cx="80" cy="7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6" name="直接连接符 45">
            <a:extLst>
              <a:ext uri="{FF2B5EF4-FFF2-40B4-BE49-F238E27FC236}">
                <a16:creationId xmlns:a16="http://schemas.microsoft.com/office/drawing/2014/main" id="{E143B761-9AAC-7A64-CB8F-BBB339194466}"/>
              </a:ext>
            </a:extLst>
          </p:cNvPr>
          <p:cNvSpPr>
            <a:spLocks noChangeAspect="1"/>
          </p:cNvSpPr>
          <p:nvPr/>
        </p:nvSpPr>
        <p:spPr>
          <a:xfrm flipV="1">
            <a:off x="3741591" y="1552596"/>
            <a:ext cx="461962" cy="4635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77355937-9108-C1BD-CC95-D7B8DB8782B5}"/>
              </a:ext>
            </a:extLst>
          </p:cNvPr>
          <p:cNvGrpSpPr>
            <a:grpSpLocks noChangeAspect="1"/>
          </p:cNvGrpSpPr>
          <p:nvPr/>
        </p:nvGrpSpPr>
        <p:grpSpPr>
          <a:xfrm>
            <a:off x="2719241" y="2487634"/>
            <a:ext cx="550862" cy="550862"/>
            <a:chOff x="2161" y="2305"/>
            <a:chExt cx="477" cy="477"/>
          </a:xfrm>
        </p:grpSpPr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4D990C64-BE52-1052-A479-B1454BF155F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61" y="2384"/>
              <a:ext cx="398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任意多边形 259118">
              <a:extLst>
                <a:ext uri="{FF2B5EF4-FFF2-40B4-BE49-F238E27FC236}">
                  <a16:creationId xmlns:a16="http://schemas.microsoft.com/office/drawing/2014/main" id="{909DC093-B1AC-4BF2-D892-6185DF0DFC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9" y="2305"/>
              <a:ext cx="79" cy="79"/>
            </a:xfrm>
            <a:custGeom>
              <a:avLst/>
              <a:gdLst/>
              <a:ahLst/>
              <a:cxnLst/>
              <a:rect l="0" t="0" r="0" b="0"/>
              <a:pathLst>
                <a:path w="477" h="478">
                  <a:moveTo>
                    <a:pt x="0" y="478"/>
                  </a:moveTo>
                  <a:lnTo>
                    <a:pt x="228" y="249"/>
                  </a:lnTo>
                  <a:lnTo>
                    <a:pt x="47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0" name="直接连接符 49">
            <a:extLst>
              <a:ext uri="{FF2B5EF4-FFF2-40B4-BE49-F238E27FC236}">
                <a16:creationId xmlns:a16="http://schemas.microsoft.com/office/drawing/2014/main" id="{5023F5F4-EE5F-1C50-69AC-89FE806DB641}"/>
              </a:ext>
            </a:extLst>
          </p:cNvPr>
          <p:cNvSpPr>
            <a:spLocks noChangeAspect="1"/>
          </p:cNvSpPr>
          <p:nvPr/>
        </p:nvSpPr>
        <p:spPr>
          <a:xfrm flipV="1">
            <a:off x="2860528" y="2487634"/>
            <a:ext cx="550863" cy="5508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1" name="直接连接符 50">
            <a:extLst>
              <a:ext uri="{FF2B5EF4-FFF2-40B4-BE49-F238E27FC236}">
                <a16:creationId xmlns:a16="http://schemas.microsoft.com/office/drawing/2014/main" id="{DBD8087E-9CD8-2735-3793-42673656970D}"/>
              </a:ext>
            </a:extLst>
          </p:cNvPr>
          <p:cNvSpPr>
            <a:spLocks noChangeAspect="1"/>
          </p:cNvSpPr>
          <p:nvPr/>
        </p:nvSpPr>
        <p:spPr>
          <a:xfrm flipV="1">
            <a:off x="3792391" y="1693884"/>
            <a:ext cx="411162" cy="4111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2" name="直接连接符 51">
            <a:extLst>
              <a:ext uri="{FF2B5EF4-FFF2-40B4-BE49-F238E27FC236}">
                <a16:creationId xmlns:a16="http://schemas.microsoft.com/office/drawing/2014/main" id="{7C6CAE06-CEF2-8DF6-5A65-A11EEA494D24}"/>
              </a:ext>
            </a:extLst>
          </p:cNvPr>
          <p:cNvSpPr>
            <a:spLocks noChangeAspect="1"/>
          </p:cNvSpPr>
          <p:nvPr/>
        </p:nvSpPr>
        <p:spPr>
          <a:xfrm flipV="1">
            <a:off x="3001816" y="2487634"/>
            <a:ext cx="550862" cy="5508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3" name="任意多边形 259122">
            <a:extLst>
              <a:ext uri="{FF2B5EF4-FFF2-40B4-BE49-F238E27FC236}">
                <a16:creationId xmlns:a16="http://schemas.microsoft.com/office/drawing/2014/main" id="{D356FAF9-17B0-DBBE-99F0-127873EF470E}"/>
              </a:ext>
            </a:extLst>
          </p:cNvPr>
          <p:cNvSpPr>
            <a:spLocks noChangeAspect="1"/>
          </p:cNvSpPr>
          <p:nvPr/>
        </p:nvSpPr>
        <p:spPr>
          <a:xfrm>
            <a:off x="3639991" y="1835171"/>
            <a:ext cx="563562" cy="565150"/>
          </a:xfrm>
          <a:custGeom>
            <a:avLst/>
            <a:gdLst/>
            <a:ahLst/>
            <a:cxnLst/>
            <a:rect l="0" t="0" r="0" b="0"/>
            <a:pathLst>
              <a:path w="2931" h="2935">
                <a:moveTo>
                  <a:pt x="2931" y="0"/>
                </a:moveTo>
                <a:lnTo>
                  <a:pt x="1455" y="1476"/>
                </a:lnTo>
                <a:lnTo>
                  <a:pt x="0" y="2935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4" name="任意多边形 259123">
            <a:extLst>
              <a:ext uri="{FF2B5EF4-FFF2-40B4-BE49-F238E27FC236}">
                <a16:creationId xmlns:a16="http://schemas.microsoft.com/office/drawing/2014/main" id="{E770F21C-8327-741D-3C01-B7A10B0D0FB1}"/>
              </a:ext>
            </a:extLst>
          </p:cNvPr>
          <p:cNvSpPr>
            <a:spLocks noChangeAspect="1"/>
          </p:cNvSpPr>
          <p:nvPr/>
        </p:nvSpPr>
        <p:spPr>
          <a:xfrm>
            <a:off x="3143103" y="1978046"/>
            <a:ext cx="1060450" cy="1060450"/>
          </a:xfrm>
          <a:custGeom>
            <a:avLst/>
            <a:gdLst/>
            <a:ahLst/>
            <a:cxnLst/>
            <a:rect l="0" t="0" r="0" b="0"/>
            <a:pathLst>
              <a:path w="5512" h="5518">
                <a:moveTo>
                  <a:pt x="0" y="5518"/>
                </a:moveTo>
                <a:lnTo>
                  <a:pt x="4771" y="742"/>
                </a:lnTo>
                <a:lnTo>
                  <a:pt x="5512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5" name="任意多边形 259124">
            <a:extLst>
              <a:ext uri="{FF2B5EF4-FFF2-40B4-BE49-F238E27FC236}">
                <a16:creationId xmlns:a16="http://schemas.microsoft.com/office/drawing/2014/main" id="{1D156CD1-A7AE-553B-3723-3B3CA883D1F6}"/>
              </a:ext>
            </a:extLst>
          </p:cNvPr>
          <p:cNvSpPr>
            <a:spLocks noChangeAspect="1"/>
          </p:cNvSpPr>
          <p:nvPr/>
        </p:nvSpPr>
        <p:spPr>
          <a:xfrm>
            <a:off x="3284391" y="2117746"/>
            <a:ext cx="919162" cy="920750"/>
          </a:xfrm>
          <a:custGeom>
            <a:avLst/>
            <a:gdLst/>
            <a:ahLst/>
            <a:cxnLst/>
            <a:rect l="0" t="0" r="0" b="0"/>
            <a:pathLst>
              <a:path w="4778" h="4782">
                <a:moveTo>
                  <a:pt x="0" y="4782"/>
                </a:moveTo>
                <a:lnTo>
                  <a:pt x="4772" y="6"/>
                </a:lnTo>
                <a:lnTo>
                  <a:pt x="4778" y="0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6" name="直接连接符 55">
            <a:extLst>
              <a:ext uri="{FF2B5EF4-FFF2-40B4-BE49-F238E27FC236}">
                <a16:creationId xmlns:a16="http://schemas.microsoft.com/office/drawing/2014/main" id="{388CA7C8-3DB5-4BDF-319F-1D158D681ADC}"/>
              </a:ext>
            </a:extLst>
          </p:cNvPr>
          <p:cNvSpPr>
            <a:spLocks noChangeAspect="1"/>
          </p:cNvSpPr>
          <p:nvPr/>
        </p:nvSpPr>
        <p:spPr>
          <a:xfrm flipV="1">
            <a:off x="3425678" y="2260621"/>
            <a:ext cx="777875" cy="7778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7" name="直接连接符 56">
            <a:extLst>
              <a:ext uri="{FF2B5EF4-FFF2-40B4-BE49-F238E27FC236}">
                <a16:creationId xmlns:a16="http://schemas.microsoft.com/office/drawing/2014/main" id="{D005D4A7-F00E-9997-E6A9-5C5DE4969E3D}"/>
              </a:ext>
            </a:extLst>
          </p:cNvPr>
          <p:cNvSpPr>
            <a:spLocks noChangeAspect="1"/>
          </p:cNvSpPr>
          <p:nvPr/>
        </p:nvSpPr>
        <p:spPr>
          <a:xfrm flipV="1">
            <a:off x="3566966" y="2401909"/>
            <a:ext cx="636587" cy="636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8" name="直接连接符 57">
            <a:extLst>
              <a:ext uri="{FF2B5EF4-FFF2-40B4-BE49-F238E27FC236}">
                <a16:creationId xmlns:a16="http://schemas.microsoft.com/office/drawing/2014/main" id="{3DA48096-AF2A-9275-04DC-B84327CE876A}"/>
              </a:ext>
            </a:extLst>
          </p:cNvPr>
          <p:cNvSpPr>
            <a:spLocks noChangeAspect="1"/>
          </p:cNvSpPr>
          <p:nvPr/>
        </p:nvSpPr>
        <p:spPr>
          <a:xfrm flipV="1">
            <a:off x="3708253" y="2543196"/>
            <a:ext cx="495300" cy="4953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9" name="直接连接符 58">
            <a:extLst>
              <a:ext uri="{FF2B5EF4-FFF2-40B4-BE49-F238E27FC236}">
                <a16:creationId xmlns:a16="http://schemas.microsoft.com/office/drawing/2014/main" id="{58C7A19B-AC5E-3195-5736-A4B80E7F6404}"/>
              </a:ext>
            </a:extLst>
          </p:cNvPr>
          <p:cNvSpPr>
            <a:spLocks noChangeAspect="1"/>
          </p:cNvSpPr>
          <p:nvPr/>
        </p:nvSpPr>
        <p:spPr>
          <a:xfrm flipV="1">
            <a:off x="3849541" y="2684484"/>
            <a:ext cx="354012" cy="3540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0" name="直接连接符 59">
            <a:extLst>
              <a:ext uri="{FF2B5EF4-FFF2-40B4-BE49-F238E27FC236}">
                <a16:creationId xmlns:a16="http://schemas.microsoft.com/office/drawing/2014/main" id="{B6A1E373-C12B-8EAB-91B7-326064D117D3}"/>
              </a:ext>
            </a:extLst>
          </p:cNvPr>
          <p:cNvSpPr>
            <a:spLocks noChangeAspect="1"/>
          </p:cNvSpPr>
          <p:nvPr/>
        </p:nvSpPr>
        <p:spPr>
          <a:xfrm flipV="1">
            <a:off x="3990828" y="2825771"/>
            <a:ext cx="212725" cy="2127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1" name="直接连接符 60">
            <a:extLst>
              <a:ext uri="{FF2B5EF4-FFF2-40B4-BE49-F238E27FC236}">
                <a16:creationId xmlns:a16="http://schemas.microsoft.com/office/drawing/2014/main" id="{F52F4CF9-5CB9-A943-4747-3CF8484BC2A7}"/>
              </a:ext>
            </a:extLst>
          </p:cNvPr>
          <p:cNvSpPr>
            <a:spLocks noChangeAspect="1"/>
          </p:cNvSpPr>
          <p:nvPr/>
        </p:nvSpPr>
        <p:spPr>
          <a:xfrm flipV="1">
            <a:off x="4075892" y="3051217"/>
            <a:ext cx="71437" cy="714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2" name="直接连接符 61">
            <a:extLst>
              <a:ext uri="{FF2B5EF4-FFF2-40B4-BE49-F238E27FC236}">
                <a16:creationId xmlns:a16="http://schemas.microsoft.com/office/drawing/2014/main" id="{90E3A556-9340-F98C-383D-A2CA8E262822}"/>
              </a:ext>
            </a:extLst>
          </p:cNvPr>
          <p:cNvSpPr>
            <a:spLocks noChangeAspect="1"/>
          </p:cNvSpPr>
          <p:nvPr/>
        </p:nvSpPr>
        <p:spPr>
          <a:xfrm>
            <a:off x="1517503" y="2968646"/>
            <a:ext cx="1588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3" name="直接连接符 62">
            <a:extLst>
              <a:ext uri="{FF2B5EF4-FFF2-40B4-BE49-F238E27FC236}">
                <a16:creationId xmlns:a16="http://schemas.microsoft.com/office/drawing/2014/main" id="{5C61D82E-50E2-1603-82A1-F638070A2ABE}"/>
              </a:ext>
            </a:extLst>
          </p:cNvPr>
          <p:cNvSpPr>
            <a:spLocks noChangeAspect="1"/>
          </p:cNvSpPr>
          <p:nvPr/>
        </p:nvSpPr>
        <p:spPr>
          <a:xfrm>
            <a:off x="1517503" y="2968646"/>
            <a:ext cx="1588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C5782B7C-7C38-86D6-00B2-91E6E1AF2F8F}"/>
              </a:ext>
            </a:extLst>
          </p:cNvPr>
          <p:cNvGrpSpPr>
            <a:grpSpLocks noChangeAspect="1"/>
          </p:cNvGrpSpPr>
          <p:nvPr/>
        </p:nvGrpSpPr>
        <p:grpSpPr>
          <a:xfrm>
            <a:off x="488803" y="1658959"/>
            <a:ext cx="209550" cy="920750"/>
            <a:chOff x="230" y="1588"/>
            <a:chExt cx="182" cy="796"/>
          </a:xfrm>
        </p:grpSpPr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9BDF1A37-5379-CEEE-8A71-38E8E590729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0" y="2050"/>
              <a:ext cx="134" cy="134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任意多边形 259135">
              <a:extLst>
                <a:ext uri="{FF2B5EF4-FFF2-40B4-BE49-F238E27FC236}">
                  <a16:creationId xmlns:a16="http://schemas.microsoft.com/office/drawing/2014/main" id="{AF829B26-34B1-8B99-3558-A7C98AC397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0" y="1986"/>
              <a:ext cx="91" cy="398"/>
            </a:xfrm>
            <a:custGeom>
              <a:avLst/>
              <a:gdLst/>
              <a:ahLst/>
              <a:cxnLst/>
              <a:rect l="0" t="0" r="0" b="0"/>
              <a:pathLst>
                <a:path w="545" h="2388">
                  <a:moveTo>
                    <a:pt x="545" y="0"/>
                  </a:moveTo>
                  <a:lnTo>
                    <a:pt x="505" y="59"/>
                  </a:lnTo>
                  <a:lnTo>
                    <a:pt x="465" y="116"/>
                  </a:lnTo>
                  <a:lnTo>
                    <a:pt x="425" y="175"/>
                  </a:lnTo>
                  <a:lnTo>
                    <a:pt x="386" y="234"/>
                  </a:lnTo>
                  <a:lnTo>
                    <a:pt x="347" y="291"/>
                  </a:lnTo>
                  <a:lnTo>
                    <a:pt x="309" y="350"/>
                  </a:lnTo>
                  <a:lnTo>
                    <a:pt x="273" y="408"/>
                  </a:lnTo>
                  <a:lnTo>
                    <a:pt x="238" y="467"/>
                  </a:lnTo>
                  <a:lnTo>
                    <a:pt x="206" y="527"/>
                  </a:lnTo>
                  <a:lnTo>
                    <a:pt x="174" y="585"/>
                  </a:lnTo>
                  <a:lnTo>
                    <a:pt x="145" y="645"/>
                  </a:lnTo>
                  <a:lnTo>
                    <a:pt x="117" y="705"/>
                  </a:lnTo>
                  <a:lnTo>
                    <a:pt x="92" y="764"/>
                  </a:lnTo>
                  <a:lnTo>
                    <a:pt x="70" y="825"/>
                  </a:lnTo>
                  <a:lnTo>
                    <a:pt x="50" y="886"/>
                  </a:lnTo>
                  <a:lnTo>
                    <a:pt x="33" y="946"/>
                  </a:lnTo>
                  <a:lnTo>
                    <a:pt x="19" y="1008"/>
                  </a:lnTo>
                  <a:lnTo>
                    <a:pt x="9" y="1070"/>
                  </a:lnTo>
                  <a:lnTo>
                    <a:pt x="3" y="1131"/>
                  </a:lnTo>
                  <a:lnTo>
                    <a:pt x="0" y="1194"/>
                  </a:lnTo>
                  <a:lnTo>
                    <a:pt x="1" y="1257"/>
                  </a:lnTo>
                  <a:lnTo>
                    <a:pt x="6" y="1321"/>
                  </a:lnTo>
                  <a:lnTo>
                    <a:pt x="14" y="1384"/>
                  </a:lnTo>
                  <a:lnTo>
                    <a:pt x="26" y="1448"/>
                  </a:lnTo>
                  <a:lnTo>
                    <a:pt x="41" y="1512"/>
                  </a:lnTo>
                  <a:lnTo>
                    <a:pt x="59" y="1576"/>
                  </a:lnTo>
                  <a:lnTo>
                    <a:pt x="80" y="1640"/>
                  </a:lnTo>
                  <a:lnTo>
                    <a:pt x="104" y="1702"/>
                  </a:lnTo>
                  <a:lnTo>
                    <a:pt x="130" y="1765"/>
                  </a:lnTo>
                  <a:lnTo>
                    <a:pt x="159" y="1827"/>
                  </a:lnTo>
                  <a:lnTo>
                    <a:pt x="191" y="1888"/>
                  </a:lnTo>
                  <a:lnTo>
                    <a:pt x="224" y="1949"/>
                  </a:lnTo>
                  <a:lnTo>
                    <a:pt x="259" y="2009"/>
                  </a:lnTo>
                  <a:lnTo>
                    <a:pt x="296" y="2066"/>
                  </a:lnTo>
                  <a:lnTo>
                    <a:pt x="335" y="2124"/>
                  </a:lnTo>
                  <a:lnTo>
                    <a:pt x="374" y="2180"/>
                  </a:lnTo>
                  <a:lnTo>
                    <a:pt x="415" y="2234"/>
                  </a:lnTo>
                  <a:lnTo>
                    <a:pt x="459" y="2288"/>
                  </a:lnTo>
                  <a:lnTo>
                    <a:pt x="502" y="2339"/>
                  </a:lnTo>
                  <a:lnTo>
                    <a:pt x="545" y="2388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任意多边形 259136">
              <a:extLst>
                <a:ext uri="{FF2B5EF4-FFF2-40B4-BE49-F238E27FC236}">
                  <a16:creationId xmlns:a16="http://schemas.microsoft.com/office/drawing/2014/main" id="{4CE1AA21-EA59-6E65-FF14-93839555D6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0" y="1588"/>
              <a:ext cx="182" cy="796"/>
            </a:xfrm>
            <a:custGeom>
              <a:avLst/>
              <a:gdLst/>
              <a:ahLst/>
              <a:cxnLst/>
              <a:rect l="0" t="0" r="0" b="0"/>
              <a:pathLst>
                <a:path w="1090" h="4775">
                  <a:moveTo>
                    <a:pt x="545" y="0"/>
                  </a:moveTo>
                  <a:lnTo>
                    <a:pt x="502" y="49"/>
                  </a:lnTo>
                  <a:lnTo>
                    <a:pt x="459" y="101"/>
                  </a:lnTo>
                  <a:lnTo>
                    <a:pt x="415" y="154"/>
                  </a:lnTo>
                  <a:lnTo>
                    <a:pt x="374" y="209"/>
                  </a:lnTo>
                  <a:lnTo>
                    <a:pt x="335" y="264"/>
                  </a:lnTo>
                  <a:lnTo>
                    <a:pt x="296" y="321"/>
                  </a:lnTo>
                  <a:lnTo>
                    <a:pt x="259" y="379"/>
                  </a:lnTo>
                  <a:lnTo>
                    <a:pt x="224" y="439"/>
                  </a:lnTo>
                  <a:lnTo>
                    <a:pt x="191" y="500"/>
                  </a:lnTo>
                  <a:lnTo>
                    <a:pt x="159" y="561"/>
                  </a:lnTo>
                  <a:lnTo>
                    <a:pt x="130" y="623"/>
                  </a:lnTo>
                  <a:lnTo>
                    <a:pt x="104" y="686"/>
                  </a:lnTo>
                  <a:lnTo>
                    <a:pt x="80" y="749"/>
                  </a:lnTo>
                  <a:lnTo>
                    <a:pt x="59" y="812"/>
                  </a:lnTo>
                  <a:lnTo>
                    <a:pt x="41" y="876"/>
                  </a:lnTo>
                  <a:lnTo>
                    <a:pt x="26" y="940"/>
                  </a:lnTo>
                  <a:lnTo>
                    <a:pt x="14" y="1004"/>
                  </a:lnTo>
                  <a:lnTo>
                    <a:pt x="6" y="1067"/>
                  </a:lnTo>
                  <a:lnTo>
                    <a:pt x="1" y="1131"/>
                  </a:lnTo>
                  <a:lnTo>
                    <a:pt x="0" y="1194"/>
                  </a:lnTo>
                  <a:lnTo>
                    <a:pt x="3" y="1257"/>
                  </a:lnTo>
                  <a:lnTo>
                    <a:pt x="9" y="1318"/>
                  </a:lnTo>
                  <a:lnTo>
                    <a:pt x="19" y="1380"/>
                  </a:lnTo>
                  <a:lnTo>
                    <a:pt x="33" y="1442"/>
                  </a:lnTo>
                  <a:lnTo>
                    <a:pt x="50" y="1502"/>
                  </a:lnTo>
                  <a:lnTo>
                    <a:pt x="70" y="1563"/>
                  </a:lnTo>
                  <a:lnTo>
                    <a:pt x="92" y="1624"/>
                  </a:lnTo>
                  <a:lnTo>
                    <a:pt x="117" y="1683"/>
                  </a:lnTo>
                  <a:lnTo>
                    <a:pt x="145" y="1743"/>
                  </a:lnTo>
                  <a:lnTo>
                    <a:pt x="174" y="1803"/>
                  </a:lnTo>
                  <a:lnTo>
                    <a:pt x="206" y="1861"/>
                  </a:lnTo>
                  <a:lnTo>
                    <a:pt x="238" y="1921"/>
                  </a:lnTo>
                  <a:lnTo>
                    <a:pt x="273" y="1980"/>
                  </a:lnTo>
                  <a:lnTo>
                    <a:pt x="309" y="2038"/>
                  </a:lnTo>
                  <a:lnTo>
                    <a:pt x="347" y="2097"/>
                  </a:lnTo>
                  <a:lnTo>
                    <a:pt x="386" y="2155"/>
                  </a:lnTo>
                  <a:lnTo>
                    <a:pt x="425" y="2213"/>
                  </a:lnTo>
                  <a:lnTo>
                    <a:pt x="465" y="2272"/>
                  </a:lnTo>
                  <a:lnTo>
                    <a:pt x="505" y="2329"/>
                  </a:lnTo>
                  <a:lnTo>
                    <a:pt x="545" y="2387"/>
                  </a:lnTo>
                  <a:lnTo>
                    <a:pt x="586" y="2446"/>
                  </a:lnTo>
                  <a:lnTo>
                    <a:pt x="626" y="2503"/>
                  </a:lnTo>
                  <a:lnTo>
                    <a:pt x="665" y="2562"/>
                  </a:lnTo>
                  <a:lnTo>
                    <a:pt x="704" y="2621"/>
                  </a:lnTo>
                  <a:lnTo>
                    <a:pt x="743" y="2678"/>
                  </a:lnTo>
                  <a:lnTo>
                    <a:pt x="780" y="2737"/>
                  </a:lnTo>
                  <a:lnTo>
                    <a:pt x="816" y="2795"/>
                  </a:lnTo>
                  <a:lnTo>
                    <a:pt x="851" y="2854"/>
                  </a:lnTo>
                  <a:lnTo>
                    <a:pt x="885" y="2914"/>
                  </a:lnTo>
                  <a:lnTo>
                    <a:pt x="916" y="2972"/>
                  </a:lnTo>
                  <a:lnTo>
                    <a:pt x="946" y="3032"/>
                  </a:lnTo>
                  <a:lnTo>
                    <a:pt x="974" y="3092"/>
                  </a:lnTo>
                  <a:lnTo>
                    <a:pt x="999" y="3151"/>
                  </a:lnTo>
                  <a:lnTo>
                    <a:pt x="1021" y="3212"/>
                  </a:lnTo>
                  <a:lnTo>
                    <a:pt x="1041" y="3273"/>
                  </a:lnTo>
                  <a:lnTo>
                    <a:pt x="1057" y="3333"/>
                  </a:lnTo>
                  <a:lnTo>
                    <a:pt x="1071" y="3395"/>
                  </a:lnTo>
                  <a:lnTo>
                    <a:pt x="1081" y="3457"/>
                  </a:lnTo>
                  <a:lnTo>
                    <a:pt x="1088" y="3518"/>
                  </a:lnTo>
                  <a:lnTo>
                    <a:pt x="1090" y="3581"/>
                  </a:lnTo>
                  <a:lnTo>
                    <a:pt x="1089" y="3644"/>
                  </a:lnTo>
                  <a:lnTo>
                    <a:pt x="1085" y="3708"/>
                  </a:lnTo>
                  <a:lnTo>
                    <a:pt x="1077" y="3771"/>
                  </a:lnTo>
                  <a:lnTo>
                    <a:pt x="1064" y="3835"/>
                  </a:lnTo>
                  <a:lnTo>
                    <a:pt x="1049" y="3899"/>
                  </a:lnTo>
                  <a:lnTo>
                    <a:pt x="1031" y="3963"/>
                  </a:lnTo>
                  <a:lnTo>
                    <a:pt x="1010" y="4027"/>
                  </a:lnTo>
                  <a:lnTo>
                    <a:pt x="986" y="4089"/>
                  </a:lnTo>
                  <a:lnTo>
                    <a:pt x="959" y="4152"/>
                  </a:lnTo>
                  <a:lnTo>
                    <a:pt x="931" y="4214"/>
                  </a:lnTo>
                  <a:lnTo>
                    <a:pt x="900" y="4275"/>
                  </a:lnTo>
                  <a:lnTo>
                    <a:pt x="867" y="4336"/>
                  </a:lnTo>
                  <a:lnTo>
                    <a:pt x="831" y="4396"/>
                  </a:lnTo>
                  <a:lnTo>
                    <a:pt x="794" y="4453"/>
                  </a:lnTo>
                  <a:lnTo>
                    <a:pt x="756" y="4511"/>
                  </a:lnTo>
                  <a:lnTo>
                    <a:pt x="716" y="4567"/>
                  </a:lnTo>
                  <a:lnTo>
                    <a:pt x="675" y="4621"/>
                  </a:lnTo>
                  <a:lnTo>
                    <a:pt x="632" y="4675"/>
                  </a:lnTo>
                  <a:lnTo>
                    <a:pt x="589" y="4726"/>
                  </a:lnTo>
                  <a:lnTo>
                    <a:pt x="545" y="4775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39ED9448-3BF0-58D9-205E-6F12351E8FB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5" y="2281"/>
              <a:ext cx="84" cy="85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A54502DF-B748-9D0D-9DD3-02AA26A9CCF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5" y="2138"/>
              <a:ext cx="149" cy="149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0" name="直接连接符 69">
            <a:extLst>
              <a:ext uri="{FF2B5EF4-FFF2-40B4-BE49-F238E27FC236}">
                <a16:creationId xmlns:a16="http://schemas.microsoft.com/office/drawing/2014/main" id="{583A5C28-7404-F07C-5D0B-57AC9A9EDE1A}"/>
              </a:ext>
            </a:extLst>
          </p:cNvPr>
          <p:cNvSpPr>
            <a:spLocks noChangeAspect="1"/>
          </p:cNvSpPr>
          <p:nvPr/>
        </p:nvSpPr>
        <p:spPr>
          <a:xfrm>
            <a:off x="1039666" y="1658959"/>
            <a:ext cx="0" cy="920750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1" name="直接连接符 70">
            <a:extLst>
              <a:ext uri="{FF2B5EF4-FFF2-40B4-BE49-F238E27FC236}">
                <a16:creationId xmlns:a16="http://schemas.microsoft.com/office/drawing/2014/main" id="{20B93FD3-B2BC-3371-EF56-70DC6477E2D1}"/>
              </a:ext>
            </a:extLst>
          </p:cNvPr>
          <p:cNvSpPr>
            <a:spLocks noChangeAspect="1"/>
          </p:cNvSpPr>
          <p:nvPr/>
        </p:nvSpPr>
        <p:spPr>
          <a:xfrm>
            <a:off x="1517503" y="2579709"/>
            <a:ext cx="1588" cy="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2" name="直接连接符 71">
            <a:extLst>
              <a:ext uri="{FF2B5EF4-FFF2-40B4-BE49-F238E27FC236}">
                <a16:creationId xmlns:a16="http://schemas.microsoft.com/office/drawing/2014/main" id="{E5AB633E-99CE-420F-16B4-FA667149F162}"/>
              </a:ext>
            </a:extLst>
          </p:cNvPr>
          <p:cNvSpPr>
            <a:spLocks noChangeAspect="1"/>
          </p:cNvSpPr>
          <p:nvPr/>
        </p:nvSpPr>
        <p:spPr>
          <a:xfrm>
            <a:off x="2985941" y="2487634"/>
            <a:ext cx="1333500" cy="900112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3" name="直接连接符 72">
            <a:extLst>
              <a:ext uri="{FF2B5EF4-FFF2-40B4-BE49-F238E27FC236}">
                <a16:creationId xmlns:a16="http://schemas.microsoft.com/office/drawing/2014/main" id="{71DC3E8B-06DF-2F64-D018-C8920577C1E7}"/>
              </a:ext>
            </a:extLst>
          </p:cNvPr>
          <p:cNvSpPr>
            <a:spLocks noChangeAspect="1"/>
          </p:cNvSpPr>
          <p:nvPr/>
        </p:nvSpPr>
        <p:spPr>
          <a:xfrm>
            <a:off x="3222478" y="2316184"/>
            <a:ext cx="1588" cy="12906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4" name="直接连接符 73">
            <a:extLst>
              <a:ext uri="{FF2B5EF4-FFF2-40B4-BE49-F238E27FC236}">
                <a16:creationId xmlns:a16="http://schemas.microsoft.com/office/drawing/2014/main" id="{DBA25B46-6C75-5A80-64EC-9845C6FB1A62}"/>
              </a:ext>
            </a:extLst>
          </p:cNvPr>
          <p:cNvSpPr>
            <a:spLocks noChangeAspect="1"/>
          </p:cNvSpPr>
          <p:nvPr/>
        </p:nvSpPr>
        <p:spPr>
          <a:xfrm>
            <a:off x="2854178" y="2316184"/>
            <a:ext cx="1588" cy="10572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5" name="直接连接符 74">
            <a:extLst>
              <a:ext uri="{FF2B5EF4-FFF2-40B4-BE49-F238E27FC236}">
                <a16:creationId xmlns:a16="http://schemas.microsoft.com/office/drawing/2014/main" id="{77D57097-5612-406B-FC89-1050F5775ABC}"/>
              </a:ext>
            </a:extLst>
          </p:cNvPr>
          <p:cNvSpPr>
            <a:spLocks noChangeAspect="1"/>
          </p:cNvSpPr>
          <p:nvPr/>
        </p:nvSpPr>
        <p:spPr>
          <a:xfrm>
            <a:off x="4211491" y="1200171"/>
            <a:ext cx="1588" cy="1838325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6" name="矩形 75">
            <a:extLst>
              <a:ext uri="{FF2B5EF4-FFF2-40B4-BE49-F238E27FC236}">
                <a16:creationId xmlns:a16="http://schemas.microsoft.com/office/drawing/2014/main" id="{FCD5B74F-5FBF-D1EB-1018-4A3CF5215EA5}"/>
              </a:ext>
            </a:extLst>
          </p:cNvPr>
          <p:cNvSpPr>
            <a:spLocks noChangeAspect="1"/>
          </p:cNvSpPr>
          <p:nvPr/>
        </p:nvSpPr>
        <p:spPr>
          <a:xfrm>
            <a:off x="2079478" y="3559196"/>
            <a:ext cx="1149350" cy="24447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宋体" panose="02010600030101010101" pitchFamily="2" charset="-122"/>
              </a:rPr>
              <a:t>钻孔深度</a:t>
            </a: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sp>
        <p:nvSpPr>
          <p:cNvPr id="77" name="矩形 76">
            <a:extLst>
              <a:ext uri="{FF2B5EF4-FFF2-40B4-BE49-F238E27FC236}">
                <a16:creationId xmlns:a16="http://schemas.microsoft.com/office/drawing/2014/main" id="{498484FF-AF9B-CB9A-7D47-18E7926FC596}"/>
              </a:ext>
            </a:extLst>
          </p:cNvPr>
          <p:cNvSpPr>
            <a:spLocks noChangeAspect="1"/>
          </p:cNvSpPr>
          <p:nvPr/>
        </p:nvSpPr>
        <p:spPr>
          <a:xfrm>
            <a:off x="1925491" y="3308371"/>
            <a:ext cx="998537" cy="24447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宋体" panose="02010600030101010101" pitchFamily="2" charset="-122"/>
              </a:rPr>
              <a:t>螺孔深度</a:t>
            </a:r>
            <a:endParaRPr kumimoji="0" lang="zh-CN" altLang="en-US" sz="1600" b="0" i="0" u="none" strike="noStrike" kern="0" cap="none" spc="0" normalizeH="0" baseline="0" noProof="0" dirty="0">
              <a:ln>
                <a:noFill/>
              </a:ln>
              <a:solidFill>
                <a:srgbClr val="CC00FF"/>
              </a:solidFill>
              <a:effectLst/>
              <a:uLnTx/>
              <a:uFillTx/>
            </a:endParaRPr>
          </a:p>
        </p:txBody>
      </p: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66D0BA24-3DAD-358A-FA9C-48953C2D1832}"/>
              </a:ext>
            </a:extLst>
          </p:cNvPr>
          <p:cNvGrpSpPr>
            <a:grpSpLocks noChangeAspect="1"/>
          </p:cNvGrpSpPr>
          <p:nvPr/>
        </p:nvGrpSpPr>
        <p:grpSpPr>
          <a:xfrm>
            <a:off x="3222478" y="3516334"/>
            <a:ext cx="920750" cy="44450"/>
            <a:chOff x="2597" y="3195"/>
            <a:chExt cx="797" cy="38"/>
          </a:xfrm>
        </p:grpSpPr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CE72694E-7780-C7BF-1023-92D5EAC928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15" y="3214"/>
              <a:ext cx="479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7A32AC89-58AA-BFA4-E2A9-AA9D95BD71E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597" y="3195"/>
              <a:ext cx="319" cy="38"/>
              <a:chOff x="2597" y="3195"/>
              <a:chExt cx="319" cy="38"/>
            </a:xfrm>
          </p:grpSpPr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9174D8D4-878E-85D7-D621-1823978ED5D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10" y="3214"/>
                <a:ext cx="9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任意多边形 259151">
                <a:extLst>
                  <a:ext uri="{FF2B5EF4-FFF2-40B4-BE49-F238E27FC236}">
                    <a16:creationId xmlns:a16="http://schemas.microsoft.com/office/drawing/2014/main" id="{04ACC576-E24E-FD12-D5C9-BA93CD1B84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7" y="3195"/>
                <a:ext cx="113" cy="38"/>
              </a:xfrm>
              <a:custGeom>
                <a:avLst/>
                <a:gdLst/>
                <a:ahLst/>
                <a:cxnLst/>
                <a:rect l="0" t="0" r="0" b="0"/>
                <a:pathLst>
                  <a:path w="682" h="229">
                    <a:moveTo>
                      <a:pt x="682" y="0"/>
                    </a:moveTo>
                    <a:lnTo>
                      <a:pt x="682" y="229"/>
                    </a:lnTo>
                    <a:lnTo>
                      <a:pt x="0" y="115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任意多边形 259152">
                <a:extLst>
                  <a:ext uri="{FF2B5EF4-FFF2-40B4-BE49-F238E27FC236}">
                    <a16:creationId xmlns:a16="http://schemas.microsoft.com/office/drawing/2014/main" id="{CE4ABE7C-E215-ABFB-0F27-EACE2C99C3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7" y="3195"/>
                <a:ext cx="113" cy="38"/>
              </a:xfrm>
              <a:custGeom>
                <a:avLst/>
                <a:gdLst/>
                <a:ahLst/>
                <a:cxnLst/>
                <a:rect l="0" t="0" r="0" b="0"/>
                <a:pathLst>
                  <a:path w="682" h="229">
                    <a:moveTo>
                      <a:pt x="682" y="0"/>
                    </a:moveTo>
                    <a:lnTo>
                      <a:pt x="682" y="229"/>
                    </a:lnTo>
                    <a:lnTo>
                      <a:pt x="0" y="115"/>
                    </a:lnTo>
                    <a:lnTo>
                      <a:pt x="682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任意多边形 259153">
                <a:extLst>
                  <a:ext uri="{FF2B5EF4-FFF2-40B4-BE49-F238E27FC236}">
                    <a16:creationId xmlns:a16="http://schemas.microsoft.com/office/drawing/2014/main" id="{837E269E-EDD3-91A7-4B93-D669F9CC7FB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1" y="3195"/>
                <a:ext cx="114" cy="38"/>
              </a:xfrm>
              <a:custGeom>
                <a:avLst/>
                <a:gdLst/>
                <a:ahLst/>
                <a:cxnLst/>
                <a:rect l="0" t="0" r="0" b="0"/>
                <a:pathLst>
                  <a:path w="682" h="229">
                    <a:moveTo>
                      <a:pt x="0" y="0"/>
                    </a:moveTo>
                    <a:lnTo>
                      <a:pt x="0" y="229"/>
                    </a:lnTo>
                    <a:lnTo>
                      <a:pt x="682" y="1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任意多边形 259154">
                <a:extLst>
                  <a:ext uri="{FF2B5EF4-FFF2-40B4-BE49-F238E27FC236}">
                    <a16:creationId xmlns:a16="http://schemas.microsoft.com/office/drawing/2014/main" id="{C5ED81F2-6355-658D-FA98-14BDBC4AA20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1" y="3195"/>
                <a:ext cx="114" cy="38"/>
              </a:xfrm>
              <a:custGeom>
                <a:avLst/>
                <a:gdLst/>
                <a:ahLst/>
                <a:cxnLst/>
                <a:rect l="0" t="0" r="0" b="0"/>
                <a:pathLst>
                  <a:path w="682" h="229">
                    <a:moveTo>
                      <a:pt x="0" y="0"/>
                    </a:moveTo>
                    <a:lnTo>
                      <a:pt x="0" y="229"/>
                    </a:lnTo>
                    <a:lnTo>
                      <a:pt x="682" y="115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7FDA543E-E07A-5DC7-592A-6C7E03BC65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15" y="321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2E5DF6CD-7AFE-DC24-532F-96A400EB00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15" y="3214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A7F17D83-98D5-138C-8C9A-0159B9873E5E}"/>
              </a:ext>
            </a:extLst>
          </p:cNvPr>
          <p:cNvGrpSpPr>
            <a:grpSpLocks noChangeAspect="1"/>
          </p:cNvGrpSpPr>
          <p:nvPr/>
        </p:nvGrpSpPr>
        <p:grpSpPr>
          <a:xfrm>
            <a:off x="2854178" y="3270271"/>
            <a:ext cx="369888" cy="44450"/>
            <a:chOff x="2279" y="2982"/>
            <a:chExt cx="319" cy="38"/>
          </a:xfrm>
        </p:grpSpPr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ACF50E5D-B36F-CBB9-9113-59C902C094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92" y="3001"/>
              <a:ext cx="9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任意多边形 259159">
              <a:extLst>
                <a:ext uri="{FF2B5EF4-FFF2-40B4-BE49-F238E27FC236}">
                  <a16:creationId xmlns:a16="http://schemas.microsoft.com/office/drawing/2014/main" id="{4472D9D4-E284-4056-99BC-1DB507E56E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9" y="2982"/>
              <a:ext cx="113" cy="38"/>
            </a:xfrm>
            <a:custGeom>
              <a:avLst/>
              <a:gdLst/>
              <a:ahLst/>
              <a:cxnLst/>
              <a:rect l="0" t="0" r="0" b="0"/>
              <a:pathLst>
                <a:path w="682" h="227">
                  <a:moveTo>
                    <a:pt x="682" y="0"/>
                  </a:moveTo>
                  <a:lnTo>
                    <a:pt x="682" y="227"/>
                  </a:lnTo>
                  <a:lnTo>
                    <a:pt x="0" y="114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任意多边形 259160">
              <a:extLst>
                <a:ext uri="{FF2B5EF4-FFF2-40B4-BE49-F238E27FC236}">
                  <a16:creationId xmlns:a16="http://schemas.microsoft.com/office/drawing/2014/main" id="{77CE19D9-63B8-524C-C3F4-339287EE76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9" y="2982"/>
              <a:ext cx="113" cy="38"/>
            </a:xfrm>
            <a:custGeom>
              <a:avLst/>
              <a:gdLst/>
              <a:ahLst/>
              <a:cxnLst/>
              <a:rect l="0" t="0" r="0" b="0"/>
              <a:pathLst>
                <a:path w="682" h="227">
                  <a:moveTo>
                    <a:pt x="682" y="0"/>
                  </a:moveTo>
                  <a:lnTo>
                    <a:pt x="682" y="227"/>
                  </a:lnTo>
                  <a:lnTo>
                    <a:pt x="0" y="114"/>
                  </a:lnTo>
                  <a:lnTo>
                    <a:pt x="68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任意多边形 259161">
              <a:extLst>
                <a:ext uri="{FF2B5EF4-FFF2-40B4-BE49-F238E27FC236}">
                  <a16:creationId xmlns:a16="http://schemas.microsoft.com/office/drawing/2014/main" id="{6D681A3B-9206-9715-A605-D7491737C3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83" y="2982"/>
              <a:ext cx="114" cy="38"/>
            </a:xfrm>
            <a:custGeom>
              <a:avLst/>
              <a:gdLst/>
              <a:ahLst/>
              <a:cxnLst/>
              <a:rect l="0" t="0" r="0" b="0"/>
              <a:pathLst>
                <a:path w="681" h="227">
                  <a:moveTo>
                    <a:pt x="0" y="0"/>
                  </a:moveTo>
                  <a:lnTo>
                    <a:pt x="0" y="227"/>
                  </a:lnTo>
                  <a:lnTo>
                    <a:pt x="681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任意多边形 259162">
              <a:extLst>
                <a:ext uri="{FF2B5EF4-FFF2-40B4-BE49-F238E27FC236}">
                  <a16:creationId xmlns:a16="http://schemas.microsoft.com/office/drawing/2014/main" id="{2FB8324B-0941-7653-D529-068E681A98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83" y="2982"/>
              <a:ext cx="114" cy="38"/>
            </a:xfrm>
            <a:custGeom>
              <a:avLst/>
              <a:gdLst/>
              <a:ahLst/>
              <a:cxnLst/>
              <a:rect l="0" t="0" r="0" b="0"/>
              <a:pathLst>
                <a:path w="681" h="227">
                  <a:moveTo>
                    <a:pt x="0" y="0"/>
                  </a:moveTo>
                  <a:lnTo>
                    <a:pt x="0" y="227"/>
                  </a:lnTo>
                  <a:lnTo>
                    <a:pt x="681" y="11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0A9AAD87-5703-91EC-EBAB-12BAFD53FE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7" y="300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E88C6558-D1D5-2979-95A7-BE324A394B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9" y="300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4B248A4C-191C-B974-4BED-BBBAAB7F9663}"/>
              </a:ext>
            </a:extLst>
          </p:cNvPr>
          <p:cNvGrpSpPr>
            <a:grpSpLocks noChangeAspect="1"/>
          </p:cNvGrpSpPr>
          <p:nvPr/>
        </p:nvGrpSpPr>
        <p:grpSpPr>
          <a:xfrm>
            <a:off x="1517503" y="3275034"/>
            <a:ext cx="1336675" cy="34925"/>
            <a:chOff x="1121" y="2986"/>
            <a:chExt cx="1158" cy="30"/>
          </a:xfrm>
        </p:grpSpPr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4AC6E075-D865-6AE8-E421-1504CF5A90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12" y="3001"/>
              <a:ext cx="976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任意多边形 259167">
              <a:extLst>
                <a:ext uri="{FF2B5EF4-FFF2-40B4-BE49-F238E27FC236}">
                  <a16:creationId xmlns:a16="http://schemas.microsoft.com/office/drawing/2014/main" id="{FD443E47-5C55-815E-CBEE-94B1287881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21" y="2986"/>
              <a:ext cx="91" cy="30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任意多边形 259168">
              <a:extLst>
                <a:ext uri="{FF2B5EF4-FFF2-40B4-BE49-F238E27FC236}">
                  <a16:creationId xmlns:a16="http://schemas.microsoft.com/office/drawing/2014/main" id="{DFB2CA90-B65B-1DFB-483E-FD2E83742F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21" y="2986"/>
              <a:ext cx="91" cy="30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任意多边形 259169">
              <a:extLst>
                <a:ext uri="{FF2B5EF4-FFF2-40B4-BE49-F238E27FC236}">
                  <a16:creationId xmlns:a16="http://schemas.microsoft.com/office/drawing/2014/main" id="{2D8F9756-3460-2AF0-85BA-B3FC1EAD47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88" y="2986"/>
              <a:ext cx="91" cy="30"/>
            </a:xfrm>
            <a:custGeom>
              <a:avLst/>
              <a:gdLst/>
              <a:ahLst/>
              <a:cxnLst/>
              <a:rect l="0" t="0" r="0" b="0"/>
              <a:pathLst>
                <a:path w="545" h="182">
                  <a:moveTo>
                    <a:pt x="0" y="0"/>
                  </a:moveTo>
                  <a:lnTo>
                    <a:pt x="0" y="182"/>
                  </a:lnTo>
                  <a:lnTo>
                    <a:pt x="545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任意多边形 259170">
              <a:extLst>
                <a:ext uri="{FF2B5EF4-FFF2-40B4-BE49-F238E27FC236}">
                  <a16:creationId xmlns:a16="http://schemas.microsoft.com/office/drawing/2014/main" id="{1E92685E-90BE-BAD8-B1F9-9064A81DBE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88" y="2986"/>
              <a:ext cx="91" cy="30"/>
            </a:xfrm>
            <a:custGeom>
              <a:avLst/>
              <a:gdLst/>
              <a:ahLst/>
              <a:cxnLst/>
              <a:rect l="0" t="0" r="0" b="0"/>
              <a:pathLst>
                <a:path w="545" h="182">
                  <a:moveTo>
                    <a:pt x="0" y="0"/>
                  </a:moveTo>
                  <a:lnTo>
                    <a:pt x="0" y="182"/>
                  </a:lnTo>
                  <a:lnTo>
                    <a:pt x="545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6694C1A9-36B9-587B-D95F-9A452CB16F57}"/>
              </a:ext>
            </a:extLst>
          </p:cNvPr>
          <p:cNvGrpSpPr>
            <a:grpSpLocks noChangeAspect="1"/>
          </p:cNvGrpSpPr>
          <p:nvPr/>
        </p:nvGrpSpPr>
        <p:grpSpPr>
          <a:xfrm>
            <a:off x="1496866" y="3792559"/>
            <a:ext cx="2087562" cy="34925"/>
            <a:chOff x="1104" y="3434"/>
            <a:chExt cx="1795" cy="30"/>
          </a:xfrm>
        </p:grpSpPr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0DED3671-F6D7-D054-3B1D-CB147843FF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95" y="3449"/>
              <a:ext cx="161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04" name="组合 103">
              <a:extLst>
                <a:ext uri="{FF2B5EF4-FFF2-40B4-BE49-F238E27FC236}">
                  <a16:creationId xmlns:a16="http://schemas.microsoft.com/office/drawing/2014/main" id="{9C6512B3-E52A-9CD9-C222-72C099AC02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04" y="3434"/>
              <a:ext cx="91" cy="30"/>
              <a:chOff x="1104" y="3434"/>
              <a:chExt cx="91" cy="30"/>
            </a:xfrm>
          </p:grpSpPr>
          <p:sp>
            <p:nvSpPr>
              <p:cNvPr id="109" name="任意多边形 259174">
                <a:extLst>
                  <a:ext uri="{FF2B5EF4-FFF2-40B4-BE49-F238E27FC236}">
                    <a16:creationId xmlns:a16="http://schemas.microsoft.com/office/drawing/2014/main" id="{EEF1746C-A5F9-A12B-396B-05570D986E7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04" y="3434"/>
                <a:ext cx="91" cy="30"/>
              </a:xfrm>
              <a:custGeom>
                <a:avLst/>
                <a:gdLst/>
                <a:ahLst/>
                <a:cxnLst/>
                <a:rect l="0" t="0" r="0" b="0"/>
                <a:pathLst>
                  <a:path w="546" h="182">
                    <a:moveTo>
                      <a:pt x="546" y="0"/>
                    </a:moveTo>
                    <a:lnTo>
                      <a:pt x="546" y="182"/>
                    </a:lnTo>
                    <a:lnTo>
                      <a:pt x="0" y="91"/>
                    </a:lnTo>
                    <a:lnTo>
                      <a:pt x="5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任意多边形 259175">
                <a:extLst>
                  <a:ext uri="{FF2B5EF4-FFF2-40B4-BE49-F238E27FC236}">
                    <a16:creationId xmlns:a16="http://schemas.microsoft.com/office/drawing/2014/main" id="{498C9B42-D747-4D37-5394-7C7493DAD6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04" y="3434"/>
                <a:ext cx="91" cy="30"/>
              </a:xfrm>
              <a:custGeom>
                <a:avLst/>
                <a:gdLst/>
                <a:ahLst/>
                <a:cxnLst/>
                <a:rect l="0" t="0" r="0" b="0"/>
                <a:pathLst>
                  <a:path w="546" h="182">
                    <a:moveTo>
                      <a:pt x="546" y="0"/>
                    </a:moveTo>
                    <a:lnTo>
                      <a:pt x="546" y="182"/>
                    </a:lnTo>
                    <a:lnTo>
                      <a:pt x="0" y="91"/>
                    </a:lnTo>
                    <a:lnTo>
                      <a:pt x="54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05" name="组合 104">
              <a:extLst>
                <a:ext uri="{FF2B5EF4-FFF2-40B4-BE49-F238E27FC236}">
                  <a16:creationId xmlns:a16="http://schemas.microsoft.com/office/drawing/2014/main" id="{C6EF7A50-848E-29EE-857A-F727071F3A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807" y="3434"/>
              <a:ext cx="92" cy="30"/>
              <a:chOff x="2807" y="3434"/>
              <a:chExt cx="92" cy="30"/>
            </a:xfrm>
          </p:grpSpPr>
          <p:sp>
            <p:nvSpPr>
              <p:cNvPr id="106" name="直接连接符 105">
                <a:extLst>
                  <a:ext uri="{FF2B5EF4-FFF2-40B4-BE49-F238E27FC236}">
                    <a16:creationId xmlns:a16="http://schemas.microsoft.com/office/drawing/2014/main" id="{959EBEDC-425D-5D6A-7387-48875F8AD0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98" y="3449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任意多边形 259178">
                <a:extLst>
                  <a:ext uri="{FF2B5EF4-FFF2-40B4-BE49-F238E27FC236}">
                    <a16:creationId xmlns:a16="http://schemas.microsoft.com/office/drawing/2014/main" id="{62BA4C28-DC4D-0120-1E5C-88FDD1B00F7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7" y="3434"/>
                <a:ext cx="91" cy="30"/>
              </a:xfrm>
              <a:custGeom>
                <a:avLst/>
                <a:gdLst/>
                <a:ahLst/>
                <a:cxnLst/>
                <a:rect l="0" t="0" r="0" b="0"/>
                <a:pathLst>
                  <a:path w="545" h="182">
                    <a:moveTo>
                      <a:pt x="0" y="0"/>
                    </a:moveTo>
                    <a:lnTo>
                      <a:pt x="0" y="182"/>
                    </a:lnTo>
                    <a:lnTo>
                      <a:pt x="545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任意多边形 259179">
                <a:extLst>
                  <a:ext uri="{FF2B5EF4-FFF2-40B4-BE49-F238E27FC236}">
                    <a16:creationId xmlns:a16="http://schemas.microsoft.com/office/drawing/2014/main" id="{C349CE2E-6F8B-72FF-8638-4B7000EC48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7" y="3434"/>
                <a:ext cx="91" cy="30"/>
              </a:xfrm>
              <a:custGeom>
                <a:avLst/>
                <a:gdLst/>
                <a:ahLst/>
                <a:cxnLst/>
                <a:rect l="0" t="0" r="0" b="0"/>
                <a:pathLst>
                  <a:path w="545" h="182">
                    <a:moveTo>
                      <a:pt x="0" y="0"/>
                    </a:moveTo>
                    <a:lnTo>
                      <a:pt x="0" y="182"/>
                    </a:lnTo>
                    <a:lnTo>
                      <a:pt x="545" y="91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E25E5D24-EC10-C62F-169C-D72C502EF3C4}"/>
              </a:ext>
            </a:extLst>
          </p:cNvPr>
          <p:cNvGrpSpPr>
            <a:grpSpLocks noChangeAspect="1"/>
          </p:cNvGrpSpPr>
          <p:nvPr/>
        </p:nvGrpSpPr>
        <p:grpSpPr>
          <a:xfrm>
            <a:off x="1496866" y="3524271"/>
            <a:ext cx="1712912" cy="36513"/>
            <a:chOff x="1121" y="3202"/>
            <a:chExt cx="1476" cy="31"/>
          </a:xfrm>
        </p:grpSpPr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3A2A61CE-B9A3-9701-DD67-EE3268F37A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12" y="3218"/>
              <a:ext cx="129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任意多边形 259182">
              <a:extLst>
                <a:ext uri="{FF2B5EF4-FFF2-40B4-BE49-F238E27FC236}">
                  <a16:creationId xmlns:a16="http://schemas.microsoft.com/office/drawing/2014/main" id="{84092359-1069-6319-C171-2921A9585C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21" y="3202"/>
              <a:ext cx="91" cy="31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任意多边形 259183">
              <a:extLst>
                <a:ext uri="{FF2B5EF4-FFF2-40B4-BE49-F238E27FC236}">
                  <a16:creationId xmlns:a16="http://schemas.microsoft.com/office/drawing/2014/main" id="{E6ED8AA0-CC48-3143-D88B-13FEDD2A94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21" y="3202"/>
              <a:ext cx="91" cy="31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任意多边形 259184">
              <a:extLst>
                <a:ext uri="{FF2B5EF4-FFF2-40B4-BE49-F238E27FC236}">
                  <a16:creationId xmlns:a16="http://schemas.microsoft.com/office/drawing/2014/main" id="{5A245395-96AC-7DF7-B28E-2978E1E5FB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06" y="3202"/>
              <a:ext cx="91" cy="31"/>
            </a:xfrm>
            <a:custGeom>
              <a:avLst/>
              <a:gdLst/>
              <a:ahLst/>
              <a:cxnLst/>
              <a:rect l="0" t="0" r="0" b="0"/>
              <a:pathLst>
                <a:path w="545" h="182">
                  <a:moveTo>
                    <a:pt x="0" y="0"/>
                  </a:moveTo>
                  <a:lnTo>
                    <a:pt x="0" y="182"/>
                  </a:lnTo>
                  <a:lnTo>
                    <a:pt x="545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任意多边形 259185">
              <a:extLst>
                <a:ext uri="{FF2B5EF4-FFF2-40B4-BE49-F238E27FC236}">
                  <a16:creationId xmlns:a16="http://schemas.microsoft.com/office/drawing/2014/main" id="{0E9C0BBF-5707-1684-6C20-14A1FD2539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06" y="3202"/>
              <a:ext cx="91" cy="31"/>
            </a:xfrm>
            <a:custGeom>
              <a:avLst/>
              <a:gdLst/>
              <a:ahLst/>
              <a:cxnLst/>
              <a:rect l="0" t="0" r="0" b="0"/>
              <a:pathLst>
                <a:path w="545" h="182">
                  <a:moveTo>
                    <a:pt x="0" y="0"/>
                  </a:moveTo>
                  <a:lnTo>
                    <a:pt x="0" y="182"/>
                  </a:lnTo>
                  <a:lnTo>
                    <a:pt x="545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17" name="矩形 116">
            <a:extLst>
              <a:ext uri="{FF2B5EF4-FFF2-40B4-BE49-F238E27FC236}">
                <a16:creationId xmlns:a16="http://schemas.microsoft.com/office/drawing/2014/main" id="{712712FF-FB94-BDF1-54E6-CC2E1C088453}"/>
              </a:ext>
            </a:extLst>
          </p:cNvPr>
          <p:cNvSpPr>
            <a:spLocks noChangeAspect="1"/>
          </p:cNvSpPr>
          <p:nvPr/>
        </p:nvSpPr>
        <p:spPr>
          <a:xfrm>
            <a:off x="4572000" y="3308371"/>
            <a:ext cx="2152650" cy="274637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剖面线画到粗实线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8" name="矩形 117">
            <a:extLst>
              <a:ext uri="{FF2B5EF4-FFF2-40B4-BE49-F238E27FC236}">
                <a16:creationId xmlns:a16="http://schemas.microsoft.com/office/drawing/2014/main" id="{D8091988-9419-431F-0908-E297FDE20AB6}"/>
              </a:ext>
            </a:extLst>
          </p:cNvPr>
          <p:cNvSpPr>
            <a:spLocks noChangeAspect="1"/>
          </p:cNvSpPr>
          <p:nvPr/>
        </p:nvSpPr>
        <p:spPr>
          <a:xfrm>
            <a:off x="2463653" y="739796"/>
            <a:ext cx="1831975" cy="212725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 panose="02010600030101010101" pitchFamily="2" charset="-122"/>
              </a:rPr>
              <a:t>旋合部分按外螺纹画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19" name="直接连接符 118">
            <a:extLst>
              <a:ext uri="{FF2B5EF4-FFF2-40B4-BE49-F238E27FC236}">
                <a16:creationId xmlns:a16="http://schemas.microsoft.com/office/drawing/2014/main" id="{30725682-D1F9-1E3D-A867-4D18329F8265}"/>
              </a:ext>
            </a:extLst>
          </p:cNvPr>
          <p:cNvSpPr>
            <a:spLocks noChangeAspect="1"/>
          </p:cNvSpPr>
          <p:nvPr/>
        </p:nvSpPr>
        <p:spPr>
          <a:xfrm flipV="1">
            <a:off x="4319441" y="3386159"/>
            <a:ext cx="282575" cy="1587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0" name="直接连接符 119">
            <a:extLst>
              <a:ext uri="{FF2B5EF4-FFF2-40B4-BE49-F238E27FC236}">
                <a16:creationId xmlns:a16="http://schemas.microsoft.com/office/drawing/2014/main" id="{8EF6AD91-97E2-C7FF-0607-C96925AE460F}"/>
              </a:ext>
            </a:extLst>
          </p:cNvPr>
          <p:cNvSpPr>
            <a:spLocks noChangeAspect="1"/>
          </p:cNvSpPr>
          <p:nvPr/>
        </p:nvSpPr>
        <p:spPr>
          <a:xfrm flipV="1">
            <a:off x="2920853" y="962046"/>
            <a:ext cx="1360488" cy="641350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1" name="直接连接符 120">
            <a:extLst>
              <a:ext uri="{FF2B5EF4-FFF2-40B4-BE49-F238E27FC236}">
                <a16:creationId xmlns:a16="http://schemas.microsoft.com/office/drawing/2014/main" id="{0C5F16EF-D506-809A-848E-9BDF01E0687E}"/>
              </a:ext>
            </a:extLst>
          </p:cNvPr>
          <p:cNvSpPr>
            <a:spLocks noChangeAspect="1"/>
          </p:cNvSpPr>
          <p:nvPr/>
        </p:nvSpPr>
        <p:spPr>
          <a:xfrm>
            <a:off x="2473178" y="1008084"/>
            <a:ext cx="1554163" cy="1587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2" name="直接连接符 121">
            <a:extLst>
              <a:ext uri="{FF2B5EF4-FFF2-40B4-BE49-F238E27FC236}">
                <a16:creationId xmlns:a16="http://schemas.microsoft.com/office/drawing/2014/main" id="{5C3BC47C-76E0-C990-0A0E-3891DC5468A2}"/>
              </a:ext>
            </a:extLst>
          </p:cNvPr>
          <p:cNvSpPr>
            <a:spLocks noChangeAspect="1"/>
          </p:cNvSpPr>
          <p:nvPr/>
        </p:nvSpPr>
        <p:spPr>
          <a:xfrm flipV="1">
            <a:off x="2336653" y="1008084"/>
            <a:ext cx="136525" cy="654050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3" name="直接连接符 122">
            <a:extLst>
              <a:ext uri="{FF2B5EF4-FFF2-40B4-BE49-F238E27FC236}">
                <a16:creationId xmlns:a16="http://schemas.microsoft.com/office/drawing/2014/main" id="{A167D7CD-B9E4-CFD7-4C07-FBC07FAA777B}"/>
              </a:ext>
            </a:extLst>
          </p:cNvPr>
          <p:cNvSpPr>
            <a:spLocks noChangeAspect="1"/>
          </p:cNvSpPr>
          <p:nvPr/>
        </p:nvSpPr>
        <p:spPr>
          <a:xfrm>
            <a:off x="2854178" y="1817709"/>
            <a:ext cx="1588" cy="604837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24" name="组合 123">
            <a:extLst>
              <a:ext uri="{FF2B5EF4-FFF2-40B4-BE49-F238E27FC236}">
                <a16:creationId xmlns:a16="http://schemas.microsoft.com/office/drawing/2014/main" id="{E7720EF8-4B8C-557D-2E80-9845A7EA0F19}"/>
              </a:ext>
            </a:extLst>
          </p:cNvPr>
          <p:cNvGrpSpPr>
            <a:grpSpLocks noChangeAspect="1"/>
          </p:cNvGrpSpPr>
          <p:nvPr/>
        </p:nvGrpSpPr>
        <p:grpSpPr>
          <a:xfrm>
            <a:off x="2549378" y="1200171"/>
            <a:ext cx="450850" cy="450850"/>
            <a:chOff x="2015" y="1190"/>
            <a:chExt cx="390" cy="391"/>
          </a:xfrm>
        </p:grpSpPr>
        <p:sp>
          <p:nvSpPr>
            <p:cNvPr id="125" name="直接连接符 124">
              <a:extLst>
                <a:ext uri="{FF2B5EF4-FFF2-40B4-BE49-F238E27FC236}">
                  <a16:creationId xmlns:a16="http://schemas.microsoft.com/office/drawing/2014/main" id="{EFBE00EA-39B4-F827-4CD0-0A69328DE12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10" y="1190"/>
              <a:ext cx="295" cy="29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直接连接符 125">
              <a:extLst>
                <a:ext uri="{FF2B5EF4-FFF2-40B4-BE49-F238E27FC236}">
                  <a16:creationId xmlns:a16="http://schemas.microsoft.com/office/drawing/2014/main" id="{C1E63DAF-1420-22DA-9CEB-2EB32A8580E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015" y="1485"/>
              <a:ext cx="95" cy="9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7" name="组合 126">
            <a:extLst>
              <a:ext uri="{FF2B5EF4-FFF2-40B4-BE49-F238E27FC236}">
                <a16:creationId xmlns:a16="http://schemas.microsoft.com/office/drawing/2014/main" id="{539720FE-1FA5-5470-8D06-F9641BB4EAF0}"/>
              </a:ext>
            </a:extLst>
          </p:cNvPr>
          <p:cNvGrpSpPr>
            <a:grpSpLocks noChangeAspect="1"/>
          </p:cNvGrpSpPr>
          <p:nvPr/>
        </p:nvGrpSpPr>
        <p:grpSpPr>
          <a:xfrm>
            <a:off x="2682728" y="1200171"/>
            <a:ext cx="458788" cy="458788"/>
            <a:chOff x="2130" y="1190"/>
            <a:chExt cx="397" cy="398"/>
          </a:xfrm>
        </p:grpSpPr>
        <p:sp>
          <p:nvSpPr>
            <p:cNvPr id="128" name="直接连接符 127">
              <a:extLst>
                <a:ext uri="{FF2B5EF4-FFF2-40B4-BE49-F238E27FC236}">
                  <a16:creationId xmlns:a16="http://schemas.microsoft.com/office/drawing/2014/main" id="{813BD049-4CA2-B853-ABD3-1DDB2CC5DBC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240" y="1190"/>
              <a:ext cx="287" cy="28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直接连接符 128">
              <a:extLst>
                <a:ext uri="{FF2B5EF4-FFF2-40B4-BE49-F238E27FC236}">
                  <a16:creationId xmlns:a16="http://schemas.microsoft.com/office/drawing/2014/main" id="{0B48A181-2EFD-1BE6-96F5-4732D62B8C7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130" y="1478"/>
              <a:ext cx="110" cy="1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0" name="组合 129">
            <a:extLst>
              <a:ext uri="{FF2B5EF4-FFF2-40B4-BE49-F238E27FC236}">
                <a16:creationId xmlns:a16="http://schemas.microsoft.com/office/drawing/2014/main" id="{BA6BE561-060D-60DE-16C7-40D9677D825D}"/>
              </a:ext>
            </a:extLst>
          </p:cNvPr>
          <p:cNvGrpSpPr>
            <a:grpSpLocks noChangeAspect="1"/>
          </p:cNvGrpSpPr>
          <p:nvPr/>
        </p:nvGrpSpPr>
        <p:grpSpPr>
          <a:xfrm>
            <a:off x="2760516" y="1200171"/>
            <a:ext cx="522287" cy="522288"/>
            <a:chOff x="2197" y="1190"/>
            <a:chExt cx="453" cy="453"/>
          </a:xfrm>
        </p:grpSpPr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7C4670B0-6E10-9769-26E2-192F8C664B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197" y="1190"/>
              <a:ext cx="453" cy="453"/>
              <a:chOff x="2197" y="1190"/>
              <a:chExt cx="453" cy="453"/>
            </a:xfrm>
          </p:grpSpPr>
          <p:sp>
            <p:nvSpPr>
              <p:cNvPr id="133" name="直接连接符 132">
                <a:extLst>
                  <a:ext uri="{FF2B5EF4-FFF2-40B4-BE49-F238E27FC236}">
                    <a16:creationId xmlns:a16="http://schemas.microsoft.com/office/drawing/2014/main" id="{BAAEE0B3-2002-DEBB-EDE5-3062985391B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317" y="1190"/>
                <a:ext cx="333" cy="33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直接连接符 133">
                <a:extLst>
                  <a:ext uri="{FF2B5EF4-FFF2-40B4-BE49-F238E27FC236}">
                    <a16:creationId xmlns:a16="http://schemas.microsoft.com/office/drawing/2014/main" id="{A5DF193E-6A81-EBE4-54FA-296D3817248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197" y="1588"/>
                <a:ext cx="55" cy="5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055060DD-5C43-2DB0-3BBD-913E7AA2A02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252" y="1523"/>
              <a:ext cx="65" cy="6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5" name="直接连接符 134">
            <a:extLst>
              <a:ext uri="{FF2B5EF4-FFF2-40B4-BE49-F238E27FC236}">
                <a16:creationId xmlns:a16="http://schemas.microsoft.com/office/drawing/2014/main" id="{61F7D5CB-6D91-C1D9-D903-6C003001F2BC}"/>
              </a:ext>
            </a:extLst>
          </p:cNvPr>
          <p:cNvSpPr>
            <a:spLocks noChangeAspect="1"/>
          </p:cNvSpPr>
          <p:nvPr/>
        </p:nvSpPr>
        <p:spPr>
          <a:xfrm flipV="1">
            <a:off x="3589191" y="2119334"/>
            <a:ext cx="211137" cy="368300"/>
          </a:xfrm>
          <a:prstGeom prst="line">
            <a:avLst/>
          </a:prstGeom>
          <a:ln w="38100" cap="flat" cmpd="sng">
            <a:solidFill>
              <a:srgbClr val="66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6" name="直接连接符 135">
            <a:extLst>
              <a:ext uri="{FF2B5EF4-FFF2-40B4-BE49-F238E27FC236}">
                <a16:creationId xmlns:a16="http://schemas.microsoft.com/office/drawing/2014/main" id="{0A118595-37A8-C759-77C6-5C207AC4CC89}"/>
              </a:ext>
            </a:extLst>
          </p:cNvPr>
          <p:cNvSpPr>
            <a:spLocks noChangeAspect="1"/>
          </p:cNvSpPr>
          <p:nvPr/>
        </p:nvSpPr>
        <p:spPr>
          <a:xfrm>
            <a:off x="3589191" y="1751034"/>
            <a:ext cx="1587" cy="735012"/>
          </a:xfrm>
          <a:prstGeom prst="line">
            <a:avLst/>
          </a:prstGeom>
          <a:ln w="38100" cap="flat" cmpd="sng">
            <a:solidFill>
              <a:srgbClr val="66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7" name="直接连接符 136">
            <a:extLst>
              <a:ext uri="{FF2B5EF4-FFF2-40B4-BE49-F238E27FC236}">
                <a16:creationId xmlns:a16="http://schemas.microsoft.com/office/drawing/2014/main" id="{CA8838CD-A2A2-5E6F-A249-91A7566AA577}"/>
              </a:ext>
            </a:extLst>
          </p:cNvPr>
          <p:cNvSpPr>
            <a:spLocks noChangeAspect="1"/>
          </p:cNvSpPr>
          <p:nvPr/>
        </p:nvSpPr>
        <p:spPr>
          <a:xfrm>
            <a:off x="3222478" y="1658959"/>
            <a:ext cx="1588" cy="920750"/>
          </a:xfrm>
          <a:prstGeom prst="line">
            <a:avLst/>
          </a:prstGeom>
          <a:ln w="38100" cap="flat" cmpd="sng">
            <a:solidFill>
              <a:srgbClr val="CC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8" name="直接连接符 137">
            <a:extLst>
              <a:ext uri="{FF2B5EF4-FFF2-40B4-BE49-F238E27FC236}">
                <a16:creationId xmlns:a16="http://schemas.microsoft.com/office/drawing/2014/main" id="{36076B52-F871-3DCC-BA59-1B239FBAA373}"/>
              </a:ext>
            </a:extLst>
          </p:cNvPr>
          <p:cNvSpPr>
            <a:spLocks noChangeAspect="1"/>
          </p:cNvSpPr>
          <p:nvPr/>
        </p:nvSpPr>
        <p:spPr>
          <a:xfrm>
            <a:off x="3589191" y="1752621"/>
            <a:ext cx="211137" cy="366713"/>
          </a:xfrm>
          <a:prstGeom prst="line">
            <a:avLst/>
          </a:prstGeom>
          <a:ln w="38100" cap="flat" cmpd="sng">
            <a:solidFill>
              <a:srgbClr val="66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9" name="矩形 138">
            <a:extLst>
              <a:ext uri="{FF2B5EF4-FFF2-40B4-BE49-F238E27FC236}">
                <a16:creationId xmlns:a16="http://schemas.microsoft.com/office/drawing/2014/main" id="{B298D480-C893-ECE0-124D-83D32908F70D}"/>
              </a:ext>
            </a:extLst>
          </p:cNvPr>
          <p:cNvSpPr>
            <a:spLocks noChangeAspect="1"/>
          </p:cNvSpPr>
          <p:nvPr/>
        </p:nvSpPr>
        <p:spPr>
          <a:xfrm>
            <a:off x="4398816" y="750909"/>
            <a:ext cx="2120900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内外螺纹大小径应分别对齐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0" name="矩形 139">
            <a:extLst>
              <a:ext uri="{FF2B5EF4-FFF2-40B4-BE49-F238E27FC236}">
                <a16:creationId xmlns:a16="http://schemas.microsoft.com/office/drawing/2014/main" id="{43670880-303B-F88C-61DE-98E7EBEE3F04}"/>
              </a:ext>
            </a:extLst>
          </p:cNvPr>
          <p:cNvSpPr>
            <a:spLocks noChangeAspect="1"/>
          </p:cNvSpPr>
          <p:nvPr/>
        </p:nvSpPr>
        <p:spPr>
          <a:xfrm>
            <a:off x="4529136" y="1008084"/>
            <a:ext cx="1593850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 panose="02010600030101010101" pitchFamily="2" charset="-122"/>
              </a:rPr>
              <a:t>(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 panose="02010600030101010101" pitchFamily="2" charset="-122"/>
              </a:rPr>
              <a:t>与倒角的大小无关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 panose="02010600030101010101" pitchFamily="2" charset="-122"/>
              </a:rPr>
              <a:t>)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</a:endParaRPr>
          </a:p>
        </p:txBody>
      </p:sp>
      <p:sp>
        <p:nvSpPr>
          <p:cNvPr id="141" name="直接连接符 140">
            <a:extLst>
              <a:ext uri="{FF2B5EF4-FFF2-40B4-BE49-F238E27FC236}">
                <a16:creationId xmlns:a16="http://schemas.microsoft.com/office/drawing/2014/main" id="{05EB7C61-8A15-D97D-3784-11E54857C1F0}"/>
              </a:ext>
            </a:extLst>
          </p:cNvPr>
          <p:cNvSpPr>
            <a:spLocks noChangeAspect="1"/>
          </p:cNvSpPr>
          <p:nvPr/>
        </p:nvSpPr>
        <p:spPr>
          <a:xfrm>
            <a:off x="4281341" y="952521"/>
            <a:ext cx="2206625" cy="0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2" name="直接连接符 141">
            <a:extLst>
              <a:ext uri="{FF2B5EF4-FFF2-40B4-BE49-F238E27FC236}">
                <a16:creationId xmlns:a16="http://schemas.microsoft.com/office/drawing/2014/main" id="{BA3991CE-7815-20F9-94C6-70FDC11948E6}"/>
              </a:ext>
            </a:extLst>
          </p:cNvPr>
          <p:cNvSpPr>
            <a:spLocks noChangeAspect="1"/>
          </p:cNvSpPr>
          <p:nvPr/>
        </p:nvSpPr>
        <p:spPr>
          <a:xfrm>
            <a:off x="1496866" y="1654196"/>
            <a:ext cx="1736725" cy="1588"/>
          </a:xfrm>
          <a:prstGeom prst="line">
            <a:avLst/>
          </a:prstGeom>
          <a:ln w="12700" cap="flat" cmpd="sng">
            <a:solidFill>
              <a:srgbClr val="CC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3" name="直接连接符 142">
            <a:extLst>
              <a:ext uri="{FF2B5EF4-FFF2-40B4-BE49-F238E27FC236}">
                <a16:creationId xmlns:a16="http://schemas.microsoft.com/office/drawing/2014/main" id="{3019E05E-79AA-BF81-EF5D-B9629038D9B3}"/>
              </a:ext>
            </a:extLst>
          </p:cNvPr>
          <p:cNvSpPr>
            <a:spLocks noChangeAspect="1"/>
          </p:cNvSpPr>
          <p:nvPr/>
        </p:nvSpPr>
        <p:spPr>
          <a:xfrm>
            <a:off x="1496866" y="2579709"/>
            <a:ext cx="1736725" cy="0"/>
          </a:xfrm>
          <a:prstGeom prst="line">
            <a:avLst/>
          </a:prstGeom>
          <a:ln w="12700" cap="flat" cmpd="sng">
            <a:solidFill>
              <a:srgbClr val="CC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44" name="组合 143">
            <a:extLst>
              <a:ext uri="{FF2B5EF4-FFF2-40B4-BE49-F238E27FC236}">
                <a16:creationId xmlns:a16="http://schemas.microsoft.com/office/drawing/2014/main" id="{FF466917-9A9B-D177-BFCC-0D43BA6E24F3}"/>
              </a:ext>
            </a:extLst>
          </p:cNvPr>
          <p:cNvGrpSpPr>
            <a:grpSpLocks noChangeAspect="1"/>
          </p:cNvGrpSpPr>
          <p:nvPr/>
        </p:nvGrpSpPr>
        <p:grpSpPr>
          <a:xfrm>
            <a:off x="401491" y="2119334"/>
            <a:ext cx="3960812" cy="1587"/>
            <a:chOff x="155" y="1986"/>
            <a:chExt cx="3429" cy="1"/>
          </a:xfrm>
        </p:grpSpPr>
        <p:sp>
          <p:nvSpPr>
            <p:cNvPr id="145" name="直接连接符 144">
              <a:extLst>
                <a:ext uri="{FF2B5EF4-FFF2-40B4-BE49-F238E27FC236}">
                  <a16:creationId xmlns:a16="http://schemas.microsoft.com/office/drawing/2014/main" id="{AF178D67-8304-1E70-5592-E45C6F3740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5" y="1986"/>
              <a:ext cx="362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直接连接符 145">
              <a:extLst>
                <a:ext uri="{FF2B5EF4-FFF2-40B4-BE49-F238E27FC236}">
                  <a16:creationId xmlns:a16="http://schemas.microsoft.com/office/drawing/2014/main" id="{A52DBA11-4078-A77B-60BE-D0126D78D0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7" y="1986"/>
              <a:ext cx="9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直接连接符 146">
              <a:extLst>
                <a:ext uri="{FF2B5EF4-FFF2-40B4-BE49-F238E27FC236}">
                  <a16:creationId xmlns:a16="http://schemas.microsoft.com/office/drawing/2014/main" id="{E4B12340-940B-1FEC-20FF-06C9295F14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8" y="1986"/>
              <a:ext cx="54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直接连接符 147">
              <a:extLst>
                <a:ext uri="{FF2B5EF4-FFF2-40B4-BE49-F238E27FC236}">
                  <a16:creationId xmlns:a16="http://schemas.microsoft.com/office/drawing/2014/main" id="{AD0E1D67-DDBB-EB26-295E-08E90C9748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9" y="1986"/>
              <a:ext cx="90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AE8A91CC-6EA4-51D1-B9F6-8B37180F1C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99" y="1986"/>
              <a:ext cx="54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44FE3E0C-C509-0BE7-CE47-AFF49BB736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31" y="1986"/>
              <a:ext cx="90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直接连接符 150">
              <a:extLst>
                <a:ext uri="{FF2B5EF4-FFF2-40B4-BE49-F238E27FC236}">
                  <a16:creationId xmlns:a16="http://schemas.microsoft.com/office/drawing/2014/main" id="{7F666DB6-7AFB-AED4-CF2D-66517461C6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11" y="1986"/>
              <a:ext cx="54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DD859B91-F28D-D2EA-3DC5-6673C56B40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42" y="1986"/>
              <a:ext cx="90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103BB746-75B5-9553-3759-6684328289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22" y="1986"/>
              <a:ext cx="362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4" name="直接连接符 153">
            <a:extLst>
              <a:ext uri="{FF2B5EF4-FFF2-40B4-BE49-F238E27FC236}">
                <a16:creationId xmlns:a16="http://schemas.microsoft.com/office/drawing/2014/main" id="{B79BD136-386F-60DE-C711-D541552C270D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2219178" y="2589234"/>
            <a:ext cx="2051050" cy="776287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7" name="直接连接符 156">
            <a:extLst>
              <a:ext uri="{FF2B5EF4-FFF2-40B4-BE49-F238E27FC236}">
                <a16:creationId xmlns:a16="http://schemas.microsoft.com/office/drawing/2014/main" id="{D04FD046-8CF0-B39B-857C-7A4AEE61A3E6}"/>
              </a:ext>
            </a:extLst>
          </p:cNvPr>
          <p:cNvSpPr>
            <a:spLocks noChangeAspect="1"/>
          </p:cNvSpPr>
          <p:nvPr/>
        </p:nvSpPr>
        <p:spPr>
          <a:xfrm flipH="1">
            <a:off x="728516" y="2376509"/>
            <a:ext cx="311150" cy="831850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8" name="文本框 157">
            <a:extLst>
              <a:ext uri="{FF2B5EF4-FFF2-40B4-BE49-F238E27FC236}">
                <a16:creationId xmlns:a16="http://schemas.microsoft.com/office/drawing/2014/main" id="{89D95881-EB78-AE6C-C837-4A9203B1EF06}"/>
              </a:ext>
            </a:extLst>
          </p:cNvPr>
          <p:cNvSpPr txBox="1">
            <a:spLocks noChangeAspect="1"/>
          </p:cNvSpPr>
          <p:nvPr/>
        </p:nvSpPr>
        <p:spPr>
          <a:xfrm>
            <a:off x="77066" y="3187977"/>
            <a:ext cx="1396853" cy="92333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外螺纹的螺纹终止线画在孔外</a:t>
            </a:r>
          </a:p>
        </p:txBody>
      </p:sp>
      <p:sp>
        <p:nvSpPr>
          <p:cNvPr id="159" name="文本框 158">
            <a:extLst>
              <a:ext uri="{FF2B5EF4-FFF2-40B4-BE49-F238E27FC236}">
                <a16:creationId xmlns:a16="http://schemas.microsoft.com/office/drawing/2014/main" id="{287690C2-4F36-C07C-C96A-CEBA610DBB73}"/>
              </a:ext>
            </a:extLst>
          </p:cNvPr>
          <p:cNvSpPr txBox="1"/>
          <p:nvPr/>
        </p:nvSpPr>
        <p:spPr>
          <a:xfrm>
            <a:off x="228600" y="152400"/>
            <a:ext cx="44196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3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）内、外螺纹连接的画法</a:t>
            </a:r>
          </a:p>
        </p:txBody>
      </p:sp>
      <p:sp>
        <p:nvSpPr>
          <p:cNvPr id="160" name="文本框 159">
            <a:extLst>
              <a:ext uri="{FF2B5EF4-FFF2-40B4-BE49-F238E27FC236}">
                <a16:creationId xmlns:a16="http://schemas.microsoft.com/office/drawing/2014/main" id="{12D46B7B-5B8C-B7AB-16A3-CB51D7449BDF}"/>
              </a:ext>
            </a:extLst>
          </p:cNvPr>
          <p:cNvSpPr txBox="1"/>
          <p:nvPr/>
        </p:nvSpPr>
        <p:spPr>
          <a:xfrm>
            <a:off x="2003278" y="4326008"/>
            <a:ext cx="2844800" cy="650875"/>
          </a:xfrm>
          <a:prstGeom prst="rect">
            <a:avLst/>
          </a:prstGeom>
          <a:noFill/>
          <a:ln w="19050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连接部分按外螺纹画，其余按各自画法</a:t>
            </a:r>
          </a:p>
        </p:txBody>
      </p:sp>
      <p:sp>
        <p:nvSpPr>
          <p:cNvPr id="161" name="文本框 160">
            <a:extLst>
              <a:ext uri="{FF2B5EF4-FFF2-40B4-BE49-F238E27FC236}">
                <a16:creationId xmlns:a16="http://schemas.microsoft.com/office/drawing/2014/main" id="{0FD7C366-F7D3-5956-F05A-71BC3CC1D6FE}"/>
              </a:ext>
            </a:extLst>
          </p:cNvPr>
          <p:cNvSpPr txBox="1"/>
          <p:nvPr/>
        </p:nvSpPr>
        <p:spPr>
          <a:xfrm>
            <a:off x="2003278" y="5099121"/>
            <a:ext cx="2860675" cy="925512"/>
          </a:xfrm>
          <a:prstGeom prst="rect">
            <a:avLst/>
          </a:prstGeom>
          <a:noFill/>
          <a:ln w="19050" cap="flat" cmpd="sng">
            <a:solidFill>
              <a:srgbClr val="00CC99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表示大、小径的粗、细实线要对齐，与外螺纹的倒角无关</a:t>
            </a:r>
          </a:p>
        </p:txBody>
      </p:sp>
      <p:sp>
        <p:nvSpPr>
          <p:cNvPr id="162" name="文本框 161">
            <a:extLst>
              <a:ext uri="{FF2B5EF4-FFF2-40B4-BE49-F238E27FC236}">
                <a16:creationId xmlns:a16="http://schemas.microsoft.com/office/drawing/2014/main" id="{02033C70-93FE-5F2E-C107-E935637210C9}"/>
              </a:ext>
            </a:extLst>
          </p:cNvPr>
          <p:cNvSpPr txBox="1"/>
          <p:nvPr/>
        </p:nvSpPr>
        <p:spPr>
          <a:xfrm>
            <a:off x="2003278" y="6157983"/>
            <a:ext cx="2492990" cy="369332"/>
          </a:xfrm>
          <a:prstGeom prst="rect">
            <a:avLst/>
          </a:prstGeom>
          <a:noFill/>
          <a:ln w="19050" cap="flat" cmpd="sng">
            <a:solidFill>
              <a:srgbClr val="9900FF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③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剖面线要画到粗实线</a:t>
            </a:r>
          </a:p>
        </p:txBody>
      </p:sp>
      <p:grpSp>
        <p:nvGrpSpPr>
          <p:cNvPr id="163" name="组合 162">
            <a:extLst>
              <a:ext uri="{FF2B5EF4-FFF2-40B4-BE49-F238E27FC236}">
                <a16:creationId xmlns:a16="http://schemas.microsoft.com/office/drawing/2014/main" id="{2A99C97D-7D17-03CA-4153-C98F7E570714}"/>
              </a:ext>
            </a:extLst>
          </p:cNvPr>
          <p:cNvGrpSpPr/>
          <p:nvPr/>
        </p:nvGrpSpPr>
        <p:grpSpPr>
          <a:xfrm>
            <a:off x="324658" y="4513849"/>
            <a:ext cx="1580195" cy="1828800"/>
            <a:chOff x="293" y="2976"/>
            <a:chExt cx="907" cy="1152"/>
          </a:xfrm>
        </p:grpSpPr>
        <p:sp>
          <p:nvSpPr>
            <p:cNvPr id="164" name="文本框 163">
              <a:extLst>
                <a:ext uri="{FF2B5EF4-FFF2-40B4-BE49-F238E27FC236}">
                  <a16:creationId xmlns:a16="http://schemas.microsoft.com/office/drawing/2014/main" id="{137FF0B3-6686-AD47-47BA-5D2EFB3B9972}"/>
                </a:ext>
              </a:extLst>
            </p:cNvPr>
            <p:cNvSpPr txBox="1"/>
            <p:nvPr/>
          </p:nvSpPr>
          <p:spPr>
            <a:xfrm>
              <a:off x="293" y="3449"/>
              <a:ext cx="699" cy="252"/>
            </a:xfrm>
            <a:prstGeom prst="rect">
              <a:avLst/>
            </a:prstGeom>
            <a:noFill/>
            <a:ln w="57150" cap="flat" cmpd="thickThin">
              <a:solidFill>
                <a:srgbClr val="0099FF"/>
              </a:solidFill>
              <a:prstDash val="dash"/>
              <a:miter/>
              <a:headEnd type="none" w="med" len="med"/>
              <a:tailEnd type="none" w="med" len="med"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画法小结</a:t>
              </a:r>
            </a:p>
          </p:txBody>
        </p:sp>
        <p:sp>
          <p:nvSpPr>
            <p:cNvPr id="165" name="左大括号 164">
              <a:extLst>
                <a:ext uri="{FF2B5EF4-FFF2-40B4-BE49-F238E27FC236}">
                  <a16:creationId xmlns:a16="http://schemas.microsoft.com/office/drawing/2014/main" id="{EBB0873E-B875-D345-C5CE-9BCE4B8B1117}"/>
                </a:ext>
              </a:extLst>
            </p:cNvPr>
            <p:cNvSpPr/>
            <p:nvPr/>
          </p:nvSpPr>
          <p:spPr>
            <a:xfrm>
              <a:off x="1152" y="2976"/>
              <a:ext cx="48" cy="1152"/>
            </a:xfrm>
            <a:prstGeom prst="leftBrace">
              <a:avLst>
                <a:gd name="adj1" fmla="val 200000"/>
                <a:gd name="adj2" fmla="val 50000"/>
              </a:avLst>
            </a:pr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 useBgFill="1">
        <p:nvSpPr>
          <p:cNvPr id="166" name="矩形 165">
            <a:extLst>
              <a:ext uri="{FF2B5EF4-FFF2-40B4-BE49-F238E27FC236}">
                <a16:creationId xmlns:a16="http://schemas.microsoft.com/office/drawing/2014/main" id="{C7741CA7-FF67-B4FC-483A-BB50B8CAC6A9}"/>
              </a:ext>
            </a:extLst>
          </p:cNvPr>
          <p:cNvSpPr/>
          <p:nvPr/>
        </p:nvSpPr>
        <p:spPr>
          <a:xfrm>
            <a:off x="1412728" y="1666896"/>
            <a:ext cx="152400" cy="900113"/>
          </a:xfrm>
          <a:prstGeom prst="rect">
            <a:avLst/>
          </a:prstGeom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 useBgFill="1">
        <p:nvSpPr>
          <p:cNvPr id="167" name="矩形 166">
            <a:extLst>
              <a:ext uri="{FF2B5EF4-FFF2-40B4-BE49-F238E27FC236}">
                <a16:creationId xmlns:a16="http://schemas.microsoft.com/office/drawing/2014/main" id="{3035F6C6-7C07-7046-BFD8-C1780F698613}"/>
              </a:ext>
            </a:extLst>
          </p:cNvPr>
          <p:cNvSpPr/>
          <p:nvPr/>
        </p:nvSpPr>
        <p:spPr>
          <a:xfrm>
            <a:off x="1171428" y="1692296"/>
            <a:ext cx="1600200" cy="152400"/>
          </a:xfrm>
          <a:prstGeom prst="rect">
            <a:avLst/>
          </a:prstGeom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8" name="直接连接符 167">
            <a:extLst>
              <a:ext uri="{FF2B5EF4-FFF2-40B4-BE49-F238E27FC236}">
                <a16:creationId xmlns:a16="http://schemas.microsoft.com/office/drawing/2014/main" id="{9F92EB58-68CF-ADB8-4762-CA0A4FD18C1A}"/>
              </a:ext>
            </a:extLst>
          </p:cNvPr>
          <p:cNvSpPr>
            <a:spLocks noChangeAspect="1"/>
          </p:cNvSpPr>
          <p:nvPr/>
        </p:nvSpPr>
        <p:spPr>
          <a:xfrm flipH="1">
            <a:off x="1026966" y="1757384"/>
            <a:ext cx="1754187" cy="1587"/>
          </a:xfrm>
          <a:prstGeom prst="line">
            <a:avLst/>
          </a:prstGeom>
          <a:ln w="952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" name="直接连接符 168">
            <a:extLst>
              <a:ext uri="{FF2B5EF4-FFF2-40B4-BE49-F238E27FC236}">
                <a16:creationId xmlns:a16="http://schemas.microsoft.com/office/drawing/2014/main" id="{2FA0A853-1357-7D92-F92C-2CD688CB4D08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2697016" y="1658959"/>
            <a:ext cx="157162" cy="158750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70" name="组合 169">
            <a:extLst>
              <a:ext uri="{FF2B5EF4-FFF2-40B4-BE49-F238E27FC236}">
                <a16:creationId xmlns:a16="http://schemas.microsoft.com/office/drawing/2014/main" id="{EC746BBE-CFA5-B0D6-23B0-A820F81876BA}"/>
              </a:ext>
            </a:extLst>
          </p:cNvPr>
          <p:cNvGrpSpPr>
            <a:grpSpLocks noChangeAspect="1"/>
          </p:cNvGrpSpPr>
          <p:nvPr/>
        </p:nvGrpSpPr>
        <p:grpSpPr>
          <a:xfrm>
            <a:off x="2531916" y="1522434"/>
            <a:ext cx="430212" cy="433387"/>
            <a:chOff x="1999" y="1469"/>
            <a:chExt cx="373" cy="375"/>
          </a:xfrm>
        </p:grpSpPr>
        <p:sp>
          <p:nvSpPr>
            <p:cNvPr id="171" name="任意多边形 259240">
              <a:extLst>
                <a:ext uri="{FF2B5EF4-FFF2-40B4-BE49-F238E27FC236}">
                  <a16:creationId xmlns:a16="http://schemas.microsoft.com/office/drawing/2014/main" id="{53991D9B-96BA-8468-F1FE-D839D1E1DA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06" y="1657"/>
              <a:ext cx="66" cy="142"/>
            </a:xfrm>
            <a:custGeom>
              <a:avLst/>
              <a:gdLst/>
              <a:ahLst/>
              <a:cxnLst/>
              <a:rect l="0" t="0" r="0" b="0"/>
              <a:pathLst>
                <a:path w="399" h="858">
                  <a:moveTo>
                    <a:pt x="0" y="858"/>
                  </a:moveTo>
                  <a:lnTo>
                    <a:pt x="18" y="842"/>
                  </a:lnTo>
                  <a:lnTo>
                    <a:pt x="36" y="827"/>
                  </a:lnTo>
                  <a:lnTo>
                    <a:pt x="53" y="811"/>
                  </a:lnTo>
                  <a:lnTo>
                    <a:pt x="70" y="794"/>
                  </a:lnTo>
                  <a:lnTo>
                    <a:pt x="87" y="777"/>
                  </a:lnTo>
                  <a:lnTo>
                    <a:pt x="104" y="759"/>
                  </a:lnTo>
                  <a:lnTo>
                    <a:pt x="119" y="742"/>
                  </a:lnTo>
                  <a:lnTo>
                    <a:pt x="135" y="724"/>
                  </a:lnTo>
                  <a:lnTo>
                    <a:pt x="150" y="706"/>
                  </a:lnTo>
                  <a:lnTo>
                    <a:pt x="164" y="687"/>
                  </a:lnTo>
                  <a:lnTo>
                    <a:pt x="179" y="668"/>
                  </a:lnTo>
                  <a:lnTo>
                    <a:pt x="193" y="648"/>
                  </a:lnTo>
                  <a:lnTo>
                    <a:pt x="207" y="629"/>
                  </a:lnTo>
                  <a:lnTo>
                    <a:pt x="220" y="609"/>
                  </a:lnTo>
                  <a:lnTo>
                    <a:pt x="232" y="588"/>
                  </a:lnTo>
                  <a:lnTo>
                    <a:pt x="245" y="569"/>
                  </a:lnTo>
                  <a:lnTo>
                    <a:pt x="256" y="547"/>
                  </a:lnTo>
                  <a:lnTo>
                    <a:pt x="267" y="527"/>
                  </a:lnTo>
                  <a:lnTo>
                    <a:pt x="279" y="506"/>
                  </a:lnTo>
                  <a:lnTo>
                    <a:pt x="289" y="485"/>
                  </a:lnTo>
                  <a:lnTo>
                    <a:pt x="299" y="463"/>
                  </a:lnTo>
                  <a:lnTo>
                    <a:pt x="308" y="441"/>
                  </a:lnTo>
                  <a:lnTo>
                    <a:pt x="318" y="419"/>
                  </a:lnTo>
                  <a:lnTo>
                    <a:pt x="327" y="397"/>
                  </a:lnTo>
                  <a:lnTo>
                    <a:pt x="335" y="374"/>
                  </a:lnTo>
                  <a:lnTo>
                    <a:pt x="342" y="352"/>
                  </a:lnTo>
                  <a:lnTo>
                    <a:pt x="350" y="329"/>
                  </a:lnTo>
                  <a:lnTo>
                    <a:pt x="357" y="307"/>
                  </a:lnTo>
                  <a:lnTo>
                    <a:pt x="363" y="283"/>
                  </a:lnTo>
                  <a:lnTo>
                    <a:pt x="368" y="260"/>
                  </a:lnTo>
                  <a:lnTo>
                    <a:pt x="373" y="237"/>
                  </a:lnTo>
                  <a:lnTo>
                    <a:pt x="378" y="213"/>
                  </a:lnTo>
                  <a:lnTo>
                    <a:pt x="382" y="190"/>
                  </a:lnTo>
                  <a:lnTo>
                    <a:pt x="387" y="167"/>
                  </a:lnTo>
                  <a:lnTo>
                    <a:pt x="390" y="143"/>
                  </a:lnTo>
                  <a:lnTo>
                    <a:pt x="393" y="119"/>
                  </a:lnTo>
                  <a:lnTo>
                    <a:pt x="395" y="96"/>
                  </a:lnTo>
                  <a:lnTo>
                    <a:pt x="397" y="72"/>
                  </a:lnTo>
                  <a:lnTo>
                    <a:pt x="398" y="48"/>
                  </a:lnTo>
                  <a:lnTo>
                    <a:pt x="399" y="24"/>
                  </a:lnTo>
                  <a:lnTo>
                    <a:pt x="39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任意多边形 259241">
              <a:extLst>
                <a:ext uri="{FF2B5EF4-FFF2-40B4-BE49-F238E27FC236}">
                  <a16:creationId xmlns:a16="http://schemas.microsoft.com/office/drawing/2014/main" id="{44126D2A-50E2-F991-A66B-0CDC1275E3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9" y="1469"/>
              <a:ext cx="373" cy="375"/>
            </a:xfrm>
            <a:custGeom>
              <a:avLst/>
              <a:gdLst/>
              <a:ahLst/>
              <a:cxnLst/>
              <a:rect l="0" t="0" r="0" b="0"/>
              <a:pathLst>
                <a:path w="2243" h="2244">
                  <a:moveTo>
                    <a:pt x="2243" y="1122"/>
                  </a:moveTo>
                  <a:lnTo>
                    <a:pt x="2243" y="1098"/>
                  </a:lnTo>
                  <a:lnTo>
                    <a:pt x="2242" y="1075"/>
                  </a:lnTo>
                  <a:lnTo>
                    <a:pt x="2241" y="1051"/>
                  </a:lnTo>
                  <a:lnTo>
                    <a:pt x="2239" y="1027"/>
                  </a:lnTo>
                  <a:lnTo>
                    <a:pt x="2237" y="1004"/>
                  </a:lnTo>
                  <a:lnTo>
                    <a:pt x="2234" y="980"/>
                  </a:lnTo>
                  <a:lnTo>
                    <a:pt x="2231" y="956"/>
                  </a:lnTo>
                  <a:lnTo>
                    <a:pt x="2226" y="933"/>
                  </a:lnTo>
                  <a:lnTo>
                    <a:pt x="2222" y="909"/>
                  </a:lnTo>
                  <a:lnTo>
                    <a:pt x="2217" y="886"/>
                  </a:lnTo>
                  <a:lnTo>
                    <a:pt x="2212" y="863"/>
                  </a:lnTo>
                  <a:lnTo>
                    <a:pt x="2207" y="839"/>
                  </a:lnTo>
                  <a:lnTo>
                    <a:pt x="2201" y="817"/>
                  </a:lnTo>
                  <a:lnTo>
                    <a:pt x="2194" y="794"/>
                  </a:lnTo>
                  <a:lnTo>
                    <a:pt x="2186" y="771"/>
                  </a:lnTo>
                  <a:lnTo>
                    <a:pt x="2179" y="749"/>
                  </a:lnTo>
                  <a:lnTo>
                    <a:pt x="2171" y="726"/>
                  </a:lnTo>
                  <a:lnTo>
                    <a:pt x="2162" y="704"/>
                  </a:lnTo>
                  <a:lnTo>
                    <a:pt x="2152" y="682"/>
                  </a:lnTo>
                  <a:lnTo>
                    <a:pt x="2143" y="660"/>
                  </a:lnTo>
                  <a:lnTo>
                    <a:pt x="2133" y="639"/>
                  </a:lnTo>
                  <a:lnTo>
                    <a:pt x="2123" y="617"/>
                  </a:lnTo>
                  <a:lnTo>
                    <a:pt x="2111" y="596"/>
                  </a:lnTo>
                  <a:lnTo>
                    <a:pt x="2100" y="575"/>
                  </a:lnTo>
                  <a:lnTo>
                    <a:pt x="2089" y="554"/>
                  </a:lnTo>
                  <a:lnTo>
                    <a:pt x="2076" y="534"/>
                  </a:lnTo>
                  <a:lnTo>
                    <a:pt x="2064" y="514"/>
                  </a:lnTo>
                  <a:lnTo>
                    <a:pt x="2051" y="494"/>
                  </a:lnTo>
                  <a:lnTo>
                    <a:pt x="2037" y="474"/>
                  </a:lnTo>
                  <a:lnTo>
                    <a:pt x="2023" y="456"/>
                  </a:lnTo>
                  <a:lnTo>
                    <a:pt x="2008" y="436"/>
                  </a:lnTo>
                  <a:lnTo>
                    <a:pt x="1994" y="418"/>
                  </a:lnTo>
                  <a:lnTo>
                    <a:pt x="1979" y="399"/>
                  </a:lnTo>
                  <a:lnTo>
                    <a:pt x="1963" y="380"/>
                  </a:lnTo>
                  <a:lnTo>
                    <a:pt x="1948" y="363"/>
                  </a:lnTo>
                  <a:lnTo>
                    <a:pt x="1931" y="346"/>
                  </a:lnTo>
                  <a:lnTo>
                    <a:pt x="1914" y="329"/>
                  </a:lnTo>
                  <a:lnTo>
                    <a:pt x="1897" y="313"/>
                  </a:lnTo>
                  <a:lnTo>
                    <a:pt x="1880" y="296"/>
                  </a:lnTo>
                  <a:lnTo>
                    <a:pt x="1862" y="280"/>
                  </a:lnTo>
                  <a:lnTo>
                    <a:pt x="1844" y="264"/>
                  </a:lnTo>
                  <a:lnTo>
                    <a:pt x="1825" y="249"/>
                  </a:lnTo>
                  <a:lnTo>
                    <a:pt x="1807" y="234"/>
                  </a:lnTo>
                  <a:lnTo>
                    <a:pt x="1788" y="220"/>
                  </a:lnTo>
                  <a:lnTo>
                    <a:pt x="1769" y="207"/>
                  </a:lnTo>
                  <a:lnTo>
                    <a:pt x="1749" y="192"/>
                  </a:lnTo>
                  <a:lnTo>
                    <a:pt x="1730" y="180"/>
                  </a:lnTo>
                  <a:lnTo>
                    <a:pt x="1709" y="167"/>
                  </a:lnTo>
                  <a:lnTo>
                    <a:pt x="1689" y="154"/>
                  </a:lnTo>
                  <a:lnTo>
                    <a:pt x="1668" y="143"/>
                  </a:lnTo>
                  <a:lnTo>
                    <a:pt x="1647" y="132"/>
                  </a:lnTo>
                  <a:lnTo>
                    <a:pt x="1626" y="120"/>
                  </a:lnTo>
                  <a:lnTo>
                    <a:pt x="1605" y="110"/>
                  </a:lnTo>
                  <a:lnTo>
                    <a:pt x="1584" y="100"/>
                  </a:lnTo>
                  <a:lnTo>
                    <a:pt x="1561" y="90"/>
                  </a:lnTo>
                  <a:lnTo>
                    <a:pt x="1539" y="81"/>
                  </a:lnTo>
                  <a:lnTo>
                    <a:pt x="1518" y="73"/>
                  </a:lnTo>
                  <a:lnTo>
                    <a:pt x="1495" y="65"/>
                  </a:lnTo>
                  <a:lnTo>
                    <a:pt x="1473" y="56"/>
                  </a:lnTo>
                  <a:lnTo>
                    <a:pt x="1450" y="49"/>
                  </a:lnTo>
                  <a:lnTo>
                    <a:pt x="1427" y="43"/>
                  </a:lnTo>
                  <a:lnTo>
                    <a:pt x="1404" y="36"/>
                  </a:lnTo>
                  <a:lnTo>
                    <a:pt x="1381" y="31"/>
                  </a:lnTo>
                  <a:lnTo>
                    <a:pt x="1357" y="26"/>
                  </a:lnTo>
                  <a:lnTo>
                    <a:pt x="1335" y="20"/>
                  </a:lnTo>
                  <a:lnTo>
                    <a:pt x="1311" y="16"/>
                  </a:lnTo>
                  <a:lnTo>
                    <a:pt x="1287" y="12"/>
                  </a:lnTo>
                  <a:lnTo>
                    <a:pt x="1264" y="9"/>
                  </a:lnTo>
                  <a:lnTo>
                    <a:pt x="1240" y="6"/>
                  </a:lnTo>
                  <a:lnTo>
                    <a:pt x="1216" y="4"/>
                  </a:lnTo>
                  <a:lnTo>
                    <a:pt x="1193" y="2"/>
                  </a:lnTo>
                  <a:lnTo>
                    <a:pt x="1169" y="1"/>
                  </a:lnTo>
                  <a:lnTo>
                    <a:pt x="1145" y="1"/>
                  </a:lnTo>
                  <a:lnTo>
                    <a:pt x="1122" y="0"/>
                  </a:lnTo>
                  <a:lnTo>
                    <a:pt x="1097" y="1"/>
                  </a:lnTo>
                  <a:lnTo>
                    <a:pt x="1073" y="1"/>
                  </a:lnTo>
                  <a:lnTo>
                    <a:pt x="1050" y="2"/>
                  </a:lnTo>
                  <a:lnTo>
                    <a:pt x="1026" y="4"/>
                  </a:lnTo>
                  <a:lnTo>
                    <a:pt x="1002" y="6"/>
                  </a:lnTo>
                  <a:lnTo>
                    <a:pt x="979" y="9"/>
                  </a:lnTo>
                  <a:lnTo>
                    <a:pt x="955" y="12"/>
                  </a:lnTo>
                  <a:lnTo>
                    <a:pt x="931" y="16"/>
                  </a:lnTo>
                  <a:lnTo>
                    <a:pt x="909" y="20"/>
                  </a:lnTo>
                  <a:lnTo>
                    <a:pt x="885" y="26"/>
                  </a:lnTo>
                  <a:lnTo>
                    <a:pt x="862" y="31"/>
                  </a:lnTo>
                  <a:lnTo>
                    <a:pt x="839" y="36"/>
                  </a:lnTo>
                  <a:lnTo>
                    <a:pt x="816" y="43"/>
                  </a:lnTo>
                  <a:lnTo>
                    <a:pt x="793" y="49"/>
                  </a:lnTo>
                  <a:lnTo>
                    <a:pt x="770" y="56"/>
                  </a:lnTo>
                  <a:lnTo>
                    <a:pt x="747" y="65"/>
                  </a:lnTo>
                  <a:lnTo>
                    <a:pt x="726" y="73"/>
                  </a:lnTo>
                  <a:lnTo>
                    <a:pt x="703" y="81"/>
                  </a:lnTo>
                  <a:lnTo>
                    <a:pt x="682" y="90"/>
                  </a:lnTo>
                  <a:lnTo>
                    <a:pt x="660" y="100"/>
                  </a:lnTo>
                  <a:lnTo>
                    <a:pt x="638" y="110"/>
                  </a:lnTo>
                  <a:lnTo>
                    <a:pt x="617" y="120"/>
                  </a:lnTo>
                  <a:lnTo>
                    <a:pt x="595" y="132"/>
                  </a:lnTo>
                  <a:lnTo>
                    <a:pt x="575" y="143"/>
                  </a:lnTo>
                  <a:lnTo>
                    <a:pt x="554" y="154"/>
                  </a:lnTo>
                  <a:lnTo>
                    <a:pt x="533" y="167"/>
                  </a:lnTo>
                  <a:lnTo>
                    <a:pt x="513" y="180"/>
                  </a:lnTo>
                  <a:lnTo>
                    <a:pt x="493" y="192"/>
                  </a:lnTo>
                  <a:lnTo>
                    <a:pt x="474" y="207"/>
                  </a:lnTo>
                  <a:lnTo>
                    <a:pt x="454" y="220"/>
                  </a:lnTo>
                  <a:lnTo>
                    <a:pt x="436" y="234"/>
                  </a:lnTo>
                  <a:lnTo>
                    <a:pt x="417" y="249"/>
                  </a:lnTo>
                  <a:lnTo>
                    <a:pt x="399" y="264"/>
                  </a:lnTo>
                  <a:lnTo>
                    <a:pt x="380" y="280"/>
                  </a:lnTo>
                  <a:lnTo>
                    <a:pt x="363" y="296"/>
                  </a:lnTo>
                  <a:lnTo>
                    <a:pt x="345" y="313"/>
                  </a:lnTo>
                  <a:lnTo>
                    <a:pt x="329" y="329"/>
                  </a:lnTo>
                  <a:lnTo>
                    <a:pt x="312" y="346"/>
                  </a:lnTo>
                  <a:lnTo>
                    <a:pt x="296" y="363"/>
                  </a:lnTo>
                  <a:lnTo>
                    <a:pt x="279" y="380"/>
                  </a:lnTo>
                  <a:lnTo>
                    <a:pt x="264" y="399"/>
                  </a:lnTo>
                  <a:lnTo>
                    <a:pt x="249" y="418"/>
                  </a:lnTo>
                  <a:lnTo>
                    <a:pt x="234" y="436"/>
                  </a:lnTo>
                  <a:lnTo>
                    <a:pt x="220" y="456"/>
                  </a:lnTo>
                  <a:lnTo>
                    <a:pt x="206" y="474"/>
                  </a:lnTo>
                  <a:lnTo>
                    <a:pt x="192" y="494"/>
                  </a:lnTo>
                  <a:lnTo>
                    <a:pt x="180" y="514"/>
                  </a:lnTo>
                  <a:lnTo>
                    <a:pt x="166" y="534"/>
                  </a:lnTo>
                  <a:lnTo>
                    <a:pt x="154" y="554"/>
                  </a:lnTo>
                  <a:lnTo>
                    <a:pt x="143" y="575"/>
                  </a:lnTo>
                  <a:lnTo>
                    <a:pt x="131" y="596"/>
                  </a:lnTo>
                  <a:lnTo>
                    <a:pt x="120" y="617"/>
                  </a:lnTo>
                  <a:lnTo>
                    <a:pt x="110" y="639"/>
                  </a:lnTo>
                  <a:lnTo>
                    <a:pt x="99" y="660"/>
                  </a:lnTo>
                  <a:lnTo>
                    <a:pt x="90" y="682"/>
                  </a:lnTo>
                  <a:lnTo>
                    <a:pt x="81" y="704"/>
                  </a:lnTo>
                  <a:lnTo>
                    <a:pt x="73" y="726"/>
                  </a:lnTo>
                  <a:lnTo>
                    <a:pt x="64" y="749"/>
                  </a:lnTo>
                  <a:lnTo>
                    <a:pt x="56" y="771"/>
                  </a:lnTo>
                  <a:lnTo>
                    <a:pt x="49" y="794"/>
                  </a:lnTo>
                  <a:lnTo>
                    <a:pt x="43" y="817"/>
                  </a:lnTo>
                  <a:lnTo>
                    <a:pt x="37" y="839"/>
                  </a:lnTo>
                  <a:lnTo>
                    <a:pt x="30" y="863"/>
                  </a:lnTo>
                  <a:lnTo>
                    <a:pt x="25" y="886"/>
                  </a:lnTo>
                  <a:lnTo>
                    <a:pt x="20" y="909"/>
                  </a:lnTo>
                  <a:lnTo>
                    <a:pt x="16" y="933"/>
                  </a:lnTo>
                  <a:lnTo>
                    <a:pt x="12" y="956"/>
                  </a:lnTo>
                  <a:lnTo>
                    <a:pt x="9" y="980"/>
                  </a:lnTo>
                  <a:lnTo>
                    <a:pt x="7" y="1004"/>
                  </a:lnTo>
                  <a:lnTo>
                    <a:pt x="4" y="1027"/>
                  </a:lnTo>
                  <a:lnTo>
                    <a:pt x="3" y="1051"/>
                  </a:lnTo>
                  <a:lnTo>
                    <a:pt x="1" y="1075"/>
                  </a:lnTo>
                  <a:lnTo>
                    <a:pt x="1" y="1098"/>
                  </a:lnTo>
                  <a:lnTo>
                    <a:pt x="0" y="1122"/>
                  </a:lnTo>
                  <a:lnTo>
                    <a:pt x="1" y="1146"/>
                  </a:lnTo>
                  <a:lnTo>
                    <a:pt x="1" y="1170"/>
                  </a:lnTo>
                  <a:lnTo>
                    <a:pt x="3" y="1194"/>
                  </a:lnTo>
                  <a:lnTo>
                    <a:pt x="4" y="1218"/>
                  </a:lnTo>
                  <a:lnTo>
                    <a:pt x="7" y="1241"/>
                  </a:lnTo>
                  <a:lnTo>
                    <a:pt x="9" y="1265"/>
                  </a:lnTo>
                  <a:lnTo>
                    <a:pt x="12" y="1289"/>
                  </a:lnTo>
                  <a:lnTo>
                    <a:pt x="16" y="1312"/>
                  </a:lnTo>
                  <a:lnTo>
                    <a:pt x="20" y="1335"/>
                  </a:lnTo>
                  <a:lnTo>
                    <a:pt x="25" y="1359"/>
                  </a:lnTo>
                  <a:lnTo>
                    <a:pt x="30" y="1382"/>
                  </a:lnTo>
                  <a:lnTo>
                    <a:pt x="37" y="1405"/>
                  </a:lnTo>
                  <a:lnTo>
                    <a:pt x="43" y="1429"/>
                  </a:lnTo>
                  <a:lnTo>
                    <a:pt x="49" y="1451"/>
                  </a:lnTo>
                  <a:lnTo>
                    <a:pt x="56" y="1474"/>
                  </a:lnTo>
                  <a:lnTo>
                    <a:pt x="64" y="1496"/>
                  </a:lnTo>
                  <a:lnTo>
                    <a:pt x="73" y="1519"/>
                  </a:lnTo>
                  <a:lnTo>
                    <a:pt x="81" y="1541"/>
                  </a:lnTo>
                  <a:lnTo>
                    <a:pt x="90" y="1563"/>
                  </a:lnTo>
                  <a:lnTo>
                    <a:pt x="99" y="1585"/>
                  </a:lnTo>
                  <a:lnTo>
                    <a:pt x="110" y="1607"/>
                  </a:lnTo>
                  <a:lnTo>
                    <a:pt x="120" y="1628"/>
                  </a:lnTo>
                  <a:lnTo>
                    <a:pt x="131" y="1649"/>
                  </a:lnTo>
                  <a:lnTo>
                    <a:pt x="143" y="1669"/>
                  </a:lnTo>
                  <a:lnTo>
                    <a:pt x="154" y="1691"/>
                  </a:lnTo>
                  <a:lnTo>
                    <a:pt x="166" y="1710"/>
                  </a:lnTo>
                  <a:lnTo>
                    <a:pt x="180" y="1731"/>
                  </a:lnTo>
                  <a:lnTo>
                    <a:pt x="192" y="1751"/>
                  </a:lnTo>
                  <a:lnTo>
                    <a:pt x="206" y="1770"/>
                  </a:lnTo>
                  <a:lnTo>
                    <a:pt x="220" y="1790"/>
                  </a:lnTo>
                  <a:lnTo>
                    <a:pt x="234" y="1809"/>
                  </a:lnTo>
                  <a:lnTo>
                    <a:pt x="249" y="1828"/>
                  </a:lnTo>
                  <a:lnTo>
                    <a:pt x="264" y="1846"/>
                  </a:lnTo>
                  <a:lnTo>
                    <a:pt x="279" y="1864"/>
                  </a:lnTo>
                  <a:lnTo>
                    <a:pt x="296" y="1881"/>
                  </a:lnTo>
                  <a:lnTo>
                    <a:pt x="312" y="1899"/>
                  </a:lnTo>
                  <a:lnTo>
                    <a:pt x="329" y="1916"/>
                  </a:lnTo>
                  <a:lnTo>
                    <a:pt x="345" y="1933"/>
                  </a:lnTo>
                  <a:lnTo>
                    <a:pt x="363" y="1949"/>
                  </a:lnTo>
                  <a:lnTo>
                    <a:pt x="380" y="1964"/>
                  </a:lnTo>
                  <a:lnTo>
                    <a:pt x="399" y="1980"/>
                  </a:lnTo>
                  <a:lnTo>
                    <a:pt x="417" y="1995"/>
                  </a:lnTo>
                  <a:lnTo>
                    <a:pt x="436" y="2011"/>
                  </a:lnTo>
                  <a:lnTo>
                    <a:pt x="454" y="2025"/>
                  </a:lnTo>
                  <a:lnTo>
                    <a:pt x="474" y="2039"/>
                  </a:lnTo>
                  <a:lnTo>
                    <a:pt x="493" y="2052"/>
                  </a:lnTo>
                  <a:lnTo>
                    <a:pt x="513" y="2065"/>
                  </a:lnTo>
                  <a:lnTo>
                    <a:pt x="533" y="2078"/>
                  </a:lnTo>
                  <a:lnTo>
                    <a:pt x="554" y="2090"/>
                  </a:lnTo>
                  <a:lnTo>
                    <a:pt x="575" y="2102"/>
                  </a:lnTo>
                  <a:lnTo>
                    <a:pt x="595" y="2114"/>
                  </a:lnTo>
                  <a:lnTo>
                    <a:pt x="617" y="2125"/>
                  </a:lnTo>
                  <a:lnTo>
                    <a:pt x="638" y="2135"/>
                  </a:lnTo>
                  <a:lnTo>
                    <a:pt x="660" y="2146"/>
                  </a:lnTo>
                  <a:lnTo>
                    <a:pt x="682" y="2155"/>
                  </a:lnTo>
                  <a:lnTo>
                    <a:pt x="703" y="2164"/>
                  </a:lnTo>
                  <a:lnTo>
                    <a:pt x="726" y="2172"/>
                  </a:lnTo>
                  <a:lnTo>
                    <a:pt x="747" y="2180"/>
                  </a:lnTo>
                  <a:lnTo>
                    <a:pt x="770" y="2189"/>
                  </a:lnTo>
                  <a:lnTo>
                    <a:pt x="793" y="2196"/>
                  </a:lnTo>
                  <a:lnTo>
                    <a:pt x="816" y="2202"/>
                  </a:lnTo>
                  <a:lnTo>
                    <a:pt x="839" y="2208"/>
                  </a:lnTo>
                  <a:lnTo>
                    <a:pt x="862" y="2214"/>
                  </a:lnTo>
                  <a:lnTo>
                    <a:pt x="885" y="2220"/>
                  </a:lnTo>
                  <a:lnTo>
                    <a:pt x="909" y="2225"/>
                  </a:lnTo>
                  <a:lnTo>
                    <a:pt x="931" y="2229"/>
                  </a:lnTo>
                  <a:lnTo>
                    <a:pt x="955" y="2232"/>
                  </a:lnTo>
                  <a:lnTo>
                    <a:pt x="979" y="2236"/>
                  </a:lnTo>
                  <a:lnTo>
                    <a:pt x="1002" y="2238"/>
                  </a:lnTo>
                  <a:lnTo>
                    <a:pt x="1026" y="2240"/>
                  </a:lnTo>
                  <a:lnTo>
                    <a:pt x="1050" y="2242"/>
                  </a:lnTo>
                  <a:lnTo>
                    <a:pt x="1073" y="2243"/>
                  </a:lnTo>
                  <a:lnTo>
                    <a:pt x="1097" y="2244"/>
                  </a:lnTo>
                  <a:lnTo>
                    <a:pt x="1122" y="2244"/>
                  </a:lnTo>
                  <a:lnTo>
                    <a:pt x="1145" y="2244"/>
                  </a:lnTo>
                  <a:lnTo>
                    <a:pt x="1169" y="2243"/>
                  </a:lnTo>
                  <a:lnTo>
                    <a:pt x="1193" y="2242"/>
                  </a:lnTo>
                  <a:lnTo>
                    <a:pt x="1216" y="2240"/>
                  </a:lnTo>
                  <a:lnTo>
                    <a:pt x="1240" y="2238"/>
                  </a:lnTo>
                  <a:lnTo>
                    <a:pt x="1264" y="2236"/>
                  </a:lnTo>
                  <a:lnTo>
                    <a:pt x="1287" y="2232"/>
                  </a:lnTo>
                  <a:lnTo>
                    <a:pt x="1311" y="2229"/>
                  </a:lnTo>
                  <a:lnTo>
                    <a:pt x="1335" y="2225"/>
                  </a:lnTo>
                  <a:lnTo>
                    <a:pt x="1357" y="2220"/>
                  </a:lnTo>
                  <a:lnTo>
                    <a:pt x="1381" y="2214"/>
                  </a:lnTo>
                  <a:lnTo>
                    <a:pt x="1404" y="2208"/>
                  </a:lnTo>
                  <a:lnTo>
                    <a:pt x="1427" y="2202"/>
                  </a:lnTo>
                  <a:lnTo>
                    <a:pt x="1450" y="2196"/>
                  </a:lnTo>
                  <a:lnTo>
                    <a:pt x="1473" y="2189"/>
                  </a:lnTo>
                  <a:lnTo>
                    <a:pt x="1495" y="2180"/>
                  </a:lnTo>
                  <a:lnTo>
                    <a:pt x="1518" y="2172"/>
                  </a:lnTo>
                  <a:lnTo>
                    <a:pt x="1539" y="2164"/>
                  </a:lnTo>
                  <a:lnTo>
                    <a:pt x="1561" y="2155"/>
                  </a:lnTo>
                  <a:lnTo>
                    <a:pt x="1584" y="2146"/>
                  </a:lnTo>
                  <a:lnTo>
                    <a:pt x="1605" y="2135"/>
                  </a:lnTo>
                  <a:lnTo>
                    <a:pt x="1626" y="2125"/>
                  </a:lnTo>
                  <a:lnTo>
                    <a:pt x="1647" y="2114"/>
                  </a:lnTo>
                  <a:lnTo>
                    <a:pt x="1668" y="2102"/>
                  </a:lnTo>
                  <a:lnTo>
                    <a:pt x="1689" y="2090"/>
                  </a:lnTo>
                  <a:lnTo>
                    <a:pt x="1709" y="2078"/>
                  </a:lnTo>
                  <a:lnTo>
                    <a:pt x="1730" y="2065"/>
                  </a:lnTo>
                  <a:lnTo>
                    <a:pt x="1749" y="2052"/>
                  </a:lnTo>
                  <a:lnTo>
                    <a:pt x="1769" y="2039"/>
                  </a:lnTo>
                  <a:lnTo>
                    <a:pt x="1788" y="2025"/>
                  </a:lnTo>
                  <a:lnTo>
                    <a:pt x="1807" y="2011"/>
                  </a:lnTo>
                  <a:lnTo>
                    <a:pt x="1825" y="1995"/>
                  </a:lnTo>
                  <a:lnTo>
                    <a:pt x="1844" y="198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 useBgFill="1">
        <p:nvSpPr>
          <p:cNvPr id="173" name="矩形 172">
            <a:extLst>
              <a:ext uri="{FF2B5EF4-FFF2-40B4-BE49-F238E27FC236}">
                <a16:creationId xmlns:a16="http://schemas.microsoft.com/office/drawing/2014/main" id="{59B9A6F8-2A0A-09E1-1253-C6A929BBD315}"/>
              </a:ext>
            </a:extLst>
          </p:cNvPr>
          <p:cNvSpPr/>
          <p:nvPr/>
        </p:nvSpPr>
        <p:spPr>
          <a:xfrm>
            <a:off x="1222228" y="2390796"/>
            <a:ext cx="1600200" cy="152400"/>
          </a:xfrm>
          <a:prstGeom prst="rect">
            <a:avLst/>
          </a:prstGeom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" name="直接连接符 173">
            <a:extLst>
              <a:ext uri="{FF2B5EF4-FFF2-40B4-BE49-F238E27FC236}">
                <a16:creationId xmlns:a16="http://schemas.microsoft.com/office/drawing/2014/main" id="{C36B172A-5BCA-9F61-6CD7-D54FFCD6661E}"/>
              </a:ext>
            </a:extLst>
          </p:cNvPr>
          <p:cNvSpPr>
            <a:spLocks noChangeAspect="1"/>
          </p:cNvSpPr>
          <p:nvPr/>
        </p:nvSpPr>
        <p:spPr>
          <a:xfrm flipH="1">
            <a:off x="1039666" y="2486046"/>
            <a:ext cx="1754187" cy="0"/>
          </a:xfrm>
          <a:prstGeom prst="line">
            <a:avLst/>
          </a:prstGeom>
          <a:ln w="952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5" name="直接连接符 174">
            <a:extLst>
              <a:ext uri="{FF2B5EF4-FFF2-40B4-BE49-F238E27FC236}">
                <a16:creationId xmlns:a16="http://schemas.microsoft.com/office/drawing/2014/main" id="{3C9A3600-8885-1BAC-F35F-B1E718E96724}"/>
              </a:ext>
            </a:extLst>
          </p:cNvPr>
          <p:cNvSpPr>
            <a:spLocks noChangeAspect="1"/>
          </p:cNvSpPr>
          <p:nvPr/>
        </p:nvSpPr>
        <p:spPr>
          <a:xfrm>
            <a:off x="2697016" y="1658959"/>
            <a:ext cx="1587" cy="920750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6" name="直接连接符 175">
            <a:extLst>
              <a:ext uri="{FF2B5EF4-FFF2-40B4-BE49-F238E27FC236}">
                <a16:creationId xmlns:a16="http://schemas.microsoft.com/office/drawing/2014/main" id="{9078E9E9-405E-3466-DACE-C27345F82A77}"/>
              </a:ext>
            </a:extLst>
          </p:cNvPr>
          <p:cNvSpPr>
            <a:spLocks noChangeAspect="1"/>
          </p:cNvSpPr>
          <p:nvPr/>
        </p:nvSpPr>
        <p:spPr>
          <a:xfrm flipH="1">
            <a:off x="2701778" y="2422546"/>
            <a:ext cx="157163" cy="157163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77" name="组合 176">
            <a:extLst>
              <a:ext uri="{FF2B5EF4-FFF2-40B4-BE49-F238E27FC236}">
                <a16:creationId xmlns:a16="http://schemas.microsoft.com/office/drawing/2014/main" id="{ABA8A037-AEE5-7796-8822-9F055FA9DF0C}"/>
              </a:ext>
            </a:extLst>
          </p:cNvPr>
          <p:cNvGrpSpPr>
            <a:grpSpLocks noChangeAspect="1"/>
          </p:cNvGrpSpPr>
          <p:nvPr/>
        </p:nvGrpSpPr>
        <p:grpSpPr>
          <a:xfrm>
            <a:off x="2295378" y="2487634"/>
            <a:ext cx="550863" cy="550862"/>
            <a:chOff x="1794" y="2305"/>
            <a:chExt cx="477" cy="477"/>
          </a:xfrm>
        </p:grpSpPr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0CBBB749-2F6C-D6CB-E6AA-30333342954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794" y="2384"/>
              <a:ext cx="397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5B1B5D6A-369D-3D01-0018-3C1125D2650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91" y="2305"/>
              <a:ext cx="80" cy="7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80" name="直接连接符 179">
            <a:extLst>
              <a:ext uri="{FF2B5EF4-FFF2-40B4-BE49-F238E27FC236}">
                <a16:creationId xmlns:a16="http://schemas.microsoft.com/office/drawing/2014/main" id="{D280A6A7-E4B2-D41E-1F2A-6911FB463D25}"/>
              </a:ext>
            </a:extLst>
          </p:cNvPr>
          <p:cNvSpPr>
            <a:spLocks noChangeAspect="1"/>
          </p:cNvSpPr>
          <p:nvPr/>
        </p:nvSpPr>
        <p:spPr>
          <a:xfrm flipH="1">
            <a:off x="593578" y="1654196"/>
            <a:ext cx="2105025" cy="1588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1" name="直接连接符 180">
            <a:extLst>
              <a:ext uri="{FF2B5EF4-FFF2-40B4-BE49-F238E27FC236}">
                <a16:creationId xmlns:a16="http://schemas.microsoft.com/office/drawing/2014/main" id="{033D4085-94D0-5D88-9538-FADA80F35F87}"/>
              </a:ext>
            </a:extLst>
          </p:cNvPr>
          <p:cNvSpPr>
            <a:spLocks noChangeAspect="1"/>
          </p:cNvSpPr>
          <p:nvPr/>
        </p:nvSpPr>
        <p:spPr>
          <a:xfrm flipH="1">
            <a:off x="591991" y="2578121"/>
            <a:ext cx="2103437" cy="1588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2" name="文本框 181">
            <a:extLst>
              <a:ext uri="{FF2B5EF4-FFF2-40B4-BE49-F238E27FC236}">
                <a16:creationId xmlns:a16="http://schemas.microsoft.com/office/drawing/2014/main" id="{7ACF7D36-2273-ABEC-751B-FDED1A0E62E8}"/>
              </a:ext>
            </a:extLst>
          </p:cNvPr>
          <p:cNvSpPr txBox="1"/>
          <p:nvPr/>
        </p:nvSpPr>
        <p:spPr>
          <a:xfrm>
            <a:off x="2758928" y="3049609"/>
            <a:ext cx="492443" cy="276999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0.5D</a:t>
            </a:r>
          </a:p>
        </p:txBody>
      </p:sp>
      <p:sp>
        <p:nvSpPr>
          <p:cNvPr id="183" name="文本框 182">
            <a:extLst>
              <a:ext uri="{FF2B5EF4-FFF2-40B4-BE49-F238E27FC236}">
                <a16:creationId xmlns:a16="http://schemas.microsoft.com/office/drawing/2014/main" id="{E886ED5F-6992-98E7-863B-73D69E27043A}"/>
              </a:ext>
            </a:extLst>
          </p:cNvPr>
          <p:cNvSpPr txBox="1"/>
          <p:nvPr/>
        </p:nvSpPr>
        <p:spPr>
          <a:xfrm>
            <a:off x="3609828" y="3348059"/>
            <a:ext cx="492443" cy="276999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0.5D</a:t>
            </a:r>
          </a:p>
        </p:txBody>
      </p:sp>
      <p:sp>
        <p:nvSpPr>
          <p:cNvPr id="245" name="Text Box 230">
            <a:extLst>
              <a:ext uri="{FF2B5EF4-FFF2-40B4-BE49-F238E27FC236}">
                <a16:creationId xmlns:a16="http://schemas.microsoft.com/office/drawing/2014/main" id="{F2BFE4BA-161C-0B3A-8B3E-F11F54C58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3424" y="3944582"/>
            <a:ext cx="9509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rPr>
              <a:t>A</a:t>
            </a:r>
            <a:r>
              <a:rPr kumimoji="1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rPr>
              <a:t>－</a:t>
            </a: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rPr>
              <a:t>A</a:t>
            </a:r>
          </a:p>
        </p:txBody>
      </p:sp>
      <p:grpSp>
        <p:nvGrpSpPr>
          <p:cNvPr id="246" name="Group 299">
            <a:extLst>
              <a:ext uri="{FF2B5EF4-FFF2-40B4-BE49-F238E27FC236}">
                <a16:creationId xmlns:a16="http://schemas.microsoft.com/office/drawing/2014/main" id="{A4CB41DC-EF44-87C9-CA5B-880048318C31}"/>
              </a:ext>
            </a:extLst>
          </p:cNvPr>
          <p:cNvGrpSpPr>
            <a:grpSpLocks/>
          </p:cNvGrpSpPr>
          <p:nvPr/>
        </p:nvGrpSpPr>
        <p:grpSpPr bwMode="auto">
          <a:xfrm>
            <a:off x="5985668" y="4365104"/>
            <a:ext cx="2284413" cy="2060575"/>
            <a:chOff x="2784" y="576"/>
            <a:chExt cx="1861" cy="1666"/>
          </a:xfrm>
        </p:grpSpPr>
        <p:sp>
          <p:nvSpPr>
            <p:cNvPr id="247" name="Oval 300">
              <a:extLst>
                <a:ext uri="{FF2B5EF4-FFF2-40B4-BE49-F238E27FC236}">
                  <a16:creationId xmlns:a16="http://schemas.microsoft.com/office/drawing/2014/main" id="{43D79969-DD02-9E3E-520A-5157BD16C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624"/>
              <a:ext cx="1680" cy="1536"/>
            </a:xfrm>
            <a:prstGeom prst="ellips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248" name="Freeform 301">
              <a:extLst>
                <a:ext uri="{FF2B5EF4-FFF2-40B4-BE49-F238E27FC236}">
                  <a16:creationId xmlns:a16="http://schemas.microsoft.com/office/drawing/2014/main" id="{5CD11BFF-657C-E83D-49A6-11AFB3420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410"/>
              <a:ext cx="1861" cy="1"/>
            </a:xfrm>
            <a:custGeom>
              <a:avLst/>
              <a:gdLst>
                <a:gd name="T0" fmla="*/ 0 w 1861"/>
                <a:gd name="T1" fmla="*/ 0 h 1"/>
                <a:gd name="T2" fmla="*/ 1861 w 186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1" h="1">
                  <a:moveTo>
                    <a:pt x="0" y="0"/>
                  </a:moveTo>
                  <a:lnTo>
                    <a:pt x="1861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lg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49" name="Freeform 302">
              <a:extLst>
                <a:ext uri="{FF2B5EF4-FFF2-40B4-BE49-F238E27FC236}">
                  <a16:creationId xmlns:a16="http://schemas.microsoft.com/office/drawing/2014/main" id="{70083528-590C-799D-E0BF-9EEF289E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576"/>
              <a:ext cx="1" cy="1666"/>
            </a:xfrm>
            <a:custGeom>
              <a:avLst/>
              <a:gdLst>
                <a:gd name="T0" fmla="*/ 0 w 1"/>
                <a:gd name="T1" fmla="*/ 0 h 1666"/>
                <a:gd name="T2" fmla="*/ 0 w 1"/>
                <a:gd name="T3" fmla="*/ 1666 h 16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66">
                  <a:moveTo>
                    <a:pt x="0" y="0"/>
                  </a:moveTo>
                  <a:lnTo>
                    <a:pt x="0" y="1666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lg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50" name="Group 303">
            <a:extLst>
              <a:ext uri="{FF2B5EF4-FFF2-40B4-BE49-F238E27FC236}">
                <a16:creationId xmlns:a16="http://schemas.microsoft.com/office/drawing/2014/main" id="{C2B381B2-3466-AE2B-88B3-2D187F5E24CD}"/>
              </a:ext>
            </a:extLst>
          </p:cNvPr>
          <p:cNvGrpSpPr>
            <a:grpSpLocks/>
          </p:cNvGrpSpPr>
          <p:nvPr/>
        </p:nvGrpSpPr>
        <p:grpSpPr bwMode="auto">
          <a:xfrm>
            <a:off x="6103143" y="4415904"/>
            <a:ext cx="2057400" cy="1928813"/>
            <a:chOff x="3882" y="1207"/>
            <a:chExt cx="1296" cy="1215"/>
          </a:xfrm>
        </p:grpSpPr>
        <p:sp>
          <p:nvSpPr>
            <p:cNvPr id="251" name="Freeform 304">
              <a:extLst>
                <a:ext uri="{FF2B5EF4-FFF2-40B4-BE49-F238E27FC236}">
                  <a16:creationId xmlns:a16="http://schemas.microsoft.com/office/drawing/2014/main" id="{C848742F-AB3B-30A8-9110-CB3FA91C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207"/>
              <a:ext cx="605" cy="605"/>
            </a:xfrm>
            <a:custGeom>
              <a:avLst/>
              <a:gdLst>
                <a:gd name="T0" fmla="*/ 0 w 605"/>
                <a:gd name="T1" fmla="*/ 605 h 605"/>
                <a:gd name="T2" fmla="*/ 605 w 605"/>
                <a:gd name="T3" fmla="*/ 0 h 6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5" h="605">
                  <a:moveTo>
                    <a:pt x="0" y="605"/>
                  </a:moveTo>
                  <a:lnTo>
                    <a:pt x="605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2" name="Freeform 305">
              <a:extLst>
                <a:ext uri="{FF2B5EF4-FFF2-40B4-BE49-F238E27FC236}">
                  <a16:creationId xmlns:a16="http://schemas.microsoft.com/office/drawing/2014/main" id="{89770F44-ADB9-DFC6-34F2-A5F1EB4DD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240"/>
              <a:ext cx="406" cy="409"/>
            </a:xfrm>
            <a:custGeom>
              <a:avLst/>
              <a:gdLst>
                <a:gd name="T0" fmla="*/ 0 w 525"/>
                <a:gd name="T1" fmla="*/ 409 h 525"/>
                <a:gd name="T2" fmla="*/ 406 w 525"/>
                <a:gd name="T3" fmla="*/ 0 h 5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5" h="525">
                  <a:moveTo>
                    <a:pt x="0" y="525"/>
                  </a:moveTo>
                  <a:lnTo>
                    <a:pt x="52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3" name="Freeform 306">
              <a:extLst>
                <a:ext uri="{FF2B5EF4-FFF2-40B4-BE49-F238E27FC236}">
                  <a16:creationId xmlns:a16="http://schemas.microsoft.com/office/drawing/2014/main" id="{AEBC2EEC-76AF-EB48-B35D-C8B6E10BA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684"/>
              <a:ext cx="266" cy="258"/>
            </a:xfrm>
            <a:custGeom>
              <a:avLst/>
              <a:gdLst>
                <a:gd name="T0" fmla="*/ 0 w 345"/>
                <a:gd name="T1" fmla="*/ 258 h 330"/>
                <a:gd name="T2" fmla="*/ 266 w 345"/>
                <a:gd name="T3" fmla="*/ 0 h 3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5" h="330">
                  <a:moveTo>
                    <a:pt x="0" y="330"/>
                  </a:moveTo>
                  <a:lnTo>
                    <a:pt x="34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4" name="Freeform 307">
              <a:extLst>
                <a:ext uri="{FF2B5EF4-FFF2-40B4-BE49-F238E27FC236}">
                  <a16:creationId xmlns:a16="http://schemas.microsoft.com/office/drawing/2014/main" id="{B57D8643-8965-1E9C-8923-81315AD87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222"/>
              <a:ext cx="255" cy="247"/>
            </a:xfrm>
            <a:custGeom>
              <a:avLst/>
              <a:gdLst>
                <a:gd name="T0" fmla="*/ 0 w 255"/>
                <a:gd name="T1" fmla="*/ 247 h 247"/>
                <a:gd name="T2" fmla="*/ 7 w 255"/>
                <a:gd name="T3" fmla="*/ 247 h 247"/>
                <a:gd name="T4" fmla="*/ 255 w 255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5" h="247">
                  <a:moveTo>
                    <a:pt x="0" y="247"/>
                  </a:moveTo>
                  <a:lnTo>
                    <a:pt x="7" y="247"/>
                  </a:lnTo>
                  <a:lnTo>
                    <a:pt x="25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5" name="Freeform 308">
              <a:extLst>
                <a:ext uri="{FF2B5EF4-FFF2-40B4-BE49-F238E27FC236}">
                  <a16:creationId xmlns:a16="http://schemas.microsoft.com/office/drawing/2014/main" id="{818D1074-BE28-1F65-8216-0E351D672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978"/>
              <a:ext cx="191" cy="187"/>
            </a:xfrm>
            <a:custGeom>
              <a:avLst/>
              <a:gdLst>
                <a:gd name="T0" fmla="*/ 0 w 191"/>
                <a:gd name="T1" fmla="*/ 187 h 187"/>
                <a:gd name="T2" fmla="*/ 191 w 191"/>
                <a:gd name="T3" fmla="*/ 0 h 18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1" h="187">
                  <a:moveTo>
                    <a:pt x="0" y="187"/>
                  </a:moveTo>
                  <a:lnTo>
                    <a:pt x="191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6" name="Freeform 309">
              <a:extLst>
                <a:ext uri="{FF2B5EF4-FFF2-40B4-BE49-F238E27FC236}">
                  <a16:creationId xmlns:a16="http://schemas.microsoft.com/office/drawing/2014/main" id="{FE5CAB94-1F52-03AB-C183-8DCFD5297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860"/>
              <a:ext cx="197" cy="199"/>
            </a:xfrm>
            <a:custGeom>
              <a:avLst/>
              <a:gdLst>
                <a:gd name="T0" fmla="*/ 0 w 255"/>
                <a:gd name="T1" fmla="*/ 199 h 255"/>
                <a:gd name="T2" fmla="*/ 197 w 255"/>
                <a:gd name="T3" fmla="*/ 0 h 2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5" h="255">
                  <a:moveTo>
                    <a:pt x="0" y="255"/>
                  </a:moveTo>
                  <a:lnTo>
                    <a:pt x="25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7" name="Freeform 310">
              <a:extLst>
                <a:ext uri="{FF2B5EF4-FFF2-40B4-BE49-F238E27FC236}">
                  <a16:creationId xmlns:a16="http://schemas.microsoft.com/office/drawing/2014/main" id="{D4E32B03-2F84-0971-DD62-DA38AF941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087"/>
              <a:ext cx="160" cy="153"/>
            </a:xfrm>
            <a:custGeom>
              <a:avLst/>
              <a:gdLst>
                <a:gd name="T0" fmla="*/ 0 w 160"/>
                <a:gd name="T1" fmla="*/ 153 h 153"/>
                <a:gd name="T2" fmla="*/ 160 w 160"/>
                <a:gd name="T3" fmla="*/ 0 h 1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0" h="153">
                  <a:moveTo>
                    <a:pt x="0" y="153"/>
                  </a:moveTo>
                  <a:lnTo>
                    <a:pt x="160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8" name="Freeform 311">
              <a:extLst>
                <a:ext uri="{FF2B5EF4-FFF2-40B4-BE49-F238E27FC236}">
                  <a16:creationId xmlns:a16="http://schemas.microsoft.com/office/drawing/2014/main" id="{D595E89F-AB80-3E1A-9961-BB86484D2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141"/>
              <a:ext cx="174" cy="176"/>
            </a:xfrm>
            <a:custGeom>
              <a:avLst/>
              <a:gdLst>
                <a:gd name="T0" fmla="*/ 0 w 225"/>
                <a:gd name="T1" fmla="*/ 176 h 225"/>
                <a:gd name="T2" fmla="*/ 174 w 225"/>
                <a:gd name="T3" fmla="*/ 0 h 2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225">
                  <a:moveTo>
                    <a:pt x="0" y="225"/>
                  </a:moveTo>
                  <a:lnTo>
                    <a:pt x="22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59" name="Freeform 312">
              <a:extLst>
                <a:ext uri="{FF2B5EF4-FFF2-40B4-BE49-F238E27FC236}">
                  <a16:creationId xmlns:a16="http://schemas.microsoft.com/office/drawing/2014/main" id="{9D502BC0-D126-D55B-DB39-5D501A93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175"/>
              <a:ext cx="189" cy="189"/>
            </a:xfrm>
            <a:custGeom>
              <a:avLst/>
              <a:gdLst>
                <a:gd name="T0" fmla="*/ 0 w 189"/>
                <a:gd name="T1" fmla="*/ 189 h 189"/>
                <a:gd name="T2" fmla="*/ 189 w 189"/>
                <a:gd name="T3" fmla="*/ 0 h 1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9" h="189">
                  <a:moveTo>
                    <a:pt x="0" y="189"/>
                  </a:moveTo>
                  <a:lnTo>
                    <a:pt x="189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0" name="Line 313">
              <a:extLst>
                <a:ext uri="{FF2B5EF4-FFF2-40B4-BE49-F238E27FC236}">
                  <a16:creationId xmlns:a16="http://schemas.microsoft.com/office/drawing/2014/main" id="{B5127039-16EB-4395-707A-414E9D287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02" y="2148"/>
              <a:ext cx="260" cy="262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1" name="Freeform 314">
              <a:extLst>
                <a:ext uri="{FF2B5EF4-FFF2-40B4-BE49-F238E27FC236}">
                  <a16:creationId xmlns:a16="http://schemas.microsoft.com/office/drawing/2014/main" id="{3ED6D75A-0285-9823-BB78-FEF7CEDEC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1789"/>
              <a:ext cx="635" cy="633"/>
            </a:xfrm>
            <a:custGeom>
              <a:avLst/>
              <a:gdLst>
                <a:gd name="T0" fmla="*/ 0 w 635"/>
                <a:gd name="T1" fmla="*/ 633 h 633"/>
                <a:gd name="T2" fmla="*/ 635 w 635"/>
                <a:gd name="T3" fmla="*/ 0 h 6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5" h="633">
                  <a:moveTo>
                    <a:pt x="0" y="633"/>
                  </a:moveTo>
                  <a:lnTo>
                    <a:pt x="63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2" name="Freeform 315">
              <a:extLst>
                <a:ext uri="{FF2B5EF4-FFF2-40B4-BE49-F238E27FC236}">
                  <a16:creationId xmlns:a16="http://schemas.microsoft.com/office/drawing/2014/main" id="{202F4A8A-76B1-E334-A791-BFE8EC192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942"/>
              <a:ext cx="429" cy="433"/>
            </a:xfrm>
            <a:custGeom>
              <a:avLst/>
              <a:gdLst>
                <a:gd name="T0" fmla="*/ 0 w 555"/>
                <a:gd name="T1" fmla="*/ 433 h 556"/>
                <a:gd name="T2" fmla="*/ 429 w 555"/>
                <a:gd name="T3" fmla="*/ 0 h 5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5" h="556">
                  <a:moveTo>
                    <a:pt x="0" y="556"/>
                  </a:moveTo>
                  <a:lnTo>
                    <a:pt x="55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3" name="Freeform 316">
              <a:extLst>
                <a:ext uri="{FF2B5EF4-FFF2-40B4-BE49-F238E27FC236}">
                  <a16:creationId xmlns:a16="http://schemas.microsoft.com/office/drawing/2014/main" id="{81067DC5-94A6-4AB8-84E8-B3A8F938A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649"/>
              <a:ext cx="236" cy="237"/>
            </a:xfrm>
            <a:custGeom>
              <a:avLst/>
              <a:gdLst>
                <a:gd name="T0" fmla="*/ 0 w 306"/>
                <a:gd name="T1" fmla="*/ 237 h 303"/>
                <a:gd name="T2" fmla="*/ 236 w 306"/>
                <a:gd name="T3" fmla="*/ 0 h 3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6" h="303">
                  <a:moveTo>
                    <a:pt x="0" y="303"/>
                  </a:moveTo>
                  <a:lnTo>
                    <a:pt x="306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4" name="Freeform 317">
              <a:extLst>
                <a:ext uri="{FF2B5EF4-FFF2-40B4-BE49-F238E27FC236}">
                  <a16:creationId xmlns:a16="http://schemas.microsoft.com/office/drawing/2014/main" id="{96331C23-0277-E16C-A2FB-267146390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550"/>
              <a:ext cx="184" cy="181"/>
            </a:xfrm>
            <a:custGeom>
              <a:avLst/>
              <a:gdLst>
                <a:gd name="T0" fmla="*/ 0 w 184"/>
                <a:gd name="T1" fmla="*/ 181 h 181"/>
                <a:gd name="T2" fmla="*/ 184 w 184"/>
                <a:gd name="T3" fmla="*/ 0 h 1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181">
                  <a:moveTo>
                    <a:pt x="0" y="181"/>
                  </a:moveTo>
                  <a:lnTo>
                    <a:pt x="184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5" name="Freeform 318">
              <a:extLst>
                <a:ext uri="{FF2B5EF4-FFF2-40B4-BE49-F238E27FC236}">
                  <a16:creationId xmlns:a16="http://schemas.microsoft.com/office/drawing/2014/main" id="{43572592-F5D2-37FB-EAD0-E49AB92A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451"/>
              <a:ext cx="174" cy="175"/>
            </a:xfrm>
            <a:custGeom>
              <a:avLst/>
              <a:gdLst>
                <a:gd name="T0" fmla="*/ 0 w 225"/>
                <a:gd name="T1" fmla="*/ 175 h 225"/>
                <a:gd name="T2" fmla="*/ 174 w 225"/>
                <a:gd name="T3" fmla="*/ 0 h 2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5" h="225">
                  <a:moveTo>
                    <a:pt x="0" y="225"/>
                  </a:moveTo>
                  <a:lnTo>
                    <a:pt x="22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6" name="Line 319">
              <a:extLst>
                <a:ext uri="{FF2B5EF4-FFF2-40B4-BE49-F238E27FC236}">
                  <a16:creationId xmlns:a16="http://schemas.microsoft.com/office/drawing/2014/main" id="{6847E3C9-B6BB-1407-9FE3-3226A6D1ED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0" y="1249"/>
              <a:ext cx="186" cy="188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7" name="Freeform 320">
              <a:extLst>
                <a:ext uri="{FF2B5EF4-FFF2-40B4-BE49-F238E27FC236}">
                  <a16:creationId xmlns:a16="http://schemas.microsoft.com/office/drawing/2014/main" id="{A24EACB8-30EB-03E5-F0C3-C8870A69C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295"/>
              <a:ext cx="175" cy="174"/>
            </a:xfrm>
            <a:custGeom>
              <a:avLst/>
              <a:gdLst>
                <a:gd name="T0" fmla="*/ 0 w 175"/>
                <a:gd name="T1" fmla="*/ 174 h 174"/>
                <a:gd name="T2" fmla="*/ 175 w 175"/>
                <a:gd name="T3" fmla="*/ 0 h 1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5" h="174">
                  <a:moveTo>
                    <a:pt x="0" y="174"/>
                  </a:moveTo>
                  <a:lnTo>
                    <a:pt x="175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8" name="Freeform 321">
              <a:extLst>
                <a:ext uri="{FF2B5EF4-FFF2-40B4-BE49-F238E27FC236}">
                  <a16:creationId xmlns:a16="http://schemas.microsoft.com/office/drawing/2014/main" id="{E54207CA-CAB2-E8FB-6158-91F1C819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362"/>
              <a:ext cx="160" cy="159"/>
            </a:xfrm>
            <a:custGeom>
              <a:avLst/>
              <a:gdLst>
                <a:gd name="T0" fmla="*/ 0 w 207"/>
                <a:gd name="T1" fmla="*/ 159 h 204"/>
                <a:gd name="T2" fmla="*/ 160 w 207"/>
                <a:gd name="T3" fmla="*/ 0 h 2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7" h="204">
                  <a:moveTo>
                    <a:pt x="0" y="204"/>
                  </a:moveTo>
                  <a:lnTo>
                    <a:pt x="207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69" name="Group 322">
            <a:extLst>
              <a:ext uri="{FF2B5EF4-FFF2-40B4-BE49-F238E27FC236}">
                <a16:creationId xmlns:a16="http://schemas.microsoft.com/office/drawing/2014/main" id="{E21D6C39-0AFC-FB41-E8BE-C0CE7EDE36F7}"/>
              </a:ext>
            </a:extLst>
          </p:cNvPr>
          <p:cNvGrpSpPr>
            <a:grpSpLocks/>
          </p:cNvGrpSpPr>
          <p:nvPr/>
        </p:nvGrpSpPr>
        <p:grpSpPr bwMode="auto">
          <a:xfrm>
            <a:off x="6515893" y="4781029"/>
            <a:ext cx="1236663" cy="1187450"/>
            <a:chOff x="4142" y="956"/>
            <a:chExt cx="779" cy="748"/>
          </a:xfrm>
        </p:grpSpPr>
        <p:sp>
          <p:nvSpPr>
            <p:cNvPr id="270" name="Oval 323">
              <a:extLst>
                <a:ext uri="{FF2B5EF4-FFF2-40B4-BE49-F238E27FC236}">
                  <a16:creationId xmlns:a16="http://schemas.microsoft.com/office/drawing/2014/main" id="{406EC154-EB9C-EFBA-A3EA-71D9FF85F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2" y="956"/>
              <a:ext cx="779" cy="748"/>
            </a:xfrm>
            <a:prstGeom prst="ellips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271" name="Arc 324">
              <a:extLst>
                <a:ext uri="{FF2B5EF4-FFF2-40B4-BE49-F238E27FC236}">
                  <a16:creationId xmlns:a16="http://schemas.microsoft.com/office/drawing/2014/main" id="{A3C34670-16F9-8D18-5394-20BE9901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027"/>
              <a:ext cx="640" cy="603"/>
            </a:xfrm>
            <a:custGeom>
              <a:avLst/>
              <a:gdLst>
                <a:gd name="T0" fmla="*/ 2 w 43200"/>
                <a:gd name="T1" fmla="*/ 338 h 43200"/>
                <a:gd name="T2" fmla="*/ 312 w 43200"/>
                <a:gd name="T3" fmla="*/ 603 h 43200"/>
                <a:gd name="T4" fmla="*/ 320 w 43200"/>
                <a:gd name="T5" fmla="*/ 302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00" h="43200" fill="none" extrusionOk="0">
                  <a:moveTo>
                    <a:pt x="155" y="24188"/>
                  </a:moveTo>
                  <a:cubicBezTo>
                    <a:pt x="51" y="23329"/>
                    <a:pt x="0" y="2246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21416" y="43200"/>
                    <a:pt x="21233" y="43197"/>
                    <a:pt x="21050" y="43192"/>
                  </a:cubicBezTo>
                </a:path>
                <a:path w="43200" h="43200" stroke="0" extrusionOk="0">
                  <a:moveTo>
                    <a:pt x="155" y="24188"/>
                  </a:moveTo>
                  <a:cubicBezTo>
                    <a:pt x="51" y="23329"/>
                    <a:pt x="0" y="22465"/>
                    <a:pt x="0" y="21600"/>
                  </a:cubicBezTo>
                  <a:cubicBezTo>
                    <a:pt x="0" y="9670"/>
                    <a:pt x="9670" y="0"/>
                    <a:pt x="21600" y="0"/>
                  </a:cubicBezTo>
                  <a:cubicBezTo>
                    <a:pt x="33529" y="0"/>
                    <a:pt x="43200" y="9670"/>
                    <a:pt x="43200" y="21600"/>
                  </a:cubicBezTo>
                  <a:cubicBezTo>
                    <a:pt x="43200" y="33529"/>
                    <a:pt x="33529" y="43200"/>
                    <a:pt x="21600" y="43200"/>
                  </a:cubicBezTo>
                  <a:cubicBezTo>
                    <a:pt x="21416" y="43200"/>
                    <a:pt x="21233" y="43197"/>
                    <a:pt x="21050" y="43192"/>
                  </a:cubicBezTo>
                  <a:lnTo>
                    <a:pt x="21600" y="21600"/>
                  </a:lnTo>
                  <a:lnTo>
                    <a:pt x="155" y="24188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72" name="Group 325">
            <a:extLst>
              <a:ext uri="{FF2B5EF4-FFF2-40B4-BE49-F238E27FC236}">
                <a16:creationId xmlns:a16="http://schemas.microsoft.com/office/drawing/2014/main" id="{EDF1DA96-DBD1-4C93-A4CF-F5F419CF044A}"/>
              </a:ext>
            </a:extLst>
          </p:cNvPr>
          <p:cNvGrpSpPr>
            <a:grpSpLocks/>
          </p:cNvGrpSpPr>
          <p:nvPr/>
        </p:nvGrpSpPr>
        <p:grpSpPr bwMode="auto">
          <a:xfrm>
            <a:off x="6520656" y="4784204"/>
            <a:ext cx="1222375" cy="1189038"/>
            <a:chOff x="4145" y="958"/>
            <a:chExt cx="770" cy="749"/>
          </a:xfrm>
        </p:grpSpPr>
        <p:sp>
          <p:nvSpPr>
            <p:cNvPr id="273" name="Freeform 326">
              <a:extLst>
                <a:ext uri="{FF2B5EF4-FFF2-40B4-BE49-F238E27FC236}">
                  <a16:creationId xmlns:a16="http://schemas.microsoft.com/office/drawing/2014/main" id="{B0A0B488-79D3-08EC-9FB4-D0DF4288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075"/>
              <a:ext cx="545" cy="539"/>
            </a:xfrm>
            <a:custGeom>
              <a:avLst/>
              <a:gdLst>
                <a:gd name="T0" fmla="*/ 0 w 545"/>
                <a:gd name="T1" fmla="*/ 0 h 539"/>
                <a:gd name="T2" fmla="*/ 545 w 545"/>
                <a:gd name="T3" fmla="*/ 539 h 5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5" h="539">
                  <a:moveTo>
                    <a:pt x="0" y="0"/>
                  </a:moveTo>
                  <a:lnTo>
                    <a:pt x="545" y="539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74" name="Freeform 327">
              <a:extLst>
                <a:ext uri="{FF2B5EF4-FFF2-40B4-BE49-F238E27FC236}">
                  <a16:creationId xmlns:a16="http://schemas.microsoft.com/office/drawing/2014/main" id="{D0B3157F-906A-6C18-5973-475FFF1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143"/>
              <a:ext cx="515" cy="517"/>
            </a:xfrm>
            <a:custGeom>
              <a:avLst/>
              <a:gdLst>
                <a:gd name="T0" fmla="*/ 0 w 666"/>
                <a:gd name="T1" fmla="*/ 0 h 664"/>
                <a:gd name="T2" fmla="*/ 515 w 666"/>
                <a:gd name="T3" fmla="*/ 517 h 6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6" h="664">
                  <a:moveTo>
                    <a:pt x="0" y="0"/>
                  </a:moveTo>
                  <a:lnTo>
                    <a:pt x="666" y="664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75" name="Freeform 328">
              <a:extLst>
                <a:ext uri="{FF2B5EF4-FFF2-40B4-BE49-F238E27FC236}">
                  <a16:creationId xmlns:a16="http://schemas.microsoft.com/office/drawing/2014/main" id="{F842BBA0-1D6E-A270-6164-90686A43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1262"/>
              <a:ext cx="441" cy="445"/>
            </a:xfrm>
            <a:custGeom>
              <a:avLst/>
              <a:gdLst>
                <a:gd name="T0" fmla="*/ 0 w 570"/>
                <a:gd name="T1" fmla="*/ 0 h 571"/>
                <a:gd name="T2" fmla="*/ 441 w 570"/>
                <a:gd name="T3" fmla="*/ 445 h 5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0" h="571">
                  <a:moveTo>
                    <a:pt x="0" y="0"/>
                  </a:moveTo>
                  <a:lnTo>
                    <a:pt x="570" y="571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76" name="Freeform 329">
              <a:extLst>
                <a:ext uri="{FF2B5EF4-FFF2-40B4-BE49-F238E27FC236}">
                  <a16:creationId xmlns:a16="http://schemas.microsoft.com/office/drawing/2014/main" id="{28B55D21-7E26-DCBE-2CCA-E5734988F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395"/>
              <a:ext cx="298" cy="299"/>
            </a:xfrm>
            <a:custGeom>
              <a:avLst/>
              <a:gdLst>
                <a:gd name="T0" fmla="*/ 0 w 298"/>
                <a:gd name="T1" fmla="*/ 0 h 299"/>
                <a:gd name="T2" fmla="*/ 298 w 298"/>
                <a:gd name="T3" fmla="*/ 299 h 2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8" h="299">
                  <a:moveTo>
                    <a:pt x="0" y="0"/>
                  </a:moveTo>
                  <a:lnTo>
                    <a:pt x="298" y="299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77" name="Freeform 330">
              <a:extLst>
                <a:ext uri="{FF2B5EF4-FFF2-40B4-BE49-F238E27FC236}">
                  <a16:creationId xmlns:a16="http://schemas.microsoft.com/office/drawing/2014/main" id="{ECA4F7C5-8E51-CB9F-E430-E714BE3C7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1017"/>
              <a:ext cx="524" cy="524"/>
            </a:xfrm>
            <a:custGeom>
              <a:avLst/>
              <a:gdLst>
                <a:gd name="T0" fmla="*/ 0 w 524"/>
                <a:gd name="T1" fmla="*/ 0 h 524"/>
                <a:gd name="T2" fmla="*/ 524 w 524"/>
                <a:gd name="T3" fmla="*/ 524 h 5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4" h="524">
                  <a:moveTo>
                    <a:pt x="0" y="0"/>
                  </a:moveTo>
                  <a:lnTo>
                    <a:pt x="524" y="524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78" name="Freeform 331">
              <a:extLst>
                <a:ext uri="{FF2B5EF4-FFF2-40B4-BE49-F238E27FC236}">
                  <a16:creationId xmlns:a16="http://schemas.microsoft.com/office/drawing/2014/main" id="{F8FFE582-9716-B0A2-DD35-287F44151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958"/>
              <a:ext cx="464" cy="468"/>
            </a:xfrm>
            <a:custGeom>
              <a:avLst/>
              <a:gdLst>
                <a:gd name="T0" fmla="*/ 0 w 600"/>
                <a:gd name="T1" fmla="*/ 0 h 600"/>
                <a:gd name="T2" fmla="*/ 464 w 600"/>
                <a:gd name="T3" fmla="*/ 468 h 6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0" h="600">
                  <a:moveTo>
                    <a:pt x="0" y="0"/>
                  </a:moveTo>
                  <a:lnTo>
                    <a:pt x="600" y="60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79" name="Freeform 332">
              <a:extLst>
                <a:ext uri="{FF2B5EF4-FFF2-40B4-BE49-F238E27FC236}">
                  <a16:creationId xmlns:a16="http://schemas.microsoft.com/office/drawing/2014/main" id="{D3B5FC36-586A-D521-C481-B72D0C844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970"/>
              <a:ext cx="337" cy="339"/>
            </a:xfrm>
            <a:custGeom>
              <a:avLst/>
              <a:gdLst>
                <a:gd name="T0" fmla="*/ 0 w 435"/>
                <a:gd name="T1" fmla="*/ 0 h 435"/>
                <a:gd name="T2" fmla="*/ 337 w 435"/>
                <a:gd name="T3" fmla="*/ 339 h 4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5" h="435">
                  <a:moveTo>
                    <a:pt x="0" y="0"/>
                  </a:moveTo>
                  <a:lnTo>
                    <a:pt x="435" y="435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46" name="组合 345">
            <a:extLst>
              <a:ext uri="{FF2B5EF4-FFF2-40B4-BE49-F238E27FC236}">
                <a16:creationId xmlns:a16="http://schemas.microsoft.com/office/drawing/2014/main" id="{CECA6B6D-4526-7047-73EF-C9BEE24D5DE7}"/>
              </a:ext>
            </a:extLst>
          </p:cNvPr>
          <p:cNvGrpSpPr/>
          <p:nvPr/>
        </p:nvGrpSpPr>
        <p:grpSpPr>
          <a:xfrm>
            <a:off x="6948264" y="864970"/>
            <a:ext cx="503608" cy="2811551"/>
            <a:chOff x="6948264" y="864970"/>
            <a:chExt cx="503608" cy="2811551"/>
          </a:xfrm>
        </p:grpSpPr>
        <p:cxnSp>
          <p:nvCxnSpPr>
            <p:cNvPr id="281" name="直接连接符 280">
              <a:extLst>
                <a:ext uri="{FF2B5EF4-FFF2-40B4-BE49-F238E27FC236}">
                  <a16:creationId xmlns:a16="http://schemas.microsoft.com/office/drawing/2014/main" id="{FD378731-A219-D063-71D6-C3EBA71EC3C1}"/>
                </a:ext>
              </a:extLst>
            </p:cNvPr>
            <p:cNvCxnSpPr/>
            <p:nvPr/>
          </p:nvCxnSpPr>
          <p:spPr bwMode="auto">
            <a:xfrm>
              <a:off x="7020272" y="962046"/>
              <a:ext cx="0" cy="238125"/>
            </a:xfrm>
            <a:prstGeom prst="line">
              <a:avLst/>
            </a:prstGeom>
            <a:ln>
              <a:headEnd type="none" w="med" len="med"/>
              <a:tailEnd type="none" w="med" len="med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  <p:cxnSp>
          <p:nvCxnSpPr>
            <p:cNvPr id="282" name="直接连接符 281">
              <a:extLst>
                <a:ext uri="{FF2B5EF4-FFF2-40B4-BE49-F238E27FC236}">
                  <a16:creationId xmlns:a16="http://schemas.microsoft.com/office/drawing/2014/main" id="{C10CF626-2E14-5E47-DF30-953564091A50}"/>
                </a:ext>
              </a:extLst>
            </p:cNvPr>
            <p:cNvCxnSpPr/>
            <p:nvPr/>
          </p:nvCxnSpPr>
          <p:spPr bwMode="auto">
            <a:xfrm>
              <a:off x="6948264" y="3301444"/>
              <a:ext cx="0" cy="238125"/>
            </a:xfrm>
            <a:prstGeom prst="line">
              <a:avLst/>
            </a:prstGeom>
            <a:ln>
              <a:headEnd type="none" w="med" len="med"/>
              <a:tailEnd type="none" w="med" len="med"/>
            </a:ln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</p:cxnSp>
        <p:sp>
          <p:nvSpPr>
            <p:cNvPr id="286" name="文本框 285">
              <a:extLst>
                <a:ext uri="{FF2B5EF4-FFF2-40B4-BE49-F238E27FC236}">
                  <a16:creationId xmlns:a16="http://schemas.microsoft.com/office/drawing/2014/main" id="{E96C4BBE-38B3-E088-FE25-D3A4A5332835}"/>
                </a:ext>
              </a:extLst>
            </p:cNvPr>
            <p:cNvSpPr txBox="1"/>
            <p:nvPr/>
          </p:nvSpPr>
          <p:spPr>
            <a:xfrm>
              <a:off x="7047202" y="864970"/>
              <a:ext cx="40467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endParaRPr lang="zh-CN" altLang="en-US" sz="2400" dirty="0"/>
            </a:p>
          </p:txBody>
        </p:sp>
        <p:sp>
          <p:nvSpPr>
            <p:cNvPr id="287" name="文本框 286">
              <a:extLst>
                <a:ext uri="{FF2B5EF4-FFF2-40B4-BE49-F238E27FC236}">
                  <a16:creationId xmlns:a16="http://schemas.microsoft.com/office/drawing/2014/main" id="{17C871FF-C378-5356-652A-433BE2484BE7}"/>
                </a:ext>
              </a:extLst>
            </p:cNvPr>
            <p:cNvSpPr txBox="1"/>
            <p:nvPr/>
          </p:nvSpPr>
          <p:spPr>
            <a:xfrm>
              <a:off x="6950927" y="3214856"/>
              <a:ext cx="404670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1" lang="en-US" altLang="zh-CN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endParaRPr lang="zh-CN" altLang="en-US" sz="2400" dirty="0"/>
            </a:p>
          </p:txBody>
        </p:sp>
      </p:grpSp>
      <p:grpSp>
        <p:nvGrpSpPr>
          <p:cNvPr id="289" name="Group 231">
            <a:extLst>
              <a:ext uri="{FF2B5EF4-FFF2-40B4-BE49-F238E27FC236}">
                <a16:creationId xmlns:a16="http://schemas.microsoft.com/office/drawing/2014/main" id="{6E17617A-A54F-3357-DD94-FB353E7F7F0E}"/>
              </a:ext>
            </a:extLst>
          </p:cNvPr>
          <p:cNvGrpSpPr>
            <a:grpSpLocks/>
          </p:cNvGrpSpPr>
          <p:nvPr/>
        </p:nvGrpSpPr>
        <p:grpSpPr bwMode="auto">
          <a:xfrm>
            <a:off x="5620537" y="1235838"/>
            <a:ext cx="3519487" cy="1909763"/>
            <a:chOff x="1261" y="1207"/>
            <a:chExt cx="2217" cy="1203"/>
          </a:xfrm>
        </p:grpSpPr>
        <p:sp>
          <p:nvSpPr>
            <p:cNvPr id="290" name="Freeform 232">
              <a:extLst>
                <a:ext uri="{FF2B5EF4-FFF2-40B4-BE49-F238E27FC236}">
                  <a16:creationId xmlns:a16="http://schemas.microsoft.com/office/drawing/2014/main" id="{E1324ADC-C329-1ED3-681F-E5E51067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216"/>
              <a:ext cx="306" cy="297"/>
            </a:xfrm>
            <a:custGeom>
              <a:avLst/>
              <a:gdLst>
                <a:gd name="T0" fmla="*/ 0 w 306"/>
                <a:gd name="T1" fmla="*/ 297 h 297"/>
                <a:gd name="T2" fmla="*/ 306 w 306"/>
                <a:gd name="T3" fmla="*/ 0 h 2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6" h="297">
                  <a:moveTo>
                    <a:pt x="0" y="297"/>
                  </a:moveTo>
                  <a:lnTo>
                    <a:pt x="306" y="0"/>
                  </a:lnTo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1" name="Rectangle 233">
              <a:extLst>
                <a:ext uri="{FF2B5EF4-FFF2-40B4-BE49-F238E27FC236}">
                  <a16:creationId xmlns:a16="http://schemas.microsoft.com/office/drawing/2014/main" id="{113C479C-8BE7-4F1F-2A9D-521A4A8BD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1213"/>
              <a:ext cx="2031" cy="1196"/>
            </a:xfrm>
            <a:prstGeom prst="rect">
              <a:avLst/>
            </a:prstGeom>
            <a:noFill/>
            <a:ln w="38100">
              <a:solidFill>
                <a:srgbClr val="080808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292" name="Freeform 234">
              <a:extLst>
                <a:ext uri="{FF2B5EF4-FFF2-40B4-BE49-F238E27FC236}">
                  <a16:creationId xmlns:a16="http://schemas.microsoft.com/office/drawing/2014/main" id="{CA446A12-3EF4-B0C3-4EAD-8A9D55515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510"/>
              <a:ext cx="1757" cy="0"/>
            </a:xfrm>
            <a:custGeom>
              <a:avLst/>
              <a:gdLst>
                <a:gd name="T0" fmla="*/ 1757 w 2242"/>
                <a:gd name="T1" fmla="*/ 0 h 1"/>
                <a:gd name="T2" fmla="*/ 0 w 224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42" h="1">
                  <a:moveTo>
                    <a:pt x="2242" y="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3" name="Freeform 235">
              <a:extLst>
                <a:ext uri="{FF2B5EF4-FFF2-40B4-BE49-F238E27FC236}">
                  <a16:creationId xmlns:a16="http://schemas.microsoft.com/office/drawing/2014/main" id="{0E233DCD-6AC9-8B4B-37CE-B38D17FD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188"/>
              <a:ext cx="1514" cy="1"/>
            </a:xfrm>
            <a:custGeom>
              <a:avLst/>
              <a:gdLst>
                <a:gd name="T0" fmla="*/ 1514 w 1932"/>
                <a:gd name="T1" fmla="*/ 0 h 1"/>
                <a:gd name="T2" fmla="*/ 0 w 193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32" h="1">
                  <a:moveTo>
                    <a:pt x="1932" y="0"/>
                  </a:move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4" name="Freeform 236">
              <a:extLst>
                <a:ext uri="{FF2B5EF4-FFF2-40B4-BE49-F238E27FC236}">
                  <a16:creationId xmlns:a16="http://schemas.microsoft.com/office/drawing/2014/main" id="{6B5AD993-BE0A-B4A2-B8D3-BA3F6E0D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820"/>
              <a:ext cx="2217" cy="5"/>
            </a:xfrm>
            <a:custGeom>
              <a:avLst/>
              <a:gdLst>
                <a:gd name="T0" fmla="*/ 2217 w 2829"/>
                <a:gd name="T1" fmla="*/ 5 h 6"/>
                <a:gd name="T2" fmla="*/ 0 w 282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29" h="6">
                  <a:moveTo>
                    <a:pt x="2829" y="6"/>
                  </a:move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lg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5" name="Freeform 237">
              <a:extLst>
                <a:ext uri="{FF2B5EF4-FFF2-40B4-BE49-F238E27FC236}">
                  <a16:creationId xmlns:a16="http://schemas.microsoft.com/office/drawing/2014/main" id="{5970767C-238B-260D-3ACA-B7F297718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2118"/>
              <a:ext cx="1761" cy="1"/>
            </a:xfrm>
            <a:custGeom>
              <a:avLst/>
              <a:gdLst>
                <a:gd name="T0" fmla="*/ 1761 w 2247"/>
                <a:gd name="T1" fmla="*/ 0 h 1"/>
                <a:gd name="T2" fmla="*/ 0 w 224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47" h="1">
                  <a:moveTo>
                    <a:pt x="2247" y="0"/>
                  </a:move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6" name="Freeform 238">
              <a:extLst>
                <a:ext uri="{FF2B5EF4-FFF2-40B4-BE49-F238E27FC236}">
                  <a16:creationId xmlns:a16="http://schemas.microsoft.com/office/drawing/2014/main" id="{BF622D24-A0FC-8406-AA57-25ECE43B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440"/>
              <a:ext cx="1505" cy="0"/>
            </a:xfrm>
            <a:custGeom>
              <a:avLst/>
              <a:gdLst>
                <a:gd name="T0" fmla="*/ 1505 w 1920"/>
                <a:gd name="T1" fmla="*/ 0 h 1"/>
                <a:gd name="T2" fmla="*/ 0 w 192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20" h="1">
                  <a:moveTo>
                    <a:pt x="1920" y="0"/>
                  </a:move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7" name="Freeform 239">
              <a:extLst>
                <a:ext uri="{FF2B5EF4-FFF2-40B4-BE49-F238E27FC236}">
                  <a16:creationId xmlns:a16="http://schemas.microsoft.com/office/drawing/2014/main" id="{92BEE58A-D88B-4EC0-4D86-FF1A00FF1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437"/>
              <a:ext cx="2" cy="751"/>
            </a:xfrm>
            <a:custGeom>
              <a:avLst/>
              <a:gdLst>
                <a:gd name="T0" fmla="*/ 2 w 3"/>
                <a:gd name="T1" fmla="*/ 0 h 964"/>
                <a:gd name="T2" fmla="*/ 0 w 3"/>
                <a:gd name="T3" fmla="*/ 751 h 9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64">
                  <a:moveTo>
                    <a:pt x="3" y="0"/>
                  </a:moveTo>
                  <a:lnTo>
                    <a:pt x="0" y="964"/>
                  </a:lnTo>
                </a:path>
              </a:pathLst>
            </a:custGeom>
            <a:noFill/>
            <a:ln w="381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8" name="Freeform 240">
              <a:extLst>
                <a:ext uri="{FF2B5EF4-FFF2-40B4-BE49-F238E27FC236}">
                  <a16:creationId xmlns:a16="http://schemas.microsoft.com/office/drawing/2014/main" id="{9228715E-C155-8D49-07F5-B6EA99E56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512"/>
              <a:ext cx="160" cy="313"/>
            </a:xfrm>
            <a:custGeom>
              <a:avLst/>
              <a:gdLst>
                <a:gd name="T0" fmla="*/ 0 w 204"/>
                <a:gd name="T1" fmla="*/ 0 h 402"/>
                <a:gd name="T2" fmla="*/ 160 w 204"/>
                <a:gd name="T3" fmla="*/ 313 h 4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4" h="402">
                  <a:moveTo>
                    <a:pt x="0" y="0"/>
                  </a:moveTo>
                  <a:lnTo>
                    <a:pt x="204" y="402"/>
                  </a:lnTo>
                </a:path>
              </a:pathLst>
            </a:custGeom>
            <a:noFill/>
            <a:ln w="381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9" name="Freeform 241">
              <a:extLst>
                <a:ext uri="{FF2B5EF4-FFF2-40B4-BE49-F238E27FC236}">
                  <a16:creationId xmlns:a16="http://schemas.microsoft.com/office/drawing/2014/main" id="{C1D2E140-DA63-6DE6-5B29-5A6D98F4B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813"/>
              <a:ext cx="160" cy="297"/>
            </a:xfrm>
            <a:custGeom>
              <a:avLst/>
              <a:gdLst>
                <a:gd name="T0" fmla="*/ 0 w 204"/>
                <a:gd name="T1" fmla="*/ 297 h 381"/>
                <a:gd name="T2" fmla="*/ 160 w 204"/>
                <a:gd name="T3" fmla="*/ 0 h 3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4" h="381">
                  <a:moveTo>
                    <a:pt x="0" y="381"/>
                  </a:moveTo>
                  <a:lnTo>
                    <a:pt x="204" y="0"/>
                  </a:lnTo>
                </a:path>
              </a:pathLst>
            </a:custGeom>
            <a:noFill/>
            <a:ln w="381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0" name="Freeform 242">
              <a:extLst>
                <a:ext uri="{FF2B5EF4-FFF2-40B4-BE49-F238E27FC236}">
                  <a16:creationId xmlns:a16="http://schemas.microsoft.com/office/drawing/2014/main" id="{40535B0B-1BC9-9877-EF20-5B0CC9C51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10"/>
              <a:ext cx="1" cy="614"/>
            </a:xfrm>
            <a:custGeom>
              <a:avLst/>
              <a:gdLst>
                <a:gd name="T0" fmla="*/ 1 w 1"/>
                <a:gd name="T1" fmla="*/ 0 h 614"/>
                <a:gd name="T2" fmla="*/ 0 w 1"/>
                <a:gd name="T3" fmla="*/ 614 h 6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14">
                  <a:moveTo>
                    <a:pt x="1" y="0"/>
                  </a:moveTo>
                  <a:lnTo>
                    <a:pt x="0" y="614"/>
                  </a:lnTo>
                </a:path>
              </a:pathLst>
            </a:custGeom>
            <a:noFill/>
            <a:ln w="381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1" name="Freeform 243">
              <a:extLst>
                <a:ext uri="{FF2B5EF4-FFF2-40B4-BE49-F238E27FC236}">
                  <a16:creationId xmlns:a16="http://schemas.microsoft.com/office/drawing/2014/main" id="{357BA428-9B86-C288-96EA-D24124DF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207"/>
              <a:ext cx="312" cy="306"/>
            </a:xfrm>
            <a:custGeom>
              <a:avLst/>
              <a:gdLst>
                <a:gd name="T0" fmla="*/ 0 w 312"/>
                <a:gd name="T1" fmla="*/ 306 h 306"/>
                <a:gd name="T2" fmla="*/ 312 w 312"/>
                <a:gd name="T3" fmla="*/ 0 h 3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2" h="306">
                  <a:moveTo>
                    <a:pt x="0" y="306"/>
                  </a:moveTo>
                  <a:lnTo>
                    <a:pt x="312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2" name="Freeform 244">
              <a:extLst>
                <a:ext uri="{FF2B5EF4-FFF2-40B4-BE49-F238E27FC236}">
                  <a16:creationId xmlns:a16="http://schemas.microsoft.com/office/drawing/2014/main" id="{EFD5F46B-0313-70AC-4470-72B38628E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215"/>
              <a:ext cx="299" cy="298"/>
            </a:xfrm>
            <a:custGeom>
              <a:avLst/>
              <a:gdLst>
                <a:gd name="T0" fmla="*/ 0 w 299"/>
                <a:gd name="T1" fmla="*/ 298 h 298"/>
                <a:gd name="T2" fmla="*/ 299 w 299"/>
                <a:gd name="T3" fmla="*/ 0 h 2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9" h="298">
                  <a:moveTo>
                    <a:pt x="0" y="298"/>
                  </a:moveTo>
                  <a:lnTo>
                    <a:pt x="299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3" name="Line 245">
              <a:extLst>
                <a:ext uri="{FF2B5EF4-FFF2-40B4-BE49-F238E27FC236}">
                  <a16:creationId xmlns:a16="http://schemas.microsoft.com/office/drawing/2014/main" id="{8358973B-89F7-1062-200F-B589348CA2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3" y="1213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4" name="Freeform 246">
              <a:extLst>
                <a:ext uri="{FF2B5EF4-FFF2-40B4-BE49-F238E27FC236}">
                  <a16:creationId xmlns:a16="http://schemas.microsoft.com/office/drawing/2014/main" id="{F7AC939A-39C9-E5F9-334D-004EBEAA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214"/>
              <a:ext cx="296" cy="299"/>
            </a:xfrm>
            <a:custGeom>
              <a:avLst/>
              <a:gdLst>
                <a:gd name="T0" fmla="*/ 0 w 296"/>
                <a:gd name="T1" fmla="*/ 299 h 299"/>
                <a:gd name="T2" fmla="*/ 296 w 296"/>
                <a:gd name="T3" fmla="*/ 0 h 2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6" h="299">
                  <a:moveTo>
                    <a:pt x="0" y="299"/>
                  </a:moveTo>
                  <a:lnTo>
                    <a:pt x="296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5" name="Freeform 247">
              <a:extLst>
                <a:ext uri="{FF2B5EF4-FFF2-40B4-BE49-F238E27FC236}">
                  <a16:creationId xmlns:a16="http://schemas.microsoft.com/office/drawing/2014/main" id="{F5EBCDE1-B431-D8EF-2A96-2A18D692D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215"/>
              <a:ext cx="306" cy="298"/>
            </a:xfrm>
            <a:custGeom>
              <a:avLst/>
              <a:gdLst>
                <a:gd name="T0" fmla="*/ 0 w 306"/>
                <a:gd name="T1" fmla="*/ 298 h 298"/>
                <a:gd name="T2" fmla="*/ 306 w 306"/>
                <a:gd name="T3" fmla="*/ 0 h 2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6" h="298">
                  <a:moveTo>
                    <a:pt x="0" y="298"/>
                  </a:moveTo>
                  <a:lnTo>
                    <a:pt x="306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6" name="Line 248">
              <a:extLst>
                <a:ext uri="{FF2B5EF4-FFF2-40B4-BE49-F238E27FC236}">
                  <a16:creationId xmlns:a16="http://schemas.microsoft.com/office/drawing/2014/main" id="{E8C719A7-47AC-7A96-EB7D-B4F2AF279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74" y="1213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7" name="Freeform 249">
              <a:extLst>
                <a:ext uri="{FF2B5EF4-FFF2-40B4-BE49-F238E27FC236}">
                  <a16:creationId xmlns:a16="http://schemas.microsoft.com/office/drawing/2014/main" id="{C42A5943-7E55-9765-927F-C9FBADB1A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214"/>
              <a:ext cx="304" cy="299"/>
            </a:xfrm>
            <a:custGeom>
              <a:avLst/>
              <a:gdLst>
                <a:gd name="T0" fmla="*/ 0 w 304"/>
                <a:gd name="T1" fmla="*/ 299 h 299"/>
                <a:gd name="T2" fmla="*/ 304 w 304"/>
                <a:gd name="T3" fmla="*/ 0 h 2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4" h="299">
                  <a:moveTo>
                    <a:pt x="0" y="299"/>
                  </a:moveTo>
                  <a:lnTo>
                    <a:pt x="304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8" name="Freeform 250">
              <a:extLst>
                <a:ext uri="{FF2B5EF4-FFF2-40B4-BE49-F238E27FC236}">
                  <a16:creationId xmlns:a16="http://schemas.microsoft.com/office/drawing/2014/main" id="{5A62BB48-5905-082D-C2C7-E850441B5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207"/>
              <a:ext cx="312" cy="306"/>
            </a:xfrm>
            <a:custGeom>
              <a:avLst/>
              <a:gdLst>
                <a:gd name="T0" fmla="*/ 0 w 312"/>
                <a:gd name="T1" fmla="*/ 306 h 306"/>
                <a:gd name="T2" fmla="*/ 312 w 312"/>
                <a:gd name="T3" fmla="*/ 0 h 30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2" h="306">
                  <a:moveTo>
                    <a:pt x="0" y="306"/>
                  </a:moveTo>
                  <a:lnTo>
                    <a:pt x="312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9" name="Line 251">
              <a:extLst>
                <a:ext uri="{FF2B5EF4-FFF2-40B4-BE49-F238E27FC236}">
                  <a16:creationId xmlns:a16="http://schemas.microsoft.com/office/drawing/2014/main" id="{5CD34F9F-1821-D499-FD62-9ADA841827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6" y="1213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0" name="Freeform 252">
              <a:extLst>
                <a:ext uri="{FF2B5EF4-FFF2-40B4-BE49-F238E27FC236}">
                  <a16:creationId xmlns:a16="http://schemas.microsoft.com/office/drawing/2014/main" id="{79B552FF-0EC9-A695-0CFF-234C62A5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214"/>
              <a:ext cx="297" cy="299"/>
            </a:xfrm>
            <a:custGeom>
              <a:avLst/>
              <a:gdLst>
                <a:gd name="T0" fmla="*/ 0 w 297"/>
                <a:gd name="T1" fmla="*/ 299 h 299"/>
                <a:gd name="T2" fmla="*/ 297 w 297"/>
                <a:gd name="T3" fmla="*/ 0 h 2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7" h="299">
                  <a:moveTo>
                    <a:pt x="0" y="299"/>
                  </a:moveTo>
                  <a:lnTo>
                    <a:pt x="297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1" name="Freeform 253">
              <a:extLst>
                <a:ext uri="{FF2B5EF4-FFF2-40B4-BE49-F238E27FC236}">
                  <a16:creationId xmlns:a16="http://schemas.microsoft.com/office/drawing/2014/main" id="{34100B33-B26A-0F10-8E25-3071573F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215"/>
              <a:ext cx="306" cy="298"/>
            </a:xfrm>
            <a:custGeom>
              <a:avLst/>
              <a:gdLst>
                <a:gd name="T0" fmla="*/ 0 w 306"/>
                <a:gd name="T1" fmla="*/ 298 h 298"/>
                <a:gd name="T2" fmla="*/ 306 w 306"/>
                <a:gd name="T3" fmla="*/ 0 h 2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6" h="298">
                  <a:moveTo>
                    <a:pt x="0" y="298"/>
                  </a:moveTo>
                  <a:lnTo>
                    <a:pt x="306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2" name="Freeform 254">
              <a:extLst>
                <a:ext uri="{FF2B5EF4-FFF2-40B4-BE49-F238E27FC236}">
                  <a16:creationId xmlns:a16="http://schemas.microsoft.com/office/drawing/2014/main" id="{C6210925-8A8A-0E35-91D7-1CF748AC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288"/>
              <a:ext cx="258" cy="257"/>
            </a:xfrm>
            <a:custGeom>
              <a:avLst/>
              <a:gdLst>
                <a:gd name="T0" fmla="*/ 0 w 330"/>
                <a:gd name="T1" fmla="*/ 257 h 330"/>
                <a:gd name="T2" fmla="*/ 258 w 330"/>
                <a:gd name="T3" fmla="*/ 0 h 3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0" h="330">
                  <a:moveTo>
                    <a:pt x="0" y="330"/>
                  </a:moveTo>
                  <a:lnTo>
                    <a:pt x="330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3" name="Line 255">
              <a:extLst>
                <a:ext uri="{FF2B5EF4-FFF2-40B4-BE49-F238E27FC236}">
                  <a16:creationId xmlns:a16="http://schemas.microsoft.com/office/drawing/2014/main" id="{77145B3D-1BD8-A8F9-8246-4CEB4B69A3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1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4" name="Line 256">
              <a:extLst>
                <a:ext uri="{FF2B5EF4-FFF2-40B4-BE49-F238E27FC236}">
                  <a16:creationId xmlns:a16="http://schemas.microsoft.com/office/drawing/2014/main" id="{4732FB8F-3D5E-1962-5A97-863D13CDB0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22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5" name="Line 257">
              <a:extLst>
                <a:ext uri="{FF2B5EF4-FFF2-40B4-BE49-F238E27FC236}">
                  <a16:creationId xmlns:a16="http://schemas.microsoft.com/office/drawing/2014/main" id="{3917576B-56F5-6B50-F789-B85C9ECD5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72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6" name="Freeform 258">
              <a:extLst>
                <a:ext uri="{FF2B5EF4-FFF2-40B4-BE49-F238E27FC236}">
                  <a16:creationId xmlns:a16="http://schemas.microsoft.com/office/drawing/2014/main" id="{7FE8392C-DCBD-DE43-2343-873C0DC3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117"/>
              <a:ext cx="300" cy="293"/>
            </a:xfrm>
            <a:custGeom>
              <a:avLst/>
              <a:gdLst>
                <a:gd name="T0" fmla="*/ 0 w 300"/>
                <a:gd name="T1" fmla="*/ 293 h 293"/>
                <a:gd name="T2" fmla="*/ 300 w 300"/>
                <a:gd name="T3" fmla="*/ 0 h 2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0" h="293">
                  <a:moveTo>
                    <a:pt x="0" y="293"/>
                  </a:moveTo>
                  <a:lnTo>
                    <a:pt x="300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7" name="Line 259">
              <a:extLst>
                <a:ext uri="{FF2B5EF4-FFF2-40B4-BE49-F238E27FC236}">
                  <a16:creationId xmlns:a16="http://schemas.microsoft.com/office/drawing/2014/main" id="{789A8A09-5AE3-7C75-C907-997C465D95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3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8" name="Line 260">
              <a:extLst>
                <a:ext uri="{FF2B5EF4-FFF2-40B4-BE49-F238E27FC236}">
                  <a16:creationId xmlns:a16="http://schemas.microsoft.com/office/drawing/2014/main" id="{D2D012FF-6327-B577-9351-610E222F24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4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9" name="Freeform 261">
              <a:extLst>
                <a:ext uri="{FF2B5EF4-FFF2-40B4-BE49-F238E27FC236}">
                  <a16:creationId xmlns:a16="http://schemas.microsoft.com/office/drawing/2014/main" id="{9BDAEEC7-33F6-ADD9-C89E-DCC9BE0B0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117"/>
              <a:ext cx="300" cy="293"/>
            </a:xfrm>
            <a:custGeom>
              <a:avLst/>
              <a:gdLst>
                <a:gd name="T0" fmla="*/ 0 w 300"/>
                <a:gd name="T1" fmla="*/ 293 h 293"/>
                <a:gd name="T2" fmla="*/ 300 w 300"/>
                <a:gd name="T3" fmla="*/ 0 h 2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0" h="293">
                  <a:moveTo>
                    <a:pt x="0" y="293"/>
                  </a:moveTo>
                  <a:lnTo>
                    <a:pt x="300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0" name="Line 262">
              <a:extLst>
                <a:ext uri="{FF2B5EF4-FFF2-40B4-BE49-F238E27FC236}">
                  <a16:creationId xmlns:a16="http://schemas.microsoft.com/office/drawing/2014/main" id="{372D063B-758D-C70B-C573-2271992DD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5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1" name="Line 263">
              <a:extLst>
                <a:ext uri="{FF2B5EF4-FFF2-40B4-BE49-F238E27FC236}">
                  <a16:creationId xmlns:a16="http://schemas.microsoft.com/office/drawing/2014/main" id="{1F945DC2-7AD1-8006-5743-FA8842B6BE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5" y="2110"/>
              <a:ext cx="301" cy="29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2" name="Freeform 264">
              <a:extLst>
                <a:ext uri="{FF2B5EF4-FFF2-40B4-BE49-F238E27FC236}">
                  <a16:creationId xmlns:a16="http://schemas.microsoft.com/office/drawing/2014/main" id="{77506CE0-3B04-63BF-EAA1-BFDA49389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117"/>
              <a:ext cx="299" cy="293"/>
            </a:xfrm>
            <a:custGeom>
              <a:avLst/>
              <a:gdLst>
                <a:gd name="T0" fmla="*/ 0 w 299"/>
                <a:gd name="T1" fmla="*/ 293 h 293"/>
                <a:gd name="T2" fmla="*/ 299 w 299"/>
                <a:gd name="T3" fmla="*/ 0 h 2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9" h="293">
                  <a:moveTo>
                    <a:pt x="0" y="293"/>
                  </a:moveTo>
                  <a:lnTo>
                    <a:pt x="299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3" name="Freeform 265">
              <a:extLst>
                <a:ext uri="{FF2B5EF4-FFF2-40B4-BE49-F238E27FC236}">
                  <a16:creationId xmlns:a16="http://schemas.microsoft.com/office/drawing/2014/main" id="{7A996CF2-F481-C8B6-01DA-B2DFFFD3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872"/>
              <a:ext cx="541" cy="538"/>
            </a:xfrm>
            <a:custGeom>
              <a:avLst/>
              <a:gdLst>
                <a:gd name="T0" fmla="*/ 0 w 690"/>
                <a:gd name="T1" fmla="*/ 538 h 691"/>
                <a:gd name="T2" fmla="*/ 541 w 690"/>
                <a:gd name="T3" fmla="*/ 0 h 6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0" h="691">
                  <a:moveTo>
                    <a:pt x="0" y="691"/>
                  </a:moveTo>
                  <a:lnTo>
                    <a:pt x="690" y="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4" name="Line 266">
              <a:extLst>
                <a:ext uri="{FF2B5EF4-FFF2-40B4-BE49-F238E27FC236}">
                  <a16:creationId xmlns:a16="http://schemas.microsoft.com/office/drawing/2014/main" id="{C5731AE6-FCFC-F63E-0962-492F8B8FDF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27" y="2035"/>
              <a:ext cx="376" cy="374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5" name="Freeform 267">
              <a:extLst>
                <a:ext uri="{FF2B5EF4-FFF2-40B4-BE49-F238E27FC236}">
                  <a16:creationId xmlns:a16="http://schemas.microsoft.com/office/drawing/2014/main" id="{73AABAD6-990E-A920-75E6-C589DF2B7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182"/>
              <a:ext cx="234" cy="227"/>
            </a:xfrm>
            <a:custGeom>
              <a:avLst/>
              <a:gdLst>
                <a:gd name="T0" fmla="*/ 0 w 234"/>
                <a:gd name="T1" fmla="*/ 227 h 227"/>
                <a:gd name="T2" fmla="*/ 234 w 234"/>
                <a:gd name="T3" fmla="*/ 0 h 2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4" h="227">
                  <a:moveTo>
                    <a:pt x="0" y="227"/>
                  </a:moveTo>
                  <a:lnTo>
                    <a:pt x="234" y="0"/>
                  </a:lnTo>
                </a:path>
              </a:pathLst>
            </a:cu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6" name="Line 268">
              <a:extLst>
                <a:ext uri="{FF2B5EF4-FFF2-40B4-BE49-F238E27FC236}">
                  <a16:creationId xmlns:a16="http://schemas.microsoft.com/office/drawing/2014/main" id="{994FCED0-4A69-64D5-561E-8893C6DCA1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2334"/>
              <a:ext cx="75" cy="75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7" name="Line 269">
              <a:extLst>
                <a:ext uri="{FF2B5EF4-FFF2-40B4-BE49-F238E27FC236}">
                  <a16:creationId xmlns:a16="http://schemas.microsoft.com/office/drawing/2014/main" id="{550541BC-E332-2C3D-BCE5-4C4EAACA9E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3" y="1736"/>
              <a:ext cx="150" cy="15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8" name="Freeform 270">
              <a:extLst>
                <a:ext uri="{FF2B5EF4-FFF2-40B4-BE49-F238E27FC236}">
                  <a16:creationId xmlns:a16="http://schemas.microsoft.com/office/drawing/2014/main" id="{5B8737F2-610E-CF72-18FB-6EECCB702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591"/>
              <a:ext cx="164" cy="164"/>
            </a:xfrm>
            <a:custGeom>
              <a:avLst/>
              <a:gdLst>
                <a:gd name="T0" fmla="*/ 164 w 210"/>
                <a:gd name="T1" fmla="*/ 0 h 210"/>
                <a:gd name="T2" fmla="*/ 0 w 210"/>
                <a:gd name="T3" fmla="*/ 164 h 2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0" h="210">
                  <a:moveTo>
                    <a:pt x="210" y="0"/>
                  </a:moveTo>
                  <a:lnTo>
                    <a:pt x="0" y="21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29" name="Freeform 271">
              <a:extLst>
                <a:ext uri="{FF2B5EF4-FFF2-40B4-BE49-F238E27FC236}">
                  <a16:creationId xmlns:a16="http://schemas.microsoft.com/office/drawing/2014/main" id="{63A39ED4-13E7-B1CF-09B5-57460BDF0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440"/>
              <a:ext cx="211" cy="210"/>
            </a:xfrm>
            <a:custGeom>
              <a:avLst/>
              <a:gdLst>
                <a:gd name="T0" fmla="*/ 211 w 270"/>
                <a:gd name="T1" fmla="*/ 0 h 270"/>
                <a:gd name="T2" fmla="*/ 0 w 270"/>
                <a:gd name="T3" fmla="*/ 210 h 2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0" h="270">
                  <a:moveTo>
                    <a:pt x="270" y="0"/>
                  </a:moveTo>
                  <a:lnTo>
                    <a:pt x="0" y="270"/>
                  </a:lnTo>
                </a:path>
              </a:pathLst>
            </a:custGeom>
            <a:noFill/>
            <a:ln w="12700" cap="flat" cmpd="sng">
              <a:solidFill>
                <a:srgbClr val="080808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30" name="Line 272">
              <a:extLst>
                <a:ext uri="{FF2B5EF4-FFF2-40B4-BE49-F238E27FC236}">
                  <a16:creationId xmlns:a16="http://schemas.microsoft.com/office/drawing/2014/main" id="{0E24B44E-B7C6-2C7A-5925-EE176B7B50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1" y="2110"/>
              <a:ext cx="151" cy="15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31" name="Line 273">
              <a:extLst>
                <a:ext uri="{FF2B5EF4-FFF2-40B4-BE49-F238E27FC236}">
                  <a16:creationId xmlns:a16="http://schemas.microsoft.com/office/drawing/2014/main" id="{9B22ACD8-1178-074E-D3E7-DAB7AD4B98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74" y="1221"/>
              <a:ext cx="139" cy="13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32" name="Group 279">
            <a:extLst>
              <a:ext uri="{FF2B5EF4-FFF2-40B4-BE49-F238E27FC236}">
                <a16:creationId xmlns:a16="http://schemas.microsoft.com/office/drawing/2014/main" id="{2A9548EC-F4C6-5330-150C-DC59C4EE72AD}"/>
              </a:ext>
            </a:extLst>
          </p:cNvPr>
          <p:cNvGrpSpPr>
            <a:grpSpLocks/>
          </p:cNvGrpSpPr>
          <p:nvPr/>
        </p:nvGrpSpPr>
        <p:grpSpPr bwMode="auto">
          <a:xfrm>
            <a:off x="4269574" y="1612076"/>
            <a:ext cx="3749675" cy="1187450"/>
            <a:chOff x="410" y="1171"/>
            <a:chExt cx="2362" cy="748"/>
          </a:xfrm>
        </p:grpSpPr>
        <p:grpSp>
          <p:nvGrpSpPr>
            <p:cNvPr id="333" name="Group 280">
              <a:extLst>
                <a:ext uri="{FF2B5EF4-FFF2-40B4-BE49-F238E27FC236}">
                  <a16:creationId xmlns:a16="http://schemas.microsoft.com/office/drawing/2014/main" id="{78B8F5C3-0C9E-A1C9-3E1A-7B9E942EBA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0" y="1171"/>
              <a:ext cx="2362" cy="748"/>
              <a:chOff x="410" y="1171"/>
              <a:chExt cx="2362" cy="748"/>
            </a:xfrm>
          </p:grpSpPr>
          <p:grpSp>
            <p:nvGrpSpPr>
              <p:cNvPr id="336" name="Group 281">
                <a:extLst>
                  <a:ext uri="{FF2B5EF4-FFF2-40B4-BE49-F238E27FC236}">
                    <a16:creationId xmlns:a16="http://schemas.microsoft.com/office/drawing/2014/main" id="{DA84E020-6FF3-0AD4-FC4E-3BB452AED8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7" y="1171"/>
                <a:ext cx="2132" cy="748"/>
                <a:chOff x="487" y="1171"/>
                <a:chExt cx="2132" cy="748"/>
              </a:xfrm>
            </p:grpSpPr>
            <p:grpSp>
              <p:nvGrpSpPr>
                <p:cNvPr id="338" name="Group 282">
                  <a:extLst>
                    <a:ext uri="{FF2B5EF4-FFF2-40B4-BE49-F238E27FC236}">
                      <a16:creationId xmlns:a16="http://schemas.microsoft.com/office/drawing/2014/main" id="{010C8B12-D2B7-0783-919B-EB75071DAE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89" y="1171"/>
                  <a:ext cx="2030" cy="748"/>
                  <a:chOff x="288" y="912"/>
                  <a:chExt cx="2592" cy="960"/>
                </a:xfrm>
              </p:grpSpPr>
              <p:sp>
                <p:nvSpPr>
                  <p:cNvPr id="344" name="Rectangle 283">
                    <a:extLst>
                      <a:ext uri="{FF2B5EF4-FFF2-40B4-BE49-F238E27FC236}">
                        <a16:creationId xmlns:a16="http://schemas.microsoft.com/office/drawing/2014/main" id="{75EF52D2-C830-12C3-A255-41BB566E2B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" y="912"/>
                    <a:ext cx="2496" cy="960"/>
                  </a:xfrm>
                  <a:prstGeom prst="rect">
                    <a:avLst/>
                  </a:prstGeom>
                  <a:solidFill>
                    <a:srgbClr val="C0C0C0"/>
                  </a:solidFill>
                  <a:ln w="38100">
                    <a:solidFill>
                      <a:srgbClr val="080808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 eaLnBrk="0" hangingPunct="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5pPr>
                    <a:lvl6pPr marL="2514600" indent="-228600"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6pPr>
                    <a:lvl7pPr marL="2971800" indent="-228600"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7pPr>
                    <a:lvl8pPr marL="3429000" indent="-228600"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8pPr>
                    <a:lvl9pPr marL="3886200" indent="-228600" algn="ctr" eaLnBrk="0" fontAlgn="base" hangingPunct="0">
                      <a:spcBef>
                        <a:spcPct val="5000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ea typeface="宋体" panose="02010600030101010101" pitchFamily="2" charset="-122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  <a:ea typeface="宋体" panose="02010600030101010101" pitchFamily="2" charset="-122"/>
                    </a:endParaRPr>
                  </a:p>
                </p:txBody>
              </p:sp>
              <p:sp>
                <p:nvSpPr>
                  <p:cNvPr id="345" name="Freeform 284">
                    <a:extLst>
                      <a:ext uri="{FF2B5EF4-FFF2-40B4-BE49-F238E27FC236}">
                        <a16:creationId xmlns:a16="http://schemas.microsoft.com/office/drawing/2014/main" id="{6270C44D-995A-20E7-CDC2-00EB19EB96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784" y="912"/>
                    <a:ext cx="96" cy="960"/>
                  </a:xfrm>
                  <a:custGeom>
                    <a:avLst/>
                    <a:gdLst>
                      <a:gd name="T0" fmla="*/ 0 w 96"/>
                      <a:gd name="T1" fmla="*/ 0 h 960"/>
                      <a:gd name="T2" fmla="*/ 0 w 96"/>
                      <a:gd name="T3" fmla="*/ 960 h 960"/>
                      <a:gd name="T4" fmla="*/ 96 w 96"/>
                      <a:gd name="T5" fmla="*/ 864 h 960"/>
                      <a:gd name="T6" fmla="*/ 96 w 96"/>
                      <a:gd name="T7" fmla="*/ 96 h 960"/>
                      <a:gd name="T8" fmla="*/ 0 w 96"/>
                      <a:gd name="T9" fmla="*/ 0 h 96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96" h="960">
                        <a:moveTo>
                          <a:pt x="0" y="0"/>
                        </a:moveTo>
                        <a:lnTo>
                          <a:pt x="0" y="960"/>
                        </a:lnTo>
                        <a:lnTo>
                          <a:pt x="96" y="864"/>
                        </a:lnTo>
                        <a:lnTo>
                          <a:pt x="96" y="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0C0C0"/>
                  </a:solidFill>
                  <a:ln w="38100" cap="flat" cmpd="sng">
                    <a:solidFill>
                      <a:srgbClr val="080808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</p:grpSp>
            <p:sp>
              <p:nvSpPr>
                <p:cNvPr id="339" name="Line 285">
                  <a:extLst>
                    <a:ext uri="{FF2B5EF4-FFF2-40B4-BE49-F238E27FC236}">
                      <a16:creationId xmlns:a16="http://schemas.microsoft.com/office/drawing/2014/main" id="{91DFE5D9-9160-27E0-3077-6F43C8C471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002" y="1171"/>
                  <a:ext cx="0" cy="748"/>
                </a:xfrm>
                <a:prstGeom prst="line">
                  <a:avLst/>
                </a:prstGeom>
                <a:noFill/>
                <a:ln w="38100">
                  <a:solidFill>
                    <a:srgbClr val="080808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40" name="Line 286">
                  <a:extLst>
                    <a:ext uri="{FF2B5EF4-FFF2-40B4-BE49-F238E27FC236}">
                      <a16:creationId xmlns:a16="http://schemas.microsoft.com/office/drawing/2014/main" id="{3E7CD795-738F-79DE-C843-ACBC4E883B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02" y="1246"/>
                  <a:ext cx="1617" cy="0"/>
                </a:xfrm>
                <a:prstGeom prst="line">
                  <a:avLst/>
                </a:prstGeom>
                <a:noFill/>
                <a:ln w="12700">
                  <a:solidFill>
                    <a:srgbClr val="080808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41" name="Line 287">
                  <a:extLst>
                    <a:ext uri="{FF2B5EF4-FFF2-40B4-BE49-F238E27FC236}">
                      <a16:creationId xmlns:a16="http://schemas.microsoft.com/office/drawing/2014/main" id="{724BDB2C-DBD7-D8DA-A405-0D26CF9F9F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02" y="1844"/>
                  <a:ext cx="1617" cy="0"/>
                </a:xfrm>
                <a:prstGeom prst="line">
                  <a:avLst/>
                </a:prstGeom>
                <a:noFill/>
                <a:ln w="12700">
                  <a:solidFill>
                    <a:srgbClr val="080808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42" name="Freeform 288">
                  <a:extLst>
                    <a:ext uri="{FF2B5EF4-FFF2-40B4-BE49-F238E27FC236}">
                      <a16:creationId xmlns:a16="http://schemas.microsoft.com/office/drawing/2014/main" id="{8B616438-D481-D5F0-FD79-0AA50BEDC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3" y="1171"/>
                  <a:ext cx="152" cy="728"/>
                </a:xfrm>
                <a:custGeom>
                  <a:avLst/>
                  <a:gdLst>
                    <a:gd name="T0" fmla="*/ 96 w 194"/>
                    <a:gd name="T1" fmla="*/ 0 h 934"/>
                    <a:gd name="T2" fmla="*/ 34 w 194"/>
                    <a:gd name="T3" fmla="*/ 143 h 934"/>
                    <a:gd name="T4" fmla="*/ 20 w 194"/>
                    <a:gd name="T5" fmla="*/ 262 h 934"/>
                    <a:gd name="T6" fmla="*/ 46 w 194"/>
                    <a:gd name="T7" fmla="*/ 376 h 934"/>
                    <a:gd name="T8" fmla="*/ 0 w 194"/>
                    <a:gd name="T9" fmla="*/ 566 h 934"/>
                    <a:gd name="T10" fmla="*/ 41 w 194"/>
                    <a:gd name="T11" fmla="*/ 685 h 934"/>
                    <a:gd name="T12" fmla="*/ 93 w 194"/>
                    <a:gd name="T13" fmla="*/ 728 h 934"/>
                    <a:gd name="T14" fmla="*/ 152 w 194"/>
                    <a:gd name="T15" fmla="*/ 716 h 934"/>
                    <a:gd name="T16" fmla="*/ 133 w 194"/>
                    <a:gd name="T17" fmla="*/ 75 h 934"/>
                    <a:gd name="T18" fmla="*/ 96 w 194"/>
                    <a:gd name="T19" fmla="*/ 0 h 9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194" h="934">
                      <a:moveTo>
                        <a:pt x="122" y="0"/>
                      </a:moveTo>
                      <a:lnTo>
                        <a:pt x="44" y="183"/>
                      </a:lnTo>
                      <a:lnTo>
                        <a:pt x="26" y="336"/>
                      </a:lnTo>
                      <a:lnTo>
                        <a:pt x="59" y="483"/>
                      </a:lnTo>
                      <a:lnTo>
                        <a:pt x="0" y="726"/>
                      </a:lnTo>
                      <a:lnTo>
                        <a:pt x="52" y="879"/>
                      </a:lnTo>
                      <a:lnTo>
                        <a:pt x="119" y="934"/>
                      </a:lnTo>
                      <a:lnTo>
                        <a:pt x="194" y="919"/>
                      </a:lnTo>
                      <a:lnTo>
                        <a:pt x="170" y="96"/>
                      </a:ln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rgbClr val="C0C0C0"/>
                </a:solidFill>
                <a:ln w="12700" cap="flat" cmpd="sng">
                  <a:solidFill>
                    <a:srgbClr val="C0C0C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343" name="Freeform 289">
                  <a:extLst>
                    <a:ext uri="{FF2B5EF4-FFF2-40B4-BE49-F238E27FC236}">
                      <a16:creationId xmlns:a16="http://schemas.microsoft.com/office/drawing/2014/main" id="{2F447446-3C9C-80D5-ADE9-7A4E3A11A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7" y="1171"/>
                  <a:ext cx="144" cy="747"/>
                </a:xfrm>
                <a:custGeom>
                  <a:avLst/>
                  <a:gdLst>
                    <a:gd name="T0" fmla="*/ 102 w 184"/>
                    <a:gd name="T1" fmla="*/ 0 h 959"/>
                    <a:gd name="T2" fmla="*/ 27 w 184"/>
                    <a:gd name="T3" fmla="*/ 150 h 959"/>
                    <a:gd name="T4" fmla="*/ 27 w 184"/>
                    <a:gd name="T5" fmla="*/ 262 h 959"/>
                    <a:gd name="T6" fmla="*/ 64 w 184"/>
                    <a:gd name="T7" fmla="*/ 374 h 959"/>
                    <a:gd name="T8" fmla="*/ 112 w 184"/>
                    <a:gd name="T9" fmla="*/ 495 h 959"/>
                    <a:gd name="T10" fmla="*/ 142 w 184"/>
                    <a:gd name="T11" fmla="*/ 610 h 959"/>
                    <a:gd name="T12" fmla="*/ 127 w 184"/>
                    <a:gd name="T13" fmla="*/ 700 h 959"/>
                    <a:gd name="T14" fmla="*/ 102 w 184"/>
                    <a:gd name="T15" fmla="*/ 745 h 959"/>
                    <a:gd name="T16" fmla="*/ 41 w 184"/>
                    <a:gd name="T17" fmla="*/ 685 h 959"/>
                    <a:gd name="T18" fmla="*/ 22 w 184"/>
                    <a:gd name="T19" fmla="*/ 615 h 959"/>
                    <a:gd name="T20" fmla="*/ 6 w 184"/>
                    <a:gd name="T21" fmla="*/ 535 h 959"/>
                    <a:gd name="T22" fmla="*/ 62 w 184"/>
                    <a:gd name="T23" fmla="*/ 371 h 95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0" t="0" r="r" b="b"/>
                  <a:pathLst>
                    <a:path w="184" h="959">
                      <a:moveTo>
                        <a:pt x="130" y="0"/>
                      </a:moveTo>
                      <a:cubicBezTo>
                        <a:pt x="90" y="68"/>
                        <a:pt x="50" y="136"/>
                        <a:pt x="34" y="192"/>
                      </a:cubicBezTo>
                      <a:cubicBezTo>
                        <a:pt x="18" y="248"/>
                        <a:pt x="26" y="288"/>
                        <a:pt x="34" y="336"/>
                      </a:cubicBezTo>
                      <a:cubicBezTo>
                        <a:pt x="42" y="384"/>
                        <a:pt x="64" y="430"/>
                        <a:pt x="82" y="480"/>
                      </a:cubicBezTo>
                      <a:cubicBezTo>
                        <a:pt x="100" y="530"/>
                        <a:pt x="127" y="586"/>
                        <a:pt x="143" y="636"/>
                      </a:cubicBezTo>
                      <a:cubicBezTo>
                        <a:pt x="159" y="686"/>
                        <a:pt x="178" y="739"/>
                        <a:pt x="181" y="783"/>
                      </a:cubicBezTo>
                      <a:cubicBezTo>
                        <a:pt x="184" y="827"/>
                        <a:pt x="170" y="870"/>
                        <a:pt x="162" y="899"/>
                      </a:cubicBezTo>
                      <a:cubicBezTo>
                        <a:pt x="154" y="928"/>
                        <a:pt x="148" y="959"/>
                        <a:pt x="130" y="956"/>
                      </a:cubicBezTo>
                      <a:cubicBezTo>
                        <a:pt x="112" y="953"/>
                        <a:pt x="70" y="907"/>
                        <a:pt x="53" y="879"/>
                      </a:cubicBezTo>
                      <a:cubicBezTo>
                        <a:pt x="36" y="851"/>
                        <a:pt x="35" y="822"/>
                        <a:pt x="28" y="790"/>
                      </a:cubicBezTo>
                      <a:cubicBezTo>
                        <a:pt x="21" y="758"/>
                        <a:pt x="0" y="739"/>
                        <a:pt x="8" y="687"/>
                      </a:cubicBezTo>
                      <a:cubicBezTo>
                        <a:pt x="16" y="635"/>
                        <a:pt x="64" y="520"/>
                        <a:pt x="79" y="476"/>
                      </a:cubicBezTo>
                    </a:path>
                  </a:pathLst>
                </a:custGeom>
                <a:solidFill>
                  <a:srgbClr val="C0C0C0"/>
                </a:solidFill>
                <a:ln w="12700" cap="flat" cmpd="sng">
                  <a:solidFill>
                    <a:srgbClr val="080808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337" name="Freeform 290">
                <a:extLst>
                  <a:ext uri="{FF2B5EF4-FFF2-40B4-BE49-F238E27FC236}">
                    <a16:creationId xmlns:a16="http://schemas.microsoft.com/office/drawing/2014/main" id="{5031CF7F-5C4D-957F-F7B5-64B7A9B15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1547"/>
                <a:ext cx="2362" cy="1"/>
              </a:xfrm>
              <a:custGeom>
                <a:avLst/>
                <a:gdLst>
                  <a:gd name="T0" fmla="*/ 2362 w 3015"/>
                  <a:gd name="T1" fmla="*/ 0 h 1"/>
                  <a:gd name="T2" fmla="*/ 0 w 301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15" h="1">
                    <a:moveTo>
                      <a:pt x="3015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2B2B2"/>
              </a:solidFill>
              <a:ln w="12700" cap="flat" cmpd="sng">
                <a:solidFill>
                  <a:srgbClr val="080808"/>
                </a:solidFill>
                <a:prstDash val="lgDashDot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334" name="Line 291">
              <a:extLst>
                <a:ext uri="{FF2B5EF4-FFF2-40B4-BE49-F238E27FC236}">
                  <a16:creationId xmlns:a16="http://schemas.microsoft.com/office/drawing/2014/main" id="{DBA2CA08-6C02-85FE-7B20-66E51FB4D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1607"/>
              <a:ext cx="85" cy="84"/>
            </a:xfrm>
            <a:prstGeom prst="line">
              <a:avLst/>
            </a:prstGeom>
            <a:noFill/>
            <a:ln w="9525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35" name="Line 292">
              <a:extLst>
                <a:ext uri="{FF2B5EF4-FFF2-40B4-BE49-F238E27FC236}">
                  <a16:creationId xmlns:a16="http://schemas.microsoft.com/office/drawing/2014/main" id="{38B59FAA-0734-7345-F6F2-CEDB7D7D3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" y="1716"/>
              <a:ext cx="119" cy="120"/>
            </a:xfrm>
            <a:prstGeom prst="line">
              <a:avLst/>
            </a:prstGeom>
            <a:noFill/>
            <a:ln w="9525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6392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5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500"/>
                            </p:stCondLst>
                            <p:childTnLst>
                              <p:par>
                                <p:cTn id="1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500"/>
                            </p:stCondLst>
                            <p:childTnLst>
                              <p:par>
                                <p:cTn id="18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9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0" fill="hold">
                      <p:stCondLst>
                        <p:cond delay="indefinite"/>
                      </p:stCondLst>
                      <p:childTnLst>
                        <p:par>
                          <p:cTn id="211" fill="hold">
                            <p:stCondLst>
                              <p:cond delay="0"/>
                            </p:stCondLst>
                            <p:childTnLst>
                              <p:par>
                                <p:cTn id="2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0" fill="hold">
                      <p:stCondLst>
                        <p:cond delay="indefinite"/>
                      </p:stCondLst>
                      <p:childTnLst>
                        <p:par>
                          <p:cTn id="221" fill="hold">
                            <p:stCondLst>
                              <p:cond delay="0"/>
                            </p:stCondLst>
                            <p:childTnLst>
                              <p:par>
                                <p:cTn id="2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4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500"/>
                            </p:stCondLst>
                            <p:childTnLst>
                              <p:par>
                                <p:cTn id="2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1000"/>
                            </p:stCondLst>
                            <p:childTnLst>
                              <p:par>
                                <p:cTn id="2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1500"/>
                            </p:stCondLst>
                            <p:childTnLst>
                              <p:par>
                                <p:cTn id="2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500"/>
                            </p:stCondLst>
                            <p:childTnLst>
                              <p:par>
                                <p:cTn id="24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500"/>
                            </p:stCondLst>
                            <p:childTnLst>
                              <p:par>
                                <p:cTn id="2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9" dur="75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500"/>
                            </p:stCondLst>
                            <p:childTnLst>
                              <p:par>
                                <p:cTn id="2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1000"/>
                            </p:stCondLst>
                            <p:childTnLst>
                              <p:par>
                                <p:cTn id="2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1500"/>
                            </p:stCondLst>
                            <p:childTnLst>
                              <p:par>
                                <p:cTn id="2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000"/>
                            </p:stCondLst>
                            <p:childTnLst>
                              <p:par>
                                <p:cTn id="2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2500"/>
                            </p:stCondLst>
                            <p:childTnLst>
                              <p:par>
                                <p:cTn id="2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3000"/>
                            </p:stCondLst>
                            <p:childTnLst>
                              <p:par>
                                <p:cTn id="2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3500"/>
                            </p:stCondLst>
                            <p:childTnLst>
                              <p:par>
                                <p:cTn id="2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4000"/>
                            </p:stCondLst>
                            <p:childTnLst>
                              <p:par>
                                <p:cTn id="2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" fill="hold">
                            <p:stCondLst>
                              <p:cond delay="4500"/>
                            </p:stCondLst>
                            <p:childTnLst>
                              <p:par>
                                <p:cTn id="2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5000"/>
                            </p:stCondLst>
                            <p:childTnLst>
                              <p:par>
                                <p:cTn id="30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5500"/>
                            </p:stCondLst>
                            <p:childTnLst>
                              <p:par>
                                <p:cTn id="3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8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6000"/>
                            </p:stCondLst>
                            <p:childTnLst>
                              <p:par>
                                <p:cTn id="3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6500"/>
                            </p:stCondLst>
                            <p:childTnLst>
                              <p:par>
                                <p:cTn id="3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700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7500"/>
                            </p:stCondLst>
                            <p:childTnLst>
                              <p:par>
                                <p:cTn id="3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5" fill="hold">
                            <p:stCondLst>
                              <p:cond delay="8000"/>
                            </p:stCondLst>
                            <p:childTnLst>
                              <p:par>
                                <p:cTn id="3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8500"/>
                            </p:stCondLst>
                            <p:childTnLst>
                              <p:par>
                                <p:cTn id="3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9000"/>
                            </p:stCondLst>
                            <p:childTnLst>
                              <p:par>
                                <p:cTn id="3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7" fill="hold">
                            <p:stCondLst>
                              <p:cond delay="9500"/>
                            </p:stCondLst>
                            <p:childTnLst>
                              <p:par>
                                <p:cTn id="3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1" fill="hold">
                            <p:stCondLst>
                              <p:cond delay="10000"/>
                            </p:stCondLst>
                            <p:childTnLst>
                              <p:par>
                                <p:cTn id="3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10500"/>
                            </p:stCondLst>
                            <p:childTnLst>
                              <p:par>
                                <p:cTn id="3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11000"/>
                            </p:stCondLst>
                            <p:childTnLst>
                              <p:par>
                                <p:cTn id="3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3" fill="hold">
                            <p:stCondLst>
                              <p:cond delay="11500"/>
                            </p:stCondLst>
                            <p:childTnLst>
                              <p:par>
                                <p:cTn id="3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7" fill="hold">
                            <p:stCondLst>
                              <p:cond delay="12000"/>
                            </p:stCondLst>
                            <p:childTnLst>
                              <p:par>
                                <p:cTn id="3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2500"/>
                            </p:stCondLst>
                            <p:childTnLst>
                              <p:par>
                                <p:cTn id="3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5" fill="hold">
                            <p:stCondLst>
                              <p:cond delay="13000"/>
                            </p:stCondLst>
                            <p:childTnLst>
                              <p:par>
                                <p:cTn id="3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8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9" fill="hold">
                            <p:stCondLst>
                              <p:cond delay="13500"/>
                            </p:stCondLst>
                            <p:childTnLst>
                              <p:par>
                                <p:cTn id="3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3" fill="hold">
                            <p:stCondLst>
                              <p:cond delay="14000"/>
                            </p:stCondLst>
                            <p:childTnLst>
                              <p:par>
                                <p:cTn id="3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7" fill="hold">
                            <p:stCondLst>
                              <p:cond delay="14500"/>
                            </p:stCondLst>
                            <p:childTnLst>
                              <p:par>
                                <p:cTn id="3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1" fill="hold">
                            <p:stCondLst>
                              <p:cond delay="15000"/>
                            </p:stCondLst>
                            <p:childTnLst>
                              <p:par>
                                <p:cTn id="3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15500"/>
                            </p:stCondLst>
                            <p:childTnLst>
                              <p:par>
                                <p:cTn id="3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9" fill="hold">
                            <p:stCondLst>
                              <p:cond delay="16000"/>
                            </p:stCondLst>
                            <p:childTnLst>
                              <p:par>
                                <p:cTn id="3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3" fill="hold">
                            <p:stCondLst>
                              <p:cond delay="16500"/>
                            </p:stCondLst>
                            <p:childTnLst>
                              <p:par>
                                <p:cTn id="3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7" fill="hold">
                            <p:stCondLst>
                              <p:cond delay="17000"/>
                            </p:stCondLst>
                            <p:childTnLst>
                              <p:par>
                                <p:cTn id="3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17500"/>
                            </p:stCondLst>
                            <p:childTnLst>
                              <p:par>
                                <p:cTn id="40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5" fill="hold">
                            <p:stCondLst>
                              <p:cond delay="18000"/>
                            </p:stCondLst>
                            <p:childTnLst>
                              <p:par>
                                <p:cTn id="4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18500"/>
                            </p:stCondLst>
                            <p:childTnLst>
                              <p:par>
                                <p:cTn id="4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3" fill="hold">
                            <p:stCondLst>
                              <p:cond delay="19000"/>
                            </p:stCondLst>
                            <p:childTnLst>
                              <p:par>
                                <p:cTn id="4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7" fill="hold">
                            <p:stCondLst>
                              <p:cond delay="19500"/>
                            </p:stCondLst>
                            <p:childTnLst>
                              <p:par>
                                <p:cTn id="4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1" fill="hold">
                            <p:stCondLst>
                              <p:cond delay="20000"/>
                            </p:stCondLst>
                            <p:childTnLst>
                              <p:par>
                                <p:cTn id="4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5" fill="hold">
                            <p:stCondLst>
                              <p:cond delay="20500"/>
                            </p:stCondLst>
                            <p:childTnLst>
                              <p:par>
                                <p:cTn id="4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21000"/>
                            </p:stCondLst>
                            <p:childTnLst>
                              <p:par>
                                <p:cTn id="4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3" fill="hold">
                            <p:stCondLst>
                              <p:cond delay="21500"/>
                            </p:stCondLst>
                            <p:childTnLst>
                              <p:par>
                                <p:cTn id="4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7" fill="hold">
                            <p:stCondLst>
                              <p:cond delay="22000"/>
                            </p:stCondLst>
                            <p:childTnLst>
                              <p:par>
                                <p:cTn id="4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1" fill="hold">
                            <p:stCondLst>
                              <p:cond delay="22500"/>
                            </p:stCondLst>
                            <p:childTnLst>
                              <p:par>
                                <p:cTn id="4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4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23000"/>
                            </p:stCondLst>
                            <p:childTnLst>
                              <p:par>
                                <p:cTn id="44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0" fill="hold">
                      <p:stCondLst>
                        <p:cond delay="indefinite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5" fill="hold">
                      <p:stCondLst>
                        <p:cond delay="indefinite"/>
                      </p:stCondLst>
                      <p:childTnLst>
                        <p:par>
                          <p:cTn id="456" fill="hold">
                            <p:stCondLst>
                              <p:cond delay="0"/>
                            </p:stCondLst>
                            <p:childTnLst>
                              <p:par>
                                <p:cTn id="45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5" fill="hold">
                      <p:stCondLst>
                        <p:cond delay="indefinite"/>
                      </p:stCondLst>
                      <p:childTnLst>
                        <p:par>
                          <p:cTn id="466" fill="hold">
                            <p:stCondLst>
                              <p:cond delay="0"/>
                            </p:stCondLst>
                            <p:childTnLst>
                              <p:par>
                                <p:cTn id="46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9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0" fill="hold">
                      <p:stCondLst>
                        <p:cond delay="indefinite"/>
                      </p:stCondLst>
                      <p:childTnLst>
                        <p:par>
                          <p:cTn id="471" fill="hold">
                            <p:stCondLst>
                              <p:cond delay="0"/>
                            </p:stCondLst>
                            <p:childTnLst>
                              <p:par>
                                <p:cTn id="47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4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5" fill="hold">
                      <p:stCondLst>
                        <p:cond delay="indefinite"/>
                      </p:stCondLst>
                      <p:childTnLst>
                        <p:par>
                          <p:cTn id="476" fill="hold">
                            <p:stCondLst>
                              <p:cond delay="0"/>
                            </p:stCondLst>
                            <p:childTnLst>
                              <p:par>
                                <p:cTn id="4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500"/>
                            </p:stCondLst>
                            <p:childTnLst>
                              <p:par>
                                <p:cTn id="481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8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1000"/>
                            </p:stCondLst>
                            <p:childTnLst>
                              <p:par>
                                <p:cTn id="485" presetID="4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48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8" fill="hold">
                            <p:stCondLst>
                              <p:cond delay="1500"/>
                            </p:stCondLst>
                            <p:childTnLst>
                              <p:par>
                                <p:cTn id="48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1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2" fill="hold">
                            <p:stCondLst>
                              <p:cond delay="2000"/>
                            </p:stCondLst>
                            <p:childTnLst>
                              <p:par>
                                <p:cTn id="49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5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6" fill="hold">
                            <p:stCondLst>
                              <p:cond delay="2500"/>
                            </p:stCondLst>
                            <p:childTnLst>
                              <p:par>
                                <p:cTn id="4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76" grpId="0"/>
      <p:bldP spid="77" grpId="0"/>
      <p:bldP spid="117" grpId="0"/>
      <p:bldP spid="118" grpId="0"/>
      <p:bldP spid="139" grpId="0"/>
      <p:bldP spid="140" grpId="0"/>
      <p:bldP spid="158" grpId="0"/>
      <p:bldP spid="159" grpId="0" animBg="1"/>
      <p:bldP spid="160" grpId="0" animBg="1"/>
      <p:bldP spid="161" grpId="0" animBg="1"/>
      <p:bldP spid="162" grpId="0" animBg="1"/>
      <p:bldP spid="182" grpId="0"/>
      <p:bldP spid="183" grpId="0"/>
      <p:bldP spid="245" grpId="0" autoUpdateAnimBg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96077AD7-621E-3F14-735F-FCBBCBDFFC3B}"/>
              </a:ext>
            </a:extLst>
          </p:cNvPr>
          <p:cNvGrpSpPr/>
          <p:nvPr/>
        </p:nvGrpSpPr>
        <p:grpSpPr>
          <a:xfrm>
            <a:off x="4610720" y="1504206"/>
            <a:ext cx="2593975" cy="2590800"/>
            <a:chOff x="2926" y="1344"/>
            <a:chExt cx="1634" cy="1632"/>
          </a:xfrm>
          <a:noFill/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B7431AD8-4A6A-49EE-354F-3794550727E1}"/>
                </a:ext>
              </a:extLst>
            </p:cNvPr>
            <p:cNvSpPr/>
            <p:nvPr/>
          </p:nvSpPr>
          <p:spPr>
            <a:xfrm>
              <a:off x="3264" y="2784"/>
              <a:ext cx="1129" cy="192"/>
            </a:xfrm>
            <a:prstGeom prst="rect">
              <a:avLst/>
            </a:prstGeom>
            <a:grp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(b) </a:t>
              </a: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局部放大图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55697338-EE21-4FAF-DA5C-90F3726B1957}"/>
                </a:ext>
              </a:extLst>
            </p:cNvPr>
            <p:cNvGrpSpPr/>
            <p:nvPr/>
          </p:nvGrpSpPr>
          <p:grpSpPr>
            <a:xfrm>
              <a:off x="2926" y="1344"/>
              <a:ext cx="1634" cy="1070"/>
              <a:chOff x="2926" y="1344"/>
              <a:chExt cx="1634" cy="1070"/>
            </a:xfrm>
            <a:grpFill/>
          </p:grpSpPr>
          <p:sp>
            <p:nvSpPr>
              <p:cNvPr id="7" name="直接连接符 6">
                <a:extLst>
                  <a:ext uri="{FF2B5EF4-FFF2-40B4-BE49-F238E27FC236}">
                    <a16:creationId xmlns:a16="http://schemas.microsoft.com/office/drawing/2014/main" id="{CB953BC1-CC7B-EA1F-D490-217BC87BB2B2}"/>
                  </a:ext>
                </a:extLst>
              </p:cNvPr>
              <p:cNvSpPr/>
              <p:nvPr/>
            </p:nvSpPr>
            <p:spPr>
              <a:xfrm flipV="1">
                <a:off x="3846" y="1623"/>
                <a:ext cx="51" cy="51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" name="直接连接符 7">
                <a:extLst>
                  <a:ext uri="{FF2B5EF4-FFF2-40B4-BE49-F238E27FC236}">
                    <a16:creationId xmlns:a16="http://schemas.microsoft.com/office/drawing/2014/main" id="{4CBD145F-9501-BACA-B8AD-E6B21E27B942}"/>
                  </a:ext>
                </a:extLst>
              </p:cNvPr>
              <p:cNvSpPr/>
              <p:nvPr/>
            </p:nvSpPr>
            <p:spPr>
              <a:xfrm flipV="1">
                <a:off x="3850" y="1679"/>
                <a:ext cx="80" cy="80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直接连接符 8">
                <a:extLst>
                  <a:ext uri="{FF2B5EF4-FFF2-40B4-BE49-F238E27FC236}">
                    <a16:creationId xmlns:a16="http://schemas.microsoft.com/office/drawing/2014/main" id="{434B3F6D-32B5-721C-BB8A-9EFDE965691B}"/>
                  </a:ext>
                </a:extLst>
              </p:cNvPr>
              <p:cNvSpPr/>
              <p:nvPr/>
            </p:nvSpPr>
            <p:spPr>
              <a:xfrm flipV="1">
                <a:off x="3990" y="1600"/>
                <a:ext cx="18" cy="19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直接连接符 9">
                <a:extLst>
                  <a:ext uri="{FF2B5EF4-FFF2-40B4-BE49-F238E27FC236}">
                    <a16:creationId xmlns:a16="http://schemas.microsoft.com/office/drawing/2014/main" id="{5920EF98-3C28-39BF-F394-A39E6E515F03}"/>
                  </a:ext>
                </a:extLst>
              </p:cNvPr>
              <p:cNvSpPr/>
              <p:nvPr/>
            </p:nvSpPr>
            <p:spPr>
              <a:xfrm flipV="1">
                <a:off x="3893" y="1646"/>
                <a:ext cx="158" cy="159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" name="直接连接符 10">
                <a:extLst>
                  <a:ext uri="{FF2B5EF4-FFF2-40B4-BE49-F238E27FC236}">
                    <a16:creationId xmlns:a16="http://schemas.microsoft.com/office/drawing/2014/main" id="{FB5D2D2C-95FF-ECBE-88B2-ABCFF11EC965}"/>
                  </a:ext>
                </a:extLst>
              </p:cNvPr>
              <p:cNvSpPr/>
              <p:nvPr/>
            </p:nvSpPr>
            <p:spPr>
              <a:xfrm flipV="1">
                <a:off x="3965" y="1702"/>
                <a:ext cx="119" cy="120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直接连接符 11">
                <a:extLst>
                  <a:ext uri="{FF2B5EF4-FFF2-40B4-BE49-F238E27FC236}">
                    <a16:creationId xmlns:a16="http://schemas.microsoft.com/office/drawing/2014/main" id="{FC119D44-76B9-7AD9-EB4B-A81BBDBE4DB2}"/>
                  </a:ext>
                </a:extLst>
              </p:cNvPr>
              <p:cNvSpPr/>
              <p:nvPr/>
            </p:nvSpPr>
            <p:spPr>
              <a:xfrm flipV="1">
                <a:off x="4129" y="1613"/>
                <a:ext cx="44" cy="44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直接连接符 12">
                <a:extLst>
                  <a:ext uri="{FF2B5EF4-FFF2-40B4-BE49-F238E27FC236}">
                    <a16:creationId xmlns:a16="http://schemas.microsoft.com/office/drawing/2014/main" id="{0C0DC500-3D86-6069-582F-755FDD615D5D}"/>
                  </a:ext>
                </a:extLst>
              </p:cNvPr>
              <p:cNvSpPr/>
              <p:nvPr/>
            </p:nvSpPr>
            <p:spPr>
              <a:xfrm flipV="1">
                <a:off x="4060" y="1669"/>
                <a:ext cx="146" cy="146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直接连接符 13">
                <a:extLst>
                  <a:ext uri="{FF2B5EF4-FFF2-40B4-BE49-F238E27FC236}">
                    <a16:creationId xmlns:a16="http://schemas.microsoft.com/office/drawing/2014/main" id="{6E8C2DF7-5DB7-909B-B904-FE54B4934A06}"/>
                  </a:ext>
                </a:extLst>
              </p:cNvPr>
              <p:cNvSpPr/>
              <p:nvPr/>
            </p:nvSpPr>
            <p:spPr>
              <a:xfrm flipV="1">
                <a:off x="4271" y="1600"/>
                <a:ext cx="4" cy="3"/>
              </a:xfrm>
              <a:prstGeom prst="line">
                <a:avLst/>
              </a:prstGeom>
              <a:grpFill/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直接连接符 14">
                <a:extLst>
                  <a:ext uri="{FF2B5EF4-FFF2-40B4-BE49-F238E27FC236}">
                    <a16:creationId xmlns:a16="http://schemas.microsoft.com/office/drawing/2014/main" id="{56A44A62-829B-42EC-CC92-75A42CFC560C}"/>
                  </a:ext>
                </a:extLst>
              </p:cNvPr>
              <p:cNvSpPr/>
              <p:nvPr/>
            </p:nvSpPr>
            <p:spPr>
              <a:xfrm flipV="1">
                <a:off x="4140" y="1707"/>
                <a:ext cx="117" cy="116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直接连接符 15">
                <a:extLst>
                  <a:ext uri="{FF2B5EF4-FFF2-40B4-BE49-F238E27FC236}">
                    <a16:creationId xmlns:a16="http://schemas.microsoft.com/office/drawing/2014/main" id="{75E351E2-7C12-8B39-4865-BCC3F7A2C874}"/>
                  </a:ext>
                </a:extLst>
              </p:cNvPr>
              <p:cNvSpPr/>
              <p:nvPr/>
            </p:nvSpPr>
            <p:spPr>
              <a:xfrm flipV="1">
                <a:off x="4267" y="1642"/>
                <a:ext cx="54" cy="55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直接连接符 16">
                <a:extLst>
                  <a:ext uri="{FF2B5EF4-FFF2-40B4-BE49-F238E27FC236}">
                    <a16:creationId xmlns:a16="http://schemas.microsoft.com/office/drawing/2014/main" id="{30D532CA-E48B-FDAC-79FE-1956DA4856EE}"/>
                  </a:ext>
                </a:extLst>
              </p:cNvPr>
              <p:cNvSpPr/>
              <p:nvPr/>
            </p:nvSpPr>
            <p:spPr>
              <a:xfrm flipV="1">
                <a:off x="4221" y="1719"/>
                <a:ext cx="112" cy="112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任意多边形 260111">
                <a:extLst>
                  <a:ext uri="{FF2B5EF4-FFF2-40B4-BE49-F238E27FC236}">
                    <a16:creationId xmlns:a16="http://schemas.microsoft.com/office/drawing/2014/main" id="{45783001-03EC-13D8-4721-A05233C8D370}"/>
                  </a:ext>
                </a:extLst>
              </p:cNvPr>
              <p:cNvSpPr/>
              <p:nvPr/>
            </p:nvSpPr>
            <p:spPr>
              <a:xfrm>
                <a:off x="3819" y="1600"/>
                <a:ext cx="514" cy="231"/>
              </a:xfrm>
              <a:custGeom>
                <a:avLst/>
                <a:gdLst/>
                <a:ahLst/>
                <a:cxnLst/>
                <a:rect l="0" t="0" r="0" b="0"/>
                <a:pathLst>
                  <a:path w="3089" h="1387">
                    <a:moveTo>
                      <a:pt x="0" y="640"/>
                    </a:moveTo>
                    <a:lnTo>
                      <a:pt x="80" y="775"/>
                    </a:lnTo>
                    <a:lnTo>
                      <a:pt x="120" y="842"/>
                    </a:lnTo>
                    <a:lnTo>
                      <a:pt x="160" y="905"/>
                    </a:lnTo>
                    <a:lnTo>
                      <a:pt x="180" y="937"/>
                    </a:lnTo>
                    <a:lnTo>
                      <a:pt x="202" y="967"/>
                    </a:lnTo>
                    <a:lnTo>
                      <a:pt x="224" y="997"/>
                    </a:lnTo>
                    <a:lnTo>
                      <a:pt x="245" y="1027"/>
                    </a:lnTo>
                    <a:lnTo>
                      <a:pt x="267" y="1054"/>
                    </a:lnTo>
                    <a:lnTo>
                      <a:pt x="289" y="1081"/>
                    </a:lnTo>
                    <a:lnTo>
                      <a:pt x="312" y="1108"/>
                    </a:lnTo>
                    <a:lnTo>
                      <a:pt x="335" y="1133"/>
                    </a:lnTo>
                    <a:lnTo>
                      <a:pt x="358" y="1156"/>
                    </a:lnTo>
                    <a:lnTo>
                      <a:pt x="383" y="1179"/>
                    </a:lnTo>
                    <a:lnTo>
                      <a:pt x="408" y="1200"/>
                    </a:lnTo>
                    <a:lnTo>
                      <a:pt x="432" y="1219"/>
                    </a:lnTo>
                    <a:lnTo>
                      <a:pt x="459" y="1238"/>
                    </a:lnTo>
                    <a:lnTo>
                      <a:pt x="485" y="1254"/>
                    </a:lnTo>
                    <a:lnTo>
                      <a:pt x="513" y="1268"/>
                    </a:lnTo>
                    <a:lnTo>
                      <a:pt x="540" y="1282"/>
                    </a:lnTo>
                    <a:lnTo>
                      <a:pt x="568" y="1292"/>
                    </a:lnTo>
                    <a:lnTo>
                      <a:pt x="598" y="1302"/>
                    </a:lnTo>
                    <a:lnTo>
                      <a:pt x="628" y="1310"/>
                    </a:lnTo>
                    <a:lnTo>
                      <a:pt x="658" y="1317"/>
                    </a:lnTo>
                    <a:lnTo>
                      <a:pt x="690" y="1321"/>
                    </a:lnTo>
                    <a:lnTo>
                      <a:pt x="720" y="1325"/>
                    </a:lnTo>
                    <a:lnTo>
                      <a:pt x="753" y="1327"/>
                    </a:lnTo>
                    <a:lnTo>
                      <a:pt x="786" y="1329"/>
                    </a:lnTo>
                    <a:lnTo>
                      <a:pt x="819" y="1329"/>
                    </a:lnTo>
                    <a:lnTo>
                      <a:pt x="853" y="1328"/>
                    </a:lnTo>
                    <a:lnTo>
                      <a:pt x="888" y="1327"/>
                    </a:lnTo>
                    <a:lnTo>
                      <a:pt x="923" y="1325"/>
                    </a:lnTo>
                    <a:lnTo>
                      <a:pt x="994" y="1320"/>
                    </a:lnTo>
                    <a:lnTo>
                      <a:pt x="1067" y="1314"/>
                    </a:lnTo>
                    <a:lnTo>
                      <a:pt x="1141" y="1306"/>
                    </a:lnTo>
                    <a:lnTo>
                      <a:pt x="1217" y="1300"/>
                    </a:lnTo>
                    <a:lnTo>
                      <a:pt x="1294" y="1295"/>
                    </a:lnTo>
                    <a:lnTo>
                      <a:pt x="1373" y="1292"/>
                    </a:lnTo>
                    <a:lnTo>
                      <a:pt x="1412" y="1291"/>
                    </a:lnTo>
                    <a:lnTo>
                      <a:pt x="1451" y="1292"/>
                    </a:lnTo>
                    <a:lnTo>
                      <a:pt x="1491" y="1293"/>
                    </a:lnTo>
                    <a:lnTo>
                      <a:pt x="1531" y="1295"/>
                    </a:lnTo>
                    <a:lnTo>
                      <a:pt x="1611" y="1300"/>
                    </a:lnTo>
                    <a:lnTo>
                      <a:pt x="1691" y="1309"/>
                    </a:lnTo>
                    <a:lnTo>
                      <a:pt x="1771" y="1318"/>
                    </a:lnTo>
                    <a:lnTo>
                      <a:pt x="1851" y="1328"/>
                    </a:lnTo>
                    <a:lnTo>
                      <a:pt x="1930" y="1339"/>
                    </a:lnTo>
                    <a:lnTo>
                      <a:pt x="2009" y="1350"/>
                    </a:lnTo>
                    <a:lnTo>
                      <a:pt x="2086" y="1361"/>
                    </a:lnTo>
                    <a:lnTo>
                      <a:pt x="2164" y="1370"/>
                    </a:lnTo>
                    <a:lnTo>
                      <a:pt x="2239" y="1377"/>
                    </a:lnTo>
                    <a:lnTo>
                      <a:pt x="2276" y="1381"/>
                    </a:lnTo>
                    <a:lnTo>
                      <a:pt x="2312" y="1384"/>
                    </a:lnTo>
                    <a:lnTo>
                      <a:pt x="2348" y="1386"/>
                    </a:lnTo>
                    <a:lnTo>
                      <a:pt x="2384" y="1387"/>
                    </a:lnTo>
                    <a:lnTo>
                      <a:pt x="2419" y="1387"/>
                    </a:lnTo>
                    <a:lnTo>
                      <a:pt x="2453" y="1387"/>
                    </a:lnTo>
                    <a:lnTo>
                      <a:pt x="2486" y="1385"/>
                    </a:lnTo>
                    <a:lnTo>
                      <a:pt x="2519" y="1383"/>
                    </a:lnTo>
                    <a:lnTo>
                      <a:pt x="2552" y="1380"/>
                    </a:lnTo>
                    <a:lnTo>
                      <a:pt x="2584" y="1374"/>
                    </a:lnTo>
                    <a:lnTo>
                      <a:pt x="2616" y="1368"/>
                    </a:lnTo>
                    <a:lnTo>
                      <a:pt x="2646" y="1362"/>
                    </a:lnTo>
                    <a:lnTo>
                      <a:pt x="2676" y="1354"/>
                    </a:lnTo>
                    <a:lnTo>
                      <a:pt x="2705" y="1344"/>
                    </a:lnTo>
                    <a:lnTo>
                      <a:pt x="2733" y="1332"/>
                    </a:lnTo>
                    <a:lnTo>
                      <a:pt x="2760" y="1320"/>
                    </a:lnTo>
                    <a:lnTo>
                      <a:pt x="2787" y="1305"/>
                    </a:lnTo>
                    <a:lnTo>
                      <a:pt x="2813" y="1289"/>
                    </a:lnTo>
                    <a:lnTo>
                      <a:pt x="2837" y="1272"/>
                    </a:lnTo>
                    <a:lnTo>
                      <a:pt x="2861" y="1252"/>
                    </a:lnTo>
                    <a:lnTo>
                      <a:pt x="2884" y="1231"/>
                    </a:lnTo>
                    <a:lnTo>
                      <a:pt x="2905" y="1208"/>
                    </a:lnTo>
                    <a:lnTo>
                      <a:pt x="2926" y="1183"/>
                    </a:lnTo>
                    <a:lnTo>
                      <a:pt x="2945" y="1156"/>
                    </a:lnTo>
                    <a:lnTo>
                      <a:pt x="2964" y="1128"/>
                    </a:lnTo>
                    <a:lnTo>
                      <a:pt x="2980" y="1098"/>
                    </a:lnTo>
                    <a:lnTo>
                      <a:pt x="2997" y="1066"/>
                    </a:lnTo>
                    <a:lnTo>
                      <a:pt x="3012" y="1034"/>
                    </a:lnTo>
                    <a:lnTo>
                      <a:pt x="3025" y="1001"/>
                    </a:lnTo>
                    <a:lnTo>
                      <a:pt x="3038" y="966"/>
                    </a:lnTo>
                    <a:lnTo>
                      <a:pt x="3049" y="931"/>
                    </a:lnTo>
                    <a:lnTo>
                      <a:pt x="3059" y="896"/>
                    </a:lnTo>
                    <a:lnTo>
                      <a:pt x="3068" y="860"/>
                    </a:lnTo>
                    <a:lnTo>
                      <a:pt x="3075" y="824"/>
                    </a:lnTo>
                    <a:lnTo>
                      <a:pt x="3080" y="788"/>
                    </a:lnTo>
                    <a:lnTo>
                      <a:pt x="3085" y="752"/>
                    </a:lnTo>
                    <a:lnTo>
                      <a:pt x="3087" y="716"/>
                    </a:lnTo>
                    <a:lnTo>
                      <a:pt x="3089" y="680"/>
                    </a:lnTo>
                    <a:lnTo>
                      <a:pt x="3089" y="645"/>
                    </a:lnTo>
                    <a:lnTo>
                      <a:pt x="3088" y="610"/>
                    </a:lnTo>
                    <a:lnTo>
                      <a:pt x="3086" y="575"/>
                    </a:lnTo>
                    <a:lnTo>
                      <a:pt x="3082" y="540"/>
                    </a:lnTo>
                    <a:lnTo>
                      <a:pt x="3078" y="505"/>
                    </a:lnTo>
                    <a:lnTo>
                      <a:pt x="3073" y="471"/>
                    </a:lnTo>
                    <a:lnTo>
                      <a:pt x="3066" y="436"/>
                    </a:lnTo>
                    <a:lnTo>
                      <a:pt x="3058" y="402"/>
                    </a:lnTo>
                    <a:lnTo>
                      <a:pt x="3051" y="368"/>
                    </a:lnTo>
                    <a:lnTo>
                      <a:pt x="3042" y="334"/>
                    </a:lnTo>
                    <a:lnTo>
                      <a:pt x="3022" y="268"/>
                    </a:lnTo>
                    <a:lnTo>
                      <a:pt x="3001" y="200"/>
                    </a:lnTo>
                    <a:lnTo>
                      <a:pt x="2977" y="133"/>
                    </a:lnTo>
                    <a:lnTo>
                      <a:pt x="2929" y="0"/>
                    </a:lnTo>
                  </a:path>
                </a:pathLst>
              </a:cu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直接连接符 18">
                <a:extLst>
                  <a:ext uri="{FF2B5EF4-FFF2-40B4-BE49-F238E27FC236}">
                    <a16:creationId xmlns:a16="http://schemas.microsoft.com/office/drawing/2014/main" id="{A9E28057-506A-E533-75DC-2A668DFCDF9B}"/>
                  </a:ext>
                </a:extLst>
              </p:cNvPr>
              <p:cNvSpPr/>
              <p:nvPr/>
            </p:nvSpPr>
            <p:spPr>
              <a:xfrm>
                <a:off x="4166" y="1600"/>
                <a:ext cx="61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B8B0E20E-765A-374E-0956-F1E78479096E}"/>
                  </a:ext>
                </a:extLst>
              </p:cNvPr>
              <p:cNvGrpSpPr/>
              <p:nvPr/>
            </p:nvGrpSpPr>
            <p:grpSpPr>
              <a:xfrm>
                <a:off x="2926" y="2136"/>
                <a:ext cx="1634" cy="1"/>
                <a:chOff x="2866" y="2136"/>
                <a:chExt cx="1634" cy="1"/>
              </a:xfrm>
              <a:grpFill/>
            </p:grpSpPr>
            <p:sp>
              <p:nvSpPr>
                <p:cNvPr id="49" name="直接连接符 48">
                  <a:extLst>
                    <a:ext uri="{FF2B5EF4-FFF2-40B4-BE49-F238E27FC236}">
                      <a16:creationId xmlns:a16="http://schemas.microsoft.com/office/drawing/2014/main" id="{DCF272A8-0318-B63A-ED50-18ED1ACD8B3F}"/>
                    </a:ext>
                  </a:extLst>
                </p:cNvPr>
                <p:cNvSpPr/>
                <p:nvPr/>
              </p:nvSpPr>
              <p:spPr>
                <a:xfrm>
                  <a:off x="2866" y="2136"/>
                  <a:ext cx="441" cy="1"/>
                </a:xfrm>
                <a:prstGeom prst="line">
                  <a:avLst/>
                </a:prstGeom>
                <a:grpFill/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" name="直接连接符 49">
                  <a:extLst>
                    <a:ext uri="{FF2B5EF4-FFF2-40B4-BE49-F238E27FC236}">
                      <a16:creationId xmlns:a16="http://schemas.microsoft.com/office/drawing/2014/main" id="{D9221312-D7EE-59E6-958E-4E2C5A10B65A}"/>
                    </a:ext>
                  </a:extLst>
                </p:cNvPr>
                <p:cNvSpPr/>
                <p:nvPr/>
              </p:nvSpPr>
              <p:spPr>
                <a:xfrm>
                  <a:off x="3369" y="2136"/>
                  <a:ext cx="63" cy="1"/>
                </a:xfrm>
                <a:prstGeom prst="line">
                  <a:avLst/>
                </a:prstGeom>
                <a:grpFill/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" name="直接连接符 50">
                  <a:extLst>
                    <a:ext uri="{FF2B5EF4-FFF2-40B4-BE49-F238E27FC236}">
                      <a16:creationId xmlns:a16="http://schemas.microsoft.com/office/drawing/2014/main" id="{278D8F6C-FC8F-445F-9C9F-EF08BF8EF2FE}"/>
                    </a:ext>
                  </a:extLst>
                </p:cNvPr>
                <p:cNvSpPr/>
                <p:nvPr/>
              </p:nvSpPr>
              <p:spPr>
                <a:xfrm>
                  <a:off x="3495" y="2136"/>
                  <a:ext cx="376" cy="1"/>
                </a:xfrm>
                <a:prstGeom prst="line">
                  <a:avLst/>
                </a:prstGeom>
                <a:grpFill/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" name="直接连接符 51">
                  <a:extLst>
                    <a:ext uri="{FF2B5EF4-FFF2-40B4-BE49-F238E27FC236}">
                      <a16:creationId xmlns:a16="http://schemas.microsoft.com/office/drawing/2014/main" id="{4D42B0A0-AC9A-E271-8569-092B4E0361E9}"/>
                    </a:ext>
                  </a:extLst>
                </p:cNvPr>
                <p:cNvSpPr/>
                <p:nvPr/>
              </p:nvSpPr>
              <p:spPr>
                <a:xfrm>
                  <a:off x="3934" y="2136"/>
                  <a:ext cx="63" cy="1"/>
                </a:xfrm>
                <a:prstGeom prst="line">
                  <a:avLst/>
                </a:prstGeom>
                <a:grpFill/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直接连接符 52">
                  <a:extLst>
                    <a:ext uri="{FF2B5EF4-FFF2-40B4-BE49-F238E27FC236}">
                      <a16:creationId xmlns:a16="http://schemas.microsoft.com/office/drawing/2014/main" id="{195213FA-6F56-2835-8537-0F7B28C09FDD}"/>
                    </a:ext>
                  </a:extLst>
                </p:cNvPr>
                <p:cNvSpPr/>
                <p:nvPr/>
              </p:nvSpPr>
              <p:spPr>
                <a:xfrm>
                  <a:off x="4059" y="2136"/>
                  <a:ext cx="441" cy="1"/>
                </a:xfrm>
                <a:prstGeom prst="line">
                  <a:avLst/>
                </a:prstGeom>
                <a:grpFill/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1" name="直接连接符 20">
                <a:extLst>
                  <a:ext uri="{FF2B5EF4-FFF2-40B4-BE49-F238E27FC236}">
                    <a16:creationId xmlns:a16="http://schemas.microsoft.com/office/drawing/2014/main" id="{2D14A39F-AE76-8B32-AC8C-548313524A97}"/>
                  </a:ext>
                </a:extLst>
              </p:cNvPr>
              <p:cNvSpPr/>
              <p:nvPr/>
            </p:nvSpPr>
            <p:spPr>
              <a:xfrm>
                <a:off x="3575" y="1928"/>
                <a:ext cx="847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1D4B0CA8-7E74-D764-04CA-DE4313E1D51C}"/>
                  </a:ext>
                </a:extLst>
              </p:cNvPr>
              <p:cNvSpPr/>
              <p:nvPr/>
            </p:nvSpPr>
            <p:spPr>
              <a:xfrm>
                <a:off x="3575" y="2343"/>
                <a:ext cx="847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08DB26D9-CD74-081B-034C-B04E4BCDD3CE}"/>
                  </a:ext>
                </a:extLst>
              </p:cNvPr>
              <p:cNvSpPr/>
              <p:nvPr/>
            </p:nvSpPr>
            <p:spPr>
              <a:xfrm>
                <a:off x="3743" y="2316"/>
                <a:ext cx="706" cy="1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951CBBF9-C99D-A8C9-895A-4A6DDA430E66}"/>
                  </a:ext>
                </a:extLst>
              </p:cNvPr>
              <p:cNvSpPr/>
              <p:nvPr/>
            </p:nvSpPr>
            <p:spPr>
              <a:xfrm>
                <a:off x="3743" y="1956"/>
                <a:ext cx="706" cy="1"/>
              </a:xfrm>
              <a:prstGeom prst="line">
                <a:avLst/>
              </a:pr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96151BD8-9A7A-4A02-EC9C-0CCF8F402261}"/>
                  </a:ext>
                </a:extLst>
              </p:cNvPr>
              <p:cNvSpPr/>
              <p:nvPr/>
            </p:nvSpPr>
            <p:spPr>
              <a:xfrm>
                <a:off x="3575" y="1859"/>
                <a:ext cx="1" cy="554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06960CAF-4B64-FA2E-F307-8BB0EB74CC6B}"/>
                  </a:ext>
                </a:extLst>
              </p:cNvPr>
              <p:cNvSpPr/>
              <p:nvPr/>
            </p:nvSpPr>
            <p:spPr>
              <a:xfrm>
                <a:off x="3743" y="1928"/>
                <a:ext cx="1" cy="415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任意多边形 260125">
                <a:extLst>
                  <a:ext uri="{FF2B5EF4-FFF2-40B4-BE49-F238E27FC236}">
                    <a16:creationId xmlns:a16="http://schemas.microsoft.com/office/drawing/2014/main" id="{1E9E7DF4-DA6F-9B8D-8CE8-C1A42AECFA12}"/>
                  </a:ext>
                </a:extLst>
              </p:cNvPr>
              <p:cNvSpPr/>
              <p:nvPr/>
            </p:nvSpPr>
            <p:spPr>
              <a:xfrm>
                <a:off x="3006" y="1859"/>
                <a:ext cx="57" cy="554"/>
              </a:xfrm>
              <a:custGeom>
                <a:avLst/>
                <a:gdLst/>
                <a:ahLst/>
                <a:cxnLst/>
                <a:rect l="0" t="0" r="0" b="0"/>
                <a:pathLst>
                  <a:path w="340" h="3324">
                    <a:moveTo>
                      <a:pt x="20" y="0"/>
                    </a:moveTo>
                    <a:lnTo>
                      <a:pt x="45" y="54"/>
                    </a:lnTo>
                    <a:lnTo>
                      <a:pt x="72" y="106"/>
                    </a:lnTo>
                    <a:lnTo>
                      <a:pt x="98" y="161"/>
                    </a:lnTo>
                    <a:lnTo>
                      <a:pt x="122" y="215"/>
                    </a:lnTo>
                    <a:lnTo>
                      <a:pt x="146" y="271"/>
                    </a:lnTo>
                    <a:lnTo>
                      <a:pt x="169" y="326"/>
                    </a:lnTo>
                    <a:lnTo>
                      <a:pt x="190" y="383"/>
                    </a:lnTo>
                    <a:lnTo>
                      <a:pt x="212" y="438"/>
                    </a:lnTo>
                    <a:lnTo>
                      <a:pt x="231" y="496"/>
                    </a:lnTo>
                    <a:lnTo>
                      <a:pt x="249" y="553"/>
                    </a:lnTo>
                    <a:lnTo>
                      <a:pt x="266" y="610"/>
                    </a:lnTo>
                    <a:lnTo>
                      <a:pt x="282" y="669"/>
                    </a:lnTo>
                    <a:lnTo>
                      <a:pt x="295" y="726"/>
                    </a:lnTo>
                    <a:lnTo>
                      <a:pt x="308" y="784"/>
                    </a:lnTo>
                    <a:lnTo>
                      <a:pt x="318" y="843"/>
                    </a:lnTo>
                    <a:lnTo>
                      <a:pt x="327" y="901"/>
                    </a:lnTo>
                    <a:lnTo>
                      <a:pt x="333" y="959"/>
                    </a:lnTo>
                    <a:lnTo>
                      <a:pt x="338" y="1018"/>
                    </a:lnTo>
                    <a:lnTo>
                      <a:pt x="340" y="1076"/>
                    </a:lnTo>
                    <a:lnTo>
                      <a:pt x="340" y="1134"/>
                    </a:lnTo>
                    <a:lnTo>
                      <a:pt x="337" y="1207"/>
                    </a:lnTo>
                    <a:lnTo>
                      <a:pt x="331" y="1279"/>
                    </a:lnTo>
                    <a:lnTo>
                      <a:pt x="323" y="1351"/>
                    </a:lnTo>
                    <a:lnTo>
                      <a:pt x="311" y="1423"/>
                    </a:lnTo>
                    <a:lnTo>
                      <a:pt x="296" y="1495"/>
                    </a:lnTo>
                    <a:lnTo>
                      <a:pt x="280" y="1567"/>
                    </a:lnTo>
                    <a:lnTo>
                      <a:pt x="262" y="1639"/>
                    </a:lnTo>
                    <a:lnTo>
                      <a:pt x="243" y="1711"/>
                    </a:lnTo>
                    <a:lnTo>
                      <a:pt x="222" y="1782"/>
                    </a:lnTo>
                    <a:lnTo>
                      <a:pt x="202" y="1854"/>
                    </a:lnTo>
                    <a:lnTo>
                      <a:pt x="180" y="1926"/>
                    </a:lnTo>
                    <a:lnTo>
                      <a:pt x="158" y="1997"/>
                    </a:lnTo>
                    <a:lnTo>
                      <a:pt x="137" y="2069"/>
                    </a:lnTo>
                    <a:lnTo>
                      <a:pt x="115" y="2141"/>
                    </a:lnTo>
                    <a:lnTo>
                      <a:pt x="96" y="2213"/>
                    </a:lnTo>
                    <a:lnTo>
                      <a:pt x="77" y="2285"/>
                    </a:lnTo>
                    <a:lnTo>
                      <a:pt x="60" y="2358"/>
                    </a:lnTo>
                    <a:lnTo>
                      <a:pt x="43" y="2430"/>
                    </a:lnTo>
                    <a:lnTo>
                      <a:pt x="30" y="2503"/>
                    </a:lnTo>
                    <a:lnTo>
                      <a:pt x="20" y="2576"/>
                    </a:lnTo>
                    <a:lnTo>
                      <a:pt x="14" y="2613"/>
                    </a:lnTo>
                    <a:lnTo>
                      <a:pt x="10" y="2650"/>
                    </a:lnTo>
                    <a:lnTo>
                      <a:pt x="7" y="2688"/>
                    </a:lnTo>
                    <a:lnTo>
                      <a:pt x="5" y="2725"/>
                    </a:lnTo>
                    <a:lnTo>
                      <a:pt x="3" y="2762"/>
                    </a:lnTo>
                    <a:lnTo>
                      <a:pt x="1" y="2799"/>
                    </a:lnTo>
                    <a:lnTo>
                      <a:pt x="0" y="2837"/>
                    </a:lnTo>
                    <a:lnTo>
                      <a:pt x="0" y="2874"/>
                    </a:lnTo>
                    <a:lnTo>
                      <a:pt x="0" y="2912"/>
                    </a:lnTo>
                    <a:lnTo>
                      <a:pt x="0" y="2949"/>
                    </a:lnTo>
                    <a:lnTo>
                      <a:pt x="1" y="2987"/>
                    </a:lnTo>
                    <a:lnTo>
                      <a:pt x="2" y="3024"/>
                    </a:lnTo>
                    <a:lnTo>
                      <a:pt x="3" y="3061"/>
                    </a:lnTo>
                    <a:lnTo>
                      <a:pt x="5" y="3099"/>
                    </a:lnTo>
                    <a:lnTo>
                      <a:pt x="7" y="3136"/>
                    </a:lnTo>
                    <a:lnTo>
                      <a:pt x="9" y="3174"/>
                    </a:lnTo>
                    <a:lnTo>
                      <a:pt x="11" y="3211"/>
                    </a:lnTo>
                    <a:lnTo>
                      <a:pt x="13" y="3250"/>
                    </a:lnTo>
                    <a:lnTo>
                      <a:pt x="16" y="3287"/>
                    </a:lnTo>
                    <a:lnTo>
                      <a:pt x="20" y="3324"/>
                    </a:lnTo>
                  </a:path>
                </a:pathLst>
              </a:custGeom>
              <a:grp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:a16="http://schemas.microsoft.com/office/drawing/2014/main" id="{60402F67-8FE6-5C24-4CBE-417810E5C231}"/>
                  </a:ext>
                </a:extLst>
              </p:cNvPr>
              <p:cNvSpPr/>
              <p:nvPr/>
            </p:nvSpPr>
            <p:spPr>
              <a:xfrm>
                <a:off x="3936" y="1344"/>
                <a:ext cx="243" cy="192"/>
              </a:xfrm>
              <a:prstGeom prst="rect">
                <a:avLst/>
              </a:prstGeom>
              <a:grp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5:1</a:t>
                </a:r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61677218-4C9A-40DD-8ABA-C66E46F790F2}"/>
                  </a:ext>
                </a:extLst>
              </p:cNvPr>
              <p:cNvSpPr/>
              <p:nvPr/>
            </p:nvSpPr>
            <p:spPr>
              <a:xfrm>
                <a:off x="3009" y="2413"/>
                <a:ext cx="566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E7BEABD3-CF69-9775-3076-15BB64E22D3F}"/>
                  </a:ext>
                </a:extLst>
              </p:cNvPr>
              <p:cNvSpPr/>
              <p:nvPr/>
            </p:nvSpPr>
            <p:spPr>
              <a:xfrm>
                <a:off x="3009" y="1859"/>
                <a:ext cx="566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C3F2498D-71A9-1E68-7DB9-274C24C598C4}"/>
                  </a:ext>
                </a:extLst>
              </p:cNvPr>
              <p:cNvSpPr/>
              <p:nvPr/>
            </p:nvSpPr>
            <p:spPr>
              <a:xfrm flipH="1">
                <a:off x="4126" y="1600"/>
                <a:ext cx="6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直接连接符 31">
                <a:extLst>
                  <a:ext uri="{FF2B5EF4-FFF2-40B4-BE49-F238E27FC236}">
                    <a16:creationId xmlns:a16="http://schemas.microsoft.com/office/drawing/2014/main" id="{476AC86C-1F20-7F3B-B3F0-C62E9025A84E}"/>
                  </a:ext>
                </a:extLst>
              </p:cNvPr>
              <p:cNvSpPr/>
              <p:nvPr/>
            </p:nvSpPr>
            <p:spPr>
              <a:xfrm flipH="1">
                <a:off x="3844" y="1600"/>
                <a:ext cx="6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2FBF2155-8D90-BEF8-C252-AC1B5E8E89D1}"/>
                  </a:ext>
                </a:extLst>
              </p:cNvPr>
              <p:cNvSpPr/>
              <p:nvPr/>
            </p:nvSpPr>
            <p:spPr>
              <a:xfrm flipH="1">
                <a:off x="3985" y="1600"/>
                <a:ext cx="6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E73386D0-335F-A66A-EBF3-CB38D2D3997C}"/>
                  </a:ext>
                </a:extLst>
              </p:cNvPr>
              <p:cNvSpPr/>
              <p:nvPr/>
            </p:nvSpPr>
            <p:spPr>
              <a:xfrm>
                <a:off x="4025" y="1600"/>
                <a:ext cx="61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3A7C381C-2D27-AE55-CAAF-8F3F7FE1FAEF}"/>
                  </a:ext>
                </a:extLst>
              </p:cNvPr>
              <p:cNvSpPr/>
              <p:nvPr/>
            </p:nvSpPr>
            <p:spPr>
              <a:xfrm>
                <a:off x="3884" y="1600"/>
                <a:ext cx="62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E0AEF84F-725E-11B1-EBA4-DF1B9733F997}"/>
                  </a:ext>
                </a:extLst>
              </p:cNvPr>
              <p:cNvSpPr/>
              <p:nvPr/>
            </p:nvSpPr>
            <p:spPr>
              <a:xfrm>
                <a:off x="3819" y="1707"/>
                <a:ext cx="25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32DC1206-533B-E296-5E3C-D993A5AE7B94}"/>
                  </a:ext>
                </a:extLst>
              </p:cNvPr>
              <p:cNvSpPr/>
              <p:nvPr/>
            </p:nvSpPr>
            <p:spPr>
              <a:xfrm>
                <a:off x="3946" y="1707"/>
                <a:ext cx="39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631B4C12-7991-60B4-448B-4E8C59F08BAB}"/>
                  </a:ext>
                </a:extLst>
              </p:cNvPr>
              <p:cNvSpPr/>
              <p:nvPr/>
            </p:nvSpPr>
            <p:spPr>
              <a:xfrm>
                <a:off x="4086" y="1707"/>
                <a:ext cx="40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直接连接符 38">
                <a:extLst>
                  <a:ext uri="{FF2B5EF4-FFF2-40B4-BE49-F238E27FC236}">
                    <a16:creationId xmlns:a16="http://schemas.microsoft.com/office/drawing/2014/main" id="{A191DD72-C250-3C70-CDB6-76942AC8E9BB}"/>
                  </a:ext>
                </a:extLst>
              </p:cNvPr>
              <p:cNvSpPr/>
              <p:nvPr/>
            </p:nvSpPr>
            <p:spPr>
              <a:xfrm>
                <a:off x="3850" y="1600"/>
                <a:ext cx="34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直接连接符 39">
                <a:extLst>
                  <a:ext uri="{FF2B5EF4-FFF2-40B4-BE49-F238E27FC236}">
                    <a16:creationId xmlns:a16="http://schemas.microsoft.com/office/drawing/2014/main" id="{0BDE77B2-49DE-9953-5175-AC01FA0422F0}"/>
                  </a:ext>
                </a:extLst>
              </p:cNvPr>
              <p:cNvSpPr/>
              <p:nvPr/>
            </p:nvSpPr>
            <p:spPr>
              <a:xfrm>
                <a:off x="3991" y="1600"/>
                <a:ext cx="34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F63F1CE3-17B2-B539-5F13-9D5C79D0170A}"/>
                  </a:ext>
                </a:extLst>
              </p:cNvPr>
              <p:cNvSpPr/>
              <p:nvPr/>
            </p:nvSpPr>
            <p:spPr>
              <a:xfrm>
                <a:off x="4132" y="1600"/>
                <a:ext cx="34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直接连接符 41">
                <a:extLst>
                  <a:ext uri="{FF2B5EF4-FFF2-40B4-BE49-F238E27FC236}">
                    <a16:creationId xmlns:a16="http://schemas.microsoft.com/office/drawing/2014/main" id="{E4D686C7-F414-B963-A8FA-AAE1FF8796E5}"/>
                  </a:ext>
                </a:extLst>
              </p:cNvPr>
              <p:cNvSpPr/>
              <p:nvPr/>
            </p:nvSpPr>
            <p:spPr>
              <a:xfrm>
                <a:off x="4477" y="1983"/>
                <a:ext cx="1" cy="305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9E9753CA-4150-9C71-F12F-1183F71DEF3A}"/>
                  </a:ext>
                </a:extLst>
              </p:cNvPr>
              <p:cNvSpPr/>
              <p:nvPr/>
            </p:nvSpPr>
            <p:spPr>
              <a:xfrm>
                <a:off x="4422" y="1928"/>
                <a:ext cx="1" cy="415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直接连接符 43">
                <a:extLst>
                  <a:ext uri="{FF2B5EF4-FFF2-40B4-BE49-F238E27FC236}">
                    <a16:creationId xmlns:a16="http://schemas.microsoft.com/office/drawing/2014/main" id="{63012754-2311-7AEA-BF86-997ABA1E6DA0}"/>
                  </a:ext>
                </a:extLst>
              </p:cNvPr>
              <p:cNvSpPr/>
              <p:nvPr/>
            </p:nvSpPr>
            <p:spPr>
              <a:xfrm flipV="1">
                <a:off x="4422" y="2288"/>
                <a:ext cx="55" cy="55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直接连接符 44">
                <a:extLst>
                  <a:ext uri="{FF2B5EF4-FFF2-40B4-BE49-F238E27FC236}">
                    <a16:creationId xmlns:a16="http://schemas.microsoft.com/office/drawing/2014/main" id="{C8E6D636-27D5-9654-2705-974A1BB8E97F}"/>
                  </a:ext>
                </a:extLst>
              </p:cNvPr>
              <p:cNvSpPr/>
              <p:nvPr/>
            </p:nvSpPr>
            <p:spPr>
              <a:xfrm flipV="1">
                <a:off x="4266" y="1600"/>
                <a:ext cx="5" cy="107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直接连接符 45">
                <a:extLst>
                  <a:ext uri="{FF2B5EF4-FFF2-40B4-BE49-F238E27FC236}">
                    <a16:creationId xmlns:a16="http://schemas.microsoft.com/office/drawing/2014/main" id="{04038AC5-0844-661F-F4C9-AB078268184D}"/>
                  </a:ext>
                </a:extLst>
              </p:cNvPr>
              <p:cNvSpPr/>
              <p:nvPr/>
            </p:nvSpPr>
            <p:spPr>
              <a:xfrm>
                <a:off x="4422" y="1928"/>
                <a:ext cx="55" cy="55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直接连接符 46">
                <a:extLst>
                  <a:ext uri="{FF2B5EF4-FFF2-40B4-BE49-F238E27FC236}">
                    <a16:creationId xmlns:a16="http://schemas.microsoft.com/office/drawing/2014/main" id="{FC257B10-C0A2-3B76-AF16-3DA3E4E6B1FD}"/>
                  </a:ext>
                </a:extLst>
              </p:cNvPr>
              <p:cNvSpPr/>
              <p:nvPr/>
            </p:nvSpPr>
            <p:spPr>
              <a:xfrm>
                <a:off x="4227" y="1707"/>
                <a:ext cx="39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直接连接符 47">
                <a:extLst>
                  <a:ext uri="{FF2B5EF4-FFF2-40B4-BE49-F238E27FC236}">
                    <a16:creationId xmlns:a16="http://schemas.microsoft.com/office/drawing/2014/main" id="{99735584-7941-49AE-FF06-C0FB32ABC0DC}"/>
                  </a:ext>
                </a:extLst>
              </p:cNvPr>
              <p:cNvSpPr/>
              <p:nvPr/>
            </p:nvSpPr>
            <p:spPr>
              <a:xfrm>
                <a:off x="4271" y="1600"/>
                <a:ext cx="36" cy="1"/>
              </a:xfrm>
              <a:prstGeom prst="line">
                <a:avLst/>
              </a:prstGeom>
              <a:grp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4" name="文本框 53">
            <a:extLst>
              <a:ext uri="{FF2B5EF4-FFF2-40B4-BE49-F238E27FC236}">
                <a16:creationId xmlns:a16="http://schemas.microsoft.com/office/drawing/2014/main" id="{2DA6D873-CA8B-D296-C776-77D38D343426}"/>
              </a:ext>
            </a:extLst>
          </p:cNvPr>
          <p:cNvSpPr txBox="1"/>
          <p:nvPr/>
        </p:nvSpPr>
        <p:spPr>
          <a:xfrm>
            <a:off x="827584" y="1024583"/>
            <a:ext cx="75961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在需要画出牙型的具体形状时，可采用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局部剖视图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或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局部放大图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。</a:t>
            </a:r>
          </a:p>
        </p:txBody>
      </p: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E3F6F14E-632E-93FF-2F39-BB7EE290F1DB}"/>
              </a:ext>
            </a:extLst>
          </p:cNvPr>
          <p:cNvGrpSpPr/>
          <p:nvPr/>
        </p:nvGrpSpPr>
        <p:grpSpPr>
          <a:xfrm>
            <a:off x="1043608" y="2132856"/>
            <a:ext cx="2735262" cy="1962150"/>
            <a:chOff x="619" y="1740"/>
            <a:chExt cx="1723" cy="1236"/>
          </a:xfrm>
          <a:noFill/>
        </p:grpSpPr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09CFBD3F-470F-2671-739E-F1A8426CCF42}"/>
                </a:ext>
              </a:extLst>
            </p:cNvPr>
            <p:cNvSpPr/>
            <p:nvPr/>
          </p:nvSpPr>
          <p:spPr>
            <a:xfrm flipV="1">
              <a:off x="1342" y="1740"/>
              <a:ext cx="12" cy="12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F6ADC82C-B2E4-7837-CECC-23EFA7BB3308}"/>
                </a:ext>
              </a:extLst>
            </p:cNvPr>
            <p:cNvSpPr/>
            <p:nvPr/>
          </p:nvSpPr>
          <p:spPr>
            <a:xfrm flipV="1">
              <a:off x="1342" y="1780"/>
              <a:ext cx="57" cy="57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99F2DB72-7BA6-2635-FA6B-35C5AFFFCBFF}"/>
                </a:ext>
              </a:extLst>
            </p:cNvPr>
            <p:cNvSpPr/>
            <p:nvPr/>
          </p:nvSpPr>
          <p:spPr>
            <a:xfrm flipV="1">
              <a:off x="1377" y="1851"/>
              <a:ext cx="37" cy="37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F86EBB71-82F3-6E59-14CA-40FE5EE21358}"/>
                </a:ext>
              </a:extLst>
            </p:cNvPr>
            <p:cNvSpPr/>
            <p:nvPr/>
          </p:nvSpPr>
          <p:spPr>
            <a:xfrm flipV="1">
              <a:off x="1510" y="1740"/>
              <a:ext cx="15" cy="14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C71DB700-1BDE-2A06-495F-A7E4290ED0FB}"/>
                </a:ext>
              </a:extLst>
            </p:cNvPr>
            <p:cNvSpPr/>
            <p:nvPr/>
          </p:nvSpPr>
          <p:spPr>
            <a:xfrm flipV="1">
              <a:off x="1426" y="1851"/>
              <a:ext cx="73" cy="73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86015828-6462-9FCB-5001-599AB66B59D2}"/>
                </a:ext>
              </a:extLst>
            </p:cNvPr>
            <p:cNvSpPr/>
            <p:nvPr/>
          </p:nvSpPr>
          <p:spPr>
            <a:xfrm flipV="1">
              <a:off x="1510" y="1740"/>
              <a:ext cx="100" cy="100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15839075-4484-6DDE-830A-D92986676B6A}"/>
                </a:ext>
              </a:extLst>
            </p:cNvPr>
            <p:cNvSpPr/>
            <p:nvPr/>
          </p:nvSpPr>
          <p:spPr>
            <a:xfrm flipV="1">
              <a:off x="1480" y="1814"/>
              <a:ext cx="141" cy="141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AD414C7D-6417-3B16-4D1B-7B03C25FE3E1}"/>
                </a:ext>
              </a:extLst>
            </p:cNvPr>
            <p:cNvSpPr/>
            <p:nvPr/>
          </p:nvSpPr>
          <p:spPr>
            <a:xfrm flipV="1">
              <a:off x="1539" y="1851"/>
              <a:ext cx="130" cy="130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AA0AE61E-32B7-EA81-2423-82515458AD9A}"/>
                </a:ext>
              </a:extLst>
            </p:cNvPr>
            <p:cNvSpPr/>
            <p:nvPr/>
          </p:nvSpPr>
          <p:spPr>
            <a:xfrm flipV="1">
              <a:off x="1731" y="1740"/>
              <a:ext cx="49" cy="49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AB5109F5-6001-BE39-DCDD-B20E991E4AB7}"/>
                </a:ext>
              </a:extLst>
            </p:cNvPr>
            <p:cNvSpPr/>
            <p:nvPr/>
          </p:nvSpPr>
          <p:spPr>
            <a:xfrm flipV="1">
              <a:off x="1607" y="1763"/>
              <a:ext cx="235" cy="236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B2952C7A-5ECB-B5A9-B9E3-0247C3F0F1E4}"/>
                </a:ext>
              </a:extLst>
            </p:cNvPr>
            <p:cNvSpPr/>
            <p:nvPr/>
          </p:nvSpPr>
          <p:spPr>
            <a:xfrm flipV="1">
              <a:off x="1695" y="1849"/>
              <a:ext cx="147" cy="147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FE396C6E-0585-55CF-94BD-9830DE15FBB7}"/>
                </a:ext>
              </a:extLst>
            </p:cNvPr>
            <p:cNvSpPr/>
            <p:nvPr/>
          </p:nvSpPr>
          <p:spPr>
            <a:xfrm flipV="1">
              <a:off x="1808" y="1851"/>
              <a:ext cx="117" cy="117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2C46DC20-5F31-522C-62BD-091993A8052F}"/>
                </a:ext>
              </a:extLst>
            </p:cNvPr>
            <p:cNvSpPr/>
            <p:nvPr/>
          </p:nvSpPr>
          <p:spPr>
            <a:xfrm flipV="1">
              <a:off x="1953" y="1740"/>
              <a:ext cx="83" cy="83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E171C489-6CB0-FE57-7909-C7FE32CB2FF7}"/>
                </a:ext>
              </a:extLst>
            </p:cNvPr>
            <p:cNvSpPr/>
            <p:nvPr/>
          </p:nvSpPr>
          <p:spPr>
            <a:xfrm flipV="1">
              <a:off x="1915" y="1814"/>
              <a:ext cx="132" cy="132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任意多边形 260163">
              <a:extLst>
                <a:ext uri="{FF2B5EF4-FFF2-40B4-BE49-F238E27FC236}">
                  <a16:creationId xmlns:a16="http://schemas.microsoft.com/office/drawing/2014/main" id="{A8DECDC9-24DB-5BDA-F8DB-02898CC58900}"/>
                </a:ext>
              </a:extLst>
            </p:cNvPr>
            <p:cNvSpPr/>
            <p:nvPr/>
          </p:nvSpPr>
          <p:spPr>
            <a:xfrm>
              <a:off x="1337" y="1740"/>
              <a:ext cx="726" cy="261"/>
            </a:xfrm>
            <a:custGeom>
              <a:avLst/>
              <a:gdLst/>
              <a:ahLst/>
              <a:cxnLst/>
              <a:rect l="0" t="0" r="0" b="0"/>
              <a:pathLst>
                <a:path w="4356" h="1565">
                  <a:moveTo>
                    <a:pt x="40" y="0"/>
                  </a:moveTo>
                  <a:lnTo>
                    <a:pt x="25" y="99"/>
                  </a:lnTo>
                  <a:lnTo>
                    <a:pt x="17" y="149"/>
                  </a:lnTo>
                  <a:lnTo>
                    <a:pt x="11" y="198"/>
                  </a:lnTo>
                  <a:lnTo>
                    <a:pt x="6" y="246"/>
                  </a:lnTo>
                  <a:lnTo>
                    <a:pt x="3" y="295"/>
                  </a:lnTo>
                  <a:lnTo>
                    <a:pt x="1" y="342"/>
                  </a:lnTo>
                  <a:lnTo>
                    <a:pt x="0" y="389"/>
                  </a:lnTo>
                  <a:lnTo>
                    <a:pt x="2" y="436"/>
                  </a:lnTo>
                  <a:lnTo>
                    <a:pt x="6" y="481"/>
                  </a:lnTo>
                  <a:lnTo>
                    <a:pt x="9" y="502"/>
                  </a:lnTo>
                  <a:lnTo>
                    <a:pt x="13" y="524"/>
                  </a:lnTo>
                  <a:lnTo>
                    <a:pt x="17" y="546"/>
                  </a:lnTo>
                  <a:lnTo>
                    <a:pt x="23" y="567"/>
                  </a:lnTo>
                  <a:lnTo>
                    <a:pt x="29" y="589"/>
                  </a:lnTo>
                  <a:lnTo>
                    <a:pt x="36" y="609"/>
                  </a:lnTo>
                  <a:lnTo>
                    <a:pt x="44" y="630"/>
                  </a:lnTo>
                  <a:lnTo>
                    <a:pt x="52" y="650"/>
                  </a:lnTo>
                  <a:lnTo>
                    <a:pt x="62" y="669"/>
                  </a:lnTo>
                  <a:lnTo>
                    <a:pt x="72" y="689"/>
                  </a:lnTo>
                  <a:lnTo>
                    <a:pt x="83" y="708"/>
                  </a:lnTo>
                  <a:lnTo>
                    <a:pt x="95" y="727"/>
                  </a:lnTo>
                  <a:lnTo>
                    <a:pt x="108" y="745"/>
                  </a:lnTo>
                  <a:lnTo>
                    <a:pt x="120" y="764"/>
                  </a:lnTo>
                  <a:lnTo>
                    <a:pt x="149" y="799"/>
                  </a:lnTo>
                  <a:lnTo>
                    <a:pt x="180" y="833"/>
                  </a:lnTo>
                  <a:lnTo>
                    <a:pt x="213" y="867"/>
                  </a:lnTo>
                  <a:lnTo>
                    <a:pt x="248" y="898"/>
                  </a:lnTo>
                  <a:lnTo>
                    <a:pt x="285" y="930"/>
                  </a:lnTo>
                  <a:lnTo>
                    <a:pt x="323" y="961"/>
                  </a:lnTo>
                  <a:lnTo>
                    <a:pt x="363" y="991"/>
                  </a:lnTo>
                  <a:lnTo>
                    <a:pt x="404" y="1020"/>
                  </a:lnTo>
                  <a:lnTo>
                    <a:pt x="445" y="1049"/>
                  </a:lnTo>
                  <a:lnTo>
                    <a:pt x="531" y="1103"/>
                  </a:lnTo>
                  <a:lnTo>
                    <a:pt x="616" y="1157"/>
                  </a:lnTo>
                  <a:lnTo>
                    <a:pt x="702" y="1207"/>
                  </a:lnTo>
                  <a:lnTo>
                    <a:pt x="790" y="1255"/>
                  </a:lnTo>
                  <a:lnTo>
                    <a:pt x="877" y="1302"/>
                  </a:lnTo>
                  <a:lnTo>
                    <a:pt x="920" y="1323"/>
                  </a:lnTo>
                  <a:lnTo>
                    <a:pt x="965" y="1345"/>
                  </a:lnTo>
                  <a:lnTo>
                    <a:pt x="1008" y="1365"/>
                  </a:lnTo>
                  <a:lnTo>
                    <a:pt x="1052" y="1385"/>
                  </a:lnTo>
                  <a:lnTo>
                    <a:pt x="1096" y="1404"/>
                  </a:lnTo>
                  <a:lnTo>
                    <a:pt x="1141" y="1421"/>
                  </a:lnTo>
                  <a:lnTo>
                    <a:pt x="1185" y="1438"/>
                  </a:lnTo>
                  <a:lnTo>
                    <a:pt x="1229" y="1454"/>
                  </a:lnTo>
                  <a:lnTo>
                    <a:pt x="1273" y="1469"/>
                  </a:lnTo>
                  <a:lnTo>
                    <a:pt x="1318" y="1484"/>
                  </a:lnTo>
                  <a:lnTo>
                    <a:pt x="1362" y="1496"/>
                  </a:lnTo>
                  <a:lnTo>
                    <a:pt x="1406" y="1508"/>
                  </a:lnTo>
                  <a:lnTo>
                    <a:pt x="1450" y="1520"/>
                  </a:lnTo>
                  <a:lnTo>
                    <a:pt x="1494" y="1529"/>
                  </a:lnTo>
                  <a:lnTo>
                    <a:pt x="1540" y="1538"/>
                  </a:lnTo>
                  <a:lnTo>
                    <a:pt x="1584" y="1545"/>
                  </a:lnTo>
                  <a:lnTo>
                    <a:pt x="1628" y="1552"/>
                  </a:lnTo>
                  <a:lnTo>
                    <a:pt x="1673" y="1557"/>
                  </a:lnTo>
                  <a:lnTo>
                    <a:pt x="1718" y="1561"/>
                  </a:lnTo>
                  <a:lnTo>
                    <a:pt x="1763" y="1564"/>
                  </a:lnTo>
                  <a:lnTo>
                    <a:pt x="1807" y="1565"/>
                  </a:lnTo>
                  <a:lnTo>
                    <a:pt x="1852" y="1565"/>
                  </a:lnTo>
                  <a:lnTo>
                    <a:pt x="1897" y="1563"/>
                  </a:lnTo>
                  <a:lnTo>
                    <a:pt x="1941" y="1561"/>
                  </a:lnTo>
                  <a:lnTo>
                    <a:pt x="1986" y="1557"/>
                  </a:lnTo>
                  <a:lnTo>
                    <a:pt x="2031" y="1553"/>
                  </a:lnTo>
                  <a:lnTo>
                    <a:pt x="2076" y="1546"/>
                  </a:lnTo>
                  <a:lnTo>
                    <a:pt x="2121" y="1539"/>
                  </a:lnTo>
                  <a:lnTo>
                    <a:pt x="2165" y="1532"/>
                  </a:lnTo>
                  <a:lnTo>
                    <a:pt x="2210" y="1524"/>
                  </a:lnTo>
                  <a:lnTo>
                    <a:pt x="2301" y="1504"/>
                  </a:lnTo>
                  <a:lnTo>
                    <a:pt x="2391" y="1483"/>
                  </a:lnTo>
                  <a:lnTo>
                    <a:pt x="2482" y="1459"/>
                  </a:lnTo>
                  <a:lnTo>
                    <a:pt x="2573" y="1435"/>
                  </a:lnTo>
                  <a:lnTo>
                    <a:pt x="2665" y="1410"/>
                  </a:lnTo>
                  <a:lnTo>
                    <a:pt x="2850" y="1359"/>
                  </a:lnTo>
                  <a:lnTo>
                    <a:pt x="2943" y="1335"/>
                  </a:lnTo>
                  <a:lnTo>
                    <a:pt x="3037" y="1312"/>
                  </a:lnTo>
                  <a:lnTo>
                    <a:pt x="3132" y="1291"/>
                  </a:lnTo>
                  <a:lnTo>
                    <a:pt x="3179" y="1282"/>
                  </a:lnTo>
                  <a:lnTo>
                    <a:pt x="3227" y="1273"/>
                  </a:lnTo>
                  <a:lnTo>
                    <a:pt x="3323" y="1257"/>
                  </a:lnTo>
                  <a:lnTo>
                    <a:pt x="3419" y="1243"/>
                  </a:lnTo>
                  <a:lnTo>
                    <a:pt x="3466" y="1236"/>
                  </a:lnTo>
                  <a:lnTo>
                    <a:pt x="3512" y="1227"/>
                  </a:lnTo>
                  <a:lnTo>
                    <a:pt x="3559" y="1217"/>
                  </a:lnTo>
                  <a:lnTo>
                    <a:pt x="3604" y="1206"/>
                  </a:lnTo>
                  <a:lnTo>
                    <a:pt x="3648" y="1194"/>
                  </a:lnTo>
                  <a:lnTo>
                    <a:pt x="3691" y="1179"/>
                  </a:lnTo>
                  <a:lnTo>
                    <a:pt x="3734" y="1163"/>
                  </a:lnTo>
                  <a:lnTo>
                    <a:pt x="3754" y="1154"/>
                  </a:lnTo>
                  <a:lnTo>
                    <a:pt x="3775" y="1143"/>
                  </a:lnTo>
                  <a:lnTo>
                    <a:pt x="3794" y="1133"/>
                  </a:lnTo>
                  <a:lnTo>
                    <a:pt x="3814" y="1122"/>
                  </a:lnTo>
                  <a:lnTo>
                    <a:pt x="3832" y="1109"/>
                  </a:lnTo>
                  <a:lnTo>
                    <a:pt x="3851" y="1096"/>
                  </a:lnTo>
                  <a:lnTo>
                    <a:pt x="3869" y="1083"/>
                  </a:lnTo>
                  <a:lnTo>
                    <a:pt x="3887" y="1068"/>
                  </a:lnTo>
                  <a:lnTo>
                    <a:pt x="3904" y="1054"/>
                  </a:lnTo>
                  <a:lnTo>
                    <a:pt x="3922" y="1038"/>
                  </a:lnTo>
                  <a:lnTo>
                    <a:pt x="3955" y="1005"/>
                  </a:lnTo>
                  <a:lnTo>
                    <a:pt x="3986" y="970"/>
                  </a:lnTo>
                  <a:lnTo>
                    <a:pt x="4016" y="934"/>
                  </a:lnTo>
                  <a:lnTo>
                    <a:pt x="4044" y="895"/>
                  </a:lnTo>
                  <a:lnTo>
                    <a:pt x="4071" y="855"/>
                  </a:lnTo>
                  <a:lnTo>
                    <a:pt x="4097" y="814"/>
                  </a:lnTo>
                  <a:lnTo>
                    <a:pt x="4121" y="771"/>
                  </a:lnTo>
                  <a:lnTo>
                    <a:pt x="4144" y="728"/>
                  </a:lnTo>
                  <a:lnTo>
                    <a:pt x="4166" y="684"/>
                  </a:lnTo>
                  <a:lnTo>
                    <a:pt x="4185" y="638"/>
                  </a:lnTo>
                  <a:lnTo>
                    <a:pt x="4204" y="592"/>
                  </a:lnTo>
                  <a:lnTo>
                    <a:pt x="4221" y="547"/>
                  </a:lnTo>
                  <a:lnTo>
                    <a:pt x="4238" y="500"/>
                  </a:lnTo>
                  <a:lnTo>
                    <a:pt x="4252" y="454"/>
                  </a:lnTo>
                  <a:lnTo>
                    <a:pt x="4266" y="409"/>
                  </a:lnTo>
                  <a:lnTo>
                    <a:pt x="4279" y="363"/>
                  </a:lnTo>
                  <a:lnTo>
                    <a:pt x="4290" y="317"/>
                  </a:lnTo>
                  <a:lnTo>
                    <a:pt x="4301" y="272"/>
                  </a:lnTo>
                  <a:lnTo>
                    <a:pt x="4321" y="181"/>
                  </a:lnTo>
                  <a:lnTo>
                    <a:pt x="4338" y="90"/>
                  </a:lnTo>
                  <a:lnTo>
                    <a:pt x="4356" y="0"/>
                  </a:lnTo>
                </a:path>
              </a:pathLst>
            </a:cu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1488C35F-2769-C8A8-3793-2422C8749658}"/>
                </a:ext>
              </a:extLst>
            </p:cNvPr>
            <p:cNvSpPr/>
            <p:nvPr/>
          </p:nvSpPr>
          <p:spPr>
            <a:xfrm>
              <a:off x="1510" y="1740"/>
              <a:ext cx="111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60D215A1-B65D-736B-79D5-E9B4C969F46C}"/>
                </a:ext>
              </a:extLst>
            </p:cNvPr>
            <p:cNvSpPr/>
            <p:nvPr/>
          </p:nvSpPr>
          <p:spPr>
            <a:xfrm>
              <a:off x="1289" y="2531"/>
              <a:ext cx="1028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B44CAF9C-0DE8-A919-9DA8-E87FEE9236F8}"/>
                </a:ext>
              </a:extLst>
            </p:cNvPr>
            <p:cNvGrpSpPr/>
            <p:nvPr/>
          </p:nvGrpSpPr>
          <p:grpSpPr>
            <a:xfrm>
              <a:off x="619" y="2136"/>
              <a:ext cx="1723" cy="1"/>
              <a:chOff x="619" y="2136"/>
              <a:chExt cx="1723" cy="1"/>
            </a:xfrm>
            <a:grpFill/>
          </p:grpSpPr>
          <p:sp>
            <p:nvSpPr>
              <p:cNvPr id="102" name="直接连接符 101">
                <a:extLst>
                  <a:ext uri="{FF2B5EF4-FFF2-40B4-BE49-F238E27FC236}">
                    <a16:creationId xmlns:a16="http://schemas.microsoft.com/office/drawing/2014/main" id="{FA39EC53-4A60-45BE-4675-805A6634DDFE}"/>
                  </a:ext>
                </a:extLst>
              </p:cNvPr>
              <p:cNvSpPr/>
              <p:nvPr/>
            </p:nvSpPr>
            <p:spPr>
              <a:xfrm>
                <a:off x="619" y="2136"/>
                <a:ext cx="202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716F9219-7E4B-7B15-88DD-E8DA1FAD768B}"/>
                  </a:ext>
                </a:extLst>
              </p:cNvPr>
              <p:cNvSpPr/>
              <p:nvPr/>
            </p:nvSpPr>
            <p:spPr>
              <a:xfrm>
                <a:off x="884" y="2136"/>
                <a:ext cx="63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6F3ABC0B-3A1B-A24F-653E-2354B1539C66}"/>
                  </a:ext>
                </a:extLst>
              </p:cNvPr>
              <p:cNvSpPr/>
              <p:nvPr/>
            </p:nvSpPr>
            <p:spPr>
              <a:xfrm>
                <a:off x="1010" y="2136"/>
                <a:ext cx="376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A9B99463-6876-C81C-9A53-9E9231957EC0}"/>
                  </a:ext>
                </a:extLst>
              </p:cNvPr>
              <p:cNvSpPr/>
              <p:nvPr/>
            </p:nvSpPr>
            <p:spPr>
              <a:xfrm>
                <a:off x="1449" y="2136"/>
                <a:ext cx="63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直接连接符 105">
                <a:extLst>
                  <a:ext uri="{FF2B5EF4-FFF2-40B4-BE49-F238E27FC236}">
                    <a16:creationId xmlns:a16="http://schemas.microsoft.com/office/drawing/2014/main" id="{001AD75A-363E-DD92-FA19-B74EFDABF265}"/>
                  </a:ext>
                </a:extLst>
              </p:cNvPr>
              <p:cNvSpPr/>
              <p:nvPr/>
            </p:nvSpPr>
            <p:spPr>
              <a:xfrm>
                <a:off x="1575" y="2136"/>
                <a:ext cx="376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直接连接符 106">
                <a:extLst>
                  <a:ext uri="{FF2B5EF4-FFF2-40B4-BE49-F238E27FC236}">
                    <a16:creationId xmlns:a16="http://schemas.microsoft.com/office/drawing/2014/main" id="{BC915B06-B1B9-BDF4-B2B6-976B4FF75E67}"/>
                  </a:ext>
                </a:extLst>
              </p:cNvPr>
              <p:cNvSpPr/>
              <p:nvPr/>
            </p:nvSpPr>
            <p:spPr>
              <a:xfrm>
                <a:off x="2014" y="2136"/>
                <a:ext cx="63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直接连接符 107">
                <a:extLst>
                  <a:ext uri="{FF2B5EF4-FFF2-40B4-BE49-F238E27FC236}">
                    <a16:creationId xmlns:a16="http://schemas.microsoft.com/office/drawing/2014/main" id="{2539DF79-4DF0-66ED-A2DF-EE464A74B14F}"/>
                  </a:ext>
                </a:extLst>
              </p:cNvPr>
              <p:cNvSpPr/>
              <p:nvPr/>
            </p:nvSpPr>
            <p:spPr>
              <a:xfrm>
                <a:off x="2139" y="2136"/>
                <a:ext cx="203" cy="1"/>
              </a:xfrm>
              <a:prstGeom prst="line">
                <a:avLst/>
              </a:prstGeom>
              <a:grp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558C0C63-3AAE-EAC1-518E-C40D9BB3BE02}"/>
                </a:ext>
              </a:extLst>
            </p:cNvPr>
            <p:cNvSpPr/>
            <p:nvPr/>
          </p:nvSpPr>
          <p:spPr>
            <a:xfrm>
              <a:off x="1178" y="2420"/>
              <a:ext cx="1141" cy="1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2EEAE709-9FC2-A216-C56F-DD45690D6682}"/>
                </a:ext>
              </a:extLst>
            </p:cNvPr>
            <p:cNvSpPr/>
            <p:nvPr/>
          </p:nvSpPr>
          <p:spPr>
            <a:xfrm>
              <a:off x="777" y="1898"/>
              <a:ext cx="1" cy="475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BD445D82-E8EC-0218-AA0C-60C678984930}"/>
                </a:ext>
              </a:extLst>
            </p:cNvPr>
            <p:cNvSpPr/>
            <p:nvPr/>
          </p:nvSpPr>
          <p:spPr>
            <a:xfrm>
              <a:off x="1131" y="1898"/>
              <a:ext cx="1" cy="475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1E722C1D-36FC-5E90-CDB5-DE64F65B0056}"/>
                </a:ext>
              </a:extLst>
            </p:cNvPr>
            <p:cNvSpPr/>
            <p:nvPr/>
          </p:nvSpPr>
          <p:spPr>
            <a:xfrm>
              <a:off x="1289" y="1740"/>
              <a:ext cx="1" cy="79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2E8FF6BD-E3F9-E96D-06D6-741845EDD5F4}"/>
                </a:ext>
              </a:extLst>
            </p:cNvPr>
            <p:cNvSpPr/>
            <p:nvPr/>
          </p:nvSpPr>
          <p:spPr>
            <a:xfrm>
              <a:off x="714" y="1962"/>
              <a:ext cx="1" cy="348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C6A7793E-3F9F-D27A-B3C5-8EDA87ADE119}"/>
                </a:ext>
              </a:extLst>
            </p:cNvPr>
            <p:cNvSpPr/>
            <p:nvPr/>
          </p:nvSpPr>
          <p:spPr>
            <a:xfrm>
              <a:off x="777" y="2373"/>
              <a:ext cx="354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F6B07D35-6F7E-AFF3-25A4-B71972C8E5BB}"/>
                </a:ext>
              </a:extLst>
            </p:cNvPr>
            <p:cNvSpPr/>
            <p:nvPr/>
          </p:nvSpPr>
          <p:spPr>
            <a:xfrm flipH="1" flipV="1">
              <a:off x="714" y="2310"/>
              <a:ext cx="63" cy="63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655C4F86-04D2-34E6-5297-EB6C87D4329E}"/>
                </a:ext>
              </a:extLst>
            </p:cNvPr>
            <p:cNvSpPr/>
            <p:nvPr/>
          </p:nvSpPr>
          <p:spPr>
            <a:xfrm>
              <a:off x="1131" y="2373"/>
              <a:ext cx="158" cy="158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C718BD29-D3DD-9FFF-770A-30661E4BE6B4}"/>
                </a:ext>
              </a:extLst>
            </p:cNvPr>
            <p:cNvSpPr/>
            <p:nvPr/>
          </p:nvSpPr>
          <p:spPr>
            <a:xfrm>
              <a:off x="777" y="1898"/>
              <a:ext cx="354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649B629B-2CDB-F81E-63FD-9338F9C6CBB0}"/>
                </a:ext>
              </a:extLst>
            </p:cNvPr>
            <p:cNvSpPr/>
            <p:nvPr/>
          </p:nvSpPr>
          <p:spPr>
            <a:xfrm flipH="1">
              <a:off x="714" y="1898"/>
              <a:ext cx="63" cy="64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5273D2B9-6357-50C0-7584-61E4E3452500}"/>
                </a:ext>
              </a:extLst>
            </p:cNvPr>
            <p:cNvSpPr/>
            <p:nvPr/>
          </p:nvSpPr>
          <p:spPr>
            <a:xfrm>
              <a:off x="1178" y="1851"/>
              <a:ext cx="169" cy="1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2B57F05C-AE8D-3C31-7E35-C5AE04691B0E}"/>
                </a:ext>
              </a:extLst>
            </p:cNvPr>
            <p:cNvSpPr/>
            <p:nvPr/>
          </p:nvSpPr>
          <p:spPr>
            <a:xfrm flipV="1">
              <a:off x="1131" y="1740"/>
              <a:ext cx="158" cy="158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41257A91-274C-20ED-0D83-528643FE2AA3}"/>
                </a:ext>
              </a:extLst>
            </p:cNvPr>
            <p:cNvSpPr/>
            <p:nvPr/>
          </p:nvSpPr>
          <p:spPr>
            <a:xfrm flipV="1">
              <a:off x="1399" y="1740"/>
              <a:ext cx="1" cy="11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7F328DA6-EE5F-5C12-030A-D6DA75AF3589}"/>
                </a:ext>
              </a:extLst>
            </p:cNvPr>
            <p:cNvSpPr/>
            <p:nvPr/>
          </p:nvSpPr>
          <p:spPr>
            <a:xfrm flipV="1">
              <a:off x="1510" y="1740"/>
              <a:ext cx="1" cy="11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2F9827DA-B673-EEB7-04B5-42ADF032563A}"/>
                </a:ext>
              </a:extLst>
            </p:cNvPr>
            <p:cNvSpPr/>
            <p:nvPr/>
          </p:nvSpPr>
          <p:spPr>
            <a:xfrm>
              <a:off x="1399" y="1851"/>
              <a:ext cx="111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3DB6F935-6245-6D7D-16B4-4DF95B381E10}"/>
                </a:ext>
              </a:extLst>
            </p:cNvPr>
            <p:cNvSpPr/>
            <p:nvPr/>
          </p:nvSpPr>
          <p:spPr>
            <a:xfrm>
              <a:off x="1289" y="1740"/>
              <a:ext cx="110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任意多边形 260190">
              <a:extLst>
                <a:ext uri="{FF2B5EF4-FFF2-40B4-BE49-F238E27FC236}">
                  <a16:creationId xmlns:a16="http://schemas.microsoft.com/office/drawing/2014/main" id="{967193BA-DBC8-4FA0-B99A-E041F77E4424}"/>
                </a:ext>
              </a:extLst>
            </p:cNvPr>
            <p:cNvSpPr/>
            <p:nvPr/>
          </p:nvSpPr>
          <p:spPr>
            <a:xfrm>
              <a:off x="2271" y="1740"/>
              <a:ext cx="48" cy="791"/>
            </a:xfrm>
            <a:custGeom>
              <a:avLst/>
              <a:gdLst/>
              <a:ahLst/>
              <a:cxnLst/>
              <a:rect l="0" t="0" r="0" b="0"/>
              <a:pathLst>
                <a:path w="287" h="4746">
                  <a:moveTo>
                    <a:pt x="32" y="0"/>
                  </a:moveTo>
                  <a:lnTo>
                    <a:pt x="27" y="90"/>
                  </a:lnTo>
                  <a:lnTo>
                    <a:pt x="23" y="180"/>
                  </a:lnTo>
                  <a:lnTo>
                    <a:pt x="18" y="270"/>
                  </a:lnTo>
                  <a:lnTo>
                    <a:pt x="14" y="361"/>
                  </a:lnTo>
                  <a:lnTo>
                    <a:pt x="11" y="450"/>
                  </a:lnTo>
                  <a:lnTo>
                    <a:pt x="8" y="541"/>
                  </a:lnTo>
                  <a:lnTo>
                    <a:pt x="5" y="631"/>
                  </a:lnTo>
                  <a:lnTo>
                    <a:pt x="3" y="722"/>
                  </a:lnTo>
                  <a:lnTo>
                    <a:pt x="1" y="812"/>
                  </a:lnTo>
                  <a:lnTo>
                    <a:pt x="0" y="903"/>
                  </a:lnTo>
                  <a:lnTo>
                    <a:pt x="0" y="993"/>
                  </a:lnTo>
                  <a:lnTo>
                    <a:pt x="0" y="1083"/>
                  </a:lnTo>
                  <a:lnTo>
                    <a:pt x="1" y="1173"/>
                  </a:lnTo>
                  <a:lnTo>
                    <a:pt x="3" y="1264"/>
                  </a:lnTo>
                  <a:lnTo>
                    <a:pt x="6" y="1354"/>
                  </a:lnTo>
                  <a:lnTo>
                    <a:pt x="9" y="1444"/>
                  </a:lnTo>
                  <a:lnTo>
                    <a:pt x="14" y="1534"/>
                  </a:lnTo>
                  <a:lnTo>
                    <a:pt x="19" y="1624"/>
                  </a:lnTo>
                  <a:lnTo>
                    <a:pt x="25" y="1714"/>
                  </a:lnTo>
                  <a:lnTo>
                    <a:pt x="32" y="1804"/>
                  </a:lnTo>
                  <a:lnTo>
                    <a:pt x="42" y="1903"/>
                  </a:lnTo>
                  <a:lnTo>
                    <a:pt x="52" y="2004"/>
                  </a:lnTo>
                  <a:lnTo>
                    <a:pt x="64" y="2104"/>
                  </a:lnTo>
                  <a:lnTo>
                    <a:pt x="77" y="2203"/>
                  </a:lnTo>
                  <a:lnTo>
                    <a:pt x="89" y="2302"/>
                  </a:lnTo>
                  <a:lnTo>
                    <a:pt x="103" y="2402"/>
                  </a:lnTo>
                  <a:lnTo>
                    <a:pt x="118" y="2502"/>
                  </a:lnTo>
                  <a:lnTo>
                    <a:pt x="132" y="2602"/>
                  </a:lnTo>
                  <a:lnTo>
                    <a:pt x="147" y="2701"/>
                  </a:lnTo>
                  <a:lnTo>
                    <a:pt x="161" y="2800"/>
                  </a:lnTo>
                  <a:lnTo>
                    <a:pt x="175" y="2900"/>
                  </a:lnTo>
                  <a:lnTo>
                    <a:pt x="190" y="2999"/>
                  </a:lnTo>
                  <a:lnTo>
                    <a:pt x="203" y="3099"/>
                  </a:lnTo>
                  <a:lnTo>
                    <a:pt x="217" y="3198"/>
                  </a:lnTo>
                  <a:lnTo>
                    <a:pt x="229" y="3298"/>
                  </a:lnTo>
                  <a:lnTo>
                    <a:pt x="240" y="3398"/>
                  </a:lnTo>
                  <a:lnTo>
                    <a:pt x="251" y="3498"/>
                  </a:lnTo>
                  <a:lnTo>
                    <a:pt x="260" y="3597"/>
                  </a:lnTo>
                  <a:lnTo>
                    <a:pt x="268" y="3697"/>
                  </a:lnTo>
                  <a:lnTo>
                    <a:pt x="275" y="3797"/>
                  </a:lnTo>
                  <a:lnTo>
                    <a:pt x="277" y="3844"/>
                  </a:lnTo>
                  <a:lnTo>
                    <a:pt x="279" y="3892"/>
                  </a:lnTo>
                  <a:lnTo>
                    <a:pt x="281" y="3940"/>
                  </a:lnTo>
                  <a:lnTo>
                    <a:pt x="282" y="3987"/>
                  </a:lnTo>
                  <a:lnTo>
                    <a:pt x="284" y="4035"/>
                  </a:lnTo>
                  <a:lnTo>
                    <a:pt x="286" y="4082"/>
                  </a:lnTo>
                  <a:lnTo>
                    <a:pt x="286" y="4129"/>
                  </a:lnTo>
                  <a:lnTo>
                    <a:pt x="287" y="4177"/>
                  </a:lnTo>
                  <a:lnTo>
                    <a:pt x="287" y="4225"/>
                  </a:lnTo>
                  <a:lnTo>
                    <a:pt x="287" y="4272"/>
                  </a:lnTo>
                  <a:lnTo>
                    <a:pt x="286" y="4320"/>
                  </a:lnTo>
                  <a:lnTo>
                    <a:pt x="286" y="4367"/>
                  </a:lnTo>
                  <a:lnTo>
                    <a:pt x="284" y="4414"/>
                  </a:lnTo>
                  <a:lnTo>
                    <a:pt x="283" y="4461"/>
                  </a:lnTo>
                  <a:lnTo>
                    <a:pt x="282" y="4510"/>
                  </a:lnTo>
                  <a:lnTo>
                    <a:pt x="281" y="4557"/>
                  </a:lnTo>
                  <a:lnTo>
                    <a:pt x="279" y="4604"/>
                  </a:lnTo>
                  <a:lnTo>
                    <a:pt x="278" y="4652"/>
                  </a:lnTo>
                  <a:lnTo>
                    <a:pt x="276" y="4699"/>
                  </a:lnTo>
                  <a:lnTo>
                    <a:pt x="275" y="4746"/>
                  </a:lnTo>
                </a:path>
              </a:pathLst>
            </a:cu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直接连接符 90">
              <a:extLst>
                <a:ext uri="{FF2B5EF4-FFF2-40B4-BE49-F238E27FC236}">
                  <a16:creationId xmlns:a16="http://schemas.microsoft.com/office/drawing/2014/main" id="{905D8BC3-FD78-22B1-0058-02C777EA7F46}"/>
                </a:ext>
              </a:extLst>
            </p:cNvPr>
            <p:cNvSpPr/>
            <p:nvPr/>
          </p:nvSpPr>
          <p:spPr>
            <a:xfrm>
              <a:off x="2033" y="1851"/>
              <a:ext cx="239" cy="1"/>
            </a:xfrm>
            <a:prstGeom prst="line">
              <a:avLst/>
            </a:prstGeom>
            <a:grp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76B4BBD2-4751-9A4D-306D-84709B637ED9}"/>
                </a:ext>
              </a:extLst>
            </p:cNvPr>
            <p:cNvSpPr/>
            <p:nvPr/>
          </p:nvSpPr>
          <p:spPr>
            <a:xfrm>
              <a:off x="1953" y="1740"/>
              <a:ext cx="324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56769FE1-0327-C4A5-12AF-1B8295480EF5}"/>
                </a:ext>
              </a:extLst>
            </p:cNvPr>
            <p:cNvSpPr/>
            <p:nvPr/>
          </p:nvSpPr>
          <p:spPr>
            <a:xfrm>
              <a:off x="1842" y="1851"/>
              <a:ext cx="111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F968B43A-E60F-92A8-5574-CA6A7BA80BF8}"/>
                </a:ext>
              </a:extLst>
            </p:cNvPr>
            <p:cNvSpPr/>
            <p:nvPr/>
          </p:nvSpPr>
          <p:spPr>
            <a:xfrm flipV="1">
              <a:off x="1842" y="1740"/>
              <a:ext cx="1" cy="11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98569CE3-078C-1FF3-5B47-763674484141}"/>
                </a:ext>
              </a:extLst>
            </p:cNvPr>
            <p:cNvSpPr/>
            <p:nvPr/>
          </p:nvSpPr>
          <p:spPr>
            <a:xfrm flipV="1">
              <a:off x="1731" y="1740"/>
              <a:ext cx="1" cy="11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67F51856-997D-1BB4-0ED2-5970AC70A685}"/>
                </a:ext>
              </a:extLst>
            </p:cNvPr>
            <p:cNvSpPr/>
            <p:nvPr/>
          </p:nvSpPr>
          <p:spPr>
            <a:xfrm flipV="1">
              <a:off x="1621" y="1740"/>
              <a:ext cx="1" cy="11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D2F643BF-A4BB-053A-5DF3-E226461AB679}"/>
                </a:ext>
              </a:extLst>
            </p:cNvPr>
            <p:cNvSpPr/>
            <p:nvPr/>
          </p:nvSpPr>
          <p:spPr>
            <a:xfrm>
              <a:off x="1621" y="1851"/>
              <a:ext cx="110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F57E775E-9506-7402-C49B-1642C51668F7}"/>
                </a:ext>
              </a:extLst>
            </p:cNvPr>
            <p:cNvSpPr/>
            <p:nvPr/>
          </p:nvSpPr>
          <p:spPr>
            <a:xfrm>
              <a:off x="1731" y="1740"/>
              <a:ext cx="111" cy="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45EDB62B-707E-0E41-78EC-1357958CED73}"/>
                </a:ext>
              </a:extLst>
            </p:cNvPr>
            <p:cNvSpPr/>
            <p:nvPr/>
          </p:nvSpPr>
          <p:spPr>
            <a:xfrm flipV="1">
              <a:off x="1953" y="1740"/>
              <a:ext cx="1" cy="111"/>
            </a:xfrm>
            <a:prstGeom prst="line">
              <a:avLst/>
            </a:prstGeom>
            <a:grp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4BD72867-F0A6-A906-3133-0A41051CD27A}"/>
                </a:ext>
              </a:extLst>
            </p:cNvPr>
            <p:cNvSpPr/>
            <p:nvPr/>
          </p:nvSpPr>
          <p:spPr>
            <a:xfrm>
              <a:off x="1943" y="1851"/>
              <a:ext cx="10" cy="1"/>
            </a:xfrm>
            <a:prstGeom prst="line">
              <a:avLst/>
            </a:prstGeom>
            <a:grp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矩形 100">
              <a:extLst>
                <a:ext uri="{FF2B5EF4-FFF2-40B4-BE49-F238E27FC236}">
                  <a16:creationId xmlns:a16="http://schemas.microsoft.com/office/drawing/2014/main" id="{0835311D-6EAC-ACF9-C7C1-C8D832900489}"/>
                </a:ext>
              </a:extLst>
            </p:cNvPr>
            <p:cNvSpPr/>
            <p:nvPr/>
          </p:nvSpPr>
          <p:spPr>
            <a:xfrm>
              <a:off x="1200" y="2784"/>
              <a:ext cx="1129" cy="192"/>
            </a:xfrm>
            <a:prstGeom prst="rect">
              <a:avLst/>
            </a:prstGeom>
            <a:grp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(a) </a:t>
              </a: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局部剖视图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9" name="文本框 108">
            <a:extLst>
              <a:ext uri="{FF2B5EF4-FFF2-40B4-BE49-F238E27FC236}">
                <a16:creationId xmlns:a16="http://schemas.microsoft.com/office/drawing/2014/main" id="{47355D23-D0CF-FA36-49E7-C2336132C491}"/>
              </a:ext>
            </a:extLst>
          </p:cNvPr>
          <p:cNvSpPr txBox="1"/>
          <p:nvPr/>
        </p:nvSpPr>
        <p:spPr>
          <a:xfrm>
            <a:off x="578643" y="352277"/>
            <a:ext cx="3476625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4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）螺纹的牙型表示法</a:t>
            </a:r>
          </a:p>
        </p:txBody>
      </p:sp>
      <p:sp>
        <p:nvSpPr>
          <p:cNvPr id="110" name="Text Box 62">
            <a:extLst>
              <a:ext uri="{FF2B5EF4-FFF2-40B4-BE49-F238E27FC236}">
                <a16:creationId xmlns:a16="http://schemas.microsoft.com/office/drawing/2014/main" id="{A049568A-532B-6AF1-DBB8-FE49D04AA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444" y="4220617"/>
            <a:ext cx="5057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1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5</a:t>
            </a:r>
            <a:r>
              <a:rPr kumimoji="1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）螺纹孔中相贯线的画法</a:t>
            </a:r>
          </a:p>
        </p:txBody>
      </p:sp>
      <p:pic>
        <p:nvPicPr>
          <p:cNvPr id="112" name="Picture 388" descr="0712.tif">
            <a:extLst>
              <a:ext uri="{FF2B5EF4-FFF2-40B4-BE49-F238E27FC236}">
                <a16:creationId xmlns:a16="http://schemas.microsoft.com/office/drawing/2014/main" id="{E226BC1A-710D-5F95-1EDB-574259484C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r:link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4108" y="4750047"/>
            <a:ext cx="4033060" cy="1835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43829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109" grpId="0" animBg="1"/>
      <p:bldP spid="1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ECACBED-F6FB-3AE0-C69E-6FAD750806AD}"/>
              </a:ext>
            </a:extLst>
          </p:cNvPr>
          <p:cNvSpPr txBox="1"/>
          <p:nvPr/>
        </p:nvSpPr>
        <p:spPr>
          <a:xfrm>
            <a:off x="3244847" y="404664"/>
            <a:ext cx="2557463" cy="57943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algn="ctr"/>
            <a:r>
              <a:rPr lang="zh-CN" altLang="en-US" sz="3200" dirty="0">
                <a:solidFill>
                  <a:srgbClr val="C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概     述</a:t>
            </a:r>
            <a:endParaRPr lang="zh-CN" altLang="en-US" sz="1600" b="0" dirty="0">
              <a:solidFill>
                <a:srgbClr val="C000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90D14E68-5469-E11B-3F82-4DDF4F079DCC}"/>
              </a:ext>
            </a:extLst>
          </p:cNvPr>
          <p:cNvSpPr/>
          <p:nvPr/>
        </p:nvSpPr>
        <p:spPr>
          <a:xfrm>
            <a:off x="250823" y="1124744"/>
            <a:ext cx="8545513" cy="486575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lvl="0" fontAlgn="auto">
              <a:lnSpc>
                <a:spcPct val="125000"/>
              </a:lnSpc>
              <a:spcBef>
                <a:spcPts val="0"/>
              </a:spcBef>
              <a:spcAft>
                <a:spcPts val="0"/>
              </a:spcAft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    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标准化、系列化和通用化是现代工业化生产的重要标志。在机器和设备中，有些零件的使用量很大，为了便于组织专业化生产，国家标准对它们的结构形式、尺寸大小、表面质量和画法等制定了统一标准，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这类零件称为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标准件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，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例如螺纹紧固件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(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螺栓、螺柱、螺钉、螺母、垫圈等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)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、键、销、滚动轴承等；齿轮</a:t>
            </a:r>
            <a:r>
              <a:rPr lang="zh-CN" altLang="en-US" sz="2800" b="0" kern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、弹簧等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是使用量较大的</a:t>
            </a:r>
            <a:r>
              <a:rPr lang="zh-CN" altLang="en-US" sz="2800" b="0" kern="0" dirty="0">
                <a:solidFill>
                  <a:srgbClr val="FF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常用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零件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，国家对其的一些参数也制定了标准；</a:t>
            </a:r>
            <a:r>
              <a:rPr lang="zh-CN" altLang="en-US" sz="2800" b="0" kern="0" dirty="0">
                <a:solidFill>
                  <a:srgbClr val="3333C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除了标准件和常用件之外的其它零件，称为</a:t>
            </a:r>
            <a:r>
              <a:rPr lang="zh-CN" altLang="en-US" sz="2800" b="0" kern="0" dirty="0">
                <a:solidFill>
                  <a:srgbClr val="FF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一般零件</a:t>
            </a:r>
            <a:r>
              <a:rPr lang="zh-CN" altLang="en-US" sz="2800" b="0" kern="0" dirty="0">
                <a:solidFill>
                  <a:srgbClr val="3333C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。</a:t>
            </a:r>
            <a:endParaRPr kumimoji="0" lang="zh-CN" altLang="en-US" sz="28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497574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B7EDC0F-B5EB-22DB-21F3-6D5D3B082F59}"/>
              </a:ext>
            </a:extLst>
          </p:cNvPr>
          <p:cNvSpPr txBox="1"/>
          <p:nvPr/>
        </p:nvSpPr>
        <p:spPr>
          <a:xfrm>
            <a:off x="457200" y="234021"/>
            <a:ext cx="4338638" cy="52758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CN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4. </a:t>
            </a:r>
            <a:r>
              <a:rPr lang="zh-CN" altLang="en-US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常用螺纹的分类和标注</a:t>
            </a:r>
            <a:endParaRPr lang="zh-CN" altLang="en-US" sz="2800" dirty="0">
              <a:solidFill>
                <a:srgbClr val="C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8117392D-D9D4-F3FD-5BCC-3FD85BFE011D}"/>
              </a:ext>
            </a:extLst>
          </p:cNvPr>
          <p:cNvSpPr txBox="1"/>
          <p:nvPr/>
        </p:nvSpPr>
        <p:spPr>
          <a:xfrm>
            <a:off x="1223963" y="2508453"/>
            <a:ext cx="533400" cy="830997"/>
          </a:xfrm>
          <a:prstGeom prst="rect">
            <a:avLst/>
          </a:prstGeom>
          <a:solidFill>
            <a:srgbClr val="00FFFF"/>
          </a:solidFill>
          <a:ln w="9525">
            <a:noFill/>
          </a:ln>
          <a:effectLst>
            <a:prstShdw prst="shdw13" dist="53882" dir="13499999">
              <a:srgbClr val="808080"/>
            </a:prstShdw>
          </a:effectLst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螺纹</a:t>
            </a:r>
          </a:p>
        </p:txBody>
      </p:sp>
      <p:sp>
        <p:nvSpPr>
          <p:cNvPr id="6" name="左大括号 5">
            <a:extLst>
              <a:ext uri="{FF2B5EF4-FFF2-40B4-BE49-F238E27FC236}">
                <a16:creationId xmlns:a16="http://schemas.microsoft.com/office/drawing/2014/main" id="{34308DD9-F65A-F5FE-D536-AB74F242021E}"/>
              </a:ext>
            </a:extLst>
          </p:cNvPr>
          <p:cNvSpPr/>
          <p:nvPr/>
        </p:nvSpPr>
        <p:spPr>
          <a:xfrm>
            <a:off x="1766456" y="2249023"/>
            <a:ext cx="228600" cy="1371600"/>
          </a:xfrm>
          <a:prstGeom prst="leftBrace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rgbClr val="FF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左大括号 6">
            <a:extLst>
              <a:ext uri="{FF2B5EF4-FFF2-40B4-BE49-F238E27FC236}">
                <a16:creationId xmlns:a16="http://schemas.microsoft.com/office/drawing/2014/main" id="{713FDF2A-C3BC-3FF8-535F-923B082123EB}"/>
              </a:ext>
            </a:extLst>
          </p:cNvPr>
          <p:cNvSpPr/>
          <p:nvPr/>
        </p:nvSpPr>
        <p:spPr>
          <a:xfrm>
            <a:off x="3230563" y="1804539"/>
            <a:ext cx="152400" cy="914400"/>
          </a:xfrm>
          <a:prstGeom prst="leftBrace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" name="左大括号 7">
            <a:extLst>
              <a:ext uri="{FF2B5EF4-FFF2-40B4-BE49-F238E27FC236}">
                <a16:creationId xmlns:a16="http://schemas.microsoft.com/office/drawing/2014/main" id="{1C3369CE-5A1D-CB42-B95A-1E1D4D7A4B66}"/>
              </a:ext>
            </a:extLst>
          </p:cNvPr>
          <p:cNvSpPr/>
          <p:nvPr/>
        </p:nvSpPr>
        <p:spPr>
          <a:xfrm>
            <a:off x="4525963" y="2414139"/>
            <a:ext cx="152400" cy="609600"/>
          </a:xfrm>
          <a:prstGeom prst="leftBrace">
            <a:avLst>
              <a:gd name="adj1" fmla="val 33333"/>
              <a:gd name="adj2" fmla="val 50000"/>
            </a:avLst>
          </a:prstGeom>
          <a:noFill/>
          <a:ln w="19050" cap="flat" cmpd="sng">
            <a:solidFill>
              <a:srgbClr val="3366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左大括号 8">
            <a:extLst>
              <a:ext uri="{FF2B5EF4-FFF2-40B4-BE49-F238E27FC236}">
                <a16:creationId xmlns:a16="http://schemas.microsoft.com/office/drawing/2014/main" id="{94DD32F3-E175-664F-9EBA-E5FB68A8A52C}"/>
              </a:ext>
            </a:extLst>
          </p:cNvPr>
          <p:cNvSpPr/>
          <p:nvPr/>
        </p:nvSpPr>
        <p:spPr>
          <a:xfrm>
            <a:off x="4602163" y="1347339"/>
            <a:ext cx="76200" cy="762000"/>
          </a:xfrm>
          <a:prstGeom prst="leftBrace">
            <a:avLst>
              <a:gd name="adj1" fmla="val 83333"/>
              <a:gd name="adj2" fmla="val 50000"/>
            </a:avLst>
          </a:prstGeom>
          <a:noFill/>
          <a:ln w="19050" cap="flat" cmpd="sng">
            <a:solidFill>
              <a:srgbClr val="3366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左大括号 9">
            <a:extLst>
              <a:ext uri="{FF2B5EF4-FFF2-40B4-BE49-F238E27FC236}">
                <a16:creationId xmlns:a16="http://schemas.microsoft.com/office/drawing/2014/main" id="{2E13CEB1-B3F8-D8E2-84DC-00BC7A818AC8}"/>
              </a:ext>
            </a:extLst>
          </p:cNvPr>
          <p:cNvSpPr/>
          <p:nvPr/>
        </p:nvSpPr>
        <p:spPr>
          <a:xfrm>
            <a:off x="3230563" y="3328539"/>
            <a:ext cx="114300" cy="685800"/>
          </a:xfrm>
          <a:prstGeom prst="leftBrace">
            <a:avLst>
              <a:gd name="adj1" fmla="val 50000"/>
              <a:gd name="adj2" fmla="val 50000"/>
            </a:avLst>
          </a:prstGeom>
          <a:noFill/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5C6B7F9-4CA8-8DFD-E557-AE8D0F01541E}"/>
              </a:ext>
            </a:extLst>
          </p:cNvPr>
          <p:cNvSpPr txBox="1"/>
          <p:nvPr/>
        </p:nvSpPr>
        <p:spPr>
          <a:xfrm>
            <a:off x="2011363" y="2029964"/>
            <a:ext cx="1216025" cy="406400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</a:rPr>
              <a:t>连接螺纹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56098D49-11FC-0D95-6A8A-C360EEE052B7}"/>
              </a:ext>
            </a:extLst>
          </p:cNvPr>
          <p:cNvSpPr txBox="1"/>
          <p:nvPr/>
        </p:nvSpPr>
        <p:spPr>
          <a:xfrm>
            <a:off x="2011363" y="3404739"/>
            <a:ext cx="1216025" cy="406400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传动螺纹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42EDC589-8728-5D53-9587-C0E1C0BD24ED}"/>
              </a:ext>
            </a:extLst>
          </p:cNvPr>
          <p:cNvSpPr txBox="1"/>
          <p:nvPr/>
        </p:nvSpPr>
        <p:spPr>
          <a:xfrm>
            <a:off x="3367088" y="1572764"/>
            <a:ext cx="120650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</a:rPr>
              <a:t>普通螺纹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9A1DEE3A-76F6-B967-9836-78DA39CE417F}"/>
              </a:ext>
            </a:extLst>
          </p:cNvPr>
          <p:cNvSpPr txBox="1"/>
          <p:nvPr/>
        </p:nvSpPr>
        <p:spPr>
          <a:xfrm>
            <a:off x="3443288" y="2487164"/>
            <a:ext cx="95091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</a:rPr>
              <a:t>管螺纹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C48EBB54-107D-AF31-2391-AF083EBA859D}"/>
              </a:ext>
            </a:extLst>
          </p:cNvPr>
          <p:cNvSpPr txBox="1"/>
          <p:nvPr/>
        </p:nvSpPr>
        <p:spPr>
          <a:xfrm>
            <a:off x="3367088" y="3160264"/>
            <a:ext cx="38687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rPr>
              <a:t>梯形螺纹</a:t>
            </a: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rPr>
              <a:t>（传递双向动力：车床丝杠）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F73B333A-DB0C-2BBD-AC24-F79F3AC32192}"/>
              </a:ext>
            </a:extLst>
          </p:cNvPr>
          <p:cNvSpPr txBox="1"/>
          <p:nvPr/>
        </p:nvSpPr>
        <p:spPr>
          <a:xfrm>
            <a:off x="3352801" y="3709539"/>
            <a:ext cx="49434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rPr>
              <a:t>锯齿形螺纹</a:t>
            </a:r>
            <a:r>
              <a:rPr kumimoji="0" lang="zh-CN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rPr>
              <a:t>（传递单向动力：螺旋千斤顶中螺杆）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CA2A558C-5FD5-2ADA-B394-12532C7794A7}"/>
              </a:ext>
            </a:extLst>
          </p:cNvPr>
          <p:cNvSpPr txBox="1"/>
          <p:nvPr/>
        </p:nvSpPr>
        <p:spPr>
          <a:xfrm>
            <a:off x="4754563" y="1115564"/>
            <a:ext cx="17176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粗牙普通螺纹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69E862AC-64FC-7B42-A816-C10568A095B5}"/>
              </a:ext>
            </a:extLst>
          </p:cNvPr>
          <p:cNvSpPr txBox="1"/>
          <p:nvPr/>
        </p:nvSpPr>
        <p:spPr>
          <a:xfrm>
            <a:off x="4754563" y="1804539"/>
            <a:ext cx="17176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细牙普通螺纹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F9A79534-7AFB-F385-E5B6-9953E621C221}"/>
              </a:ext>
            </a:extLst>
          </p:cNvPr>
          <p:cNvSpPr txBox="1"/>
          <p:nvPr/>
        </p:nvSpPr>
        <p:spPr>
          <a:xfrm>
            <a:off x="4738688" y="2245864"/>
            <a:ext cx="24844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</a:rPr>
              <a:t>非螺纹密封的管螺纹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A38DF22-E2E5-FB7D-3DC8-648F6A3BFED3}"/>
              </a:ext>
            </a:extLst>
          </p:cNvPr>
          <p:cNvSpPr txBox="1"/>
          <p:nvPr/>
        </p:nvSpPr>
        <p:spPr>
          <a:xfrm>
            <a:off x="4754563" y="2779264"/>
            <a:ext cx="24844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</a:rPr>
              <a:t>用螺纹密封的管螺纹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08C5D3FC-3C91-D188-3315-BDBFBDAA64E6}"/>
              </a:ext>
            </a:extLst>
          </p:cNvPr>
          <p:cNvSpPr txBox="1"/>
          <p:nvPr/>
        </p:nvSpPr>
        <p:spPr>
          <a:xfrm>
            <a:off x="391903" y="957967"/>
            <a:ext cx="2510624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）螺纹的分类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A05CC215-67B7-2B8C-1CF8-4B293CF63EA3}"/>
              </a:ext>
            </a:extLst>
          </p:cNvPr>
          <p:cNvSpPr txBox="1"/>
          <p:nvPr/>
        </p:nvSpPr>
        <p:spPr>
          <a:xfrm>
            <a:off x="1417638" y="6249005"/>
            <a:ext cx="2025650" cy="366713"/>
          </a:xfrm>
          <a:prstGeom prst="rect">
            <a:avLst/>
          </a:prstGeom>
          <a:solidFill>
            <a:srgbClr val="FFFF00"/>
          </a:solidFill>
          <a:ln w="9525">
            <a:solidFill>
              <a:srgbClr val="00B05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连接螺纹用于连接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9488152B-BE36-0F28-12FA-1D77184BDEB2}"/>
              </a:ext>
            </a:extLst>
          </p:cNvPr>
          <p:cNvSpPr txBox="1"/>
          <p:nvPr/>
        </p:nvSpPr>
        <p:spPr>
          <a:xfrm>
            <a:off x="4754852" y="6262489"/>
            <a:ext cx="3176588" cy="366713"/>
          </a:xfrm>
          <a:prstGeom prst="rect">
            <a:avLst/>
          </a:prstGeom>
          <a:solidFill>
            <a:srgbClr val="FFFF00"/>
          </a:solidFill>
          <a:ln w="9525">
            <a:solidFill>
              <a:srgbClr val="00B05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传动螺纹用于传递运动和动力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01778926-8552-FE2E-5587-91588AB4E233}"/>
              </a:ext>
            </a:extLst>
          </p:cNvPr>
          <p:cNvSpPr txBox="1"/>
          <p:nvPr/>
        </p:nvSpPr>
        <p:spPr>
          <a:xfrm>
            <a:off x="898525" y="5635625"/>
            <a:ext cx="18415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x-none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F361F8BE-447D-BE26-CB6E-73B200FEB33F}"/>
              </a:ext>
            </a:extLst>
          </p:cNvPr>
          <p:cNvGrpSpPr/>
          <p:nvPr/>
        </p:nvGrpSpPr>
        <p:grpSpPr>
          <a:xfrm>
            <a:off x="609600" y="4419600"/>
            <a:ext cx="1905000" cy="1457325"/>
            <a:chOff x="384" y="2784"/>
            <a:chExt cx="1200" cy="918"/>
          </a:xfrm>
        </p:grpSpPr>
        <p:pic>
          <p:nvPicPr>
            <p:cNvPr id="26" name="图片 25" descr="tu7-14a">
              <a:extLst>
                <a:ext uri="{FF2B5EF4-FFF2-40B4-BE49-F238E27FC236}">
                  <a16:creationId xmlns:a16="http://schemas.microsoft.com/office/drawing/2014/main" id="{8D84F6B7-330B-9134-E755-34933A3548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84" y="2784"/>
              <a:ext cx="1200" cy="711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36F345BC-3C84-36B9-61E5-47A366980B2B}"/>
                </a:ext>
              </a:extLst>
            </p:cNvPr>
            <p:cNvSpPr txBox="1"/>
            <p:nvPr/>
          </p:nvSpPr>
          <p:spPr>
            <a:xfrm>
              <a:off x="576" y="3446"/>
              <a:ext cx="766" cy="256"/>
            </a:xfrm>
            <a:prstGeom prst="rect">
              <a:avLst/>
            </a:prstGeom>
            <a:noFill/>
            <a:ln w="9525" cap="flat" cmpd="sng">
              <a:solidFill>
                <a:srgbClr val="FF99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</a:rPr>
                <a:t>普通螺纹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59A85E86-AE92-EBC1-2D84-F302111D0515}"/>
              </a:ext>
            </a:extLst>
          </p:cNvPr>
          <p:cNvGrpSpPr/>
          <p:nvPr/>
        </p:nvGrpSpPr>
        <p:grpSpPr>
          <a:xfrm>
            <a:off x="2414588" y="4542630"/>
            <a:ext cx="1905000" cy="1525588"/>
            <a:chOff x="1536" y="3110"/>
            <a:chExt cx="1200" cy="961"/>
          </a:xfrm>
        </p:grpSpPr>
        <p:pic>
          <p:nvPicPr>
            <p:cNvPr id="29" name="图片 28" descr="tu7-14b">
              <a:extLst>
                <a:ext uri="{FF2B5EF4-FFF2-40B4-BE49-F238E27FC236}">
                  <a16:creationId xmlns:a16="http://schemas.microsoft.com/office/drawing/2014/main" id="{9D29F4C6-EAC9-A1B7-242D-F0F61BDFE45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36" y="3360"/>
              <a:ext cx="1200" cy="711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9C3067BD-A7BD-EE8F-E031-A3A5CA29FE4D}"/>
                </a:ext>
              </a:extLst>
            </p:cNvPr>
            <p:cNvSpPr txBox="1"/>
            <p:nvPr/>
          </p:nvSpPr>
          <p:spPr>
            <a:xfrm>
              <a:off x="1810" y="3110"/>
              <a:ext cx="605" cy="256"/>
            </a:xfrm>
            <a:prstGeom prst="rect">
              <a:avLst/>
            </a:prstGeom>
            <a:noFill/>
            <a:ln w="9525" cap="flat" cmpd="sng">
              <a:solidFill>
                <a:srgbClr val="FF99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</a:rPr>
                <a:t>管螺纹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2741E6ED-CF4E-6893-4A55-5369F5A15243}"/>
              </a:ext>
            </a:extLst>
          </p:cNvPr>
          <p:cNvGrpSpPr/>
          <p:nvPr/>
        </p:nvGrpSpPr>
        <p:grpSpPr>
          <a:xfrm>
            <a:off x="4429125" y="4575175"/>
            <a:ext cx="1905000" cy="1524000"/>
            <a:chOff x="2816" y="3120"/>
            <a:chExt cx="1200" cy="960"/>
          </a:xfrm>
        </p:grpSpPr>
        <p:pic>
          <p:nvPicPr>
            <p:cNvPr id="32" name="图片 31" descr="tu7-14c">
              <a:extLst>
                <a:ext uri="{FF2B5EF4-FFF2-40B4-BE49-F238E27FC236}">
                  <a16:creationId xmlns:a16="http://schemas.microsoft.com/office/drawing/2014/main" id="{B91A3A90-ADD4-F9B5-486B-D4D4510CDD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816" y="3368"/>
              <a:ext cx="1200" cy="712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0D404ED1-B87A-E048-E5B3-9B9C0F3BE748}"/>
                </a:ext>
              </a:extLst>
            </p:cNvPr>
            <p:cNvSpPr txBox="1"/>
            <p:nvPr/>
          </p:nvSpPr>
          <p:spPr>
            <a:xfrm>
              <a:off x="3042" y="3120"/>
              <a:ext cx="766" cy="256"/>
            </a:xfrm>
            <a:prstGeom prst="rect">
              <a:avLst/>
            </a:prstGeom>
            <a:noFill/>
            <a:ln w="9525" cap="flat" cmpd="sng">
              <a:solidFill>
                <a:srgbClr val="3333CC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梯形螺纹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7012279D-65E3-06E9-040E-14D7FDCA944D}"/>
              </a:ext>
            </a:extLst>
          </p:cNvPr>
          <p:cNvGrpSpPr/>
          <p:nvPr/>
        </p:nvGrpSpPr>
        <p:grpSpPr>
          <a:xfrm>
            <a:off x="6553200" y="4438650"/>
            <a:ext cx="1981200" cy="1524000"/>
            <a:chOff x="4128" y="2796"/>
            <a:chExt cx="1248" cy="960"/>
          </a:xfrm>
        </p:grpSpPr>
        <p:pic>
          <p:nvPicPr>
            <p:cNvPr id="35" name="图片 34" descr="tu7-14d">
              <a:extLst>
                <a:ext uri="{FF2B5EF4-FFF2-40B4-BE49-F238E27FC236}">
                  <a16:creationId xmlns:a16="http://schemas.microsoft.com/office/drawing/2014/main" id="{A2806C07-D03D-A04C-B67D-917D8088B55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128" y="2796"/>
              <a:ext cx="1248" cy="708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9EA0BC49-685E-16C3-AD8C-DAC62BA7366C}"/>
                </a:ext>
              </a:extLst>
            </p:cNvPr>
            <p:cNvSpPr txBox="1"/>
            <p:nvPr/>
          </p:nvSpPr>
          <p:spPr>
            <a:xfrm>
              <a:off x="4268" y="3500"/>
              <a:ext cx="927" cy="256"/>
            </a:xfrm>
            <a:prstGeom prst="rect">
              <a:avLst/>
            </a:prstGeom>
            <a:noFill/>
            <a:ln w="9525" cap="flat" cmpd="sng">
              <a:solidFill>
                <a:srgbClr val="3333CC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锯齿形螺纹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137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11" grpId="0" animBg="1"/>
      <p:bldP spid="12" grpId="0" animBg="1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 animBg="1"/>
      <p:bldP spid="22" grpId="0" animBg="1"/>
      <p:bldP spid="2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文本框 25">
            <a:extLst>
              <a:ext uri="{FF2B5EF4-FFF2-40B4-BE49-F238E27FC236}">
                <a16:creationId xmlns:a16="http://schemas.microsoft.com/office/drawing/2014/main" id="{F36BE246-532D-D77C-4F3F-1D901238F73F}"/>
              </a:ext>
            </a:extLst>
          </p:cNvPr>
          <p:cNvSpPr txBox="1"/>
          <p:nvPr/>
        </p:nvSpPr>
        <p:spPr>
          <a:xfrm>
            <a:off x="381000" y="304800"/>
            <a:ext cx="5588389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2D2DB7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2D2DB7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lang="zh-CN" altLang="en-US" sz="2400" dirty="0">
                <a:solidFill>
                  <a:srgbClr val="2D2DB7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）螺纹的规定标记（告知五要素等）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4690CA74-8EFE-F867-915F-CDE1FF8BF70B}"/>
              </a:ext>
            </a:extLst>
          </p:cNvPr>
          <p:cNvSpPr txBox="1"/>
          <p:nvPr/>
        </p:nvSpPr>
        <p:spPr>
          <a:xfrm>
            <a:off x="622145" y="826790"/>
            <a:ext cx="1475084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FF0000"/>
                </a:solidFill>
                <a:latin typeface="宋体"/>
                <a:ea typeface="宋体"/>
              </a:rPr>
              <a:t>①</a:t>
            </a:r>
            <a:r>
              <a:rPr lang="zh-CN" altLang="en-US" sz="2000" dirty="0">
                <a:solidFill>
                  <a:srgbClr val="FF0000"/>
                </a:solidFill>
                <a:latin typeface="宋体"/>
                <a:ea typeface="宋体"/>
              </a:rPr>
              <a:t>普通螺纹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1B26F244-0D5A-9F72-CE2C-1EE21B22B400}"/>
              </a:ext>
            </a:extLst>
          </p:cNvPr>
          <p:cNvSpPr txBox="1"/>
          <p:nvPr/>
        </p:nvSpPr>
        <p:spPr>
          <a:xfrm>
            <a:off x="799946" y="1304783"/>
            <a:ext cx="7543800" cy="707886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普通螺纹的直径、螺距可查</a:t>
            </a:r>
            <a:r>
              <a:rPr lang="en-US" altLang="zh-CN" sz="2000" dirty="0">
                <a:solidFill>
                  <a:srgbClr val="000000"/>
                </a:solidFill>
                <a:latin typeface="宋体" panose="02010600030101010101" pitchFamily="2" charset="-122"/>
              </a:rPr>
              <a:t>GB</a:t>
            </a:r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（或书附表），同一公称直径的普通螺纹，可根据螺距分为粗牙普通螺纹和细牙普通螺纹两种。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5C687822-72E5-216E-3CC2-C2513C9260F0}"/>
              </a:ext>
            </a:extLst>
          </p:cNvPr>
          <p:cNvSpPr txBox="1"/>
          <p:nvPr/>
        </p:nvSpPr>
        <p:spPr>
          <a:xfrm>
            <a:off x="1853253" y="2649299"/>
            <a:ext cx="6027737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粗牙普通螺纹螺距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P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＝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1.5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；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细牙普通螺纹螺距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P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＝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1.25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、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1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、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0.75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、（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0.5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）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ED9324A7-89CA-F115-5665-40DD04B374EE}"/>
              </a:ext>
            </a:extLst>
          </p:cNvPr>
          <p:cNvSpPr txBox="1"/>
          <p:nvPr/>
        </p:nvSpPr>
        <p:spPr>
          <a:xfrm>
            <a:off x="616681" y="2088170"/>
            <a:ext cx="68341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CC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例：查表确定公称直径</a:t>
            </a:r>
            <a:r>
              <a:rPr lang="en-US" altLang="zh-CN" sz="2000" dirty="0">
                <a:solidFill>
                  <a:srgbClr val="CC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d</a:t>
            </a:r>
            <a:r>
              <a:rPr lang="zh-CN" altLang="en-US" sz="2000" dirty="0">
                <a:solidFill>
                  <a:srgbClr val="CC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＝</a:t>
            </a:r>
            <a:r>
              <a:rPr lang="en-US" altLang="zh-CN" sz="2000" dirty="0">
                <a:solidFill>
                  <a:srgbClr val="CC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10mm </a:t>
            </a:r>
            <a:r>
              <a:rPr lang="zh-CN" altLang="en-US" sz="2000" dirty="0">
                <a:solidFill>
                  <a:srgbClr val="CC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时，粗牙螺距和细牙螺距。</a:t>
            </a: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9C0C2C73-E9E8-4080-3AD2-2B23AD8A2699}"/>
              </a:ext>
            </a:extLst>
          </p:cNvPr>
          <p:cNvGrpSpPr/>
          <p:nvPr/>
        </p:nvGrpSpPr>
        <p:grpSpPr>
          <a:xfrm>
            <a:off x="246224" y="3004931"/>
            <a:ext cx="1295400" cy="533400"/>
            <a:chOff x="398" y="2016"/>
            <a:chExt cx="816" cy="336"/>
          </a:xfrm>
        </p:grpSpPr>
        <p:sp>
          <p:nvSpPr>
            <p:cNvPr id="32" name="矩形标注 263182">
              <a:extLst>
                <a:ext uri="{FF2B5EF4-FFF2-40B4-BE49-F238E27FC236}">
                  <a16:creationId xmlns:a16="http://schemas.microsoft.com/office/drawing/2014/main" id="{B1A81419-B6C9-9108-A263-6CA990D7187B}"/>
                </a:ext>
              </a:extLst>
            </p:cNvPr>
            <p:cNvSpPr/>
            <p:nvPr/>
          </p:nvSpPr>
          <p:spPr>
            <a:xfrm>
              <a:off x="398" y="2016"/>
              <a:ext cx="816" cy="336"/>
            </a:xfrm>
            <a:prstGeom prst="wedgeRectCallout">
              <a:avLst>
                <a:gd name="adj1" fmla="val 92032"/>
                <a:gd name="adj2" fmla="val 82736"/>
              </a:avLst>
            </a:prstGeom>
            <a:noFill/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x-none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865F7A2A-A669-B23B-C000-FF7E52DE781E}"/>
                </a:ext>
              </a:extLst>
            </p:cNvPr>
            <p:cNvSpPr txBox="1"/>
            <p:nvPr/>
          </p:nvSpPr>
          <p:spPr>
            <a:xfrm>
              <a:off x="436" y="2054"/>
              <a:ext cx="76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完整标记</a:t>
              </a:r>
            </a:p>
          </p:txBody>
        </p:sp>
      </p:grpSp>
      <p:sp>
        <p:nvSpPr>
          <p:cNvPr id="34" name="文本框 33">
            <a:extLst>
              <a:ext uri="{FF2B5EF4-FFF2-40B4-BE49-F238E27FC236}">
                <a16:creationId xmlns:a16="http://schemas.microsoft.com/office/drawing/2014/main" id="{A2E7EF3F-9CD2-3E60-AAB8-79D0DF17812F}"/>
              </a:ext>
            </a:extLst>
          </p:cNvPr>
          <p:cNvSpPr txBox="1"/>
          <p:nvPr/>
        </p:nvSpPr>
        <p:spPr>
          <a:xfrm>
            <a:off x="97953" y="4604819"/>
            <a:ext cx="2161169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）螺纹代号：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C0C6C1D-35DC-D65A-522E-CBBA17099A73}"/>
              </a:ext>
            </a:extLst>
          </p:cNvPr>
          <p:cNvSpPr txBox="1"/>
          <p:nvPr/>
        </p:nvSpPr>
        <p:spPr>
          <a:xfrm>
            <a:off x="2097229" y="4606527"/>
            <a:ext cx="5392823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M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（特征代号）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公称直径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X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螺距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（粗牙不注）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BBE0A142-7AB2-F2BC-F93E-F21B571B903D}"/>
              </a:ext>
            </a:extLst>
          </p:cNvPr>
          <p:cNvSpPr txBox="1"/>
          <p:nvPr/>
        </p:nvSpPr>
        <p:spPr>
          <a:xfrm>
            <a:off x="329206" y="5302338"/>
            <a:ext cx="16049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</a:rPr>
              <a:t>例：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M24LH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3235BA27-C385-54EC-F524-5DE97F33302B}"/>
              </a:ext>
            </a:extLst>
          </p:cNvPr>
          <p:cNvSpPr txBox="1"/>
          <p:nvPr/>
        </p:nvSpPr>
        <p:spPr>
          <a:xfrm>
            <a:off x="2156274" y="5274512"/>
            <a:ext cx="53927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粗牙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普通螺纹，公称直径（大径）为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24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，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左旋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6E1E2023-12BA-F2CE-F72B-F07C7526F271}"/>
              </a:ext>
            </a:extLst>
          </p:cNvPr>
          <p:cNvSpPr txBox="1"/>
          <p:nvPr/>
        </p:nvSpPr>
        <p:spPr>
          <a:xfrm>
            <a:off x="709088" y="5908287"/>
            <a:ext cx="1331912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M20X1.5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20F239D4-92A8-764A-D5CA-242898600809}"/>
              </a:ext>
            </a:extLst>
          </p:cNvPr>
          <p:cNvSpPr txBox="1"/>
          <p:nvPr/>
        </p:nvSpPr>
        <p:spPr>
          <a:xfrm>
            <a:off x="2156274" y="5908286"/>
            <a:ext cx="6628738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细牙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普通螺纹，公称直径（大径）为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20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，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螺距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1.5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，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右旋</a:t>
            </a: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9C05F588-EB6A-D333-EB06-77DA6DFC7045}"/>
              </a:ext>
            </a:extLst>
          </p:cNvPr>
          <p:cNvGrpSpPr/>
          <p:nvPr/>
        </p:nvGrpSpPr>
        <p:grpSpPr>
          <a:xfrm>
            <a:off x="1262702" y="3725600"/>
            <a:ext cx="6618596" cy="533400"/>
            <a:chOff x="1573069" y="3528379"/>
            <a:chExt cx="6618596" cy="533400"/>
          </a:xfrm>
        </p:grpSpPr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FA71CD1A-AA12-BA82-4226-27D4F1CD9DF9}"/>
                </a:ext>
              </a:extLst>
            </p:cNvPr>
            <p:cNvSpPr/>
            <p:nvPr/>
          </p:nvSpPr>
          <p:spPr>
            <a:xfrm>
              <a:off x="1573069" y="3528379"/>
              <a:ext cx="6618288" cy="533400"/>
            </a:xfrm>
            <a:prstGeom prst="rect">
              <a:avLst/>
            </a:prstGeom>
            <a:solidFill>
              <a:srgbClr val="CCCC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A09766B6-C8F8-9573-86DD-409342518150}"/>
                </a:ext>
              </a:extLst>
            </p:cNvPr>
            <p:cNvSpPr txBox="1"/>
            <p:nvPr/>
          </p:nvSpPr>
          <p:spPr>
            <a:xfrm>
              <a:off x="1764008" y="3560129"/>
              <a:ext cx="1250978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螺纹代号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A9586CD5-9B75-E4B4-A248-4F33967C8374}"/>
                </a:ext>
              </a:extLst>
            </p:cNvPr>
            <p:cNvSpPr txBox="1"/>
            <p:nvPr/>
          </p:nvSpPr>
          <p:spPr>
            <a:xfrm>
              <a:off x="3034738" y="3560129"/>
              <a:ext cx="2046007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螺纹公差带代号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063F58D8-A622-67AE-E6AB-39462D7DCFAE}"/>
                </a:ext>
              </a:extLst>
            </p:cNvPr>
            <p:cNvSpPr txBox="1"/>
            <p:nvPr/>
          </p:nvSpPr>
          <p:spPr>
            <a:xfrm>
              <a:off x="5131771" y="3560129"/>
              <a:ext cx="2324185" cy="4000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螺纹旋合长度代号</a:t>
              </a: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3B2AE37C-C021-3252-2795-9D4EE8342A35}"/>
                </a:ext>
              </a:extLst>
            </p:cNvPr>
            <p:cNvSpPr/>
            <p:nvPr/>
          </p:nvSpPr>
          <p:spPr>
            <a:xfrm>
              <a:off x="4940832" y="3755392"/>
              <a:ext cx="190939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3321A09D-82D7-4250-0091-8CBAC41766D3}"/>
                </a:ext>
              </a:extLst>
            </p:cNvPr>
            <p:cNvSpPr/>
            <p:nvPr/>
          </p:nvSpPr>
          <p:spPr>
            <a:xfrm>
              <a:off x="2904702" y="3764917"/>
              <a:ext cx="190939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6ABE1059-7F56-49A0-025D-A5B551FA30B2}"/>
                </a:ext>
              </a:extLst>
            </p:cNvPr>
            <p:cNvSpPr/>
            <p:nvPr/>
          </p:nvSpPr>
          <p:spPr>
            <a:xfrm>
              <a:off x="7358639" y="3764917"/>
              <a:ext cx="190939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076E9702-545D-C548-F1A0-728BBF42D385}"/>
                </a:ext>
              </a:extLst>
            </p:cNvPr>
            <p:cNvSpPr txBox="1"/>
            <p:nvPr/>
          </p:nvSpPr>
          <p:spPr>
            <a:xfrm>
              <a:off x="7490832" y="3556954"/>
              <a:ext cx="700833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旋向</a:t>
              </a: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039E743C-AACC-C3C5-46CE-B4F932EA1E8C}"/>
              </a:ext>
            </a:extLst>
          </p:cNvPr>
          <p:cNvGrpSpPr/>
          <p:nvPr/>
        </p:nvGrpSpPr>
        <p:grpSpPr>
          <a:xfrm>
            <a:off x="35564" y="967939"/>
            <a:ext cx="9010483" cy="5572472"/>
            <a:chOff x="45" y="436"/>
            <a:chExt cx="5715" cy="3463"/>
          </a:xfrm>
        </p:grpSpPr>
        <p:pic>
          <p:nvPicPr>
            <p:cNvPr id="50" name="图片 49">
              <a:extLst>
                <a:ext uri="{FF2B5EF4-FFF2-40B4-BE49-F238E27FC236}">
                  <a16:creationId xmlns:a16="http://schemas.microsoft.com/office/drawing/2014/main" id="{D4068617-EE76-F9AE-F1BA-DCD2934AFA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 l="3802" t="16016" r="10561" b="19109"/>
            <a:stretch>
              <a:fillRect/>
            </a:stretch>
          </p:blipFill>
          <p:spPr>
            <a:xfrm>
              <a:off x="45" y="436"/>
              <a:ext cx="5715" cy="3463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EEA1A306-6428-D13B-2A10-8FD6041F919A}"/>
                </a:ext>
              </a:extLst>
            </p:cNvPr>
            <p:cNvSpPr/>
            <p:nvPr/>
          </p:nvSpPr>
          <p:spPr>
            <a:xfrm>
              <a:off x="204" y="3071"/>
              <a:ext cx="2041" cy="0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5305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75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75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75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75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/>
      <p:bldP spid="28" grpId="0"/>
      <p:bldP spid="29" grpId="0"/>
      <p:bldP spid="30" grpId="0"/>
      <p:bldP spid="34" grpId="0"/>
      <p:bldP spid="35" grpId="0"/>
      <p:bldP spid="36" grpId="0"/>
      <p:bldP spid="37" grpId="0"/>
      <p:bldP spid="38" grpId="0"/>
      <p:bldP spid="3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86C52FE-F67D-1D6F-5E5F-9770AB6EEF6A}"/>
              </a:ext>
            </a:extLst>
          </p:cNvPr>
          <p:cNvSpPr txBox="1"/>
          <p:nvPr/>
        </p:nvSpPr>
        <p:spPr>
          <a:xfrm>
            <a:off x="573323" y="241466"/>
            <a:ext cx="1475084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FF0000"/>
                </a:solidFill>
                <a:latin typeface="宋体"/>
                <a:ea typeface="宋体"/>
              </a:rPr>
              <a:t>①</a:t>
            </a:r>
            <a:r>
              <a:rPr lang="zh-CN" altLang="en-US" sz="2000" dirty="0">
                <a:solidFill>
                  <a:srgbClr val="FF0000"/>
                </a:solidFill>
                <a:latin typeface="宋体"/>
                <a:ea typeface="宋体"/>
              </a:rPr>
              <a:t>普通螺纹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4AFF5DF-575C-035F-0D7D-F4D93C47F31B}"/>
              </a:ext>
            </a:extLst>
          </p:cNvPr>
          <p:cNvSpPr txBox="1"/>
          <p:nvPr/>
        </p:nvSpPr>
        <p:spPr>
          <a:xfrm>
            <a:off x="406400" y="782731"/>
            <a:ext cx="1903413" cy="4000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）螺纹代号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9FF174F2-649A-03CF-B9C4-5DCC0358B611}"/>
              </a:ext>
            </a:extLst>
          </p:cNvPr>
          <p:cNvSpPr txBox="1"/>
          <p:nvPr/>
        </p:nvSpPr>
        <p:spPr>
          <a:xfrm>
            <a:off x="441325" y="1255713"/>
            <a:ext cx="758031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b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）螺纹公差带代号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由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中径公差带代号和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顶径公差带代号组成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42637C5D-2C15-20B8-0889-7BF8335F5635}"/>
              </a:ext>
            </a:extLst>
          </p:cNvPr>
          <p:cNvSpPr txBox="1"/>
          <p:nvPr/>
        </p:nvSpPr>
        <p:spPr>
          <a:xfrm>
            <a:off x="899592" y="2158135"/>
            <a:ext cx="39512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外螺纹用小写：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如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7g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、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6m 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等，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0B4750C3-777B-0E4C-77EE-D12FF4335A63}"/>
              </a:ext>
            </a:extLst>
          </p:cNvPr>
          <p:cNvSpPr txBox="1"/>
          <p:nvPr/>
        </p:nvSpPr>
        <p:spPr>
          <a:xfrm>
            <a:off x="4716016" y="2158135"/>
            <a:ext cx="40386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内螺纹用大写：如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7H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、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6M 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等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C698AAD4-EA4C-4F2A-F48F-21FB2A4F5277}"/>
              </a:ext>
            </a:extLst>
          </p:cNvPr>
          <p:cNvSpPr txBox="1"/>
          <p:nvPr/>
        </p:nvSpPr>
        <p:spPr>
          <a:xfrm>
            <a:off x="441325" y="3280930"/>
            <a:ext cx="80772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c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）螺纹旋合长度代号：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短（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S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）、中（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N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）、长（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L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），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中等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N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不注。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1D9B916B-E011-76DE-F8AC-0AC2B4103C85}"/>
              </a:ext>
            </a:extLst>
          </p:cNvPr>
          <p:cNvSpPr txBox="1"/>
          <p:nvPr/>
        </p:nvSpPr>
        <p:spPr>
          <a:xfrm>
            <a:off x="833511" y="4527157"/>
            <a:ext cx="2794355" cy="40011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M20X2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6H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S</a:t>
            </a:r>
            <a:r>
              <a:rPr lang="zh-CN" altLang="en-US" sz="2000" kern="0" dirty="0">
                <a:solidFill>
                  <a:srgbClr val="000000"/>
                </a:solidFill>
              </a:rPr>
              <a:t>－</a:t>
            </a:r>
            <a:r>
              <a:rPr lang="en-US" altLang="zh-CN" sz="2000" kern="0" dirty="0">
                <a:solidFill>
                  <a:srgbClr val="000000"/>
                </a:solidFill>
              </a:rPr>
              <a:t>LH</a:t>
            </a:r>
            <a:endParaRPr kumimoji="0" lang="en-US" altLang="zh-CN" sz="20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65A1CBF-838E-90DF-AF73-A3953025E96B}"/>
              </a:ext>
            </a:extLst>
          </p:cNvPr>
          <p:cNvSpPr txBox="1"/>
          <p:nvPr/>
        </p:nvSpPr>
        <p:spPr>
          <a:xfrm>
            <a:off x="3627866" y="4438097"/>
            <a:ext cx="5622052" cy="707886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细牙普通螺纹，公称直径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20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，螺距为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2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，中径、</a:t>
            </a:r>
            <a:endParaRPr kumimoji="0" lang="en-US" altLang="zh-CN" sz="200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顶径公差带代号为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6H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，短旋合长度</a:t>
            </a:r>
            <a:r>
              <a:rPr lang="zh-CN" altLang="en-US" sz="2000" kern="0" dirty="0">
                <a:solidFill>
                  <a:srgbClr val="3333CC"/>
                </a:solidFill>
              </a:rPr>
              <a:t>，左旋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。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96E07822-4D6E-39BC-E681-550D70AA4D67}"/>
              </a:ext>
            </a:extLst>
          </p:cNvPr>
          <p:cNvSpPr txBox="1"/>
          <p:nvPr/>
        </p:nvSpPr>
        <p:spPr>
          <a:xfrm>
            <a:off x="1606694" y="2647085"/>
            <a:ext cx="55514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（注意：中径、顶径公差带代号相同时注一次）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C5E028D7-1C27-9D95-FE69-A54BAE159655}"/>
              </a:ext>
            </a:extLst>
          </p:cNvPr>
          <p:cNvSpPr txBox="1"/>
          <p:nvPr/>
        </p:nvSpPr>
        <p:spPr>
          <a:xfrm>
            <a:off x="899592" y="5598147"/>
            <a:ext cx="1673856" cy="40011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M10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5g6g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FF6D2E6-4B99-D24E-C602-2B9DCD6098E2}"/>
              </a:ext>
            </a:extLst>
          </p:cNvPr>
          <p:cNvSpPr txBox="1"/>
          <p:nvPr/>
        </p:nvSpPr>
        <p:spPr>
          <a:xfrm>
            <a:off x="3132266" y="5444259"/>
            <a:ext cx="5832222" cy="70788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粗牙普通螺纹，公称直径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10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，右旋，中径、顶径公差带代号分别为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5g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、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6g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，中等旋合长度</a:t>
            </a:r>
            <a:r>
              <a:rPr lang="zh-CN" altLang="en-US" sz="2000" kern="0" noProof="0" dirty="0">
                <a:solidFill>
                  <a:srgbClr val="3333CC"/>
                </a:solidFill>
              </a:rPr>
              <a:t>，右</a:t>
            </a:r>
            <a:r>
              <a:rPr lang="zh-CN" altLang="en-US" sz="2000" kern="0" dirty="0">
                <a:solidFill>
                  <a:srgbClr val="3333CC"/>
                </a:solidFill>
              </a:rPr>
              <a:t>旋。</a:t>
            </a:r>
            <a:endParaRPr kumimoji="0" lang="zh-CN" altLang="en-US" sz="200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1CFD1C80-49FE-AC90-E535-0B6744CC841F}"/>
              </a:ext>
            </a:extLst>
          </p:cNvPr>
          <p:cNvSpPr txBox="1"/>
          <p:nvPr/>
        </p:nvSpPr>
        <p:spPr>
          <a:xfrm>
            <a:off x="3132266" y="1624735"/>
            <a:ext cx="478472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顶径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</a:rPr>
              <a:t>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指外螺纹的大径，内螺纹的小径。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8F44EDE2-0339-F388-D784-BDD74589DCC5}"/>
              </a:ext>
            </a:extLst>
          </p:cNvPr>
          <p:cNvSpPr txBox="1"/>
          <p:nvPr/>
        </p:nvSpPr>
        <p:spPr>
          <a:xfrm>
            <a:off x="441325" y="3859513"/>
            <a:ext cx="80772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d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）螺纹旋</a:t>
            </a:r>
            <a:r>
              <a:rPr lang="zh-CN" altLang="en-US" sz="2000" kern="0" dirty="0">
                <a:solidFill>
                  <a:sysClr val="windowText" lastClr="000000"/>
                </a:solidFill>
              </a:rPr>
              <a:t>向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代号：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左旋（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LH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）、</a:t>
            </a:r>
            <a:r>
              <a:rPr lang="zh-CN" altLang="en-US" sz="2000" kern="0" dirty="0">
                <a:solidFill>
                  <a:srgbClr val="000000"/>
                </a:solidFill>
              </a:rPr>
              <a:t>右旋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不注。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B2A28EC2-A009-9C37-394C-1F7F04ABDE52}"/>
              </a:ext>
            </a:extLst>
          </p:cNvPr>
          <p:cNvGrpSpPr/>
          <p:nvPr/>
        </p:nvGrpSpPr>
        <p:grpSpPr>
          <a:xfrm>
            <a:off x="2215330" y="613001"/>
            <a:ext cx="6618596" cy="533400"/>
            <a:chOff x="1573069" y="3528379"/>
            <a:chExt cx="6618596" cy="533400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6BD21D55-81C4-35EA-27D7-439517B524C1}"/>
                </a:ext>
              </a:extLst>
            </p:cNvPr>
            <p:cNvSpPr/>
            <p:nvPr/>
          </p:nvSpPr>
          <p:spPr>
            <a:xfrm>
              <a:off x="1573069" y="3528379"/>
              <a:ext cx="6618288" cy="533400"/>
            </a:xfrm>
            <a:prstGeom prst="rect">
              <a:avLst/>
            </a:prstGeom>
            <a:solidFill>
              <a:srgbClr val="CCCC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2F59F832-EBD1-0E5E-4366-9F9E27CEF482}"/>
                </a:ext>
              </a:extLst>
            </p:cNvPr>
            <p:cNvSpPr txBox="1"/>
            <p:nvPr/>
          </p:nvSpPr>
          <p:spPr>
            <a:xfrm>
              <a:off x="1764008" y="3560129"/>
              <a:ext cx="1250978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螺纹代号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59140E0D-801C-66E7-D898-9A081ABF0FC9}"/>
                </a:ext>
              </a:extLst>
            </p:cNvPr>
            <p:cNvSpPr txBox="1"/>
            <p:nvPr/>
          </p:nvSpPr>
          <p:spPr>
            <a:xfrm>
              <a:off x="3034738" y="3560129"/>
              <a:ext cx="2046007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螺纹公差带代号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6CF3CEA-35F4-D243-54DA-BF0C4D7F765C}"/>
                </a:ext>
              </a:extLst>
            </p:cNvPr>
            <p:cNvSpPr txBox="1"/>
            <p:nvPr/>
          </p:nvSpPr>
          <p:spPr>
            <a:xfrm>
              <a:off x="5131771" y="3560129"/>
              <a:ext cx="2324185" cy="4000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螺纹旋合长度代号</a:t>
              </a: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B2D1E882-59D6-5BB1-BBB9-41E63DF20E96}"/>
                </a:ext>
              </a:extLst>
            </p:cNvPr>
            <p:cNvSpPr/>
            <p:nvPr/>
          </p:nvSpPr>
          <p:spPr>
            <a:xfrm>
              <a:off x="4940832" y="3755392"/>
              <a:ext cx="190939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36DEB27A-34DE-B322-2CC3-6B7ED199653E}"/>
                </a:ext>
              </a:extLst>
            </p:cNvPr>
            <p:cNvSpPr/>
            <p:nvPr/>
          </p:nvSpPr>
          <p:spPr>
            <a:xfrm>
              <a:off x="2904702" y="3764917"/>
              <a:ext cx="190939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81F04EAC-6394-D801-0DF9-076ABFB4340C}"/>
                </a:ext>
              </a:extLst>
            </p:cNvPr>
            <p:cNvSpPr/>
            <p:nvPr/>
          </p:nvSpPr>
          <p:spPr>
            <a:xfrm>
              <a:off x="7358639" y="3764917"/>
              <a:ext cx="190939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37C4C394-28F2-DBCF-27DB-5A35F505C9D0}"/>
                </a:ext>
              </a:extLst>
            </p:cNvPr>
            <p:cNvSpPr txBox="1"/>
            <p:nvPr/>
          </p:nvSpPr>
          <p:spPr>
            <a:xfrm>
              <a:off x="7490832" y="3556954"/>
              <a:ext cx="700833" cy="40011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旋向</a:t>
              </a: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AA615C18-6179-DD52-735F-DCAE17B8DE20}"/>
              </a:ext>
            </a:extLst>
          </p:cNvPr>
          <p:cNvSpPr txBox="1"/>
          <p:nvPr/>
        </p:nvSpPr>
        <p:spPr>
          <a:xfrm>
            <a:off x="179512" y="4465602"/>
            <a:ext cx="9466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Simplex" panose="00000400000000000000" pitchFamily="2" charset="0"/>
                <a:ea typeface="宋体" panose="02010600030101010101" pitchFamily="2" charset="-122"/>
                <a:cs typeface="+mn-cs"/>
              </a:rPr>
              <a:t>例：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341622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7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 animBg="1"/>
      <p:bldP spid="11" grpId="0"/>
      <p:bldP spid="12" grpId="0"/>
      <p:bldP spid="13" grpId="0" animBg="1"/>
      <p:bldP spid="14" grpId="0"/>
      <p:bldP spid="15" grpId="0"/>
      <p:bldP spid="16" grpId="0"/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0D41843E-B542-9646-E904-C0848B297195}"/>
              </a:ext>
            </a:extLst>
          </p:cNvPr>
          <p:cNvSpPr txBox="1"/>
          <p:nvPr/>
        </p:nvSpPr>
        <p:spPr>
          <a:xfrm>
            <a:off x="593725" y="412750"/>
            <a:ext cx="1475084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FF0000"/>
                </a:solidFill>
                <a:latin typeface="+mn-ea"/>
                <a:ea typeface="+mn-ea"/>
              </a:rPr>
              <a:t>②</a:t>
            </a:r>
            <a:r>
              <a:rPr lang="zh-CN" altLang="en-US" sz="2000" dirty="0">
                <a:solidFill>
                  <a:srgbClr val="FF0000"/>
                </a:solidFill>
                <a:latin typeface="+mn-ea"/>
                <a:ea typeface="+mn-ea"/>
              </a:rPr>
              <a:t>梯形螺纹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60694E57-E320-D584-637D-CA058D711B63}"/>
              </a:ext>
            </a:extLst>
          </p:cNvPr>
          <p:cNvSpPr txBox="1"/>
          <p:nvPr/>
        </p:nvSpPr>
        <p:spPr>
          <a:xfrm>
            <a:off x="1057794" y="934801"/>
            <a:ext cx="72390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梯形螺纹的直径、螺距等可查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GB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（或书附表）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4BDFE351-5CF2-E71B-0944-F18C2DD36041}"/>
              </a:ext>
            </a:extLst>
          </p:cNvPr>
          <p:cNvGrpSpPr/>
          <p:nvPr/>
        </p:nvGrpSpPr>
        <p:grpSpPr>
          <a:xfrm>
            <a:off x="1355725" y="2161743"/>
            <a:ext cx="6470650" cy="473075"/>
            <a:chOff x="1728" y="2486"/>
            <a:chExt cx="3301" cy="298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651E14B0-4084-C799-3C81-BF76A99B2C3A}"/>
                </a:ext>
              </a:extLst>
            </p:cNvPr>
            <p:cNvSpPr/>
            <p:nvPr/>
          </p:nvSpPr>
          <p:spPr>
            <a:xfrm>
              <a:off x="1728" y="2496"/>
              <a:ext cx="3278" cy="288"/>
            </a:xfrm>
            <a:prstGeom prst="rect">
              <a:avLst/>
            </a:prstGeom>
            <a:solidFill>
              <a:srgbClr val="CCCC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7AB22ADF-CAF5-CF6F-DA4A-E5D46848DE53}"/>
                </a:ext>
              </a:extLst>
            </p:cNvPr>
            <p:cNvSpPr txBox="1"/>
            <p:nvPr/>
          </p:nvSpPr>
          <p:spPr>
            <a:xfrm>
              <a:off x="1824" y="2503"/>
              <a:ext cx="61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螺纹代号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013AAA47-714A-AA61-4E20-E361B1AB0CD6}"/>
                </a:ext>
              </a:extLst>
            </p:cNvPr>
            <p:cNvSpPr txBox="1"/>
            <p:nvPr/>
          </p:nvSpPr>
          <p:spPr>
            <a:xfrm>
              <a:off x="2640" y="2511"/>
              <a:ext cx="100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中径公差带代号</a:t>
              </a: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D267398D-0593-7B39-76F7-B72B22A09819}"/>
                </a:ext>
              </a:extLst>
            </p:cNvPr>
            <p:cNvSpPr txBox="1"/>
            <p:nvPr/>
          </p:nvSpPr>
          <p:spPr>
            <a:xfrm>
              <a:off x="3892" y="2486"/>
              <a:ext cx="113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螺纹旋合长度代号</a:t>
              </a: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40F4251B-594A-6128-0934-AD8DDE8A3000}"/>
                </a:ext>
              </a:extLst>
            </p:cNvPr>
            <p:cNvSpPr/>
            <p:nvPr/>
          </p:nvSpPr>
          <p:spPr>
            <a:xfrm>
              <a:off x="3750" y="2632"/>
              <a:ext cx="96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6866D644-0126-C2EF-21F7-02A9CFBC5011}"/>
                </a:ext>
              </a:extLst>
            </p:cNvPr>
            <p:cNvSpPr/>
            <p:nvPr/>
          </p:nvSpPr>
          <p:spPr>
            <a:xfrm>
              <a:off x="2528" y="2640"/>
              <a:ext cx="96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7CA87D4B-BCDB-8865-7EF5-EA98455E040F}"/>
              </a:ext>
            </a:extLst>
          </p:cNvPr>
          <p:cNvGrpSpPr/>
          <p:nvPr/>
        </p:nvGrpSpPr>
        <p:grpSpPr>
          <a:xfrm>
            <a:off x="587619" y="1441195"/>
            <a:ext cx="1295400" cy="533400"/>
            <a:chOff x="398" y="2016"/>
            <a:chExt cx="816" cy="336"/>
          </a:xfrm>
        </p:grpSpPr>
        <p:sp>
          <p:nvSpPr>
            <p:cNvPr id="14" name="矩形标注 265227">
              <a:extLst>
                <a:ext uri="{FF2B5EF4-FFF2-40B4-BE49-F238E27FC236}">
                  <a16:creationId xmlns:a16="http://schemas.microsoft.com/office/drawing/2014/main" id="{11402306-BE9B-ADBF-15D7-FD2E9220C181}"/>
                </a:ext>
              </a:extLst>
            </p:cNvPr>
            <p:cNvSpPr/>
            <p:nvPr/>
          </p:nvSpPr>
          <p:spPr>
            <a:xfrm>
              <a:off x="398" y="2016"/>
              <a:ext cx="816" cy="336"/>
            </a:xfrm>
            <a:prstGeom prst="wedgeRectCallout">
              <a:avLst>
                <a:gd name="adj1" fmla="val 92032"/>
                <a:gd name="adj2" fmla="val 82736"/>
              </a:avLst>
            </a:prstGeom>
            <a:noFill/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x-none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C8A9190C-19FA-936E-7EEF-9FD9252C6648}"/>
                </a:ext>
              </a:extLst>
            </p:cNvPr>
            <p:cNvSpPr txBox="1"/>
            <p:nvPr/>
          </p:nvSpPr>
          <p:spPr>
            <a:xfrm>
              <a:off x="436" y="2054"/>
              <a:ext cx="76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完整标记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id="{62C584F7-E3A4-CDB5-435C-5FF81068376C}"/>
              </a:ext>
            </a:extLst>
          </p:cNvPr>
          <p:cNvSpPr txBox="1"/>
          <p:nvPr/>
        </p:nvSpPr>
        <p:spPr>
          <a:xfrm>
            <a:off x="477507" y="2818884"/>
            <a:ext cx="2159566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）螺纹代号：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2D805991-2A3A-48DC-D87A-5CA52EDCF866}"/>
              </a:ext>
            </a:extLst>
          </p:cNvPr>
          <p:cNvSpPr txBox="1"/>
          <p:nvPr/>
        </p:nvSpPr>
        <p:spPr>
          <a:xfrm>
            <a:off x="1088293" y="4591576"/>
            <a:ext cx="1375698" cy="461665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Tr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40X7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C17BA886-5DDE-AD64-DB23-53D4F104374B}"/>
              </a:ext>
            </a:extLst>
          </p:cNvPr>
          <p:cNvSpPr txBox="1"/>
          <p:nvPr/>
        </p:nvSpPr>
        <p:spPr>
          <a:xfrm>
            <a:off x="1668937" y="5131122"/>
            <a:ext cx="68468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梯形螺纹，公称直径（大径）为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40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，螺距为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7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，单线，右旋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A01CF781-9C5B-1CDE-C487-542B51909791}"/>
              </a:ext>
            </a:extLst>
          </p:cNvPr>
          <p:cNvSpPr txBox="1"/>
          <p:nvPr/>
        </p:nvSpPr>
        <p:spPr>
          <a:xfrm>
            <a:off x="1068907" y="5593084"/>
            <a:ext cx="2997200" cy="45720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Tr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40X14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P7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LH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574885CF-6299-2FAE-B940-9B5D067E7C43}"/>
              </a:ext>
            </a:extLst>
          </p:cNvPr>
          <p:cNvSpPr txBox="1"/>
          <p:nvPr/>
        </p:nvSpPr>
        <p:spPr>
          <a:xfrm>
            <a:off x="1648938" y="6097870"/>
            <a:ext cx="639762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梯形螺纹，公称直径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40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，导程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14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，螺距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7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，双线，左旋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B50F291B-BE00-5A5F-91E2-4F7A4C66B427}"/>
              </a:ext>
            </a:extLst>
          </p:cNvPr>
          <p:cNvGrpSpPr/>
          <p:nvPr/>
        </p:nvGrpSpPr>
        <p:grpSpPr>
          <a:xfrm>
            <a:off x="114819" y="3337646"/>
            <a:ext cx="9129713" cy="1092200"/>
            <a:chOff x="80" y="2240"/>
            <a:chExt cx="5751" cy="688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E73EC8D-138F-685C-CB37-46BA564D49DF}"/>
                </a:ext>
              </a:extLst>
            </p:cNvPr>
            <p:cNvSpPr txBox="1"/>
            <p:nvPr/>
          </p:nvSpPr>
          <p:spPr>
            <a:xfrm>
              <a:off x="204" y="2438"/>
              <a:ext cx="1951" cy="29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i="0" u="none" strike="noStrike" kern="0" cap="none" spc="0" normalizeH="0" baseline="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T</a:t>
              </a:r>
              <a:r>
                <a:rPr kumimoji="0" lang="en-US" altLang="zh-CN" sz="2000" i="0" u="none" strike="noStrike" kern="0" cap="none" spc="0" normalizeH="0" baseline="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r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（特征代号）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公称直径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X</a:t>
              </a:r>
              <a:endParaRPr kumimoji="0" lang="en-US" altLang="zh-CN" sz="16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5AC14291-A0DB-B71C-A0C0-B6F4C647F2EB}"/>
                </a:ext>
              </a:extLst>
            </p:cNvPr>
            <p:cNvSpPr txBox="1"/>
            <p:nvPr/>
          </p:nvSpPr>
          <p:spPr>
            <a:xfrm>
              <a:off x="2031" y="2297"/>
              <a:ext cx="1092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螺距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（单线）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CC0DE6B-9DD9-3056-2C97-6AF47A7EC3D4}"/>
                </a:ext>
              </a:extLst>
            </p:cNvPr>
            <p:cNvSpPr txBox="1"/>
            <p:nvPr/>
          </p:nvSpPr>
          <p:spPr>
            <a:xfrm>
              <a:off x="2031" y="2587"/>
              <a:ext cx="1860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导程（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000066"/>
                  </a:solidFill>
                  <a:effectLst/>
                  <a:uLnTx/>
                  <a:uFillTx/>
                </a:rPr>
                <a:t>P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螺距）（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多线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）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347B231-EE2B-5481-126A-52F0EB36F236}"/>
                </a:ext>
              </a:extLst>
            </p:cNvPr>
            <p:cNvSpPr txBox="1"/>
            <p:nvPr/>
          </p:nvSpPr>
          <p:spPr>
            <a:xfrm>
              <a:off x="3653" y="2387"/>
              <a:ext cx="217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旋向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（左旋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LH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，右旋不注）</a:t>
              </a:r>
              <a:endPara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32EE581B-B0B4-4EE3-F7BA-7053392EEDCA}"/>
                </a:ext>
              </a:extLst>
            </p:cNvPr>
            <p:cNvSpPr/>
            <p:nvPr/>
          </p:nvSpPr>
          <p:spPr>
            <a:xfrm>
              <a:off x="112" y="2256"/>
              <a:ext cx="5122" cy="672"/>
            </a:xfrm>
            <a:prstGeom prst="rect">
              <a:avLst/>
            </a:prstGeom>
            <a:noFill/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矩形 26">
              <a:extLst>
                <a:ext uri="{FF2B5EF4-FFF2-40B4-BE49-F238E27FC236}">
                  <a16:creationId xmlns:a16="http://schemas.microsoft.com/office/drawing/2014/main" id="{0BE11B5F-99D1-AAFA-186D-B06BC6126D05}"/>
                </a:ext>
              </a:extLst>
            </p:cNvPr>
            <p:cNvSpPr/>
            <p:nvPr/>
          </p:nvSpPr>
          <p:spPr>
            <a:xfrm>
              <a:off x="80" y="2240"/>
              <a:ext cx="5648" cy="672"/>
            </a:xfrm>
            <a:prstGeom prst="rect">
              <a:avLst/>
            </a:prstGeom>
            <a:noFill/>
            <a:ln w="28575" cap="flat" cmpd="sng">
              <a:solidFill>
                <a:srgbClr val="FF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7993256A-EF4A-DF06-AB42-A45BCD7E40D3}"/>
              </a:ext>
            </a:extLst>
          </p:cNvPr>
          <p:cNvSpPr txBox="1"/>
          <p:nvPr/>
        </p:nvSpPr>
        <p:spPr>
          <a:xfrm>
            <a:off x="286313" y="4591576"/>
            <a:ext cx="9466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Simplex" panose="00000400000000000000" pitchFamily="2" charset="0"/>
                <a:ea typeface="宋体" panose="02010600030101010101" pitchFamily="2" charset="-122"/>
                <a:cs typeface="+mn-cs"/>
              </a:rPr>
              <a:t>例：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10825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75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75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75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6" grpId="0"/>
      <p:bldP spid="17" grpId="0" animBg="1"/>
      <p:bldP spid="18" grpId="0"/>
      <p:bldP spid="19" grpId="0" animBg="1"/>
      <p:bldP spid="20" grpId="0"/>
      <p:bldP spid="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3C29E5A0-76CB-E47D-BD88-F58973509A05}"/>
              </a:ext>
            </a:extLst>
          </p:cNvPr>
          <p:cNvSpPr txBox="1"/>
          <p:nvPr/>
        </p:nvSpPr>
        <p:spPr>
          <a:xfrm>
            <a:off x="467544" y="260648"/>
            <a:ext cx="1467068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FF0000"/>
                </a:solidFill>
                <a:latin typeface="+mn-ea"/>
                <a:ea typeface="+mn-ea"/>
              </a:rPr>
              <a:t>②</a:t>
            </a:r>
            <a:r>
              <a:rPr lang="zh-CN" altLang="en-US" sz="2000" dirty="0">
                <a:solidFill>
                  <a:srgbClr val="FF0000"/>
                </a:solidFill>
                <a:latin typeface="+mn-ea"/>
                <a:ea typeface="+mn-ea"/>
              </a:rPr>
              <a:t>梯形螺纹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494E9FE-ADE0-E531-102A-D93551C45590}"/>
              </a:ext>
            </a:extLst>
          </p:cNvPr>
          <p:cNvSpPr txBox="1"/>
          <p:nvPr/>
        </p:nvSpPr>
        <p:spPr>
          <a:xfrm>
            <a:off x="152400" y="1828800"/>
            <a:ext cx="8382000" cy="677108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b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）中径公差带代号：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梯形螺纹只注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中径公差带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代号</a:t>
            </a: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7g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、</a:t>
            </a: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6m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；</a:t>
            </a: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7H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、</a:t>
            </a: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6M </a:t>
            </a: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等</a:t>
            </a:r>
            <a:r>
              <a:rPr lang="zh-CN" altLang="en-US" kern="0" dirty="0">
                <a:solidFill>
                  <a:srgbClr val="000000"/>
                </a:solidFill>
                <a:latin typeface="+mn-ea"/>
                <a:ea typeface="+mn-ea"/>
              </a:rPr>
              <a:t>。</a:t>
            </a:r>
            <a:endParaRPr kumimoji="0" lang="zh-CN" altLang="en-US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 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08D66D1-94CE-EEFE-9344-3DAF2D5CEB6D}"/>
              </a:ext>
            </a:extLst>
          </p:cNvPr>
          <p:cNvSpPr txBox="1"/>
          <p:nvPr/>
        </p:nvSpPr>
        <p:spPr>
          <a:xfrm>
            <a:off x="168275" y="2287210"/>
            <a:ext cx="8382000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c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）螺纹旋合长度代号：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梯形螺纹按公称直径和螺距的大小将旋合长度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                      分为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中等（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N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）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和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长（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L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）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旋合长度两种，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ea typeface="+mn-ea"/>
              </a:rPr>
              <a:t>N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不注。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D5F33DA0-4994-8466-1E5B-E799819A163E}"/>
              </a:ext>
            </a:extLst>
          </p:cNvPr>
          <p:cNvSpPr txBox="1"/>
          <p:nvPr/>
        </p:nvSpPr>
        <p:spPr>
          <a:xfrm>
            <a:off x="621829" y="3333706"/>
            <a:ext cx="2343150" cy="466725"/>
          </a:xfrm>
          <a:prstGeom prst="rect">
            <a:avLst/>
          </a:prstGeom>
          <a:noFill/>
          <a:ln w="9525" cap="flat" cmpd="sng">
            <a:solidFill>
              <a:srgbClr val="FF99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完整标记示例：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A01F9749-D300-5E95-CDF1-948629E4C82D}"/>
              </a:ext>
            </a:extLst>
          </p:cNvPr>
          <p:cNvSpPr txBox="1"/>
          <p:nvPr/>
        </p:nvSpPr>
        <p:spPr>
          <a:xfrm>
            <a:off x="660463" y="4097307"/>
            <a:ext cx="2210862" cy="40011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Tr35X6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7H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E175BAA-B203-8AD0-4068-B2D96EEB3021}"/>
              </a:ext>
            </a:extLst>
          </p:cNvPr>
          <p:cNvSpPr txBox="1"/>
          <p:nvPr/>
        </p:nvSpPr>
        <p:spPr>
          <a:xfrm>
            <a:off x="2987675" y="3946525"/>
            <a:ext cx="6156325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梯形（内）螺纹，公称直径（大径）为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35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螺距为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6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，右旋，中径公差带代号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7H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，旋合长度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L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CEB9265D-8663-C347-E4D1-00D8FAD27460}"/>
              </a:ext>
            </a:extLst>
          </p:cNvPr>
          <p:cNvSpPr txBox="1"/>
          <p:nvPr/>
        </p:nvSpPr>
        <p:spPr>
          <a:xfrm>
            <a:off x="574961" y="5034755"/>
            <a:ext cx="3135795" cy="40011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Tr40X21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P7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8e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F15FEDE-7A7E-1E28-E960-8AF4FFA99613}"/>
              </a:ext>
            </a:extLst>
          </p:cNvPr>
          <p:cNvSpPr txBox="1"/>
          <p:nvPr/>
        </p:nvSpPr>
        <p:spPr>
          <a:xfrm>
            <a:off x="3710756" y="5034755"/>
            <a:ext cx="4965700" cy="10064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梯形（外）螺纹，公称直径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40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，导程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21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螺距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7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3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线，左旋，中径公差带代号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8e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旋合长度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N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56DEAFB-9735-9786-9424-13531445961D}"/>
              </a:ext>
            </a:extLst>
          </p:cNvPr>
          <p:cNvSpPr txBox="1"/>
          <p:nvPr/>
        </p:nvSpPr>
        <p:spPr>
          <a:xfrm>
            <a:off x="168275" y="1390651"/>
            <a:ext cx="1903413" cy="4000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）螺纹代号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9E00CD85-8F2A-E168-5BB6-E51FEF01A59C}"/>
              </a:ext>
            </a:extLst>
          </p:cNvPr>
          <p:cNvGrpSpPr/>
          <p:nvPr/>
        </p:nvGrpSpPr>
        <p:grpSpPr>
          <a:xfrm>
            <a:off x="1475656" y="792957"/>
            <a:ext cx="6431446" cy="457200"/>
            <a:chOff x="1728" y="2496"/>
            <a:chExt cx="3281" cy="288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73EE4716-E0CA-D14E-E850-83CA9924B621}"/>
                </a:ext>
              </a:extLst>
            </p:cNvPr>
            <p:cNvSpPr/>
            <p:nvPr/>
          </p:nvSpPr>
          <p:spPr>
            <a:xfrm>
              <a:off x="1728" y="2496"/>
              <a:ext cx="3278" cy="288"/>
            </a:xfrm>
            <a:prstGeom prst="rect">
              <a:avLst/>
            </a:prstGeom>
            <a:solidFill>
              <a:srgbClr val="CCCC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172FE68D-742E-5CAB-5967-1B4CCB36A107}"/>
                </a:ext>
              </a:extLst>
            </p:cNvPr>
            <p:cNvSpPr txBox="1"/>
            <p:nvPr/>
          </p:nvSpPr>
          <p:spPr>
            <a:xfrm>
              <a:off x="1824" y="2503"/>
              <a:ext cx="61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螺纹代号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6F721CF7-B3C7-86E2-B12C-3C1737F7BEE5}"/>
                </a:ext>
              </a:extLst>
            </p:cNvPr>
            <p:cNvSpPr txBox="1"/>
            <p:nvPr/>
          </p:nvSpPr>
          <p:spPr>
            <a:xfrm>
              <a:off x="2640" y="2511"/>
              <a:ext cx="100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中径公差带代号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DC9C0FAE-1581-2677-18F8-779F1D1A1172}"/>
                </a:ext>
              </a:extLst>
            </p:cNvPr>
            <p:cNvSpPr txBox="1"/>
            <p:nvPr/>
          </p:nvSpPr>
          <p:spPr>
            <a:xfrm>
              <a:off x="3872" y="2503"/>
              <a:ext cx="113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螺纹旋合长度代号</a:t>
              </a: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5DBBE8D5-A58F-9492-EE53-BE9ECF4D0F7D}"/>
                </a:ext>
              </a:extLst>
            </p:cNvPr>
            <p:cNvSpPr/>
            <p:nvPr/>
          </p:nvSpPr>
          <p:spPr>
            <a:xfrm>
              <a:off x="3750" y="2632"/>
              <a:ext cx="96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9048FC6B-B7AE-39E2-634B-53F2FE08F253}"/>
                </a:ext>
              </a:extLst>
            </p:cNvPr>
            <p:cNvSpPr/>
            <p:nvPr/>
          </p:nvSpPr>
          <p:spPr>
            <a:xfrm>
              <a:off x="2528" y="2640"/>
              <a:ext cx="96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AD4F7818-7DF2-20A2-3010-FA681D32ED3C}"/>
              </a:ext>
            </a:extLst>
          </p:cNvPr>
          <p:cNvSpPr txBox="1"/>
          <p:nvPr/>
        </p:nvSpPr>
        <p:spPr>
          <a:xfrm>
            <a:off x="141654" y="4073588"/>
            <a:ext cx="9466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Simplex" panose="00000400000000000000" pitchFamily="2" charset="0"/>
                <a:ea typeface="宋体" panose="02010600030101010101" pitchFamily="2" charset="-122"/>
                <a:cs typeface="+mn-cs"/>
              </a:rPr>
              <a:t>例：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31144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75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75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 animBg="1"/>
      <p:bldP spid="9" grpId="0"/>
      <p:bldP spid="10" grpId="0" animBg="1"/>
      <p:bldP spid="11" grpId="0"/>
      <p:bldP spid="13" grpId="0"/>
      <p:bldP spid="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60C5CE4D-B777-4861-96A5-EE2D3AB361E7}"/>
              </a:ext>
            </a:extLst>
          </p:cNvPr>
          <p:cNvSpPr txBox="1"/>
          <p:nvPr/>
        </p:nvSpPr>
        <p:spPr>
          <a:xfrm>
            <a:off x="654267" y="349251"/>
            <a:ext cx="3506088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FF0000"/>
                </a:solidFill>
                <a:latin typeface="宋体"/>
                <a:ea typeface="宋体"/>
              </a:rPr>
              <a:t>③</a:t>
            </a:r>
            <a:r>
              <a:rPr lang="zh-CN" altLang="en-US" sz="2000" dirty="0">
                <a:solidFill>
                  <a:srgbClr val="FF0000"/>
                </a:solidFill>
                <a:latin typeface="宋体"/>
                <a:ea typeface="宋体"/>
              </a:rPr>
              <a:t>锯齿形螺纹（特征代号</a:t>
            </a:r>
            <a:r>
              <a:rPr lang="en-US" altLang="zh-CN" sz="2000" dirty="0">
                <a:solidFill>
                  <a:srgbClr val="FF0000"/>
                </a:solidFill>
                <a:latin typeface="宋体"/>
                <a:ea typeface="宋体"/>
              </a:rPr>
              <a:t>B</a:t>
            </a:r>
            <a:r>
              <a:rPr lang="zh-CN" altLang="en-US" sz="2000" dirty="0">
                <a:solidFill>
                  <a:srgbClr val="FF0000"/>
                </a:solidFill>
                <a:latin typeface="宋体"/>
                <a:ea typeface="宋体"/>
              </a:rPr>
              <a:t>）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5B5CA9AB-FFB7-5701-99BA-DDB1EF301E16}"/>
              </a:ext>
            </a:extLst>
          </p:cNvPr>
          <p:cNvSpPr txBox="1"/>
          <p:nvPr/>
        </p:nvSpPr>
        <p:spPr>
          <a:xfrm>
            <a:off x="908050" y="942975"/>
            <a:ext cx="52578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宋体"/>
                <a:ea typeface="宋体"/>
              </a:rPr>
              <a:t>锯齿形螺纹的直径、螺距等可查有关</a:t>
            </a:r>
            <a:r>
              <a:rPr lang="en-US" altLang="zh-CN" sz="2000" dirty="0">
                <a:solidFill>
                  <a:srgbClr val="000000"/>
                </a:solidFill>
                <a:latin typeface="宋体"/>
                <a:ea typeface="宋体"/>
              </a:rPr>
              <a:t>GB</a:t>
            </a:r>
            <a:r>
              <a:rPr lang="zh-CN" altLang="en-US" sz="2000" dirty="0">
                <a:solidFill>
                  <a:srgbClr val="000000"/>
                </a:solidFill>
                <a:latin typeface="宋体"/>
                <a:ea typeface="宋体"/>
              </a:rPr>
              <a:t>。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A248C4E7-CA4A-2AAC-A76D-47A10F224256}"/>
              </a:ext>
            </a:extLst>
          </p:cNvPr>
          <p:cNvGrpSpPr/>
          <p:nvPr/>
        </p:nvGrpSpPr>
        <p:grpSpPr>
          <a:xfrm>
            <a:off x="373011" y="1687645"/>
            <a:ext cx="1295400" cy="533400"/>
            <a:chOff x="398" y="2016"/>
            <a:chExt cx="816" cy="336"/>
          </a:xfrm>
        </p:grpSpPr>
        <p:sp>
          <p:nvSpPr>
            <p:cNvPr id="7" name="矩形标注 267268">
              <a:extLst>
                <a:ext uri="{FF2B5EF4-FFF2-40B4-BE49-F238E27FC236}">
                  <a16:creationId xmlns:a16="http://schemas.microsoft.com/office/drawing/2014/main" id="{252939C2-9C9A-3F9E-59A5-2CE2B59D8C55}"/>
                </a:ext>
              </a:extLst>
            </p:cNvPr>
            <p:cNvSpPr/>
            <p:nvPr/>
          </p:nvSpPr>
          <p:spPr>
            <a:xfrm>
              <a:off x="398" y="2016"/>
              <a:ext cx="816" cy="336"/>
            </a:xfrm>
            <a:prstGeom prst="wedgeRectCallout">
              <a:avLst>
                <a:gd name="adj1" fmla="val 92032"/>
                <a:gd name="adj2" fmla="val 82736"/>
              </a:avLst>
            </a:prstGeom>
            <a:noFill/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x-none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BB459760-6D28-0C2C-5450-F6DF856A129C}"/>
                </a:ext>
              </a:extLst>
            </p:cNvPr>
            <p:cNvSpPr txBox="1"/>
            <p:nvPr/>
          </p:nvSpPr>
          <p:spPr>
            <a:xfrm>
              <a:off x="436" y="2054"/>
              <a:ext cx="76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完整标记</a:t>
              </a:r>
            </a:p>
          </p:txBody>
        </p:sp>
      </p:grpSp>
      <p:sp>
        <p:nvSpPr>
          <p:cNvPr id="9" name="文本框 8">
            <a:extLst>
              <a:ext uri="{FF2B5EF4-FFF2-40B4-BE49-F238E27FC236}">
                <a16:creationId xmlns:a16="http://schemas.microsoft.com/office/drawing/2014/main" id="{88AE5AC5-47C8-07B6-EB82-42790FB4782A}"/>
              </a:ext>
            </a:extLst>
          </p:cNvPr>
          <p:cNvSpPr txBox="1"/>
          <p:nvPr/>
        </p:nvSpPr>
        <p:spPr>
          <a:xfrm>
            <a:off x="484187" y="3779434"/>
            <a:ext cx="2333625" cy="457200"/>
          </a:xfrm>
          <a:prstGeom prst="rect">
            <a:avLst/>
          </a:prstGeom>
          <a:noFill/>
          <a:ln w="9525">
            <a:solidFill>
              <a:srgbClr val="FFC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</a:rPr>
              <a:t>完整标记示例：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1DBA4A9B-5E28-0C54-F9CC-C5D0BA59E442}"/>
              </a:ext>
            </a:extLst>
          </p:cNvPr>
          <p:cNvSpPr txBox="1"/>
          <p:nvPr/>
        </p:nvSpPr>
        <p:spPr>
          <a:xfrm>
            <a:off x="535343" y="4445389"/>
            <a:ext cx="2403376" cy="396875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B70X10LH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6g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07BB69CB-049A-9714-7FB8-FB877A8147E8}"/>
              </a:ext>
            </a:extLst>
          </p:cNvPr>
          <p:cNvSpPr txBox="1"/>
          <p:nvPr/>
        </p:nvSpPr>
        <p:spPr>
          <a:xfrm>
            <a:off x="2922587" y="4396971"/>
            <a:ext cx="6221413" cy="7016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锯齿形螺纹（外螺纹），公称直径为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70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，螺距为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10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单线，左旋，中径公差带代号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6g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，中等旋合长度。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1EC5BDD4-8D36-80B1-B9B5-A44B1BC583B1}"/>
              </a:ext>
            </a:extLst>
          </p:cNvPr>
          <p:cNvSpPr txBox="1"/>
          <p:nvPr/>
        </p:nvSpPr>
        <p:spPr>
          <a:xfrm>
            <a:off x="509375" y="5307401"/>
            <a:ext cx="3134191" cy="40011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B40X21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P7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）－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7e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L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70123198-0CD1-8C4A-1CE6-FB6193BC1AC0}"/>
              </a:ext>
            </a:extLst>
          </p:cNvPr>
          <p:cNvSpPr txBox="1"/>
          <p:nvPr/>
        </p:nvSpPr>
        <p:spPr>
          <a:xfrm>
            <a:off x="3650059" y="5299608"/>
            <a:ext cx="4933156" cy="100647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锯齿形螺纹，公称直径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40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，导程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21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螺距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7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3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线），右旋，中径公差带</a:t>
            </a:r>
          </a:p>
          <a:p>
            <a:pPr lvl="0" fontAlgn="auto">
              <a:spcBef>
                <a:spcPts val="0"/>
              </a:spcBef>
              <a:spcAft>
                <a:spcPts val="0"/>
              </a:spcAft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代号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7e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，</a:t>
            </a:r>
            <a:r>
              <a:rPr lang="zh-CN" altLang="en-US" sz="2000" kern="0" dirty="0">
                <a:solidFill>
                  <a:schemeClr val="accent6"/>
                </a:solidFill>
              </a:rPr>
              <a:t>长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旋合长度。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41E1AAA2-4F8B-ABCD-769E-2084879D17BF}"/>
              </a:ext>
            </a:extLst>
          </p:cNvPr>
          <p:cNvGrpSpPr/>
          <p:nvPr/>
        </p:nvGrpSpPr>
        <p:grpSpPr>
          <a:xfrm>
            <a:off x="261143" y="2393662"/>
            <a:ext cx="8621713" cy="1066800"/>
            <a:chOff x="144" y="1570"/>
            <a:chExt cx="5431" cy="672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9809F402-B951-D894-6B59-FF5A4A81A4CC}"/>
                </a:ext>
              </a:extLst>
            </p:cNvPr>
            <p:cNvSpPr/>
            <p:nvPr/>
          </p:nvSpPr>
          <p:spPr>
            <a:xfrm>
              <a:off x="144" y="1570"/>
              <a:ext cx="5424" cy="672"/>
            </a:xfrm>
            <a:prstGeom prst="rect">
              <a:avLst/>
            </a:prstGeom>
            <a:solidFill>
              <a:srgbClr val="FFCC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ctr" anchorCtr="0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x-none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07ED3BE8-8BD5-4D62-4D28-A631B6E13B65}"/>
                </a:ext>
              </a:extLst>
            </p:cNvPr>
            <p:cNvSpPr txBox="1"/>
            <p:nvPr/>
          </p:nvSpPr>
          <p:spPr>
            <a:xfrm>
              <a:off x="240" y="1778"/>
              <a:ext cx="1785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B</a:t>
              </a:r>
              <a:r>
                <a:rPr kumimoji="0" lang="zh-CN" altLang="en-US" sz="16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（特征代号）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公称直径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X</a:t>
              </a:r>
              <a:endParaRPr kumimoji="0" lang="en-US" altLang="zh-CN" sz="16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27BF12A2-E0FA-1A88-F2F8-8E142BEA7373}"/>
                </a:ext>
              </a:extLst>
            </p:cNvPr>
            <p:cNvSpPr txBox="1"/>
            <p:nvPr/>
          </p:nvSpPr>
          <p:spPr>
            <a:xfrm>
              <a:off x="3504" y="1766"/>
              <a:ext cx="43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旋向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4C51A617-4014-1146-DFD1-F241060B9349}"/>
                </a:ext>
              </a:extLst>
            </p:cNvPr>
            <p:cNvSpPr txBox="1"/>
            <p:nvPr/>
          </p:nvSpPr>
          <p:spPr>
            <a:xfrm>
              <a:off x="1841" y="1653"/>
              <a:ext cx="1294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  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螺距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（单线）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7CDAB1F4-52E9-B5BE-114B-E292F56F48F9}"/>
                </a:ext>
              </a:extLst>
            </p:cNvPr>
            <p:cNvSpPr txBox="1"/>
            <p:nvPr/>
          </p:nvSpPr>
          <p:spPr>
            <a:xfrm>
              <a:off x="1923" y="1906"/>
              <a:ext cx="161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 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导程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(P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螺距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)(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多线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)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A8A08FE-13DF-E59C-1876-B148303A91F1}"/>
                </a:ext>
              </a:extLst>
            </p:cNvPr>
            <p:cNvSpPr txBox="1"/>
            <p:nvPr/>
          </p:nvSpPr>
          <p:spPr>
            <a:xfrm>
              <a:off x="4056" y="1728"/>
              <a:ext cx="761" cy="44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中径公差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 带代号</a:t>
              </a: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7DEA6CF7-277D-5329-9F90-45F0DA755C97}"/>
                </a:ext>
              </a:extLst>
            </p:cNvPr>
            <p:cNvSpPr/>
            <p:nvPr/>
          </p:nvSpPr>
          <p:spPr>
            <a:xfrm>
              <a:off x="3912" y="1903"/>
              <a:ext cx="144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DC2AD776-E209-5D1E-4B5E-2DD5B491F0ED}"/>
                </a:ext>
              </a:extLst>
            </p:cNvPr>
            <p:cNvSpPr/>
            <p:nvPr/>
          </p:nvSpPr>
          <p:spPr>
            <a:xfrm>
              <a:off x="4752" y="1984"/>
              <a:ext cx="144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083BD1D0-B6AC-16E8-5797-B8B413B50298}"/>
                </a:ext>
              </a:extLst>
            </p:cNvPr>
            <p:cNvSpPr txBox="1"/>
            <p:nvPr/>
          </p:nvSpPr>
          <p:spPr>
            <a:xfrm>
              <a:off x="4815" y="1714"/>
              <a:ext cx="760" cy="44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旋合长度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 带代号</a:t>
              </a:r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D0FDDE39-8BF1-8ECA-4378-F069C919039C}"/>
              </a:ext>
            </a:extLst>
          </p:cNvPr>
          <p:cNvSpPr txBox="1"/>
          <p:nvPr/>
        </p:nvSpPr>
        <p:spPr>
          <a:xfrm>
            <a:off x="0" y="4412993"/>
            <a:ext cx="9466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33CC"/>
                </a:solidFill>
                <a:effectLst/>
                <a:uLnTx/>
                <a:uFillTx/>
                <a:latin typeface="Simplex" panose="00000400000000000000" pitchFamily="2" charset="0"/>
                <a:ea typeface="宋体" panose="02010600030101010101" pitchFamily="2" charset="-122"/>
                <a:cs typeface="+mn-cs"/>
              </a:rPr>
              <a:t>例：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77552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75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75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75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9" grpId="0" animBg="1"/>
      <p:bldP spid="10" grpId="0" animBg="1"/>
      <p:bldP spid="11" grpId="0"/>
      <p:bldP spid="12" grpId="0" animBg="1"/>
      <p:bldP spid="13" grpId="0"/>
      <p:bldP spid="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C154D42-080E-4F17-D1A3-6B84D182F4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0039" y="212109"/>
            <a:ext cx="7198568" cy="587152"/>
          </a:xfrm>
        </p:spPr>
        <p:txBody>
          <a:bodyPr/>
          <a:lstStyle/>
          <a:p>
            <a:r>
              <a:rPr lang="zh-CN" altLang="en-US" sz="3200" b="1" dirty="0">
                <a:solidFill>
                  <a:srgbClr val="C00000"/>
                </a:solidFill>
              </a:rPr>
              <a:t>课堂练习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03C0862E-B09A-6DD6-EADB-DA69DF808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199" y="790082"/>
            <a:ext cx="45720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dirty="0">
                <a:latin typeface="宋体" panose="02010600030101010101" pitchFamily="2" charset="-122"/>
              </a:rPr>
              <a:t>说出螺纹标注的含义：</a:t>
            </a:r>
          </a:p>
        </p:txBody>
      </p:sp>
      <p:sp>
        <p:nvSpPr>
          <p:cNvPr id="5" name="Text Box 3">
            <a:extLst>
              <a:ext uri="{FF2B5EF4-FFF2-40B4-BE49-F238E27FC236}">
                <a16:creationId xmlns:a16="http://schemas.microsoft.com/office/drawing/2014/main" id="{80ED38FA-92B0-FF7F-5056-8ECCFD198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812" y="1460566"/>
            <a:ext cx="5187950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32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ea typeface="宋体" panose="02010600030101010101" pitchFamily="2" charset="-122"/>
              </a:rPr>
              <a:t>M 20 ×2 -5g6g – S- </a:t>
            </a:r>
            <a:r>
              <a:rPr kumimoji="1" lang="en-US" altLang="zh-CN" sz="32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t>LH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D398DFA6-53AD-8F29-4E8D-51A0A26D3399}"/>
              </a:ext>
            </a:extLst>
          </p:cNvPr>
          <p:cNvGrpSpPr>
            <a:grpSpLocks/>
          </p:cNvGrpSpPr>
          <p:nvPr/>
        </p:nvGrpSpPr>
        <p:grpSpPr bwMode="auto">
          <a:xfrm>
            <a:off x="673199" y="1997141"/>
            <a:ext cx="2241550" cy="666750"/>
            <a:chOff x="622" y="817"/>
            <a:chExt cx="1412" cy="420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B3D2350C-DD44-ED12-62F9-EADBB1E88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2" y="910"/>
              <a:ext cx="14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普通螺纹</a:t>
              </a: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F0AC1135-799F-04F4-8D8D-71FDAC43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202"/>
              <a:ext cx="1005" cy="5"/>
            </a:xfrm>
            <a:custGeom>
              <a:avLst/>
              <a:gdLst>
                <a:gd name="T0" fmla="*/ 0 w 1005"/>
                <a:gd name="T1" fmla="*/ 5 h 5"/>
                <a:gd name="T2" fmla="*/ 1005 w 100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5" h="5">
                  <a:moveTo>
                    <a:pt x="0" y="5"/>
                  </a:moveTo>
                  <a:lnTo>
                    <a:pt x="100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9" name="Line 7">
              <a:extLst>
                <a:ext uri="{FF2B5EF4-FFF2-40B4-BE49-F238E27FC236}">
                  <a16:creationId xmlns:a16="http://schemas.microsoft.com/office/drawing/2014/main" id="{103A715C-A602-E8CA-872B-A03928ADF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8" y="817"/>
              <a:ext cx="0" cy="3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0" name="Group 8">
            <a:extLst>
              <a:ext uri="{FF2B5EF4-FFF2-40B4-BE49-F238E27FC236}">
                <a16:creationId xmlns:a16="http://schemas.microsoft.com/office/drawing/2014/main" id="{6DD03102-E0CC-47FB-AF4F-E90C1764052E}"/>
              </a:ext>
            </a:extLst>
          </p:cNvPr>
          <p:cNvGrpSpPr>
            <a:grpSpLocks/>
          </p:cNvGrpSpPr>
          <p:nvPr/>
        </p:nvGrpSpPr>
        <p:grpSpPr bwMode="auto">
          <a:xfrm>
            <a:off x="562074" y="1954278"/>
            <a:ext cx="2520950" cy="1150938"/>
            <a:chOff x="568" y="817"/>
            <a:chExt cx="1588" cy="725"/>
          </a:xfrm>
        </p:grpSpPr>
        <p:sp>
          <p:nvSpPr>
            <p:cNvPr id="11" name="Text Box 9">
              <a:extLst>
                <a:ext uri="{FF2B5EF4-FFF2-40B4-BE49-F238E27FC236}">
                  <a16:creationId xmlns:a16="http://schemas.microsoft.com/office/drawing/2014/main" id="{0D5A3FC2-3566-9810-C447-2C7EC9ED5A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" y="1215"/>
              <a:ext cx="158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大径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＝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20</a:t>
              </a:r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83E0D45-4021-7735-9B9E-799E946967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" y="1494"/>
              <a:ext cx="12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6E1B6DDE-1164-5854-E95A-075663A52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" y="817"/>
              <a:ext cx="0" cy="6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4" name="Group 12">
            <a:extLst>
              <a:ext uri="{FF2B5EF4-FFF2-40B4-BE49-F238E27FC236}">
                <a16:creationId xmlns:a16="http://schemas.microsoft.com/office/drawing/2014/main" id="{666B2221-7DD7-AD5F-E724-F97556D40F94}"/>
              </a:ext>
            </a:extLst>
          </p:cNvPr>
          <p:cNvGrpSpPr>
            <a:grpSpLocks/>
          </p:cNvGrpSpPr>
          <p:nvPr/>
        </p:nvGrpSpPr>
        <p:grpSpPr bwMode="auto">
          <a:xfrm>
            <a:off x="741462" y="1997141"/>
            <a:ext cx="3124200" cy="1609725"/>
            <a:chOff x="696" y="817"/>
            <a:chExt cx="1968" cy="1015"/>
          </a:xfrm>
        </p:grpSpPr>
        <p:sp>
          <p:nvSpPr>
            <p:cNvPr id="15" name="Text Box 13">
              <a:extLst>
                <a:ext uri="{FF2B5EF4-FFF2-40B4-BE49-F238E27FC236}">
                  <a16:creationId xmlns:a16="http://schemas.microsoft.com/office/drawing/2014/main" id="{8FE566A6-9A40-98C3-A873-E0D37559B8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" y="1505"/>
              <a:ext cx="1739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螺距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P2 (</a:t>
              </a: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细牙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)</a:t>
              </a:r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3700538A-CD8E-0D05-6AE7-D06748EE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64" y="817"/>
              <a:ext cx="0" cy="9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5C276B75-AEE7-077C-2ADD-B76C40D7C6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3" y="1801"/>
              <a:ext cx="1808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8" name="Group 16">
            <a:extLst>
              <a:ext uri="{FF2B5EF4-FFF2-40B4-BE49-F238E27FC236}">
                <a16:creationId xmlns:a16="http://schemas.microsoft.com/office/drawing/2014/main" id="{336E132F-228D-FEE4-FEDE-9B28DF83DADC}"/>
              </a:ext>
            </a:extLst>
          </p:cNvPr>
          <p:cNvGrpSpPr>
            <a:grpSpLocks/>
          </p:cNvGrpSpPr>
          <p:nvPr/>
        </p:nvGrpSpPr>
        <p:grpSpPr bwMode="auto">
          <a:xfrm>
            <a:off x="4624487" y="2070166"/>
            <a:ext cx="3092450" cy="1119187"/>
            <a:chOff x="3490" y="817"/>
            <a:chExt cx="1948" cy="705"/>
          </a:xfrm>
        </p:grpSpPr>
        <p:sp>
          <p:nvSpPr>
            <p:cNvPr id="19" name="Text Box 17">
              <a:extLst>
                <a:ext uri="{FF2B5EF4-FFF2-40B4-BE49-F238E27FC236}">
                  <a16:creationId xmlns:a16="http://schemas.microsoft.com/office/drawing/2014/main" id="{FEF5CD8A-EAFE-B0CC-9797-0DAA3A75DE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0" y="1195"/>
              <a:ext cx="194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顶径公差带代号</a:t>
              </a:r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664DFD53-679B-88AA-82F5-D82DB1E4F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2" y="817"/>
              <a:ext cx="0" cy="6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7BB2E8FE-2EBD-BF7F-86E3-7BA8BC9E42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2" y="1494"/>
              <a:ext cx="150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2" name="Group 20">
            <a:extLst>
              <a:ext uri="{FF2B5EF4-FFF2-40B4-BE49-F238E27FC236}">
                <a16:creationId xmlns:a16="http://schemas.microsoft.com/office/drawing/2014/main" id="{1AA6E42E-74B7-BDF0-C05B-375D725A8F22}"/>
              </a:ext>
            </a:extLst>
          </p:cNvPr>
          <p:cNvGrpSpPr>
            <a:grpSpLocks/>
          </p:cNvGrpSpPr>
          <p:nvPr/>
        </p:nvGrpSpPr>
        <p:grpSpPr bwMode="auto">
          <a:xfrm>
            <a:off x="4603849" y="4943541"/>
            <a:ext cx="1087438" cy="1379537"/>
            <a:chOff x="2671" y="817"/>
            <a:chExt cx="685" cy="869"/>
          </a:xfrm>
        </p:grpSpPr>
        <p:sp>
          <p:nvSpPr>
            <p:cNvPr id="23" name="Text Box 21">
              <a:extLst>
                <a:ext uri="{FF2B5EF4-FFF2-40B4-BE49-F238E27FC236}">
                  <a16:creationId xmlns:a16="http://schemas.microsoft.com/office/drawing/2014/main" id="{43993964-5ED7-D788-F998-AF3D9A5844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1" y="1359"/>
              <a:ext cx="685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左旋</a:t>
              </a:r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C7D3AF0F-A3E5-931B-C717-B9B9826ABD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817"/>
              <a:ext cx="0" cy="54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5" name="Group 23">
            <a:extLst>
              <a:ext uri="{FF2B5EF4-FFF2-40B4-BE49-F238E27FC236}">
                <a16:creationId xmlns:a16="http://schemas.microsoft.com/office/drawing/2014/main" id="{0D86E870-7818-2E8C-6FE1-F6C63DE4AD97}"/>
              </a:ext>
            </a:extLst>
          </p:cNvPr>
          <p:cNvGrpSpPr>
            <a:grpSpLocks/>
          </p:cNvGrpSpPr>
          <p:nvPr/>
        </p:nvGrpSpPr>
        <p:grpSpPr bwMode="auto">
          <a:xfrm>
            <a:off x="4406999" y="2055878"/>
            <a:ext cx="3249613" cy="1579563"/>
            <a:chOff x="3336" y="817"/>
            <a:chExt cx="2047" cy="995"/>
          </a:xfrm>
        </p:grpSpPr>
        <p:sp>
          <p:nvSpPr>
            <p:cNvPr id="26" name="Text Box 24">
              <a:extLst>
                <a:ext uri="{FF2B5EF4-FFF2-40B4-BE49-F238E27FC236}">
                  <a16:creationId xmlns:a16="http://schemas.microsoft.com/office/drawing/2014/main" id="{7434ABD0-585E-0A10-BAAD-269980860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5" y="1485"/>
              <a:ext cx="179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中径公差带代号</a:t>
              </a: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59D81A15-E6E2-D4DD-BDCE-5297AB5FB6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817"/>
              <a:ext cx="0" cy="9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BB42049B-9640-7501-CE28-9B3A6B0DE0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1801"/>
              <a:ext cx="187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sp>
        <p:nvSpPr>
          <p:cNvPr id="29" name="Text Box 27">
            <a:extLst>
              <a:ext uri="{FF2B5EF4-FFF2-40B4-BE49-F238E27FC236}">
                <a16:creationId xmlns:a16="http://schemas.microsoft.com/office/drawing/2014/main" id="{A987F2F7-6D41-DFE8-61BA-561631C45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474" y="1466449"/>
            <a:ext cx="12065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+mn-ea"/>
                <a:ea typeface="+mn-ea"/>
              </a:rPr>
              <a:t>例</a:t>
            </a:r>
            <a:r>
              <a:rPr kumimoji="0" lang="en-US" altLang="zh-CN" sz="28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+mn-ea"/>
                <a:ea typeface="+mn-ea"/>
              </a:rPr>
              <a:t>1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+mn-ea"/>
                <a:ea typeface="+mn-ea"/>
              </a:rPr>
              <a:t>：</a:t>
            </a:r>
          </a:p>
        </p:txBody>
      </p:sp>
      <p:sp>
        <p:nvSpPr>
          <p:cNvPr id="30" name="Text Box 28">
            <a:extLst>
              <a:ext uri="{FF2B5EF4-FFF2-40B4-BE49-F238E27FC236}">
                <a16:creationId xmlns:a16="http://schemas.microsoft.com/office/drawing/2014/main" id="{ACF21B3C-C96A-2008-D3D9-4E3278539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474" y="4209700"/>
            <a:ext cx="12065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+mn-ea"/>
                <a:ea typeface="+mn-ea"/>
              </a:rPr>
              <a:t>例</a:t>
            </a:r>
            <a:r>
              <a:rPr kumimoji="0" lang="en-US" altLang="zh-CN" sz="28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+mn-ea"/>
                <a:ea typeface="+mn-ea"/>
              </a:rPr>
              <a:t>2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+mn-ea"/>
                <a:ea typeface="+mn-ea"/>
              </a:rPr>
              <a:t>：</a:t>
            </a:r>
          </a:p>
        </p:txBody>
      </p:sp>
      <p:sp>
        <p:nvSpPr>
          <p:cNvPr id="31" name="Text Box 29">
            <a:extLst>
              <a:ext uri="{FF2B5EF4-FFF2-40B4-BE49-F238E27FC236}">
                <a16:creationId xmlns:a16="http://schemas.microsoft.com/office/drawing/2014/main" id="{71F090F3-A4BB-500B-AD26-E4C312B9D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5112" y="4239197"/>
            <a:ext cx="514275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ea typeface="宋体" panose="02010600030101010101" pitchFamily="2" charset="-122"/>
              </a:rPr>
              <a:t>Tr40× 14 (P7) </a:t>
            </a:r>
            <a:r>
              <a:rPr kumimoji="1" lang="en-US" altLang="zh-CN" sz="32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t>LH</a:t>
            </a:r>
            <a:r>
              <a:rPr kumimoji="0" lang="en-US" altLang="zh-CN" sz="180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t> </a:t>
            </a:r>
            <a:r>
              <a:rPr kumimoji="0" lang="zh-CN" altLang="en-US" sz="320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ea typeface="宋体" panose="02010600030101010101" pitchFamily="2" charset="-122"/>
              </a:rPr>
              <a:t>－</a:t>
            </a:r>
            <a:r>
              <a:rPr kumimoji="0" lang="en-US" altLang="zh-CN" sz="320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ea typeface="宋体" panose="02010600030101010101" pitchFamily="2" charset="-122"/>
              </a:rPr>
              <a:t>7H</a:t>
            </a:r>
            <a:r>
              <a:rPr kumimoji="0" lang="zh-CN" altLang="en-US" sz="320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ea typeface="宋体" panose="02010600030101010101" pitchFamily="2" charset="-122"/>
              </a:rPr>
              <a:t>－</a:t>
            </a:r>
            <a:r>
              <a:rPr kumimoji="0" lang="en-US" altLang="zh-CN" sz="320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ea typeface="宋体" panose="02010600030101010101" pitchFamily="2" charset="-122"/>
              </a:rPr>
              <a:t>L</a:t>
            </a:r>
          </a:p>
        </p:txBody>
      </p:sp>
      <p:grpSp>
        <p:nvGrpSpPr>
          <p:cNvPr id="32" name="Group 30">
            <a:extLst>
              <a:ext uri="{FF2B5EF4-FFF2-40B4-BE49-F238E27FC236}">
                <a16:creationId xmlns:a16="http://schemas.microsoft.com/office/drawing/2014/main" id="{AFF2C0DE-ECED-3F23-7A03-46DB164C2F48}"/>
              </a:ext>
            </a:extLst>
          </p:cNvPr>
          <p:cNvGrpSpPr>
            <a:grpSpLocks/>
          </p:cNvGrpSpPr>
          <p:nvPr/>
        </p:nvGrpSpPr>
        <p:grpSpPr bwMode="auto">
          <a:xfrm>
            <a:off x="466825" y="4714941"/>
            <a:ext cx="2241550" cy="666750"/>
            <a:chOff x="363" y="2555"/>
            <a:chExt cx="1412" cy="420"/>
          </a:xfrm>
        </p:grpSpPr>
        <p:sp>
          <p:nvSpPr>
            <p:cNvPr id="33" name="Text Box 31">
              <a:extLst>
                <a:ext uri="{FF2B5EF4-FFF2-40B4-BE49-F238E27FC236}">
                  <a16:creationId xmlns:a16="http://schemas.microsoft.com/office/drawing/2014/main" id="{1485352D-571B-E1BD-635C-754F89AA0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3" y="2648"/>
              <a:ext cx="141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梯形螺纹</a:t>
              </a: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5E2F748E-DDAA-C82A-3644-9A96D27C8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940"/>
              <a:ext cx="1005" cy="5"/>
            </a:xfrm>
            <a:custGeom>
              <a:avLst/>
              <a:gdLst>
                <a:gd name="T0" fmla="*/ 0 w 1005"/>
                <a:gd name="T1" fmla="*/ 5 h 5"/>
                <a:gd name="T2" fmla="*/ 1005 w 100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5" h="5">
                  <a:moveTo>
                    <a:pt x="0" y="5"/>
                  </a:moveTo>
                  <a:lnTo>
                    <a:pt x="1005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5" name="Line 33">
              <a:extLst>
                <a:ext uri="{FF2B5EF4-FFF2-40B4-BE49-F238E27FC236}">
                  <a16:creationId xmlns:a16="http://schemas.microsoft.com/office/drawing/2014/main" id="{AA712148-F1AC-514E-BFCE-EED9FC38A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9" y="2555"/>
              <a:ext cx="0" cy="3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6" name="Group 34">
            <a:extLst>
              <a:ext uri="{FF2B5EF4-FFF2-40B4-BE49-F238E27FC236}">
                <a16:creationId xmlns:a16="http://schemas.microsoft.com/office/drawing/2014/main" id="{2D851AAA-D2DB-5E92-08DA-33D4C00939D2}"/>
              </a:ext>
            </a:extLst>
          </p:cNvPr>
          <p:cNvGrpSpPr>
            <a:grpSpLocks/>
          </p:cNvGrpSpPr>
          <p:nvPr/>
        </p:nvGrpSpPr>
        <p:grpSpPr bwMode="auto">
          <a:xfrm>
            <a:off x="393799" y="4749866"/>
            <a:ext cx="2520950" cy="1150937"/>
            <a:chOff x="317" y="2577"/>
            <a:chExt cx="1588" cy="725"/>
          </a:xfrm>
        </p:grpSpPr>
        <p:sp>
          <p:nvSpPr>
            <p:cNvPr id="37" name="Text Box 35">
              <a:extLst>
                <a:ext uri="{FF2B5EF4-FFF2-40B4-BE49-F238E27FC236}">
                  <a16:creationId xmlns:a16="http://schemas.microsoft.com/office/drawing/2014/main" id="{06284A2A-42A7-7FE6-B680-01C843EEF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7" y="2975"/>
              <a:ext cx="1588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大径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D</a:t>
              </a: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＝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40</a:t>
              </a:r>
            </a:p>
          </p:txBody>
        </p:sp>
        <p:sp>
          <p:nvSpPr>
            <p:cNvPr id="38" name="Line 36">
              <a:extLst>
                <a:ext uri="{FF2B5EF4-FFF2-40B4-BE49-F238E27FC236}">
                  <a16:creationId xmlns:a16="http://schemas.microsoft.com/office/drawing/2014/main" id="{E5D2095C-E63D-B56C-E810-1D156AA77C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6" y="3254"/>
              <a:ext cx="129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" name="Line 37">
              <a:extLst>
                <a:ext uri="{FF2B5EF4-FFF2-40B4-BE49-F238E27FC236}">
                  <a16:creationId xmlns:a16="http://schemas.microsoft.com/office/drawing/2014/main" id="{64E82D3E-EC05-8A78-7983-F25315786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9" y="2577"/>
              <a:ext cx="0" cy="67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40" name="Group 38">
            <a:extLst>
              <a:ext uri="{FF2B5EF4-FFF2-40B4-BE49-F238E27FC236}">
                <a16:creationId xmlns:a16="http://schemas.microsoft.com/office/drawing/2014/main" id="{A12C64C5-1DC5-60B5-731D-8C941A081E73}"/>
              </a:ext>
            </a:extLst>
          </p:cNvPr>
          <p:cNvGrpSpPr>
            <a:grpSpLocks/>
          </p:cNvGrpSpPr>
          <p:nvPr/>
        </p:nvGrpSpPr>
        <p:grpSpPr bwMode="auto">
          <a:xfrm>
            <a:off x="685899" y="4795903"/>
            <a:ext cx="3482975" cy="1624013"/>
            <a:chOff x="501" y="2606"/>
            <a:chExt cx="2194" cy="1023"/>
          </a:xfrm>
        </p:grpSpPr>
        <p:sp>
          <p:nvSpPr>
            <p:cNvPr id="41" name="Text Box 39">
              <a:extLst>
                <a:ext uri="{FF2B5EF4-FFF2-40B4-BE49-F238E27FC236}">
                  <a16:creationId xmlns:a16="http://schemas.microsoft.com/office/drawing/2014/main" id="{9559CE53-FF72-C420-2765-CACA4B0883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" y="3302"/>
              <a:ext cx="2194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螺距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P7</a:t>
              </a: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导程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14</a:t>
              </a: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线数</a:t>
              </a:r>
              <a:r>
                <a:rPr kumimoji="1" lang="en-US" altLang="zh-CN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42" name="Line 40">
              <a:extLst>
                <a:ext uri="{FF2B5EF4-FFF2-40B4-BE49-F238E27FC236}">
                  <a16:creationId xmlns:a16="http://schemas.microsoft.com/office/drawing/2014/main" id="{C33F2EB2-8358-0124-5EA4-433888AA39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" y="2606"/>
              <a:ext cx="0" cy="9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43" name="Line 41">
              <a:extLst>
                <a:ext uri="{FF2B5EF4-FFF2-40B4-BE49-F238E27FC236}">
                  <a16:creationId xmlns:a16="http://schemas.microsoft.com/office/drawing/2014/main" id="{62005FF4-79E0-28EC-00D0-D807555C67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4" y="3590"/>
              <a:ext cx="2067" cy="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44" name="Group 42">
            <a:extLst>
              <a:ext uri="{FF2B5EF4-FFF2-40B4-BE49-F238E27FC236}">
                <a16:creationId xmlns:a16="http://schemas.microsoft.com/office/drawing/2014/main" id="{0128DEE8-440F-08DF-2434-2CA86D06458A}"/>
              </a:ext>
            </a:extLst>
          </p:cNvPr>
          <p:cNvGrpSpPr>
            <a:grpSpLocks/>
          </p:cNvGrpSpPr>
          <p:nvPr/>
        </p:nvGrpSpPr>
        <p:grpSpPr bwMode="auto">
          <a:xfrm>
            <a:off x="6300886" y="4799078"/>
            <a:ext cx="2797174" cy="1608138"/>
            <a:chOff x="3336" y="2577"/>
            <a:chExt cx="1762" cy="1013"/>
          </a:xfrm>
        </p:grpSpPr>
        <p:sp>
          <p:nvSpPr>
            <p:cNvPr id="45" name="Line 43">
              <a:extLst>
                <a:ext uri="{FF2B5EF4-FFF2-40B4-BE49-F238E27FC236}">
                  <a16:creationId xmlns:a16="http://schemas.microsoft.com/office/drawing/2014/main" id="{0866B98E-55B8-5C06-903F-F815CF7B5A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2577"/>
              <a:ext cx="0" cy="101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46" name="Text Box 44">
              <a:extLst>
                <a:ext uri="{FF2B5EF4-FFF2-40B4-BE49-F238E27FC236}">
                  <a16:creationId xmlns:a16="http://schemas.microsoft.com/office/drawing/2014/main" id="{2EDBAE17-36F8-BE3A-AFAB-B5FDCB4205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6" y="3242"/>
              <a:ext cx="1762" cy="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中径公差带代号</a:t>
              </a:r>
            </a:p>
          </p:txBody>
        </p:sp>
        <p:sp>
          <p:nvSpPr>
            <p:cNvPr id="47" name="Line 45">
              <a:extLst>
                <a:ext uri="{FF2B5EF4-FFF2-40B4-BE49-F238E27FC236}">
                  <a16:creationId xmlns:a16="http://schemas.microsoft.com/office/drawing/2014/main" id="{78FACBB2-3EE8-D5CE-C9C2-42A3517CB7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6" y="3590"/>
              <a:ext cx="15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48" name="Group 46">
            <a:extLst>
              <a:ext uri="{FF2B5EF4-FFF2-40B4-BE49-F238E27FC236}">
                <a16:creationId xmlns:a16="http://schemas.microsoft.com/office/drawing/2014/main" id="{5F322691-FA61-4931-31AD-9883E29B0377}"/>
              </a:ext>
            </a:extLst>
          </p:cNvPr>
          <p:cNvGrpSpPr>
            <a:grpSpLocks/>
          </p:cNvGrpSpPr>
          <p:nvPr/>
        </p:nvGrpSpPr>
        <p:grpSpPr bwMode="auto">
          <a:xfrm>
            <a:off x="6477099" y="4770503"/>
            <a:ext cx="2797175" cy="635000"/>
            <a:chOff x="3672" y="2575"/>
            <a:chExt cx="1762" cy="400"/>
          </a:xfrm>
        </p:grpSpPr>
        <p:sp>
          <p:nvSpPr>
            <p:cNvPr id="49" name="Text Box 47">
              <a:extLst>
                <a:ext uri="{FF2B5EF4-FFF2-40B4-BE49-F238E27FC236}">
                  <a16:creationId xmlns:a16="http://schemas.microsoft.com/office/drawing/2014/main" id="{CA26B38F-2FCA-BFE6-B0E0-33A6ADE859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2" y="2648"/>
              <a:ext cx="176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长旋合长度</a:t>
              </a:r>
            </a:p>
          </p:txBody>
        </p:sp>
        <p:sp>
          <p:nvSpPr>
            <p:cNvPr id="50" name="Line 48">
              <a:extLst>
                <a:ext uri="{FF2B5EF4-FFF2-40B4-BE49-F238E27FC236}">
                  <a16:creationId xmlns:a16="http://schemas.microsoft.com/office/drawing/2014/main" id="{D9D297D4-AB7C-5CD6-5E99-5B035B46C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8" y="2575"/>
              <a:ext cx="0" cy="3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51" name="Line 49">
              <a:extLst>
                <a:ext uri="{FF2B5EF4-FFF2-40B4-BE49-F238E27FC236}">
                  <a16:creationId xmlns:a16="http://schemas.microsoft.com/office/drawing/2014/main" id="{93351CF1-157D-D2D6-1136-D01AF32A3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8" y="2959"/>
              <a:ext cx="114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2" name="Group 50">
            <a:extLst>
              <a:ext uri="{FF2B5EF4-FFF2-40B4-BE49-F238E27FC236}">
                <a16:creationId xmlns:a16="http://schemas.microsoft.com/office/drawing/2014/main" id="{58EAA0F4-E7DE-3D5B-0737-DD0E40FBF28A}"/>
              </a:ext>
            </a:extLst>
          </p:cNvPr>
          <p:cNvGrpSpPr>
            <a:grpSpLocks/>
          </p:cNvGrpSpPr>
          <p:nvPr/>
        </p:nvGrpSpPr>
        <p:grpSpPr bwMode="auto">
          <a:xfrm>
            <a:off x="5148362" y="2070166"/>
            <a:ext cx="2797175" cy="635000"/>
            <a:chOff x="3672" y="2575"/>
            <a:chExt cx="1762" cy="400"/>
          </a:xfrm>
        </p:grpSpPr>
        <p:sp>
          <p:nvSpPr>
            <p:cNvPr id="53" name="Text Box 51">
              <a:extLst>
                <a:ext uri="{FF2B5EF4-FFF2-40B4-BE49-F238E27FC236}">
                  <a16:creationId xmlns:a16="http://schemas.microsoft.com/office/drawing/2014/main" id="{96F25F3F-51F3-F52D-4C23-960605A382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2" y="2648"/>
              <a:ext cx="1762" cy="3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短旋合长度</a:t>
              </a:r>
            </a:p>
          </p:txBody>
        </p:sp>
        <p:sp>
          <p:nvSpPr>
            <p:cNvPr id="54" name="Line 52">
              <a:extLst>
                <a:ext uri="{FF2B5EF4-FFF2-40B4-BE49-F238E27FC236}">
                  <a16:creationId xmlns:a16="http://schemas.microsoft.com/office/drawing/2014/main" id="{387B4976-5841-0763-E717-C413368756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8" y="2575"/>
              <a:ext cx="0" cy="3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55" name="Line 53">
              <a:extLst>
                <a:ext uri="{FF2B5EF4-FFF2-40B4-BE49-F238E27FC236}">
                  <a16:creationId xmlns:a16="http://schemas.microsoft.com/office/drawing/2014/main" id="{63B6C150-E714-CA7E-2CFC-7C8A20D245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8" y="2959"/>
              <a:ext cx="1143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6" name="Group 54">
            <a:extLst>
              <a:ext uri="{FF2B5EF4-FFF2-40B4-BE49-F238E27FC236}">
                <a16:creationId xmlns:a16="http://schemas.microsoft.com/office/drawing/2014/main" id="{B390DC86-B1C2-083A-3A9C-5DECD1D34F27}"/>
              </a:ext>
            </a:extLst>
          </p:cNvPr>
          <p:cNvGrpSpPr>
            <a:grpSpLocks/>
          </p:cNvGrpSpPr>
          <p:nvPr/>
        </p:nvGrpSpPr>
        <p:grpSpPr bwMode="auto">
          <a:xfrm>
            <a:off x="6588224" y="1525154"/>
            <a:ext cx="1673225" cy="523287"/>
            <a:chOff x="2481" y="1691"/>
            <a:chExt cx="1054" cy="451"/>
          </a:xfrm>
        </p:grpSpPr>
        <p:sp>
          <p:nvSpPr>
            <p:cNvPr id="57" name="Text Box 55">
              <a:extLst>
                <a:ext uri="{FF2B5EF4-FFF2-40B4-BE49-F238E27FC236}">
                  <a16:creationId xmlns:a16="http://schemas.microsoft.com/office/drawing/2014/main" id="{2D1B881F-D73D-98B7-75B8-9B085AB14C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0" y="1691"/>
              <a:ext cx="685" cy="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800" i="0" u="none" strike="noStrike" kern="0" cap="none" spc="0" normalizeH="0" baseline="0" noProof="0" dirty="0">
                  <a:ln>
                    <a:noFill/>
                  </a:ln>
                  <a:solidFill>
                    <a:srgbClr val="9900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左旋</a:t>
              </a:r>
            </a:p>
          </p:txBody>
        </p:sp>
        <p:sp>
          <p:nvSpPr>
            <p:cNvPr id="58" name="Line 56">
              <a:extLst>
                <a:ext uri="{FF2B5EF4-FFF2-40B4-BE49-F238E27FC236}">
                  <a16:creationId xmlns:a16="http://schemas.microsoft.com/office/drawing/2014/main" id="{AB1487E5-4191-664E-8FB1-00A97C5AED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1885"/>
              <a:ext cx="48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8019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utoUpdateAnimBg="0"/>
      <p:bldP spid="29" grpId="0" autoUpdateAnimBg="0"/>
      <p:bldP spid="30" grpId="0" autoUpdateAnimBg="0"/>
      <p:bldP spid="31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CCC1AEA-CD24-F634-F49E-05CE754CC153}"/>
              </a:ext>
            </a:extLst>
          </p:cNvPr>
          <p:cNvSpPr txBox="1"/>
          <p:nvPr/>
        </p:nvSpPr>
        <p:spPr>
          <a:xfrm>
            <a:off x="6676933" y="1628800"/>
            <a:ext cx="2086160" cy="646331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（常用于水管、油管、煤气管的连接）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7D6B39D6-B8B4-9B5D-4BEB-4661F12A0748}"/>
              </a:ext>
            </a:extLst>
          </p:cNvPr>
          <p:cNvGrpSpPr/>
          <p:nvPr/>
        </p:nvGrpSpPr>
        <p:grpSpPr>
          <a:xfrm>
            <a:off x="565150" y="246063"/>
            <a:ext cx="1355725" cy="455613"/>
            <a:chOff x="356" y="297"/>
            <a:chExt cx="854" cy="287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D281746F-ED54-B343-227A-64302FE9C57C}"/>
                </a:ext>
              </a:extLst>
            </p:cNvPr>
            <p:cNvSpPr txBox="1"/>
            <p:nvPr/>
          </p:nvSpPr>
          <p:spPr>
            <a:xfrm>
              <a:off x="356" y="297"/>
              <a:ext cx="767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i="0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④</a:t>
              </a:r>
              <a:r>
                <a:rPr kumimoji="0" lang="zh-CN" altLang="en-US" sz="2000" i="0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管螺纹</a:t>
              </a: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7CD65AE6-C746-3A0A-B95D-6EF89FA40D53}"/>
                </a:ext>
              </a:extLst>
            </p:cNvPr>
            <p:cNvSpPr txBox="1"/>
            <p:nvPr/>
          </p:nvSpPr>
          <p:spPr>
            <a:xfrm>
              <a:off x="1094" y="334"/>
              <a:ext cx="11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x-none" sz="2000" b="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8" name="图片 7" descr="水管-1">
            <a:extLst>
              <a:ext uri="{FF2B5EF4-FFF2-40B4-BE49-F238E27FC236}">
                <a16:creationId xmlns:a16="http://schemas.microsoft.com/office/drawing/2014/main" id="{5C725CDA-53B8-1F5E-798E-6820D1FB1866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-17999"/>
          </a:blip>
          <a:stretch>
            <a:fillRect/>
          </a:stretch>
        </p:blipFill>
        <p:spPr>
          <a:xfrm>
            <a:off x="1828800" y="701675"/>
            <a:ext cx="4729163" cy="2881313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D611EA79-050A-E771-BBD8-BA31421EC32F}"/>
              </a:ext>
            </a:extLst>
          </p:cNvPr>
          <p:cNvGrpSpPr/>
          <p:nvPr/>
        </p:nvGrpSpPr>
        <p:grpSpPr>
          <a:xfrm>
            <a:off x="2514600" y="4495800"/>
            <a:ext cx="5716588" cy="398463"/>
            <a:chOff x="1376" y="2986"/>
            <a:chExt cx="3601" cy="251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4D96F099-91D0-20AF-99F4-D00D9665812E}"/>
                </a:ext>
              </a:extLst>
            </p:cNvPr>
            <p:cNvSpPr txBox="1"/>
            <p:nvPr/>
          </p:nvSpPr>
          <p:spPr>
            <a:xfrm>
              <a:off x="1376" y="2987"/>
              <a:ext cx="3054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１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.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非密封管螺纹的内、外螺纹的特征代号</a:t>
              </a: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60D973B9-D6E5-3148-6FF2-4FF2647C5CEE}"/>
                </a:ext>
              </a:extLst>
            </p:cNvPr>
            <p:cNvSpPr/>
            <p:nvPr/>
          </p:nvSpPr>
          <p:spPr>
            <a:xfrm>
              <a:off x="4458" y="3130"/>
              <a:ext cx="288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64791A0C-064F-F713-4A6D-03C2F023311B}"/>
                </a:ext>
              </a:extLst>
            </p:cNvPr>
            <p:cNvSpPr txBox="1"/>
            <p:nvPr/>
          </p:nvSpPr>
          <p:spPr>
            <a:xfrm>
              <a:off x="4737" y="2986"/>
              <a:ext cx="24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G</a:t>
              </a:r>
              <a:endPara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9DC9465-EB44-EFCF-F34C-444C13CB1D20}"/>
              </a:ext>
            </a:extLst>
          </p:cNvPr>
          <p:cNvGrpSpPr/>
          <p:nvPr/>
        </p:nvGrpSpPr>
        <p:grpSpPr>
          <a:xfrm>
            <a:off x="4064000" y="5410200"/>
            <a:ext cx="4438650" cy="398463"/>
            <a:chOff x="458" y="3744"/>
            <a:chExt cx="2796" cy="251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54D31C9B-0BF2-9265-C627-5D13A0A53E6F}"/>
                </a:ext>
              </a:extLst>
            </p:cNvPr>
            <p:cNvSpPr txBox="1"/>
            <p:nvPr/>
          </p:nvSpPr>
          <p:spPr>
            <a:xfrm>
              <a:off x="458" y="3745"/>
              <a:ext cx="226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3.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与圆锥外螺纹旋合的圆锥内螺纹</a:t>
              </a:r>
              <a:endPara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A6655891-4E60-34E1-1CD7-667D05C0DC2B}"/>
                </a:ext>
              </a:extLst>
            </p:cNvPr>
            <p:cNvSpPr/>
            <p:nvPr/>
          </p:nvSpPr>
          <p:spPr>
            <a:xfrm>
              <a:off x="2688" y="3888"/>
              <a:ext cx="288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CCA4498D-3BF8-5E7F-F7DC-7BC2F4B63F6B}"/>
                </a:ext>
              </a:extLst>
            </p:cNvPr>
            <p:cNvSpPr txBox="1"/>
            <p:nvPr/>
          </p:nvSpPr>
          <p:spPr>
            <a:xfrm>
              <a:off x="2976" y="3744"/>
              <a:ext cx="27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R</a:t>
              </a:r>
              <a:r>
                <a:rPr kumimoji="0" lang="en-US" altLang="zh-CN" sz="1200" b="0" i="0" u="none" strike="noStrike" kern="0" cap="none" spc="0" normalizeH="0" baseline="-2500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C</a:t>
              </a:r>
              <a:endParaRPr kumimoji="0" lang="en-US" altLang="zh-CN" sz="1200" b="0" i="0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7369168A-E6C6-350F-8784-44CC8A4EA70A}"/>
              </a:ext>
            </a:extLst>
          </p:cNvPr>
          <p:cNvSpPr txBox="1"/>
          <p:nvPr/>
        </p:nvSpPr>
        <p:spPr>
          <a:xfrm>
            <a:off x="457200" y="3505200"/>
            <a:ext cx="14620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</a:rPr>
              <a:t>完整标注：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CCBADCE0-448B-F1FA-1611-9D66C640AA76}"/>
              </a:ext>
            </a:extLst>
          </p:cNvPr>
          <p:cNvGrpSpPr/>
          <p:nvPr/>
        </p:nvGrpSpPr>
        <p:grpSpPr>
          <a:xfrm>
            <a:off x="288688" y="3952082"/>
            <a:ext cx="8991600" cy="430213"/>
            <a:chOff x="336" y="2160"/>
            <a:chExt cx="5232" cy="192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B8DABA69-EE98-4658-0EBA-48F11A2A6234}"/>
                </a:ext>
              </a:extLst>
            </p:cNvPr>
            <p:cNvSpPr/>
            <p:nvPr/>
          </p:nvSpPr>
          <p:spPr>
            <a:xfrm>
              <a:off x="336" y="2160"/>
              <a:ext cx="4992" cy="192"/>
            </a:xfrm>
            <a:prstGeom prst="rect">
              <a:avLst/>
            </a:prstGeom>
            <a:solidFill>
              <a:srgbClr val="66FF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A95DC31-CE76-60CB-641C-D6C38B833356}"/>
                </a:ext>
              </a:extLst>
            </p:cNvPr>
            <p:cNvSpPr txBox="1"/>
            <p:nvPr/>
          </p:nvSpPr>
          <p:spPr>
            <a:xfrm>
              <a:off x="384" y="2169"/>
              <a:ext cx="5184" cy="164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特征代号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 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尺寸代号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 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公差等级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（非密封管螺纹的外螺纹注）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－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旋向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（左旋注</a:t>
              </a:r>
              <a:r>
                <a:rPr kumimoji="0" lang="en-US" altLang="zh-CN" sz="18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LH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）</a:t>
              </a:r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FE705842-AC3F-3CE6-205D-1E46BC2EB908}"/>
              </a:ext>
            </a:extLst>
          </p:cNvPr>
          <p:cNvSpPr txBox="1"/>
          <p:nvPr/>
        </p:nvSpPr>
        <p:spPr>
          <a:xfrm>
            <a:off x="1331913" y="4510088"/>
            <a:ext cx="1335087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特征代号：</a:t>
            </a: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DB24BE2B-F190-32D0-9FA5-BBAB65A65F7C}"/>
              </a:ext>
            </a:extLst>
          </p:cNvPr>
          <p:cNvGrpSpPr/>
          <p:nvPr/>
        </p:nvGrpSpPr>
        <p:grpSpPr>
          <a:xfrm>
            <a:off x="4068763" y="4953000"/>
            <a:ext cx="4433887" cy="417513"/>
            <a:chOff x="1392" y="3499"/>
            <a:chExt cx="2793" cy="263"/>
          </a:xfrm>
        </p:grpSpPr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D2729002-A819-C39A-8D71-D30E68C5302C}"/>
                </a:ext>
              </a:extLst>
            </p:cNvPr>
            <p:cNvSpPr/>
            <p:nvPr/>
          </p:nvSpPr>
          <p:spPr>
            <a:xfrm>
              <a:off x="3626" y="3632"/>
              <a:ext cx="288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AABB7DBC-06FA-2A06-0A29-C9FB473D56A9}"/>
                </a:ext>
              </a:extLst>
            </p:cNvPr>
            <p:cNvSpPr txBox="1"/>
            <p:nvPr/>
          </p:nvSpPr>
          <p:spPr>
            <a:xfrm>
              <a:off x="3914" y="3512"/>
              <a:ext cx="271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R</a:t>
              </a:r>
              <a:r>
                <a:rPr kumimoji="0" lang="en-US" altLang="zh-CN" sz="1200" b="0" i="0" u="none" strike="noStrike" kern="0" cap="none" spc="0" normalizeH="0" baseline="-2500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5E161B63-D8C7-11CC-6A06-A76E7D331F7C}"/>
                </a:ext>
              </a:extLst>
            </p:cNvPr>
            <p:cNvSpPr txBox="1"/>
            <p:nvPr/>
          </p:nvSpPr>
          <p:spPr>
            <a:xfrm>
              <a:off x="1392" y="3499"/>
              <a:ext cx="226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2.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与圆锥外螺纹旋合的圆柱内螺纹</a:t>
              </a:r>
            </a:p>
          </p:txBody>
        </p: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DBD30034-371A-7AE7-6914-1D1234B65A21}"/>
              </a:ext>
            </a:extLst>
          </p:cNvPr>
          <p:cNvSpPr txBox="1"/>
          <p:nvPr/>
        </p:nvSpPr>
        <p:spPr>
          <a:xfrm>
            <a:off x="2543841" y="5402984"/>
            <a:ext cx="1335087" cy="92333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密封管螺纹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的特征代号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分别是： 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9B46AD3D-00C8-7F83-D67C-CAE6CC51E09B}"/>
              </a:ext>
            </a:extLst>
          </p:cNvPr>
          <p:cNvGrpSpPr/>
          <p:nvPr/>
        </p:nvGrpSpPr>
        <p:grpSpPr>
          <a:xfrm>
            <a:off x="3962400" y="5867400"/>
            <a:ext cx="4692650" cy="396875"/>
            <a:chOff x="432" y="3984"/>
            <a:chExt cx="2956" cy="250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42D233A3-0375-DCEA-8C4D-8353D575554F}"/>
                </a:ext>
              </a:extLst>
            </p:cNvPr>
            <p:cNvSpPr txBox="1"/>
            <p:nvPr/>
          </p:nvSpPr>
          <p:spPr>
            <a:xfrm>
              <a:off x="432" y="3984"/>
              <a:ext cx="234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４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.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与圆柱内螺纹旋合的圆锥外螺纹</a:t>
              </a:r>
              <a:endPara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355CDA9E-D197-5DFE-961F-3F90286ED4FF}"/>
                </a:ext>
              </a:extLst>
            </p:cNvPr>
            <p:cNvSpPr/>
            <p:nvPr/>
          </p:nvSpPr>
          <p:spPr>
            <a:xfrm>
              <a:off x="2736" y="4128"/>
              <a:ext cx="288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75E94017-5C43-074E-F7AF-4B39B028E7FA}"/>
                </a:ext>
              </a:extLst>
            </p:cNvPr>
            <p:cNvSpPr/>
            <p:nvPr/>
          </p:nvSpPr>
          <p:spPr>
            <a:xfrm>
              <a:off x="3072" y="3984"/>
              <a:ext cx="31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R</a:t>
              </a:r>
              <a:r>
                <a:rPr kumimoji="0" lang="zh-CN" altLang="en-US" sz="1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１</a:t>
              </a: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A3805A79-8E24-1426-ADAB-3D4E70663CD2}"/>
              </a:ext>
            </a:extLst>
          </p:cNvPr>
          <p:cNvGrpSpPr/>
          <p:nvPr/>
        </p:nvGrpSpPr>
        <p:grpSpPr>
          <a:xfrm>
            <a:off x="3994150" y="6232525"/>
            <a:ext cx="4692650" cy="396875"/>
            <a:chOff x="2516" y="4070"/>
            <a:chExt cx="2956" cy="25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003E4D42-ED40-219D-6EE6-01B960A3D496}"/>
                </a:ext>
              </a:extLst>
            </p:cNvPr>
            <p:cNvSpPr txBox="1"/>
            <p:nvPr/>
          </p:nvSpPr>
          <p:spPr>
            <a:xfrm>
              <a:off x="2516" y="4070"/>
              <a:ext cx="234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５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.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与圆锥内螺纹旋合的圆锥外螺纹</a:t>
              </a:r>
              <a:endPara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66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C276DA2E-1070-5280-06B6-F1D0BE2936D4}"/>
                </a:ext>
              </a:extLst>
            </p:cNvPr>
            <p:cNvSpPr/>
            <p:nvPr/>
          </p:nvSpPr>
          <p:spPr>
            <a:xfrm>
              <a:off x="4820" y="4214"/>
              <a:ext cx="288" cy="0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矩形 33">
              <a:extLst>
                <a:ext uri="{FF2B5EF4-FFF2-40B4-BE49-F238E27FC236}">
                  <a16:creationId xmlns:a16="http://schemas.microsoft.com/office/drawing/2014/main" id="{BF2CC2A4-2895-DA27-A247-F5D4B7DFFBAF}"/>
                </a:ext>
              </a:extLst>
            </p:cNvPr>
            <p:cNvSpPr/>
            <p:nvPr/>
          </p:nvSpPr>
          <p:spPr>
            <a:xfrm>
              <a:off x="5156" y="4070"/>
              <a:ext cx="31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R</a:t>
              </a:r>
              <a:r>
                <a:rPr kumimoji="0" lang="zh-CN" altLang="en-US" sz="1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２</a:t>
              </a:r>
              <a:endPara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sp>
        <p:nvSpPr>
          <p:cNvPr id="35" name="左大括号 34">
            <a:extLst>
              <a:ext uri="{FF2B5EF4-FFF2-40B4-BE49-F238E27FC236}">
                <a16:creationId xmlns:a16="http://schemas.microsoft.com/office/drawing/2014/main" id="{339C092F-0E4C-FF09-BF31-D11FB26C5728}"/>
              </a:ext>
            </a:extLst>
          </p:cNvPr>
          <p:cNvSpPr/>
          <p:nvPr/>
        </p:nvSpPr>
        <p:spPr>
          <a:xfrm>
            <a:off x="3854450" y="5181600"/>
            <a:ext cx="228600" cy="1295400"/>
          </a:xfrm>
          <a:prstGeom prst="leftBrace">
            <a:avLst>
              <a:gd name="adj1" fmla="val 47222"/>
              <a:gd name="adj2" fmla="val 50000"/>
            </a:avLst>
          </a:prstGeom>
          <a:noFill/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F6BE6586-95AA-9D52-5201-8B8203C94F44}"/>
              </a:ext>
            </a:extLst>
          </p:cNvPr>
          <p:cNvSpPr txBox="1"/>
          <p:nvPr/>
        </p:nvSpPr>
        <p:spPr>
          <a:xfrm>
            <a:off x="243093" y="5188053"/>
            <a:ext cx="2243137" cy="1323439"/>
          </a:xfrm>
          <a:prstGeom prst="rect">
            <a:avLst/>
          </a:prstGeom>
          <a:solidFill>
            <a:srgbClr val="FFFFFF"/>
          </a:solidFill>
          <a:ln w="19050">
            <a:solidFill>
              <a:srgbClr val="00B050"/>
            </a:solidFill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密封管螺纹连接由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圆锥外螺纹和圆锥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内螺纹或圆柱内螺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纹的旋合得到</a:t>
            </a:r>
          </a:p>
        </p:txBody>
      </p:sp>
    </p:spTree>
    <p:extLst>
      <p:ext uri="{BB962C8B-B14F-4D97-AF65-F5344CB8AC3E}">
        <p14:creationId xmlns:p14="http://schemas.microsoft.com/office/powerpoint/2010/main" val="1616596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7" grpId="0"/>
      <p:bldP spid="21" grpId="0"/>
      <p:bldP spid="26" grpId="0"/>
      <p:bldP spid="3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水管">
            <a:extLst>
              <a:ext uri="{FF2B5EF4-FFF2-40B4-BE49-F238E27FC236}">
                <a16:creationId xmlns:a16="http://schemas.microsoft.com/office/drawing/2014/main" id="{7DB1FB4C-6F67-667B-878E-23506DB674FF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-17999" contrast="18000"/>
          </a:blip>
          <a:stretch>
            <a:fillRect/>
          </a:stretch>
        </p:blipFill>
        <p:spPr>
          <a:xfrm>
            <a:off x="3781848" y="3091583"/>
            <a:ext cx="4953000" cy="301466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BAB816C6-173C-9228-6727-371ED01830F5}"/>
              </a:ext>
            </a:extLst>
          </p:cNvPr>
          <p:cNvSpPr txBox="1"/>
          <p:nvPr/>
        </p:nvSpPr>
        <p:spPr>
          <a:xfrm>
            <a:off x="2992016" y="1722807"/>
            <a:ext cx="5819032" cy="92333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rgbClr val="996633"/>
                </a:solidFill>
                <a:latin typeface="Times New Roman" panose="02020603050405020304" pitchFamily="18" charset="0"/>
              </a:rPr>
              <a:t>  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非密封管螺纹的外管螺纹（左旋），精度等级为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级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(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分Ａ和Ｂ两级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)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，尺寸代号为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1/2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英寸，从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GB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或附表查出：螺纹大径＝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20.955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。螺距、小径等参数均可从中得到。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F38FB386-42A1-18AE-E26A-B208ECE71CF8}"/>
              </a:ext>
            </a:extLst>
          </p:cNvPr>
          <p:cNvSpPr txBox="1"/>
          <p:nvPr/>
        </p:nvSpPr>
        <p:spPr>
          <a:xfrm>
            <a:off x="817563" y="1466850"/>
            <a:ext cx="184150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endParaRPr lang="en-US" altLang="x-none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3CD3AC7-F7B0-41DF-CD5B-E658C2C6B0F1}"/>
              </a:ext>
            </a:extLst>
          </p:cNvPr>
          <p:cNvSpPr txBox="1"/>
          <p:nvPr/>
        </p:nvSpPr>
        <p:spPr>
          <a:xfrm>
            <a:off x="553616" y="1997147"/>
            <a:ext cx="29718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dirty="0">
                <a:solidFill>
                  <a:srgbClr val="FF33CC"/>
                </a:solidFill>
                <a:latin typeface="Times New Roman" panose="02020603050405020304" pitchFamily="18" charset="0"/>
              </a:rPr>
              <a:t>例</a:t>
            </a:r>
            <a:r>
              <a:rPr lang="en-US" altLang="zh-CN" dirty="0">
                <a:solidFill>
                  <a:srgbClr val="FF33CC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dirty="0">
                <a:solidFill>
                  <a:srgbClr val="FF33CC"/>
                </a:solidFill>
                <a:latin typeface="Times New Roman" panose="02020603050405020304" pitchFamily="18" charset="0"/>
              </a:rPr>
              <a:t>：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G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1/2 A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LH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30F7CCDE-0F64-11CE-FECD-DA27980657B4}"/>
              </a:ext>
            </a:extLst>
          </p:cNvPr>
          <p:cNvSpPr txBox="1"/>
          <p:nvPr/>
        </p:nvSpPr>
        <p:spPr>
          <a:xfrm>
            <a:off x="892980" y="2943761"/>
            <a:ext cx="1828800" cy="51911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>
                <a:solidFill>
                  <a:srgbClr val="FF33CC"/>
                </a:solidFill>
                <a:latin typeface="Times New Roman" panose="02020603050405020304" pitchFamily="18" charset="0"/>
              </a:rPr>
              <a:t>例</a:t>
            </a:r>
            <a:r>
              <a:rPr lang="en-US" altLang="zh-CN">
                <a:solidFill>
                  <a:srgbClr val="FF33CC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dirty="0">
                <a:solidFill>
                  <a:srgbClr val="FF33CC"/>
                </a:solidFill>
                <a:latin typeface="Times New Roman" panose="02020603050405020304" pitchFamily="18" charset="0"/>
              </a:rPr>
              <a:t>： </a:t>
            </a:r>
            <a:r>
              <a:rPr lang="en-US" altLang="zh-CN" sz="2000">
                <a:solidFill>
                  <a:srgbClr val="FF3300"/>
                </a:solidFill>
                <a:latin typeface="Times New Roman" panose="02020603050405020304" pitchFamily="18" charset="0"/>
              </a:rPr>
              <a:t>R</a:t>
            </a:r>
            <a:r>
              <a:rPr lang="en-US" altLang="zh-CN" sz="1200" baseline="-25000">
                <a:solidFill>
                  <a:srgbClr val="FF3300"/>
                </a:solidFill>
                <a:latin typeface="Times New Roman" panose="02020603050405020304" pitchFamily="18" charset="0"/>
              </a:rPr>
              <a:t>C</a:t>
            </a:r>
            <a:r>
              <a:rPr lang="en-US" altLang="zh-CN" sz="1600">
                <a:latin typeface="Times New Roman" panose="02020603050405020304" pitchFamily="18" charset="0"/>
              </a:rPr>
              <a:t>1</a:t>
            </a:r>
            <a:r>
              <a:rPr lang="en-US" altLang="zh-CN" sz="2800">
                <a:latin typeface="Times New Roman" panose="02020603050405020304" pitchFamily="18" charset="0"/>
              </a:rPr>
              <a:t>½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92A57500-C8F3-D791-AF39-D75AA1DD8C40}"/>
              </a:ext>
            </a:extLst>
          </p:cNvPr>
          <p:cNvSpPr txBox="1"/>
          <p:nvPr/>
        </p:nvSpPr>
        <p:spPr>
          <a:xfrm>
            <a:off x="179512" y="3644035"/>
            <a:ext cx="3256781" cy="1220787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rgbClr val="336600"/>
                </a:solidFill>
                <a:latin typeface="Times New Roman" panose="02020603050405020304" pitchFamily="18" charset="0"/>
              </a:rPr>
              <a:t>   </a:t>
            </a:r>
            <a:r>
              <a:rPr lang="zh-CN" altLang="en-US" dirty="0">
                <a:solidFill>
                  <a:srgbClr val="336600"/>
                </a:solidFill>
                <a:latin typeface="Times New Roman" panose="02020603050405020304" pitchFamily="18" charset="0"/>
              </a:rPr>
              <a:t>螺纹密封的圆锥内管螺纹，尺寸代号为</a:t>
            </a:r>
            <a:r>
              <a:rPr lang="en-US" altLang="zh-CN" sz="1600" dirty="0">
                <a:solidFill>
                  <a:srgbClr val="FF33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½</a:t>
            </a:r>
            <a:r>
              <a:rPr lang="zh-CN" altLang="en-US" dirty="0">
                <a:solidFill>
                  <a:srgbClr val="336600"/>
                </a:solidFill>
                <a:latin typeface="Times New Roman" panose="02020603050405020304" pitchFamily="18" charset="0"/>
              </a:rPr>
              <a:t>英寸，右旋，螺纹大径、螺距、小径等参数均可从相关的国家标准中查到。</a:t>
            </a:r>
          </a:p>
        </p:txBody>
      </p:sp>
      <p:sp>
        <p:nvSpPr>
          <p:cNvPr id="10" name="左大括号 9">
            <a:extLst>
              <a:ext uri="{FF2B5EF4-FFF2-40B4-BE49-F238E27FC236}">
                <a16:creationId xmlns:a16="http://schemas.microsoft.com/office/drawing/2014/main" id="{48DC39F4-2AD2-8028-F77C-A1F7CDECC10C}"/>
              </a:ext>
            </a:extLst>
          </p:cNvPr>
          <p:cNvSpPr/>
          <p:nvPr/>
        </p:nvSpPr>
        <p:spPr>
          <a:xfrm>
            <a:off x="2814216" y="1765372"/>
            <a:ext cx="177800" cy="838200"/>
          </a:xfrm>
          <a:prstGeom prst="leftBrace">
            <a:avLst>
              <a:gd name="adj1" fmla="val 39285"/>
              <a:gd name="adj2" fmla="val 50000"/>
            </a:avLst>
          </a:prstGeom>
          <a:noFill/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左大括号 10">
            <a:extLst>
              <a:ext uri="{FF2B5EF4-FFF2-40B4-BE49-F238E27FC236}">
                <a16:creationId xmlns:a16="http://schemas.microsoft.com/office/drawing/2014/main" id="{7EFA9D4E-E956-9133-9AD4-777351E6C71F}"/>
              </a:ext>
            </a:extLst>
          </p:cNvPr>
          <p:cNvSpPr/>
          <p:nvPr/>
        </p:nvSpPr>
        <p:spPr>
          <a:xfrm rot="16200000" flipH="1" flipV="1">
            <a:off x="1725191" y="2617931"/>
            <a:ext cx="152400" cy="1752600"/>
          </a:xfrm>
          <a:prstGeom prst="leftBrace">
            <a:avLst>
              <a:gd name="adj1" fmla="val 95833"/>
              <a:gd name="adj2" fmla="val 50000"/>
            </a:avLst>
          </a:prstGeom>
          <a:noFill/>
          <a:ln w="28575" cap="flat" cmpd="sng">
            <a:solidFill>
              <a:srgbClr val="FF99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BE081C76-C147-DD57-D8C2-FA50E67F6D15}"/>
              </a:ext>
            </a:extLst>
          </p:cNvPr>
          <p:cNvSpPr txBox="1"/>
          <p:nvPr/>
        </p:nvSpPr>
        <p:spPr>
          <a:xfrm>
            <a:off x="611560" y="5207794"/>
            <a:ext cx="1884363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dirty="0">
                <a:latin typeface="Times New Roman" panose="02020603050405020304" pitchFamily="18" charset="0"/>
              </a:rPr>
              <a:t>（</a:t>
            </a:r>
            <a:r>
              <a:rPr lang="en-US" altLang="zh-CN" dirty="0">
                <a:latin typeface="Times New Roman" panose="02020603050405020304" pitchFamily="18" charset="0"/>
              </a:rPr>
              <a:t>1”</a:t>
            </a:r>
            <a:r>
              <a:rPr lang="zh-CN" altLang="en-US" dirty="0">
                <a:latin typeface="Times New Roman" panose="02020603050405020304" pitchFamily="18" charset="0"/>
              </a:rPr>
              <a:t>＝</a:t>
            </a:r>
            <a:r>
              <a:rPr lang="en-US" altLang="zh-CN" dirty="0">
                <a:latin typeface="Times New Roman" panose="02020603050405020304" pitchFamily="18" charset="0"/>
              </a:rPr>
              <a:t>25.4mm</a:t>
            </a:r>
            <a:r>
              <a:rPr lang="zh-CN" altLang="en-US" dirty="0">
                <a:latin typeface="Times New Roman" panose="02020603050405020304" pitchFamily="18" charset="0"/>
              </a:rPr>
              <a:t>）</a:t>
            </a: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881E2BD-5511-ADA8-39AF-843119CAE8FD}"/>
              </a:ext>
            </a:extLst>
          </p:cNvPr>
          <p:cNvGrpSpPr/>
          <p:nvPr/>
        </p:nvGrpSpPr>
        <p:grpSpPr>
          <a:xfrm>
            <a:off x="323528" y="897082"/>
            <a:ext cx="8991600" cy="430213"/>
            <a:chOff x="336" y="2160"/>
            <a:chExt cx="5232" cy="192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806D5B4A-153C-8808-2CE5-02627BC359ED}"/>
                </a:ext>
              </a:extLst>
            </p:cNvPr>
            <p:cNvSpPr/>
            <p:nvPr/>
          </p:nvSpPr>
          <p:spPr>
            <a:xfrm>
              <a:off x="336" y="2160"/>
              <a:ext cx="4992" cy="192"/>
            </a:xfrm>
            <a:prstGeom prst="rect">
              <a:avLst/>
            </a:prstGeom>
            <a:solidFill>
              <a:srgbClr val="66FFFF"/>
            </a:solidFill>
            <a:ln w="9525" cap="flat" cmpd="sng">
              <a:solidFill>
                <a:srgbClr val="00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A2A2518A-17B2-4B0B-B9EA-303648D4E7D7}"/>
                </a:ext>
              </a:extLst>
            </p:cNvPr>
            <p:cNvSpPr txBox="1"/>
            <p:nvPr/>
          </p:nvSpPr>
          <p:spPr>
            <a:xfrm>
              <a:off x="384" y="2169"/>
              <a:ext cx="5184" cy="164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特征代号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 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尺寸代号 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公差等级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（非密封管螺纹的外螺纹注）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－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旋向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（左旋注</a:t>
              </a:r>
              <a:r>
                <a:rPr kumimoji="0" lang="en-US" altLang="zh-CN" sz="180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LH</a:t>
              </a: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）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1D244A1D-710A-D2FC-0554-DA9B1C9F5C11}"/>
              </a:ext>
            </a:extLst>
          </p:cNvPr>
          <p:cNvGrpSpPr/>
          <p:nvPr/>
        </p:nvGrpSpPr>
        <p:grpSpPr>
          <a:xfrm>
            <a:off x="603749" y="260648"/>
            <a:ext cx="1355725" cy="455613"/>
            <a:chOff x="356" y="297"/>
            <a:chExt cx="854" cy="287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C1D258BB-4556-5A60-F982-F64BCF2065E5}"/>
                </a:ext>
              </a:extLst>
            </p:cNvPr>
            <p:cNvSpPr txBox="1"/>
            <p:nvPr/>
          </p:nvSpPr>
          <p:spPr>
            <a:xfrm>
              <a:off x="356" y="297"/>
              <a:ext cx="767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i="0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④</a:t>
              </a:r>
              <a:r>
                <a:rPr kumimoji="0" lang="zh-CN" altLang="en-US" sz="2000" i="0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管螺纹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C4839EDE-9DDE-7ADE-990B-9385B8976539}"/>
                </a:ext>
              </a:extLst>
            </p:cNvPr>
            <p:cNvSpPr txBox="1"/>
            <p:nvPr/>
          </p:nvSpPr>
          <p:spPr>
            <a:xfrm>
              <a:off x="1094" y="334"/>
              <a:ext cx="11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x-none" sz="2000" b="0" i="0" u="none" strike="noStrike" kern="0" cap="none" spc="0" normalizeH="0" baseline="0" noProof="0" dirty="0">
                <a:ln>
                  <a:noFill/>
                </a:ln>
                <a:solidFill>
                  <a:srgbClr val="9900FF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7D391CBE-1FFA-AF4C-DE0A-C5F2902FA9D4}"/>
              </a:ext>
            </a:extLst>
          </p:cNvPr>
          <p:cNvGrpSpPr/>
          <p:nvPr/>
        </p:nvGrpSpPr>
        <p:grpSpPr>
          <a:xfrm>
            <a:off x="141513" y="1535988"/>
            <a:ext cx="8785225" cy="4829175"/>
            <a:chOff x="3605" y="254"/>
            <a:chExt cx="5534" cy="3042"/>
          </a:xfrm>
        </p:grpSpPr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7A6C8D4E-BD9A-D6B7-5E1A-3FAA86ACA1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8932" t="15234" r="4558" b="25310"/>
            <a:stretch>
              <a:fillRect/>
            </a:stretch>
          </p:blipFill>
          <p:spPr>
            <a:xfrm>
              <a:off x="3605" y="254"/>
              <a:ext cx="5534" cy="3042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905CC6C4-1A91-AFAD-C95D-98F493058D65}"/>
                </a:ext>
              </a:extLst>
            </p:cNvPr>
            <p:cNvSpPr/>
            <p:nvPr/>
          </p:nvSpPr>
          <p:spPr>
            <a:xfrm>
              <a:off x="3772" y="1530"/>
              <a:ext cx="5216" cy="0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6852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75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4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8" grpId="0"/>
      <p:bldP spid="9" grpId="0"/>
      <p:bldP spid="1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DC25A727-4408-B8F6-7FEF-97DBA21290CC}"/>
              </a:ext>
            </a:extLst>
          </p:cNvPr>
          <p:cNvGrpSpPr/>
          <p:nvPr/>
        </p:nvGrpSpPr>
        <p:grpSpPr>
          <a:xfrm>
            <a:off x="3733800" y="3810000"/>
            <a:ext cx="5105400" cy="2879725"/>
            <a:chOff x="2352" y="2544"/>
            <a:chExt cx="3216" cy="1632"/>
          </a:xfrm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F1B893C6-22AB-2E9E-C19D-4D354E863D8D}"/>
                </a:ext>
              </a:extLst>
            </p:cNvPr>
            <p:cNvSpPr/>
            <p:nvPr/>
          </p:nvSpPr>
          <p:spPr>
            <a:xfrm>
              <a:off x="2352" y="2544"/>
              <a:ext cx="3216" cy="1632"/>
            </a:xfrm>
            <a:prstGeom prst="rect">
              <a:avLst/>
            </a:prstGeom>
            <a:solidFill>
              <a:srgbClr val="E8D9FF">
                <a:alpha val="5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3BD39744-D0A6-09F8-07AD-758AFD472549}"/>
                </a:ext>
              </a:extLst>
            </p:cNvPr>
            <p:cNvGrpSpPr/>
            <p:nvPr/>
          </p:nvGrpSpPr>
          <p:grpSpPr>
            <a:xfrm>
              <a:off x="4265" y="3071"/>
              <a:ext cx="1210" cy="949"/>
              <a:chOff x="4265" y="3071"/>
              <a:chExt cx="1210" cy="949"/>
            </a:xfrm>
          </p:grpSpPr>
          <p:sp>
            <p:nvSpPr>
              <p:cNvPr id="44" name="直接连接符 43">
                <a:extLst>
                  <a:ext uri="{FF2B5EF4-FFF2-40B4-BE49-F238E27FC236}">
                    <a16:creationId xmlns:a16="http://schemas.microsoft.com/office/drawing/2014/main" id="{9680D7E9-D191-70EF-71CF-33C7DE09064E}"/>
                  </a:ext>
                </a:extLst>
              </p:cNvPr>
              <p:cNvSpPr/>
              <p:nvPr/>
            </p:nvSpPr>
            <p:spPr>
              <a:xfrm flipV="1">
                <a:off x="4344" y="3071"/>
                <a:ext cx="44" cy="4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直接连接符 44">
                <a:extLst>
                  <a:ext uri="{FF2B5EF4-FFF2-40B4-BE49-F238E27FC236}">
                    <a16:creationId xmlns:a16="http://schemas.microsoft.com/office/drawing/2014/main" id="{9E516A0E-BA2A-E2C9-D71D-5E1CBC4F5A2F}"/>
                  </a:ext>
                </a:extLst>
              </p:cNvPr>
              <p:cNvSpPr/>
              <p:nvPr/>
            </p:nvSpPr>
            <p:spPr>
              <a:xfrm flipV="1">
                <a:off x="4344" y="3071"/>
                <a:ext cx="133" cy="13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直接连接符 45">
                <a:extLst>
                  <a:ext uri="{FF2B5EF4-FFF2-40B4-BE49-F238E27FC236}">
                    <a16:creationId xmlns:a16="http://schemas.microsoft.com/office/drawing/2014/main" id="{057FD7FD-E88B-04EB-F32A-B040B951988B}"/>
                  </a:ext>
                </a:extLst>
              </p:cNvPr>
              <p:cNvSpPr/>
              <p:nvPr/>
            </p:nvSpPr>
            <p:spPr>
              <a:xfrm flipV="1">
                <a:off x="4344" y="3071"/>
                <a:ext cx="221" cy="22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直接连接符 46">
                <a:extLst>
                  <a:ext uri="{FF2B5EF4-FFF2-40B4-BE49-F238E27FC236}">
                    <a16:creationId xmlns:a16="http://schemas.microsoft.com/office/drawing/2014/main" id="{A153C7A4-1F46-6C4E-270A-6BF1DD4D7EFF}"/>
                  </a:ext>
                </a:extLst>
              </p:cNvPr>
              <p:cNvSpPr/>
              <p:nvPr/>
            </p:nvSpPr>
            <p:spPr>
              <a:xfrm flipV="1">
                <a:off x="4407" y="3071"/>
                <a:ext cx="247" cy="24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直接连接符 47">
                <a:extLst>
                  <a:ext uri="{FF2B5EF4-FFF2-40B4-BE49-F238E27FC236}">
                    <a16:creationId xmlns:a16="http://schemas.microsoft.com/office/drawing/2014/main" id="{18822F50-5E9A-1993-E822-A66B207FABFC}"/>
                  </a:ext>
                </a:extLst>
              </p:cNvPr>
              <p:cNvSpPr/>
              <p:nvPr/>
            </p:nvSpPr>
            <p:spPr>
              <a:xfrm flipV="1">
                <a:off x="4487" y="3071"/>
                <a:ext cx="256" cy="2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EC9C7F4D-8AA0-C641-A244-163093245B80}"/>
                  </a:ext>
                </a:extLst>
              </p:cNvPr>
              <p:cNvSpPr/>
              <p:nvPr/>
            </p:nvSpPr>
            <p:spPr>
              <a:xfrm flipV="1">
                <a:off x="4568" y="3071"/>
                <a:ext cx="264" cy="2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AA219A46-20D6-B3B2-A892-D4F6BD0BF00A}"/>
                  </a:ext>
                </a:extLst>
              </p:cNvPr>
              <p:cNvSpPr/>
              <p:nvPr/>
            </p:nvSpPr>
            <p:spPr>
              <a:xfrm flipV="1">
                <a:off x="4648" y="3071"/>
                <a:ext cx="272" cy="27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直接连接符 50">
                <a:extLst>
                  <a:ext uri="{FF2B5EF4-FFF2-40B4-BE49-F238E27FC236}">
                    <a16:creationId xmlns:a16="http://schemas.microsoft.com/office/drawing/2014/main" id="{F09454B6-AB9B-1D5F-C09C-22B374076809}"/>
                  </a:ext>
                </a:extLst>
              </p:cNvPr>
              <p:cNvSpPr/>
              <p:nvPr/>
            </p:nvSpPr>
            <p:spPr>
              <a:xfrm flipV="1">
                <a:off x="4729" y="3071"/>
                <a:ext cx="280" cy="28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直接连接符 51">
                <a:extLst>
                  <a:ext uri="{FF2B5EF4-FFF2-40B4-BE49-F238E27FC236}">
                    <a16:creationId xmlns:a16="http://schemas.microsoft.com/office/drawing/2014/main" id="{5B10D1CB-FDA4-F608-9783-0ECB6583C1E3}"/>
                  </a:ext>
                </a:extLst>
              </p:cNvPr>
              <p:cNvSpPr/>
              <p:nvPr/>
            </p:nvSpPr>
            <p:spPr>
              <a:xfrm flipV="1">
                <a:off x="4344" y="3774"/>
                <a:ext cx="52" cy="5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295C8BDA-31C1-6B92-0399-2C857546F6D2}"/>
                  </a:ext>
                </a:extLst>
              </p:cNvPr>
              <p:cNvSpPr/>
              <p:nvPr/>
            </p:nvSpPr>
            <p:spPr>
              <a:xfrm flipV="1">
                <a:off x="4809" y="3071"/>
                <a:ext cx="289" cy="2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7AD87503-79BD-8DC2-8423-37FD17608AC7}"/>
                  </a:ext>
                </a:extLst>
              </p:cNvPr>
              <p:cNvSpPr/>
              <p:nvPr/>
            </p:nvSpPr>
            <p:spPr>
              <a:xfrm flipV="1">
                <a:off x="4344" y="3763"/>
                <a:ext cx="150" cy="15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4758DD1B-183B-3F8F-3003-4844EAD94651}"/>
                  </a:ext>
                </a:extLst>
              </p:cNvPr>
              <p:cNvSpPr/>
              <p:nvPr/>
            </p:nvSpPr>
            <p:spPr>
              <a:xfrm flipV="1">
                <a:off x="4890" y="3071"/>
                <a:ext cx="297" cy="29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直接连接符 55">
                <a:extLst>
                  <a:ext uri="{FF2B5EF4-FFF2-40B4-BE49-F238E27FC236}">
                    <a16:creationId xmlns:a16="http://schemas.microsoft.com/office/drawing/2014/main" id="{EB975474-D0F3-CE21-03A7-B3B9A724E42F}"/>
                  </a:ext>
                </a:extLst>
              </p:cNvPr>
              <p:cNvSpPr/>
              <p:nvPr/>
            </p:nvSpPr>
            <p:spPr>
              <a:xfrm flipV="1">
                <a:off x="4344" y="3753"/>
                <a:ext cx="249" cy="25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A9807752-E5F1-C9CA-E9F8-7B23B77F3A42}"/>
                  </a:ext>
                </a:extLst>
              </p:cNvPr>
              <p:cNvSpPr/>
              <p:nvPr/>
            </p:nvSpPr>
            <p:spPr>
              <a:xfrm flipV="1">
                <a:off x="4971" y="3071"/>
                <a:ext cx="304" cy="30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B919D3B4-9447-31AD-6FCE-11E5C7BF8A48}"/>
                  </a:ext>
                </a:extLst>
              </p:cNvPr>
              <p:cNvSpPr/>
              <p:nvPr/>
            </p:nvSpPr>
            <p:spPr>
              <a:xfrm flipV="1">
                <a:off x="4415" y="3744"/>
                <a:ext cx="277" cy="27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F2BBB5B0-0711-FD13-F7AE-CE17FFD9BC7C}"/>
                  </a:ext>
                </a:extLst>
              </p:cNvPr>
              <p:cNvSpPr/>
              <p:nvPr/>
            </p:nvSpPr>
            <p:spPr>
              <a:xfrm flipV="1">
                <a:off x="5056" y="3071"/>
                <a:ext cx="308" cy="30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ACC690DF-024C-E5AE-79C3-3146D6413084}"/>
                  </a:ext>
                </a:extLst>
              </p:cNvPr>
              <p:cNvSpPr/>
              <p:nvPr/>
            </p:nvSpPr>
            <p:spPr>
              <a:xfrm flipV="1">
                <a:off x="4504" y="3733"/>
                <a:ext cx="287" cy="2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BC4D9314-D57E-EE36-1E07-9AD90C4FBEB1}"/>
                  </a:ext>
                </a:extLst>
              </p:cNvPr>
              <p:cNvSpPr/>
              <p:nvPr/>
            </p:nvSpPr>
            <p:spPr>
              <a:xfrm flipV="1">
                <a:off x="5144" y="3137"/>
                <a:ext cx="242" cy="24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466544A2-BF8E-942B-EA10-8662EB867F7C}"/>
                  </a:ext>
                </a:extLst>
              </p:cNvPr>
              <p:cNvSpPr/>
              <p:nvPr/>
            </p:nvSpPr>
            <p:spPr>
              <a:xfrm flipV="1">
                <a:off x="4593" y="3723"/>
                <a:ext cx="296" cy="2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49C599E1-C9E6-DD7C-6B69-A242FD90C373}"/>
                  </a:ext>
                </a:extLst>
              </p:cNvPr>
              <p:cNvSpPr/>
              <p:nvPr/>
            </p:nvSpPr>
            <p:spPr>
              <a:xfrm flipV="1">
                <a:off x="5233" y="3212"/>
                <a:ext cx="168" cy="16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489EBB1B-9F18-1D80-A460-61851AC00A85}"/>
                  </a:ext>
                </a:extLst>
              </p:cNvPr>
              <p:cNvSpPr/>
              <p:nvPr/>
            </p:nvSpPr>
            <p:spPr>
              <a:xfrm flipV="1">
                <a:off x="4682" y="3713"/>
                <a:ext cx="306" cy="30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B9861F2C-58AC-6F8F-33BD-8EBC688083A6}"/>
                  </a:ext>
                </a:extLst>
              </p:cNvPr>
              <p:cNvSpPr/>
              <p:nvPr/>
            </p:nvSpPr>
            <p:spPr>
              <a:xfrm flipV="1">
                <a:off x="5322" y="3298"/>
                <a:ext cx="81" cy="8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0BA3DCF8-4762-CEF4-85AC-71AFC575A251}"/>
                  </a:ext>
                </a:extLst>
              </p:cNvPr>
              <p:cNvSpPr/>
              <p:nvPr/>
            </p:nvSpPr>
            <p:spPr>
              <a:xfrm flipV="1">
                <a:off x="4770" y="3711"/>
                <a:ext cx="309" cy="30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DEADA4F2-EEFA-CD91-A1E7-808323CCA4AE}"/>
                  </a:ext>
                </a:extLst>
              </p:cNvPr>
              <p:cNvSpPr/>
              <p:nvPr/>
            </p:nvSpPr>
            <p:spPr>
              <a:xfrm flipV="1">
                <a:off x="4859" y="3711"/>
                <a:ext cx="308" cy="30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直接连接符 67">
                <a:extLst>
                  <a:ext uri="{FF2B5EF4-FFF2-40B4-BE49-F238E27FC236}">
                    <a16:creationId xmlns:a16="http://schemas.microsoft.com/office/drawing/2014/main" id="{3B2EDA89-3344-90D5-3941-3E7A12CCF90B}"/>
                  </a:ext>
                </a:extLst>
              </p:cNvPr>
              <p:cNvSpPr/>
              <p:nvPr/>
            </p:nvSpPr>
            <p:spPr>
              <a:xfrm flipV="1">
                <a:off x="4948" y="3711"/>
                <a:ext cx="308" cy="30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0CD71D2D-8778-AF52-4CE5-28FA4A947E6A}"/>
                  </a:ext>
                </a:extLst>
              </p:cNvPr>
              <p:cNvSpPr/>
              <p:nvPr/>
            </p:nvSpPr>
            <p:spPr>
              <a:xfrm flipV="1">
                <a:off x="5037" y="3711"/>
                <a:ext cx="308" cy="30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直接连接符 69">
                <a:extLst>
                  <a:ext uri="{FF2B5EF4-FFF2-40B4-BE49-F238E27FC236}">
                    <a16:creationId xmlns:a16="http://schemas.microsoft.com/office/drawing/2014/main" id="{391A77D7-024A-BFAC-AA71-9C522664D8F6}"/>
                  </a:ext>
                </a:extLst>
              </p:cNvPr>
              <p:cNvSpPr/>
              <p:nvPr/>
            </p:nvSpPr>
            <p:spPr>
              <a:xfrm flipV="1">
                <a:off x="5125" y="3718"/>
                <a:ext cx="302" cy="30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直接连接符 70">
                <a:extLst>
                  <a:ext uri="{FF2B5EF4-FFF2-40B4-BE49-F238E27FC236}">
                    <a16:creationId xmlns:a16="http://schemas.microsoft.com/office/drawing/2014/main" id="{7BDDF21E-80F7-8D9B-F48D-2CE6271B816F}"/>
                  </a:ext>
                </a:extLst>
              </p:cNvPr>
              <p:cNvSpPr/>
              <p:nvPr/>
            </p:nvSpPr>
            <p:spPr>
              <a:xfrm flipV="1">
                <a:off x="5214" y="3799"/>
                <a:ext cx="222" cy="22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直接连接符 71">
                <a:extLst>
                  <a:ext uri="{FF2B5EF4-FFF2-40B4-BE49-F238E27FC236}">
                    <a16:creationId xmlns:a16="http://schemas.microsoft.com/office/drawing/2014/main" id="{45EC8466-680A-1A50-B1F8-FCB15CD99BC6}"/>
                  </a:ext>
                </a:extLst>
              </p:cNvPr>
              <p:cNvSpPr/>
              <p:nvPr/>
            </p:nvSpPr>
            <p:spPr>
              <a:xfrm flipV="1">
                <a:off x="5303" y="3902"/>
                <a:ext cx="118" cy="1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直接连接符 72">
                <a:extLst>
                  <a:ext uri="{FF2B5EF4-FFF2-40B4-BE49-F238E27FC236}">
                    <a16:creationId xmlns:a16="http://schemas.microsoft.com/office/drawing/2014/main" id="{5C7C07D3-9D00-3AAC-08EC-F5680903C5C1}"/>
                  </a:ext>
                </a:extLst>
              </p:cNvPr>
              <p:cNvSpPr/>
              <p:nvPr/>
            </p:nvSpPr>
            <p:spPr>
              <a:xfrm flipV="1">
                <a:off x="4348" y="3770"/>
                <a:ext cx="469" cy="48"/>
              </a:xfrm>
              <a:prstGeom prst="line">
                <a:avLst/>
              </a:prstGeom>
              <a:ln w="0" cap="flat" cmpd="sng">
                <a:solidFill>
                  <a:srgbClr val="A50021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直接连接符 73">
                <a:extLst>
                  <a:ext uri="{FF2B5EF4-FFF2-40B4-BE49-F238E27FC236}">
                    <a16:creationId xmlns:a16="http://schemas.microsoft.com/office/drawing/2014/main" id="{7335AE7A-F8EA-A495-39F1-6670DC8D2D0D}"/>
                  </a:ext>
                </a:extLst>
              </p:cNvPr>
              <p:cNvSpPr/>
              <p:nvPr/>
            </p:nvSpPr>
            <p:spPr>
              <a:xfrm>
                <a:off x="4348" y="3273"/>
                <a:ext cx="469" cy="47"/>
              </a:xfrm>
              <a:prstGeom prst="line">
                <a:avLst/>
              </a:prstGeom>
              <a:ln w="0" cap="flat" cmpd="sng">
                <a:solidFill>
                  <a:srgbClr val="A50021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直接连接符 74">
                <a:extLst>
                  <a:ext uri="{FF2B5EF4-FFF2-40B4-BE49-F238E27FC236}">
                    <a16:creationId xmlns:a16="http://schemas.microsoft.com/office/drawing/2014/main" id="{401F3250-864D-3D9D-3296-DD5A0C0FC838}"/>
                  </a:ext>
                </a:extLst>
              </p:cNvPr>
              <p:cNvSpPr/>
              <p:nvPr/>
            </p:nvSpPr>
            <p:spPr>
              <a:xfrm flipV="1">
                <a:off x="4344" y="3711"/>
                <a:ext cx="663" cy="6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86B30678-AA6B-BD2E-2F7E-DFE72023A28B}"/>
                  </a:ext>
                </a:extLst>
              </p:cNvPr>
              <p:cNvSpPr/>
              <p:nvPr/>
            </p:nvSpPr>
            <p:spPr>
              <a:xfrm>
                <a:off x="4344" y="3312"/>
                <a:ext cx="663" cy="6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0AD702A2-D70C-5B57-26FE-E146D8364FA9}"/>
                  </a:ext>
                </a:extLst>
              </p:cNvPr>
              <p:cNvSpPr/>
              <p:nvPr/>
            </p:nvSpPr>
            <p:spPr>
              <a:xfrm flipH="1">
                <a:off x="5247" y="3545"/>
                <a:ext cx="228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直接连接符 77">
                <a:extLst>
                  <a:ext uri="{FF2B5EF4-FFF2-40B4-BE49-F238E27FC236}">
                    <a16:creationId xmlns:a16="http://schemas.microsoft.com/office/drawing/2014/main" id="{6ADAD567-81AC-5DAD-9FA2-ECC2FF79F142}"/>
                  </a:ext>
                </a:extLst>
              </p:cNvPr>
              <p:cNvSpPr/>
              <p:nvPr/>
            </p:nvSpPr>
            <p:spPr>
              <a:xfrm flipH="1">
                <a:off x="5121" y="3545"/>
                <a:ext cx="6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4C5EEE9C-557B-2638-E851-7BFD03B6CC04}"/>
                  </a:ext>
                </a:extLst>
              </p:cNvPr>
              <p:cNvSpPr/>
              <p:nvPr/>
            </p:nvSpPr>
            <p:spPr>
              <a:xfrm flipH="1">
                <a:off x="4682" y="3545"/>
                <a:ext cx="376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70809C88-69EF-4D5B-97C0-116D592CBE96}"/>
                  </a:ext>
                </a:extLst>
              </p:cNvPr>
              <p:cNvSpPr/>
              <p:nvPr/>
            </p:nvSpPr>
            <p:spPr>
              <a:xfrm flipH="1">
                <a:off x="4556" y="3545"/>
                <a:ext cx="6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C9E73F30-2CA5-A664-7732-A61330DAFBC4}"/>
                  </a:ext>
                </a:extLst>
              </p:cNvPr>
              <p:cNvSpPr/>
              <p:nvPr/>
            </p:nvSpPr>
            <p:spPr>
              <a:xfrm flipH="1">
                <a:off x="4265" y="3545"/>
                <a:ext cx="229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直接连接符 81">
                <a:extLst>
                  <a:ext uri="{FF2B5EF4-FFF2-40B4-BE49-F238E27FC236}">
                    <a16:creationId xmlns:a16="http://schemas.microsoft.com/office/drawing/2014/main" id="{A87346F5-C7C8-A6B8-9B12-8950C551C11E}"/>
                  </a:ext>
                </a:extLst>
              </p:cNvPr>
              <p:cNvSpPr/>
              <p:nvPr/>
            </p:nvSpPr>
            <p:spPr>
              <a:xfrm>
                <a:off x="4344" y="3071"/>
                <a:ext cx="1" cy="94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任意多边形 270379">
                <a:extLst>
                  <a:ext uri="{FF2B5EF4-FFF2-40B4-BE49-F238E27FC236}">
                    <a16:creationId xmlns:a16="http://schemas.microsoft.com/office/drawing/2014/main" id="{AA43A031-CC26-9F0A-5026-D03BA3F856C2}"/>
                  </a:ext>
                </a:extLst>
              </p:cNvPr>
              <p:cNvSpPr/>
              <p:nvPr/>
            </p:nvSpPr>
            <p:spPr>
              <a:xfrm>
                <a:off x="5361" y="3071"/>
                <a:ext cx="75" cy="949"/>
              </a:xfrm>
              <a:custGeom>
                <a:avLst/>
                <a:gdLst/>
                <a:ahLst/>
                <a:cxnLst/>
                <a:rect l="0" t="0" r="0" b="0"/>
                <a:pathLst>
                  <a:path w="445" h="5696">
                    <a:moveTo>
                      <a:pt x="47" y="0"/>
                    </a:moveTo>
                    <a:lnTo>
                      <a:pt x="72" y="88"/>
                    </a:lnTo>
                    <a:lnTo>
                      <a:pt x="95" y="178"/>
                    </a:lnTo>
                    <a:lnTo>
                      <a:pt x="108" y="222"/>
                    </a:lnTo>
                    <a:lnTo>
                      <a:pt x="119" y="267"/>
                    </a:lnTo>
                    <a:lnTo>
                      <a:pt x="130" y="312"/>
                    </a:lnTo>
                    <a:lnTo>
                      <a:pt x="142" y="356"/>
                    </a:lnTo>
                    <a:lnTo>
                      <a:pt x="152" y="401"/>
                    </a:lnTo>
                    <a:lnTo>
                      <a:pt x="162" y="445"/>
                    </a:lnTo>
                    <a:lnTo>
                      <a:pt x="173" y="491"/>
                    </a:lnTo>
                    <a:lnTo>
                      <a:pt x="183" y="535"/>
                    </a:lnTo>
                    <a:lnTo>
                      <a:pt x="192" y="579"/>
                    </a:lnTo>
                    <a:lnTo>
                      <a:pt x="200" y="624"/>
                    </a:lnTo>
                    <a:lnTo>
                      <a:pt x="209" y="669"/>
                    </a:lnTo>
                    <a:lnTo>
                      <a:pt x="216" y="714"/>
                    </a:lnTo>
                    <a:lnTo>
                      <a:pt x="223" y="758"/>
                    </a:lnTo>
                    <a:lnTo>
                      <a:pt x="230" y="803"/>
                    </a:lnTo>
                    <a:lnTo>
                      <a:pt x="235" y="849"/>
                    </a:lnTo>
                    <a:lnTo>
                      <a:pt x="238" y="870"/>
                    </a:lnTo>
                    <a:lnTo>
                      <a:pt x="240" y="893"/>
                    </a:lnTo>
                    <a:lnTo>
                      <a:pt x="242" y="915"/>
                    </a:lnTo>
                    <a:lnTo>
                      <a:pt x="245" y="938"/>
                    </a:lnTo>
                    <a:lnTo>
                      <a:pt x="247" y="961"/>
                    </a:lnTo>
                    <a:lnTo>
                      <a:pt x="248" y="983"/>
                    </a:lnTo>
                    <a:lnTo>
                      <a:pt x="250" y="1005"/>
                    </a:lnTo>
                    <a:lnTo>
                      <a:pt x="251" y="1027"/>
                    </a:lnTo>
                    <a:lnTo>
                      <a:pt x="252" y="1050"/>
                    </a:lnTo>
                    <a:lnTo>
                      <a:pt x="253" y="1073"/>
                    </a:lnTo>
                    <a:lnTo>
                      <a:pt x="254" y="1118"/>
                    </a:lnTo>
                    <a:lnTo>
                      <a:pt x="254" y="1163"/>
                    </a:lnTo>
                    <a:lnTo>
                      <a:pt x="254" y="1207"/>
                    </a:lnTo>
                    <a:lnTo>
                      <a:pt x="253" y="1253"/>
                    </a:lnTo>
                    <a:lnTo>
                      <a:pt x="252" y="1298"/>
                    </a:lnTo>
                    <a:lnTo>
                      <a:pt x="250" y="1343"/>
                    </a:lnTo>
                    <a:lnTo>
                      <a:pt x="248" y="1389"/>
                    </a:lnTo>
                    <a:lnTo>
                      <a:pt x="246" y="1434"/>
                    </a:lnTo>
                    <a:lnTo>
                      <a:pt x="242" y="1479"/>
                    </a:lnTo>
                    <a:lnTo>
                      <a:pt x="238" y="1524"/>
                    </a:lnTo>
                    <a:lnTo>
                      <a:pt x="235" y="1571"/>
                    </a:lnTo>
                    <a:lnTo>
                      <a:pt x="231" y="1616"/>
                    </a:lnTo>
                    <a:lnTo>
                      <a:pt x="223" y="1706"/>
                    </a:lnTo>
                    <a:lnTo>
                      <a:pt x="215" y="1798"/>
                    </a:lnTo>
                    <a:lnTo>
                      <a:pt x="206" y="1889"/>
                    </a:lnTo>
                    <a:lnTo>
                      <a:pt x="198" y="1980"/>
                    </a:lnTo>
                    <a:lnTo>
                      <a:pt x="195" y="2026"/>
                    </a:lnTo>
                    <a:lnTo>
                      <a:pt x="192" y="2073"/>
                    </a:lnTo>
                    <a:lnTo>
                      <a:pt x="189" y="2118"/>
                    </a:lnTo>
                    <a:lnTo>
                      <a:pt x="186" y="2164"/>
                    </a:lnTo>
                    <a:lnTo>
                      <a:pt x="184" y="2209"/>
                    </a:lnTo>
                    <a:lnTo>
                      <a:pt x="182" y="2256"/>
                    </a:lnTo>
                    <a:lnTo>
                      <a:pt x="180" y="2302"/>
                    </a:lnTo>
                    <a:lnTo>
                      <a:pt x="179" y="2348"/>
                    </a:lnTo>
                    <a:lnTo>
                      <a:pt x="179" y="2394"/>
                    </a:lnTo>
                    <a:lnTo>
                      <a:pt x="179" y="2440"/>
                    </a:lnTo>
                    <a:lnTo>
                      <a:pt x="180" y="2486"/>
                    </a:lnTo>
                    <a:lnTo>
                      <a:pt x="181" y="2510"/>
                    </a:lnTo>
                    <a:lnTo>
                      <a:pt x="182" y="2532"/>
                    </a:lnTo>
                    <a:lnTo>
                      <a:pt x="184" y="2579"/>
                    </a:lnTo>
                    <a:lnTo>
                      <a:pt x="187" y="2625"/>
                    </a:lnTo>
                    <a:lnTo>
                      <a:pt x="191" y="2671"/>
                    </a:lnTo>
                    <a:lnTo>
                      <a:pt x="195" y="2717"/>
                    </a:lnTo>
                    <a:lnTo>
                      <a:pt x="200" y="2764"/>
                    </a:lnTo>
                    <a:lnTo>
                      <a:pt x="205" y="2811"/>
                    </a:lnTo>
                    <a:lnTo>
                      <a:pt x="212" y="2857"/>
                    </a:lnTo>
                    <a:lnTo>
                      <a:pt x="218" y="2904"/>
                    </a:lnTo>
                    <a:lnTo>
                      <a:pt x="225" y="2950"/>
                    </a:lnTo>
                    <a:lnTo>
                      <a:pt x="232" y="2996"/>
                    </a:lnTo>
                    <a:lnTo>
                      <a:pt x="240" y="3042"/>
                    </a:lnTo>
                    <a:lnTo>
                      <a:pt x="248" y="3089"/>
                    </a:lnTo>
                    <a:lnTo>
                      <a:pt x="256" y="3135"/>
                    </a:lnTo>
                    <a:lnTo>
                      <a:pt x="265" y="3182"/>
                    </a:lnTo>
                    <a:lnTo>
                      <a:pt x="283" y="3275"/>
                    </a:lnTo>
                    <a:lnTo>
                      <a:pt x="300" y="3367"/>
                    </a:lnTo>
                    <a:lnTo>
                      <a:pt x="319" y="3459"/>
                    </a:lnTo>
                    <a:lnTo>
                      <a:pt x="337" y="3552"/>
                    </a:lnTo>
                    <a:lnTo>
                      <a:pt x="355" y="3643"/>
                    </a:lnTo>
                    <a:lnTo>
                      <a:pt x="363" y="3689"/>
                    </a:lnTo>
                    <a:lnTo>
                      <a:pt x="372" y="3735"/>
                    </a:lnTo>
                    <a:lnTo>
                      <a:pt x="379" y="3781"/>
                    </a:lnTo>
                    <a:lnTo>
                      <a:pt x="387" y="3826"/>
                    </a:lnTo>
                    <a:lnTo>
                      <a:pt x="395" y="3871"/>
                    </a:lnTo>
                    <a:lnTo>
                      <a:pt x="402" y="3917"/>
                    </a:lnTo>
                    <a:lnTo>
                      <a:pt x="409" y="3962"/>
                    </a:lnTo>
                    <a:lnTo>
                      <a:pt x="415" y="4007"/>
                    </a:lnTo>
                    <a:lnTo>
                      <a:pt x="421" y="4053"/>
                    </a:lnTo>
                    <a:lnTo>
                      <a:pt x="427" y="4098"/>
                    </a:lnTo>
                    <a:lnTo>
                      <a:pt x="431" y="4143"/>
                    </a:lnTo>
                    <a:lnTo>
                      <a:pt x="435" y="4187"/>
                    </a:lnTo>
                    <a:lnTo>
                      <a:pt x="439" y="4231"/>
                    </a:lnTo>
                    <a:lnTo>
                      <a:pt x="441" y="4277"/>
                    </a:lnTo>
                    <a:lnTo>
                      <a:pt x="442" y="4298"/>
                    </a:lnTo>
                    <a:lnTo>
                      <a:pt x="443" y="4321"/>
                    </a:lnTo>
                    <a:lnTo>
                      <a:pt x="444" y="4343"/>
                    </a:lnTo>
                    <a:lnTo>
                      <a:pt x="444" y="4365"/>
                    </a:lnTo>
                    <a:lnTo>
                      <a:pt x="445" y="4387"/>
                    </a:lnTo>
                    <a:lnTo>
                      <a:pt x="445" y="4409"/>
                    </a:lnTo>
                    <a:lnTo>
                      <a:pt x="445" y="4431"/>
                    </a:lnTo>
                    <a:lnTo>
                      <a:pt x="445" y="4453"/>
                    </a:lnTo>
                    <a:lnTo>
                      <a:pt x="444" y="4475"/>
                    </a:lnTo>
                    <a:lnTo>
                      <a:pt x="443" y="4497"/>
                    </a:lnTo>
                    <a:lnTo>
                      <a:pt x="443" y="4518"/>
                    </a:lnTo>
                    <a:lnTo>
                      <a:pt x="441" y="4540"/>
                    </a:lnTo>
                    <a:lnTo>
                      <a:pt x="440" y="4562"/>
                    </a:lnTo>
                    <a:lnTo>
                      <a:pt x="438" y="4583"/>
                    </a:lnTo>
                    <a:lnTo>
                      <a:pt x="437" y="4605"/>
                    </a:lnTo>
                    <a:lnTo>
                      <a:pt x="434" y="4626"/>
                    </a:lnTo>
                    <a:lnTo>
                      <a:pt x="432" y="4648"/>
                    </a:lnTo>
                    <a:lnTo>
                      <a:pt x="430" y="4670"/>
                    </a:lnTo>
                    <a:lnTo>
                      <a:pt x="427" y="4691"/>
                    </a:lnTo>
                    <a:lnTo>
                      <a:pt x="423" y="4713"/>
                    </a:lnTo>
                    <a:lnTo>
                      <a:pt x="419" y="4734"/>
                    </a:lnTo>
                    <a:lnTo>
                      <a:pt x="416" y="4756"/>
                    </a:lnTo>
                    <a:lnTo>
                      <a:pt x="412" y="4777"/>
                    </a:lnTo>
                    <a:lnTo>
                      <a:pt x="407" y="4798"/>
                    </a:lnTo>
                    <a:lnTo>
                      <a:pt x="403" y="4819"/>
                    </a:lnTo>
                    <a:lnTo>
                      <a:pt x="398" y="4840"/>
                    </a:lnTo>
                    <a:lnTo>
                      <a:pt x="393" y="4862"/>
                    </a:lnTo>
                    <a:lnTo>
                      <a:pt x="387" y="4883"/>
                    </a:lnTo>
                    <a:lnTo>
                      <a:pt x="381" y="4903"/>
                    </a:lnTo>
                    <a:lnTo>
                      <a:pt x="376" y="4925"/>
                    </a:lnTo>
                    <a:lnTo>
                      <a:pt x="370" y="4945"/>
                    </a:lnTo>
                    <a:lnTo>
                      <a:pt x="363" y="4967"/>
                    </a:lnTo>
                    <a:lnTo>
                      <a:pt x="357" y="4987"/>
                    </a:lnTo>
                    <a:lnTo>
                      <a:pt x="349" y="5008"/>
                    </a:lnTo>
                    <a:lnTo>
                      <a:pt x="342" y="5029"/>
                    </a:lnTo>
                    <a:lnTo>
                      <a:pt x="335" y="5049"/>
                    </a:lnTo>
                    <a:lnTo>
                      <a:pt x="328" y="5070"/>
                    </a:lnTo>
                    <a:lnTo>
                      <a:pt x="320" y="5091"/>
                    </a:lnTo>
                    <a:lnTo>
                      <a:pt x="311" y="5112"/>
                    </a:lnTo>
                    <a:lnTo>
                      <a:pt x="303" y="5133"/>
                    </a:lnTo>
                    <a:lnTo>
                      <a:pt x="295" y="5153"/>
                    </a:lnTo>
                    <a:lnTo>
                      <a:pt x="286" y="5174"/>
                    </a:lnTo>
                    <a:lnTo>
                      <a:pt x="277" y="5193"/>
                    </a:lnTo>
                    <a:lnTo>
                      <a:pt x="268" y="5214"/>
                    </a:lnTo>
                    <a:lnTo>
                      <a:pt x="259" y="5234"/>
                    </a:lnTo>
                    <a:lnTo>
                      <a:pt x="249" y="5255"/>
                    </a:lnTo>
                    <a:lnTo>
                      <a:pt x="239" y="5275"/>
                    </a:lnTo>
                    <a:lnTo>
                      <a:pt x="229" y="5295"/>
                    </a:lnTo>
                    <a:lnTo>
                      <a:pt x="210" y="5336"/>
                    </a:lnTo>
                    <a:lnTo>
                      <a:pt x="188" y="5376"/>
                    </a:lnTo>
                    <a:lnTo>
                      <a:pt x="166" y="5416"/>
                    </a:lnTo>
                    <a:lnTo>
                      <a:pt x="145" y="5458"/>
                    </a:lnTo>
                    <a:lnTo>
                      <a:pt x="121" y="5498"/>
                    </a:lnTo>
                    <a:lnTo>
                      <a:pt x="98" y="5537"/>
                    </a:lnTo>
                    <a:lnTo>
                      <a:pt x="75" y="5577"/>
                    </a:lnTo>
                    <a:lnTo>
                      <a:pt x="50" y="5617"/>
                    </a:lnTo>
                    <a:lnTo>
                      <a:pt x="25" y="5657"/>
                    </a:lnTo>
                    <a:lnTo>
                      <a:pt x="0" y="5696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直接连接符 83">
                <a:extLst>
                  <a:ext uri="{FF2B5EF4-FFF2-40B4-BE49-F238E27FC236}">
                    <a16:creationId xmlns:a16="http://schemas.microsoft.com/office/drawing/2014/main" id="{C236B264-A672-3FE7-599A-4C87DC0CB7E5}"/>
                  </a:ext>
                </a:extLst>
              </p:cNvPr>
              <p:cNvSpPr/>
              <p:nvPr/>
            </p:nvSpPr>
            <p:spPr>
              <a:xfrm flipH="1">
                <a:off x="5007" y="3711"/>
                <a:ext cx="41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直接连接符 84">
                <a:extLst>
                  <a:ext uri="{FF2B5EF4-FFF2-40B4-BE49-F238E27FC236}">
                    <a16:creationId xmlns:a16="http://schemas.microsoft.com/office/drawing/2014/main" id="{FE47122E-C6D5-E9D0-1962-4E4020621FFC}"/>
                  </a:ext>
                </a:extLst>
              </p:cNvPr>
              <p:cNvSpPr/>
              <p:nvPr/>
            </p:nvSpPr>
            <p:spPr>
              <a:xfrm flipH="1">
                <a:off x="5007" y="3379"/>
                <a:ext cx="38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6904083F-D5F9-2361-1E2A-C80A31804AC7}"/>
                  </a:ext>
                </a:extLst>
              </p:cNvPr>
              <p:cNvSpPr/>
              <p:nvPr/>
            </p:nvSpPr>
            <p:spPr>
              <a:xfrm flipV="1">
                <a:off x="4817" y="3320"/>
                <a:ext cx="1" cy="45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5CD66E87-F160-293F-2787-CF35E73FF59B}"/>
                  </a:ext>
                </a:extLst>
              </p:cNvPr>
              <p:cNvSpPr/>
              <p:nvPr/>
            </p:nvSpPr>
            <p:spPr>
              <a:xfrm>
                <a:off x="5007" y="3379"/>
                <a:ext cx="1" cy="33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30EB1A90-F4D3-060C-0C6A-2FE46DA74728}"/>
                </a:ext>
              </a:extLst>
            </p:cNvPr>
            <p:cNvGrpSpPr/>
            <p:nvPr/>
          </p:nvGrpSpPr>
          <p:grpSpPr>
            <a:xfrm>
              <a:off x="2584" y="3194"/>
              <a:ext cx="1307" cy="778"/>
              <a:chOff x="2584" y="3194"/>
              <a:chExt cx="1307" cy="778"/>
            </a:xfrm>
          </p:grpSpPr>
          <p:sp>
            <p:nvSpPr>
              <p:cNvPr id="8" name="直接连接符 7">
                <a:extLst>
                  <a:ext uri="{FF2B5EF4-FFF2-40B4-BE49-F238E27FC236}">
                    <a16:creationId xmlns:a16="http://schemas.microsoft.com/office/drawing/2014/main" id="{9B914A8E-4DBC-7A50-2E0C-711E1927966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11" y="3194"/>
                <a:ext cx="41" cy="4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直接连接符 8">
                <a:extLst>
                  <a:ext uri="{FF2B5EF4-FFF2-40B4-BE49-F238E27FC236}">
                    <a16:creationId xmlns:a16="http://schemas.microsoft.com/office/drawing/2014/main" id="{96655F9A-FF30-3AE7-F6A5-0129FCD5A97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37" y="3194"/>
                <a:ext cx="88" cy="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直接连接符 9">
                <a:extLst>
                  <a:ext uri="{FF2B5EF4-FFF2-40B4-BE49-F238E27FC236}">
                    <a16:creationId xmlns:a16="http://schemas.microsoft.com/office/drawing/2014/main" id="{95E7F302-8E19-9A17-B6CA-E2FCACC781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85" y="3194"/>
                <a:ext cx="112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" name="直接连接符 10">
                <a:extLst>
                  <a:ext uri="{FF2B5EF4-FFF2-40B4-BE49-F238E27FC236}">
                    <a16:creationId xmlns:a16="http://schemas.microsoft.com/office/drawing/2014/main" id="{8294BD01-4083-8611-84E6-1C68207A01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758" y="3194"/>
                <a:ext cx="112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直接连接符 11">
                <a:extLst>
                  <a:ext uri="{FF2B5EF4-FFF2-40B4-BE49-F238E27FC236}">
                    <a16:creationId xmlns:a16="http://schemas.microsoft.com/office/drawing/2014/main" id="{83B1DDA3-8216-20C9-8FDB-FF3AEF853B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830" y="3194"/>
                <a:ext cx="113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任意多边形 270390">
                <a:extLst>
                  <a:ext uri="{FF2B5EF4-FFF2-40B4-BE49-F238E27FC236}">
                    <a16:creationId xmlns:a16="http://schemas.microsoft.com/office/drawing/2014/main" id="{AD82F0E2-30FF-9F37-514B-1CF0B6B3983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03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507" y="320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任意多边形 270391">
                <a:extLst>
                  <a:ext uri="{FF2B5EF4-FFF2-40B4-BE49-F238E27FC236}">
                    <a16:creationId xmlns:a16="http://schemas.microsoft.com/office/drawing/2014/main" id="{0226B01D-333B-1BA3-542A-D53621B009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76" y="3194"/>
                <a:ext cx="112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0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任意多边形 270392">
                <a:extLst>
                  <a:ext uri="{FF2B5EF4-FFF2-40B4-BE49-F238E27FC236}">
                    <a16:creationId xmlns:a16="http://schemas.microsoft.com/office/drawing/2014/main" id="{A7C5E927-6E8D-B4C1-AF26-7B6B75B38C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49" y="3194"/>
                <a:ext cx="112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0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任意多边形 270393">
                <a:extLst>
                  <a:ext uri="{FF2B5EF4-FFF2-40B4-BE49-F238E27FC236}">
                    <a16:creationId xmlns:a16="http://schemas.microsoft.com/office/drawing/2014/main" id="{E566840B-7E8B-B96A-06AC-DE15F751C4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21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1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任意多边形 270394">
                <a:extLst>
                  <a:ext uri="{FF2B5EF4-FFF2-40B4-BE49-F238E27FC236}">
                    <a16:creationId xmlns:a16="http://schemas.microsoft.com/office/drawing/2014/main" id="{A01EC072-F5FD-2885-4D20-618EF22B8B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94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0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任意多边形 270395">
                <a:extLst>
                  <a:ext uri="{FF2B5EF4-FFF2-40B4-BE49-F238E27FC236}">
                    <a16:creationId xmlns:a16="http://schemas.microsoft.com/office/drawing/2014/main" id="{1A8B8D21-CB38-D563-E051-8172653AF5B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67" y="3194"/>
                <a:ext cx="112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7" h="827">
                    <a:moveTo>
                      <a:pt x="0" y="827"/>
                    </a:moveTo>
                    <a:lnTo>
                      <a:pt x="471" y="356"/>
                    </a:lnTo>
                    <a:lnTo>
                      <a:pt x="827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任意多边形 270396">
                <a:extLst>
                  <a:ext uri="{FF2B5EF4-FFF2-40B4-BE49-F238E27FC236}">
                    <a16:creationId xmlns:a16="http://schemas.microsoft.com/office/drawing/2014/main" id="{5C4E0C00-7BA8-5CC8-8161-3C95DC177D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39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0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" name="任意多边形 270397">
                <a:extLst>
                  <a:ext uri="{FF2B5EF4-FFF2-40B4-BE49-F238E27FC236}">
                    <a16:creationId xmlns:a16="http://schemas.microsoft.com/office/drawing/2014/main" id="{9818583E-F793-9D94-23B7-48B5CC093F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12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0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任意多边形 270398">
                <a:extLst>
                  <a:ext uri="{FF2B5EF4-FFF2-40B4-BE49-F238E27FC236}">
                    <a16:creationId xmlns:a16="http://schemas.microsoft.com/office/drawing/2014/main" id="{83A11FC0-823A-B578-2C39-064152FE42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5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7" h="827">
                    <a:moveTo>
                      <a:pt x="0" y="827"/>
                    </a:moveTo>
                    <a:lnTo>
                      <a:pt x="471" y="356"/>
                    </a:lnTo>
                    <a:lnTo>
                      <a:pt x="827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任意多边形 270399">
                <a:extLst>
                  <a:ext uri="{FF2B5EF4-FFF2-40B4-BE49-F238E27FC236}">
                    <a16:creationId xmlns:a16="http://schemas.microsoft.com/office/drawing/2014/main" id="{67FDA423-37E1-7DA8-A9B7-8725D3426C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57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6" h="827">
                    <a:moveTo>
                      <a:pt x="0" y="827"/>
                    </a:moveTo>
                    <a:lnTo>
                      <a:pt x="470" y="356"/>
                    </a:lnTo>
                    <a:lnTo>
                      <a:pt x="826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任意多边形 270400">
                <a:extLst>
                  <a:ext uri="{FF2B5EF4-FFF2-40B4-BE49-F238E27FC236}">
                    <a16:creationId xmlns:a16="http://schemas.microsoft.com/office/drawing/2014/main" id="{0C9E4226-1087-5769-F8CA-C882D53F7D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30" y="3194"/>
                <a:ext cx="113" cy="112"/>
              </a:xfrm>
              <a:custGeom>
                <a:avLst/>
                <a:gdLst/>
                <a:ahLst/>
                <a:cxnLst/>
                <a:rect l="0" t="0" r="0" b="0"/>
                <a:pathLst>
                  <a:path w="824" h="826">
                    <a:moveTo>
                      <a:pt x="0" y="826"/>
                    </a:moveTo>
                    <a:lnTo>
                      <a:pt x="470" y="355"/>
                    </a:lnTo>
                    <a:lnTo>
                      <a:pt x="824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任意多边形 270401">
                <a:extLst>
                  <a:ext uri="{FF2B5EF4-FFF2-40B4-BE49-F238E27FC236}">
                    <a16:creationId xmlns:a16="http://schemas.microsoft.com/office/drawing/2014/main" id="{906237AF-83D0-4EFB-D3ED-C75FA5EE13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03" y="3230"/>
                <a:ext cx="76" cy="76"/>
              </a:xfrm>
              <a:custGeom>
                <a:avLst/>
                <a:gdLst/>
                <a:ahLst/>
                <a:cxnLst/>
                <a:rect l="0" t="0" r="0" b="0"/>
                <a:pathLst>
                  <a:path w="558" h="560">
                    <a:moveTo>
                      <a:pt x="0" y="560"/>
                    </a:moveTo>
                    <a:lnTo>
                      <a:pt x="471" y="89"/>
                    </a:lnTo>
                    <a:lnTo>
                      <a:pt x="558" y="0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ABB573D1-7555-FAC7-802C-779446B3AB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775" y="3267"/>
                <a:ext cx="41" cy="3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74261839-28B9-DFB4-5160-69CDE122A4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36" y="3306"/>
                <a:ext cx="118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485F3E0C-252C-5402-B33D-61EEE505D5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72" y="3242"/>
                <a:ext cx="819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D9B2D0CF-4678-25FC-642E-D749628B33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00" y="3971"/>
                <a:ext cx="114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9" name="组合 28">
                <a:extLst>
                  <a:ext uri="{FF2B5EF4-FFF2-40B4-BE49-F238E27FC236}">
                    <a16:creationId xmlns:a16="http://schemas.microsoft.com/office/drawing/2014/main" id="{68FCBAAC-C93E-7E51-4BDA-F8639FE5975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584" y="3582"/>
                <a:ext cx="1307" cy="1"/>
                <a:chOff x="3630" y="3348"/>
                <a:chExt cx="1595" cy="1"/>
              </a:xfrm>
            </p:grpSpPr>
            <p:sp>
              <p:nvSpPr>
                <p:cNvPr id="39" name="直接连接符 38">
                  <a:extLst>
                    <a:ext uri="{FF2B5EF4-FFF2-40B4-BE49-F238E27FC236}">
                      <a16:creationId xmlns:a16="http://schemas.microsoft.com/office/drawing/2014/main" id="{372267C9-73E4-04E7-61FB-22B60F16AAC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630" y="3348"/>
                  <a:ext cx="421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" name="直接连接符 39">
                  <a:extLst>
                    <a:ext uri="{FF2B5EF4-FFF2-40B4-BE49-F238E27FC236}">
                      <a16:creationId xmlns:a16="http://schemas.microsoft.com/office/drawing/2014/main" id="{68E43191-D0BB-5E3B-BEF8-A731B8A16A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113" y="3348"/>
                  <a:ext cx="6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" name="直接连接符 40">
                  <a:extLst>
                    <a:ext uri="{FF2B5EF4-FFF2-40B4-BE49-F238E27FC236}">
                      <a16:creationId xmlns:a16="http://schemas.microsoft.com/office/drawing/2014/main" id="{247C466E-6337-AA54-E290-B2DC79C430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39" y="3348"/>
                  <a:ext cx="376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" name="直接连接符 41">
                  <a:extLst>
                    <a:ext uri="{FF2B5EF4-FFF2-40B4-BE49-F238E27FC236}">
                      <a16:creationId xmlns:a16="http://schemas.microsoft.com/office/drawing/2014/main" id="{F6A7D688-44C1-3D89-D45B-92D320A1A7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78" y="3348"/>
                  <a:ext cx="6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" name="直接连接符 42">
                  <a:extLst>
                    <a:ext uri="{FF2B5EF4-FFF2-40B4-BE49-F238E27FC236}">
                      <a16:creationId xmlns:a16="http://schemas.microsoft.com/office/drawing/2014/main" id="{2607084E-41D2-E0AE-735C-12ED6DB4ADB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04" y="3348"/>
                  <a:ext cx="421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993594C2-B9C2-36E6-8557-BDB340BD4DB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4" y="3194"/>
                <a:ext cx="115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00C7DA02-2D81-C779-EDBB-C4586E05E6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72" y="3923"/>
                <a:ext cx="819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任意多边形 270414">
                <a:extLst>
                  <a:ext uri="{FF2B5EF4-FFF2-40B4-BE49-F238E27FC236}">
                    <a16:creationId xmlns:a16="http://schemas.microsoft.com/office/drawing/2014/main" id="{A2549263-4CE2-9D8E-86E3-BAF1578541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4" y="3194"/>
                <a:ext cx="75" cy="777"/>
              </a:xfrm>
              <a:custGeom>
                <a:avLst/>
                <a:gdLst/>
                <a:ahLst/>
                <a:cxnLst/>
                <a:rect l="0" t="0" r="0" b="0"/>
                <a:pathLst>
                  <a:path w="548" h="5696">
                    <a:moveTo>
                      <a:pt x="0" y="0"/>
                    </a:moveTo>
                    <a:lnTo>
                      <a:pt x="53" y="76"/>
                    </a:lnTo>
                    <a:lnTo>
                      <a:pt x="80" y="114"/>
                    </a:lnTo>
                    <a:lnTo>
                      <a:pt x="106" y="153"/>
                    </a:lnTo>
                    <a:lnTo>
                      <a:pt x="133" y="191"/>
                    </a:lnTo>
                    <a:lnTo>
                      <a:pt x="158" y="230"/>
                    </a:lnTo>
                    <a:lnTo>
                      <a:pt x="183" y="268"/>
                    </a:lnTo>
                    <a:lnTo>
                      <a:pt x="209" y="307"/>
                    </a:lnTo>
                    <a:lnTo>
                      <a:pt x="232" y="347"/>
                    </a:lnTo>
                    <a:lnTo>
                      <a:pt x="256" y="385"/>
                    </a:lnTo>
                    <a:lnTo>
                      <a:pt x="280" y="425"/>
                    </a:lnTo>
                    <a:lnTo>
                      <a:pt x="291" y="444"/>
                    </a:lnTo>
                    <a:lnTo>
                      <a:pt x="302" y="464"/>
                    </a:lnTo>
                    <a:lnTo>
                      <a:pt x="314" y="483"/>
                    </a:lnTo>
                    <a:lnTo>
                      <a:pt x="324" y="503"/>
                    </a:lnTo>
                    <a:lnTo>
                      <a:pt x="334" y="523"/>
                    </a:lnTo>
                    <a:lnTo>
                      <a:pt x="345" y="543"/>
                    </a:lnTo>
                    <a:lnTo>
                      <a:pt x="355" y="564"/>
                    </a:lnTo>
                    <a:lnTo>
                      <a:pt x="365" y="583"/>
                    </a:lnTo>
                    <a:lnTo>
                      <a:pt x="374" y="604"/>
                    </a:lnTo>
                    <a:lnTo>
                      <a:pt x="384" y="623"/>
                    </a:lnTo>
                    <a:lnTo>
                      <a:pt x="393" y="644"/>
                    </a:lnTo>
                    <a:lnTo>
                      <a:pt x="402" y="664"/>
                    </a:lnTo>
                    <a:lnTo>
                      <a:pt x="410" y="685"/>
                    </a:lnTo>
                    <a:lnTo>
                      <a:pt x="419" y="705"/>
                    </a:lnTo>
                    <a:lnTo>
                      <a:pt x="427" y="725"/>
                    </a:lnTo>
                    <a:lnTo>
                      <a:pt x="435" y="746"/>
                    </a:lnTo>
                    <a:lnTo>
                      <a:pt x="442" y="767"/>
                    </a:lnTo>
                    <a:lnTo>
                      <a:pt x="449" y="788"/>
                    </a:lnTo>
                    <a:lnTo>
                      <a:pt x="457" y="808"/>
                    </a:lnTo>
                    <a:lnTo>
                      <a:pt x="463" y="829"/>
                    </a:lnTo>
                    <a:lnTo>
                      <a:pt x="469" y="851"/>
                    </a:lnTo>
                    <a:lnTo>
                      <a:pt x="475" y="871"/>
                    </a:lnTo>
                    <a:lnTo>
                      <a:pt x="481" y="893"/>
                    </a:lnTo>
                    <a:lnTo>
                      <a:pt x="486" y="914"/>
                    </a:lnTo>
                    <a:lnTo>
                      <a:pt x="492" y="935"/>
                    </a:lnTo>
                    <a:lnTo>
                      <a:pt x="497" y="957"/>
                    </a:lnTo>
                    <a:lnTo>
                      <a:pt x="501" y="978"/>
                    </a:lnTo>
                    <a:lnTo>
                      <a:pt x="506" y="1000"/>
                    </a:lnTo>
                    <a:lnTo>
                      <a:pt x="510" y="1021"/>
                    </a:lnTo>
                    <a:lnTo>
                      <a:pt x="514" y="1043"/>
                    </a:lnTo>
                    <a:lnTo>
                      <a:pt x="517" y="1065"/>
                    </a:lnTo>
                    <a:lnTo>
                      <a:pt x="521" y="1086"/>
                    </a:lnTo>
                    <a:lnTo>
                      <a:pt x="525" y="1109"/>
                    </a:lnTo>
                    <a:lnTo>
                      <a:pt x="528" y="1130"/>
                    </a:lnTo>
                    <a:lnTo>
                      <a:pt x="531" y="1152"/>
                    </a:lnTo>
                    <a:lnTo>
                      <a:pt x="533" y="1175"/>
                    </a:lnTo>
                    <a:lnTo>
                      <a:pt x="535" y="1196"/>
                    </a:lnTo>
                    <a:lnTo>
                      <a:pt x="537" y="1219"/>
                    </a:lnTo>
                    <a:lnTo>
                      <a:pt x="539" y="1240"/>
                    </a:lnTo>
                    <a:lnTo>
                      <a:pt x="541" y="1263"/>
                    </a:lnTo>
                    <a:lnTo>
                      <a:pt x="543" y="1286"/>
                    </a:lnTo>
                    <a:lnTo>
                      <a:pt x="544" y="1307"/>
                    </a:lnTo>
                    <a:lnTo>
                      <a:pt x="545" y="1330"/>
                    </a:lnTo>
                    <a:lnTo>
                      <a:pt x="546" y="1353"/>
                    </a:lnTo>
                    <a:lnTo>
                      <a:pt x="547" y="1398"/>
                    </a:lnTo>
                    <a:lnTo>
                      <a:pt x="548" y="1443"/>
                    </a:lnTo>
                    <a:lnTo>
                      <a:pt x="548" y="1488"/>
                    </a:lnTo>
                    <a:lnTo>
                      <a:pt x="548" y="1534"/>
                    </a:lnTo>
                    <a:lnTo>
                      <a:pt x="547" y="1580"/>
                    </a:lnTo>
                    <a:lnTo>
                      <a:pt x="546" y="1625"/>
                    </a:lnTo>
                    <a:lnTo>
                      <a:pt x="544" y="1671"/>
                    </a:lnTo>
                    <a:lnTo>
                      <a:pt x="541" y="1718"/>
                    </a:lnTo>
                    <a:lnTo>
                      <a:pt x="538" y="1764"/>
                    </a:lnTo>
                    <a:lnTo>
                      <a:pt x="535" y="1810"/>
                    </a:lnTo>
                    <a:lnTo>
                      <a:pt x="532" y="1857"/>
                    </a:lnTo>
                    <a:lnTo>
                      <a:pt x="528" y="1903"/>
                    </a:lnTo>
                    <a:lnTo>
                      <a:pt x="523" y="1950"/>
                    </a:lnTo>
                    <a:lnTo>
                      <a:pt x="518" y="1996"/>
                    </a:lnTo>
                    <a:lnTo>
                      <a:pt x="514" y="2043"/>
                    </a:lnTo>
                    <a:lnTo>
                      <a:pt x="504" y="2136"/>
                    </a:lnTo>
                    <a:lnTo>
                      <a:pt x="494" y="2231"/>
                    </a:lnTo>
                    <a:lnTo>
                      <a:pt x="472" y="2418"/>
                    </a:lnTo>
                    <a:lnTo>
                      <a:pt x="463" y="2512"/>
                    </a:lnTo>
                    <a:lnTo>
                      <a:pt x="458" y="2559"/>
                    </a:lnTo>
                    <a:lnTo>
                      <a:pt x="454" y="2605"/>
                    </a:lnTo>
                    <a:lnTo>
                      <a:pt x="449" y="2652"/>
                    </a:lnTo>
                    <a:lnTo>
                      <a:pt x="445" y="2699"/>
                    </a:lnTo>
                    <a:lnTo>
                      <a:pt x="441" y="2745"/>
                    </a:lnTo>
                    <a:lnTo>
                      <a:pt x="438" y="2791"/>
                    </a:lnTo>
                    <a:lnTo>
                      <a:pt x="435" y="2838"/>
                    </a:lnTo>
                    <a:lnTo>
                      <a:pt x="433" y="2884"/>
                    </a:lnTo>
                    <a:lnTo>
                      <a:pt x="431" y="2930"/>
                    </a:lnTo>
                    <a:lnTo>
                      <a:pt x="429" y="2977"/>
                    </a:lnTo>
                    <a:lnTo>
                      <a:pt x="428" y="3022"/>
                    </a:lnTo>
                    <a:lnTo>
                      <a:pt x="427" y="3068"/>
                    </a:lnTo>
                    <a:lnTo>
                      <a:pt x="426" y="3113"/>
                    </a:lnTo>
                    <a:lnTo>
                      <a:pt x="425" y="3160"/>
                    </a:lnTo>
                    <a:lnTo>
                      <a:pt x="424" y="3250"/>
                    </a:lnTo>
                    <a:lnTo>
                      <a:pt x="423" y="3342"/>
                    </a:lnTo>
                    <a:lnTo>
                      <a:pt x="423" y="3432"/>
                    </a:lnTo>
                    <a:lnTo>
                      <a:pt x="422" y="3523"/>
                    </a:lnTo>
                    <a:lnTo>
                      <a:pt x="421" y="3568"/>
                    </a:lnTo>
                    <a:lnTo>
                      <a:pt x="420" y="3613"/>
                    </a:lnTo>
                    <a:lnTo>
                      <a:pt x="419" y="3658"/>
                    </a:lnTo>
                    <a:lnTo>
                      <a:pt x="417" y="3703"/>
                    </a:lnTo>
                    <a:lnTo>
                      <a:pt x="415" y="3748"/>
                    </a:lnTo>
                    <a:lnTo>
                      <a:pt x="413" y="3793"/>
                    </a:lnTo>
                    <a:lnTo>
                      <a:pt x="410" y="3839"/>
                    </a:lnTo>
                    <a:lnTo>
                      <a:pt x="407" y="3884"/>
                    </a:lnTo>
                    <a:lnTo>
                      <a:pt x="403" y="3929"/>
                    </a:lnTo>
                    <a:lnTo>
                      <a:pt x="400" y="3974"/>
                    </a:lnTo>
                    <a:lnTo>
                      <a:pt x="395" y="4020"/>
                    </a:lnTo>
                    <a:lnTo>
                      <a:pt x="390" y="4065"/>
                    </a:lnTo>
                    <a:lnTo>
                      <a:pt x="384" y="4110"/>
                    </a:lnTo>
                    <a:lnTo>
                      <a:pt x="378" y="4155"/>
                    </a:lnTo>
                    <a:lnTo>
                      <a:pt x="371" y="4201"/>
                    </a:lnTo>
                    <a:lnTo>
                      <a:pt x="364" y="4246"/>
                    </a:lnTo>
                    <a:lnTo>
                      <a:pt x="357" y="4292"/>
                    </a:lnTo>
                    <a:lnTo>
                      <a:pt x="350" y="4337"/>
                    </a:lnTo>
                    <a:lnTo>
                      <a:pt x="341" y="4383"/>
                    </a:lnTo>
                    <a:lnTo>
                      <a:pt x="333" y="4428"/>
                    </a:lnTo>
                    <a:lnTo>
                      <a:pt x="325" y="4473"/>
                    </a:lnTo>
                    <a:lnTo>
                      <a:pt x="317" y="4518"/>
                    </a:lnTo>
                    <a:lnTo>
                      <a:pt x="298" y="4610"/>
                    </a:lnTo>
                    <a:lnTo>
                      <a:pt x="281" y="4701"/>
                    </a:lnTo>
                    <a:lnTo>
                      <a:pt x="262" y="4792"/>
                    </a:lnTo>
                    <a:lnTo>
                      <a:pt x="244" y="4883"/>
                    </a:lnTo>
                    <a:lnTo>
                      <a:pt x="225" y="4973"/>
                    </a:lnTo>
                    <a:lnTo>
                      <a:pt x="208" y="5065"/>
                    </a:lnTo>
                    <a:lnTo>
                      <a:pt x="199" y="5110"/>
                    </a:lnTo>
                    <a:lnTo>
                      <a:pt x="191" y="5155"/>
                    </a:lnTo>
                    <a:lnTo>
                      <a:pt x="183" y="5200"/>
                    </a:lnTo>
                    <a:lnTo>
                      <a:pt x="175" y="5246"/>
                    </a:lnTo>
                    <a:lnTo>
                      <a:pt x="168" y="5291"/>
                    </a:lnTo>
                    <a:lnTo>
                      <a:pt x="160" y="5336"/>
                    </a:lnTo>
                    <a:lnTo>
                      <a:pt x="153" y="5381"/>
                    </a:lnTo>
                    <a:lnTo>
                      <a:pt x="147" y="5427"/>
                    </a:lnTo>
                    <a:lnTo>
                      <a:pt x="142" y="5472"/>
                    </a:lnTo>
                    <a:lnTo>
                      <a:pt x="136" y="5516"/>
                    </a:lnTo>
                    <a:lnTo>
                      <a:pt x="131" y="5561"/>
                    </a:lnTo>
                    <a:lnTo>
                      <a:pt x="126" y="5607"/>
                    </a:lnTo>
                    <a:lnTo>
                      <a:pt x="122" y="5652"/>
                    </a:lnTo>
                    <a:lnTo>
                      <a:pt x="119" y="5696"/>
                    </a:lnTo>
                  </a:path>
                </a:pathLst>
              </a:custGeom>
              <a:solidFill>
                <a:srgbClr val="E8D9FF">
                  <a:alpha val="50000"/>
                </a:srgbClr>
              </a:solidFill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F714C245-A875-4E44-01E4-FED2A7E8B85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72" y="3582"/>
                <a:ext cx="0" cy="38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F2EDECE4-B137-2206-ABC6-A6C37D5FDE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972" y="3194"/>
                <a:ext cx="0" cy="4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99F38394-71F4-ACF4-89FB-885B0021315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25" y="3278"/>
                <a:ext cx="1" cy="61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15D6FDCA-17E4-AD0F-DE0E-A3BB6325F23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743" y="3582"/>
                <a:ext cx="1" cy="38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C7FD3DAB-2756-B6EA-55C6-6AA02B8F21B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743" y="3888"/>
                <a:ext cx="82" cy="8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293A0CC0-14B3-63B5-6D2C-E57C73FE44C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743" y="3194"/>
                <a:ext cx="82" cy="84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29A00A1B-5E37-33CB-3C74-2E07BCC34079}"/>
              </a:ext>
            </a:extLst>
          </p:cNvPr>
          <p:cNvGrpSpPr/>
          <p:nvPr/>
        </p:nvGrpSpPr>
        <p:grpSpPr>
          <a:xfrm>
            <a:off x="3692526" y="3800475"/>
            <a:ext cx="609600" cy="1066800"/>
            <a:chOff x="1488" y="3264"/>
            <a:chExt cx="384" cy="672"/>
          </a:xfrm>
        </p:grpSpPr>
        <p:sp>
          <p:nvSpPr>
            <p:cNvPr id="89" name="椭圆 88">
              <a:extLst>
                <a:ext uri="{FF2B5EF4-FFF2-40B4-BE49-F238E27FC236}">
                  <a16:creationId xmlns:a16="http://schemas.microsoft.com/office/drawing/2014/main" id="{8C150D17-7A64-4AAD-616F-7525210960A2}"/>
                </a:ext>
              </a:extLst>
            </p:cNvPr>
            <p:cNvSpPr/>
            <p:nvPr/>
          </p:nvSpPr>
          <p:spPr>
            <a:xfrm>
              <a:off x="1488" y="3264"/>
              <a:ext cx="384" cy="672"/>
            </a:xfrm>
            <a:prstGeom prst="ellipse">
              <a:avLst/>
            </a:prstGeom>
            <a:solidFill>
              <a:srgbClr val="00FFFF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F82B1162-05DC-797F-ACAC-505929D77C37}"/>
                </a:ext>
              </a:extLst>
            </p:cNvPr>
            <p:cNvSpPr txBox="1"/>
            <p:nvPr/>
          </p:nvSpPr>
          <p:spPr>
            <a:xfrm>
              <a:off x="1544" y="3311"/>
              <a:ext cx="202" cy="577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管螺纹</a:t>
              </a:r>
            </a:p>
          </p:txBody>
        </p:sp>
      </p:grpSp>
      <p:sp>
        <p:nvSpPr>
          <p:cNvPr id="91" name="文本框 90">
            <a:extLst>
              <a:ext uri="{FF2B5EF4-FFF2-40B4-BE49-F238E27FC236}">
                <a16:creationId xmlns:a16="http://schemas.microsoft.com/office/drawing/2014/main" id="{0AB80C9A-B6F9-3EB1-41A9-A272264387D7}"/>
              </a:ext>
            </a:extLst>
          </p:cNvPr>
          <p:cNvSpPr txBox="1"/>
          <p:nvPr/>
        </p:nvSpPr>
        <p:spPr>
          <a:xfrm>
            <a:off x="467544" y="243979"/>
            <a:ext cx="3493264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3</a:t>
            </a:r>
            <a:r>
              <a:rPr lang="zh-CN" altLang="en-US" sz="24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）螺纹在图中的标注</a:t>
            </a:r>
          </a:p>
        </p:txBody>
      </p:sp>
      <p:sp>
        <p:nvSpPr>
          <p:cNvPr id="92" name="文本框 91">
            <a:extLst>
              <a:ext uri="{FF2B5EF4-FFF2-40B4-BE49-F238E27FC236}">
                <a16:creationId xmlns:a16="http://schemas.microsoft.com/office/drawing/2014/main" id="{8E1E88CF-30B2-D612-8160-0229E56D18C6}"/>
              </a:ext>
            </a:extLst>
          </p:cNvPr>
          <p:cNvSpPr txBox="1"/>
          <p:nvPr/>
        </p:nvSpPr>
        <p:spPr>
          <a:xfrm>
            <a:off x="842963" y="914400"/>
            <a:ext cx="184150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3" name="文本框 92">
            <a:extLst>
              <a:ext uri="{FF2B5EF4-FFF2-40B4-BE49-F238E27FC236}">
                <a16:creationId xmlns:a16="http://schemas.microsoft.com/office/drawing/2014/main" id="{3E6F484E-DEB4-6576-2ABE-FABFA7ACCD08}"/>
              </a:ext>
            </a:extLst>
          </p:cNvPr>
          <p:cNvSpPr txBox="1"/>
          <p:nvPr/>
        </p:nvSpPr>
        <p:spPr>
          <a:xfrm>
            <a:off x="62345" y="780961"/>
            <a:ext cx="8828782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除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英制管螺纹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外，其它螺纹在图中的标注形式相同，均将其注在螺纹大径上。</a:t>
            </a:r>
          </a:p>
        </p:txBody>
      </p:sp>
      <p:grpSp>
        <p:nvGrpSpPr>
          <p:cNvPr id="94" name="组合 93">
            <a:extLst>
              <a:ext uri="{FF2B5EF4-FFF2-40B4-BE49-F238E27FC236}">
                <a16:creationId xmlns:a16="http://schemas.microsoft.com/office/drawing/2014/main" id="{316663E3-171B-8DAF-E7FF-E9D522D5C065}"/>
              </a:ext>
            </a:extLst>
          </p:cNvPr>
          <p:cNvGrpSpPr>
            <a:grpSpLocks noChangeAspect="1"/>
          </p:cNvGrpSpPr>
          <p:nvPr/>
        </p:nvGrpSpPr>
        <p:grpSpPr>
          <a:xfrm>
            <a:off x="2544763" y="2171700"/>
            <a:ext cx="579437" cy="714375"/>
            <a:chOff x="1532" y="1578"/>
            <a:chExt cx="392" cy="483"/>
          </a:xfrm>
        </p:grpSpPr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127214DF-AE54-AF2F-AC40-6194282DA2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32" y="1578"/>
              <a:ext cx="39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F5E2E466-29C6-DC8B-D6AE-A62B667074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32" y="2060"/>
              <a:ext cx="39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E1D27460-474A-A458-F79D-D2C05D6832F3}"/>
              </a:ext>
            </a:extLst>
          </p:cNvPr>
          <p:cNvGrpSpPr>
            <a:grpSpLocks noChangeAspect="1"/>
          </p:cNvGrpSpPr>
          <p:nvPr/>
        </p:nvGrpSpPr>
        <p:grpSpPr>
          <a:xfrm>
            <a:off x="3030538" y="2174875"/>
            <a:ext cx="39687" cy="708025"/>
            <a:chOff x="1861" y="1581"/>
            <a:chExt cx="26" cy="478"/>
          </a:xfrm>
        </p:grpSpPr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C3DC5ED3-2CBE-9C4A-1B2D-25DA5FA389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4" y="1660"/>
              <a:ext cx="1" cy="3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任意多边形 270432">
              <a:extLst>
                <a:ext uri="{FF2B5EF4-FFF2-40B4-BE49-F238E27FC236}">
                  <a16:creationId xmlns:a16="http://schemas.microsoft.com/office/drawing/2014/main" id="{C6D78E2F-DB10-E052-80F3-32A224F89B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1" y="1581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5">
                  <a:moveTo>
                    <a:pt x="0" y="475"/>
                  </a:moveTo>
                  <a:lnTo>
                    <a:pt x="159" y="475"/>
                  </a:lnTo>
                  <a:lnTo>
                    <a:pt x="79" y="0"/>
                  </a:lnTo>
                  <a:lnTo>
                    <a:pt x="0" y="4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任意多边形 270433">
              <a:extLst>
                <a:ext uri="{FF2B5EF4-FFF2-40B4-BE49-F238E27FC236}">
                  <a16:creationId xmlns:a16="http://schemas.microsoft.com/office/drawing/2014/main" id="{95D23B9E-DFED-7B38-51AE-383A24E13A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1" y="1581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5">
                  <a:moveTo>
                    <a:pt x="0" y="475"/>
                  </a:moveTo>
                  <a:lnTo>
                    <a:pt x="159" y="475"/>
                  </a:lnTo>
                  <a:lnTo>
                    <a:pt x="79" y="0"/>
                  </a:lnTo>
                  <a:lnTo>
                    <a:pt x="0" y="47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任意多边形 270434">
              <a:extLst>
                <a:ext uri="{FF2B5EF4-FFF2-40B4-BE49-F238E27FC236}">
                  <a16:creationId xmlns:a16="http://schemas.microsoft.com/office/drawing/2014/main" id="{6B2A2E40-F932-FE30-085F-6329F7A18C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1" y="1977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4">
                  <a:moveTo>
                    <a:pt x="0" y="0"/>
                  </a:moveTo>
                  <a:lnTo>
                    <a:pt x="159" y="0"/>
                  </a:lnTo>
                  <a:lnTo>
                    <a:pt x="79" y="4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任意多边形 270435">
              <a:extLst>
                <a:ext uri="{FF2B5EF4-FFF2-40B4-BE49-F238E27FC236}">
                  <a16:creationId xmlns:a16="http://schemas.microsoft.com/office/drawing/2014/main" id="{0B9B2883-779A-1CC1-9B2F-7577E2793A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1" y="1980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4">
                  <a:moveTo>
                    <a:pt x="0" y="0"/>
                  </a:moveTo>
                  <a:lnTo>
                    <a:pt x="159" y="0"/>
                  </a:lnTo>
                  <a:lnTo>
                    <a:pt x="79" y="47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9C04C54B-1830-C1AF-32FD-F21E0ED24C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4" y="205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3FF60DE1-557F-7DD9-8476-CD8BEDDF80B0}"/>
              </a:ext>
            </a:extLst>
          </p:cNvPr>
          <p:cNvGrpSpPr/>
          <p:nvPr/>
        </p:nvGrpSpPr>
        <p:grpSpPr>
          <a:xfrm>
            <a:off x="955675" y="2174875"/>
            <a:ext cx="1817688" cy="704850"/>
            <a:chOff x="602" y="1370"/>
            <a:chExt cx="1145" cy="444"/>
          </a:xfrm>
        </p:grpSpPr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5C89E609-8D24-492A-A01B-1C3027AEB1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03" y="137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AA4DE9D7-EC8E-6081-AA2F-CA1F1A3975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03" y="1813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F43E258D-937E-F563-7A9E-37C4D933E44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03" y="1370"/>
              <a:ext cx="1" cy="44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9F9B149F-3F9D-EBDA-9B09-F06678A539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4" y="1432"/>
              <a:ext cx="1" cy="32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任意多边形 270442">
              <a:extLst>
                <a:ext uri="{FF2B5EF4-FFF2-40B4-BE49-F238E27FC236}">
                  <a16:creationId xmlns:a16="http://schemas.microsoft.com/office/drawing/2014/main" id="{ABA8254A-28CD-4AA7-6C1B-4D150E1D6A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2" y="1370"/>
              <a:ext cx="80" cy="443"/>
            </a:xfrm>
            <a:custGeom>
              <a:avLst/>
              <a:gdLst/>
              <a:ahLst/>
              <a:cxnLst/>
              <a:rect l="0" t="0" r="0" b="0"/>
              <a:pathLst>
                <a:path w="520" h="2848">
                  <a:moveTo>
                    <a:pt x="520" y="0"/>
                  </a:moveTo>
                  <a:lnTo>
                    <a:pt x="450" y="79"/>
                  </a:lnTo>
                  <a:lnTo>
                    <a:pt x="416" y="119"/>
                  </a:lnTo>
                  <a:lnTo>
                    <a:pt x="382" y="158"/>
                  </a:lnTo>
                  <a:lnTo>
                    <a:pt x="348" y="197"/>
                  </a:lnTo>
                  <a:lnTo>
                    <a:pt x="331" y="216"/>
                  </a:lnTo>
                  <a:lnTo>
                    <a:pt x="316" y="237"/>
                  </a:lnTo>
                  <a:lnTo>
                    <a:pt x="300" y="256"/>
                  </a:lnTo>
                  <a:lnTo>
                    <a:pt x="284" y="276"/>
                  </a:lnTo>
                  <a:lnTo>
                    <a:pt x="269" y="296"/>
                  </a:lnTo>
                  <a:lnTo>
                    <a:pt x="253" y="316"/>
                  </a:lnTo>
                  <a:lnTo>
                    <a:pt x="238" y="336"/>
                  </a:lnTo>
                  <a:lnTo>
                    <a:pt x="223" y="356"/>
                  </a:lnTo>
                  <a:lnTo>
                    <a:pt x="209" y="376"/>
                  </a:lnTo>
                  <a:lnTo>
                    <a:pt x="195" y="396"/>
                  </a:lnTo>
                  <a:lnTo>
                    <a:pt x="181" y="416"/>
                  </a:lnTo>
                  <a:lnTo>
                    <a:pt x="168" y="436"/>
                  </a:lnTo>
                  <a:lnTo>
                    <a:pt x="155" y="456"/>
                  </a:lnTo>
                  <a:lnTo>
                    <a:pt x="142" y="477"/>
                  </a:lnTo>
                  <a:lnTo>
                    <a:pt x="130" y="496"/>
                  </a:lnTo>
                  <a:lnTo>
                    <a:pt x="118" y="517"/>
                  </a:lnTo>
                  <a:lnTo>
                    <a:pt x="106" y="537"/>
                  </a:lnTo>
                  <a:lnTo>
                    <a:pt x="96" y="558"/>
                  </a:lnTo>
                  <a:lnTo>
                    <a:pt x="86" y="578"/>
                  </a:lnTo>
                  <a:lnTo>
                    <a:pt x="75" y="599"/>
                  </a:lnTo>
                  <a:lnTo>
                    <a:pt x="66" y="620"/>
                  </a:lnTo>
                  <a:lnTo>
                    <a:pt x="58" y="640"/>
                  </a:lnTo>
                  <a:lnTo>
                    <a:pt x="50" y="661"/>
                  </a:lnTo>
                  <a:lnTo>
                    <a:pt x="41" y="681"/>
                  </a:lnTo>
                  <a:lnTo>
                    <a:pt x="34" y="702"/>
                  </a:lnTo>
                  <a:lnTo>
                    <a:pt x="28" y="723"/>
                  </a:lnTo>
                  <a:lnTo>
                    <a:pt x="22" y="744"/>
                  </a:lnTo>
                  <a:lnTo>
                    <a:pt x="17" y="766"/>
                  </a:lnTo>
                  <a:lnTo>
                    <a:pt x="13" y="786"/>
                  </a:lnTo>
                  <a:lnTo>
                    <a:pt x="8" y="808"/>
                  </a:lnTo>
                  <a:lnTo>
                    <a:pt x="5" y="829"/>
                  </a:lnTo>
                  <a:lnTo>
                    <a:pt x="3" y="850"/>
                  </a:lnTo>
                  <a:lnTo>
                    <a:pt x="1" y="872"/>
                  </a:lnTo>
                  <a:lnTo>
                    <a:pt x="0" y="893"/>
                  </a:lnTo>
                  <a:lnTo>
                    <a:pt x="0" y="915"/>
                  </a:lnTo>
                  <a:lnTo>
                    <a:pt x="0" y="936"/>
                  </a:lnTo>
                  <a:lnTo>
                    <a:pt x="1" y="958"/>
                  </a:lnTo>
                  <a:lnTo>
                    <a:pt x="2" y="981"/>
                  </a:lnTo>
                  <a:lnTo>
                    <a:pt x="4" y="1002"/>
                  </a:lnTo>
                  <a:lnTo>
                    <a:pt x="7" y="1024"/>
                  </a:lnTo>
                  <a:lnTo>
                    <a:pt x="11" y="1046"/>
                  </a:lnTo>
                  <a:lnTo>
                    <a:pt x="14" y="1068"/>
                  </a:lnTo>
                  <a:lnTo>
                    <a:pt x="18" y="1091"/>
                  </a:lnTo>
                  <a:lnTo>
                    <a:pt x="22" y="1113"/>
                  </a:lnTo>
                  <a:lnTo>
                    <a:pt x="27" y="1135"/>
                  </a:lnTo>
                  <a:lnTo>
                    <a:pt x="33" y="1158"/>
                  </a:lnTo>
                  <a:lnTo>
                    <a:pt x="38" y="1180"/>
                  </a:lnTo>
                  <a:lnTo>
                    <a:pt x="44" y="1203"/>
                  </a:lnTo>
                  <a:lnTo>
                    <a:pt x="52" y="1225"/>
                  </a:lnTo>
                  <a:lnTo>
                    <a:pt x="58" y="1248"/>
                  </a:lnTo>
                  <a:lnTo>
                    <a:pt x="65" y="1271"/>
                  </a:lnTo>
                  <a:lnTo>
                    <a:pt x="73" y="1293"/>
                  </a:lnTo>
                  <a:lnTo>
                    <a:pt x="80" y="1316"/>
                  </a:lnTo>
                  <a:lnTo>
                    <a:pt x="89" y="1339"/>
                  </a:lnTo>
                  <a:lnTo>
                    <a:pt x="97" y="1362"/>
                  </a:lnTo>
                  <a:lnTo>
                    <a:pt x="106" y="1385"/>
                  </a:lnTo>
                  <a:lnTo>
                    <a:pt x="124" y="1431"/>
                  </a:lnTo>
                  <a:lnTo>
                    <a:pt x="141" y="1477"/>
                  </a:lnTo>
                  <a:lnTo>
                    <a:pt x="160" y="1524"/>
                  </a:lnTo>
                  <a:lnTo>
                    <a:pt x="198" y="1616"/>
                  </a:lnTo>
                  <a:lnTo>
                    <a:pt x="216" y="1664"/>
                  </a:lnTo>
                  <a:lnTo>
                    <a:pt x="235" y="1710"/>
                  </a:lnTo>
                  <a:lnTo>
                    <a:pt x="253" y="1757"/>
                  </a:lnTo>
                  <a:lnTo>
                    <a:pt x="271" y="1804"/>
                  </a:lnTo>
                  <a:lnTo>
                    <a:pt x="279" y="1828"/>
                  </a:lnTo>
                  <a:lnTo>
                    <a:pt x="287" y="1852"/>
                  </a:lnTo>
                  <a:lnTo>
                    <a:pt x="295" y="1875"/>
                  </a:lnTo>
                  <a:lnTo>
                    <a:pt x="304" y="1899"/>
                  </a:lnTo>
                  <a:lnTo>
                    <a:pt x="311" y="1923"/>
                  </a:lnTo>
                  <a:lnTo>
                    <a:pt x="318" y="1946"/>
                  </a:lnTo>
                  <a:lnTo>
                    <a:pt x="325" y="1970"/>
                  </a:lnTo>
                  <a:lnTo>
                    <a:pt x="331" y="1994"/>
                  </a:lnTo>
                  <a:lnTo>
                    <a:pt x="338" y="2017"/>
                  </a:lnTo>
                  <a:lnTo>
                    <a:pt x="344" y="2041"/>
                  </a:lnTo>
                  <a:lnTo>
                    <a:pt x="349" y="2065"/>
                  </a:lnTo>
                  <a:lnTo>
                    <a:pt x="354" y="2088"/>
                  </a:lnTo>
                  <a:lnTo>
                    <a:pt x="358" y="2112"/>
                  </a:lnTo>
                  <a:lnTo>
                    <a:pt x="362" y="2136"/>
                  </a:lnTo>
                  <a:lnTo>
                    <a:pt x="366" y="2159"/>
                  </a:lnTo>
                  <a:lnTo>
                    <a:pt x="370" y="2183"/>
                  </a:lnTo>
                  <a:lnTo>
                    <a:pt x="373" y="2207"/>
                  </a:lnTo>
                  <a:lnTo>
                    <a:pt x="376" y="2230"/>
                  </a:lnTo>
                  <a:lnTo>
                    <a:pt x="378" y="2254"/>
                  </a:lnTo>
                  <a:lnTo>
                    <a:pt x="381" y="2279"/>
                  </a:lnTo>
                  <a:lnTo>
                    <a:pt x="382" y="2302"/>
                  </a:lnTo>
                  <a:lnTo>
                    <a:pt x="384" y="2326"/>
                  </a:lnTo>
                  <a:lnTo>
                    <a:pt x="385" y="2350"/>
                  </a:lnTo>
                  <a:lnTo>
                    <a:pt x="386" y="2373"/>
                  </a:lnTo>
                  <a:lnTo>
                    <a:pt x="387" y="2397"/>
                  </a:lnTo>
                  <a:lnTo>
                    <a:pt x="387" y="2421"/>
                  </a:lnTo>
                  <a:lnTo>
                    <a:pt x="387" y="2444"/>
                  </a:lnTo>
                  <a:lnTo>
                    <a:pt x="387" y="2468"/>
                  </a:lnTo>
                  <a:lnTo>
                    <a:pt x="387" y="2492"/>
                  </a:lnTo>
                  <a:lnTo>
                    <a:pt x="387" y="2516"/>
                  </a:lnTo>
                  <a:lnTo>
                    <a:pt x="386" y="2564"/>
                  </a:lnTo>
                  <a:lnTo>
                    <a:pt x="384" y="2611"/>
                  </a:lnTo>
                  <a:lnTo>
                    <a:pt x="381" y="2658"/>
                  </a:lnTo>
                  <a:lnTo>
                    <a:pt x="379" y="2706"/>
                  </a:lnTo>
                  <a:lnTo>
                    <a:pt x="376" y="2754"/>
                  </a:lnTo>
                  <a:lnTo>
                    <a:pt x="368" y="2848"/>
                  </a:lnTo>
                </a:path>
              </a:pathLst>
            </a:custGeom>
            <a:noFill/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D716A713-14D7-BDAA-A70E-BE98F2A475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1" y="1776"/>
              <a:ext cx="979" cy="1"/>
            </a:xfrm>
            <a:prstGeom prst="line">
              <a:avLst/>
            </a:prstGeom>
            <a:ln w="0" cap="flat" cmpd="sng">
              <a:solidFill>
                <a:srgbClr val="A50021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811DED15-4C93-C93C-7700-1331D2FA25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9" y="1813"/>
              <a:ext cx="944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2450F338-C91A-15C0-72D7-E8F933593EE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603" y="1753"/>
              <a:ext cx="61" cy="6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73EFAB6F-B853-BA2F-0A9F-FA486531DA3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4" y="1591"/>
              <a:ext cx="1143" cy="1"/>
              <a:chOff x="460" y="1819"/>
              <a:chExt cx="1227" cy="1"/>
            </a:xfrm>
          </p:grpSpPr>
          <p:sp>
            <p:nvSpPr>
              <p:cNvPr id="117" name="直接连接符 116">
                <a:extLst>
                  <a:ext uri="{FF2B5EF4-FFF2-40B4-BE49-F238E27FC236}">
                    <a16:creationId xmlns:a16="http://schemas.microsoft.com/office/drawing/2014/main" id="{5C9E6A00-1967-9FBE-F5AE-DAB47CD78F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0" y="1819"/>
                <a:ext cx="237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直接连接符 117">
                <a:extLst>
                  <a:ext uri="{FF2B5EF4-FFF2-40B4-BE49-F238E27FC236}">
                    <a16:creationId xmlns:a16="http://schemas.microsoft.com/office/drawing/2014/main" id="{8A836D67-1052-5A5B-FFC0-E2942F78BA9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60" y="1819"/>
                <a:ext cx="6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直接连接符 118">
                <a:extLst>
                  <a:ext uri="{FF2B5EF4-FFF2-40B4-BE49-F238E27FC236}">
                    <a16:creationId xmlns:a16="http://schemas.microsoft.com/office/drawing/2014/main" id="{D424DE8C-21A4-6C05-7273-4017DE5F14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5" y="1819"/>
                <a:ext cx="377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直接连接符 119">
                <a:extLst>
                  <a:ext uri="{FF2B5EF4-FFF2-40B4-BE49-F238E27FC236}">
                    <a16:creationId xmlns:a16="http://schemas.microsoft.com/office/drawing/2014/main" id="{E7C60E42-267E-9BCB-7BF4-7EB7CC2F817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25" y="1819"/>
                <a:ext cx="62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直接连接符 120">
                <a:extLst>
                  <a:ext uri="{FF2B5EF4-FFF2-40B4-BE49-F238E27FC236}">
                    <a16:creationId xmlns:a16="http://schemas.microsoft.com/office/drawing/2014/main" id="{68629E97-F0E1-3F37-CAC1-F40F8D703E8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450" y="1819"/>
                <a:ext cx="237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9DFD80EF-5A9E-EF5E-DFF4-7AE2B12AC5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" y="1370"/>
              <a:ext cx="921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直接连接符 114">
              <a:extLst>
                <a:ext uri="{FF2B5EF4-FFF2-40B4-BE49-F238E27FC236}">
                  <a16:creationId xmlns:a16="http://schemas.microsoft.com/office/drawing/2014/main" id="{89A2BA7B-E07A-C553-0999-2303B98536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50" y="1409"/>
              <a:ext cx="990" cy="1"/>
            </a:xfrm>
            <a:prstGeom prst="line">
              <a:avLst/>
            </a:prstGeom>
            <a:ln w="0" cap="flat" cmpd="sng">
              <a:solidFill>
                <a:srgbClr val="A50021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直接连接符 115">
              <a:extLst>
                <a:ext uri="{FF2B5EF4-FFF2-40B4-BE49-F238E27FC236}">
                  <a16:creationId xmlns:a16="http://schemas.microsoft.com/office/drawing/2014/main" id="{56459CCC-43E4-DD5D-2573-B9C925F5BD64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603" y="1370"/>
              <a:ext cx="61" cy="6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22" name="文本框 121">
            <a:extLst>
              <a:ext uri="{FF2B5EF4-FFF2-40B4-BE49-F238E27FC236}">
                <a16:creationId xmlns:a16="http://schemas.microsoft.com/office/drawing/2014/main" id="{C8ECA914-DB11-2CDF-9A21-E876AEEC48F8}"/>
              </a:ext>
            </a:extLst>
          </p:cNvPr>
          <p:cNvSpPr txBox="1">
            <a:spLocks noChangeAspect="1"/>
          </p:cNvSpPr>
          <p:nvPr/>
        </p:nvSpPr>
        <p:spPr>
          <a:xfrm>
            <a:off x="1058863" y="1682750"/>
            <a:ext cx="1579278" cy="36933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（普通螺纹）</a:t>
            </a:r>
          </a:p>
        </p:txBody>
      </p: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BB1BE5D7-BF95-6587-09B7-671B31096DEC}"/>
              </a:ext>
            </a:extLst>
          </p:cNvPr>
          <p:cNvGrpSpPr>
            <a:grpSpLocks noChangeAspect="1"/>
          </p:cNvGrpSpPr>
          <p:nvPr/>
        </p:nvGrpSpPr>
        <p:grpSpPr>
          <a:xfrm>
            <a:off x="4879975" y="2130425"/>
            <a:ext cx="509588" cy="684213"/>
            <a:chOff x="3013" y="1581"/>
            <a:chExt cx="355" cy="477"/>
          </a:xfrm>
        </p:grpSpPr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C27FB006-1943-07E9-09DD-CF560BB455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28" y="1581"/>
              <a:ext cx="340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直接连接符 124">
              <a:extLst>
                <a:ext uri="{FF2B5EF4-FFF2-40B4-BE49-F238E27FC236}">
                  <a16:creationId xmlns:a16="http://schemas.microsoft.com/office/drawing/2014/main" id="{3C2D3516-A5F0-2AC7-5D8C-752FAB3827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13" y="2057"/>
              <a:ext cx="355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68A9476E-4249-ED41-D00D-0F252E1761B5}"/>
              </a:ext>
            </a:extLst>
          </p:cNvPr>
          <p:cNvGrpSpPr/>
          <p:nvPr/>
        </p:nvGrpSpPr>
        <p:grpSpPr>
          <a:xfrm>
            <a:off x="3505200" y="2811463"/>
            <a:ext cx="1812925" cy="693737"/>
            <a:chOff x="2208" y="1771"/>
            <a:chExt cx="1142" cy="437"/>
          </a:xfrm>
        </p:grpSpPr>
        <p:sp>
          <p:nvSpPr>
            <p:cNvPr id="127" name="直接连接符 126">
              <a:extLst>
                <a:ext uri="{FF2B5EF4-FFF2-40B4-BE49-F238E27FC236}">
                  <a16:creationId xmlns:a16="http://schemas.microsoft.com/office/drawing/2014/main" id="{6A918A39-EE2F-2D0E-8C4B-818A31140A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49" y="1771"/>
              <a:ext cx="1" cy="4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直接连接符 127">
              <a:extLst>
                <a:ext uri="{FF2B5EF4-FFF2-40B4-BE49-F238E27FC236}">
                  <a16:creationId xmlns:a16="http://schemas.microsoft.com/office/drawing/2014/main" id="{545E33E0-7D47-7AFC-6E0F-C65B2B5C70E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208" y="2207"/>
              <a:ext cx="114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id="{AF009E2C-E921-A1E7-CF40-55EA90A44492}"/>
              </a:ext>
            </a:extLst>
          </p:cNvPr>
          <p:cNvGrpSpPr>
            <a:grpSpLocks noChangeAspect="1"/>
          </p:cNvGrpSpPr>
          <p:nvPr/>
        </p:nvGrpSpPr>
        <p:grpSpPr>
          <a:xfrm>
            <a:off x="5299075" y="2130425"/>
            <a:ext cx="38100" cy="682625"/>
            <a:chOff x="3305" y="1581"/>
            <a:chExt cx="27" cy="476"/>
          </a:xfrm>
        </p:grpSpPr>
        <p:sp>
          <p:nvSpPr>
            <p:cNvPr id="130" name="直接连接符 129">
              <a:extLst>
                <a:ext uri="{FF2B5EF4-FFF2-40B4-BE49-F238E27FC236}">
                  <a16:creationId xmlns:a16="http://schemas.microsoft.com/office/drawing/2014/main" id="{5BC84F33-0A8C-83F0-F232-A6E3247635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18" y="1660"/>
              <a:ext cx="1" cy="3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任意多边形 270464">
              <a:extLst>
                <a:ext uri="{FF2B5EF4-FFF2-40B4-BE49-F238E27FC236}">
                  <a16:creationId xmlns:a16="http://schemas.microsoft.com/office/drawing/2014/main" id="{0B2DEB84-36B1-D0B8-95FA-F3A7F68129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05" y="1581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7" h="475">
                  <a:moveTo>
                    <a:pt x="0" y="475"/>
                  </a:moveTo>
                  <a:lnTo>
                    <a:pt x="157" y="475"/>
                  </a:lnTo>
                  <a:lnTo>
                    <a:pt x="78" y="0"/>
                  </a:lnTo>
                  <a:lnTo>
                    <a:pt x="0" y="4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任意多边形 270465">
              <a:extLst>
                <a:ext uri="{FF2B5EF4-FFF2-40B4-BE49-F238E27FC236}">
                  <a16:creationId xmlns:a16="http://schemas.microsoft.com/office/drawing/2014/main" id="{C5DBCD53-FBCD-76E4-4303-83838A397B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05" y="1581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7" h="475">
                  <a:moveTo>
                    <a:pt x="0" y="475"/>
                  </a:moveTo>
                  <a:lnTo>
                    <a:pt x="157" y="475"/>
                  </a:lnTo>
                  <a:lnTo>
                    <a:pt x="78" y="0"/>
                  </a:lnTo>
                  <a:lnTo>
                    <a:pt x="0" y="47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任意多边形 270466">
              <a:extLst>
                <a:ext uri="{FF2B5EF4-FFF2-40B4-BE49-F238E27FC236}">
                  <a16:creationId xmlns:a16="http://schemas.microsoft.com/office/drawing/2014/main" id="{671DDA33-BA26-B274-BFCE-7A976553EA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05" y="1977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7" h="474">
                  <a:moveTo>
                    <a:pt x="0" y="0"/>
                  </a:moveTo>
                  <a:lnTo>
                    <a:pt x="157" y="0"/>
                  </a:lnTo>
                  <a:lnTo>
                    <a:pt x="78" y="4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任意多边形 270467">
              <a:extLst>
                <a:ext uri="{FF2B5EF4-FFF2-40B4-BE49-F238E27FC236}">
                  <a16:creationId xmlns:a16="http://schemas.microsoft.com/office/drawing/2014/main" id="{1BAA248E-F282-3A77-D691-8E8339B104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05" y="1977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7" h="474">
                  <a:moveTo>
                    <a:pt x="0" y="0"/>
                  </a:moveTo>
                  <a:lnTo>
                    <a:pt x="157" y="0"/>
                  </a:lnTo>
                  <a:lnTo>
                    <a:pt x="78" y="47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直接连接符 134">
              <a:extLst>
                <a:ext uri="{FF2B5EF4-FFF2-40B4-BE49-F238E27FC236}">
                  <a16:creationId xmlns:a16="http://schemas.microsoft.com/office/drawing/2014/main" id="{D814B0FF-C861-96BA-CE22-907A3913FD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19" y="205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99284428-FBB1-5258-99F6-BBFA30EEB01A}"/>
              </a:ext>
            </a:extLst>
          </p:cNvPr>
          <p:cNvGrpSpPr/>
          <p:nvPr/>
        </p:nvGrpSpPr>
        <p:grpSpPr>
          <a:xfrm>
            <a:off x="3768725" y="1790700"/>
            <a:ext cx="1246188" cy="1360488"/>
            <a:chOff x="2374" y="1128"/>
            <a:chExt cx="785" cy="857"/>
          </a:xfrm>
        </p:grpSpPr>
        <p:sp>
          <p:nvSpPr>
            <p:cNvPr id="137" name="直接连接符 136">
              <a:extLst>
                <a:ext uri="{FF2B5EF4-FFF2-40B4-BE49-F238E27FC236}">
                  <a16:creationId xmlns:a16="http://schemas.microsoft.com/office/drawing/2014/main" id="{48F038FD-88E5-84D5-A0FF-C37F63B05E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88" y="134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直接连接符 137">
              <a:extLst>
                <a:ext uri="{FF2B5EF4-FFF2-40B4-BE49-F238E27FC236}">
                  <a16:creationId xmlns:a16="http://schemas.microsoft.com/office/drawing/2014/main" id="{62F33866-F9D8-DD0A-87BB-820526BFEE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74" y="177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直接连接符 138">
              <a:extLst>
                <a:ext uri="{FF2B5EF4-FFF2-40B4-BE49-F238E27FC236}">
                  <a16:creationId xmlns:a16="http://schemas.microsoft.com/office/drawing/2014/main" id="{1CCC3482-BF41-2672-0B8C-D1F6D9C9881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6" y="1128"/>
              <a:ext cx="68" cy="6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直接连接符 139">
              <a:extLst>
                <a:ext uri="{FF2B5EF4-FFF2-40B4-BE49-F238E27FC236}">
                  <a16:creationId xmlns:a16="http://schemas.microsoft.com/office/drawing/2014/main" id="{974F5598-85D9-ED8B-23BE-58BD3EC8705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6" y="1128"/>
              <a:ext cx="149" cy="14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任意多边形 270474">
              <a:extLst>
                <a:ext uri="{FF2B5EF4-FFF2-40B4-BE49-F238E27FC236}">
                  <a16:creationId xmlns:a16="http://schemas.microsoft.com/office/drawing/2014/main" id="{A5D4F47F-04FE-5BA3-3621-29835DFAD8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46" y="1128"/>
              <a:ext cx="229" cy="229"/>
            </a:xfrm>
            <a:custGeom>
              <a:avLst/>
              <a:gdLst/>
              <a:ahLst/>
              <a:cxnLst/>
              <a:rect l="0" t="0" r="0" b="0"/>
              <a:pathLst>
                <a:path w="1524" h="1525">
                  <a:moveTo>
                    <a:pt x="0" y="1525"/>
                  </a:moveTo>
                  <a:lnTo>
                    <a:pt x="101" y="1424"/>
                  </a:lnTo>
                  <a:lnTo>
                    <a:pt x="1524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任意多边形 270475">
              <a:extLst>
                <a:ext uri="{FF2B5EF4-FFF2-40B4-BE49-F238E27FC236}">
                  <a16:creationId xmlns:a16="http://schemas.microsoft.com/office/drawing/2014/main" id="{28EBAE5F-B527-D0F1-2566-035E47A400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05" y="1128"/>
              <a:ext cx="250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0" y="1662"/>
                  </a:moveTo>
                  <a:lnTo>
                    <a:pt x="238" y="1424"/>
                  </a:lnTo>
                  <a:lnTo>
                    <a:pt x="166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任意多边形 270476">
              <a:extLst>
                <a:ext uri="{FF2B5EF4-FFF2-40B4-BE49-F238E27FC236}">
                  <a16:creationId xmlns:a16="http://schemas.microsoft.com/office/drawing/2014/main" id="{4F5068C3-44DA-7D36-43FA-20BDC40A04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5" y="1128"/>
              <a:ext cx="250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0" y="1662"/>
                  </a:moveTo>
                  <a:lnTo>
                    <a:pt x="237" y="1424"/>
                  </a:lnTo>
                  <a:lnTo>
                    <a:pt x="166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任意多边形 270477">
              <a:extLst>
                <a:ext uri="{FF2B5EF4-FFF2-40B4-BE49-F238E27FC236}">
                  <a16:creationId xmlns:a16="http://schemas.microsoft.com/office/drawing/2014/main" id="{CF2CB7F2-1CAE-910B-4CFB-E3EB673620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65" y="1128"/>
              <a:ext cx="250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0" y="1662"/>
                  </a:moveTo>
                  <a:lnTo>
                    <a:pt x="236" y="1424"/>
                  </a:lnTo>
                  <a:lnTo>
                    <a:pt x="166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任意多边形 270478">
              <a:extLst>
                <a:ext uri="{FF2B5EF4-FFF2-40B4-BE49-F238E27FC236}">
                  <a16:creationId xmlns:a16="http://schemas.microsoft.com/office/drawing/2014/main" id="{BF8BA9F9-0468-364A-F024-5B554BEAFF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46" y="1128"/>
              <a:ext cx="249" cy="250"/>
            </a:xfrm>
            <a:custGeom>
              <a:avLst/>
              <a:gdLst/>
              <a:ahLst/>
              <a:cxnLst/>
              <a:rect l="0" t="0" r="0" b="0"/>
              <a:pathLst>
                <a:path w="1661" h="1662">
                  <a:moveTo>
                    <a:pt x="0" y="1662"/>
                  </a:moveTo>
                  <a:lnTo>
                    <a:pt x="238" y="1424"/>
                  </a:lnTo>
                  <a:lnTo>
                    <a:pt x="166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直接连接符 145">
              <a:extLst>
                <a:ext uri="{FF2B5EF4-FFF2-40B4-BE49-F238E27FC236}">
                  <a16:creationId xmlns:a16="http://schemas.microsoft.com/office/drawing/2014/main" id="{B979AE61-CA2C-4F13-6AB3-C4D4AE77FBA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6" y="1735"/>
              <a:ext cx="22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任意多边形 270480">
              <a:extLst>
                <a:ext uri="{FF2B5EF4-FFF2-40B4-BE49-F238E27FC236}">
                  <a16:creationId xmlns:a16="http://schemas.microsoft.com/office/drawing/2014/main" id="{0F5E8207-E870-347E-E063-21A8192F66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26" y="1128"/>
              <a:ext cx="249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1660" y="0"/>
                  </a:moveTo>
                  <a:lnTo>
                    <a:pt x="238" y="1424"/>
                  </a:lnTo>
                  <a:lnTo>
                    <a:pt x="0" y="166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直接连接符 147">
              <a:extLst>
                <a:ext uri="{FF2B5EF4-FFF2-40B4-BE49-F238E27FC236}">
                  <a16:creationId xmlns:a16="http://schemas.microsoft.com/office/drawing/2014/main" id="{EEE4C74B-FE9D-61A4-D9A5-D705ACB3FAA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6" y="1771"/>
              <a:ext cx="67" cy="6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AAA2D423-005B-23D6-4A9F-B066613044E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42" y="1195"/>
              <a:ext cx="146" cy="1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8E5F5D04-4CE7-1DD4-C1C2-76E0EE62370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13" y="1735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直接连接符 150">
              <a:extLst>
                <a:ext uri="{FF2B5EF4-FFF2-40B4-BE49-F238E27FC236}">
                  <a16:creationId xmlns:a16="http://schemas.microsoft.com/office/drawing/2014/main" id="{3202FE0B-07F1-A7AF-CFF7-060F4C4AF54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05" y="1342"/>
              <a:ext cx="37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D5B30085-4D87-63CC-9074-597A3C94CA0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6" y="1771"/>
              <a:ext cx="147" cy="1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9BCD8EA1-273D-F2C9-F471-CA6BCB921C9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22" y="1276"/>
              <a:ext cx="66" cy="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直接连接符 153">
              <a:extLst>
                <a:ext uri="{FF2B5EF4-FFF2-40B4-BE49-F238E27FC236}">
                  <a16:creationId xmlns:a16="http://schemas.microsoft.com/office/drawing/2014/main" id="{540C104F-BE0C-6805-AD36-40797531A76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93" y="1735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直接连接符 154">
              <a:extLst>
                <a:ext uri="{FF2B5EF4-FFF2-40B4-BE49-F238E27FC236}">
                  <a16:creationId xmlns:a16="http://schemas.microsoft.com/office/drawing/2014/main" id="{92790DA3-F996-B6C3-4438-07691E0A1F5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86" y="1342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直接连接符 155">
              <a:extLst>
                <a:ext uri="{FF2B5EF4-FFF2-40B4-BE49-F238E27FC236}">
                  <a16:creationId xmlns:a16="http://schemas.microsoft.com/office/drawing/2014/main" id="{D4BE4F3E-0EF9-70D1-B21F-6852EB5865E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59" y="1771"/>
              <a:ext cx="214" cy="2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CBA4F5D8-575C-EB22-A564-49514500B0A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66" y="1355"/>
              <a:ext cx="22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直接连接符 157">
              <a:extLst>
                <a:ext uri="{FF2B5EF4-FFF2-40B4-BE49-F238E27FC236}">
                  <a16:creationId xmlns:a16="http://schemas.microsoft.com/office/drawing/2014/main" id="{971A01E2-7CA0-EEA0-86D1-C91720870EA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73" y="1735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任意多边形 270492">
              <a:extLst>
                <a:ext uri="{FF2B5EF4-FFF2-40B4-BE49-F238E27FC236}">
                  <a16:creationId xmlns:a16="http://schemas.microsoft.com/office/drawing/2014/main" id="{0AABBD92-E23D-154C-9791-0208564F2A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0" y="1735"/>
              <a:ext cx="249" cy="250"/>
            </a:xfrm>
            <a:custGeom>
              <a:avLst/>
              <a:gdLst/>
              <a:ahLst/>
              <a:cxnLst/>
              <a:rect l="0" t="0" r="0" b="0"/>
              <a:pathLst>
                <a:path w="1661" h="1662">
                  <a:moveTo>
                    <a:pt x="0" y="1662"/>
                  </a:moveTo>
                  <a:lnTo>
                    <a:pt x="1423" y="237"/>
                  </a:lnTo>
                  <a:lnTo>
                    <a:pt x="166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任意多边形 270493">
              <a:extLst>
                <a:ext uri="{FF2B5EF4-FFF2-40B4-BE49-F238E27FC236}">
                  <a16:creationId xmlns:a16="http://schemas.microsoft.com/office/drawing/2014/main" id="{39663B3A-6AE2-9BD9-51D1-058BE6ACA8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19" y="1735"/>
              <a:ext cx="250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0" y="1662"/>
                  </a:moveTo>
                  <a:lnTo>
                    <a:pt x="1423" y="237"/>
                  </a:lnTo>
                  <a:lnTo>
                    <a:pt x="166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任意多边形 270494">
              <a:extLst>
                <a:ext uri="{FF2B5EF4-FFF2-40B4-BE49-F238E27FC236}">
                  <a16:creationId xmlns:a16="http://schemas.microsoft.com/office/drawing/2014/main" id="{2CEB0A3E-AC72-A33F-9AC4-ECFF76F88B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0" y="1735"/>
              <a:ext cx="250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0" y="1662"/>
                  </a:moveTo>
                  <a:lnTo>
                    <a:pt x="1424" y="237"/>
                  </a:lnTo>
                  <a:lnTo>
                    <a:pt x="166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任意多边形 270495">
              <a:extLst>
                <a:ext uri="{FF2B5EF4-FFF2-40B4-BE49-F238E27FC236}">
                  <a16:creationId xmlns:a16="http://schemas.microsoft.com/office/drawing/2014/main" id="{A951D28F-80CC-E49A-6B53-94039BAD45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0" y="1735"/>
              <a:ext cx="249" cy="250"/>
            </a:xfrm>
            <a:custGeom>
              <a:avLst/>
              <a:gdLst/>
              <a:ahLst/>
              <a:cxnLst/>
              <a:rect l="0" t="0" r="0" b="0"/>
              <a:pathLst>
                <a:path w="1660" h="1662">
                  <a:moveTo>
                    <a:pt x="0" y="1662"/>
                  </a:moveTo>
                  <a:lnTo>
                    <a:pt x="1422" y="237"/>
                  </a:lnTo>
                  <a:lnTo>
                    <a:pt x="166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任意多边形 270496">
              <a:extLst>
                <a:ext uri="{FF2B5EF4-FFF2-40B4-BE49-F238E27FC236}">
                  <a16:creationId xmlns:a16="http://schemas.microsoft.com/office/drawing/2014/main" id="{2F5B228F-1560-A921-592D-6DB29C45F0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60" y="1756"/>
              <a:ext cx="228" cy="229"/>
            </a:xfrm>
            <a:custGeom>
              <a:avLst/>
              <a:gdLst/>
              <a:ahLst/>
              <a:cxnLst/>
              <a:rect l="0" t="0" r="0" b="0"/>
              <a:pathLst>
                <a:path w="1515" h="1517">
                  <a:moveTo>
                    <a:pt x="0" y="1517"/>
                  </a:moveTo>
                  <a:lnTo>
                    <a:pt x="1422" y="92"/>
                  </a:lnTo>
                  <a:lnTo>
                    <a:pt x="151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直接连接符 163">
              <a:extLst>
                <a:ext uri="{FF2B5EF4-FFF2-40B4-BE49-F238E27FC236}">
                  <a16:creationId xmlns:a16="http://schemas.microsoft.com/office/drawing/2014/main" id="{31660639-DB55-793D-F1CC-A04C183E18C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40" y="1837"/>
              <a:ext cx="148" cy="1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E8B3C39E-DFA7-5ED2-D492-88593991FC4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20" y="1917"/>
              <a:ext cx="68" cy="6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直接连接符 165">
              <a:extLst>
                <a:ext uri="{FF2B5EF4-FFF2-40B4-BE49-F238E27FC236}">
                  <a16:creationId xmlns:a16="http://schemas.microsoft.com/office/drawing/2014/main" id="{060343B9-808B-78A3-6A0D-2638E006B0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46" y="1772"/>
              <a:ext cx="642" cy="1"/>
            </a:xfrm>
            <a:prstGeom prst="line">
              <a:avLst/>
            </a:prstGeom>
            <a:ln w="0" cap="flat" cmpd="sng">
              <a:solidFill>
                <a:srgbClr val="A50021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F4314CB5-2CF6-8E72-8C37-529EADDEF5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46" y="1342"/>
              <a:ext cx="642" cy="1"/>
            </a:xfrm>
            <a:prstGeom prst="line">
              <a:avLst/>
            </a:prstGeom>
            <a:ln w="0" cap="flat" cmpd="sng">
              <a:solidFill>
                <a:srgbClr val="A50021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68" name="组合 167">
              <a:extLst>
                <a:ext uri="{FF2B5EF4-FFF2-40B4-BE49-F238E27FC236}">
                  <a16:creationId xmlns:a16="http://schemas.microsoft.com/office/drawing/2014/main" id="{D45FA331-796E-FE8C-0646-1469534FDCE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74" y="1556"/>
              <a:ext cx="785" cy="1"/>
              <a:chOff x="2237" y="1819"/>
              <a:chExt cx="870" cy="1"/>
            </a:xfrm>
          </p:grpSpPr>
          <p:sp>
            <p:nvSpPr>
              <p:cNvPr id="173" name="直接连接符 172">
                <a:extLst>
                  <a:ext uri="{FF2B5EF4-FFF2-40B4-BE49-F238E27FC236}">
                    <a16:creationId xmlns:a16="http://schemas.microsoft.com/office/drawing/2014/main" id="{DBCCDA7B-F2CA-EE39-CE97-CEED057863C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767" y="1819"/>
                <a:ext cx="340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直接连接符 173">
                <a:extLst>
                  <a:ext uri="{FF2B5EF4-FFF2-40B4-BE49-F238E27FC236}">
                    <a16:creationId xmlns:a16="http://schemas.microsoft.com/office/drawing/2014/main" id="{A6A07AD6-E4EF-CE7D-A5B8-3100E6CB1BF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641" y="1819"/>
                <a:ext cx="63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直接连接符 174">
                <a:extLst>
                  <a:ext uri="{FF2B5EF4-FFF2-40B4-BE49-F238E27FC236}">
                    <a16:creationId xmlns:a16="http://schemas.microsoft.com/office/drawing/2014/main" id="{68AEDC03-143A-820D-2AC4-1C462699361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237" y="1819"/>
                <a:ext cx="341" cy="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69" name="直接连接符 168">
              <a:extLst>
                <a:ext uri="{FF2B5EF4-FFF2-40B4-BE49-F238E27FC236}">
                  <a16:creationId xmlns:a16="http://schemas.microsoft.com/office/drawing/2014/main" id="{CE25A407-07C8-F054-C48E-4A690EA6CE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46" y="1735"/>
              <a:ext cx="64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直接连接符 169">
              <a:extLst>
                <a:ext uri="{FF2B5EF4-FFF2-40B4-BE49-F238E27FC236}">
                  <a16:creationId xmlns:a16="http://schemas.microsoft.com/office/drawing/2014/main" id="{1DE2BACF-2D63-3C28-4A58-D17EEC48A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46" y="1378"/>
              <a:ext cx="64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直接连接符 170">
              <a:extLst>
                <a:ext uri="{FF2B5EF4-FFF2-40B4-BE49-F238E27FC236}">
                  <a16:creationId xmlns:a16="http://schemas.microsoft.com/office/drawing/2014/main" id="{747F49DA-1E0D-96F5-54CB-0A899D52AD9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39" y="1128"/>
              <a:ext cx="1" cy="85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直接连接符 171">
              <a:extLst>
                <a:ext uri="{FF2B5EF4-FFF2-40B4-BE49-F238E27FC236}">
                  <a16:creationId xmlns:a16="http://schemas.microsoft.com/office/drawing/2014/main" id="{AAA45AF8-4D4D-69A6-F87E-EF67CDF9F81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84" y="1128"/>
              <a:ext cx="1" cy="85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6" name="文本框 175">
            <a:extLst>
              <a:ext uri="{FF2B5EF4-FFF2-40B4-BE49-F238E27FC236}">
                <a16:creationId xmlns:a16="http://schemas.microsoft.com/office/drawing/2014/main" id="{D1E2CCF0-2661-1CAB-F2A4-8160329E2012}"/>
              </a:ext>
            </a:extLst>
          </p:cNvPr>
          <p:cNvSpPr txBox="1">
            <a:spLocks noChangeAspect="1"/>
          </p:cNvSpPr>
          <p:nvPr/>
        </p:nvSpPr>
        <p:spPr>
          <a:xfrm>
            <a:off x="3657600" y="1371600"/>
            <a:ext cx="1579278" cy="36933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（梯形螺纹）</a:t>
            </a:r>
          </a:p>
        </p:txBody>
      </p:sp>
      <p:grpSp>
        <p:nvGrpSpPr>
          <p:cNvPr id="177" name="组合 176">
            <a:extLst>
              <a:ext uri="{FF2B5EF4-FFF2-40B4-BE49-F238E27FC236}">
                <a16:creationId xmlns:a16="http://schemas.microsoft.com/office/drawing/2014/main" id="{D77EEEA2-09FE-C0E8-737E-C63548A35813}"/>
              </a:ext>
            </a:extLst>
          </p:cNvPr>
          <p:cNvGrpSpPr>
            <a:grpSpLocks noChangeAspect="1"/>
          </p:cNvGrpSpPr>
          <p:nvPr/>
        </p:nvGrpSpPr>
        <p:grpSpPr>
          <a:xfrm>
            <a:off x="7113588" y="1985963"/>
            <a:ext cx="1579278" cy="226645"/>
            <a:chOff x="4407" y="1478"/>
            <a:chExt cx="721" cy="103"/>
          </a:xfrm>
        </p:grpSpPr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5F4B87FE-8A30-636D-EB19-CE8E0B8B0B8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07" y="1478"/>
              <a:ext cx="1" cy="1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F1E491FE-0B3C-5880-63ED-905860AA8E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07" y="1478"/>
              <a:ext cx="72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0" name="组合 179">
            <a:extLst>
              <a:ext uri="{FF2B5EF4-FFF2-40B4-BE49-F238E27FC236}">
                <a16:creationId xmlns:a16="http://schemas.microsoft.com/office/drawing/2014/main" id="{136A9001-8BB1-75B5-4F62-A7E82829FB2A}"/>
              </a:ext>
            </a:extLst>
          </p:cNvPr>
          <p:cNvGrpSpPr>
            <a:grpSpLocks noChangeAspect="1"/>
          </p:cNvGrpSpPr>
          <p:nvPr/>
        </p:nvGrpSpPr>
        <p:grpSpPr>
          <a:xfrm>
            <a:off x="7094538" y="2135188"/>
            <a:ext cx="38100" cy="685800"/>
            <a:chOff x="4394" y="1581"/>
            <a:chExt cx="26" cy="476"/>
          </a:xfrm>
        </p:grpSpPr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D36BEBE9-36A5-3D62-0EC7-096F4EEA6D1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07" y="1660"/>
              <a:ext cx="1" cy="3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任意多边形 270515">
              <a:extLst>
                <a:ext uri="{FF2B5EF4-FFF2-40B4-BE49-F238E27FC236}">
                  <a16:creationId xmlns:a16="http://schemas.microsoft.com/office/drawing/2014/main" id="{1CE56407-9B7F-81F5-93D0-B7396D0B1B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4" y="1977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4">
                  <a:moveTo>
                    <a:pt x="0" y="0"/>
                  </a:moveTo>
                  <a:lnTo>
                    <a:pt x="159" y="0"/>
                  </a:lnTo>
                  <a:lnTo>
                    <a:pt x="79" y="4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任意多边形 270516">
              <a:extLst>
                <a:ext uri="{FF2B5EF4-FFF2-40B4-BE49-F238E27FC236}">
                  <a16:creationId xmlns:a16="http://schemas.microsoft.com/office/drawing/2014/main" id="{AF124BD8-FE24-B023-730D-0BCA125AAA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4" y="1977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4">
                  <a:moveTo>
                    <a:pt x="0" y="0"/>
                  </a:moveTo>
                  <a:lnTo>
                    <a:pt x="159" y="0"/>
                  </a:lnTo>
                  <a:lnTo>
                    <a:pt x="79" y="47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任意多边形 270517">
              <a:extLst>
                <a:ext uri="{FF2B5EF4-FFF2-40B4-BE49-F238E27FC236}">
                  <a16:creationId xmlns:a16="http://schemas.microsoft.com/office/drawing/2014/main" id="{6315437F-CBE1-BFE7-A877-6B84BF803E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4" y="1581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5">
                  <a:moveTo>
                    <a:pt x="0" y="475"/>
                  </a:moveTo>
                  <a:lnTo>
                    <a:pt x="159" y="475"/>
                  </a:lnTo>
                  <a:lnTo>
                    <a:pt x="79" y="0"/>
                  </a:lnTo>
                  <a:lnTo>
                    <a:pt x="0" y="4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任意多边形 270518">
              <a:extLst>
                <a:ext uri="{FF2B5EF4-FFF2-40B4-BE49-F238E27FC236}">
                  <a16:creationId xmlns:a16="http://schemas.microsoft.com/office/drawing/2014/main" id="{4D8B20F3-8CCB-3496-325E-372B4753CA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4" y="1581"/>
              <a:ext cx="26" cy="79"/>
            </a:xfrm>
            <a:custGeom>
              <a:avLst/>
              <a:gdLst/>
              <a:ahLst/>
              <a:cxnLst/>
              <a:rect l="0" t="0" r="0" b="0"/>
              <a:pathLst>
                <a:path w="159" h="475">
                  <a:moveTo>
                    <a:pt x="0" y="475"/>
                  </a:moveTo>
                  <a:lnTo>
                    <a:pt x="159" y="475"/>
                  </a:lnTo>
                  <a:lnTo>
                    <a:pt x="79" y="0"/>
                  </a:lnTo>
                  <a:lnTo>
                    <a:pt x="0" y="47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B6BD286C-16FB-0E9A-1431-D4A529C232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07" y="205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7" name="组合 186">
            <a:extLst>
              <a:ext uri="{FF2B5EF4-FFF2-40B4-BE49-F238E27FC236}">
                <a16:creationId xmlns:a16="http://schemas.microsoft.com/office/drawing/2014/main" id="{B7C8B0EB-E337-FF88-B075-F88D1FAB08FC}"/>
              </a:ext>
            </a:extLst>
          </p:cNvPr>
          <p:cNvGrpSpPr/>
          <p:nvPr/>
        </p:nvGrpSpPr>
        <p:grpSpPr>
          <a:xfrm>
            <a:off x="6029325" y="2135188"/>
            <a:ext cx="1773238" cy="685800"/>
            <a:chOff x="3798" y="1345"/>
            <a:chExt cx="1117" cy="432"/>
          </a:xfrm>
        </p:grpSpPr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01619E9D-5FFB-C98C-8364-CE61C580BF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34" y="1405"/>
              <a:ext cx="1" cy="31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B88CFCE3-EF51-B966-1F9F-64D0C3BCFBE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775" y="1345"/>
              <a:ext cx="0" cy="43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0" name="组合 189">
              <a:extLst>
                <a:ext uri="{FF2B5EF4-FFF2-40B4-BE49-F238E27FC236}">
                  <a16:creationId xmlns:a16="http://schemas.microsoft.com/office/drawing/2014/main" id="{AD6E2D28-1DA4-0DF6-3476-7F9088E80289}"/>
                </a:ext>
              </a:extLst>
            </p:cNvPr>
            <p:cNvGrpSpPr/>
            <p:nvPr/>
          </p:nvGrpSpPr>
          <p:grpSpPr>
            <a:xfrm>
              <a:off x="3798" y="1345"/>
              <a:ext cx="1117" cy="432"/>
              <a:chOff x="3798" y="1345"/>
              <a:chExt cx="1117" cy="432"/>
            </a:xfrm>
          </p:grpSpPr>
          <p:sp>
            <p:nvSpPr>
              <p:cNvPr id="191" name="直接连接符 190">
                <a:extLst>
                  <a:ext uri="{FF2B5EF4-FFF2-40B4-BE49-F238E27FC236}">
                    <a16:creationId xmlns:a16="http://schemas.microsoft.com/office/drawing/2014/main" id="{94634AE9-C070-EFBB-DE5B-11BB5F31618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55" y="1776"/>
                <a:ext cx="920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直接连接符 191">
                <a:extLst>
                  <a:ext uri="{FF2B5EF4-FFF2-40B4-BE49-F238E27FC236}">
                    <a16:creationId xmlns:a16="http://schemas.microsoft.com/office/drawing/2014/main" id="{06A272A9-36A8-01C0-E5AC-35ACA95592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7" y="1345"/>
                <a:ext cx="898" cy="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直接连接符 192">
                <a:extLst>
                  <a:ext uri="{FF2B5EF4-FFF2-40B4-BE49-F238E27FC236}">
                    <a16:creationId xmlns:a16="http://schemas.microsoft.com/office/drawing/2014/main" id="{654C0648-5496-263F-FFDE-2DD1D7C068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46" y="1382"/>
                <a:ext cx="965" cy="1"/>
              </a:xfrm>
              <a:prstGeom prst="line">
                <a:avLst/>
              </a:prstGeom>
              <a:ln w="0" cap="flat" cmpd="sng">
                <a:solidFill>
                  <a:srgbClr val="A50021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94" name="组合 193">
                <a:extLst>
                  <a:ext uri="{FF2B5EF4-FFF2-40B4-BE49-F238E27FC236}">
                    <a16:creationId xmlns:a16="http://schemas.microsoft.com/office/drawing/2014/main" id="{B55C4966-81A2-546E-9F79-CA791F1F94F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801" y="1564"/>
                <a:ext cx="1114" cy="1"/>
                <a:chOff x="3658" y="1819"/>
                <a:chExt cx="1227" cy="1"/>
              </a:xfrm>
            </p:grpSpPr>
            <p:sp>
              <p:nvSpPr>
                <p:cNvPr id="201" name="直接连接符 200">
                  <a:extLst>
                    <a:ext uri="{FF2B5EF4-FFF2-40B4-BE49-F238E27FC236}">
                      <a16:creationId xmlns:a16="http://schemas.microsoft.com/office/drawing/2014/main" id="{AB87DE79-B147-F369-401E-9B164ABB029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658" y="1819"/>
                  <a:ext cx="237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2" name="直接连接符 201">
                  <a:extLst>
                    <a:ext uri="{FF2B5EF4-FFF2-40B4-BE49-F238E27FC236}">
                      <a16:creationId xmlns:a16="http://schemas.microsoft.com/office/drawing/2014/main" id="{324D2314-E5D2-4177-CDBC-6EB029AAD3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958" y="1819"/>
                  <a:ext cx="6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3" name="直接连接符 202">
                  <a:extLst>
                    <a:ext uri="{FF2B5EF4-FFF2-40B4-BE49-F238E27FC236}">
                      <a16:creationId xmlns:a16="http://schemas.microsoft.com/office/drawing/2014/main" id="{55C2EF9F-BEDD-1C22-727B-388273E942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083" y="1819"/>
                  <a:ext cx="377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" name="直接连接符 203">
                  <a:extLst>
                    <a:ext uri="{FF2B5EF4-FFF2-40B4-BE49-F238E27FC236}">
                      <a16:creationId xmlns:a16="http://schemas.microsoft.com/office/drawing/2014/main" id="{D5A7C4AD-A7E6-ECDB-B2DC-E4F5D506C9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522" y="1819"/>
                  <a:ext cx="6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" name="直接连接符 204">
                  <a:extLst>
                    <a:ext uri="{FF2B5EF4-FFF2-40B4-BE49-F238E27FC236}">
                      <a16:creationId xmlns:a16="http://schemas.microsoft.com/office/drawing/2014/main" id="{AFD67245-2ECB-54A4-F46B-2227233554E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48" y="1819"/>
                  <a:ext cx="237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95" name="直接连接符 194">
                <a:extLst>
                  <a:ext uri="{FF2B5EF4-FFF2-40B4-BE49-F238E27FC236}">
                    <a16:creationId xmlns:a16="http://schemas.microsoft.com/office/drawing/2014/main" id="{BDF3CF17-7460-4C1F-07AA-C0043D62D15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56" y="1740"/>
                <a:ext cx="955" cy="1"/>
              </a:xfrm>
              <a:prstGeom prst="line">
                <a:avLst/>
              </a:prstGeom>
              <a:ln w="0" cap="flat" cmpd="sng">
                <a:solidFill>
                  <a:srgbClr val="A50021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任意多边形 270534">
                <a:extLst>
                  <a:ext uri="{FF2B5EF4-FFF2-40B4-BE49-F238E27FC236}">
                    <a16:creationId xmlns:a16="http://schemas.microsoft.com/office/drawing/2014/main" id="{DD6107EA-580C-5B53-340A-828D99C3DE7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98" y="1345"/>
                <a:ext cx="79" cy="431"/>
              </a:xfrm>
              <a:custGeom>
                <a:avLst/>
                <a:gdLst/>
                <a:ahLst/>
                <a:cxnLst/>
                <a:rect l="0" t="0" r="0" b="0"/>
                <a:pathLst>
                  <a:path w="520" h="2848">
                    <a:moveTo>
                      <a:pt x="520" y="0"/>
                    </a:moveTo>
                    <a:lnTo>
                      <a:pt x="451" y="79"/>
                    </a:lnTo>
                    <a:lnTo>
                      <a:pt x="416" y="119"/>
                    </a:lnTo>
                    <a:lnTo>
                      <a:pt x="382" y="158"/>
                    </a:lnTo>
                    <a:lnTo>
                      <a:pt x="349" y="197"/>
                    </a:lnTo>
                    <a:lnTo>
                      <a:pt x="332" y="216"/>
                    </a:lnTo>
                    <a:lnTo>
                      <a:pt x="316" y="237"/>
                    </a:lnTo>
                    <a:lnTo>
                      <a:pt x="300" y="256"/>
                    </a:lnTo>
                    <a:lnTo>
                      <a:pt x="284" y="276"/>
                    </a:lnTo>
                    <a:lnTo>
                      <a:pt x="269" y="296"/>
                    </a:lnTo>
                    <a:lnTo>
                      <a:pt x="253" y="316"/>
                    </a:lnTo>
                    <a:lnTo>
                      <a:pt x="238" y="336"/>
                    </a:lnTo>
                    <a:lnTo>
                      <a:pt x="223" y="356"/>
                    </a:lnTo>
                    <a:lnTo>
                      <a:pt x="209" y="376"/>
                    </a:lnTo>
                    <a:lnTo>
                      <a:pt x="195" y="396"/>
                    </a:lnTo>
                    <a:lnTo>
                      <a:pt x="181" y="416"/>
                    </a:lnTo>
                    <a:lnTo>
                      <a:pt x="168" y="436"/>
                    </a:lnTo>
                    <a:lnTo>
                      <a:pt x="155" y="456"/>
                    </a:lnTo>
                    <a:lnTo>
                      <a:pt x="142" y="477"/>
                    </a:lnTo>
                    <a:lnTo>
                      <a:pt x="130" y="496"/>
                    </a:lnTo>
                    <a:lnTo>
                      <a:pt x="119" y="517"/>
                    </a:lnTo>
                    <a:lnTo>
                      <a:pt x="107" y="537"/>
                    </a:lnTo>
                    <a:lnTo>
                      <a:pt x="96" y="558"/>
                    </a:lnTo>
                    <a:lnTo>
                      <a:pt x="86" y="578"/>
                    </a:lnTo>
                    <a:lnTo>
                      <a:pt x="76" y="599"/>
                    </a:lnTo>
                    <a:lnTo>
                      <a:pt x="67" y="620"/>
                    </a:lnTo>
                    <a:lnTo>
                      <a:pt x="58" y="640"/>
                    </a:lnTo>
                    <a:lnTo>
                      <a:pt x="50" y="661"/>
                    </a:lnTo>
                    <a:lnTo>
                      <a:pt x="42" y="681"/>
                    </a:lnTo>
                    <a:lnTo>
                      <a:pt x="35" y="702"/>
                    </a:lnTo>
                    <a:lnTo>
                      <a:pt x="28" y="723"/>
                    </a:lnTo>
                    <a:lnTo>
                      <a:pt x="23" y="744"/>
                    </a:lnTo>
                    <a:lnTo>
                      <a:pt x="18" y="766"/>
                    </a:lnTo>
                    <a:lnTo>
                      <a:pt x="13" y="786"/>
                    </a:lnTo>
                    <a:lnTo>
                      <a:pt x="9" y="808"/>
                    </a:lnTo>
                    <a:lnTo>
                      <a:pt x="6" y="829"/>
                    </a:lnTo>
                    <a:lnTo>
                      <a:pt x="3" y="850"/>
                    </a:lnTo>
                    <a:lnTo>
                      <a:pt x="1" y="872"/>
                    </a:lnTo>
                    <a:lnTo>
                      <a:pt x="0" y="893"/>
                    </a:lnTo>
                    <a:lnTo>
                      <a:pt x="0" y="915"/>
                    </a:lnTo>
                    <a:lnTo>
                      <a:pt x="0" y="936"/>
                    </a:lnTo>
                    <a:lnTo>
                      <a:pt x="1" y="958"/>
                    </a:lnTo>
                    <a:lnTo>
                      <a:pt x="2" y="981"/>
                    </a:lnTo>
                    <a:lnTo>
                      <a:pt x="4" y="1002"/>
                    </a:lnTo>
                    <a:lnTo>
                      <a:pt x="7" y="1024"/>
                    </a:lnTo>
                    <a:lnTo>
                      <a:pt x="11" y="1046"/>
                    </a:lnTo>
                    <a:lnTo>
                      <a:pt x="14" y="1068"/>
                    </a:lnTo>
                    <a:lnTo>
                      <a:pt x="18" y="1091"/>
                    </a:lnTo>
                    <a:lnTo>
                      <a:pt x="23" y="1113"/>
                    </a:lnTo>
                    <a:lnTo>
                      <a:pt x="28" y="1135"/>
                    </a:lnTo>
                    <a:lnTo>
                      <a:pt x="33" y="1158"/>
                    </a:lnTo>
                    <a:lnTo>
                      <a:pt x="39" y="1180"/>
                    </a:lnTo>
                    <a:lnTo>
                      <a:pt x="45" y="1203"/>
                    </a:lnTo>
                    <a:lnTo>
                      <a:pt x="52" y="1225"/>
                    </a:lnTo>
                    <a:lnTo>
                      <a:pt x="59" y="1248"/>
                    </a:lnTo>
                    <a:lnTo>
                      <a:pt x="66" y="1271"/>
                    </a:lnTo>
                    <a:lnTo>
                      <a:pt x="73" y="1293"/>
                    </a:lnTo>
                    <a:lnTo>
                      <a:pt x="81" y="1316"/>
                    </a:lnTo>
                    <a:lnTo>
                      <a:pt x="90" y="1339"/>
                    </a:lnTo>
                    <a:lnTo>
                      <a:pt x="98" y="1362"/>
                    </a:lnTo>
                    <a:lnTo>
                      <a:pt x="106" y="1385"/>
                    </a:lnTo>
                    <a:lnTo>
                      <a:pt x="124" y="1431"/>
                    </a:lnTo>
                    <a:lnTo>
                      <a:pt x="142" y="1477"/>
                    </a:lnTo>
                    <a:lnTo>
                      <a:pt x="161" y="1524"/>
                    </a:lnTo>
                    <a:lnTo>
                      <a:pt x="198" y="1616"/>
                    </a:lnTo>
                    <a:lnTo>
                      <a:pt x="217" y="1664"/>
                    </a:lnTo>
                    <a:lnTo>
                      <a:pt x="236" y="1710"/>
                    </a:lnTo>
                    <a:lnTo>
                      <a:pt x="253" y="1757"/>
                    </a:lnTo>
                    <a:lnTo>
                      <a:pt x="271" y="1804"/>
                    </a:lnTo>
                    <a:lnTo>
                      <a:pt x="280" y="1828"/>
                    </a:lnTo>
                    <a:lnTo>
                      <a:pt x="288" y="1852"/>
                    </a:lnTo>
                    <a:lnTo>
                      <a:pt x="295" y="1875"/>
                    </a:lnTo>
                    <a:lnTo>
                      <a:pt x="304" y="1899"/>
                    </a:lnTo>
                    <a:lnTo>
                      <a:pt x="311" y="1923"/>
                    </a:lnTo>
                    <a:lnTo>
                      <a:pt x="318" y="1946"/>
                    </a:lnTo>
                    <a:lnTo>
                      <a:pt x="325" y="1970"/>
                    </a:lnTo>
                    <a:lnTo>
                      <a:pt x="331" y="1994"/>
                    </a:lnTo>
                    <a:lnTo>
                      <a:pt x="338" y="2017"/>
                    </a:lnTo>
                    <a:lnTo>
                      <a:pt x="344" y="2041"/>
                    </a:lnTo>
                    <a:lnTo>
                      <a:pt x="349" y="2065"/>
                    </a:lnTo>
                    <a:lnTo>
                      <a:pt x="354" y="2088"/>
                    </a:lnTo>
                    <a:lnTo>
                      <a:pt x="359" y="2112"/>
                    </a:lnTo>
                    <a:lnTo>
                      <a:pt x="363" y="2136"/>
                    </a:lnTo>
                    <a:lnTo>
                      <a:pt x="366" y="2159"/>
                    </a:lnTo>
                    <a:lnTo>
                      <a:pt x="371" y="2183"/>
                    </a:lnTo>
                    <a:lnTo>
                      <a:pt x="374" y="2207"/>
                    </a:lnTo>
                    <a:lnTo>
                      <a:pt x="376" y="2230"/>
                    </a:lnTo>
                    <a:lnTo>
                      <a:pt x="379" y="2254"/>
                    </a:lnTo>
                    <a:lnTo>
                      <a:pt x="381" y="2279"/>
                    </a:lnTo>
                    <a:lnTo>
                      <a:pt x="383" y="2302"/>
                    </a:lnTo>
                    <a:lnTo>
                      <a:pt x="384" y="2326"/>
                    </a:lnTo>
                    <a:lnTo>
                      <a:pt x="385" y="2350"/>
                    </a:lnTo>
                    <a:lnTo>
                      <a:pt x="386" y="2373"/>
                    </a:lnTo>
                    <a:lnTo>
                      <a:pt x="387" y="2397"/>
                    </a:lnTo>
                    <a:lnTo>
                      <a:pt x="387" y="2421"/>
                    </a:lnTo>
                    <a:lnTo>
                      <a:pt x="388" y="2444"/>
                    </a:lnTo>
                    <a:lnTo>
                      <a:pt x="388" y="2468"/>
                    </a:lnTo>
                    <a:lnTo>
                      <a:pt x="388" y="2492"/>
                    </a:lnTo>
                    <a:lnTo>
                      <a:pt x="387" y="2516"/>
                    </a:lnTo>
                    <a:lnTo>
                      <a:pt x="386" y="2564"/>
                    </a:lnTo>
                    <a:lnTo>
                      <a:pt x="384" y="2611"/>
                    </a:lnTo>
                    <a:lnTo>
                      <a:pt x="382" y="2658"/>
                    </a:lnTo>
                    <a:lnTo>
                      <a:pt x="379" y="2706"/>
                    </a:lnTo>
                    <a:lnTo>
                      <a:pt x="376" y="2754"/>
                    </a:lnTo>
                    <a:lnTo>
                      <a:pt x="368" y="2848"/>
                    </a:lnTo>
                  </a:path>
                </a:pathLst>
              </a:custGeom>
              <a:noFill/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直接连接符 196">
                <a:extLst>
                  <a:ext uri="{FF2B5EF4-FFF2-40B4-BE49-F238E27FC236}">
                    <a16:creationId xmlns:a16="http://schemas.microsoft.com/office/drawing/2014/main" id="{2A5DF4D5-D7D6-2C48-55D7-B08535ED4D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75" y="1345"/>
                <a:ext cx="0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直接连接符 197">
                <a:extLst>
                  <a:ext uri="{FF2B5EF4-FFF2-40B4-BE49-F238E27FC236}">
                    <a16:creationId xmlns:a16="http://schemas.microsoft.com/office/drawing/2014/main" id="{D1D04018-3F81-C472-65E6-9726F53ECD3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75" y="1776"/>
                <a:ext cx="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直接连接符 198">
                <a:extLst>
                  <a:ext uri="{FF2B5EF4-FFF2-40B4-BE49-F238E27FC236}">
                    <a16:creationId xmlns:a16="http://schemas.microsoft.com/office/drawing/2014/main" id="{652317E4-400B-60D0-1637-5E76E7F8459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75" y="1717"/>
                <a:ext cx="59" cy="5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直接连接符 199">
                <a:extLst>
                  <a:ext uri="{FF2B5EF4-FFF2-40B4-BE49-F238E27FC236}">
                    <a16:creationId xmlns:a16="http://schemas.microsoft.com/office/drawing/2014/main" id="{2EF52B28-5C27-C989-0CA4-3A434DC579D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775" y="1345"/>
                <a:ext cx="59" cy="6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06" name="文本框 205">
            <a:extLst>
              <a:ext uri="{FF2B5EF4-FFF2-40B4-BE49-F238E27FC236}">
                <a16:creationId xmlns:a16="http://schemas.microsoft.com/office/drawing/2014/main" id="{3DC725E9-A7E3-1A37-E33D-A9867BCF554F}"/>
              </a:ext>
            </a:extLst>
          </p:cNvPr>
          <p:cNvSpPr txBox="1">
            <a:spLocks noChangeAspect="1"/>
          </p:cNvSpPr>
          <p:nvPr/>
        </p:nvSpPr>
        <p:spPr>
          <a:xfrm>
            <a:off x="6019800" y="1371600"/>
            <a:ext cx="1811714" cy="36933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</a:rPr>
              <a:t>（锯齿形螺纹）</a:t>
            </a:r>
          </a:p>
        </p:txBody>
      </p:sp>
      <p:sp>
        <p:nvSpPr>
          <p:cNvPr id="207" name="直接连接符 206">
            <a:extLst>
              <a:ext uri="{FF2B5EF4-FFF2-40B4-BE49-F238E27FC236}">
                <a16:creationId xmlns:a16="http://schemas.microsoft.com/office/drawing/2014/main" id="{B6872A0D-A3E0-F310-C3F6-968E7BD1CDCF}"/>
              </a:ext>
            </a:extLst>
          </p:cNvPr>
          <p:cNvSpPr>
            <a:spLocks noChangeAspect="1"/>
          </p:cNvSpPr>
          <p:nvPr/>
        </p:nvSpPr>
        <p:spPr>
          <a:xfrm rot="5400000" flipV="1">
            <a:off x="2600326" y="3348038"/>
            <a:ext cx="1587" cy="12509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08" name="组合 207">
            <a:extLst>
              <a:ext uri="{FF2B5EF4-FFF2-40B4-BE49-F238E27FC236}">
                <a16:creationId xmlns:a16="http://schemas.microsoft.com/office/drawing/2014/main" id="{244ECDEB-F2DA-AF3F-B9A0-553E8E727266}"/>
              </a:ext>
            </a:extLst>
          </p:cNvPr>
          <p:cNvGrpSpPr/>
          <p:nvPr/>
        </p:nvGrpSpPr>
        <p:grpSpPr>
          <a:xfrm>
            <a:off x="1266826" y="3900488"/>
            <a:ext cx="708025" cy="265113"/>
            <a:chOff x="733" y="2328"/>
            <a:chExt cx="446" cy="167"/>
          </a:xfrm>
        </p:grpSpPr>
        <p:sp>
          <p:nvSpPr>
            <p:cNvPr id="209" name="直接连接符 208">
              <a:extLst>
                <a:ext uri="{FF2B5EF4-FFF2-40B4-BE49-F238E27FC236}">
                  <a16:creationId xmlns:a16="http://schemas.microsoft.com/office/drawing/2014/main" id="{D3F5FA23-0744-ACCF-6537-167494FDEEA9}"/>
                </a:ext>
              </a:extLst>
            </p:cNvPr>
            <p:cNvSpPr>
              <a:spLocks noChangeAspect="1"/>
            </p:cNvSpPr>
            <p:nvPr/>
          </p:nvSpPr>
          <p:spPr>
            <a:xfrm rot="5400000" flipH="1">
              <a:off x="1095" y="2411"/>
              <a:ext cx="16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直接连接符 209">
              <a:extLst>
                <a:ext uri="{FF2B5EF4-FFF2-40B4-BE49-F238E27FC236}">
                  <a16:creationId xmlns:a16="http://schemas.microsoft.com/office/drawing/2014/main" id="{501B7713-047A-C0F5-040B-BA0DCD215571}"/>
                </a:ext>
              </a:extLst>
            </p:cNvPr>
            <p:cNvSpPr>
              <a:spLocks noChangeAspect="1"/>
            </p:cNvSpPr>
            <p:nvPr/>
          </p:nvSpPr>
          <p:spPr>
            <a:xfrm rot="5400000" flipH="1">
              <a:off x="650" y="2411"/>
              <a:ext cx="16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1" name="组合 210">
            <a:extLst>
              <a:ext uri="{FF2B5EF4-FFF2-40B4-BE49-F238E27FC236}">
                <a16:creationId xmlns:a16="http://schemas.microsoft.com/office/drawing/2014/main" id="{818A9832-A9F9-6041-BB08-44DAAD8CDCC7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1609726" y="3625851"/>
            <a:ext cx="39687" cy="695325"/>
            <a:chOff x="1801" y="3303"/>
            <a:chExt cx="27" cy="476"/>
          </a:xfrm>
        </p:grpSpPr>
        <p:sp>
          <p:nvSpPr>
            <p:cNvPr id="212" name="直接连接符 211">
              <a:extLst>
                <a:ext uri="{FF2B5EF4-FFF2-40B4-BE49-F238E27FC236}">
                  <a16:creationId xmlns:a16="http://schemas.microsoft.com/office/drawing/2014/main" id="{3CA137D9-3DA9-CAE6-7237-8C897528C57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4" y="3382"/>
              <a:ext cx="1" cy="3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任意多边形 270546">
              <a:extLst>
                <a:ext uri="{FF2B5EF4-FFF2-40B4-BE49-F238E27FC236}">
                  <a16:creationId xmlns:a16="http://schemas.microsoft.com/office/drawing/2014/main" id="{C7C22458-5D12-2842-726F-CE2E8668B4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1" y="3699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8" h="476">
                  <a:moveTo>
                    <a:pt x="0" y="0"/>
                  </a:moveTo>
                  <a:lnTo>
                    <a:pt x="158" y="0"/>
                  </a:lnTo>
                  <a:lnTo>
                    <a:pt x="78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任意多边形 270547">
              <a:extLst>
                <a:ext uri="{FF2B5EF4-FFF2-40B4-BE49-F238E27FC236}">
                  <a16:creationId xmlns:a16="http://schemas.microsoft.com/office/drawing/2014/main" id="{E9A5C02F-6C6B-A20C-CC10-706C8C6802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1" y="3699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8" h="476">
                  <a:moveTo>
                    <a:pt x="0" y="0"/>
                  </a:moveTo>
                  <a:lnTo>
                    <a:pt x="158" y="0"/>
                  </a:lnTo>
                  <a:lnTo>
                    <a:pt x="78" y="47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任意多边形 270548">
              <a:extLst>
                <a:ext uri="{FF2B5EF4-FFF2-40B4-BE49-F238E27FC236}">
                  <a16:creationId xmlns:a16="http://schemas.microsoft.com/office/drawing/2014/main" id="{C0FAB953-EB98-1B79-40B3-228BEB84EA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1" y="3303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8" h="476">
                  <a:moveTo>
                    <a:pt x="0" y="476"/>
                  </a:moveTo>
                  <a:lnTo>
                    <a:pt x="158" y="476"/>
                  </a:lnTo>
                  <a:lnTo>
                    <a:pt x="78" y="0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任意多边形 270549">
              <a:extLst>
                <a:ext uri="{FF2B5EF4-FFF2-40B4-BE49-F238E27FC236}">
                  <a16:creationId xmlns:a16="http://schemas.microsoft.com/office/drawing/2014/main" id="{F2A1EF97-EEC2-E0D0-3B24-EB8FD548F8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1" y="3303"/>
              <a:ext cx="27" cy="79"/>
            </a:xfrm>
            <a:custGeom>
              <a:avLst/>
              <a:gdLst/>
              <a:ahLst/>
              <a:cxnLst/>
              <a:rect l="0" t="0" r="0" b="0"/>
              <a:pathLst>
                <a:path w="158" h="476">
                  <a:moveTo>
                    <a:pt x="0" y="476"/>
                  </a:moveTo>
                  <a:lnTo>
                    <a:pt x="158" y="476"/>
                  </a:lnTo>
                  <a:lnTo>
                    <a:pt x="78" y="0"/>
                  </a:lnTo>
                  <a:lnTo>
                    <a:pt x="0" y="47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直接连接符 216">
              <a:extLst>
                <a:ext uri="{FF2B5EF4-FFF2-40B4-BE49-F238E27FC236}">
                  <a16:creationId xmlns:a16="http://schemas.microsoft.com/office/drawing/2014/main" id="{D94255E1-C040-788D-E946-5DFB53C307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4" y="3778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18" name="直接连接符 217">
            <a:extLst>
              <a:ext uri="{FF2B5EF4-FFF2-40B4-BE49-F238E27FC236}">
                <a16:creationId xmlns:a16="http://schemas.microsoft.com/office/drawing/2014/main" id="{51D3988F-61FC-51DC-88BE-EA93C40A73B7}"/>
              </a:ext>
            </a:extLst>
          </p:cNvPr>
          <p:cNvSpPr/>
          <p:nvPr/>
        </p:nvSpPr>
        <p:spPr>
          <a:xfrm flipH="1" flipV="1">
            <a:off x="6965950" y="4391025"/>
            <a:ext cx="406400" cy="762000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9" name="直接连接符 218">
            <a:extLst>
              <a:ext uri="{FF2B5EF4-FFF2-40B4-BE49-F238E27FC236}">
                <a16:creationId xmlns:a16="http://schemas.microsoft.com/office/drawing/2014/main" id="{4FBF65E4-5E92-00D5-5265-669BD4347C7F}"/>
              </a:ext>
            </a:extLst>
          </p:cNvPr>
          <p:cNvSpPr/>
          <p:nvPr/>
        </p:nvSpPr>
        <p:spPr>
          <a:xfrm>
            <a:off x="6965950" y="4403725"/>
            <a:ext cx="769938" cy="1588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0" name="直接连接符 219">
            <a:extLst>
              <a:ext uri="{FF2B5EF4-FFF2-40B4-BE49-F238E27FC236}">
                <a16:creationId xmlns:a16="http://schemas.microsoft.com/office/drawing/2014/main" id="{DFDDB9A6-BFBA-9FAE-4064-82A00404CBC8}"/>
              </a:ext>
            </a:extLst>
          </p:cNvPr>
          <p:cNvSpPr/>
          <p:nvPr/>
        </p:nvSpPr>
        <p:spPr>
          <a:xfrm>
            <a:off x="4416425" y="4597400"/>
            <a:ext cx="1085850" cy="1588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1" name="直接连接符 220">
            <a:extLst>
              <a:ext uri="{FF2B5EF4-FFF2-40B4-BE49-F238E27FC236}">
                <a16:creationId xmlns:a16="http://schemas.microsoft.com/office/drawing/2014/main" id="{6074FE37-129F-D2F2-266C-4DA2B4DA833D}"/>
              </a:ext>
            </a:extLst>
          </p:cNvPr>
          <p:cNvSpPr/>
          <p:nvPr/>
        </p:nvSpPr>
        <p:spPr>
          <a:xfrm flipH="1" flipV="1">
            <a:off x="4416425" y="4597400"/>
            <a:ext cx="485775" cy="358775"/>
          </a:xfrm>
          <a:prstGeom prst="line">
            <a:avLst/>
          </a:prstGeom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2" name="文本框 221">
            <a:extLst>
              <a:ext uri="{FF2B5EF4-FFF2-40B4-BE49-F238E27FC236}">
                <a16:creationId xmlns:a16="http://schemas.microsoft.com/office/drawing/2014/main" id="{460485BA-7B17-3A21-212B-B02EEC006A28}"/>
              </a:ext>
            </a:extLst>
          </p:cNvPr>
          <p:cNvSpPr txBox="1"/>
          <p:nvPr/>
        </p:nvSpPr>
        <p:spPr>
          <a:xfrm>
            <a:off x="4306888" y="4267200"/>
            <a:ext cx="1560512" cy="3365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1600" i="1">
                <a:latin typeface="Times New Roman" panose="02020603050405020304" pitchFamily="18" charset="0"/>
              </a:rPr>
              <a:t>G</a:t>
            </a:r>
            <a:r>
              <a:rPr lang="zh-CN" altLang="en-US" sz="1600" i="1">
                <a:latin typeface="Times New Roman" panose="02020603050405020304" pitchFamily="18" charset="0"/>
              </a:rPr>
              <a:t>１</a:t>
            </a:r>
            <a:r>
              <a:rPr lang="en-US" altLang="zh-CN" sz="1600" i="1">
                <a:latin typeface="Times New Roman" panose="02020603050405020304" pitchFamily="18" charset="0"/>
              </a:rPr>
              <a:t>/2A</a:t>
            </a:r>
            <a:r>
              <a:rPr lang="zh-CN" altLang="en-US" sz="1600" i="1">
                <a:latin typeface="Times New Roman" panose="02020603050405020304" pitchFamily="18" charset="0"/>
              </a:rPr>
              <a:t>－</a:t>
            </a:r>
            <a:r>
              <a:rPr lang="en-US" altLang="zh-CN" sz="1600" i="1">
                <a:latin typeface="Times New Roman" panose="02020603050405020304" pitchFamily="18" charset="0"/>
              </a:rPr>
              <a:t>LH</a:t>
            </a:r>
          </a:p>
        </p:txBody>
      </p:sp>
      <p:sp>
        <p:nvSpPr>
          <p:cNvPr id="223" name="文本框 222">
            <a:extLst>
              <a:ext uri="{FF2B5EF4-FFF2-40B4-BE49-F238E27FC236}">
                <a16:creationId xmlns:a16="http://schemas.microsoft.com/office/drawing/2014/main" id="{15C98C1B-6C55-1026-52B6-46AE1B93DC7A}"/>
              </a:ext>
            </a:extLst>
          </p:cNvPr>
          <p:cNvSpPr txBox="1"/>
          <p:nvPr/>
        </p:nvSpPr>
        <p:spPr>
          <a:xfrm>
            <a:off x="2020888" y="3668713"/>
            <a:ext cx="1355725" cy="3365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1600" i="1">
                <a:latin typeface="Times New Roman" panose="02020603050405020304" pitchFamily="18" charset="0"/>
              </a:rPr>
              <a:t>M20×1.5-7H</a:t>
            </a:r>
          </a:p>
        </p:txBody>
      </p:sp>
      <p:sp>
        <p:nvSpPr>
          <p:cNvPr id="224" name="直接连接符 223">
            <a:extLst>
              <a:ext uri="{FF2B5EF4-FFF2-40B4-BE49-F238E27FC236}">
                <a16:creationId xmlns:a16="http://schemas.microsoft.com/office/drawing/2014/main" id="{4ABC3AA1-990D-F4CF-36AD-1B93A4C5DB94}"/>
              </a:ext>
            </a:extLst>
          </p:cNvPr>
          <p:cNvSpPr/>
          <p:nvPr/>
        </p:nvSpPr>
        <p:spPr>
          <a:xfrm flipH="1">
            <a:off x="5338763" y="4114800"/>
            <a:ext cx="990600" cy="838200"/>
          </a:xfrm>
          <a:prstGeom prst="line">
            <a:avLst/>
          </a:prstGeom>
          <a:ln w="9525" cap="flat" cmpd="sng">
            <a:solidFill>
              <a:srgbClr val="9900CC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5" name="直接连接符 224">
            <a:extLst>
              <a:ext uri="{FF2B5EF4-FFF2-40B4-BE49-F238E27FC236}">
                <a16:creationId xmlns:a16="http://schemas.microsoft.com/office/drawing/2014/main" id="{6524CEA9-EC17-21C7-250C-8FAE2BAFA2F7}"/>
              </a:ext>
            </a:extLst>
          </p:cNvPr>
          <p:cNvSpPr/>
          <p:nvPr/>
        </p:nvSpPr>
        <p:spPr>
          <a:xfrm>
            <a:off x="6329363" y="4114800"/>
            <a:ext cx="685800" cy="990600"/>
          </a:xfrm>
          <a:prstGeom prst="line">
            <a:avLst/>
          </a:prstGeom>
          <a:ln w="9525" cap="flat" cmpd="sng">
            <a:solidFill>
              <a:srgbClr val="9900CC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26" name="组合 225">
            <a:extLst>
              <a:ext uri="{FF2B5EF4-FFF2-40B4-BE49-F238E27FC236}">
                <a16:creationId xmlns:a16="http://schemas.microsoft.com/office/drawing/2014/main" id="{99E9ED36-9B22-CF50-839C-1359A9928A40}"/>
              </a:ext>
            </a:extLst>
          </p:cNvPr>
          <p:cNvGrpSpPr/>
          <p:nvPr/>
        </p:nvGrpSpPr>
        <p:grpSpPr>
          <a:xfrm>
            <a:off x="842963" y="4052888"/>
            <a:ext cx="1579563" cy="2389188"/>
            <a:chOff x="466" y="2424"/>
            <a:chExt cx="995" cy="1505"/>
          </a:xfrm>
        </p:grpSpPr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9583B8D4-E209-6279-289F-E84FA77077A1}"/>
                </a:ext>
              </a:extLst>
            </p:cNvPr>
            <p:cNvGrpSpPr/>
            <p:nvPr/>
          </p:nvGrpSpPr>
          <p:grpSpPr>
            <a:xfrm>
              <a:off x="525" y="2424"/>
              <a:ext cx="875" cy="1196"/>
              <a:chOff x="525" y="2424"/>
              <a:chExt cx="875" cy="1196"/>
            </a:xfrm>
          </p:grpSpPr>
          <p:grpSp>
            <p:nvGrpSpPr>
              <p:cNvPr id="229" name="组合 228">
                <a:extLst>
                  <a:ext uri="{FF2B5EF4-FFF2-40B4-BE49-F238E27FC236}">
                    <a16:creationId xmlns:a16="http://schemas.microsoft.com/office/drawing/2014/main" id="{66F3F106-BE96-6106-65A7-9F0D6D3D558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5400000">
                <a:off x="363" y="3021"/>
                <a:ext cx="1196" cy="1"/>
                <a:chOff x="1868" y="3348"/>
                <a:chExt cx="1300" cy="1"/>
              </a:xfrm>
            </p:grpSpPr>
            <p:sp>
              <p:nvSpPr>
                <p:cNvPr id="287" name="直接连接符 286">
                  <a:extLst>
                    <a:ext uri="{FF2B5EF4-FFF2-40B4-BE49-F238E27FC236}">
                      <a16:creationId xmlns:a16="http://schemas.microsoft.com/office/drawing/2014/main" id="{578C2464-3F7A-FAE8-894E-23164BEBD4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68" y="3348"/>
                  <a:ext cx="27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8" name="直接连接符 287">
                  <a:extLst>
                    <a:ext uri="{FF2B5EF4-FFF2-40B4-BE49-F238E27FC236}">
                      <a16:creationId xmlns:a16="http://schemas.microsoft.com/office/drawing/2014/main" id="{26DC4360-B98C-6058-B9C8-1BA0ABE5CC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204" y="3348"/>
                  <a:ext cx="6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9" name="直接连接符 288">
                  <a:extLst>
                    <a:ext uri="{FF2B5EF4-FFF2-40B4-BE49-F238E27FC236}">
                      <a16:creationId xmlns:a16="http://schemas.microsoft.com/office/drawing/2014/main" id="{4C6E5D44-68C2-A710-3CD8-A738A68DDA7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30" y="3348"/>
                  <a:ext cx="376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0" name="直接连接符 289">
                  <a:extLst>
                    <a:ext uri="{FF2B5EF4-FFF2-40B4-BE49-F238E27FC236}">
                      <a16:creationId xmlns:a16="http://schemas.microsoft.com/office/drawing/2014/main" id="{F4A3C741-9B4F-25B7-A0B1-B63E18EAEF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69" y="3348"/>
                  <a:ext cx="6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1" name="直接连接符 290">
                  <a:extLst>
                    <a:ext uri="{FF2B5EF4-FFF2-40B4-BE49-F238E27FC236}">
                      <a16:creationId xmlns:a16="http://schemas.microsoft.com/office/drawing/2014/main" id="{CA157E59-3166-960C-8431-01AA3C0B73C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95" y="3348"/>
                  <a:ext cx="273" cy="1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30" name="组合 229">
                <a:extLst>
                  <a:ext uri="{FF2B5EF4-FFF2-40B4-BE49-F238E27FC236}">
                    <a16:creationId xmlns:a16="http://schemas.microsoft.com/office/drawing/2014/main" id="{082C528F-1EF0-B367-931C-B3BA785924F6}"/>
                  </a:ext>
                </a:extLst>
              </p:cNvPr>
              <p:cNvGrpSpPr/>
              <p:nvPr/>
            </p:nvGrpSpPr>
            <p:grpSpPr>
              <a:xfrm>
                <a:off x="525" y="2496"/>
                <a:ext cx="875" cy="1052"/>
                <a:chOff x="525" y="2496"/>
                <a:chExt cx="875" cy="1052"/>
              </a:xfrm>
            </p:grpSpPr>
            <p:sp>
              <p:nvSpPr>
                <p:cNvPr id="231" name="直接连接符 230">
                  <a:extLst>
                    <a:ext uri="{FF2B5EF4-FFF2-40B4-BE49-F238E27FC236}">
                      <a16:creationId xmlns:a16="http://schemas.microsoft.com/office/drawing/2014/main" id="{860CBA5E-C56D-8DAC-4652-3C1CE75C11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80" y="2496"/>
                  <a:ext cx="1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" name="直接连接符 231">
                  <a:extLst>
                    <a:ext uri="{FF2B5EF4-FFF2-40B4-BE49-F238E27FC236}">
                      <a16:creationId xmlns:a16="http://schemas.microsoft.com/office/drawing/2014/main" id="{CF62E76C-06FA-5041-96F3-0A0597B3D80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742" y="2496"/>
                  <a:ext cx="1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" name="直接连接符 232">
                  <a:extLst>
                    <a:ext uri="{FF2B5EF4-FFF2-40B4-BE49-F238E27FC236}">
                      <a16:creationId xmlns:a16="http://schemas.microsoft.com/office/drawing/2014/main" id="{31D3808E-B9A7-002B-1900-8CD617C4C9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5" y="2496"/>
                  <a:ext cx="25" cy="2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" name="直接连接符 233">
                  <a:extLst>
                    <a:ext uri="{FF2B5EF4-FFF2-40B4-BE49-F238E27FC236}">
                      <a16:creationId xmlns:a16="http://schemas.microsoft.com/office/drawing/2014/main" id="{DF33F799-DD92-B227-7D9D-70629648594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5" y="2495"/>
                  <a:ext cx="106" cy="10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" name="直接连接符 234">
                  <a:extLst>
                    <a:ext uri="{FF2B5EF4-FFF2-40B4-BE49-F238E27FC236}">
                      <a16:creationId xmlns:a16="http://schemas.microsoft.com/office/drawing/2014/main" id="{272C1581-0661-744D-A72F-204DA6CDE60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6" y="2496"/>
                  <a:ext cx="188" cy="18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6" name="任意多边形 270573">
                  <a:extLst>
                    <a:ext uri="{FF2B5EF4-FFF2-40B4-BE49-F238E27FC236}">
                      <a16:creationId xmlns:a16="http://schemas.microsoft.com/office/drawing/2014/main" id="{7C4F39AE-342A-534C-B192-3DC0B460C5E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525" y="2511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238" y="2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7" name="任意多边形 270574">
                  <a:extLst>
                    <a:ext uri="{FF2B5EF4-FFF2-40B4-BE49-F238E27FC236}">
                      <a16:creationId xmlns:a16="http://schemas.microsoft.com/office/drawing/2014/main" id="{5DE71A80-74EF-047F-BA08-627CC57C77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525" y="2593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237" y="2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8" name="任意多边形 270575">
                  <a:extLst>
                    <a:ext uri="{FF2B5EF4-FFF2-40B4-BE49-F238E27FC236}">
                      <a16:creationId xmlns:a16="http://schemas.microsoft.com/office/drawing/2014/main" id="{717DAF8C-C8AD-1B82-1CA5-55EFFDD1E4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525" y="2674"/>
                  <a:ext cx="254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237" y="2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9" name="任意多边形 270576">
                  <a:extLst>
                    <a:ext uri="{FF2B5EF4-FFF2-40B4-BE49-F238E27FC236}">
                      <a16:creationId xmlns:a16="http://schemas.microsoft.com/office/drawing/2014/main" id="{56C50F4A-FBF5-D3D5-F51D-809ACE0A22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525" y="2756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237" y="2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0" name="任意多边形 270577">
                  <a:extLst>
                    <a:ext uri="{FF2B5EF4-FFF2-40B4-BE49-F238E27FC236}">
                      <a16:creationId xmlns:a16="http://schemas.microsoft.com/office/drawing/2014/main" id="{A468EAD0-D0AB-33B7-A2ED-CE645808A1C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525" y="2838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237" y="23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1" name="直接连接符 240">
                  <a:extLst>
                    <a:ext uri="{FF2B5EF4-FFF2-40B4-BE49-F238E27FC236}">
                      <a16:creationId xmlns:a16="http://schemas.microsoft.com/office/drawing/2014/main" id="{7EFEE349-79B5-51F9-BE61-E2ED0D80B8F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5" y="2956"/>
                  <a:ext cx="220" cy="21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2" name="直接连接符 241">
                  <a:extLst>
                    <a:ext uri="{FF2B5EF4-FFF2-40B4-BE49-F238E27FC236}">
                      <a16:creationId xmlns:a16="http://schemas.microsoft.com/office/drawing/2014/main" id="{3B527B94-92D3-E6AF-8750-522CF36B587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496"/>
                  <a:ext cx="23" cy="2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3" name="直接连接符 242">
                  <a:extLst>
                    <a:ext uri="{FF2B5EF4-FFF2-40B4-BE49-F238E27FC236}">
                      <a16:creationId xmlns:a16="http://schemas.microsoft.com/office/drawing/2014/main" id="{F74F2244-2C00-F30E-C352-B54DA22A67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4" y="2919"/>
                  <a:ext cx="35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4" name="直接连接符 243">
                  <a:extLst>
                    <a:ext uri="{FF2B5EF4-FFF2-40B4-BE49-F238E27FC236}">
                      <a16:creationId xmlns:a16="http://schemas.microsoft.com/office/drawing/2014/main" id="{F3310EBA-37EB-4F15-DEC8-F815690633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4" y="2519"/>
                  <a:ext cx="37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5" name="直接连接符 244">
                  <a:extLst>
                    <a:ext uri="{FF2B5EF4-FFF2-40B4-BE49-F238E27FC236}">
                      <a16:creationId xmlns:a16="http://schemas.microsoft.com/office/drawing/2014/main" id="{0FB8C017-9D5E-B82D-D078-08124474DCD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5" y="3037"/>
                  <a:ext cx="219" cy="21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6" name="直接连接符 245">
                  <a:extLst>
                    <a:ext uri="{FF2B5EF4-FFF2-40B4-BE49-F238E27FC236}">
                      <a16:creationId xmlns:a16="http://schemas.microsoft.com/office/drawing/2014/main" id="{476FA27F-3599-D41F-D696-1FF2B5E6AD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496"/>
                  <a:ext cx="105" cy="10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7" name="直接连接符 246">
                  <a:extLst>
                    <a:ext uri="{FF2B5EF4-FFF2-40B4-BE49-F238E27FC236}">
                      <a16:creationId xmlns:a16="http://schemas.microsoft.com/office/drawing/2014/main" id="{70A16453-C149-9200-49B2-7F82C23663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4" y="3001"/>
                  <a:ext cx="35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8" name="直接连接符 247">
                  <a:extLst>
                    <a:ext uri="{FF2B5EF4-FFF2-40B4-BE49-F238E27FC236}">
                      <a16:creationId xmlns:a16="http://schemas.microsoft.com/office/drawing/2014/main" id="{127F2E51-9B16-4C2A-FE52-EADD72AA68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5" y="2601"/>
                  <a:ext cx="36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9" name="直接连接符 248">
                  <a:extLst>
                    <a:ext uri="{FF2B5EF4-FFF2-40B4-BE49-F238E27FC236}">
                      <a16:creationId xmlns:a16="http://schemas.microsoft.com/office/drawing/2014/main" id="{C689B67C-C074-FDBF-6F0B-3DB38D71C06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6" y="3119"/>
                  <a:ext cx="218" cy="21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0" name="直接连接符 249">
                  <a:extLst>
                    <a:ext uri="{FF2B5EF4-FFF2-40B4-BE49-F238E27FC236}">
                      <a16:creationId xmlns:a16="http://schemas.microsoft.com/office/drawing/2014/main" id="{CA7D387C-706A-1A65-8390-115517CEFFC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496"/>
                  <a:ext cx="187" cy="18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1" name="直接连接符 250">
                  <a:extLst>
                    <a:ext uri="{FF2B5EF4-FFF2-40B4-BE49-F238E27FC236}">
                      <a16:creationId xmlns:a16="http://schemas.microsoft.com/office/drawing/2014/main" id="{4E9ADC81-2E97-8C6B-09CC-AA1FC638FA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3" y="3082"/>
                  <a:ext cx="37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2" name="直接连接符 251">
                  <a:extLst>
                    <a:ext uri="{FF2B5EF4-FFF2-40B4-BE49-F238E27FC236}">
                      <a16:creationId xmlns:a16="http://schemas.microsoft.com/office/drawing/2014/main" id="{04A06C5B-BC54-3949-9C70-733AEF1CFB5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5" y="2683"/>
                  <a:ext cx="36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3" name="直接连接符 252">
                  <a:extLst>
                    <a:ext uri="{FF2B5EF4-FFF2-40B4-BE49-F238E27FC236}">
                      <a16:creationId xmlns:a16="http://schemas.microsoft.com/office/drawing/2014/main" id="{AA2C5AFE-97DE-C589-03FF-22545CEB0B3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6" y="3201"/>
                  <a:ext cx="218" cy="21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4" name="直接连接符 253">
                  <a:extLst>
                    <a:ext uri="{FF2B5EF4-FFF2-40B4-BE49-F238E27FC236}">
                      <a16:creationId xmlns:a16="http://schemas.microsoft.com/office/drawing/2014/main" id="{BC58C40C-1583-747F-94B7-9AB3CF2017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545"/>
                  <a:ext cx="218" cy="21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5" name="直接连接符 254">
                  <a:extLst>
                    <a:ext uri="{FF2B5EF4-FFF2-40B4-BE49-F238E27FC236}">
                      <a16:creationId xmlns:a16="http://schemas.microsoft.com/office/drawing/2014/main" id="{983A751F-0D2E-C817-B703-903FD075AD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3" y="3164"/>
                  <a:ext cx="37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6" name="直接连接符 255">
                  <a:extLst>
                    <a:ext uri="{FF2B5EF4-FFF2-40B4-BE49-F238E27FC236}">
                      <a16:creationId xmlns:a16="http://schemas.microsoft.com/office/drawing/2014/main" id="{69799E65-A5BA-357A-E9F1-EB0CD6A29E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4" y="2764"/>
                  <a:ext cx="37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" name="直接连接符 256">
                  <a:extLst>
                    <a:ext uri="{FF2B5EF4-FFF2-40B4-BE49-F238E27FC236}">
                      <a16:creationId xmlns:a16="http://schemas.microsoft.com/office/drawing/2014/main" id="{07F11942-179E-74C1-0603-8B4F83E0704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25" y="3282"/>
                  <a:ext cx="219" cy="21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" name="直接连接符 257">
                  <a:extLst>
                    <a:ext uri="{FF2B5EF4-FFF2-40B4-BE49-F238E27FC236}">
                      <a16:creationId xmlns:a16="http://schemas.microsoft.com/office/drawing/2014/main" id="{047AE763-7476-ADF9-02D6-C841AD89B90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627"/>
                  <a:ext cx="218" cy="21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" name="直接连接符 258">
                  <a:extLst>
                    <a:ext uri="{FF2B5EF4-FFF2-40B4-BE49-F238E27FC236}">
                      <a16:creationId xmlns:a16="http://schemas.microsoft.com/office/drawing/2014/main" id="{CC55A8B4-1F3A-3EE7-B51A-CA8FDCEE65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3" y="3245"/>
                  <a:ext cx="36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" name="直接连接符 259">
                  <a:extLst>
                    <a:ext uri="{FF2B5EF4-FFF2-40B4-BE49-F238E27FC236}">
                      <a16:creationId xmlns:a16="http://schemas.microsoft.com/office/drawing/2014/main" id="{A160E7EB-ECD2-6DE6-D4B4-5EF43D90CCD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4" y="2846"/>
                  <a:ext cx="37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1" name="直接连接符 260">
                  <a:extLst>
                    <a:ext uri="{FF2B5EF4-FFF2-40B4-BE49-F238E27FC236}">
                      <a16:creationId xmlns:a16="http://schemas.microsoft.com/office/drawing/2014/main" id="{6BE9EA30-3D24-4DDB-7391-60D0727CE8D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560" y="3364"/>
                  <a:ext cx="183" cy="18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2" name="直接连接符 261">
                  <a:extLst>
                    <a:ext uri="{FF2B5EF4-FFF2-40B4-BE49-F238E27FC236}">
                      <a16:creationId xmlns:a16="http://schemas.microsoft.com/office/drawing/2014/main" id="{CBD2F674-C6DF-7D71-CCF4-09B2BBA16B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709"/>
                  <a:ext cx="218" cy="21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3" name="直接连接符 262">
                  <a:extLst>
                    <a:ext uri="{FF2B5EF4-FFF2-40B4-BE49-F238E27FC236}">
                      <a16:creationId xmlns:a16="http://schemas.microsoft.com/office/drawing/2014/main" id="{9EC687AE-3186-A2ED-9C05-A0F04DB149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3" y="3327"/>
                  <a:ext cx="36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4" name="直接连接符 263">
                  <a:extLst>
                    <a:ext uri="{FF2B5EF4-FFF2-40B4-BE49-F238E27FC236}">
                      <a16:creationId xmlns:a16="http://schemas.microsoft.com/office/drawing/2014/main" id="{7B2B078B-7E25-4C4B-3483-36B059A5331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5" y="2928"/>
                  <a:ext cx="36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5" name="直接连接符 264">
                  <a:extLst>
                    <a:ext uri="{FF2B5EF4-FFF2-40B4-BE49-F238E27FC236}">
                      <a16:creationId xmlns:a16="http://schemas.microsoft.com/office/drawing/2014/main" id="{A5EF0E11-EE86-CD92-B598-ACD979E1583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642" y="3446"/>
                  <a:ext cx="101" cy="10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6" name="直接连接符 265">
                  <a:extLst>
                    <a:ext uri="{FF2B5EF4-FFF2-40B4-BE49-F238E27FC236}">
                      <a16:creationId xmlns:a16="http://schemas.microsoft.com/office/drawing/2014/main" id="{DB267547-7CAF-1E2B-DDEA-D439783021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80" y="2791"/>
                  <a:ext cx="219" cy="21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" name="直接连接符 266">
                  <a:extLst>
                    <a:ext uri="{FF2B5EF4-FFF2-40B4-BE49-F238E27FC236}">
                      <a16:creationId xmlns:a16="http://schemas.microsoft.com/office/drawing/2014/main" id="{B823C55A-491D-C49F-3421-34B3089547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43" y="3409"/>
                  <a:ext cx="37" cy="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8" name="直接连接符 267">
                  <a:extLst>
                    <a:ext uri="{FF2B5EF4-FFF2-40B4-BE49-F238E27FC236}">
                      <a16:creationId xmlns:a16="http://schemas.microsoft.com/office/drawing/2014/main" id="{E4664645-204F-08A7-3C76-CBB0B0B5D0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145" y="3010"/>
                  <a:ext cx="36" cy="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9" name="任意多边形 270606">
                  <a:extLst>
                    <a:ext uri="{FF2B5EF4-FFF2-40B4-BE49-F238E27FC236}">
                      <a16:creationId xmlns:a16="http://schemas.microsoft.com/office/drawing/2014/main" id="{B4CC7557-792F-CB48-272E-3364347AFD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44" y="2873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1423" y="14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0" name="任意多边形 270607">
                  <a:extLst>
                    <a:ext uri="{FF2B5EF4-FFF2-40B4-BE49-F238E27FC236}">
                      <a16:creationId xmlns:a16="http://schemas.microsoft.com/office/drawing/2014/main" id="{EAA44800-F761-04E8-DAC2-14D895352B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44" y="2955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1" h="1661">
                      <a:moveTo>
                        <a:pt x="1661" y="1661"/>
                      </a:moveTo>
                      <a:lnTo>
                        <a:pt x="1423" y="14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1" name="任意多边形 270608">
                  <a:extLst>
                    <a:ext uri="{FF2B5EF4-FFF2-40B4-BE49-F238E27FC236}">
                      <a16:creationId xmlns:a16="http://schemas.microsoft.com/office/drawing/2014/main" id="{3E9563D3-713A-8050-9E1C-654616C6D9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44" y="3036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1" h="1661">
                      <a:moveTo>
                        <a:pt x="1661" y="1661"/>
                      </a:moveTo>
                      <a:lnTo>
                        <a:pt x="1424" y="14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2" name="任意多边形 270609">
                  <a:extLst>
                    <a:ext uri="{FF2B5EF4-FFF2-40B4-BE49-F238E27FC236}">
                      <a16:creationId xmlns:a16="http://schemas.microsoft.com/office/drawing/2014/main" id="{55A66EC3-FF26-8516-9F96-D76CB9F0055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44" y="3117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1424" y="14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3" name="任意多边形 270610">
                  <a:extLst>
                    <a:ext uri="{FF2B5EF4-FFF2-40B4-BE49-F238E27FC236}">
                      <a16:creationId xmlns:a16="http://schemas.microsoft.com/office/drawing/2014/main" id="{17CD3A12-0BC9-965C-E7C8-A61B6504A1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44" y="3199"/>
                  <a:ext cx="255" cy="25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0" h="1661">
                      <a:moveTo>
                        <a:pt x="1660" y="1661"/>
                      </a:moveTo>
                      <a:lnTo>
                        <a:pt x="1422" y="14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4" name="任意多边形 270611">
                  <a:extLst>
                    <a:ext uri="{FF2B5EF4-FFF2-40B4-BE49-F238E27FC236}">
                      <a16:creationId xmlns:a16="http://schemas.microsoft.com/office/drawing/2014/main" id="{1D28B121-6A4A-BB3B-F872-DF202B760A6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1168" y="3280"/>
                  <a:ext cx="230" cy="2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02" h="1504">
                      <a:moveTo>
                        <a:pt x="1502" y="1504"/>
                      </a:moveTo>
                      <a:lnTo>
                        <a:pt x="1423" y="142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5" name="直接连接符 274">
                  <a:extLst>
                    <a:ext uri="{FF2B5EF4-FFF2-40B4-BE49-F238E27FC236}">
                      <a16:creationId xmlns:a16="http://schemas.microsoft.com/office/drawing/2014/main" id="{CEA4A1A1-0FFD-9B35-3310-15A175B40E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214" y="3362"/>
                  <a:ext cx="184" cy="18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6" name="直接连接符 275">
                  <a:extLst>
                    <a:ext uri="{FF2B5EF4-FFF2-40B4-BE49-F238E27FC236}">
                      <a16:creationId xmlns:a16="http://schemas.microsoft.com/office/drawing/2014/main" id="{88678681-BBEE-61C0-438D-818CEA7A91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296" y="3443"/>
                  <a:ext cx="103" cy="10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7" name="直接连接符 276">
                  <a:extLst>
                    <a:ext uri="{FF2B5EF4-FFF2-40B4-BE49-F238E27FC236}">
                      <a16:creationId xmlns:a16="http://schemas.microsoft.com/office/drawing/2014/main" id="{1C34920C-0B16-DFEF-FB4C-381C724754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1378" y="3525"/>
                  <a:ext cx="21" cy="2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8" name="直接连接符 277">
                  <a:extLst>
                    <a:ext uri="{FF2B5EF4-FFF2-40B4-BE49-F238E27FC236}">
                      <a16:creationId xmlns:a16="http://schemas.microsoft.com/office/drawing/2014/main" id="{372EA4CC-7FF1-2633-D31A-13123AD4AAF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 flipV="1">
                  <a:off x="721" y="3487"/>
                  <a:ext cx="60" cy="60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9" name="直接连接符 278">
                  <a:extLst>
                    <a:ext uri="{FF2B5EF4-FFF2-40B4-BE49-F238E27FC236}">
                      <a16:creationId xmlns:a16="http://schemas.microsoft.com/office/drawing/2014/main" id="{2BFB1E34-FBB0-04BC-C46A-21576387A05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 flipH="1">
                  <a:off x="1145" y="3487"/>
                  <a:ext cx="60" cy="60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0" name="直接连接符 279">
                  <a:extLst>
                    <a:ext uri="{FF2B5EF4-FFF2-40B4-BE49-F238E27FC236}">
                      <a16:creationId xmlns:a16="http://schemas.microsoft.com/office/drawing/2014/main" id="{01234BE9-CE62-762A-293A-7AD22F2816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659" y="3010"/>
                  <a:ext cx="1028" cy="0"/>
                </a:xfrm>
                <a:prstGeom prst="line">
                  <a:avLst/>
                </a:prstGeom>
                <a:ln w="0" cap="flat" cmpd="sng">
                  <a:solidFill>
                    <a:srgbClr val="A50021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1" name="直接连接符 280">
                  <a:extLst>
                    <a:ext uri="{FF2B5EF4-FFF2-40B4-BE49-F238E27FC236}">
                      <a16:creationId xmlns:a16="http://schemas.microsoft.com/office/drawing/2014/main" id="{1BDE09EB-9E06-E914-85B7-33E3ADA40E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220" y="3009"/>
                  <a:ext cx="1028" cy="1"/>
                </a:xfrm>
                <a:prstGeom prst="line">
                  <a:avLst/>
                </a:prstGeom>
                <a:ln w="0" cap="flat" cmpd="sng">
                  <a:solidFill>
                    <a:srgbClr val="A50021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2" name="直接连接符 281">
                  <a:extLst>
                    <a:ext uri="{FF2B5EF4-FFF2-40B4-BE49-F238E27FC236}">
                      <a16:creationId xmlns:a16="http://schemas.microsoft.com/office/drawing/2014/main" id="{2C4465B5-513D-3EB2-B6B6-1ACD0AD7EB4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962" y="2059"/>
                  <a:ext cx="1" cy="874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3" name="直接连接符 282">
                  <a:extLst>
                    <a:ext uri="{FF2B5EF4-FFF2-40B4-BE49-F238E27FC236}">
                      <a16:creationId xmlns:a16="http://schemas.microsoft.com/office/drawing/2014/main" id="{C18BA2C3-AC0D-C3FD-CDD9-58EB3CB6EB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284" y="2991"/>
                  <a:ext cx="991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4" name="直接连接符 283">
                  <a:extLst>
                    <a:ext uri="{FF2B5EF4-FFF2-40B4-BE49-F238E27FC236}">
                      <a16:creationId xmlns:a16="http://schemas.microsoft.com/office/drawing/2014/main" id="{E01D25F9-4737-9984-89F5-6C0867F14B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648" y="2991"/>
                  <a:ext cx="991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5" name="直接连接符 284">
                  <a:extLst>
                    <a:ext uri="{FF2B5EF4-FFF2-40B4-BE49-F238E27FC236}">
                      <a16:creationId xmlns:a16="http://schemas.microsoft.com/office/drawing/2014/main" id="{02BCB314-4822-861F-E258-5BB6DF5D53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962" y="3305"/>
                  <a:ext cx="1" cy="364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6" name="直接连接符 285">
                  <a:extLst>
                    <a:ext uri="{FF2B5EF4-FFF2-40B4-BE49-F238E27FC236}">
                      <a16:creationId xmlns:a16="http://schemas.microsoft.com/office/drawing/2014/main" id="{1765FADA-1F66-266B-8BB8-FB3F067829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5400000">
                  <a:off x="962" y="3110"/>
                  <a:ext cx="1" cy="874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228" name="文本框 227">
              <a:extLst>
                <a:ext uri="{FF2B5EF4-FFF2-40B4-BE49-F238E27FC236}">
                  <a16:creationId xmlns:a16="http://schemas.microsoft.com/office/drawing/2014/main" id="{E614256E-BA5D-3D60-4C16-139271E1082A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466" y="3696"/>
              <a:ext cx="995" cy="23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i="0" u="none" strike="noStrike" kern="0" cap="none" spc="0" normalizeH="0" baseline="0" noProof="0" dirty="0">
                  <a:ln>
                    <a:noFill/>
                  </a:ln>
                  <a:solidFill>
                    <a:srgbClr val="9900CC"/>
                  </a:solidFill>
                  <a:effectLst/>
                  <a:uLnTx/>
                  <a:uFillTx/>
                </a:rPr>
                <a:t>（普通螺纹）</a:t>
              </a:r>
            </a:p>
          </p:txBody>
        </p:sp>
      </p:grpSp>
      <p:sp>
        <p:nvSpPr>
          <p:cNvPr id="292" name="文本框 291">
            <a:extLst>
              <a:ext uri="{FF2B5EF4-FFF2-40B4-BE49-F238E27FC236}">
                <a16:creationId xmlns:a16="http://schemas.microsoft.com/office/drawing/2014/main" id="{27662885-88DE-CB1D-BD33-C1ABA68F8A4E}"/>
              </a:ext>
            </a:extLst>
          </p:cNvPr>
          <p:cNvSpPr txBox="1"/>
          <p:nvPr/>
        </p:nvSpPr>
        <p:spPr>
          <a:xfrm>
            <a:off x="5187950" y="3844925"/>
            <a:ext cx="1831975" cy="346075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99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指引线指在大径上</a:t>
            </a:r>
          </a:p>
        </p:txBody>
      </p:sp>
      <p:sp>
        <p:nvSpPr>
          <p:cNvPr id="293" name="文本框 292">
            <a:extLst>
              <a:ext uri="{FF2B5EF4-FFF2-40B4-BE49-F238E27FC236}">
                <a16:creationId xmlns:a16="http://schemas.microsoft.com/office/drawing/2014/main" id="{C8A7A42C-525A-2F1D-F6A8-0806D7DF2E15}"/>
              </a:ext>
            </a:extLst>
          </p:cNvPr>
          <p:cNvSpPr txBox="1"/>
          <p:nvPr/>
        </p:nvSpPr>
        <p:spPr>
          <a:xfrm rot="-5400000">
            <a:off x="2444750" y="2381250"/>
            <a:ext cx="839788" cy="3365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1600" i="1">
                <a:latin typeface="Times New Roman" panose="02020603050405020304" pitchFamily="18" charset="0"/>
              </a:rPr>
              <a:t>M20-6g</a:t>
            </a:r>
          </a:p>
        </p:txBody>
      </p:sp>
      <p:sp>
        <p:nvSpPr>
          <p:cNvPr id="294" name="文本框 293">
            <a:extLst>
              <a:ext uri="{FF2B5EF4-FFF2-40B4-BE49-F238E27FC236}">
                <a16:creationId xmlns:a16="http://schemas.microsoft.com/office/drawing/2014/main" id="{F56AF2C8-8893-161B-B68A-867919F2B83A}"/>
              </a:ext>
            </a:extLst>
          </p:cNvPr>
          <p:cNvSpPr txBox="1"/>
          <p:nvPr/>
        </p:nvSpPr>
        <p:spPr>
          <a:xfrm>
            <a:off x="3419475" y="3181350"/>
            <a:ext cx="1946275" cy="3365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1600" i="1" dirty="0">
                <a:latin typeface="Times New Roman" panose="02020603050405020304" pitchFamily="18" charset="0"/>
              </a:rPr>
              <a:t>T</a:t>
            </a:r>
            <a:r>
              <a:rPr lang="en-US" altLang="zh-CN" sz="1600" i="1" baseline="-25000" dirty="0">
                <a:latin typeface="Times New Roman" panose="02020603050405020304" pitchFamily="18" charset="0"/>
              </a:rPr>
              <a:t>r</a:t>
            </a:r>
            <a:r>
              <a:rPr lang="en-US" altLang="zh-CN" sz="1600" i="1" dirty="0">
                <a:latin typeface="Times New Roman" panose="02020603050405020304" pitchFamily="18" charset="0"/>
              </a:rPr>
              <a:t>40×14(P7)LH-7H</a:t>
            </a:r>
          </a:p>
        </p:txBody>
      </p:sp>
      <p:sp>
        <p:nvSpPr>
          <p:cNvPr id="295" name="文本框 294">
            <a:extLst>
              <a:ext uri="{FF2B5EF4-FFF2-40B4-BE49-F238E27FC236}">
                <a16:creationId xmlns:a16="http://schemas.microsoft.com/office/drawing/2014/main" id="{3BEF4AD3-FBAD-ED6C-48EF-3F51D9F46537}"/>
              </a:ext>
            </a:extLst>
          </p:cNvPr>
          <p:cNvSpPr txBox="1"/>
          <p:nvPr/>
        </p:nvSpPr>
        <p:spPr>
          <a:xfrm>
            <a:off x="6965950" y="1672253"/>
            <a:ext cx="1840568" cy="338554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1600" i="1" dirty="0">
                <a:latin typeface="Times New Roman" panose="02020603050405020304" pitchFamily="18" charset="0"/>
              </a:rPr>
              <a:t>S40×21 (P7) -8e-L</a:t>
            </a:r>
          </a:p>
        </p:txBody>
      </p:sp>
      <p:sp>
        <p:nvSpPr>
          <p:cNvPr id="296" name="文本框 295">
            <a:extLst>
              <a:ext uri="{FF2B5EF4-FFF2-40B4-BE49-F238E27FC236}">
                <a16:creationId xmlns:a16="http://schemas.microsoft.com/office/drawing/2014/main" id="{F20B0FBF-2769-45BB-B327-F5407EA6155F}"/>
              </a:ext>
            </a:extLst>
          </p:cNvPr>
          <p:cNvSpPr txBox="1"/>
          <p:nvPr/>
        </p:nvSpPr>
        <p:spPr>
          <a:xfrm>
            <a:off x="7010400" y="4052888"/>
            <a:ext cx="1143000" cy="366712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i="1">
                <a:latin typeface="Times New Roman" panose="02020603050405020304" pitchFamily="18" charset="0"/>
              </a:rPr>
              <a:t>R</a:t>
            </a:r>
            <a:r>
              <a:rPr lang="en-US" altLang="zh-CN" i="1" baseline="-25000">
                <a:latin typeface="Times New Roman" panose="02020603050405020304" pitchFamily="18" charset="0"/>
              </a:rPr>
              <a:t>C</a:t>
            </a:r>
            <a:r>
              <a:rPr lang="zh-CN" altLang="en-US" i="1">
                <a:latin typeface="Times New Roman" panose="02020603050405020304" pitchFamily="18" charset="0"/>
              </a:rPr>
              <a:t>１</a:t>
            </a:r>
            <a:r>
              <a:rPr lang="en-US" altLang="zh-CN" i="1">
                <a:latin typeface="Times New Roman" panose="02020603050405020304" pitchFamily="18" charset="0"/>
              </a:rPr>
              <a:t>/2</a:t>
            </a:r>
          </a:p>
        </p:txBody>
      </p:sp>
    </p:spTree>
    <p:extLst>
      <p:ext uri="{BB962C8B-B14F-4D97-AF65-F5344CB8AC3E}">
        <p14:creationId xmlns:p14="http://schemas.microsoft.com/office/powerpoint/2010/main" val="2163668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75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2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75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/>
      <p:bldP spid="93" grpId="0"/>
      <p:bldP spid="122" grpId="0"/>
      <p:bldP spid="176" grpId="0"/>
      <p:bldP spid="206" grpId="0"/>
      <p:bldP spid="222" grpId="0"/>
      <p:bldP spid="223" grpId="0"/>
      <p:bldP spid="292" grpId="0" animBg="1"/>
      <p:bldP spid="293" grpId="0"/>
      <p:bldP spid="294" grpId="0"/>
      <p:bldP spid="295" grpId="0"/>
      <p:bldP spid="29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EFDD7F5B-8C28-1F7A-E0B7-E14ADEE5969D}"/>
              </a:ext>
            </a:extLst>
          </p:cNvPr>
          <p:cNvSpPr/>
          <p:nvPr/>
        </p:nvSpPr>
        <p:spPr>
          <a:xfrm>
            <a:off x="572876" y="476672"/>
            <a:ext cx="8258671" cy="430887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以齿轮油泵为例分析哪些是标准件？哪些是常用件？</a:t>
            </a:r>
            <a:endParaRPr kumimoji="0" lang="zh-CN" alt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pic>
        <p:nvPicPr>
          <p:cNvPr id="19" name="图片 18" descr="齿轮油泵爆炸图课件用图">
            <a:extLst>
              <a:ext uri="{FF2B5EF4-FFF2-40B4-BE49-F238E27FC236}">
                <a16:creationId xmlns:a16="http://schemas.microsoft.com/office/drawing/2014/main" id="{1073A048-6BB7-0012-A12D-85D2A5B58B3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540095" y="1090166"/>
            <a:ext cx="6048611" cy="453645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" name="图片 19" descr="齿轮油泵">
            <a:extLst>
              <a:ext uri="{FF2B5EF4-FFF2-40B4-BE49-F238E27FC236}">
                <a16:creationId xmlns:a16="http://schemas.microsoft.com/office/drawing/2014/main" id="{AB36BFB5-E7E5-1470-43C2-0D870C13D895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7504" y="1976052"/>
            <a:ext cx="2759075" cy="32766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9EB5A6A6-FB72-2679-1239-0A53ABD40C4F}"/>
              </a:ext>
            </a:extLst>
          </p:cNvPr>
          <p:cNvSpPr/>
          <p:nvPr/>
        </p:nvSpPr>
        <p:spPr bwMode="auto">
          <a:xfrm>
            <a:off x="4067944" y="5626625"/>
            <a:ext cx="3024336" cy="538680"/>
          </a:xfrm>
          <a:prstGeom prst="roundRect">
            <a:avLst/>
          </a:prstGeom>
          <a:solidFill>
            <a:schemeClr val="accent5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zh-CN" altLang="en-US" sz="2400" b="1" i="0" u="none" strike="noStrike" cap="none" normalizeH="0" baseline="0" dirty="0">
                <a:ln>
                  <a:noFill/>
                </a:ln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</a:rPr>
              <a:t>齿轮油泵轴测分解图</a:t>
            </a:r>
          </a:p>
        </p:txBody>
      </p:sp>
    </p:spTree>
    <p:extLst>
      <p:ext uri="{BB962C8B-B14F-4D97-AF65-F5344CB8AC3E}">
        <p14:creationId xmlns:p14="http://schemas.microsoft.com/office/powerpoint/2010/main" val="1096948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8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1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59800581-8CC7-A1B1-D581-085D06763CD0}"/>
              </a:ext>
            </a:extLst>
          </p:cNvPr>
          <p:cNvSpPr txBox="1"/>
          <p:nvPr/>
        </p:nvSpPr>
        <p:spPr>
          <a:xfrm>
            <a:off x="2195376" y="151294"/>
            <a:ext cx="4753247" cy="523220"/>
          </a:xfrm>
          <a:prstGeom prst="rect">
            <a:avLst/>
          </a:prstGeom>
          <a:gradFill rotWithShape="0">
            <a:gsLst>
              <a:gs pos="0">
                <a:srgbClr val="FFCC00"/>
              </a:gs>
              <a:gs pos="50000">
                <a:srgbClr val="FFFFFF"/>
              </a:gs>
              <a:gs pos="100000">
                <a:srgbClr val="FFCC00"/>
              </a:gs>
            </a:gsLst>
            <a:lin ang="2700000" scaled="1"/>
            <a:tileRect/>
          </a:gradFill>
          <a:ln w="9525">
            <a:noFill/>
          </a:ln>
          <a:effectLst>
            <a:outerShdw sy="50000" kx="2453608" algn="br" rotWithShape="0">
              <a:srgbClr val="66CCFF"/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28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7.2  </a:t>
            </a:r>
            <a:r>
              <a:rPr lang="zh-CN" altLang="en-US" sz="28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常用螺纹紧固件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390ACF5-A9CC-2B82-C863-F4944C9730A1}"/>
              </a:ext>
            </a:extLst>
          </p:cNvPr>
          <p:cNvSpPr txBox="1"/>
          <p:nvPr/>
        </p:nvSpPr>
        <p:spPr>
          <a:xfrm>
            <a:off x="368052" y="836712"/>
            <a:ext cx="87630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螺纹紧固件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就是运用一对内、外螺纹的连接作用来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连接和紧固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一些零部件。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5BF46E5-E74C-C24B-5B25-5C9A4A1D16E2}"/>
              </a:ext>
            </a:extLst>
          </p:cNvPr>
          <p:cNvSpPr txBox="1"/>
          <p:nvPr/>
        </p:nvSpPr>
        <p:spPr>
          <a:xfrm>
            <a:off x="406152" y="1384400"/>
            <a:ext cx="86185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常用的螺纹连接件有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螺栓、双头螺柱（简称螺柱）、螺钉、螺母和垫圈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等。</a:t>
            </a:r>
            <a:endParaRPr lang="zh-CN" altLang="en-US" sz="2800" b="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94A56BA0-8955-B396-161E-927C46304126}"/>
              </a:ext>
            </a:extLst>
          </p:cNvPr>
          <p:cNvSpPr/>
          <p:nvPr/>
        </p:nvSpPr>
        <p:spPr>
          <a:xfrm>
            <a:off x="439128" y="5675054"/>
            <a:ext cx="8265741" cy="1016000"/>
          </a:xfrm>
          <a:prstGeom prst="rect">
            <a:avLst/>
          </a:prstGeom>
          <a:noFill/>
          <a:ln w="9525" cap="flat" cmpd="sng">
            <a:solidFill>
              <a:srgbClr val="0099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pPr algn="just"/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螺纹紧固件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属于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标准件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，其结构、尺寸均已标准化。根据规定标记，就能在相应的标准中查出有关的尺寸。因此，标准的螺纹紧固件，不需再详细绘零件图。</a:t>
            </a:r>
            <a:endParaRPr lang="zh-CN" altLang="en-US" sz="44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22194AAC-E094-54C9-53A6-D12C238B520C}"/>
              </a:ext>
            </a:extLst>
          </p:cNvPr>
          <p:cNvGrpSpPr/>
          <p:nvPr/>
        </p:nvGrpSpPr>
        <p:grpSpPr>
          <a:xfrm>
            <a:off x="1600200" y="1932089"/>
            <a:ext cx="5969663" cy="3374807"/>
            <a:chOff x="192" y="1376"/>
            <a:chExt cx="3608" cy="1950"/>
          </a:xfrm>
        </p:grpSpPr>
        <p:pic>
          <p:nvPicPr>
            <p:cNvPr id="40" name="图片 39" descr="t6-12下">
              <a:extLst>
                <a:ext uri="{FF2B5EF4-FFF2-40B4-BE49-F238E27FC236}">
                  <a16:creationId xmlns:a16="http://schemas.microsoft.com/office/drawing/2014/main" id="{2CB12D46-D4EC-DBFF-6C93-A3C76A1CBA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200" y="1376"/>
              <a:ext cx="3600" cy="629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8189896B-D452-4D0E-1476-E2CF42025AA5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92" y="2009"/>
              <a:ext cx="546" cy="30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开槽圆</a:t>
              </a:r>
            </a:p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柱头螺钉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BA452361-80DE-57F6-0B69-934DD3E06582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6" y="2009"/>
              <a:ext cx="546" cy="30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内六角圆</a:t>
              </a:r>
            </a:p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柱头螺钉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014A73BE-7F4B-164A-0DD0-48927C142AB6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777" y="2009"/>
              <a:ext cx="546" cy="30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十字槽</a:t>
              </a:r>
            </a:p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沉头螺钉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3357F72-907E-5748-AEFE-78ADE2C83FC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458" y="2009"/>
              <a:ext cx="546" cy="30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开槽锥端</a:t>
              </a:r>
            </a:p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紧定螺钉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F5E66ED3-D345-390F-96AB-B4FB71580CBC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3140" y="2097"/>
              <a:ext cx="654" cy="17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六角头螺栓</a:t>
              </a:r>
            </a:p>
          </p:txBody>
        </p:sp>
        <p:pic>
          <p:nvPicPr>
            <p:cNvPr id="46" name="图片 45" descr="t6-12上">
              <a:extLst>
                <a:ext uri="{FF2B5EF4-FFF2-40B4-BE49-F238E27FC236}">
                  <a16:creationId xmlns:a16="http://schemas.microsoft.com/office/drawing/2014/main" id="{205D2C78-3DC7-6335-B5E6-17017FB60B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211" y="2365"/>
              <a:ext cx="3565" cy="663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548409B0-0B7B-1027-A1DB-BBDD79656850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40" y="3086"/>
              <a:ext cx="546" cy="17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双头螺柱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CFCFDC69-15B5-E83E-0C50-C017AF065334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143" y="3086"/>
              <a:ext cx="546" cy="17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六角螺母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F2FA68AE-D1BD-DF06-BCC3-AA1044551EE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950" y="3024"/>
              <a:ext cx="437" cy="30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六角开</a:t>
              </a:r>
            </a:p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槽螺母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0567E717-3C5B-DC6E-7114-AEB84CEB8BD4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568" y="3084"/>
              <a:ext cx="437" cy="17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平垫圈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556F8B73-1286-D15C-6A38-633567556B76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3125" y="3084"/>
              <a:ext cx="546" cy="17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1400" dirty="0">
                  <a:solidFill>
                    <a:srgbClr val="800080"/>
                  </a:solidFill>
                  <a:latin typeface="Times New Roman" panose="02020603050405020304" pitchFamily="18" charset="0"/>
                </a:rPr>
                <a:t>弹簧垫圈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0610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64DE097F-FE06-1156-7F96-9D2B7783AAFB}"/>
              </a:ext>
            </a:extLst>
          </p:cNvPr>
          <p:cNvSpPr txBox="1"/>
          <p:nvPr/>
        </p:nvSpPr>
        <p:spPr>
          <a:xfrm>
            <a:off x="2335212" y="2043470"/>
            <a:ext cx="4473575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2" charset="-122"/>
              </a:rPr>
              <a:t>常用螺纹紧固件的规定标记示例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D8A4D35-3A0F-ABE2-823B-97F788ECDFDA}"/>
              </a:ext>
            </a:extLst>
          </p:cNvPr>
          <p:cNvSpPr txBox="1"/>
          <p:nvPr/>
        </p:nvSpPr>
        <p:spPr>
          <a:xfrm>
            <a:off x="158453" y="844550"/>
            <a:ext cx="4055919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常用螺纹紧固件较完整的标记为：</a:t>
            </a:r>
            <a:endParaRPr kumimoji="0" lang="zh-CN" altLang="en-US" sz="180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C5B6D846-8189-C422-29DF-E7249045D7B1}"/>
              </a:ext>
            </a:extLst>
          </p:cNvPr>
          <p:cNvSpPr/>
          <p:nvPr/>
        </p:nvSpPr>
        <p:spPr>
          <a:xfrm>
            <a:off x="179388" y="188913"/>
            <a:ext cx="5235729" cy="52322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1.</a:t>
            </a:r>
            <a:r>
              <a:rPr lang="zh-CN" altLang="en-US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常用螺纹紧固件及其规定标记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280D24A4-0CAE-37C8-E07D-19C6216936AC}"/>
              </a:ext>
            </a:extLst>
          </p:cNvPr>
          <p:cNvGrpSpPr/>
          <p:nvPr/>
        </p:nvGrpSpPr>
        <p:grpSpPr>
          <a:xfrm>
            <a:off x="179388" y="1341438"/>
            <a:ext cx="8959850" cy="503237"/>
            <a:chOff x="113" y="845"/>
            <a:chExt cx="5644" cy="317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FDA373B7-23A2-230C-ED07-45E4A15F4720}"/>
                </a:ext>
              </a:extLst>
            </p:cNvPr>
            <p:cNvSpPr/>
            <p:nvPr/>
          </p:nvSpPr>
          <p:spPr>
            <a:xfrm>
              <a:off x="113" y="890"/>
              <a:ext cx="5644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</a:rPr>
                <a:t>名称　国标号及年号　螺纹规格（或螺纹规格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</a:rPr>
                <a:t>×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</a:rPr>
                <a:t>公称长度）－性能等级或硬度</a:t>
              </a:r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71A31A46-D052-7F42-2BFA-F2C5F8966A7D}"/>
                </a:ext>
              </a:extLst>
            </p:cNvPr>
            <p:cNvSpPr/>
            <p:nvPr/>
          </p:nvSpPr>
          <p:spPr>
            <a:xfrm>
              <a:off x="113" y="845"/>
              <a:ext cx="5534" cy="317"/>
            </a:xfrm>
            <a:prstGeom prst="rect">
              <a:avLst/>
            </a:prstGeom>
            <a:noFill/>
            <a:ln w="9525" cap="flat" cmpd="sng">
              <a:solidFill>
                <a:srgbClr val="00B05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0" name="Picture 6" descr="lit6-8d-1">
            <a:extLst>
              <a:ext uri="{FF2B5EF4-FFF2-40B4-BE49-F238E27FC236}">
                <a16:creationId xmlns:a16="http://schemas.microsoft.com/office/drawing/2014/main" id="{EF49FF44-717E-9B01-827D-58D907C007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53" y="2708920"/>
            <a:ext cx="9072494" cy="3304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52613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E5D7B748-255C-7900-C6FC-D4F6DE437236}"/>
              </a:ext>
            </a:extLst>
          </p:cNvPr>
          <p:cNvSpPr txBox="1"/>
          <p:nvPr/>
        </p:nvSpPr>
        <p:spPr>
          <a:xfrm>
            <a:off x="2335212" y="260648"/>
            <a:ext cx="4473575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ea typeface="黑体" panose="02010609060101010101" pitchFamily="2" charset="-122"/>
              </a:rPr>
              <a:t>常用螺纹紧固件的规定标记示例</a:t>
            </a:r>
          </a:p>
        </p:txBody>
      </p:sp>
      <p:pic>
        <p:nvPicPr>
          <p:cNvPr id="5" name="Picture 3" descr="lit6-8d-2">
            <a:extLst>
              <a:ext uri="{FF2B5EF4-FFF2-40B4-BE49-F238E27FC236}">
                <a16:creationId xmlns:a16="http://schemas.microsoft.com/office/drawing/2014/main" id="{F1E57FA8-2238-BB05-396F-00CB97192B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50" y="836712"/>
            <a:ext cx="9057698" cy="48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28A33749-08D6-AF53-2F77-BC40939AE7CB}"/>
              </a:ext>
            </a:extLst>
          </p:cNvPr>
          <p:cNvSpPr txBox="1"/>
          <p:nvPr/>
        </p:nvSpPr>
        <p:spPr>
          <a:xfrm>
            <a:off x="7884368" y="415876"/>
            <a:ext cx="6905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续表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44FEC256-70BD-6137-8FD3-DB95F28E3B77}"/>
              </a:ext>
            </a:extLst>
          </p:cNvPr>
          <p:cNvSpPr txBox="1"/>
          <p:nvPr/>
        </p:nvSpPr>
        <p:spPr>
          <a:xfrm>
            <a:off x="539552" y="5671592"/>
            <a:ext cx="8357566" cy="120032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（</a:t>
            </a:r>
            <a:r>
              <a:rPr lang="en-US" altLang="zh-CN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1</a:t>
            </a:r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）采用现行标准规定的各紧固件时，国标中的年号可以省略，如表中所示；</a:t>
            </a:r>
          </a:p>
          <a:p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（</a:t>
            </a:r>
            <a:r>
              <a:rPr lang="en-US" altLang="zh-CN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2</a:t>
            </a:r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）在紧固件名称后、国标号后，都要空一格；</a:t>
            </a:r>
          </a:p>
          <a:p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（</a:t>
            </a:r>
            <a:r>
              <a:rPr lang="en-US" altLang="zh-CN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3</a:t>
            </a:r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）在性能等级是标准规定的某一等级时，可以省略不注明；其它情况需注明， 如平垫圈的维氏硬度等级</a:t>
            </a:r>
            <a:r>
              <a:rPr lang="en-US" altLang="zh-CN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140HV</a:t>
            </a:r>
            <a:r>
              <a:rPr lang="zh-CN" altLang="en-US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可省略。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B90E4C4-E4FA-5625-951B-7ADEA8E23C7A}"/>
              </a:ext>
            </a:extLst>
          </p:cNvPr>
          <p:cNvSpPr txBox="1"/>
          <p:nvPr/>
        </p:nvSpPr>
        <p:spPr>
          <a:xfrm>
            <a:off x="179512" y="5703937"/>
            <a:ext cx="54673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注：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67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B1FF9387-0CEA-C579-A737-F6DE2579B33E}"/>
              </a:ext>
            </a:extLst>
          </p:cNvPr>
          <p:cNvSpPr txBox="1"/>
          <p:nvPr/>
        </p:nvSpPr>
        <p:spPr>
          <a:xfrm>
            <a:off x="226097" y="548656"/>
            <a:ext cx="8691803" cy="461665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）螺栓连接装配图的画法（被连接件、螺栓、垫圈、螺母）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811561E8-15B6-A921-0DAB-6670374E78C5}"/>
              </a:ext>
            </a:extLst>
          </p:cNvPr>
          <p:cNvSpPr txBox="1"/>
          <p:nvPr/>
        </p:nvSpPr>
        <p:spPr>
          <a:xfrm>
            <a:off x="524087" y="1469301"/>
            <a:ext cx="8095824" cy="101566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CC3300"/>
                </a:solidFill>
                <a:latin typeface="+mn-ea"/>
                <a:ea typeface="+mn-ea"/>
              </a:rPr>
              <a:t>    </a:t>
            </a: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</a:rPr>
              <a:t>连接前，先在被连接的两块板上钻出直径</a:t>
            </a:r>
            <a:r>
              <a:rPr lang="zh-CN" altLang="en-US" sz="2000" dirty="0">
                <a:solidFill>
                  <a:srgbClr val="CC3300"/>
                </a:solidFill>
                <a:latin typeface="+mn-ea"/>
                <a:ea typeface="+mn-ea"/>
              </a:rPr>
              <a:t>比螺栓略大的孔（孔径</a:t>
            </a:r>
            <a:r>
              <a:rPr lang="en-US" altLang="zh-CN" sz="2000" dirty="0">
                <a:solidFill>
                  <a:srgbClr val="CC3300"/>
                </a:solidFill>
                <a:latin typeface="+mn-ea"/>
                <a:ea typeface="+mn-ea"/>
              </a:rPr>
              <a:t>1.1</a:t>
            </a:r>
            <a:r>
              <a:rPr lang="zh-CN" altLang="en-US" sz="2000" dirty="0">
                <a:solidFill>
                  <a:srgbClr val="CC3300"/>
                </a:solidFill>
                <a:latin typeface="+mn-ea"/>
                <a:ea typeface="+mn-ea"/>
              </a:rPr>
              <a:t>ｄ</a:t>
            </a: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</a:rPr>
              <a:t>），然后将螺栓伸进孔中，以螺栓的头部靠紧被连接板的下端面。接着在螺栓上部套上垫圈，最后用螺母拧紧，即为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螺栓连接。</a:t>
            </a:r>
          </a:p>
        </p:txBody>
      </p:sp>
      <p:pic>
        <p:nvPicPr>
          <p:cNvPr id="6" name="图片 5" descr="螺栓连接－1">
            <a:extLst>
              <a:ext uri="{FF2B5EF4-FFF2-40B4-BE49-F238E27FC236}">
                <a16:creationId xmlns:a16="http://schemas.microsoft.com/office/drawing/2014/main" id="{0B3C28BA-6810-CACA-EF28-448B9445A0CA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EFF1F3"/>
              </a:clrFrom>
              <a:clrTo>
                <a:srgbClr val="EFF1F3">
                  <a:alpha val="0"/>
                </a:srgbClr>
              </a:clrTo>
            </a:clrChange>
            <a:lum bright="-17999" contrast="30000"/>
          </a:blip>
          <a:stretch>
            <a:fillRect/>
          </a:stretch>
        </p:blipFill>
        <p:spPr>
          <a:xfrm>
            <a:off x="395288" y="2441501"/>
            <a:ext cx="3600450" cy="43434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4EDB6AC0-2D9C-DE6F-6F1A-19F05ABE435F}"/>
              </a:ext>
            </a:extLst>
          </p:cNvPr>
          <p:cNvSpPr txBox="1"/>
          <p:nvPr/>
        </p:nvSpPr>
        <p:spPr>
          <a:xfrm>
            <a:off x="1043608" y="1035758"/>
            <a:ext cx="559593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1400" dirty="0">
                <a:solidFill>
                  <a:srgbClr val="3333CC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螺栓用来连接不太厚的、并能钻成通孔的零件。</a:t>
            </a:r>
          </a:p>
        </p:txBody>
      </p:sp>
      <p:pic>
        <p:nvPicPr>
          <p:cNvPr id="9" name="图片 8">
            <a:hlinkClick r:id="rId3" action="ppaction://hlinkfile"/>
            <a:extLst>
              <a:ext uri="{FF2B5EF4-FFF2-40B4-BE49-F238E27FC236}">
                <a16:creationId xmlns:a16="http://schemas.microsoft.com/office/drawing/2014/main" id="{61C6752E-0357-F0A4-38D2-C450C8027A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21485" y="2708920"/>
            <a:ext cx="3890909" cy="2821892"/>
          </a:xfrm>
          <a:prstGeom prst="rect">
            <a:avLst/>
          </a:prstGeom>
        </p:spPr>
      </p:pic>
      <p:sp>
        <p:nvSpPr>
          <p:cNvPr id="12" name="矩形 11">
            <a:extLst>
              <a:ext uri="{FF2B5EF4-FFF2-40B4-BE49-F238E27FC236}">
                <a16:creationId xmlns:a16="http://schemas.microsoft.com/office/drawing/2014/main" id="{ACA71348-977E-0321-B1FE-F85B9D9C70E9}"/>
              </a:ext>
            </a:extLst>
          </p:cNvPr>
          <p:cNvSpPr/>
          <p:nvPr/>
        </p:nvSpPr>
        <p:spPr>
          <a:xfrm>
            <a:off x="478085" y="0"/>
            <a:ext cx="6138219" cy="52322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2. </a:t>
            </a:r>
            <a:r>
              <a:rPr lang="zh-CN" altLang="en-US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常用螺纹紧固件连接的装配图画法</a:t>
            </a:r>
          </a:p>
        </p:txBody>
      </p:sp>
    </p:spTree>
    <p:extLst>
      <p:ext uri="{BB962C8B-B14F-4D97-AF65-F5344CB8AC3E}">
        <p14:creationId xmlns:p14="http://schemas.microsoft.com/office/powerpoint/2010/main" val="18988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1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E5E4F948-9BF4-AC5B-67C4-57C998D371CA}"/>
              </a:ext>
            </a:extLst>
          </p:cNvPr>
          <p:cNvGrpSpPr/>
          <p:nvPr/>
        </p:nvGrpSpPr>
        <p:grpSpPr>
          <a:xfrm>
            <a:off x="2668588" y="937728"/>
            <a:ext cx="4648200" cy="3835400"/>
            <a:chOff x="1872" y="1632"/>
            <a:chExt cx="2928" cy="2416"/>
          </a:xfrm>
        </p:grpSpPr>
        <p:pic>
          <p:nvPicPr>
            <p:cNvPr id="5" name="图片 4" descr="04">
              <a:extLst>
                <a:ext uri="{FF2B5EF4-FFF2-40B4-BE49-F238E27FC236}">
                  <a16:creationId xmlns:a16="http://schemas.microsoft.com/office/drawing/2014/main" id="{8FACD008-675D-1F59-DEC8-670C17DE9D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1872" y="1632"/>
              <a:ext cx="2928" cy="2416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45D42978-DA01-2A10-9FDE-ACBD83E91E87}"/>
                </a:ext>
              </a:extLst>
            </p:cNvPr>
            <p:cNvSpPr txBox="1"/>
            <p:nvPr/>
          </p:nvSpPr>
          <p:spPr>
            <a:xfrm>
              <a:off x="2064" y="2496"/>
              <a:ext cx="250" cy="44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螺母</a:t>
              </a:r>
            </a:p>
          </p:txBody>
        </p:sp>
      </p:grpSp>
      <p:sp>
        <p:nvSpPr>
          <p:cNvPr id="7" name="直接连接符 6">
            <a:extLst>
              <a:ext uri="{FF2B5EF4-FFF2-40B4-BE49-F238E27FC236}">
                <a16:creationId xmlns:a16="http://schemas.microsoft.com/office/drawing/2014/main" id="{140BED84-60DB-EF2C-D904-4E1A5D1625CA}"/>
              </a:ext>
            </a:extLst>
          </p:cNvPr>
          <p:cNvSpPr/>
          <p:nvPr/>
        </p:nvSpPr>
        <p:spPr>
          <a:xfrm flipH="1">
            <a:off x="7678738" y="3043238"/>
            <a:ext cx="541337" cy="0"/>
          </a:xfrm>
          <a:prstGeom prst="line">
            <a:avLst/>
          </a:prstGeom>
          <a:ln w="19050" cap="flat" cmpd="sng">
            <a:solidFill>
              <a:srgbClr val="00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" name="直接连接符 7">
            <a:extLst>
              <a:ext uri="{FF2B5EF4-FFF2-40B4-BE49-F238E27FC236}">
                <a16:creationId xmlns:a16="http://schemas.microsoft.com/office/drawing/2014/main" id="{EA615415-77A3-A287-33E8-92C40930E193}"/>
              </a:ext>
            </a:extLst>
          </p:cNvPr>
          <p:cNvSpPr/>
          <p:nvPr/>
        </p:nvSpPr>
        <p:spPr>
          <a:xfrm flipV="1">
            <a:off x="7966075" y="2554288"/>
            <a:ext cx="0" cy="709612"/>
          </a:xfrm>
          <a:prstGeom prst="line">
            <a:avLst/>
          </a:prstGeom>
          <a:ln w="19050" cap="flat" cmpd="sng">
            <a:solidFill>
              <a:srgbClr val="00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任意多边形 276486">
            <a:extLst>
              <a:ext uri="{FF2B5EF4-FFF2-40B4-BE49-F238E27FC236}">
                <a16:creationId xmlns:a16="http://schemas.microsoft.com/office/drawing/2014/main" id="{441C39B6-F2F0-D1A4-8753-35D257A7CE72}"/>
              </a:ext>
            </a:extLst>
          </p:cNvPr>
          <p:cNvSpPr/>
          <p:nvPr/>
        </p:nvSpPr>
        <p:spPr>
          <a:xfrm>
            <a:off x="6067425" y="2741613"/>
            <a:ext cx="2152650" cy="298450"/>
          </a:xfrm>
          <a:custGeom>
            <a:avLst/>
            <a:gdLst/>
            <a:ahLst/>
            <a:cxnLst/>
            <a:rect l="0" t="0" r="0" b="0"/>
            <a:pathLst>
              <a:path w="3570" h="508">
                <a:moveTo>
                  <a:pt x="3570" y="508"/>
                </a:moveTo>
                <a:lnTo>
                  <a:pt x="3524" y="480"/>
                </a:lnTo>
                <a:lnTo>
                  <a:pt x="3478" y="453"/>
                </a:lnTo>
                <a:lnTo>
                  <a:pt x="3431" y="427"/>
                </a:lnTo>
                <a:lnTo>
                  <a:pt x="3384" y="401"/>
                </a:lnTo>
                <a:lnTo>
                  <a:pt x="3336" y="376"/>
                </a:lnTo>
                <a:lnTo>
                  <a:pt x="3288" y="352"/>
                </a:lnTo>
                <a:lnTo>
                  <a:pt x="3240" y="329"/>
                </a:lnTo>
                <a:lnTo>
                  <a:pt x="3191" y="305"/>
                </a:lnTo>
                <a:lnTo>
                  <a:pt x="3142" y="284"/>
                </a:lnTo>
                <a:lnTo>
                  <a:pt x="3093" y="263"/>
                </a:lnTo>
                <a:lnTo>
                  <a:pt x="3043" y="242"/>
                </a:lnTo>
                <a:lnTo>
                  <a:pt x="2993" y="222"/>
                </a:lnTo>
                <a:lnTo>
                  <a:pt x="2943" y="204"/>
                </a:lnTo>
                <a:lnTo>
                  <a:pt x="2892" y="186"/>
                </a:lnTo>
                <a:lnTo>
                  <a:pt x="2841" y="169"/>
                </a:lnTo>
                <a:lnTo>
                  <a:pt x="2790" y="152"/>
                </a:lnTo>
                <a:lnTo>
                  <a:pt x="2738" y="137"/>
                </a:lnTo>
                <a:lnTo>
                  <a:pt x="2687" y="122"/>
                </a:lnTo>
                <a:lnTo>
                  <a:pt x="2635" y="108"/>
                </a:lnTo>
                <a:lnTo>
                  <a:pt x="2583" y="95"/>
                </a:lnTo>
                <a:lnTo>
                  <a:pt x="2531" y="84"/>
                </a:lnTo>
                <a:lnTo>
                  <a:pt x="2478" y="72"/>
                </a:lnTo>
                <a:lnTo>
                  <a:pt x="2426" y="61"/>
                </a:lnTo>
                <a:lnTo>
                  <a:pt x="2373" y="52"/>
                </a:lnTo>
                <a:lnTo>
                  <a:pt x="2320" y="43"/>
                </a:lnTo>
                <a:lnTo>
                  <a:pt x="2267" y="35"/>
                </a:lnTo>
                <a:lnTo>
                  <a:pt x="2213" y="28"/>
                </a:lnTo>
                <a:lnTo>
                  <a:pt x="2160" y="21"/>
                </a:lnTo>
                <a:lnTo>
                  <a:pt x="2106" y="16"/>
                </a:lnTo>
                <a:lnTo>
                  <a:pt x="2054" y="11"/>
                </a:lnTo>
                <a:lnTo>
                  <a:pt x="2000" y="7"/>
                </a:lnTo>
                <a:lnTo>
                  <a:pt x="1946" y="4"/>
                </a:lnTo>
                <a:lnTo>
                  <a:pt x="1893" y="2"/>
                </a:lnTo>
                <a:lnTo>
                  <a:pt x="1839" y="1"/>
                </a:lnTo>
                <a:lnTo>
                  <a:pt x="1785" y="0"/>
                </a:lnTo>
                <a:lnTo>
                  <a:pt x="1732" y="1"/>
                </a:lnTo>
                <a:lnTo>
                  <a:pt x="1678" y="2"/>
                </a:lnTo>
                <a:lnTo>
                  <a:pt x="1624" y="4"/>
                </a:lnTo>
                <a:lnTo>
                  <a:pt x="1571" y="7"/>
                </a:lnTo>
                <a:lnTo>
                  <a:pt x="1517" y="11"/>
                </a:lnTo>
                <a:lnTo>
                  <a:pt x="1463" y="16"/>
                </a:lnTo>
                <a:lnTo>
                  <a:pt x="1410" y="21"/>
                </a:lnTo>
                <a:lnTo>
                  <a:pt x="1356" y="28"/>
                </a:lnTo>
                <a:lnTo>
                  <a:pt x="1303" y="35"/>
                </a:lnTo>
                <a:lnTo>
                  <a:pt x="1250" y="43"/>
                </a:lnTo>
                <a:lnTo>
                  <a:pt x="1197" y="52"/>
                </a:lnTo>
                <a:lnTo>
                  <a:pt x="1145" y="61"/>
                </a:lnTo>
                <a:lnTo>
                  <a:pt x="1091" y="72"/>
                </a:lnTo>
                <a:lnTo>
                  <a:pt x="1039" y="84"/>
                </a:lnTo>
                <a:lnTo>
                  <a:pt x="987" y="95"/>
                </a:lnTo>
                <a:lnTo>
                  <a:pt x="935" y="108"/>
                </a:lnTo>
                <a:lnTo>
                  <a:pt x="882" y="122"/>
                </a:lnTo>
                <a:lnTo>
                  <a:pt x="831" y="137"/>
                </a:lnTo>
                <a:lnTo>
                  <a:pt x="780" y="152"/>
                </a:lnTo>
                <a:lnTo>
                  <a:pt x="728" y="169"/>
                </a:lnTo>
                <a:lnTo>
                  <a:pt x="678" y="186"/>
                </a:lnTo>
                <a:lnTo>
                  <a:pt x="627" y="204"/>
                </a:lnTo>
                <a:lnTo>
                  <a:pt x="577" y="222"/>
                </a:lnTo>
                <a:lnTo>
                  <a:pt x="526" y="242"/>
                </a:lnTo>
                <a:lnTo>
                  <a:pt x="477" y="263"/>
                </a:lnTo>
                <a:lnTo>
                  <a:pt x="427" y="284"/>
                </a:lnTo>
                <a:lnTo>
                  <a:pt x="378" y="305"/>
                </a:lnTo>
                <a:lnTo>
                  <a:pt x="329" y="329"/>
                </a:lnTo>
                <a:lnTo>
                  <a:pt x="281" y="352"/>
                </a:lnTo>
                <a:lnTo>
                  <a:pt x="234" y="376"/>
                </a:lnTo>
                <a:lnTo>
                  <a:pt x="186" y="401"/>
                </a:lnTo>
                <a:lnTo>
                  <a:pt x="139" y="427"/>
                </a:lnTo>
                <a:lnTo>
                  <a:pt x="92" y="453"/>
                </a:lnTo>
                <a:lnTo>
                  <a:pt x="46" y="480"/>
                </a:lnTo>
                <a:lnTo>
                  <a:pt x="0" y="508"/>
                </a:lnTo>
              </a:path>
            </a:pathLst>
          </a:custGeom>
          <a:noFill/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B846E2AA-39FA-0F76-83E2-8A044AC6EA47}"/>
              </a:ext>
            </a:extLst>
          </p:cNvPr>
          <p:cNvSpPr/>
          <p:nvPr/>
        </p:nvSpPr>
        <p:spPr>
          <a:xfrm>
            <a:off x="5992813" y="2655888"/>
            <a:ext cx="609600" cy="457200"/>
          </a:xfrm>
          <a:prstGeom prst="rect">
            <a:avLst/>
          </a:prstGeom>
          <a:solidFill>
            <a:srgbClr val="FFFFFF"/>
          </a:solidFill>
          <a:ln w="317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E1FD44D1-6F17-DC41-4735-4F508ECBCCEA}"/>
              </a:ext>
            </a:extLst>
          </p:cNvPr>
          <p:cNvSpPr/>
          <p:nvPr/>
        </p:nvSpPr>
        <p:spPr>
          <a:xfrm>
            <a:off x="7688263" y="2528888"/>
            <a:ext cx="609600" cy="762000"/>
          </a:xfrm>
          <a:prstGeom prst="rect">
            <a:avLst/>
          </a:prstGeom>
          <a:solidFill>
            <a:srgbClr val="FFFFFF"/>
          </a:solidFill>
          <a:ln w="317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14264093-9464-5018-EF91-58374F72CD10}"/>
              </a:ext>
            </a:extLst>
          </p:cNvPr>
          <p:cNvSpPr/>
          <p:nvPr/>
        </p:nvSpPr>
        <p:spPr>
          <a:xfrm>
            <a:off x="469901" y="230485"/>
            <a:ext cx="7688262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+mn-ea"/>
                <a:ea typeface="+mn-ea"/>
              </a:rPr>
              <a:t>①单个螺栓、螺母和平垫圈的近似画法（亦称</a:t>
            </a:r>
            <a:r>
              <a:rPr lang="zh-CN" altLang="en-US" sz="2400" dirty="0">
                <a:solidFill>
                  <a:schemeClr val="accent6"/>
                </a:solidFill>
                <a:latin typeface="+mn-ea"/>
                <a:ea typeface="+mn-ea"/>
              </a:rPr>
              <a:t>比例画法</a:t>
            </a:r>
            <a:r>
              <a:rPr lang="zh-CN" altLang="en-US" sz="2400" dirty="0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69832228-BFB5-E18B-74B4-1ABAAA4F835D}"/>
              </a:ext>
            </a:extLst>
          </p:cNvPr>
          <p:cNvGrpSpPr/>
          <p:nvPr/>
        </p:nvGrpSpPr>
        <p:grpSpPr>
          <a:xfrm>
            <a:off x="7143750" y="2503488"/>
            <a:ext cx="1588" cy="1285875"/>
            <a:chOff x="4471" y="664"/>
            <a:chExt cx="3" cy="810"/>
          </a:xfrm>
        </p:grpSpPr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F71E8517-EA1F-6928-6AAE-EA291BB033C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71" y="1178"/>
              <a:ext cx="3" cy="296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E265AC42-3DA3-4DF1-70FB-A89223DB4C4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71" y="1032"/>
              <a:ext cx="3" cy="74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6AA1E710-3054-CA93-1536-50F81CA8B14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71" y="664"/>
              <a:ext cx="3" cy="296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" name="直接连接符 16">
            <a:extLst>
              <a:ext uri="{FF2B5EF4-FFF2-40B4-BE49-F238E27FC236}">
                <a16:creationId xmlns:a16="http://schemas.microsoft.com/office/drawing/2014/main" id="{4A3F5014-41CB-1A24-6E69-2B75DA2CB327}"/>
              </a:ext>
            </a:extLst>
          </p:cNvPr>
          <p:cNvSpPr/>
          <p:nvPr/>
        </p:nvSpPr>
        <p:spPr>
          <a:xfrm flipH="1">
            <a:off x="6064250" y="3597275"/>
            <a:ext cx="2155825" cy="0"/>
          </a:xfrm>
          <a:prstGeom prst="line">
            <a:avLst/>
          </a:prstGeom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直接连接符 17">
            <a:extLst>
              <a:ext uri="{FF2B5EF4-FFF2-40B4-BE49-F238E27FC236}">
                <a16:creationId xmlns:a16="http://schemas.microsoft.com/office/drawing/2014/main" id="{8DBB3D8A-F994-52DC-9BDF-616B1BC7601E}"/>
              </a:ext>
            </a:extLst>
          </p:cNvPr>
          <p:cNvSpPr>
            <a:spLocks noChangeAspect="1"/>
          </p:cNvSpPr>
          <p:nvPr/>
        </p:nvSpPr>
        <p:spPr>
          <a:xfrm flipH="1">
            <a:off x="6070600" y="2725738"/>
            <a:ext cx="2155825" cy="3175"/>
          </a:xfrm>
          <a:prstGeom prst="line">
            <a:avLst/>
          </a:prstGeom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" name="直接连接符 18">
            <a:extLst>
              <a:ext uri="{FF2B5EF4-FFF2-40B4-BE49-F238E27FC236}">
                <a16:creationId xmlns:a16="http://schemas.microsoft.com/office/drawing/2014/main" id="{B947A730-D377-131D-00CA-C12DA162DBAD}"/>
              </a:ext>
            </a:extLst>
          </p:cNvPr>
          <p:cNvSpPr/>
          <p:nvPr/>
        </p:nvSpPr>
        <p:spPr>
          <a:xfrm flipV="1">
            <a:off x="6070600" y="2724150"/>
            <a:ext cx="0" cy="874713"/>
          </a:xfrm>
          <a:prstGeom prst="line">
            <a:avLst/>
          </a:prstGeom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直接连接符 19">
            <a:extLst>
              <a:ext uri="{FF2B5EF4-FFF2-40B4-BE49-F238E27FC236}">
                <a16:creationId xmlns:a16="http://schemas.microsoft.com/office/drawing/2014/main" id="{738CE83E-2994-C102-FB21-E2FD351898B3}"/>
              </a:ext>
            </a:extLst>
          </p:cNvPr>
          <p:cNvSpPr/>
          <p:nvPr/>
        </p:nvSpPr>
        <p:spPr>
          <a:xfrm>
            <a:off x="6611938" y="2724150"/>
            <a:ext cx="0" cy="874713"/>
          </a:xfrm>
          <a:prstGeom prst="line">
            <a:avLst/>
          </a:prstGeom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直接连接符 20">
            <a:extLst>
              <a:ext uri="{FF2B5EF4-FFF2-40B4-BE49-F238E27FC236}">
                <a16:creationId xmlns:a16="http://schemas.microsoft.com/office/drawing/2014/main" id="{82605A80-7643-CCD0-9810-554FD575A157}"/>
              </a:ext>
            </a:extLst>
          </p:cNvPr>
          <p:cNvSpPr/>
          <p:nvPr/>
        </p:nvSpPr>
        <p:spPr>
          <a:xfrm flipV="1">
            <a:off x="8220075" y="2724150"/>
            <a:ext cx="0" cy="874713"/>
          </a:xfrm>
          <a:prstGeom prst="line">
            <a:avLst/>
          </a:prstGeom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直接连接符 21">
            <a:extLst>
              <a:ext uri="{FF2B5EF4-FFF2-40B4-BE49-F238E27FC236}">
                <a16:creationId xmlns:a16="http://schemas.microsoft.com/office/drawing/2014/main" id="{645C2FC3-6E87-E979-0EBA-33A197A42819}"/>
              </a:ext>
            </a:extLst>
          </p:cNvPr>
          <p:cNvSpPr/>
          <p:nvPr/>
        </p:nvSpPr>
        <p:spPr>
          <a:xfrm>
            <a:off x="7683500" y="2724150"/>
            <a:ext cx="0" cy="874713"/>
          </a:xfrm>
          <a:prstGeom prst="line">
            <a:avLst/>
          </a:prstGeom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直接连接符 22">
            <a:extLst>
              <a:ext uri="{FF2B5EF4-FFF2-40B4-BE49-F238E27FC236}">
                <a16:creationId xmlns:a16="http://schemas.microsoft.com/office/drawing/2014/main" id="{C06E7FBE-F31C-816D-B05E-5D942BB4B458}"/>
              </a:ext>
            </a:extLst>
          </p:cNvPr>
          <p:cNvSpPr/>
          <p:nvPr/>
        </p:nvSpPr>
        <p:spPr>
          <a:xfrm>
            <a:off x="6611938" y="2736850"/>
            <a:ext cx="0" cy="76200"/>
          </a:xfrm>
          <a:prstGeom prst="line">
            <a:avLst/>
          </a:prstGeom>
          <a:ln w="28575" cap="flat" cmpd="sng">
            <a:solidFill>
              <a:srgbClr val="FFFF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直接连接符 23">
            <a:extLst>
              <a:ext uri="{FF2B5EF4-FFF2-40B4-BE49-F238E27FC236}">
                <a16:creationId xmlns:a16="http://schemas.microsoft.com/office/drawing/2014/main" id="{B382E202-9D21-80F2-DAED-49480A93D041}"/>
              </a:ext>
            </a:extLst>
          </p:cNvPr>
          <p:cNvSpPr/>
          <p:nvPr/>
        </p:nvSpPr>
        <p:spPr>
          <a:xfrm>
            <a:off x="7683500" y="2736850"/>
            <a:ext cx="0" cy="76200"/>
          </a:xfrm>
          <a:prstGeom prst="line">
            <a:avLst/>
          </a:prstGeom>
          <a:ln w="28575" cap="flat" cmpd="sng">
            <a:solidFill>
              <a:srgbClr val="FFFF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任意多边形 276505">
            <a:extLst>
              <a:ext uri="{FF2B5EF4-FFF2-40B4-BE49-F238E27FC236}">
                <a16:creationId xmlns:a16="http://schemas.microsoft.com/office/drawing/2014/main" id="{049AE9A7-B5B0-F5C3-87D0-1D2A3130F811}"/>
              </a:ext>
            </a:extLst>
          </p:cNvPr>
          <p:cNvSpPr>
            <a:spLocks noChangeAspect="1"/>
          </p:cNvSpPr>
          <p:nvPr/>
        </p:nvSpPr>
        <p:spPr>
          <a:xfrm>
            <a:off x="6070600" y="2730500"/>
            <a:ext cx="541338" cy="76200"/>
          </a:xfrm>
          <a:custGeom>
            <a:avLst/>
            <a:gdLst/>
            <a:ahLst/>
            <a:cxnLst/>
            <a:rect l="0" t="0" r="0" b="0"/>
            <a:pathLst>
              <a:path w="893" h="121">
                <a:moveTo>
                  <a:pt x="893" y="121"/>
                </a:moveTo>
                <a:lnTo>
                  <a:pt x="868" y="107"/>
                </a:lnTo>
                <a:lnTo>
                  <a:pt x="845" y="95"/>
                </a:lnTo>
                <a:lnTo>
                  <a:pt x="819" y="82"/>
                </a:lnTo>
                <a:lnTo>
                  <a:pt x="795" y="72"/>
                </a:lnTo>
                <a:lnTo>
                  <a:pt x="769" y="61"/>
                </a:lnTo>
                <a:lnTo>
                  <a:pt x="743" y="52"/>
                </a:lnTo>
                <a:lnTo>
                  <a:pt x="717" y="42"/>
                </a:lnTo>
                <a:lnTo>
                  <a:pt x="691" y="35"/>
                </a:lnTo>
                <a:lnTo>
                  <a:pt x="664" y="27"/>
                </a:lnTo>
                <a:lnTo>
                  <a:pt x="637" y="21"/>
                </a:lnTo>
                <a:lnTo>
                  <a:pt x="610" y="16"/>
                </a:lnTo>
                <a:lnTo>
                  <a:pt x="584" y="11"/>
                </a:lnTo>
                <a:lnTo>
                  <a:pt x="557" y="7"/>
                </a:lnTo>
                <a:lnTo>
                  <a:pt x="529" y="5"/>
                </a:lnTo>
                <a:lnTo>
                  <a:pt x="502" y="3"/>
                </a:lnTo>
                <a:lnTo>
                  <a:pt x="474" y="2"/>
                </a:lnTo>
                <a:lnTo>
                  <a:pt x="447" y="0"/>
                </a:lnTo>
                <a:lnTo>
                  <a:pt x="419" y="2"/>
                </a:lnTo>
                <a:lnTo>
                  <a:pt x="391" y="3"/>
                </a:lnTo>
                <a:lnTo>
                  <a:pt x="364" y="5"/>
                </a:lnTo>
                <a:lnTo>
                  <a:pt x="337" y="7"/>
                </a:lnTo>
                <a:lnTo>
                  <a:pt x="309" y="11"/>
                </a:lnTo>
                <a:lnTo>
                  <a:pt x="283" y="16"/>
                </a:lnTo>
                <a:lnTo>
                  <a:pt x="256" y="21"/>
                </a:lnTo>
                <a:lnTo>
                  <a:pt x="229" y="27"/>
                </a:lnTo>
                <a:lnTo>
                  <a:pt x="202" y="35"/>
                </a:lnTo>
                <a:lnTo>
                  <a:pt x="176" y="42"/>
                </a:lnTo>
                <a:lnTo>
                  <a:pt x="150" y="52"/>
                </a:lnTo>
                <a:lnTo>
                  <a:pt x="124" y="61"/>
                </a:lnTo>
                <a:lnTo>
                  <a:pt x="98" y="72"/>
                </a:lnTo>
                <a:lnTo>
                  <a:pt x="74" y="82"/>
                </a:lnTo>
                <a:lnTo>
                  <a:pt x="49" y="95"/>
                </a:lnTo>
                <a:lnTo>
                  <a:pt x="25" y="107"/>
                </a:lnTo>
                <a:lnTo>
                  <a:pt x="0" y="121"/>
                </a:lnTo>
              </a:path>
            </a:pathLst>
          </a:custGeom>
          <a:noFill/>
          <a:ln w="1905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任意多边形 276506">
            <a:extLst>
              <a:ext uri="{FF2B5EF4-FFF2-40B4-BE49-F238E27FC236}">
                <a16:creationId xmlns:a16="http://schemas.microsoft.com/office/drawing/2014/main" id="{18CC51B6-33D4-7919-7C77-9A29E16FBC10}"/>
              </a:ext>
            </a:extLst>
          </p:cNvPr>
          <p:cNvSpPr>
            <a:spLocks noChangeAspect="1"/>
          </p:cNvSpPr>
          <p:nvPr/>
        </p:nvSpPr>
        <p:spPr>
          <a:xfrm>
            <a:off x="7677150" y="2730500"/>
            <a:ext cx="541338" cy="76200"/>
          </a:xfrm>
          <a:custGeom>
            <a:avLst/>
            <a:gdLst/>
            <a:ahLst/>
            <a:cxnLst/>
            <a:rect l="0" t="0" r="0" b="0"/>
            <a:pathLst>
              <a:path w="893" h="121">
                <a:moveTo>
                  <a:pt x="893" y="121"/>
                </a:moveTo>
                <a:lnTo>
                  <a:pt x="868" y="107"/>
                </a:lnTo>
                <a:lnTo>
                  <a:pt x="845" y="95"/>
                </a:lnTo>
                <a:lnTo>
                  <a:pt x="819" y="82"/>
                </a:lnTo>
                <a:lnTo>
                  <a:pt x="795" y="72"/>
                </a:lnTo>
                <a:lnTo>
                  <a:pt x="769" y="61"/>
                </a:lnTo>
                <a:lnTo>
                  <a:pt x="743" y="52"/>
                </a:lnTo>
                <a:lnTo>
                  <a:pt x="717" y="42"/>
                </a:lnTo>
                <a:lnTo>
                  <a:pt x="691" y="35"/>
                </a:lnTo>
                <a:lnTo>
                  <a:pt x="664" y="27"/>
                </a:lnTo>
                <a:lnTo>
                  <a:pt x="637" y="21"/>
                </a:lnTo>
                <a:lnTo>
                  <a:pt x="610" y="16"/>
                </a:lnTo>
                <a:lnTo>
                  <a:pt x="584" y="11"/>
                </a:lnTo>
                <a:lnTo>
                  <a:pt x="557" y="7"/>
                </a:lnTo>
                <a:lnTo>
                  <a:pt x="529" y="5"/>
                </a:lnTo>
                <a:lnTo>
                  <a:pt x="502" y="3"/>
                </a:lnTo>
                <a:lnTo>
                  <a:pt x="474" y="2"/>
                </a:lnTo>
                <a:lnTo>
                  <a:pt x="447" y="0"/>
                </a:lnTo>
                <a:lnTo>
                  <a:pt x="419" y="2"/>
                </a:lnTo>
                <a:lnTo>
                  <a:pt x="391" y="3"/>
                </a:lnTo>
                <a:lnTo>
                  <a:pt x="364" y="5"/>
                </a:lnTo>
                <a:lnTo>
                  <a:pt x="337" y="7"/>
                </a:lnTo>
                <a:lnTo>
                  <a:pt x="309" y="11"/>
                </a:lnTo>
                <a:lnTo>
                  <a:pt x="283" y="16"/>
                </a:lnTo>
                <a:lnTo>
                  <a:pt x="256" y="21"/>
                </a:lnTo>
                <a:lnTo>
                  <a:pt x="229" y="27"/>
                </a:lnTo>
                <a:lnTo>
                  <a:pt x="202" y="35"/>
                </a:lnTo>
                <a:lnTo>
                  <a:pt x="176" y="42"/>
                </a:lnTo>
                <a:lnTo>
                  <a:pt x="150" y="52"/>
                </a:lnTo>
                <a:lnTo>
                  <a:pt x="124" y="61"/>
                </a:lnTo>
                <a:lnTo>
                  <a:pt x="98" y="72"/>
                </a:lnTo>
                <a:lnTo>
                  <a:pt x="74" y="82"/>
                </a:lnTo>
                <a:lnTo>
                  <a:pt x="49" y="95"/>
                </a:lnTo>
                <a:lnTo>
                  <a:pt x="25" y="107"/>
                </a:lnTo>
                <a:lnTo>
                  <a:pt x="0" y="121"/>
                </a:lnTo>
              </a:path>
            </a:pathLst>
          </a:custGeom>
          <a:noFill/>
          <a:ln w="1905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直接连接符 26">
            <a:extLst>
              <a:ext uri="{FF2B5EF4-FFF2-40B4-BE49-F238E27FC236}">
                <a16:creationId xmlns:a16="http://schemas.microsoft.com/office/drawing/2014/main" id="{6423319F-64EE-5447-BCAC-397A92DF4545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8096250" y="2725738"/>
            <a:ext cx="127000" cy="76200"/>
          </a:xfrm>
          <a:prstGeom prst="line">
            <a:avLst/>
          </a:prstGeom>
          <a:ln w="19050" cap="flat" cmpd="sng">
            <a:solidFill>
              <a:srgbClr val="00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直接连接符 27">
            <a:extLst>
              <a:ext uri="{FF2B5EF4-FFF2-40B4-BE49-F238E27FC236}">
                <a16:creationId xmlns:a16="http://schemas.microsoft.com/office/drawing/2014/main" id="{851C9198-1040-0D1D-FD95-4F14805D37B2}"/>
              </a:ext>
            </a:extLst>
          </p:cNvPr>
          <p:cNvSpPr>
            <a:spLocks noChangeAspect="1"/>
          </p:cNvSpPr>
          <p:nvPr/>
        </p:nvSpPr>
        <p:spPr>
          <a:xfrm flipV="1">
            <a:off x="6067425" y="2725738"/>
            <a:ext cx="122238" cy="76200"/>
          </a:xfrm>
          <a:prstGeom prst="line">
            <a:avLst/>
          </a:prstGeom>
          <a:ln w="19050" cap="flat" cmpd="sng">
            <a:solidFill>
              <a:srgbClr val="00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流程图: 摘录 28">
            <a:extLst>
              <a:ext uri="{FF2B5EF4-FFF2-40B4-BE49-F238E27FC236}">
                <a16:creationId xmlns:a16="http://schemas.microsoft.com/office/drawing/2014/main" id="{4B4F39E2-1A87-9130-898D-8953CD618FF4}"/>
              </a:ext>
            </a:extLst>
          </p:cNvPr>
          <p:cNvSpPr/>
          <p:nvPr/>
        </p:nvSpPr>
        <p:spPr>
          <a:xfrm rot="-1989675">
            <a:off x="5911850" y="2632075"/>
            <a:ext cx="304800" cy="152400"/>
          </a:xfrm>
          <a:prstGeom prst="flowChartExtract">
            <a:avLst/>
          </a:prstGeom>
          <a:solidFill>
            <a:srgbClr val="FFFFFF"/>
          </a:solidFill>
          <a:ln w="317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流程图: 摘录 29">
            <a:extLst>
              <a:ext uri="{FF2B5EF4-FFF2-40B4-BE49-F238E27FC236}">
                <a16:creationId xmlns:a16="http://schemas.microsoft.com/office/drawing/2014/main" id="{DADCCCEE-B5DB-DB4F-38EA-D8DA27A1C9C7}"/>
              </a:ext>
            </a:extLst>
          </p:cNvPr>
          <p:cNvSpPr/>
          <p:nvPr/>
        </p:nvSpPr>
        <p:spPr>
          <a:xfrm rot="1989675" flipH="1">
            <a:off x="8083550" y="2636838"/>
            <a:ext cx="304800" cy="152400"/>
          </a:xfrm>
          <a:prstGeom prst="flowChartExtract">
            <a:avLst/>
          </a:prstGeom>
          <a:solidFill>
            <a:srgbClr val="FFFFFF"/>
          </a:solidFill>
          <a:ln w="317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4D85A4C7-0B6E-AE45-2F41-18E5E1E85FF6}"/>
              </a:ext>
            </a:extLst>
          </p:cNvPr>
          <p:cNvGrpSpPr/>
          <p:nvPr/>
        </p:nvGrpSpPr>
        <p:grpSpPr>
          <a:xfrm>
            <a:off x="6067425" y="2725738"/>
            <a:ext cx="2162175" cy="885825"/>
            <a:chOff x="2448" y="3252"/>
            <a:chExt cx="1362" cy="558"/>
          </a:xfrm>
        </p:grpSpPr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7514AB11-C835-3BD3-C11C-61FFCAD867E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09" y="3305"/>
              <a:ext cx="1" cy="50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961CD3FE-392E-6A79-392F-DD374D20DAF3}"/>
                </a:ext>
              </a:extLst>
            </p:cNvPr>
            <p:cNvSpPr/>
            <p:nvPr/>
          </p:nvSpPr>
          <p:spPr>
            <a:xfrm flipV="1">
              <a:off x="2448" y="3305"/>
              <a:ext cx="0" cy="50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472966DD-010A-DC92-3F5F-DF575EF20851}"/>
                </a:ext>
              </a:extLst>
            </p:cNvPr>
            <p:cNvSpPr/>
            <p:nvPr/>
          </p:nvSpPr>
          <p:spPr>
            <a:xfrm>
              <a:off x="2786" y="3305"/>
              <a:ext cx="0" cy="50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B55A6E61-9376-FBFB-F54F-614672E6725F}"/>
                </a:ext>
              </a:extLst>
            </p:cNvPr>
            <p:cNvSpPr/>
            <p:nvPr/>
          </p:nvSpPr>
          <p:spPr>
            <a:xfrm>
              <a:off x="3467" y="3305"/>
              <a:ext cx="0" cy="50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72171383-F7E8-C1F4-ECF0-0E68E166A9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87" y="3809"/>
              <a:ext cx="1278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9C7A2D90-0059-B0A5-DA8D-097110E681D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448" y="3809"/>
              <a:ext cx="1361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任意多边形 276518">
              <a:extLst>
                <a:ext uri="{FF2B5EF4-FFF2-40B4-BE49-F238E27FC236}">
                  <a16:creationId xmlns:a16="http://schemas.microsoft.com/office/drawing/2014/main" id="{C3CA5475-04C2-4F80-C2F1-AFFFB83F65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6" y="3259"/>
              <a:ext cx="681" cy="46"/>
            </a:xfrm>
            <a:custGeom>
              <a:avLst/>
              <a:gdLst/>
              <a:ahLst/>
              <a:cxnLst/>
              <a:rect l="0" t="0" r="0" b="0"/>
              <a:pathLst>
                <a:path w="2457" h="165">
                  <a:moveTo>
                    <a:pt x="2457" y="165"/>
                  </a:moveTo>
                  <a:lnTo>
                    <a:pt x="2386" y="146"/>
                  </a:lnTo>
                  <a:lnTo>
                    <a:pt x="2315" y="129"/>
                  </a:lnTo>
                  <a:lnTo>
                    <a:pt x="2244" y="112"/>
                  </a:lnTo>
                  <a:lnTo>
                    <a:pt x="2172" y="96"/>
                  </a:lnTo>
                  <a:lnTo>
                    <a:pt x="2100" y="82"/>
                  </a:lnTo>
                  <a:lnTo>
                    <a:pt x="2029" y="69"/>
                  </a:lnTo>
                  <a:lnTo>
                    <a:pt x="1957" y="57"/>
                  </a:lnTo>
                  <a:lnTo>
                    <a:pt x="1884" y="46"/>
                  </a:lnTo>
                  <a:lnTo>
                    <a:pt x="1812" y="36"/>
                  </a:lnTo>
                  <a:lnTo>
                    <a:pt x="1738" y="28"/>
                  </a:lnTo>
                  <a:lnTo>
                    <a:pt x="1666" y="20"/>
                  </a:lnTo>
                  <a:lnTo>
                    <a:pt x="1594" y="14"/>
                  </a:lnTo>
                  <a:lnTo>
                    <a:pt x="1520" y="8"/>
                  </a:lnTo>
                  <a:lnTo>
                    <a:pt x="1448" y="5"/>
                  </a:lnTo>
                  <a:lnTo>
                    <a:pt x="1374" y="3"/>
                  </a:lnTo>
                  <a:lnTo>
                    <a:pt x="1301" y="0"/>
                  </a:lnTo>
                  <a:lnTo>
                    <a:pt x="1229" y="0"/>
                  </a:lnTo>
                  <a:lnTo>
                    <a:pt x="1155" y="0"/>
                  </a:lnTo>
                  <a:lnTo>
                    <a:pt x="1082" y="3"/>
                  </a:lnTo>
                  <a:lnTo>
                    <a:pt x="1009" y="5"/>
                  </a:lnTo>
                  <a:lnTo>
                    <a:pt x="936" y="8"/>
                  </a:lnTo>
                  <a:lnTo>
                    <a:pt x="862" y="14"/>
                  </a:lnTo>
                  <a:lnTo>
                    <a:pt x="790" y="20"/>
                  </a:lnTo>
                  <a:lnTo>
                    <a:pt x="718" y="28"/>
                  </a:lnTo>
                  <a:lnTo>
                    <a:pt x="644" y="36"/>
                  </a:lnTo>
                  <a:lnTo>
                    <a:pt x="572" y="46"/>
                  </a:lnTo>
                  <a:lnTo>
                    <a:pt x="499" y="57"/>
                  </a:lnTo>
                  <a:lnTo>
                    <a:pt x="428" y="69"/>
                  </a:lnTo>
                  <a:lnTo>
                    <a:pt x="356" y="82"/>
                  </a:lnTo>
                  <a:lnTo>
                    <a:pt x="284" y="96"/>
                  </a:lnTo>
                  <a:lnTo>
                    <a:pt x="212" y="112"/>
                  </a:lnTo>
                  <a:lnTo>
                    <a:pt x="141" y="129"/>
                  </a:lnTo>
                  <a:lnTo>
                    <a:pt x="70" y="146"/>
                  </a:lnTo>
                  <a:lnTo>
                    <a:pt x="0" y="165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D9597A21-0262-575B-AC09-6AABE8BC9FC1}"/>
                </a:ext>
              </a:extLst>
            </p:cNvPr>
            <p:cNvSpPr/>
            <p:nvPr/>
          </p:nvSpPr>
          <p:spPr>
            <a:xfrm flipH="1">
              <a:off x="2524" y="3255"/>
              <a:ext cx="1202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任意多边形 276520">
              <a:extLst>
                <a:ext uri="{FF2B5EF4-FFF2-40B4-BE49-F238E27FC236}">
                  <a16:creationId xmlns:a16="http://schemas.microsoft.com/office/drawing/2014/main" id="{F06A3E3C-2E97-D085-21C8-01B989AE96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48" y="3259"/>
              <a:ext cx="338" cy="46"/>
            </a:xfrm>
            <a:custGeom>
              <a:avLst/>
              <a:gdLst/>
              <a:ahLst/>
              <a:cxnLst/>
              <a:rect l="0" t="0" r="0" b="0"/>
              <a:pathLst>
                <a:path w="1228" h="165">
                  <a:moveTo>
                    <a:pt x="1228" y="165"/>
                  </a:moveTo>
                  <a:lnTo>
                    <a:pt x="1194" y="146"/>
                  </a:lnTo>
                  <a:lnTo>
                    <a:pt x="1160" y="129"/>
                  </a:lnTo>
                  <a:lnTo>
                    <a:pt x="1127" y="112"/>
                  </a:lnTo>
                  <a:lnTo>
                    <a:pt x="1093" y="97"/>
                  </a:lnTo>
                  <a:lnTo>
                    <a:pt x="1057" y="83"/>
                  </a:lnTo>
                  <a:lnTo>
                    <a:pt x="1022" y="70"/>
                  </a:lnTo>
                  <a:lnTo>
                    <a:pt x="985" y="57"/>
                  </a:lnTo>
                  <a:lnTo>
                    <a:pt x="949" y="47"/>
                  </a:lnTo>
                  <a:lnTo>
                    <a:pt x="913" y="36"/>
                  </a:lnTo>
                  <a:lnTo>
                    <a:pt x="876" y="28"/>
                  </a:lnTo>
                  <a:lnTo>
                    <a:pt x="840" y="21"/>
                  </a:lnTo>
                  <a:lnTo>
                    <a:pt x="802" y="14"/>
                  </a:lnTo>
                  <a:lnTo>
                    <a:pt x="764" y="10"/>
                  </a:lnTo>
                  <a:lnTo>
                    <a:pt x="726" y="5"/>
                  </a:lnTo>
                  <a:lnTo>
                    <a:pt x="689" y="3"/>
                  </a:lnTo>
                  <a:lnTo>
                    <a:pt x="651" y="0"/>
                  </a:lnTo>
                  <a:lnTo>
                    <a:pt x="613" y="0"/>
                  </a:lnTo>
                  <a:lnTo>
                    <a:pt x="576" y="0"/>
                  </a:lnTo>
                  <a:lnTo>
                    <a:pt x="537" y="3"/>
                  </a:lnTo>
                  <a:lnTo>
                    <a:pt x="500" y="5"/>
                  </a:lnTo>
                  <a:lnTo>
                    <a:pt x="463" y="10"/>
                  </a:lnTo>
                  <a:lnTo>
                    <a:pt x="425" y="14"/>
                  </a:lnTo>
                  <a:lnTo>
                    <a:pt x="388" y="21"/>
                  </a:lnTo>
                  <a:lnTo>
                    <a:pt x="351" y="28"/>
                  </a:lnTo>
                  <a:lnTo>
                    <a:pt x="313" y="36"/>
                  </a:lnTo>
                  <a:lnTo>
                    <a:pt x="277" y="47"/>
                  </a:lnTo>
                  <a:lnTo>
                    <a:pt x="241" y="57"/>
                  </a:lnTo>
                  <a:lnTo>
                    <a:pt x="205" y="70"/>
                  </a:lnTo>
                  <a:lnTo>
                    <a:pt x="170" y="83"/>
                  </a:lnTo>
                  <a:lnTo>
                    <a:pt x="135" y="97"/>
                  </a:lnTo>
                  <a:lnTo>
                    <a:pt x="100" y="112"/>
                  </a:lnTo>
                  <a:lnTo>
                    <a:pt x="66" y="129"/>
                  </a:lnTo>
                  <a:lnTo>
                    <a:pt x="32" y="146"/>
                  </a:lnTo>
                  <a:lnTo>
                    <a:pt x="0" y="165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任意多边形 276521">
              <a:extLst>
                <a:ext uri="{FF2B5EF4-FFF2-40B4-BE49-F238E27FC236}">
                  <a16:creationId xmlns:a16="http://schemas.microsoft.com/office/drawing/2014/main" id="{C9075A7D-6DC3-1173-74F4-2F40DC95F3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67" y="3259"/>
              <a:ext cx="342" cy="46"/>
            </a:xfrm>
            <a:custGeom>
              <a:avLst/>
              <a:gdLst/>
              <a:ahLst/>
              <a:cxnLst/>
              <a:rect l="0" t="0" r="0" b="0"/>
              <a:pathLst>
                <a:path w="1229" h="165">
                  <a:moveTo>
                    <a:pt x="1229" y="165"/>
                  </a:moveTo>
                  <a:lnTo>
                    <a:pt x="1195" y="146"/>
                  </a:lnTo>
                  <a:lnTo>
                    <a:pt x="1161" y="129"/>
                  </a:lnTo>
                  <a:lnTo>
                    <a:pt x="1127" y="112"/>
                  </a:lnTo>
                  <a:lnTo>
                    <a:pt x="1093" y="97"/>
                  </a:lnTo>
                  <a:lnTo>
                    <a:pt x="1057" y="83"/>
                  </a:lnTo>
                  <a:lnTo>
                    <a:pt x="1022" y="70"/>
                  </a:lnTo>
                  <a:lnTo>
                    <a:pt x="986" y="57"/>
                  </a:lnTo>
                  <a:lnTo>
                    <a:pt x="950" y="47"/>
                  </a:lnTo>
                  <a:lnTo>
                    <a:pt x="914" y="36"/>
                  </a:lnTo>
                  <a:lnTo>
                    <a:pt x="876" y="28"/>
                  </a:lnTo>
                  <a:lnTo>
                    <a:pt x="840" y="21"/>
                  </a:lnTo>
                  <a:lnTo>
                    <a:pt x="803" y="14"/>
                  </a:lnTo>
                  <a:lnTo>
                    <a:pt x="764" y="10"/>
                  </a:lnTo>
                  <a:lnTo>
                    <a:pt x="727" y="5"/>
                  </a:lnTo>
                  <a:lnTo>
                    <a:pt x="690" y="3"/>
                  </a:lnTo>
                  <a:lnTo>
                    <a:pt x="652" y="0"/>
                  </a:lnTo>
                  <a:lnTo>
                    <a:pt x="614" y="0"/>
                  </a:lnTo>
                  <a:lnTo>
                    <a:pt x="576" y="0"/>
                  </a:lnTo>
                  <a:lnTo>
                    <a:pt x="538" y="3"/>
                  </a:lnTo>
                  <a:lnTo>
                    <a:pt x="501" y="5"/>
                  </a:lnTo>
                  <a:lnTo>
                    <a:pt x="463" y="10"/>
                  </a:lnTo>
                  <a:lnTo>
                    <a:pt x="426" y="14"/>
                  </a:lnTo>
                  <a:lnTo>
                    <a:pt x="389" y="21"/>
                  </a:lnTo>
                  <a:lnTo>
                    <a:pt x="351" y="28"/>
                  </a:lnTo>
                  <a:lnTo>
                    <a:pt x="314" y="36"/>
                  </a:lnTo>
                  <a:lnTo>
                    <a:pt x="278" y="47"/>
                  </a:lnTo>
                  <a:lnTo>
                    <a:pt x="242" y="57"/>
                  </a:lnTo>
                  <a:lnTo>
                    <a:pt x="205" y="70"/>
                  </a:lnTo>
                  <a:lnTo>
                    <a:pt x="170" y="83"/>
                  </a:lnTo>
                  <a:lnTo>
                    <a:pt x="135" y="97"/>
                  </a:lnTo>
                  <a:lnTo>
                    <a:pt x="100" y="112"/>
                  </a:lnTo>
                  <a:lnTo>
                    <a:pt x="67" y="129"/>
                  </a:lnTo>
                  <a:lnTo>
                    <a:pt x="33" y="146"/>
                  </a:lnTo>
                  <a:lnTo>
                    <a:pt x="0" y="165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DC6844D8-E0C7-6B19-E923-0A1897E4EF41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726" y="3252"/>
              <a:ext cx="80" cy="4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57905287-60B3-2F2A-D223-7233C60A079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8" y="3252"/>
              <a:ext cx="77" cy="4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D9E51B9F-1D70-C4F7-543C-168466FBDC8D}"/>
              </a:ext>
            </a:extLst>
          </p:cNvPr>
          <p:cNvGrpSpPr/>
          <p:nvPr/>
        </p:nvGrpSpPr>
        <p:grpSpPr>
          <a:xfrm>
            <a:off x="5410801" y="3758716"/>
            <a:ext cx="2655888" cy="2895600"/>
            <a:chOff x="3847" y="2445"/>
            <a:chExt cx="1673" cy="1824"/>
          </a:xfrm>
        </p:grpSpPr>
        <p:sp>
          <p:nvSpPr>
            <p:cNvPr id="45" name="矩形 44">
              <a:extLst>
                <a:ext uri="{FF2B5EF4-FFF2-40B4-BE49-F238E27FC236}">
                  <a16:creationId xmlns:a16="http://schemas.microsoft.com/office/drawing/2014/main" id="{E16B2219-8E97-71CA-B9AE-909564B0FDD3}"/>
                </a:ext>
              </a:extLst>
            </p:cNvPr>
            <p:cNvSpPr/>
            <p:nvPr/>
          </p:nvSpPr>
          <p:spPr>
            <a:xfrm>
              <a:off x="4896" y="2445"/>
              <a:ext cx="624" cy="1824"/>
            </a:xfrm>
            <a:prstGeom prst="rect">
              <a:avLst/>
            </a:pr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46" name="图片 45" descr="06">
              <a:extLst>
                <a:ext uri="{FF2B5EF4-FFF2-40B4-BE49-F238E27FC236}">
                  <a16:creationId xmlns:a16="http://schemas.microsoft.com/office/drawing/2014/main" id="{E29B6AE0-E918-2900-1621-312B354426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lum bright="-29999" contrast="48000"/>
            </a:blip>
            <a:stretch>
              <a:fillRect/>
            </a:stretch>
          </p:blipFill>
          <p:spPr>
            <a:xfrm>
              <a:off x="3847" y="2448"/>
              <a:ext cx="1289" cy="1821"/>
            </a:xfrm>
            <a:prstGeom prst="rect">
              <a:avLst/>
            </a:prstGeom>
            <a:noFill/>
            <a:ln w="9525">
              <a:noFill/>
            </a:ln>
          </p:spPr>
        </p:pic>
      </p:grpSp>
      <p:sp>
        <p:nvSpPr>
          <p:cNvPr id="47" name="直接连接符 46">
            <a:extLst>
              <a:ext uri="{FF2B5EF4-FFF2-40B4-BE49-F238E27FC236}">
                <a16:creationId xmlns:a16="http://schemas.microsoft.com/office/drawing/2014/main" id="{BA83AC43-FEBE-5077-87FD-6540A5F248BB}"/>
              </a:ext>
            </a:extLst>
          </p:cNvPr>
          <p:cNvSpPr/>
          <p:nvPr/>
        </p:nvSpPr>
        <p:spPr>
          <a:xfrm flipV="1">
            <a:off x="3675063" y="1041400"/>
            <a:ext cx="9525" cy="2647950"/>
          </a:xfrm>
          <a:prstGeom prst="line">
            <a:avLst/>
          </a:prstGeom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6F325BF-B4DF-56C3-E1AB-D0E7C2CE331D}"/>
              </a:ext>
            </a:extLst>
          </p:cNvPr>
          <p:cNvGrpSpPr/>
          <p:nvPr/>
        </p:nvGrpSpPr>
        <p:grpSpPr>
          <a:xfrm>
            <a:off x="468313" y="2565400"/>
            <a:ext cx="2371725" cy="3600450"/>
            <a:chOff x="146" y="1661"/>
            <a:chExt cx="1494" cy="2268"/>
          </a:xfrm>
        </p:grpSpPr>
        <p:pic>
          <p:nvPicPr>
            <p:cNvPr id="49" name="图片 48">
              <a:extLst>
                <a:ext uri="{FF2B5EF4-FFF2-40B4-BE49-F238E27FC236}">
                  <a16:creationId xmlns:a16="http://schemas.microsoft.com/office/drawing/2014/main" id="{2332C5C1-D09D-7AFD-3BA7-BE14103D2C5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17734" t="30534" r="57266" b="16780"/>
            <a:stretch>
              <a:fillRect/>
            </a:stretch>
          </p:blipFill>
          <p:spPr>
            <a:xfrm>
              <a:off x="295" y="1661"/>
              <a:ext cx="1345" cy="2268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F23EDAEC-5450-FED4-D17E-24C395EEB644}"/>
                </a:ext>
              </a:extLst>
            </p:cNvPr>
            <p:cNvSpPr txBox="1"/>
            <p:nvPr/>
          </p:nvSpPr>
          <p:spPr>
            <a:xfrm>
              <a:off x="146" y="2737"/>
              <a:ext cx="277" cy="44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螺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栓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07183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直接连接符 3">
            <a:extLst>
              <a:ext uri="{FF2B5EF4-FFF2-40B4-BE49-F238E27FC236}">
                <a16:creationId xmlns:a16="http://schemas.microsoft.com/office/drawing/2014/main" id="{FCF88B0E-0E37-6D52-CE2B-B2229EB3E5BF}"/>
              </a:ext>
            </a:extLst>
          </p:cNvPr>
          <p:cNvSpPr/>
          <p:nvPr/>
        </p:nvSpPr>
        <p:spPr>
          <a:xfrm flipH="1">
            <a:off x="3892550" y="2435225"/>
            <a:ext cx="838200" cy="609600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直接连接符 4">
            <a:extLst>
              <a:ext uri="{FF2B5EF4-FFF2-40B4-BE49-F238E27FC236}">
                <a16:creationId xmlns:a16="http://schemas.microsoft.com/office/drawing/2014/main" id="{4D127DD7-5D5B-1118-37D7-762DB8FD88D2}"/>
              </a:ext>
            </a:extLst>
          </p:cNvPr>
          <p:cNvSpPr>
            <a:spLocks noChangeAspect="1"/>
          </p:cNvSpPr>
          <p:nvPr/>
        </p:nvSpPr>
        <p:spPr>
          <a:xfrm>
            <a:off x="4278313" y="3200400"/>
            <a:ext cx="1801812" cy="1588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直接连接符 5">
            <a:extLst>
              <a:ext uri="{FF2B5EF4-FFF2-40B4-BE49-F238E27FC236}">
                <a16:creationId xmlns:a16="http://schemas.microsoft.com/office/drawing/2014/main" id="{56D4DC3B-219D-389D-7633-9B249BEAE297}"/>
              </a:ext>
            </a:extLst>
          </p:cNvPr>
          <p:cNvSpPr/>
          <p:nvPr/>
        </p:nvSpPr>
        <p:spPr>
          <a:xfrm>
            <a:off x="4911725" y="3200400"/>
            <a:ext cx="533400" cy="1588"/>
          </a:xfrm>
          <a:prstGeom prst="line">
            <a:avLst/>
          </a:prstGeom>
          <a:ln w="38100" cap="flat" cmpd="sng">
            <a:solidFill>
              <a:srgbClr val="E7F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直接连接符 6">
            <a:extLst>
              <a:ext uri="{FF2B5EF4-FFF2-40B4-BE49-F238E27FC236}">
                <a16:creationId xmlns:a16="http://schemas.microsoft.com/office/drawing/2014/main" id="{FD4FA583-E4C3-85AE-74D0-9AF3B46D88F3}"/>
              </a:ext>
            </a:extLst>
          </p:cNvPr>
          <p:cNvSpPr>
            <a:spLocks noChangeAspect="1"/>
          </p:cNvSpPr>
          <p:nvPr/>
        </p:nvSpPr>
        <p:spPr>
          <a:xfrm>
            <a:off x="5453063" y="1852613"/>
            <a:ext cx="1587" cy="20081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3B0E910-0B89-ACDC-9CA3-9814D0AB9EE5}"/>
              </a:ext>
            </a:extLst>
          </p:cNvPr>
          <p:cNvGrpSpPr/>
          <p:nvPr/>
        </p:nvGrpSpPr>
        <p:grpSpPr>
          <a:xfrm>
            <a:off x="558800" y="990600"/>
            <a:ext cx="1757363" cy="590550"/>
            <a:chOff x="352" y="876"/>
            <a:chExt cx="1107" cy="372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349208CB-61D0-2B0A-8365-724DB9F07F84}"/>
                </a:ext>
              </a:extLst>
            </p:cNvPr>
            <p:cNvSpPr/>
            <p:nvPr/>
          </p:nvSpPr>
          <p:spPr>
            <a:xfrm>
              <a:off x="352" y="972"/>
              <a:ext cx="325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隶书" panose="02010509060101010101" pitchFamily="49" charset="-122"/>
                  <a:ea typeface="隶书" panose="02010509060101010101" pitchFamily="49" charset="-122"/>
                </a:rPr>
                <a:t>螺母</a:t>
              </a:r>
            </a:p>
          </p:txBody>
        </p:sp>
        <p:sp>
          <p:nvSpPr>
            <p:cNvPr id="10" name="任意多边形 277511">
              <a:extLst>
                <a:ext uri="{FF2B5EF4-FFF2-40B4-BE49-F238E27FC236}">
                  <a16:creationId xmlns:a16="http://schemas.microsoft.com/office/drawing/2014/main" id="{4E734821-2344-3DA5-3BA4-887AD81D8A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02" y="936"/>
              <a:ext cx="156" cy="21"/>
            </a:xfrm>
            <a:custGeom>
              <a:avLst/>
              <a:gdLst/>
              <a:ahLst/>
              <a:cxnLst/>
              <a:rect l="0" t="0" r="0" b="0"/>
              <a:pathLst>
                <a:path w="874" h="117">
                  <a:moveTo>
                    <a:pt x="874" y="117"/>
                  </a:moveTo>
                  <a:lnTo>
                    <a:pt x="832" y="93"/>
                  </a:lnTo>
                  <a:lnTo>
                    <a:pt x="789" y="72"/>
                  </a:lnTo>
                  <a:lnTo>
                    <a:pt x="743" y="55"/>
                  </a:lnTo>
                  <a:lnTo>
                    <a:pt x="698" y="39"/>
                  </a:lnTo>
                  <a:lnTo>
                    <a:pt x="652" y="26"/>
                  </a:lnTo>
                  <a:lnTo>
                    <a:pt x="604" y="15"/>
                  </a:lnTo>
                  <a:lnTo>
                    <a:pt x="556" y="7"/>
                  </a:lnTo>
                  <a:lnTo>
                    <a:pt x="509" y="2"/>
                  </a:lnTo>
                  <a:lnTo>
                    <a:pt x="461" y="0"/>
                  </a:lnTo>
                  <a:lnTo>
                    <a:pt x="413" y="0"/>
                  </a:lnTo>
                  <a:lnTo>
                    <a:pt x="365" y="2"/>
                  </a:lnTo>
                  <a:lnTo>
                    <a:pt x="317" y="7"/>
                  </a:lnTo>
                  <a:lnTo>
                    <a:pt x="269" y="15"/>
                  </a:lnTo>
                  <a:lnTo>
                    <a:pt x="223" y="26"/>
                  </a:lnTo>
                  <a:lnTo>
                    <a:pt x="176" y="39"/>
                  </a:lnTo>
                  <a:lnTo>
                    <a:pt x="131" y="55"/>
                  </a:lnTo>
                  <a:lnTo>
                    <a:pt x="85" y="72"/>
                  </a:lnTo>
                  <a:lnTo>
                    <a:pt x="42" y="93"/>
                  </a:lnTo>
                  <a:lnTo>
                    <a:pt x="0" y="117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8F897A01-A5EA-74CE-80B7-5D17CF47002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914" y="936"/>
              <a:ext cx="46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A1B6A0BF-7204-C82F-C6FB-5E79C59F4AB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36" y="1183"/>
              <a:ext cx="622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A6393504-4FF3-27F4-4EF1-30507EB7452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36" y="957"/>
              <a:ext cx="1" cy="23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227DE68D-3E96-79D7-C5AF-71A8FB74E9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1" y="957"/>
              <a:ext cx="2" cy="23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59B2416E-4178-EB19-8B4E-94F7D9C4DA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02" y="957"/>
              <a:ext cx="2" cy="23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任意多边形 277517">
              <a:extLst>
                <a:ext uri="{FF2B5EF4-FFF2-40B4-BE49-F238E27FC236}">
                  <a16:creationId xmlns:a16="http://schemas.microsoft.com/office/drawing/2014/main" id="{50A127E5-4F29-9E17-B6B4-2739D31BA8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1" y="936"/>
              <a:ext cx="311" cy="21"/>
            </a:xfrm>
            <a:custGeom>
              <a:avLst/>
              <a:gdLst/>
              <a:ahLst/>
              <a:cxnLst/>
              <a:rect l="0" t="0" r="0" b="0"/>
              <a:pathLst>
                <a:path w="1749" h="118">
                  <a:moveTo>
                    <a:pt x="1749" y="118"/>
                  </a:moveTo>
                  <a:lnTo>
                    <a:pt x="1653" y="93"/>
                  </a:lnTo>
                  <a:lnTo>
                    <a:pt x="1558" y="71"/>
                  </a:lnTo>
                  <a:lnTo>
                    <a:pt x="1461" y="52"/>
                  </a:lnTo>
                  <a:lnTo>
                    <a:pt x="1364" y="36"/>
                  </a:lnTo>
                  <a:lnTo>
                    <a:pt x="1267" y="23"/>
                  </a:lnTo>
                  <a:lnTo>
                    <a:pt x="1169" y="14"/>
                  </a:lnTo>
                  <a:lnTo>
                    <a:pt x="1071" y="6"/>
                  </a:lnTo>
                  <a:lnTo>
                    <a:pt x="973" y="2"/>
                  </a:lnTo>
                  <a:lnTo>
                    <a:pt x="874" y="0"/>
                  </a:lnTo>
                  <a:lnTo>
                    <a:pt x="776" y="2"/>
                  </a:lnTo>
                  <a:lnTo>
                    <a:pt x="678" y="6"/>
                  </a:lnTo>
                  <a:lnTo>
                    <a:pt x="580" y="14"/>
                  </a:lnTo>
                  <a:lnTo>
                    <a:pt x="482" y="23"/>
                  </a:lnTo>
                  <a:lnTo>
                    <a:pt x="384" y="36"/>
                  </a:lnTo>
                  <a:lnTo>
                    <a:pt x="287" y="52"/>
                  </a:lnTo>
                  <a:lnTo>
                    <a:pt x="191" y="71"/>
                  </a:lnTo>
                  <a:lnTo>
                    <a:pt x="95" y="93"/>
                  </a:lnTo>
                  <a:lnTo>
                    <a:pt x="0" y="118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任意多边形 277518">
              <a:extLst>
                <a:ext uri="{FF2B5EF4-FFF2-40B4-BE49-F238E27FC236}">
                  <a16:creationId xmlns:a16="http://schemas.microsoft.com/office/drawing/2014/main" id="{8E9F32F5-6C68-797A-4248-C25BB77CA2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" y="936"/>
              <a:ext cx="155" cy="21"/>
            </a:xfrm>
            <a:custGeom>
              <a:avLst/>
              <a:gdLst/>
              <a:ahLst/>
              <a:cxnLst/>
              <a:rect l="0" t="0" r="0" b="0"/>
              <a:pathLst>
                <a:path w="875" h="117">
                  <a:moveTo>
                    <a:pt x="875" y="117"/>
                  </a:moveTo>
                  <a:lnTo>
                    <a:pt x="832" y="93"/>
                  </a:lnTo>
                  <a:lnTo>
                    <a:pt x="789" y="72"/>
                  </a:lnTo>
                  <a:lnTo>
                    <a:pt x="744" y="55"/>
                  </a:lnTo>
                  <a:lnTo>
                    <a:pt x="699" y="39"/>
                  </a:lnTo>
                  <a:lnTo>
                    <a:pt x="652" y="26"/>
                  </a:lnTo>
                  <a:lnTo>
                    <a:pt x="606" y="15"/>
                  </a:lnTo>
                  <a:lnTo>
                    <a:pt x="558" y="7"/>
                  </a:lnTo>
                  <a:lnTo>
                    <a:pt x="510" y="2"/>
                  </a:lnTo>
                  <a:lnTo>
                    <a:pt x="462" y="0"/>
                  </a:lnTo>
                  <a:lnTo>
                    <a:pt x="413" y="0"/>
                  </a:lnTo>
                  <a:lnTo>
                    <a:pt x="365" y="2"/>
                  </a:lnTo>
                  <a:lnTo>
                    <a:pt x="317" y="7"/>
                  </a:lnTo>
                  <a:lnTo>
                    <a:pt x="270" y="15"/>
                  </a:lnTo>
                  <a:lnTo>
                    <a:pt x="223" y="26"/>
                  </a:lnTo>
                  <a:lnTo>
                    <a:pt x="176" y="39"/>
                  </a:lnTo>
                  <a:lnTo>
                    <a:pt x="131" y="55"/>
                  </a:lnTo>
                  <a:lnTo>
                    <a:pt x="86" y="72"/>
                  </a:lnTo>
                  <a:lnTo>
                    <a:pt x="43" y="93"/>
                  </a:lnTo>
                  <a:lnTo>
                    <a:pt x="0" y="117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63B2F659-C146-4129-B7D5-F2030F291B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1" y="957"/>
              <a:ext cx="2" cy="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5DFA5EB9-B7AA-EC81-8E88-14796FDF5C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02" y="957"/>
              <a:ext cx="2" cy="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5C0D53B0-984C-550F-686E-B236F965824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58" y="957"/>
              <a:ext cx="1" cy="23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838DDB26-EABE-42FC-178C-AE3DDCB57D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" y="876"/>
              <a:ext cx="1" cy="372"/>
              <a:chOff x="1070" y="1104"/>
              <a:chExt cx="1" cy="299"/>
            </a:xfrm>
          </p:grpSpPr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D74D3D19-D1C9-1D84-DCBE-F09D0BD35E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104"/>
                <a:ext cx="1" cy="121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C4C7028A-2742-73B2-3305-EB15F7ADBA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244"/>
                <a:ext cx="1" cy="19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6459F068-FFC0-0F60-B84D-EA41CB0B89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282"/>
                <a:ext cx="1" cy="121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C4E96080-1198-1D70-E975-460ADC01E27B}"/>
              </a:ext>
            </a:extLst>
          </p:cNvPr>
          <p:cNvGrpSpPr/>
          <p:nvPr/>
        </p:nvGrpSpPr>
        <p:grpSpPr>
          <a:xfrm>
            <a:off x="533400" y="1752603"/>
            <a:ext cx="1830388" cy="307976"/>
            <a:chOff x="336" y="1248"/>
            <a:chExt cx="1153" cy="194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02CCEF75-AE79-E5EB-C002-FAA9AFB2E429}"/>
                </a:ext>
              </a:extLst>
            </p:cNvPr>
            <p:cNvSpPr/>
            <p:nvPr/>
          </p:nvSpPr>
          <p:spPr>
            <a:xfrm>
              <a:off x="336" y="1248"/>
              <a:ext cx="323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隶书" panose="02010509060101010101" pitchFamily="49" charset="-122"/>
                  <a:ea typeface="隶书" panose="02010509060101010101" pitchFamily="49" charset="-122"/>
                </a:rPr>
                <a:t>垫圈</a:t>
              </a: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8310D38A-DBE5-C4B1-2C00-61FD0586E3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6" y="1342"/>
              <a:ext cx="582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79EBAA00-66BE-4D67-295D-517437DE0E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6" y="1401"/>
              <a:ext cx="682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48714C5C-02C3-A3E0-E97B-39709B2B9D3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914" y="1342"/>
              <a:ext cx="466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EC8F3C6D-700F-94C7-281D-8016D944ADC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06" y="1342"/>
              <a:ext cx="682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7BEABC6F-ACD4-024F-36D0-A6B826099C7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06" y="1342"/>
              <a:ext cx="1" cy="59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497FD369-5769-9B60-048E-B48C40D0695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88" y="1342"/>
              <a:ext cx="1" cy="59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3ACD8F4F-697D-DBB2-599C-5F830AEB96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7" y="1303"/>
              <a:ext cx="1" cy="136"/>
            </a:xfrm>
            <a:prstGeom prst="line">
              <a:avLst/>
            </a:prstGeom>
            <a:ln w="31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14BF10F7-33A6-03CC-A922-06007F0B4BB2}"/>
              </a:ext>
            </a:extLst>
          </p:cNvPr>
          <p:cNvGrpSpPr/>
          <p:nvPr/>
        </p:nvGrpSpPr>
        <p:grpSpPr>
          <a:xfrm>
            <a:off x="87313" y="2209800"/>
            <a:ext cx="2503488" cy="1824038"/>
            <a:chOff x="55" y="1488"/>
            <a:chExt cx="1577" cy="1149"/>
          </a:xfrm>
        </p:grpSpPr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F02953F9-0068-090A-886A-C410B3297399}"/>
                </a:ext>
              </a:extLst>
            </p:cNvPr>
            <p:cNvSpPr/>
            <p:nvPr/>
          </p:nvSpPr>
          <p:spPr>
            <a:xfrm flipH="1">
              <a:off x="592" y="2081"/>
              <a:ext cx="6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CCB26E71-2767-1D97-5C19-660D7694B23A}"/>
                </a:ext>
              </a:extLst>
            </p:cNvPr>
            <p:cNvGrpSpPr/>
            <p:nvPr/>
          </p:nvGrpSpPr>
          <p:grpSpPr>
            <a:xfrm>
              <a:off x="55" y="1488"/>
              <a:ext cx="1577" cy="1149"/>
              <a:chOff x="55" y="1488"/>
              <a:chExt cx="1577" cy="1149"/>
            </a:xfrm>
          </p:grpSpPr>
          <p:sp>
            <p:nvSpPr>
              <p:cNvPr id="37" name="矩形 36">
                <a:extLst>
                  <a:ext uri="{FF2B5EF4-FFF2-40B4-BE49-F238E27FC236}">
                    <a16:creationId xmlns:a16="http://schemas.microsoft.com/office/drawing/2014/main" id="{76B47BEE-8876-9422-6447-97FB7E82D7D5}"/>
                  </a:ext>
                </a:extLst>
              </p:cNvPr>
              <p:cNvSpPr/>
              <p:nvPr/>
            </p:nvSpPr>
            <p:spPr>
              <a:xfrm>
                <a:off x="55" y="1873"/>
                <a:ext cx="646" cy="194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隶书" panose="02010509060101010101" pitchFamily="49" charset="-122"/>
                    <a:ea typeface="隶书" panose="02010509060101010101" pitchFamily="49" charset="-122"/>
                  </a:rPr>
                  <a:t>被连接件</a:t>
                </a:r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1EDC35BE-8EA1-D5D0-9B7B-627469BE51AC}"/>
                  </a:ext>
                </a:extLst>
              </p:cNvPr>
              <p:cNvGrpSpPr/>
              <p:nvPr/>
            </p:nvGrpSpPr>
            <p:grpSpPr>
              <a:xfrm>
                <a:off x="69" y="1855"/>
                <a:ext cx="718" cy="501"/>
                <a:chOff x="87" y="1859"/>
                <a:chExt cx="718" cy="501"/>
              </a:xfrm>
            </p:grpSpPr>
            <p:sp>
              <p:nvSpPr>
                <p:cNvPr id="107" name="任意多边形 277540">
                  <a:extLst>
                    <a:ext uri="{FF2B5EF4-FFF2-40B4-BE49-F238E27FC236}">
                      <a16:creationId xmlns:a16="http://schemas.microsoft.com/office/drawing/2014/main" id="{645B8D5C-E698-8854-8740-BEC1F8D2F8D0}"/>
                    </a:ext>
                  </a:extLst>
                </p:cNvPr>
                <p:cNvSpPr/>
                <p:nvPr/>
              </p:nvSpPr>
              <p:spPr>
                <a:xfrm>
                  <a:off x="771" y="2312"/>
                  <a:ext cx="28" cy="4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2" h="331">
                      <a:moveTo>
                        <a:pt x="102" y="0"/>
                      </a:moveTo>
                      <a:lnTo>
                        <a:pt x="192" y="331"/>
                      </a:lnTo>
                      <a:lnTo>
                        <a:pt x="0" y="47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任意多边形 277541">
                  <a:extLst>
                    <a:ext uri="{FF2B5EF4-FFF2-40B4-BE49-F238E27FC236}">
                      <a16:creationId xmlns:a16="http://schemas.microsoft.com/office/drawing/2014/main" id="{DDC179F2-21E7-ECAB-6E5A-CEE2AB769DD4}"/>
                    </a:ext>
                  </a:extLst>
                </p:cNvPr>
                <p:cNvSpPr/>
                <p:nvPr/>
              </p:nvSpPr>
              <p:spPr>
                <a:xfrm>
                  <a:off x="771" y="2312"/>
                  <a:ext cx="28" cy="4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2" h="331">
                      <a:moveTo>
                        <a:pt x="102" y="0"/>
                      </a:moveTo>
                      <a:lnTo>
                        <a:pt x="192" y="331"/>
                      </a:lnTo>
                      <a:lnTo>
                        <a:pt x="0" y="47"/>
                      </a:lnTo>
                      <a:lnTo>
                        <a:pt x="102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直接连接符 108">
                  <a:extLst>
                    <a:ext uri="{FF2B5EF4-FFF2-40B4-BE49-F238E27FC236}">
                      <a16:creationId xmlns:a16="http://schemas.microsoft.com/office/drawing/2014/main" id="{9FD75D7D-BC66-77D2-99D3-723BF0261D68}"/>
                    </a:ext>
                  </a:extLst>
                </p:cNvPr>
                <p:cNvSpPr/>
                <p:nvPr/>
              </p:nvSpPr>
              <p:spPr>
                <a:xfrm flipH="1" flipV="1">
                  <a:off x="673" y="2085"/>
                  <a:ext cx="105" cy="23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任意多边形 277543">
                  <a:extLst>
                    <a:ext uri="{FF2B5EF4-FFF2-40B4-BE49-F238E27FC236}">
                      <a16:creationId xmlns:a16="http://schemas.microsoft.com/office/drawing/2014/main" id="{C17973E3-DC30-0998-2D23-7570C98B5A7F}"/>
                    </a:ext>
                  </a:extLst>
                </p:cNvPr>
                <p:cNvSpPr/>
                <p:nvPr/>
              </p:nvSpPr>
              <p:spPr>
                <a:xfrm>
                  <a:off x="773" y="1859"/>
                  <a:ext cx="32" cy="4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9" h="319">
                      <a:moveTo>
                        <a:pt x="0" y="263"/>
                      </a:moveTo>
                      <a:lnTo>
                        <a:pt x="219" y="0"/>
                      </a:lnTo>
                      <a:lnTo>
                        <a:pt x="97" y="319"/>
                      </a:lnTo>
                      <a:lnTo>
                        <a:pt x="0" y="2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任意多边形 277544">
                  <a:extLst>
                    <a:ext uri="{FF2B5EF4-FFF2-40B4-BE49-F238E27FC236}">
                      <a16:creationId xmlns:a16="http://schemas.microsoft.com/office/drawing/2014/main" id="{97F87265-80CD-1540-2392-4B1E4A3DF3D1}"/>
                    </a:ext>
                  </a:extLst>
                </p:cNvPr>
                <p:cNvSpPr/>
                <p:nvPr/>
              </p:nvSpPr>
              <p:spPr>
                <a:xfrm>
                  <a:off x="773" y="1859"/>
                  <a:ext cx="32" cy="4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9" h="319">
                      <a:moveTo>
                        <a:pt x="0" y="263"/>
                      </a:moveTo>
                      <a:lnTo>
                        <a:pt x="219" y="0"/>
                      </a:lnTo>
                      <a:lnTo>
                        <a:pt x="97" y="319"/>
                      </a:lnTo>
                      <a:lnTo>
                        <a:pt x="0" y="263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直接连接符 111">
                  <a:extLst>
                    <a:ext uri="{FF2B5EF4-FFF2-40B4-BE49-F238E27FC236}">
                      <a16:creationId xmlns:a16="http://schemas.microsoft.com/office/drawing/2014/main" id="{DC5C6045-E31C-AD59-9734-ACD1A6FF51B1}"/>
                    </a:ext>
                  </a:extLst>
                </p:cNvPr>
                <p:cNvSpPr/>
                <p:nvPr/>
              </p:nvSpPr>
              <p:spPr>
                <a:xfrm flipH="1">
                  <a:off x="673" y="1900"/>
                  <a:ext cx="107" cy="18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直接连接符 112">
                  <a:extLst>
                    <a:ext uri="{FF2B5EF4-FFF2-40B4-BE49-F238E27FC236}">
                      <a16:creationId xmlns:a16="http://schemas.microsoft.com/office/drawing/2014/main" id="{E889DD2C-B13E-AB2D-F2D5-90BAFCA1EF0D}"/>
                    </a:ext>
                  </a:extLst>
                </p:cNvPr>
                <p:cNvSpPr/>
                <p:nvPr/>
              </p:nvSpPr>
              <p:spPr>
                <a:xfrm flipH="1">
                  <a:off x="87" y="2093"/>
                  <a:ext cx="537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9" name="直接连接符 38">
                <a:extLst>
                  <a:ext uri="{FF2B5EF4-FFF2-40B4-BE49-F238E27FC236}">
                    <a16:creationId xmlns:a16="http://schemas.microsoft.com/office/drawing/2014/main" id="{035CB221-0DA0-8E92-8E2B-D83F89DB9E8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2092"/>
                <a:ext cx="1" cy="15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直接连接符 39">
                <a:extLst>
                  <a:ext uri="{FF2B5EF4-FFF2-40B4-BE49-F238E27FC236}">
                    <a16:creationId xmlns:a16="http://schemas.microsoft.com/office/drawing/2014/main" id="{13BF9D12-3C35-9CC1-022A-647929A078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1488"/>
                <a:ext cx="1" cy="18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55534293-B943-B3AF-D9F9-0AE7644564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1891"/>
                <a:ext cx="1" cy="9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直接连接符 41">
                <a:extLst>
                  <a:ext uri="{FF2B5EF4-FFF2-40B4-BE49-F238E27FC236}">
                    <a16:creationId xmlns:a16="http://schemas.microsoft.com/office/drawing/2014/main" id="{FF2CDAC1-1106-3708-FC3A-3E149DF67D8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665"/>
                <a:ext cx="1" cy="19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13E6BBF3-E3EF-3964-5248-50E59E237A7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3" y="1824"/>
                <a:ext cx="228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任意多边形 277552">
                <a:extLst>
                  <a:ext uri="{FF2B5EF4-FFF2-40B4-BE49-F238E27FC236}">
                    <a16:creationId xmlns:a16="http://schemas.microsoft.com/office/drawing/2014/main" id="{9498435A-AC1A-942C-EE96-CF4FFE282EE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814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任意多边形 277553">
                <a:extLst>
                  <a:ext uri="{FF2B5EF4-FFF2-40B4-BE49-F238E27FC236}">
                    <a16:creationId xmlns:a16="http://schemas.microsoft.com/office/drawing/2014/main" id="{3EFCF0B6-ECBB-83CD-8789-491370E836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814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任意多边形 277554">
                <a:extLst>
                  <a:ext uri="{FF2B5EF4-FFF2-40B4-BE49-F238E27FC236}">
                    <a16:creationId xmlns:a16="http://schemas.microsoft.com/office/drawing/2014/main" id="{C049135C-A464-254A-1B3B-1B8DFC3C22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1814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任意多边形 277555">
                <a:extLst>
                  <a:ext uri="{FF2B5EF4-FFF2-40B4-BE49-F238E27FC236}">
                    <a16:creationId xmlns:a16="http://schemas.microsoft.com/office/drawing/2014/main" id="{97E95B0C-D5D0-4780-D737-7DDE9AD161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1814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直接连接符 47">
                <a:extLst>
                  <a:ext uri="{FF2B5EF4-FFF2-40B4-BE49-F238E27FC236}">
                    <a16:creationId xmlns:a16="http://schemas.microsoft.com/office/drawing/2014/main" id="{B12DFC47-01D3-945D-68CE-D43B022F95E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665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AA835978-D4AE-C718-569A-8679EDB66FF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43" y="1622"/>
                <a:ext cx="289" cy="28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9494C552-AAA8-AE26-BE5B-B6655669E2D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19" y="1561"/>
                <a:ext cx="1" cy="35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直接连接符 50">
                <a:extLst>
                  <a:ext uri="{FF2B5EF4-FFF2-40B4-BE49-F238E27FC236}">
                    <a16:creationId xmlns:a16="http://schemas.microsoft.com/office/drawing/2014/main" id="{F809EA55-4377-F644-D715-C27A1718877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167" cy="16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直接连接符 51">
                <a:extLst>
                  <a:ext uri="{FF2B5EF4-FFF2-40B4-BE49-F238E27FC236}">
                    <a16:creationId xmlns:a16="http://schemas.microsoft.com/office/drawing/2014/main" id="{50336792-9AD5-8641-C079-A66B3508F39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235" cy="23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8CE73487-7699-60B4-F397-F51E38E3323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304" cy="30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70124B6C-9FB4-2271-BF86-5246A5207C0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25" y="1665"/>
                <a:ext cx="247" cy="2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11C62B61-1191-6718-DD1D-77876BF0208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96"/>
                <a:ext cx="310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直接连接符 55">
                <a:extLst>
                  <a:ext uri="{FF2B5EF4-FFF2-40B4-BE49-F238E27FC236}">
                    <a16:creationId xmlns:a16="http://schemas.microsoft.com/office/drawing/2014/main" id="{E5F6A87F-F60F-19B4-A9D4-222665D573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72" y="1561"/>
                <a:ext cx="1" cy="35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144DE354-64E6-3BC2-8E32-60A35C1E069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276" cy="27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85724FC7-CAD2-B782-0222-C807365FD40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208" cy="20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D97A67E1-21FB-116E-2628-BAF4F0434DA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139" cy="14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283596FF-58A6-BE94-FC1A-8DDF377B81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1911"/>
                <a:ext cx="97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DC08441C-5A12-3BC4-8CA6-F72EB802A66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3" y="1801"/>
                <a:ext cx="109" cy="1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12BF7027-CF6E-0723-4C72-3DCDB84FA75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95" y="1733"/>
                <a:ext cx="177" cy="17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3DDDD948-9535-2CA5-184C-AA6105F7891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32" y="1871"/>
                <a:ext cx="40" cy="4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342A0FCD-E163-ED03-193C-B4029C73711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550" y="1829"/>
                <a:ext cx="82" cy="8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CBE6E668-4C2D-B6E5-5A83-C02AC855D5A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2" y="1691"/>
                <a:ext cx="220" cy="2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6EFC6047-D622-4A27-8B90-863ED2A94F5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82" y="1759"/>
                <a:ext cx="150" cy="15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95E318F6-9093-6166-8FA9-33CF045F1CE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618" y="1897"/>
                <a:ext cx="14" cy="1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直接连接符 67">
                <a:extLst>
                  <a:ext uri="{FF2B5EF4-FFF2-40B4-BE49-F238E27FC236}">
                    <a16:creationId xmlns:a16="http://schemas.microsoft.com/office/drawing/2014/main" id="{22228430-AD68-361A-30BC-0FD29AA9BCD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97" cy="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DB01E0ED-F430-C8B4-26EE-1DF89A6319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1561"/>
                <a:ext cx="970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直接连接符 69">
                <a:extLst>
                  <a:ext uri="{FF2B5EF4-FFF2-40B4-BE49-F238E27FC236}">
                    <a16:creationId xmlns:a16="http://schemas.microsoft.com/office/drawing/2014/main" id="{C9923B31-411A-5268-0B1B-886D7978AE3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70" cy="7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直接连接符 70">
                <a:extLst>
                  <a:ext uri="{FF2B5EF4-FFF2-40B4-BE49-F238E27FC236}">
                    <a16:creationId xmlns:a16="http://schemas.microsoft.com/office/drawing/2014/main" id="{D69B5210-E271-B11E-BF51-45F7243B331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直接连接符 71">
                <a:extLst>
                  <a:ext uri="{FF2B5EF4-FFF2-40B4-BE49-F238E27FC236}">
                    <a16:creationId xmlns:a16="http://schemas.microsoft.com/office/drawing/2014/main" id="{4C8FF2F8-A536-56D2-BDAE-050A63D3A0C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29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文本框 72">
                <a:extLst>
                  <a:ext uri="{FF2B5EF4-FFF2-40B4-BE49-F238E27FC236}">
                    <a16:creationId xmlns:a16="http://schemas.microsoft.com/office/drawing/2014/main" id="{80C7E5C5-CBF5-291A-111E-123C71491198}"/>
                  </a:ext>
                </a:extLst>
              </p:cNvPr>
              <p:cNvSpPr txBox="1">
                <a:spLocks noChangeAspect="1"/>
              </p:cNvSpPr>
              <p:nvPr/>
            </p:nvSpPr>
            <p:spPr>
              <a:xfrm>
                <a:off x="926" y="1609"/>
                <a:ext cx="376" cy="21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1.1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d</a:t>
                </a:r>
              </a:p>
            </p:txBody>
          </p:sp>
          <p:sp>
            <p:nvSpPr>
              <p:cNvPr id="74" name="直接连接符 73">
                <a:extLst>
                  <a:ext uri="{FF2B5EF4-FFF2-40B4-BE49-F238E27FC236}">
                    <a16:creationId xmlns:a16="http://schemas.microsoft.com/office/drawing/2014/main" id="{34DA3EB3-A339-57DC-CCFF-0F0C5764FE0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2488"/>
                <a:ext cx="1" cy="14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直接连接符 74">
                <a:extLst>
                  <a:ext uri="{FF2B5EF4-FFF2-40B4-BE49-F238E27FC236}">
                    <a16:creationId xmlns:a16="http://schemas.microsoft.com/office/drawing/2014/main" id="{F3CEDB11-1579-6082-A7DD-2F3CDBEA81F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509"/>
                <a:ext cx="31" cy="3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05E1674B-E165-2D89-6F87-7DAEE95022B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442"/>
                <a:ext cx="99" cy="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28B32D92-1710-8B5C-57D9-EA92AC25107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375"/>
                <a:ext cx="167" cy="16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直接连接符 77">
                <a:extLst>
                  <a:ext uri="{FF2B5EF4-FFF2-40B4-BE49-F238E27FC236}">
                    <a16:creationId xmlns:a16="http://schemas.microsoft.com/office/drawing/2014/main" id="{00D9E2E9-7EC4-2BA8-5448-6D90E9D76D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307"/>
                <a:ext cx="234" cy="23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F6657250-43FE-FB3F-5439-76291D13F8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239"/>
                <a:ext cx="301" cy="30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52276B9B-D61B-CFF1-02AC-54CF269A5F8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172"/>
                <a:ext cx="310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ACFA9603-C58E-6D16-5AD5-BE1E018EEA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09" y="2152"/>
                <a:ext cx="263" cy="2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直接连接符 81">
                <a:extLst>
                  <a:ext uri="{FF2B5EF4-FFF2-40B4-BE49-F238E27FC236}">
                    <a16:creationId xmlns:a16="http://schemas.microsoft.com/office/drawing/2014/main" id="{7268BFAE-67E5-6390-AC9D-4CD409D1AC4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76" y="2152"/>
                <a:ext cx="196" cy="1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直接连接符 82">
                <a:extLst>
                  <a:ext uri="{FF2B5EF4-FFF2-40B4-BE49-F238E27FC236}">
                    <a16:creationId xmlns:a16="http://schemas.microsoft.com/office/drawing/2014/main" id="{87A16B9B-E509-D76E-A6B7-636B4BBE4D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44" y="2152"/>
                <a:ext cx="128" cy="1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直接连接符 83">
                <a:extLst>
                  <a:ext uri="{FF2B5EF4-FFF2-40B4-BE49-F238E27FC236}">
                    <a16:creationId xmlns:a16="http://schemas.microsoft.com/office/drawing/2014/main" id="{921F2667-20F4-FA39-787D-6D3756B8387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11" y="2152"/>
                <a:ext cx="61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直接连接符 84">
                <a:extLst>
                  <a:ext uri="{FF2B5EF4-FFF2-40B4-BE49-F238E27FC236}">
                    <a16:creationId xmlns:a16="http://schemas.microsoft.com/office/drawing/2014/main" id="{7FF2B07B-53FB-ED48-3680-A0C86E26129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496"/>
                <a:ext cx="45" cy="4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A4D9BBEE-626A-018C-CEF7-726124E941F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429"/>
                <a:ext cx="113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17AA2A8D-329F-E4C5-05D0-270928BDFEA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362"/>
                <a:ext cx="180" cy="17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75F25796-3D38-076A-F0D0-B01ECE82468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294"/>
                <a:ext cx="248" cy="24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直接连接符 88">
                <a:extLst>
                  <a:ext uri="{FF2B5EF4-FFF2-40B4-BE49-F238E27FC236}">
                    <a16:creationId xmlns:a16="http://schemas.microsoft.com/office/drawing/2014/main" id="{6E3A757D-CE89-CD51-FCBF-AFF19D6CCF0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227"/>
                <a:ext cx="311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直接连接符 89">
                <a:extLst>
                  <a:ext uri="{FF2B5EF4-FFF2-40B4-BE49-F238E27FC236}">
                    <a16:creationId xmlns:a16="http://schemas.microsoft.com/office/drawing/2014/main" id="{5FD1703F-6738-D26C-8BF5-152D2985A25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159"/>
                <a:ext cx="311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直接连接符 90">
                <a:extLst>
                  <a:ext uri="{FF2B5EF4-FFF2-40B4-BE49-F238E27FC236}">
                    <a16:creationId xmlns:a16="http://schemas.microsoft.com/office/drawing/2014/main" id="{FAA4FE56-C86D-5DA5-B216-1B46BB5DCF3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82" y="2152"/>
                <a:ext cx="250" cy="25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直接连接符 91">
                <a:extLst>
                  <a:ext uri="{FF2B5EF4-FFF2-40B4-BE49-F238E27FC236}">
                    <a16:creationId xmlns:a16="http://schemas.microsoft.com/office/drawing/2014/main" id="{635E671B-475D-D37A-AE13-1D69FE6DC77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449" y="2152"/>
                <a:ext cx="183" cy="1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直接连接符 92">
                <a:extLst>
                  <a:ext uri="{FF2B5EF4-FFF2-40B4-BE49-F238E27FC236}">
                    <a16:creationId xmlns:a16="http://schemas.microsoft.com/office/drawing/2014/main" id="{441D5CFF-8F11-33E7-CBC6-8F156F1A35F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516" y="2152"/>
                <a:ext cx="116" cy="1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直接连接符 93">
                <a:extLst>
                  <a:ext uri="{FF2B5EF4-FFF2-40B4-BE49-F238E27FC236}">
                    <a16:creationId xmlns:a16="http://schemas.microsoft.com/office/drawing/2014/main" id="{5172E38A-EA83-D719-F231-175ACC14F4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584" y="2152"/>
                <a:ext cx="48" cy="5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直接连接符 94">
                <a:extLst>
                  <a:ext uri="{FF2B5EF4-FFF2-40B4-BE49-F238E27FC236}">
                    <a16:creationId xmlns:a16="http://schemas.microsoft.com/office/drawing/2014/main" id="{E5308536-6BF9-F572-881B-F99571BC19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2541"/>
                <a:ext cx="97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直接连接符 95">
                <a:extLst>
                  <a:ext uri="{FF2B5EF4-FFF2-40B4-BE49-F238E27FC236}">
                    <a16:creationId xmlns:a16="http://schemas.microsoft.com/office/drawing/2014/main" id="{4B0BD97F-8C40-76DC-633E-D1157F5F4C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2152"/>
                <a:ext cx="97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直接连接符 96">
                <a:extLst>
                  <a:ext uri="{FF2B5EF4-FFF2-40B4-BE49-F238E27FC236}">
                    <a16:creationId xmlns:a16="http://schemas.microsoft.com/office/drawing/2014/main" id="{8295DC0B-6555-F2A2-3325-F0D798EB1AB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255"/>
                <a:ext cx="1" cy="18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直接连接符 97">
                <a:extLst>
                  <a:ext uri="{FF2B5EF4-FFF2-40B4-BE49-F238E27FC236}">
                    <a16:creationId xmlns:a16="http://schemas.microsoft.com/office/drawing/2014/main" id="{E6034619-FFAA-BD18-323D-95487493E9D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3" y="2398"/>
                <a:ext cx="228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任意多边形 277607">
                <a:extLst>
                  <a:ext uri="{FF2B5EF4-FFF2-40B4-BE49-F238E27FC236}">
                    <a16:creationId xmlns:a16="http://schemas.microsoft.com/office/drawing/2014/main" id="{7D230354-4927-3EE2-97BD-40285231BC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388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任意多边形 277608">
                <a:extLst>
                  <a:ext uri="{FF2B5EF4-FFF2-40B4-BE49-F238E27FC236}">
                    <a16:creationId xmlns:a16="http://schemas.microsoft.com/office/drawing/2014/main" id="{24F51FC3-0209-62FE-67A6-14371F7369B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388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任意多边形 277609">
                <a:extLst>
                  <a:ext uri="{FF2B5EF4-FFF2-40B4-BE49-F238E27FC236}">
                    <a16:creationId xmlns:a16="http://schemas.microsoft.com/office/drawing/2014/main" id="{FD444EBD-6C78-D932-9025-0648A3C647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2388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任意多边形 277610">
                <a:extLst>
                  <a:ext uri="{FF2B5EF4-FFF2-40B4-BE49-F238E27FC236}">
                    <a16:creationId xmlns:a16="http://schemas.microsoft.com/office/drawing/2014/main" id="{5FF22BC5-70AD-A61E-B031-DE222C042D8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2388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B62239A0-1CEE-C5FC-657C-9D350F071B3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255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E7DA2D9C-F0CF-9D48-B473-40CABC0CBE7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2" y="2152"/>
                <a:ext cx="2" cy="389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DCAAD2E7-93EF-4773-39EE-268632500A5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72" y="2152"/>
                <a:ext cx="1" cy="389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文本框 105">
                <a:extLst>
                  <a:ext uri="{FF2B5EF4-FFF2-40B4-BE49-F238E27FC236}">
                    <a16:creationId xmlns:a16="http://schemas.microsoft.com/office/drawing/2014/main" id="{B46F574B-96E9-2271-A01C-E5D6F5F1E097}"/>
                  </a:ext>
                </a:extLst>
              </p:cNvPr>
              <p:cNvSpPr txBox="1">
                <a:spLocks noChangeAspect="1"/>
              </p:cNvSpPr>
              <p:nvPr/>
            </p:nvSpPr>
            <p:spPr>
              <a:xfrm>
                <a:off x="965" y="2180"/>
                <a:ext cx="376" cy="21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1.1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d</a:t>
                </a:r>
              </a:p>
            </p:txBody>
          </p:sp>
        </p:grpSp>
      </p:grpSp>
      <p:sp>
        <p:nvSpPr>
          <p:cNvPr id="114" name="文本框 113">
            <a:extLst>
              <a:ext uri="{FF2B5EF4-FFF2-40B4-BE49-F238E27FC236}">
                <a16:creationId xmlns:a16="http://schemas.microsoft.com/office/drawing/2014/main" id="{8BF65959-33DE-9BEF-BBD6-3252246BE9A5}"/>
              </a:ext>
            </a:extLst>
          </p:cNvPr>
          <p:cNvSpPr txBox="1"/>
          <p:nvPr/>
        </p:nvSpPr>
        <p:spPr>
          <a:xfrm>
            <a:off x="746125" y="174625"/>
            <a:ext cx="184150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5" name="矩形 114">
            <a:extLst>
              <a:ext uri="{FF2B5EF4-FFF2-40B4-BE49-F238E27FC236}">
                <a16:creationId xmlns:a16="http://schemas.microsoft.com/office/drawing/2014/main" id="{190F1471-7ACF-B79B-CE86-B725C1A42E72}"/>
              </a:ext>
            </a:extLst>
          </p:cNvPr>
          <p:cNvSpPr/>
          <p:nvPr/>
        </p:nvSpPr>
        <p:spPr>
          <a:xfrm>
            <a:off x="535132" y="69205"/>
            <a:ext cx="6681637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宋体"/>
                <a:ea typeface="宋体"/>
              </a:rPr>
              <a:t>②螺栓连接的装配图近似画法</a:t>
            </a:r>
            <a:r>
              <a:rPr lang="zh-CN" altLang="en-US" sz="2400" dirty="0">
                <a:solidFill>
                  <a:srgbClr val="FF0000"/>
                </a:solidFill>
                <a:latin typeface="宋体"/>
              </a:rPr>
              <a:t>（亦称</a:t>
            </a:r>
            <a:r>
              <a:rPr lang="zh-CN" altLang="en-US" sz="2400" dirty="0">
                <a:solidFill>
                  <a:srgbClr val="2D2DB7"/>
                </a:solidFill>
                <a:latin typeface="宋体"/>
              </a:rPr>
              <a:t>比例画法</a:t>
            </a:r>
            <a:r>
              <a:rPr lang="zh-CN" altLang="en-US" sz="2400" dirty="0">
                <a:solidFill>
                  <a:srgbClr val="FF0000"/>
                </a:solidFill>
                <a:latin typeface="宋体"/>
              </a:rPr>
              <a:t>）</a:t>
            </a:r>
            <a:endParaRPr lang="zh-CN" altLang="en-US" sz="2400" dirty="0">
              <a:solidFill>
                <a:srgbClr val="FF0000"/>
              </a:solidFill>
              <a:latin typeface="宋体"/>
              <a:ea typeface="宋体"/>
            </a:endParaRPr>
          </a:p>
        </p:txBody>
      </p: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F86DCD78-7E06-EB35-AC4E-14BAD504D35C}"/>
              </a:ext>
            </a:extLst>
          </p:cNvPr>
          <p:cNvGrpSpPr>
            <a:grpSpLocks noChangeAspect="1"/>
          </p:cNvGrpSpPr>
          <p:nvPr/>
        </p:nvGrpSpPr>
        <p:grpSpPr>
          <a:xfrm>
            <a:off x="7729538" y="1704975"/>
            <a:ext cx="1587" cy="2635250"/>
            <a:chOff x="3887" y="832"/>
            <a:chExt cx="1" cy="1458"/>
          </a:xfrm>
        </p:grpSpPr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9E31EA78-D244-8307-F958-8337952892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832"/>
              <a:ext cx="1" cy="2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74C0466C-63FB-5BD0-6E75-4C7870EEDA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213"/>
              <a:ext cx="1" cy="2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73476794-BC6A-A7AC-A13D-0895620C58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537"/>
              <a:ext cx="1" cy="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直接连接符 119">
              <a:extLst>
                <a:ext uri="{FF2B5EF4-FFF2-40B4-BE49-F238E27FC236}">
                  <a16:creationId xmlns:a16="http://schemas.microsoft.com/office/drawing/2014/main" id="{1B1A851B-FFD0-7A2C-E577-63BFFEA4D6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631"/>
              <a:ext cx="1" cy="2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直接连接符 120">
              <a:extLst>
                <a:ext uri="{FF2B5EF4-FFF2-40B4-BE49-F238E27FC236}">
                  <a16:creationId xmlns:a16="http://schemas.microsoft.com/office/drawing/2014/main" id="{714DCDC0-010B-8A9D-124E-6F25302F02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956"/>
              <a:ext cx="1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直接连接符 121">
              <a:extLst>
                <a:ext uri="{FF2B5EF4-FFF2-40B4-BE49-F238E27FC236}">
                  <a16:creationId xmlns:a16="http://schemas.microsoft.com/office/drawing/2014/main" id="{06FBA641-AD7D-0A3A-623C-0C34DB9229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2049"/>
              <a:ext cx="1" cy="2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E91228EE-BEB8-1AF4-E7DE-907BF22AB6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110"/>
              <a:ext cx="1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24" name="直接连接符 123">
            <a:extLst>
              <a:ext uri="{FF2B5EF4-FFF2-40B4-BE49-F238E27FC236}">
                <a16:creationId xmlns:a16="http://schemas.microsoft.com/office/drawing/2014/main" id="{53EE1A31-5309-51E2-7096-12A14574271E}"/>
              </a:ext>
            </a:extLst>
          </p:cNvPr>
          <p:cNvSpPr>
            <a:spLocks noChangeAspect="1"/>
          </p:cNvSpPr>
          <p:nvPr/>
        </p:nvSpPr>
        <p:spPr>
          <a:xfrm>
            <a:off x="4900613" y="1852613"/>
            <a:ext cx="1587" cy="20081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5" name="直接连接符 124">
            <a:extLst>
              <a:ext uri="{FF2B5EF4-FFF2-40B4-BE49-F238E27FC236}">
                <a16:creationId xmlns:a16="http://schemas.microsoft.com/office/drawing/2014/main" id="{AC0E9AAE-0B97-759F-C27C-69B86C8FE4EE}"/>
              </a:ext>
            </a:extLst>
          </p:cNvPr>
          <p:cNvSpPr>
            <a:spLocks noChangeAspect="1"/>
          </p:cNvSpPr>
          <p:nvPr/>
        </p:nvSpPr>
        <p:spPr>
          <a:xfrm flipV="1">
            <a:off x="5505450" y="2541588"/>
            <a:ext cx="1588" cy="13144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6" name="直接连接符 125">
            <a:extLst>
              <a:ext uri="{FF2B5EF4-FFF2-40B4-BE49-F238E27FC236}">
                <a16:creationId xmlns:a16="http://schemas.microsoft.com/office/drawing/2014/main" id="{9B1C39F9-BA99-1E9F-E450-0FD3CC6AD07A}"/>
              </a:ext>
            </a:extLst>
          </p:cNvPr>
          <p:cNvSpPr/>
          <p:nvPr/>
        </p:nvSpPr>
        <p:spPr>
          <a:xfrm flipV="1">
            <a:off x="4841875" y="2541588"/>
            <a:ext cx="0" cy="13144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7" name="直接连接符 126">
            <a:extLst>
              <a:ext uri="{FF2B5EF4-FFF2-40B4-BE49-F238E27FC236}">
                <a16:creationId xmlns:a16="http://schemas.microsoft.com/office/drawing/2014/main" id="{385A88F5-9AA4-2CD8-C1D4-A18BD30CBE77}"/>
              </a:ext>
            </a:extLst>
          </p:cNvPr>
          <p:cNvSpPr>
            <a:spLocks noChangeAspect="1"/>
          </p:cNvSpPr>
          <p:nvPr/>
        </p:nvSpPr>
        <p:spPr>
          <a:xfrm>
            <a:off x="4303713" y="3856038"/>
            <a:ext cx="1801812" cy="1587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8" name="直接连接符 127">
            <a:extLst>
              <a:ext uri="{FF2B5EF4-FFF2-40B4-BE49-F238E27FC236}">
                <a16:creationId xmlns:a16="http://schemas.microsoft.com/office/drawing/2014/main" id="{BA2B7E85-0784-A5A5-1E12-A43AA75CC5BA}"/>
              </a:ext>
            </a:extLst>
          </p:cNvPr>
          <p:cNvSpPr>
            <a:spLocks noChangeAspect="1"/>
          </p:cNvSpPr>
          <p:nvPr/>
        </p:nvSpPr>
        <p:spPr>
          <a:xfrm>
            <a:off x="6037263" y="3856038"/>
            <a:ext cx="1587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9" name="直接连接符 128">
            <a:extLst>
              <a:ext uri="{FF2B5EF4-FFF2-40B4-BE49-F238E27FC236}">
                <a16:creationId xmlns:a16="http://schemas.microsoft.com/office/drawing/2014/main" id="{1833D52F-3862-A52B-4620-039E585C8854}"/>
              </a:ext>
            </a:extLst>
          </p:cNvPr>
          <p:cNvSpPr>
            <a:spLocks noChangeAspect="1"/>
          </p:cNvSpPr>
          <p:nvPr/>
        </p:nvSpPr>
        <p:spPr>
          <a:xfrm>
            <a:off x="5395913" y="2551113"/>
            <a:ext cx="1587" cy="3413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0" name="直接连接符 129">
            <a:extLst>
              <a:ext uri="{FF2B5EF4-FFF2-40B4-BE49-F238E27FC236}">
                <a16:creationId xmlns:a16="http://schemas.microsoft.com/office/drawing/2014/main" id="{FFB2833B-2F6E-DE72-0F28-A10598B32DF5}"/>
              </a:ext>
            </a:extLst>
          </p:cNvPr>
          <p:cNvSpPr>
            <a:spLocks noChangeAspect="1"/>
          </p:cNvSpPr>
          <p:nvPr/>
        </p:nvSpPr>
        <p:spPr>
          <a:xfrm>
            <a:off x="4954588" y="2541588"/>
            <a:ext cx="1587" cy="3413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1" name="直接连接符 130">
            <a:extLst>
              <a:ext uri="{FF2B5EF4-FFF2-40B4-BE49-F238E27FC236}">
                <a16:creationId xmlns:a16="http://schemas.microsoft.com/office/drawing/2014/main" id="{02F669BA-72FC-BBD1-CAE8-F9C4E65538D5}"/>
              </a:ext>
            </a:extLst>
          </p:cNvPr>
          <p:cNvSpPr>
            <a:spLocks noChangeAspect="1"/>
          </p:cNvSpPr>
          <p:nvPr/>
        </p:nvSpPr>
        <p:spPr>
          <a:xfrm>
            <a:off x="4911725" y="2882900"/>
            <a:ext cx="550863" cy="317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2" name="直接连接符 131">
            <a:extLst>
              <a:ext uri="{FF2B5EF4-FFF2-40B4-BE49-F238E27FC236}">
                <a16:creationId xmlns:a16="http://schemas.microsoft.com/office/drawing/2014/main" id="{59EA3D49-0A29-3148-BC8F-49DBFB8E2E52}"/>
              </a:ext>
            </a:extLst>
          </p:cNvPr>
          <p:cNvSpPr>
            <a:spLocks noChangeAspect="1"/>
          </p:cNvSpPr>
          <p:nvPr/>
        </p:nvSpPr>
        <p:spPr>
          <a:xfrm>
            <a:off x="4967288" y="1785938"/>
            <a:ext cx="430212" cy="15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3" name="直接连接符 132">
            <a:extLst>
              <a:ext uri="{FF2B5EF4-FFF2-40B4-BE49-F238E27FC236}">
                <a16:creationId xmlns:a16="http://schemas.microsoft.com/office/drawing/2014/main" id="{2E370730-0CED-DBAE-C0CF-58A03BBC9BAF}"/>
              </a:ext>
            </a:extLst>
          </p:cNvPr>
          <p:cNvSpPr>
            <a:spLocks noChangeAspect="1"/>
          </p:cNvSpPr>
          <p:nvPr/>
        </p:nvSpPr>
        <p:spPr>
          <a:xfrm>
            <a:off x="4903788" y="1852613"/>
            <a:ext cx="550862" cy="317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34" name="组合 133">
            <a:extLst>
              <a:ext uri="{FF2B5EF4-FFF2-40B4-BE49-F238E27FC236}">
                <a16:creationId xmlns:a16="http://schemas.microsoft.com/office/drawing/2014/main" id="{003EB9F2-0858-3F5A-4D45-6157CFF1A7C6}"/>
              </a:ext>
            </a:extLst>
          </p:cNvPr>
          <p:cNvGrpSpPr>
            <a:grpSpLocks noChangeAspect="1"/>
          </p:cNvGrpSpPr>
          <p:nvPr/>
        </p:nvGrpSpPr>
        <p:grpSpPr>
          <a:xfrm>
            <a:off x="4614863" y="3863975"/>
            <a:ext cx="1116012" cy="393700"/>
            <a:chOff x="2428" y="2046"/>
            <a:chExt cx="617" cy="218"/>
          </a:xfrm>
        </p:grpSpPr>
        <p:sp>
          <p:nvSpPr>
            <p:cNvPr id="135" name="任意多边形 277636">
              <a:extLst>
                <a:ext uri="{FF2B5EF4-FFF2-40B4-BE49-F238E27FC236}">
                  <a16:creationId xmlns:a16="http://schemas.microsoft.com/office/drawing/2014/main" id="{96BB8628-E373-4118-2EEA-52F8B8F599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33" y="2243"/>
              <a:ext cx="153" cy="20"/>
            </a:xfrm>
            <a:custGeom>
              <a:avLst/>
              <a:gdLst/>
              <a:ahLst/>
              <a:cxnLst/>
              <a:rect l="0" t="0" r="0" b="0"/>
              <a:pathLst>
                <a:path w="1070" h="143">
                  <a:moveTo>
                    <a:pt x="0" y="0"/>
                  </a:moveTo>
                  <a:lnTo>
                    <a:pt x="29" y="16"/>
                  </a:lnTo>
                  <a:lnTo>
                    <a:pt x="58" y="31"/>
                  </a:lnTo>
                  <a:lnTo>
                    <a:pt x="88" y="45"/>
                  </a:lnTo>
                  <a:lnTo>
                    <a:pt x="118" y="59"/>
                  </a:lnTo>
                  <a:lnTo>
                    <a:pt x="149" y="71"/>
                  </a:lnTo>
                  <a:lnTo>
                    <a:pt x="179" y="83"/>
                  </a:lnTo>
                  <a:lnTo>
                    <a:pt x="211" y="93"/>
                  </a:lnTo>
                  <a:lnTo>
                    <a:pt x="242" y="102"/>
                  </a:lnTo>
                  <a:lnTo>
                    <a:pt x="274" y="112"/>
                  </a:lnTo>
                  <a:lnTo>
                    <a:pt x="307" y="119"/>
                  </a:lnTo>
                  <a:lnTo>
                    <a:pt x="338" y="126"/>
                  </a:lnTo>
                  <a:lnTo>
                    <a:pt x="371" y="130"/>
                  </a:lnTo>
                  <a:lnTo>
                    <a:pt x="403" y="135"/>
                  </a:lnTo>
                  <a:lnTo>
                    <a:pt x="436" y="139"/>
                  </a:lnTo>
                  <a:lnTo>
                    <a:pt x="469" y="142"/>
                  </a:lnTo>
                  <a:lnTo>
                    <a:pt x="503" y="143"/>
                  </a:lnTo>
                  <a:lnTo>
                    <a:pt x="535" y="143"/>
                  </a:lnTo>
                  <a:lnTo>
                    <a:pt x="568" y="143"/>
                  </a:lnTo>
                  <a:lnTo>
                    <a:pt x="601" y="142"/>
                  </a:lnTo>
                  <a:lnTo>
                    <a:pt x="634" y="139"/>
                  </a:lnTo>
                  <a:lnTo>
                    <a:pt x="667" y="135"/>
                  </a:lnTo>
                  <a:lnTo>
                    <a:pt x="700" y="130"/>
                  </a:lnTo>
                  <a:lnTo>
                    <a:pt x="731" y="126"/>
                  </a:lnTo>
                  <a:lnTo>
                    <a:pt x="764" y="119"/>
                  </a:lnTo>
                  <a:lnTo>
                    <a:pt x="797" y="112"/>
                  </a:lnTo>
                  <a:lnTo>
                    <a:pt x="828" y="102"/>
                  </a:lnTo>
                  <a:lnTo>
                    <a:pt x="860" y="93"/>
                  </a:lnTo>
                  <a:lnTo>
                    <a:pt x="891" y="83"/>
                  </a:lnTo>
                  <a:lnTo>
                    <a:pt x="921" y="71"/>
                  </a:lnTo>
                  <a:lnTo>
                    <a:pt x="952" y="59"/>
                  </a:lnTo>
                  <a:lnTo>
                    <a:pt x="982" y="45"/>
                  </a:lnTo>
                  <a:lnTo>
                    <a:pt x="1012" y="31"/>
                  </a:lnTo>
                  <a:lnTo>
                    <a:pt x="1042" y="16"/>
                  </a:lnTo>
                  <a:lnTo>
                    <a:pt x="1070" y="0"/>
                  </a:lnTo>
                </a:path>
              </a:pathLst>
            </a:custGeom>
            <a:noFill/>
            <a:ln w="28575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直接连接符 135">
              <a:extLst>
                <a:ext uri="{FF2B5EF4-FFF2-40B4-BE49-F238E27FC236}">
                  <a16:creationId xmlns:a16="http://schemas.microsoft.com/office/drawing/2014/main" id="{F7021B7B-2968-D19C-A689-B9B8AFB8E2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8" y="2046"/>
              <a:ext cx="1" cy="19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任意多边形 277638">
              <a:extLst>
                <a:ext uri="{FF2B5EF4-FFF2-40B4-BE49-F238E27FC236}">
                  <a16:creationId xmlns:a16="http://schemas.microsoft.com/office/drawing/2014/main" id="{38820846-E81A-B88A-0099-36730C3FAA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6" y="2243"/>
              <a:ext cx="305" cy="20"/>
            </a:xfrm>
            <a:custGeom>
              <a:avLst/>
              <a:gdLst/>
              <a:ahLst/>
              <a:cxnLst/>
              <a:rect l="0" t="0" r="0" b="0"/>
              <a:pathLst>
                <a:path w="2140" h="143">
                  <a:moveTo>
                    <a:pt x="0" y="0"/>
                  </a:moveTo>
                  <a:lnTo>
                    <a:pt x="61" y="16"/>
                  </a:lnTo>
                  <a:lnTo>
                    <a:pt x="123" y="31"/>
                  </a:lnTo>
                  <a:lnTo>
                    <a:pt x="185" y="46"/>
                  </a:lnTo>
                  <a:lnTo>
                    <a:pt x="248" y="59"/>
                  </a:lnTo>
                  <a:lnTo>
                    <a:pt x="310" y="72"/>
                  </a:lnTo>
                  <a:lnTo>
                    <a:pt x="373" y="84"/>
                  </a:lnTo>
                  <a:lnTo>
                    <a:pt x="436" y="94"/>
                  </a:lnTo>
                  <a:lnTo>
                    <a:pt x="499" y="104"/>
                  </a:lnTo>
                  <a:lnTo>
                    <a:pt x="562" y="112"/>
                  </a:lnTo>
                  <a:lnTo>
                    <a:pt x="625" y="119"/>
                  </a:lnTo>
                  <a:lnTo>
                    <a:pt x="688" y="126"/>
                  </a:lnTo>
                  <a:lnTo>
                    <a:pt x="752" y="132"/>
                  </a:lnTo>
                  <a:lnTo>
                    <a:pt x="815" y="135"/>
                  </a:lnTo>
                  <a:lnTo>
                    <a:pt x="879" y="139"/>
                  </a:lnTo>
                  <a:lnTo>
                    <a:pt x="942" y="142"/>
                  </a:lnTo>
                  <a:lnTo>
                    <a:pt x="1006" y="143"/>
                  </a:lnTo>
                  <a:lnTo>
                    <a:pt x="1071" y="143"/>
                  </a:lnTo>
                  <a:lnTo>
                    <a:pt x="1134" y="143"/>
                  </a:lnTo>
                  <a:lnTo>
                    <a:pt x="1198" y="142"/>
                  </a:lnTo>
                  <a:lnTo>
                    <a:pt x="1261" y="139"/>
                  </a:lnTo>
                  <a:lnTo>
                    <a:pt x="1325" y="135"/>
                  </a:lnTo>
                  <a:lnTo>
                    <a:pt x="1388" y="132"/>
                  </a:lnTo>
                  <a:lnTo>
                    <a:pt x="1452" y="126"/>
                  </a:lnTo>
                  <a:lnTo>
                    <a:pt x="1515" y="119"/>
                  </a:lnTo>
                  <a:lnTo>
                    <a:pt x="1578" y="112"/>
                  </a:lnTo>
                  <a:lnTo>
                    <a:pt x="1641" y="104"/>
                  </a:lnTo>
                  <a:lnTo>
                    <a:pt x="1704" y="94"/>
                  </a:lnTo>
                  <a:lnTo>
                    <a:pt x="1767" y="84"/>
                  </a:lnTo>
                  <a:lnTo>
                    <a:pt x="1830" y="72"/>
                  </a:lnTo>
                  <a:lnTo>
                    <a:pt x="1892" y="59"/>
                  </a:lnTo>
                  <a:lnTo>
                    <a:pt x="1955" y="46"/>
                  </a:lnTo>
                  <a:lnTo>
                    <a:pt x="2017" y="31"/>
                  </a:lnTo>
                  <a:lnTo>
                    <a:pt x="2079" y="16"/>
                  </a:lnTo>
                  <a:lnTo>
                    <a:pt x="2140" y="0"/>
                  </a:lnTo>
                </a:path>
              </a:pathLst>
            </a:custGeom>
            <a:noFill/>
            <a:ln w="28575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直接连接符 137">
              <a:extLst>
                <a:ext uri="{FF2B5EF4-FFF2-40B4-BE49-F238E27FC236}">
                  <a16:creationId xmlns:a16="http://schemas.microsoft.com/office/drawing/2014/main" id="{50F9DADF-B9FC-F5EF-1DDB-BB93993FC7B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09" y="2263"/>
              <a:ext cx="459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直接连接符 138">
              <a:extLst>
                <a:ext uri="{FF2B5EF4-FFF2-40B4-BE49-F238E27FC236}">
                  <a16:creationId xmlns:a16="http://schemas.microsoft.com/office/drawing/2014/main" id="{60136CED-6CC2-0381-2396-E5385CB5371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86" y="2046"/>
              <a:ext cx="1" cy="19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直接连接符 139">
              <a:extLst>
                <a:ext uri="{FF2B5EF4-FFF2-40B4-BE49-F238E27FC236}">
                  <a16:creationId xmlns:a16="http://schemas.microsoft.com/office/drawing/2014/main" id="{CE6B474F-F048-E6BF-5F72-9D6DF20C38F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86" y="2206"/>
              <a:ext cx="1" cy="3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F60AB794-CD3E-BD51-6306-4D8C11B27F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44" y="2046"/>
              <a:ext cx="1" cy="19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C21A7539-A82E-D694-CD2F-26706A9C405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91" y="2046"/>
              <a:ext cx="1" cy="19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任意多边形 277644">
              <a:extLst>
                <a:ext uri="{FF2B5EF4-FFF2-40B4-BE49-F238E27FC236}">
                  <a16:creationId xmlns:a16="http://schemas.microsoft.com/office/drawing/2014/main" id="{51B66588-25BF-E2C7-3958-464AF137BE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91" y="2243"/>
              <a:ext cx="153" cy="20"/>
            </a:xfrm>
            <a:custGeom>
              <a:avLst/>
              <a:gdLst/>
              <a:ahLst/>
              <a:cxnLst/>
              <a:rect l="0" t="0" r="0" b="0"/>
              <a:pathLst>
                <a:path w="1070" h="143">
                  <a:moveTo>
                    <a:pt x="0" y="0"/>
                  </a:moveTo>
                  <a:lnTo>
                    <a:pt x="28" y="16"/>
                  </a:lnTo>
                  <a:lnTo>
                    <a:pt x="58" y="31"/>
                  </a:lnTo>
                  <a:lnTo>
                    <a:pt x="88" y="45"/>
                  </a:lnTo>
                  <a:lnTo>
                    <a:pt x="118" y="59"/>
                  </a:lnTo>
                  <a:lnTo>
                    <a:pt x="149" y="71"/>
                  </a:lnTo>
                  <a:lnTo>
                    <a:pt x="179" y="83"/>
                  </a:lnTo>
                  <a:lnTo>
                    <a:pt x="210" y="93"/>
                  </a:lnTo>
                  <a:lnTo>
                    <a:pt x="242" y="102"/>
                  </a:lnTo>
                  <a:lnTo>
                    <a:pt x="273" y="112"/>
                  </a:lnTo>
                  <a:lnTo>
                    <a:pt x="306" y="119"/>
                  </a:lnTo>
                  <a:lnTo>
                    <a:pt x="339" y="126"/>
                  </a:lnTo>
                  <a:lnTo>
                    <a:pt x="370" y="130"/>
                  </a:lnTo>
                  <a:lnTo>
                    <a:pt x="403" y="135"/>
                  </a:lnTo>
                  <a:lnTo>
                    <a:pt x="437" y="139"/>
                  </a:lnTo>
                  <a:lnTo>
                    <a:pt x="469" y="142"/>
                  </a:lnTo>
                  <a:lnTo>
                    <a:pt x="502" y="143"/>
                  </a:lnTo>
                  <a:lnTo>
                    <a:pt x="535" y="143"/>
                  </a:lnTo>
                  <a:lnTo>
                    <a:pt x="567" y="143"/>
                  </a:lnTo>
                  <a:lnTo>
                    <a:pt x="601" y="142"/>
                  </a:lnTo>
                  <a:lnTo>
                    <a:pt x="634" y="139"/>
                  </a:lnTo>
                  <a:lnTo>
                    <a:pt x="667" y="135"/>
                  </a:lnTo>
                  <a:lnTo>
                    <a:pt x="699" y="130"/>
                  </a:lnTo>
                  <a:lnTo>
                    <a:pt x="732" y="126"/>
                  </a:lnTo>
                  <a:lnTo>
                    <a:pt x="763" y="119"/>
                  </a:lnTo>
                  <a:lnTo>
                    <a:pt x="796" y="112"/>
                  </a:lnTo>
                  <a:lnTo>
                    <a:pt x="828" y="102"/>
                  </a:lnTo>
                  <a:lnTo>
                    <a:pt x="859" y="93"/>
                  </a:lnTo>
                  <a:lnTo>
                    <a:pt x="891" y="83"/>
                  </a:lnTo>
                  <a:lnTo>
                    <a:pt x="921" y="71"/>
                  </a:lnTo>
                  <a:lnTo>
                    <a:pt x="952" y="59"/>
                  </a:lnTo>
                  <a:lnTo>
                    <a:pt x="982" y="45"/>
                  </a:lnTo>
                  <a:lnTo>
                    <a:pt x="1012" y="31"/>
                  </a:lnTo>
                  <a:lnTo>
                    <a:pt x="1041" y="16"/>
                  </a:lnTo>
                  <a:lnTo>
                    <a:pt x="1070" y="0"/>
                  </a:lnTo>
                </a:path>
              </a:pathLst>
            </a:custGeom>
            <a:noFill/>
            <a:ln w="28575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直接连接符 143">
              <a:extLst>
                <a:ext uri="{FF2B5EF4-FFF2-40B4-BE49-F238E27FC236}">
                  <a16:creationId xmlns:a16="http://schemas.microsoft.com/office/drawing/2014/main" id="{9F2C12DE-6315-B683-599E-1C3C7235BBE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91" y="2206"/>
              <a:ext cx="1" cy="3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45" name="直接连接符 144">
            <a:extLst>
              <a:ext uri="{FF2B5EF4-FFF2-40B4-BE49-F238E27FC236}">
                <a16:creationId xmlns:a16="http://schemas.microsoft.com/office/drawing/2014/main" id="{C6FC6886-177E-5D1E-E8C1-3B518FED3073}"/>
              </a:ext>
            </a:extLst>
          </p:cNvPr>
          <p:cNvSpPr>
            <a:spLocks noChangeAspect="1"/>
          </p:cNvSpPr>
          <p:nvPr/>
        </p:nvSpPr>
        <p:spPr>
          <a:xfrm>
            <a:off x="5448300" y="2449513"/>
            <a:ext cx="1588" cy="87312"/>
          </a:xfrm>
          <a:prstGeom prst="line">
            <a:avLst/>
          </a:prstGeom>
          <a:ln w="76200" cap="flat" cmpd="sng">
            <a:solidFill>
              <a:srgbClr val="E1F4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6" name="直接连接符 145">
            <a:extLst>
              <a:ext uri="{FF2B5EF4-FFF2-40B4-BE49-F238E27FC236}">
                <a16:creationId xmlns:a16="http://schemas.microsoft.com/office/drawing/2014/main" id="{823EC6C8-0113-15A1-549B-69A761778A7A}"/>
              </a:ext>
            </a:extLst>
          </p:cNvPr>
          <p:cNvSpPr>
            <a:spLocks noChangeAspect="1"/>
          </p:cNvSpPr>
          <p:nvPr/>
        </p:nvSpPr>
        <p:spPr>
          <a:xfrm>
            <a:off x="4899025" y="2457450"/>
            <a:ext cx="1588" cy="90488"/>
          </a:xfrm>
          <a:prstGeom prst="line">
            <a:avLst/>
          </a:prstGeom>
          <a:ln w="76200" cap="flat" cmpd="sng">
            <a:solidFill>
              <a:srgbClr val="E1F4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7" name="直接连接符 146">
            <a:extLst>
              <a:ext uri="{FF2B5EF4-FFF2-40B4-BE49-F238E27FC236}">
                <a16:creationId xmlns:a16="http://schemas.microsoft.com/office/drawing/2014/main" id="{5108E15F-0F19-CC66-7F83-84D5696C0BA4}"/>
              </a:ext>
            </a:extLst>
          </p:cNvPr>
          <p:cNvSpPr>
            <a:spLocks noChangeAspect="1"/>
          </p:cNvSpPr>
          <p:nvPr/>
        </p:nvSpPr>
        <p:spPr>
          <a:xfrm>
            <a:off x="5451475" y="1993900"/>
            <a:ext cx="1588" cy="41275"/>
          </a:xfrm>
          <a:prstGeom prst="line">
            <a:avLst/>
          </a:prstGeom>
          <a:ln w="57150" cap="flat" cmpd="sng">
            <a:solidFill>
              <a:srgbClr val="FFFF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8" name="直接连接符 147">
            <a:extLst>
              <a:ext uri="{FF2B5EF4-FFF2-40B4-BE49-F238E27FC236}">
                <a16:creationId xmlns:a16="http://schemas.microsoft.com/office/drawing/2014/main" id="{1A9E4BC0-A7B9-8E68-6D1E-3891CA0F0289}"/>
              </a:ext>
            </a:extLst>
          </p:cNvPr>
          <p:cNvSpPr>
            <a:spLocks noChangeAspect="1"/>
          </p:cNvSpPr>
          <p:nvPr/>
        </p:nvSpPr>
        <p:spPr>
          <a:xfrm>
            <a:off x="4900613" y="1993900"/>
            <a:ext cx="1587" cy="41275"/>
          </a:xfrm>
          <a:prstGeom prst="line">
            <a:avLst/>
          </a:prstGeom>
          <a:ln w="28575" cap="flat" cmpd="sng">
            <a:solidFill>
              <a:srgbClr val="FFFF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9" name="直接连接符 148">
            <a:extLst>
              <a:ext uri="{FF2B5EF4-FFF2-40B4-BE49-F238E27FC236}">
                <a16:creationId xmlns:a16="http://schemas.microsoft.com/office/drawing/2014/main" id="{41939454-16C7-4559-1D31-0E96020671F8}"/>
              </a:ext>
            </a:extLst>
          </p:cNvPr>
          <p:cNvSpPr>
            <a:spLocks noChangeAspect="1"/>
          </p:cNvSpPr>
          <p:nvPr/>
        </p:nvSpPr>
        <p:spPr>
          <a:xfrm flipV="1">
            <a:off x="5629275" y="2744788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0" name="直接连接符 149">
            <a:extLst>
              <a:ext uri="{FF2B5EF4-FFF2-40B4-BE49-F238E27FC236}">
                <a16:creationId xmlns:a16="http://schemas.microsoft.com/office/drawing/2014/main" id="{E3460B7B-7EF8-18E0-0CFD-C6FD57E4714F}"/>
              </a:ext>
            </a:extLst>
          </p:cNvPr>
          <p:cNvSpPr>
            <a:spLocks noChangeAspect="1"/>
          </p:cNvSpPr>
          <p:nvPr/>
        </p:nvSpPr>
        <p:spPr>
          <a:xfrm flipV="1">
            <a:off x="5511800" y="2616200"/>
            <a:ext cx="577850" cy="5794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1" name="直接连接符 150">
            <a:extLst>
              <a:ext uri="{FF2B5EF4-FFF2-40B4-BE49-F238E27FC236}">
                <a16:creationId xmlns:a16="http://schemas.microsoft.com/office/drawing/2014/main" id="{5FCA4471-9C82-B774-C3A5-590BCC25D589}"/>
              </a:ext>
            </a:extLst>
          </p:cNvPr>
          <p:cNvSpPr>
            <a:spLocks noChangeAspect="1"/>
          </p:cNvSpPr>
          <p:nvPr/>
        </p:nvSpPr>
        <p:spPr>
          <a:xfrm flipV="1">
            <a:off x="5511800" y="2551113"/>
            <a:ext cx="514350" cy="514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2" name="直接连接符 151">
            <a:extLst>
              <a:ext uri="{FF2B5EF4-FFF2-40B4-BE49-F238E27FC236}">
                <a16:creationId xmlns:a16="http://schemas.microsoft.com/office/drawing/2014/main" id="{A68826F9-DCE8-0994-BCCD-8755FCBF50ED}"/>
              </a:ext>
            </a:extLst>
          </p:cNvPr>
          <p:cNvSpPr>
            <a:spLocks noChangeAspect="1"/>
          </p:cNvSpPr>
          <p:nvPr/>
        </p:nvSpPr>
        <p:spPr>
          <a:xfrm flipV="1">
            <a:off x="5511800" y="2551113"/>
            <a:ext cx="388938" cy="3889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3" name="直接连接符 152">
            <a:extLst>
              <a:ext uri="{FF2B5EF4-FFF2-40B4-BE49-F238E27FC236}">
                <a16:creationId xmlns:a16="http://schemas.microsoft.com/office/drawing/2014/main" id="{4BBDA090-1FCB-CEBB-D80B-93BF27C5A13C}"/>
              </a:ext>
            </a:extLst>
          </p:cNvPr>
          <p:cNvSpPr>
            <a:spLocks noChangeAspect="1"/>
          </p:cNvSpPr>
          <p:nvPr/>
        </p:nvSpPr>
        <p:spPr>
          <a:xfrm flipV="1">
            <a:off x="5511800" y="2551113"/>
            <a:ext cx="258763" cy="260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4" name="直接连接符 153">
            <a:extLst>
              <a:ext uri="{FF2B5EF4-FFF2-40B4-BE49-F238E27FC236}">
                <a16:creationId xmlns:a16="http://schemas.microsoft.com/office/drawing/2014/main" id="{86704468-4E84-FC24-B93B-98B62EFF251C}"/>
              </a:ext>
            </a:extLst>
          </p:cNvPr>
          <p:cNvSpPr>
            <a:spLocks noChangeAspect="1"/>
          </p:cNvSpPr>
          <p:nvPr/>
        </p:nvSpPr>
        <p:spPr>
          <a:xfrm flipV="1">
            <a:off x="5884863" y="2998788"/>
            <a:ext cx="204787" cy="204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5" name="直接连接符 154">
            <a:extLst>
              <a:ext uri="{FF2B5EF4-FFF2-40B4-BE49-F238E27FC236}">
                <a16:creationId xmlns:a16="http://schemas.microsoft.com/office/drawing/2014/main" id="{5F83F0FF-DB36-B2DD-A59B-2B6693FE6D14}"/>
              </a:ext>
            </a:extLst>
          </p:cNvPr>
          <p:cNvSpPr>
            <a:spLocks noChangeAspect="1"/>
          </p:cNvSpPr>
          <p:nvPr/>
        </p:nvSpPr>
        <p:spPr>
          <a:xfrm flipV="1">
            <a:off x="5759450" y="2870200"/>
            <a:ext cx="330200" cy="3333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6" name="直接连接符 155">
            <a:extLst>
              <a:ext uri="{FF2B5EF4-FFF2-40B4-BE49-F238E27FC236}">
                <a16:creationId xmlns:a16="http://schemas.microsoft.com/office/drawing/2014/main" id="{0FAB79D4-FA49-22D1-1731-CE5C61819C30}"/>
              </a:ext>
            </a:extLst>
          </p:cNvPr>
          <p:cNvSpPr>
            <a:spLocks noChangeAspect="1"/>
          </p:cNvSpPr>
          <p:nvPr/>
        </p:nvSpPr>
        <p:spPr>
          <a:xfrm flipV="1">
            <a:off x="6015038" y="3128963"/>
            <a:ext cx="74612" cy="746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7" name="直接连接符 156">
            <a:extLst>
              <a:ext uri="{FF2B5EF4-FFF2-40B4-BE49-F238E27FC236}">
                <a16:creationId xmlns:a16="http://schemas.microsoft.com/office/drawing/2014/main" id="{9D4E745E-764D-BC50-B3C3-4E3EDB86B45D}"/>
              </a:ext>
            </a:extLst>
          </p:cNvPr>
          <p:cNvSpPr>
            <a:spLocks noChangeAspect="1"/>
          </p:cNvSpPr>
          <p:nvPr/>
        </p:nvSpPr>
        <p:spPr>
          <a:xfrm flipV="1">
            <a:off x="5511800" y="2551113"/>
            <a:ext cx="130175" cy="1317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8" name="直接连接符 157">
            <a:extLst>
              <a:ext uri="{FF2B5EF4-FFF2-40B4-BE49-F238E27FC236}">
                <a16:creationId xmlns:a16="http://schemas.microsoft.com/office/drawing/2014/main" id="{97636767-3EF1-D5BF-8DF9-9EE98778E4EC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78313" y="3811588"/>
            <a:ext cx="57150" cy="539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9" name="直接连接符 158">
            <a:extLst>
              <a:ext uri="{FF2B5EF4-FFF2-40B4-BE49-F238E27FC236}">
                <a16:creationId xmlns:a16="http://schemas.microsoft.com/office/drawing/2014/main" id="{8EC63374-75CA-900A-B5EF-AAE3D50231A9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78313" y="3697288"/>
            <a:ext cx="179387" cy="1682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0" name="直接连接符 159">
            <a:extLst>
              <a:ext uri="{FF2B5EF4-FFF2-40B4-BE49-F238E27FC236}">
                <a16:creationId xmlns:a16="http://schemas.microsoft.com/office/drawing/2014/main" id="{B28F6866-6AB8-B176-3BAC-E02FA59F67D2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78313" y="3581400"/>
            <a:ext cx="301625" cy="2841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1" name="直接连接符 160">
            <a:extLst>
              <a:ext uri="{FF2B5EF4-FFF2-40B4-BE49-F238E27FC236}">
                <a16:creationId xmlns:a16="http://schemas.microsoft.com/office/drawing/2014/main" id="{6326B148-CE65-2227-621A-96EF22861129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78313" y="3465513"/>
            <a:ext cx="423862" cy="4000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2" name="直接连接符 161">
            <a:extLst>
              <a:ext uri="{FF2B5EF4-FFF2-40B4-BE49-F238E27FC236}">
                <a16:creationId xmlns:a16="http://schemas.microsoft.com/office/drawing/2014/main" id="{13444C65-076F-F99F-887A-4E62D383E1CE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78313" y="3349625"/>
            <a:ext cx="544512" cy="5159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3" name="直接连接符 162">
            <a:extLst>
              <a:ext uri="{FF2B5EF4-FFF2-40B4-BE49-F238E27FC236}">
                <a16:creationId xmlns:a16="http://schemas.microsoft.com/office/drawing/2014/main" id="{5BA21FFA-F651-4C2E-76AD-628FF0FE59ED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78313" y="3235325"/>
            <a:ext cx="560387" cy="5302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4" name="直接连接符 163">
            <a:extLst>
              <a:ext uri="{FF2B5EF4-FFF2-40B4-BE49-F238E27FC236}">
                <a16:creationId xmlns:a16="http://schemas.microsoft.com/office/drawing/2014/main" id="{57659F4C-B023-F515-670F-30C80D15DDD8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364038" y="3201988"/>
            <a:ext cx="474662" cy="4492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5" name="直接连接符 164">
            <a:extLst>
              <a:ext uri="{FF2B5EF4-FFF2-40B4-BE49-F238E27FC236}">
                <a16:creationId xmlns:a16="http://schemas.microsoft.com/office/drawing/2014/main" id="{20C99C7D-C533-B3DF-F2E8-2E1637D4C009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484688" y="3201988"/>
            <a:ext cx="354012" cy="3365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6" name="直接连接符 165">
            <a:extLst>
              <a:ext uri="{FF2B5EF4-FFF2-40B4-BE49-F238E27FC236}">
                <a16:creationId xmlns:a16="http://schemas.microsoft.com/office/drawing/2014/main" id="{622B8A60-D813-4088-0B12-C308FB87BA31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606925" y="3201988"/>
            <a:ext cx="231775" cy="2206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7" name="直接连接符 166">
            <a:extLst>
              <a:ext uri="{FF2B5EF4-FFF2-40B4-BE49-F238E27FC236}">
                <a16:creationId xmlns:a16="http://schemas.microsoft.com/office/drawing/2014/main" id="{A198AA71-C168-74AE-8855-C5F973223DF7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729163" y="3201988"/>
            <a:ext cx="109537" cy="1047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8" name="直接连接符 167">
            <a:extLst>
              <a:ext uri="{FF2B5EF4-FFF2-40B4-BE49-F238E27FC236}">
                <a16:creationId xmlns:a16="http://schemas.microsoft.com/office/drawing/2014/main" id="{11764004-1424-96A0-8241-C7A4AF7D3DB8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11800" y="3811588"/>
            <a:ext cx="55563" cy="539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" name="直接连接符 168">
            <a:extLst>
              <a:ext uri="{FF2B5EF4-FFF2-40B4-BE49-F238E27FC236}">
                <a16:creationId xmlns:a16="http://schemas.microsoft.com/office/drawing/2014/main" id="{F16A664F-3B7D-FAA0-26FA-95B5AED2928E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11800" y="3697288"/>
            <a:ext cx="177800" cy="1682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0" name="直接连接符 169">
            <a:extLst>
              <a:ext uri="{FF2B5EF4-FFF2-40B4-BE49-F238E27FC236}">
                <a16:creationId xmlns:a16="http://schemas.microsoft.com/office/drawing/2014/main" id="{661C7092-D522-A85B-93CD-81C3F44DE38A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11800" y="3581400"/>
            <a:ext cx="301625" cy="2841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1" name="直接连接符 170">
            <a:extLst>
              <a:ext uri="{FF2B5EF4-FFF2-40B4-BE49-F238E27FC236}">
                <a16:creationId xmlns:a16="http://schemas.microsoft.com/office/drawing/2014/main" id="{224AF862-7416-B635-39FD-82535BCACFE6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11800" y="3465513"/>
            <a:ext cx="422275" cy="4000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2" name="直接连接符 171">
            <a:extLst>
              <a:ext uri="{FF2B5EF4-FFF2-40B4-BE49-F238E27FC236}">
                <a16:creationId xmlns:a16="http://schemas.microsoft.com/office/drawing/2014/main" id="{4585C1E1-4016-8106-B869-56CA8962A1EC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11800" y="3349625"/>
            <a:ext cx="542925" cy="5159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3" name="直接连接符 172">
            <a:extLst>
              <a:ext uri="{FF2B5EF4-FFF2-40B4-BE49-F238E27FC236}">
                <a16:creationId xmlns:a16="http://schemas.microsoft.com/office/drawing/2014/main" id="{66C095DB-76D7-4C5D-1776-353BDFA694E3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11800" y="3235325"/>
            <a:ext cx="560388" cy="5302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4" name="直接连接符 173">
            <a:extLst>
              <a:ext uri="{FF2B5EF4-FFF2-40B4-BE49-F238E27FC236}">
                <a16:creationId xmlns:a16="http://schemas.microsoft.com/office/drawing/2014/main" id="{EEC9B6C6-73B4-B7CF-5FC0-FA3450E8A5AA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95938" y="3201988"/>
            <a:ext cx="476250" cy="4492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5" name="直接连接符 174">
            <a:extLst>
              <a:ext uri="{FF2B5EF4-FFF2-40B4-BE49-F238E27FC236}">
                <a16:creationId xmlns:a16="http://schemas.microsoft.com/office/drawing/2014/main" id="{F9B34AD7-19D2-E4C5-D637-EF76EF86996F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718175" y="3201988"/>
            <a:ext cx="354013" cy="3365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6" name="直接连接符 175">
            <a:extLst>
              <a:ext uri="{FF2B5EF4-FFF2-40B4-BE49-F238E27FC236}">
                <a16:creationId xmlns:a16="http://schemas.microsoft.com/office/drawing/2014/main" id="{95C14D51-DFA5-DCBC-9BD6-3834BA50869D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840413" y="3201988"/>
            <a:ext cx="231775" cy="2206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7" name="直接连接符 176">
            <a:extLst>
              <a:ext uri="{FF2B5EF4-FFF2-40B4-BE49-F238E27FC236}">
                <a16:creationId xmlns:a16="http://schemas.microsoft.com/office/drawing/2014/main" id="{4E42B4CB-9F97-B30D-B8CF-A178375CE572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961063" y="3201988"/>
            <a:ext cx="111125" cy="1047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8" name="直接连接符 177">
            <a:extLst>
              <a:ext uri="{FF2B5EF4-FFF2-40B4-BE49-F238E27FC236}">
                <a16:creationId xmlns:a16="http://schemas.microsoft.com/office/drawing/2014/main" id="{94B7CBDF-386B-AA7B-CD36-61518249234D}"/>
              </a:ext>
            </a:extLst>
          </p:cNvPr>
          <p:cNvSpPr>
            <a:spLocks noChangeAspect="1"/>
          </p:cNvSpPr>
          <p:nvPr/>
        </p:nvSpPr>
        <p:spPr>
          <a:xfrm flipV="1">
            <a:off x="4392613" y="2744788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9" name="直接连接符 178">
            <a:extLst>
              <a:ext uri="{FF2B5EF4-FFF2-40B4-BE49-F238E27FC236}">
                <a16:creationId xmlns:a16="http://schemas.microsoft.com/office/drawing/2014/main" id="{3C9DC34E-6A10-5301-B6D1-FDFB65DF5470}"/>
              </a:ext>
            </a:extLst>
          </p:cNvPr>
          <p:cNvSpPr>
            <a:spLocks noChangeAspect="1"/>
          </p:cNvSpPr>
          <p:nvPr/>
        </p:nvSpPr>
        <p:spPr>
          <a:xfrm flipV="1">
            <a:off x="4275138" y="2616200"/>
            <a:ext cx="577850" cy="5794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0" name="直接连接符 179">
            <a:extLst>
              <a:ext uri="{FF2B5EF4-FFF2-40B4-BE49-F238E27FC236}">
                <a16:creationId xmlns:a16="http://schemas.microsoft.com/office/drawing/2014/main" id="{DF95B02A-0247-7DEA-05DD-E1B9804BD2AF}"/>
              </a:ext>
            </a:extLst>
          </p:cNvPr>
          <p:cNvSpPr>
            <a:spLocks noChangeAspect="1"/>
          </p:cNvSpPr>
          <p:nvPr/>
        </p:nvSpPr>
        <p:spPr>
          <a:xfrm flipV="1">
            <a:off x="4275138" y="2551113"/>
            <a:ext cx="514350" cy="514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1" name="直接连接符 180">
            <a:extLst>
              <a:ext uri="{FF2B5EF4-FFF2-40B4-BE49-F238E27FC236}">
                <a16:creationId xmlns:a16="http://schemas.microsoft.com/office/drawing/2014/main" id="{6EFAD1A5-C358-3DD8-B42D-D5F4ADF7BC96}"/>
              </a:ext>
            </a:extLst>
          </p:cNvPr>
          <p:cNvSpPr>
            <a:spLocks noChangeAspect="1"/>
          </p:cNvSpPr>
          <p:nvPr/>
        </p:nvSpPr>
        <p:spPr>
          <a:xfrm flipV="1">
            <a:off x="4275138" y="2551113"/>
            <a:ext cx="388937" cy="3889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2" name="直接连接符 181">
            <a:extLst>
              <a:ext uri="{FF2B5EF4-FFF2-40B4-BE49-F238E27FC236}">
                <a16:creationId xmlns:a16="http://schemas.microsoft.com/office/drawing/2014/main" id="{21797239-BE9E-4FA0-82FB-EDB84D8EDB7D}"/>
              </a:ext>
            </a:extLst>
          </p:cNvPr>
          <p:cNvSpPr>
            <a:spLocks noChangeAspect="1"/>
          </p:cNvSpPr>
          <p:nvPr/>
        </p:nvSpPr>
        <p:spPr>
          <a:xfrm flipV="1">
            <a:off x="4275138" y="2551113"/>
            <a:ext cx="258762" cy="260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3" name="直接连接符 182">
            <a:extLst>
              <a:ext uri="{FF2B5EF4-FFF2-40B4-BE49-F238E27FC236}">
                <a16:creationId xmlns:a16="http://schemas.microsoft.com/office/drawing/2014/main" id="{DC3D397A-0D04-5CFD-EFC4-675C77C23A26}"/>
              </a:ext>
            </a:extLst>
          </p:cNvPr>
          <p:cNvSpPr>
            <a:spLocks noChangeAspect="1"/>
          </p:cNvSpPr>
          <p:nvPr/>
        </p:nvSpPr>
        <p:spPr>
          <a:xfrm flipV="1">
            <a:off x="4649788" y="2998788"/>
            <a:ext cx="203200" cy="204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4" name="直接连接符 183">
            <a:extLst>
              <a:ext uri="{FF2B5EF4-FFF2-40B4-BE49-F238E27FC236}">
                <a16:creationId xmlns:a16="http://schemas.microsoft.com/office/drawing/2014/main" id="{BB5631D5-83B5-4C8D-08A6-EFA8E826A2E9}"/>
              </a:ext>
            </a:extLst>
          </p:cNvPr>
          <p:cNvSpPr>
            <a:spLocks noChangeAspect="1"/>
          </p:cNvSpPr>
          <p:nvPr/>
        </p:nvSpPr>
        <p:spPr>
          <a:xfrm flipV="1">
            <a:off x="4522788" y="2870200"/>
            <a:ext cx="330200" cy="3333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5" name="直接连接符 184">
            <a:extLst>
              <a:ext uri="{FF2B5EF4-FFF2-40B4-BE49-F238E27FC236}">
                <a16:creationId xmlns:a16="http://schemas.microsoft.com/office/drawing/2014/main" id="{AC3912CD-9B72-72B0-A0C7-E503195071B1}"/>
              </a:ext>
            </a:extLst>
          </p:cNvPr>
          <p:cNvSpPr>
            <a:spLocks noChangeAspect="1"/>
          </p:cNvSpPr>
          <p:nvPr/>
        </p:nvSpPr>
        <p:spPr>
          <a:xfrm flipV="1">
            <a:off x="4779963" y="3128963"/>
            <a:ext cx="73025" cy="746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6" name="直接连接符 185">
            <a:extLst>
              <a:ext uri="{FF2B5EF4-FFF2-40B4-BE49-F238E27FC236}">
                <a16:creationId xmlns:a16="http://schemas.microsoft.com/office/drawing/2014/main" id="{72AC71F1-3F64-46AF-FB24-A9866839F683}"/>
              </a:ext>
            </a:extLst>
          </p:cNvPr>
          <p:cNvSpPr>
            <a:spLocks noChangeAspect="1"/>
          </p:cNvSpPr>
          <p:nvPr/>
        </p:nvSpPr>
        <p:spPr>
          <a:xfrm flipV="1">
            <a:off x="4275138" y="2551113"/>
            <a:ext cx="130175" cy="1317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7" name="直接连接符 186">
            <a:extLst>
              <a:ext uri="{FF2B5EF4-FFF2-40B4-BE49-F238E27FC236}">
                <a16:creationId xmlns:a16="http://schemas.microsoft.com/office/drawing/2014/main" id="{276AE34F-3A42-7227-5B2B-DE0681768E99}"/>
              </a:ext>
            </a:extLst>
          </p:cNvPr>
          <p:cNvSpPr>
            <a:spLocks noChangeAspect="1"/>
          </p:cNvSpPr>
          <p:nvPr/>
        </p:nvSpPr>
        <p:spPr>
          <a:xfrm>
            <a:off x="5445125" y="5824538"/>
            <a:ext cx="2759075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8" name="直接连接符 187">
            <a:extLst>
              <a:ext uri="{FF2B5EF4-FFF2-40B4-BE49-F238E27FC236}">
                <a16:creationId xmlns:a16="http://schemas.microsoft.com/office/drawing/2014/main" id="{23BBDEE3-7357-05DF-784E-5CA2F3BD30CF}"/>
              </a:ext>
            </a:extLst>
          </p:cNvPr>
          <p:cNvSpPr>
            <a:spLocks noChangeAspect="1"/>
          </p:cNvSpPr>
          <p:nvPr/>
        </p:nvSpPr>
        <p:spPr>
          <a:xfrm>
            <a:off x="6873875" y="3198813"/>
            <a:ext cx="1711325" cy="1587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9" name="直接连接符 188">
            <a:extLst>
              <a:ext uri="{FF2B5EF4-FFF2-40B4-BE49-F238E27FC236}">
                <a16:creationId xmlns:a16="http://schemas.microsoft.com/office/drawing/2014/main" id="{79C09C3A-59E4-5B52-8391-1173E94EDD4B}"/>
              </a:ext>
            </a:extLst>
          </p:cNvPr>
          <p:cNvSpPr>
            <a:spLocks noChangeAspect="1"/>
          </p:cNvSpPr>
          <p:nvPr/>
        </p:nvSpPr>
        <p:spPr>
          <a:xfrm>
            <a:off x="7254875" y="4254500"/>
            <a:ext cx="949325" cy="158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0" name="任意多边形 277691">
            <a:extLst>
              <a:ext uri="{FF2B5EF4-FFF2-40B4-BE49-F238E27FC236}">
                <a16:creationId xmlns:a16="http://schemas.microsoft.com/office/drawing/2014/main" id="{FB87A431-E842-67AB-1682-DF3F6D61DFAA}"/>
              </a:ext>
            </a:extLst>
          </p:cNvPr>
          <p:cNvSpPr>
            <a:spLocks noChangeAspect="1"/>
          </p:cNvSpPr>
          <p:nvPr/>
        </p:nvSpPr>
        <p:spPr>
          <a:xfrm>
            <a:off x="7254875" y="4197350"/>
            <a:ext cx="476250" cy="57150"/>
          </a:xfrm>
          <a:custGeom>
            <a:avLst/>
            <a:gdLst/>
            <a:ahLst/>
            <a:cxnLst/>
            <a:rect l="0" t="0" r="0" b="0"/>
            <a:pathLst>
              <a:path w="1632" h="186">
                <a:moveTo>
                  <a:pt x="0" y="0"/>
                </a:moveTo>
                <a:lnTo>
                  <a:pt x="37" y="18"/>
                </a:lnTo>
                <a:lnTo>
                  <a:pt x="75" y="34"/>
                </a:lnTo>
                <a:lnTo>
                  <a:pt x="113" y="49"/>
                </a:lnTo>
                <a:lnTo>
                  <a:pt x="151" y="64"/>
                </a:lnTo>
                <a:lnTo>
                  <a:pt x="190" y="78"/>
                </a:lnTo>
                <a:lnTo>
                  <a:pt x="228" y="92"/>
                </a:lnTo>
                <a:lnTo>
                  <a:pt x="268" y="104"/>
                </a:lnTo>
                <a:lnTo>
                  <a:pt x="308" y="116"/>
                </a:lnTo>
                <a:lnTo>
                  <a:pt x="347" y="126"/>
                </a:lnTo>
                <a:lnTo>
                  <a:pt x="387" y="137"/>
                </a:lnTo>
                <a:lnTo>
                  <a:pt x="428" y="145"/>
                </a:lnTo>
                <a:lnTo>
                  <a:pt x="467" y="153"/>
                </a:lnTo>
                <a:lnTo>
                  <a:pt x="508" y="160"/>
                </a:lnTo>
                <a:lnTo>
                  <a:pt x="549" y="167"/>
                </a:lnTo>
                <a:lnTo>
                  <a:pt x="590" y="172"/>
                </a:lnTo>
                <a:lnTo>
                  <a:pt x="631" y="176"/>
                </a:lnTo>
                <a:lnTo>
                  <a:pt x="672" y="180"/>
                </a:lnTo>
                <a:lnTo>
                  <a:pt x="712" y="183"/>
                </a:lnTo>
                <a:lnTo>
                  <a:pt x="754" y="184"/>
                </a:lnTo>
                <a:lnTo>
                  <a:pt x="795" y="186"/>
                </a:lnTo>
                <a:lnTo>
                  <a:pt x="836" y="186"/>
                </a:lnTo>
                <a:lnTo>
                  <a:pt x="877" y="184"/>
                </a:lnTo>
                <a:lnTo>
                  <a:pt x="919" y="183"/>
                </a:lnTo>
                <a:lnTo>
                  <a:pt x="960" y="180"/>
                </a:lnTo>
                <a:lnTo>
                  <a:pt x="1001" y="176"/>
                </a:lnTo>
                <a:lnTo>
                  <a:pt x="1041" y="172"/>
                </a:lnTo>
                <a:lnTo>
                  <a:pt x="1082" y="167"/>
                </a:lnTo>
                <a:lnTo>
                  <a:pt x="1123" y="160"/>
                </a:lnTo>
                <a:lnTo>
                  <a:pt x="1164" y="153"/>
                </a:lnTo>
                <a:lnTo>
                  <a:pt x="1204" y="145"/>
                </a:lnTo>
                <a:lnTo>
                  <a:pt x="1244" y="137"/>
                </a:lnTo>
                <a:lnTo>
                  <a:pt x="1284" y="126"/>
                </a:lnTo>
                <a:lnTo>
                  <a:pt x="1324" y="116"/>
                </a:lnTo>
                <a:lnTo>
                  <a:pt x="1363" y="104"/>
                </a:lnTo>
                <a:lnTo>
                  <a:pt x="1402" y="92"/>
                </a:lnTo>
                <a:lnTo>
                  <a:pt x="1442" y="78"/>
                </a:lnTo>
                <a:lnTo>
                  <a:pt x="1480" y="64"/>
                </a:lnTo>
                <a:lnTo>
                  <a:pt x="1519" y="49"/>
                </a:lnTo>
                <a:lnTo>
                  <a:pt x="1556" y="34"/>
                </a:lnTo>
                <a:lnTo>
                  <a:pt x="1594" y="18"/>
                </a:lnTo>
                <a:lnTo>
                  <a:pt x="1632" y="0"/>
                </a:lnTo>
              </a:path>
            </a:pathLst>
          </a:custGeom>
          <a:noFill/>
          <a:ln w="28575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1" name="直接连接符 190">
            <a:extLst>
              <a:ext uri="{FF2B5EF4-FFF2-40B4-BE49-F238E27FC236}">
                <a16:creationId xmlns:a16="http://schemas.microsoft.com/office/drawing/2014/main" id="{9C93A025-D781-F450-2749-2EF6E9161DA8}"/>
              </a:ext>
            </a:extLst>
          </p:cNvPr>
          <p:cNvSpPr>
            <a:spLocks noChangeAspect="1"/>
          </p:cNvSpPr>
          <p:nvPr/>
        </p:nvSpPr>
        <p:spPr>
          <a:xfrm>
            <a:off x="7524750" y="1792288"/>
            <a:ext cx="412750" cy="15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2" name="直接连接符 191">
            <a:extLst>
              <a:ext uri="{FF2B5EF4-FFF2-40B4-BE49-F238E27FC236}">
                <a16:creationId xmlns:a16="http://schemas.microsoft.com/office/drawing/2014/main" id="{EC59D45B-899A-F00A-2176-687A57651508}"/>
              </a:ext>
            </a:extLst>
          </p:cNvPr>
          <p:cNvSpPr>
            <a:spLocks noChangeAspect="1"/>
          </p:cNvSpPr>
          <p:nvPr/>
        </p:nvSpPr>
        <p:spPr>
          <a:xfrm>
            <a:off x="7456488" y="1860550"/>
            <a:ext cx="547687" cy="158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3" name="直接连接符 192">
            <a:extLst>
              <a:ext uri="{FF2B5EF4-FFF2-40B4-BE49-F238E27FC236}">
                <a16:creationId xmlns:a16="http://schemas.microsoft.com/office/drawing/2014/main" id="{5EE10346-0CEE-0858-0F0D-AEA25AD73200}"/>
              </a:ext>
            </a:extLst>
          </p:cNvPr>
          <p:cNvSpPr>
            <a:spLocks noChangeAspect="1"/>
          </p:cNvSpPr>
          <p:nvPr/>
        </p:nvSpPr>
        <p:spPr>
          <a:xfrm>
            <a:off x="5972175" y="6207125"/>
            <a:ext cx="2613025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4" name="直接连接符 193">
            <a:extLst>
              <a:ext uri="{FF2B5EF4-FFF2-40B4-BE49-F238E27FC236}">
                <a16:creationId xmlns:a16="http://schemas.microsoft.com/office/drawing/2014/main" id="{F973BB47-52E0-09D0-835E-760D58108A0F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6680200" y="4298950"/>
            <a:ext cx="2082800" cy="20859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5" name="任意多边形 277696">
            <a:extLst>
              <a:ext uri="{FF2B5EF4-FFF2-40B4-BE49-F238E27FC236}">
                <a16:creationId xmlns:a16="http://schemas.microsoft.com/office/drawing/2014/main" id="{D580593A-8A7E-24EA-8912-17728C088DFA}"/>
              </a:ext>
            </a:extLst>
          </p:cNvPr>
          <p:cNvSpPr>
            <a:spLocks noChangeAspect="1"/>
          </p:cNvSpPr>
          <p:nvPr/>
        </p:nvSpPr>
        <p:spPr>
          <a:xfrm>
            <a:off x="7254875" y="2017713"/>
            <a:ext cx="476250" cy="55562"/>
          </a:xfrm>
          <a:custGeom>
            <a:avLst/>
            <a:gdLst/>
            <a:ahLst/>
            <a:cxnLst/>
            <a:rect l="0" t="0" r="0" b="0"/>
            <a:pathLst>
              <a:path w="1632" h="187">
                <a:moveTo>
                  <a:pt x="1632" y="187"/>
                </a:moveTo>
                <a:lnTo>
                  <a:pt x="1594" y="169"/>
                </a:lnTo>
                <a:lnTo>
                  <a:pt x="1556" y="152"/>
                </a:lnTo>
                <a:lnTo>
                  <a:pt x="1519" y="137"/>
                </a:lnTo>
                <a:lnTo>
                  <a:pt x="1480" y="121"/>
                </a:lnTo>
                <a:lnTo>
                  <a:pt x="1442" y="107"/>
                </a:lnTo>
                <a:lnTo>
                  <a:pt x="1402" y="95"/>
                </a:lnTo>
                <a:lnTo>
                  <a:pt x="1363" y="82"/>
                </a:lnTo>
                <a:lnTo>
                  <a:pt x="1324" y="70"/>
                </a:lnTo>
                <a:lnTo>
                  <a:pt x="1284" y="60"/>
                </a:lnTo>
                <a:lnTo>
                  <a:pt x="1244" y="50"/>
                </a:lnTo>
                <a:lnTo>
                  <a:pt x="1204" y="41"/>
                </a:lnTo>
                <a:lnTo>
                  <a:pt x="1164" y="33"/>
                </a:lnTo>
                <a:lnTo>
                  <a:pt x="1123" y="26"/>
                </a:lnTo>
                <a:lnTo>
                  <a:pt x="1082" y="20"/>
                </a:lnTo>
                <a:lnTo>
                  <a:pt x="1041" y="14"/>
                </a:lnTo>
                <a:lnTo>
                  <a:pt x="1001" y="9"/>
                </a:lnTo>
                <a:lnTo>
                  <a:pt x="960" y="6"/>
                </a:lnTo>
                <a:lnTo>
                  <a:pt x="919" y="4"/>
                </a:lnTo>
                <a:lnTo>
                  <a:pt x="877" y="1"/>
                </a:lnTo>
                <a:lnTo>
                  <a:pt x="836" y="0"/>
                </a:lnTo>
                <a:lnTo>
                  <a:pt x="795" y="0"/>
                </a:lnTo>
                <a:lnTo>
                  <a:pt x="754" y="1"/>
                </a:lnTo>
                <a:lnTo>
                  <a:pt x="712" y="4"/>
                </a:lnTo>
                <a:lnTo>
                  <a:pt x="672" y="6"/>
                </a:lnTo>
                <a:lnTo>
                  <a:pt x="631" y="9"/>
                </a:lnTo>
                <a:lnTo>
                  <a:pt x="590" y="14"/>
                </a:lnTo>
                <a:lnTo>
                  <a:pt x="549" y="20"/>
                </a:lnTo>
                <a:lnTo>
                  <a:pt x="508" y="26"/>
                </a:lnTo>
                <a:lnTo>
                  <a:pt x="467" y="33"/>
                </a:lnTo>
                <a:lnTo>
                  <a:pt x="428" y="41"/>
                </a:lnTo>
                <a:lnTo>
                  <a:pt x="387" y="50"/>
                </a:lnTo>
                <a:lnTo>
                  <a:pt x="347" y="60"/>
                </a:lnTo>
                <a:lnTo>
                  <a:pt x="308" y="70"/>
                </a:lnTo>
                <a:lnTo>
                  <a:pt x="268" y="82"/>
                </a:lnTo>
                <a:lnTo>
                  <a:pt x="228" y="95"/>
                </a:lnTo>
                <a:lnTo>
                  <a:pt x="190" y="107"/>
                </a:lnTo>
                <a:lnTo>
                  <a:pt x="151" y="121"/>
                </a:lnTo>
                <a:lnTo>
                  <a:pt x="113" y="137"/>
                </a:lnTo>
                <a:lnTo>
                  <a:pt x="75" y="152"/>
                </a:lnTo>
                <a:lnTo>
                  <a:pt x="37" y="169"/>
                </a:lnTo>
                <a:lnTo>
                  <a:pt x="0" y="187"/>
                </a:lnTo>
              </a:path>
            </a:pathLst>
          </a:custGeom>
          <a:noFill/>
          <a:ln w="28575" cap="flat" cmpd="sng">
            <a:solidFill>
              <a:srgbClr val="3333CC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6" name="直接连接符 195">
            <a:extLst>
              <a:ext uri="{FF2B5EF4-FFF2-40B4-BE49-F238E27FC236}">
                <a16:creationId xmlns:a16="http://schemas.microsoft.com/office/drawing/2014/main" id="{C0181D91-0013-B8FF-780F-B6CC33263DC8}"/>
              </a:ext>
            </a:extLst>
          </p:cNvPr>
          <p:cNvSpPr>
            <a:spLocks noChangeAspect="1"/>
          </p:cNvSpPr>
          <p:nvPr/>
        </p:nvSpPr>
        <p:spPr>
          <a:xfrm>
            <a:off x="7248525" y="2009775"/>
            <a:ext cx="976313" cy="0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7" name="直接连接符 196">
            <a:extLst>
              <a:ext uri="{FF2B5EF4-FFF2-40B4-BE49-F238E27FC236}">
                <a16:creationId xmlns:a16="http://schemas.microsoft.com/office/drawing/2014/main" id="{3C1AF3B2-C5A9-7DE7-ADAD-2B7D3AAD8046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45125" y="4875213"/>
            <a:ext cx="273050" cy="476250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98" name="组合 197">
            <a:extLst>
              <a:ext uri="{FF2B5EF4-FFF2-40B4-BE49-F238E27FC236}">
                <a16:creationId xmlns:a16="http://schemas.microsoft.com/office/drawing/2014/main" id="{FF44425D-67E0-06F6-1164-0F077819AE1A}"/>
              </a:ext>
            </a:extLst>
          </p:cNvPr>
          <p:cNvGrpSpPr>
            <a:grpSpLocks noChangeAspect="1"/>
          </p:cNvGrpSpPr>
          <p:nvPr/>
        </p:nvGrpSpPr>
        <p:grpSpPr>
          <a:xfrm>
            <a:off x="5170488" y="4627563"/>
            <a:ext cx="1587" cy="1474787"/>
            <a:chOff x="2367" y="2549"/>
            <a:chExt cx="1" cy="639"/>
          </a:xfrm>
        </p:grpSpPr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04C6AE82-5FCB-BC3D-4D1E-21FEEDCBD5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549"/>
              <a:ext cx="1" cy="1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直接连接符 199">
              <a:extLst>
                <a:ext uri="{FF2B5EF4-FFF2-40B4-BE49-F238E27FC236}">
                  <a16:creationId xmlns:a16="http://schemas.microsoft.com/office/drawing/2014/main" id="{D5735E85-4F89-B192-F2AA-8F6A4B641C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729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D9E2574E-B50C-3F79-9439-3F2F78EC34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785"/>
              <a:ext cx="1" cy="16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03A64B64-7D26-03EA-5CF4-2F639C4D85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980"/>
              <a:ext cx="1" cy="2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E3F26703-7C8B-C15A-E8EE-A126070A65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3035"/>
              <a:ext cx="1" cy="15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04" name="直接连接符 203">
            <a:extLst>
              <a:ext uri="{FF2B5EF4-FFF2-40B4-BE49-F238E27FC236}">
                <a16:creationId xmlns:a16="http://schemas.microsoft.com/office/drawing/2014/main" id="{4D6CB1F2-B4C4-7184-4845-566957693E58}"/>
              </a:ext>
            </a:extLst>
          </p:cNvPr>
          <p:cNvSpPr>
            <a:spLocks noChangeAspect="1"/>
          </p:cNvSpPr>
          <p:nvPr/>
        </p:nvSpPr>
        <p:spPr>
          <a:xfrm flipV="1">
            <a:off x="4622800" y="4875213"/>
            <a:ext cx="274638" cy="476250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05" name="组合 204">
            <a:extLst>
              <a:ext uri="{FF2B5EF4-FFF2-40B4-BE49-F238E27FC236}">
                <a16:creationId xmlns:a16="http://schemas.microsoft.com/office/drawing/2014/main" id="{1ABB97A6-9009-79B0-9681-4225BFCEE23F}"/>
              </a:ext>
            </a:extLst>
          </p:cNvPr>
          <p:cNvGrpSpPr>
            <a:grpSpLocks noChangeAspect="1"/>
          </p:cNvGrpSpPr>
          <p:nvPr/>
        </p:nvGrpSpPr>
        <p:grpSpPr>
          <a:xfrm>
            <a:off x="4694238" y="4875213"/>
            <a:ext cx="949325" cy="949325"/>
            <a:chOff x="2104" y="2606"/>
            <a:chExt cx="525" cy="525"/>
          </a:xfrm>
        </p:grpSpPr>
        <p:sp>
          <p:nvSpPr>
            <p:cNvPr id="206" name="任意多边形 277707">
              <a:extLst>
                <a:ext uri="{FF2B5EF4-FFF2-40B4-BE49-F238E27FC236}">
                  <a16:creationId xmlns:a16="http://schemas.microsoft.com/office/drawing/2014/main" id="{F5A8D20E-19CB-9EAB-8853-9721F09785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04" y="2606"/>
              <a:ext cx="525" cy="525"/>
            </a:xfrm>
            <a:custGeom>
              <a:avLst/>
              <a:gdLst/>
              <a:ahLst/>
              <a:cxnLst/>
              <a:rect l="0" t="0" r="0" b="0"/>
              <a:pathLst>
                <a:path w="3263" h="3264">
                  <a:moveTo>
                    <a:pt x="3263" y="1632"/>
                  </a:moveTo>
                  <a:lnTo>
                    <a:pt x="3263" y="1593"/>
                  </a:lnTo>
                  <a:lnTo>
                    <a:pt x="3261" y="1555"/>
                  </a:lnTo>
                  <a:lnTo>
                    <a:pt x="3260" y="1517"/>
                  </a:lnTo>
                  <a:lnTo>
                    <a:pt x="3256" y="1479"/>
                  </a:lnTo>
                  <a:lnTo>
                    <a:pt x="3252" y="1440"/>
                  </a:lnTo>
                  <a:lnTo>
                    <a:pt x="3247" y="1403"/>
                  </a:lnTo>
                  <a:lnTo>
                    <a:pt x="3241" y="1365"/>
                  </a:lnTo>
                  <a:lnTo>
                    <a:pt x="3235" y="1327"/>
                  </a:lnTo>
                  <a:lnTo>
                    <a:pt x="3227" y="1290"/>
                  </a:lnTo>
                  <a:lnTo>
                    <a:pt x="3219" y="1253"/>
                  </a:lnTo>
                  <a:lnTo>
                    <a:pt x="3210" y="1215"/>
                  </a:lnTo>
                  <a:lnTo>
                    <a:pt x="3199" y="1178"/>
                  </a:lnTo>
                  <a:lnTo>
                    <a:pt x="3189" y="1142"/>
                  </a:lnTo>
                  <a:lnTo>
                    <a:pt x="3176" y="1106"/>
                  </a:lnTo>
                  <a:lnTo>
                    <a:pt x="3163" y="1069"/>
                  </a:lnTo>
                  <a:lnTo>
                    <a:pt x="3150" y="1033"/>
                  </a:lnTo>
                  <a:lnTo>
                    <a:pt x="3135" y="998"/>
                  </a:lnTo>
                  <a:lnTo>
                    <a:pt x="3120" y="963"/>
                  </a:lnTo>
                  <a:lnTo>
                    <a:pt x="3105" y="928"/>
                  </a:lnTo>
                  <a:lnTo>
                    <a:pt x="3087" y="894"/>
                  </a:lnTo>
                  <a:lnTo>
                    <a:pt x="3070" y="859"/>
                  </a:lnTo>
                  <a:lnTo>
                    <a:pt x="3051" y="827"/>
                  </a:lnTo>
                  <a:lnTo>
                    <a:pt x="3032" y="793"/>
                  </a:lnTo>
                  <a:lnTo>
                    <a:pt x="3011" y="760"/>
                  </a:lnTo>
                  <a:lnTo>
                    <a:pt x="2991" y="729"/>
                  </a:lnTo>
                  <a:lnTo>
                    <a:pt x="2969" y="697"/>
                  </a:lnTo>
                  <a:lnTo>
                    <a:pt x="2947" y="666"/>
                  </a:lnTo>
                  <a:lnTo>
                    <a:pt x="2924" y="635"/>
                  </a:lnTo>
                  <a:lnTo>
                    <a:pt x="2900" y="605"/>
                  </a:lnTo>
                  <a:lnTo>
                    <a:pt x="2876" y="576"/>
                  </a:lnTo>
                  <a:lnTo>
                    <a:pt x="2851" y="547"/>
                  </a:lnTo>
                  <a:lnTo>
                    <a:pt x="2826" y="519"/>
                  </a:lnTo>
                  <a:lnTo>
                    <a:pt x="2799" y="491"/>
                  </a:lnTo>
                  <a:lnTo>
                    <a:pt x="2772" y="464"/>
                  </a:lnTo>
                  <a:lnTo>
                    <a:pt x="2744" y="437"/>
                  </a:lnTo>
                  <a:lnTo>
                    <a:pt x="2716" y="411"/>
                  </a:lnTo>
                  <a:lnTo>
                    <a:pt x="2687" y="387"/>
                  </a:lnTo>
                  <a:lnTo>
                    <a:pt x="2658" y="362"/>
                  </a:lnTo>
                  <a:lnTo>
                    <a:pt x="2627" y="338"/>
                  </a:lnTo>
                  <a:lnTo>
                    <a:pt x="2597" y="316"/>
                  </a:lnTo>
                  <a:lnTo>
                    <a:pt x="2566" y="294"/>
                  </a:lnTo>
                  <a:lnTo>
                    <a:pt x="2534" y="271"/>
                  </a:lnTo>
                  <a:lnTo>
                    <a:pt x="2503" y="250"/>
                  </a:lnTo>
                  <a:lnTo>
                    <a:pt x="2470" y="231"/>
                  </a:lnTo>
                  <a:lnTo>
                    <a:pt x="2436" y="212"/>
                  </a:lnTo>
                  <a:lnTo>
                    <a:pt x="2403" y="193"/>
                  </a:lnTo>
                  <a:lnTo>
                    <a:pt x="2370" y="176"/>
                  </a:lnTo>
                  <a:lnTo>
                    <a:pt x="2335" y="158"/>
                  </a:lnTo>
                  <a:lnTo>
                    <a:pt x="2300" y="142"/>
                  </a:lnTo>
                  <a:lnTo>
                    <a:pt x="2265" y="127"/>
                  </a:lnTo>
                  <a:lnTo>
                    <a:pt x="2230" y="113"/>
                  </a:lnTo>
                  <a:lnTo>
                    <a:pt x="2193" y="99"/>
                  </a:lnTo>
                  <a:lnTo>
                    <a:pt x="2158" y="86"/>
                  </a:lnTo>
                  <a:lnTo>
                    <a:pt x="2121" y="74"/>
                  </a:lnTo>
                  <a:lnTo>
                    <a:pt x="2085" y="64"/>
                  </a:lnTo>
                  <a:lnTo>
                    <a:pt x="2048" y="53"/>
                  </a:lnTo>
                  <a:lnTo>
                    <a:pt x="2011" y="44"/>
                  </a:lnTo>
                  <a:lnTo>
                    <a:pt x="1974" y="36"/>
                  </a:lnTo>
                  <a:lnTo>
                    <a:pt x="1936" y="28"/>
                  </a:lnTo>
                  <a:lnTo>
                    <a:pt x="1898" y="21"/>
                  </a:lnTo>
                  <a:lnTo>
                    <a:pt x="1861" y="15"/>
                  </a:lnTo>
                  <a:lnTo>
                    <a:pt x="1822" y="10"/>
                  </a:lnTo>
                  <a:lnTo>
                    <a:pt x="1785" y="7"/>
                  </a:lnTo>
                  <a:lnTo>
                    <a:pt x="1747" y="3"/>
                  </a:lnTo>
                  <a:lnTo>
                    <a:pt x="1708" y="1"/>
                  </a:lnTo>
                  <a:lnTo>
                    <a:pt x="1671" y="0"/>
                  </a:lnTo>
                  <a:lnTo>
                    <a:pt x="1632" y="0"/>
                  </a:lnTo>
                  <a:lnTo>
                    <a:pt x="1594" y="0"/>
                  </a:lnTo>
                  <a:lnTo>
                    <a:pt x="1555" y="1"/>
                  </a:lnTo>
                  <a:lnTo>
                    <a:pt x="1517" y="3"/>
                  </a:lnTo>
                  <a:lnTo>
                    <a:pt x="1479" y="7"/>
                  </a:lnTo>
                  <a:lnTo>
                    <a:pt x="1441" y="10"/>
                  </a:lnTo>
                  <a:lnTo>
                    <a:pt x="1404" y="15"/>
                  </a:lnTo>
                  <a:lnTo>
                    <a:pt x="1365" y="21"/>
                  </a:lnTo>
                  <a:lnTo>
                    <a:pt x="1328" y="28"/>
                  </a:lnTo>
                  <a:lnTo>
                    <a:pt x="1290" y="36"/>
                  </a:lnTo>
                  <a:lnTo>
                    <a:pt x="1253" y="44"/>
                  </a:lnTo>
                  <a:lnTo>
                    <a:pt x="1216" y="53"/>
                  </a:lnTo>
                  <a:lnTo>
                    <a:pt x="1180" y="64"/>
                  </a:lnTo>
                  <a:lnTo>
                    <a:pt x="1142" y="74"/>
                  </a:lnTo>
                  <a:lnTo>
                    <a:pt x="1106" y="86"/>
                  </a:lnTo>
                  <a:lnTo>
                    <a:pt x="1070" y="99"/>
                  </a:lnTo>
                  <a:lnTo>
                    <a:pt x="1034" y="113"/>
                  </a:lnTo>
                  <a:lnTo>
                    <a:pt x="999" y="127"/>
                  </a:lnTo>
                  <a:lnTo>
                    <a:pt x="964" y="142"/>
                  </a:lnTo>
                  <a:lnTo>
                    <a:pt x="929" y="158"/>
                  </a:lnTo>
                  <a:lnTo>
                    <a:pt x="895" y="176"/>
                  </a:lnTo>
                  <a:lnTo>
                    <a:pt x="861" y="193"/>
                  </a:lnTo>
                  <a:lnTo>
                    <a:pt x="827" y="212"/>
                  </a:lnTo>
                  <a:lnTo>
                    <a:pt x="795" y="231"/>
                  </a:lnTo>
                  <a:lnTo>
                    <a:pt x="762" y="250"/>
                  </a:lnTo>
                  <a:lnTo>
                    <a:pt x="729" y="271"/>
                  </a:lnTo>
                  <a:lnTo>
                    <a:pt x="698" y="294"/>
                  </a:lnTo>
                  <a:lnTo>
                    <a:pt x="667" y="316"/>
                  </a:lnTo>
                  <a:lnTo>
                    <a:pt x="636" y="338"/>
                  </a:lnTo>
                  <a:lnTo>
                    <a:pt x="607" y="362"/>
                  </a:lnTo>
                  <a:lnTo>
                    <a:pt x="576" y="387"/>
                  </a:lnTo>
                  <a:lnTo>
                    <a:pt x="548" y="411"/>
                  </a:lnTo>
                  <a:lnTo>
                    <a:pt x="519" y="437"/>
                  </a:lnTo>
                  <a:lnTo>
                    <a:pt x="492" y="464"/>
                  </a:lnTo>
                  <a:lnTo>
                    <a:pt x="464" y="491"/>
                  </a:lnTo>
                  <a:lnTo>
                    <a:pt x="439" y="519"/>
                  </a:lnTo>
                  <a:lnTo>
                    <a:pt x="413" y="547"/>
                  </a:lnTo>
                  <a:lnTo>
                    <a:pt x="387" y="576"/>
                  </a:lnTo>
                  <a:lnTo>
                    <a:pt x="363" y="605"/>
                  </a:lnTo>
                  <a:lnTo>
                    <a:pt x="340" y="635"/>
                  </a:lnTo>
                  <a:lnTo>
                    <a:pt x="316" y="666"/>
                  </a:lnTo>
                  <a:lnTo>
                    <a:pt x="294" y="697"/>
                  </a:lnTo>
                  <a:lnTo>
                    <a:pt x="273" y="729"/>
                  </a:lnTo>
                  <a:lnTo>
                    <a:pt x="252" y="760"/>
                  </a:lnTo>
                  <a:lnTo>
                    <a:pt x="232" y="793"/>
                  </a:lnTo>
                  <a:lnTo>
                    <a:pt x="212" y="827"/>
                  </a:lnTo>
                  <a:lnTo>
                    <a:pt x="195" y="859"/>
                  </a:lnTo>
                  <a:lnTo>
                    <a:pt x="176" y="894"/>
                  </a:lnTo>
                  <a:lnTo>
                    <a:pt x="160" y="928"/>
                  </a:lnTo>
                  <a:lnTo>
                    <a:pt x="144" y="963"/>
                  </a:lnTo>
                  <a:lnTo>
                    <a:pt x="128" y="998"/>
                  </a:lnTo>
                  <a:lnTo>
                    <a:pt x="114" y="1033"/>
                  </a:lnTo>
                  <a:lnTo>
                    <a:pt x="100" y="1069"/>
                  </a:lnTo>
                  <a:lnTo>
                    <a:pt x="88" y="1106"/>
                  </a:lnTo>
                  <a:lnTo>
                    <a:pt x="76" y="1142"/>
                  </a:lnTo>
                  <a:lnTo>
                    <a:pt x="64" y="1178"/>
                  </a:lnTo>
                  <a:lnTo>
                    <a:pt x="55" y="1215"/>
                  </a:lnTo>
                  <a:lnTo>
                    <a:pt x="46" y="1253"/>
                  </a:lnTo>
                  <a:lnTo>
                    <a:pt x="36" y="1290"/>
                  </a:lnTo>
                  <a:lnTo>
                    <a:pt x="29" y="1327"/>
                  </a:lnTo>
                  <a:lnTo>
                    <a:pt x="22" y="1365"/>
                  </a:lnTo>
                  <a:lnTo>
                    <a:pt x="16" y="1403"/>
                  </a:lnTo>
                  <a:lnTo>
                    <a:pt x="12" y="1440"/>
                  </a:lnTo>
                  <a:lnTo>
                    <a:pt x="8" y="1479"/>
                  </a:lnTo>
                  <a:lnTo>
                    <a:pt x="5" y="1517"/>
                  </a:lnTo>
                  <a:lnTo>
                    <a:pt x="2" y="1555"/>
                  </a:lnTo>
                  <a:lnTo>
                    <a:pt x="1" y="1593"/>
                  </a:lnTo>
                  <a:lnTo>
                    <a:pt x="0" y="1632"/>
                  </a:lnTo>
                  <a:lnTo>
                    <a:pt x="1" y="1670"/>
                  </a:lnTo>
                  <a:lnTo>
                    <a:pt x="2" y="1709"/>
                  </a:lnTo>
                  <a:lnTo>
                    <a:pt x="5" y="1746"/>
                  </a:lnTo>
                  <a:lnTo>
                    <a:pt x="8" y="1785"/>
                  </a:lnTo>
                  <a:lnTo>
                    <a:pt x="12" y="1823"/>
                  </a:lnTo>
                  <a:lnTo>
                    <a:pt x="16" y="1860"/>
                  </a:lnTo>
                  <a:lnTo>
                    <a:pt x="22" y="1899"/>
                  </a:lnTo>
                  <a:lnTo>
                    <a:pt x="29" y="1936"/>
                  </a:lnTo>
                  <a:lnTo>
                    <a:pt x="36" y="1974"/>
                  </a:lnTo>
                  <a:lnTo>
                    <a:pt x="46" y="2011"/>
                  </a:lnTo>
                  <a:lnTo>
                    <a:pt x="55" y="2048"/>
                  </a:lnTo>
                  <a:lnTo>
                    <a:pt x="64" y="2086"/>
                  </a:lnTo>
                  <a:lnTo>
                    <a:pt x="76" y="2122"/>
                  </a:lnTo>
                  <a:lnTo>
                    <a:pt x="88" y="2158"/>
                  </a:lnTo>
                  <a:lnTo>
                    <a:pt x="100" y="2194"/>
                  </a:lnTo>
                  <a:lnTo>
                    <a:pt x="114" y="2230"/>
                  </a:lnTo>
                  <a:lnTo>
                    <a:pt x="128" y="2265"/>
                  </a:lnTo>
                  <a:lnTo>
                    <a:pt x="144" y="2300"/>
                  </a:lnTo>
                  <a:lnTo>
                    <a:pt x="160" y="2335"/>
                  </a:lnTo>
                  <a:lnTo>
                    <a:pt x="176" y="2369"/>
                  </a:lnTo>
                  <a:lnTo>
                    <a:pt x="195" y="2404"/>
                  </a:lnTo>
                  <a:lnTo>
                    <a:pt x="212" y="2437"/>
                  </a:lnTo>
                  <a:lnTo>
                    <a:pt x="232" y="2471"/>
                  </a:lnTo>
                  <a:lnTo>
                    <a:pt x="252" y="2503"/>
                  </a:lnTo>
                  <a:lnTo>
                    <a:pt x="273" y="2535"/>
                  </a:lnTo>
                  <a:lnTo>
                    <a:pt x="294" y="2566"/>
                  </a:lnTo>
                  <a:lnTo>
                    <a:pt x="316" y="2598"/>
                  </a:lnTo>
                  <a:lnTo>
                    <a:pt x="340" y="2628"/>
                  </a:lnTo>
                  <a:lnTo>
                    <a:pt x="363" y="2658"/>
                  </a:lnTo>
                  <a:lnTo>
                    <a:pt x="387" y="2688"/>
                  </a:lnTo>
                  <a:lnTo>
                    <a:pt x="413" y="2717"/>
                  </a:lnTo>
                  <a:lnTo>
                    <a:pt x="439" y="2745"/>
                  </a:lnTo>
                  <a:lnTo>
                    <a:pt x="464" y="2773"/>
                  </a:lnTo>
                  <a:lnTo>
                    <a:pt x="492" y="2800"/>
                  </a:lnTo>
                  <a:lnTo>
                    <a:pt x="519" y="2826"/>
                  </a:lnTo>
                  <a:lnTo>
                    <a:pt x="548" y="2852"/>
                  </a:lnTo>
                  <a:lnTo>
                    <a:pt x="576" y="2877"/>
                  </a:lnTo>
                  <a:lnTo>
                    <a:pt x="607" y="2901"/>
                  </a:lnTo>
                  <a:lnTo>
                    <a:pt x="636" y="2926"/>
                  </a:lnTo>
                  <a:lnTo>
                    <a:pt x="667" y="2948"/>
                  </a:lnTo>
                  <a:lnTo>
                    <a:pt x="698" y="2970"/>
                  </a:lnTo>
                  <a:lnTo>
                    <a:pt x="729" y="2992"/>
                  </a:lnTo>
                  <a:lnTo>
                    <a:pt x="762" y="3013"/>
                  </a:lnTo>
                  <a:lnTo>
                    <a:pt x="795" y="3033"/>
                  </a:lnTo>
                  <a:lnTo>
                    <a:pt x="827" y="3052"/>
                  </a:lnTo>
                  <a:lnTo>
                    <a:pt x="861" y="3070"/>
                  </a:lnTo>
                  <a:lnTo>
                    <a:pt x="895" y="3088"/>
                  </a:lnTo>
                  <a:lnTo>
                    <a:pt x="929" y="3105"/>
                  </a:lnTo>
                  <a:lnTo>
                    <a:pt x="964" y="3122"/>
                  </a:lnTo>
                  <a:lnTo>
                    <a:pt x="999" y="3137"/>
                  </a:lnTo>
                  <a:lnTo>
                    <a:pt x="1034" y="3151"/>
                  </a:lnTo>
                  <a:lnTo>
                    <a:pt x="1070" y="3165"/>
                  </a:lnTo>
                  <a:lnTo>
                    <a:pt x="1106" y="3178"/>
                  </a:lnTo>
                  <a:lnTo>
                    <a:pt x="1142" y="3189"/>
                  </a:lnTo>
                  <a:lnTo>
                    <a:pt x="1180" y="3200"/>
                  </a:lnTo>
                  <a:lnTo>
                    <a:pt x="1216" y="3210"/>
                  </a:lnTo>
                  <a:lnTo>
                    <a:pt x="1253" y="3220"/>
                  </a:lnTo>
                  <a:lnTo>
                    <a:pt x="1290" y="3228"/>
                  </a:lnTo>
                  <a:lnTo>
                    <a:pt x="1328" y="3236"/>
                  </a:lnTo>
                  <a:lnTo>
                    <a:pt x="1365" y="3243"/>
                  </a:lnTo>
                  <a:lnTo>
                    <a:pt x="1404" y="3249"/>
                  </a:lnTo>
                  <a:lnTo>
                    <a:pt x="1441" y="3253"/>
                  </a:lnTo>
                  <a:lnTo>
                    <a:pt x="1479" y="3257"/>
                  </a:lnTo>
                  <a:lnTo>
                    <a:pt x="1517" y="3260"/>
                  </a:lnTo>
                  <a:lnTo>
                    <a:pt x="1555" y="3263"/>
                  </a:lnTo>
                  <a:lnTo>
                    <a:pt x="1594" y="3264"/>
                  </a:lnTo>
                  <a:lnTo>
                    <a:pt x="1632" y="3264"/>
                  </a:lnTo>
                  <a:lnTo>
                    <a:pt x="1671" y="3264"/>
                  </a:lnTo>
                  <a:lnTo>
                    <a:pt x="1708" y="3263"/>
                  </a:lnTo>
                  <a:lnTo>
                    <a:pt x="1747" y="3260"/>
                  </a:lnTo>
                  <a:lnTo>
                    <a:pt x="1785" y="3257"/>
                  </a:lnTo>
                  <a:lnTo>
                    <a:pt x="1822" y="3253"/>
                  </a:lnTo>
                  <a:lnTo>
                    <a:pt x="1861" y="3249"/>
                  </a:lnTo>
                  <a:lnTo>
                    <a:pt x="1898" y="3243"/>
                  </a:lnTo>
                  <a:lnTo>
                    <a:pt x="1936" y="3236"/>
                  </a:lnTo>
                  <a:lnTo>
                    <a:pt x="1974" y="3228"/>
                  </a:lnTo>
                  <a:lnTo>
                    <a:pt x="2011" y="3220"/>
                  </a:lnTo>
                  <a:lnTo>
                    <a:pt x="2048" y="3210"/>
                  </a:lnTo>
                  <a:lnTo>
                    <a:pt x="2085" y="3200"/>
                  </a:lnTo>
                  <a:lnTo>
                    <a:pt x="2121" y="3189"/>
                  </a:lnTo>
                  <a:lnTo>
                    <a:pt x="2158" y="3178"/>
                  </a:lnTo>
                  <a:lnTo>
                    <a:pt x="2193" y="3165"/>
                  </a:lnTo>
                  <a:lnTo>
                    <a:pt x="2230" y="3151"/>
                  </a:lnTo>
                  <a:lnTo>
                    <a:pt x="2265" y="3137"/>
                  </a:lnTo>
                  <a:lnTo>
                    <a:pt x="2300" y="3122"/>
                  </a:lnTo>
                  <a:lnTo>
                    <a:pt x="2335" y="3105"/>
                  </a:lnTo>
                  <a:lnTo>
                    <a:pt x="2370" y="3088"/>
                  </a:lnTo>
                  <a:lnTo>
                    <a:pt x="2403" y="3070"/>
                  </a:lnTo>
                  <a:lnTo>
                    <a:pt x="2436" y="3052"/>
                  </a:lnTo>
                  <a:lnTo>
                    <a:pt x="2470" y="3033"/>
                  </a:lnTo>
                  <a:lnTo>
                    <a:pt x="2503" y="3013"/>
                  </a:lnTo>
                  <a:lnTo>
                    <a:pt x="2534" y="2992"/>
                  </a:lnTo>
                  <a:lnTo>
                    <a:pt x="2566" y="2970"/>
                  </a:lnTo>
                  <a:lnTo>
                    <a:pt x="2597" y="2948"/>
                  </a:lnTo>
                  <a:lnTo>
                    <a:pt x="2627" y="2926"/>
                  </a:lnTo>
                  <a:lnTo>
                    <a:pt x="2658" y="2901"/>
                  </a:lnTo>
                  <a:lnTo>
                    <a:pt x="2687" y="2877"/>
                  </a:lnTo>
                  <a:lnTo>
                    <a:pt x="2716" y="2852"/>
                  </a:lnTo>
                  <a:lnTo>
                    <a:pt x="2744" y="2826"/>
                  </a:lnTo>
                  <a:lnTo>
                    <a:pt x="2772" y="2800"/>
                  </a:lnTo>
                  <a:lnTo>
                    <a:pt x="2799" y="2773"/>
                  </a:lnTo>
                  <a:lnTo>
                    <a:pt x="2826" y="2745"/>
                  </a:lnTo>
                  <a:lnTo>
                    <a:pt x="2851" y="2717"/>
                  </a:lnTo>
                  <a:lnTo>
                    <a:pt x="2876" y="2688"/>
                  </a:lnTo>
                  <a:lnTo>
                    <a:pt x="2900" y="2658"/>
                  </a:lnTo>
                  <a:lnTo>
                    <a:pt x="2924" y="2628"/>
                  </a:lnTo>
                  <a:lnTo>
                    <a:pt x="2947" y="2598"/>
                  </a:lnTo>
                  <a:lnTo>
                    <a:pt x="2969" y="2566"/>
                  </a:lnTo>
                  <a:lnTo>
                    <a:pt x="2991" y="2535"/>
                  </a:lnTo>
                  <a:lnTo>
                    <a:pt x="3011" y="2503"/>
                  </a:lnTo>
                  <a:lnTo>
                    <a:pt x="3032" y="2471"/>
                  </a:lnTo>
                  <a:lnTo>
                    <a:pt x="3051" y="2437"/>
                  </a:lnTo>
                  <a:lnTo>
                    <a:pt x="3070" y="2404"/>
                  </a:lnTo>
                  <a:lnTo>
                    <a:pt x="3087" y="2369"/>
                  </a:lnTo>
                  <a:lnTo>
                    <a:pt x="3105" y="2335"/>
                  </a:lnTo>
                  <a:lnTo>
                    <a:pt x="3120" y="2300"/>
                  </a:lnTo>
                  <a:lnTo>
                    <a:pt x="3135" y="2265"/>
                  </a:lnTo>
                  <a:lnTo>
                    <a:pt x="3150" y="2230"/>
                  </a:lnTo>
                  <a:lnTo>
                    <a:pt x="3163" y="2194"/>
                  </a:lnTo>
                  <a:lnTo>
                    <a:pt x="3176" y="2158"/>
                  </a:lnTo>
                  <a:lnTo>
                    <a:pt x="3189" y="2122"/>
                  </a:lnTo>
                </a:path>
              </a:pathLst>
            </a:custGeom>
            <a:noFill/>
            <a:ln w="28575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任意多边形 277708">
              <a:extLst>
                <a:ext uri="{FF2B5EF4-FFF2-40B4-BE49-F238E27FC236}">
                  <a16:creationId xmlns:a16="http://schemas.microsoft.com/office/drawing/2014/main" id="{575412B5-11AB-D8CC-C00C-B0E9B9A4E8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18" y="2869"/>
              <a:ext cx="11" cy="79"/>
            </a:xfrm>
            <a:custGeom>
              <a:avLst/>
              <a:gdLst/>
              <a:ahLst/>
              <a:cxnLst/>
              <a:rect l="0" t="0" r="0" b="0"/>
              <a:pathLst>
                <a:path w="74" h="490">
                  <a:moveTo>
                    <a:pt x="0" y="490"/>
                  </a:moveTo>
                  <a:lnTo>
                    <a:pt x="10" y="454"/>
                  </a:lnTo>
                  <a:lnTo>
                    <a:pt x="21" y="416"/>
                  </a:lnTo>
                  <a:lnTo>
                    <a:pt x="30" y="379"/>
                  </a:lnTo>
                  <a:lnTo>
                    <a:pt x="38" y="342"/>
                  </a:lnTo>
                  <a:lnTo>
                    <a:pt x="46" y="304"/>
                  </a:lnTo>
                  <a:lnTo>
                    <a:pt x="52" y="267"/>
                  </a:lnTo>
                  <a:lnTo>
                    <a:pt x="58" y="228"/>
                  </a:lnTo>
                  <a:lnTo>
                    <a:pt x="63" y="191"/>
                  </a:lnTo>
                  <a:lnTo>
                    <a:pt x="67" y="153"/>
                  </a:lnTo>
                  <a:lnTo>
                    <a:pt x="71" y="114"/>
                  </a:lnTo>
                  <a:lnTo>
                    <a:pt x="72" y="77"/>
                  </a:lnTo>
                  <a:lnTo>
                    <a:pt x="74" y="38"/>
                  </a:lnTo>
                  <a:lnTo>
                    <a:pt x="74" y="0"/>
                  </a:lnTo>
                </a:path>
              </a:pathLst>
            </a:custGeom>
            <a:noFill/>
            <a:ln w="28575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8" name="组合 207">
            <a:extLst>
              <a:ext uri="{FF2B5EF4-FFF2-40B4-BE49-F238E27FC236}">
                <a16:creationId xmlns:a16="http://schemas.microsoft.com/office/drawing/2014/main" id="{98E31C17-7E94-5765-F3E1-AF5778F92358}"/>
              </a:ext>
            </a:extLst>
          </p:cNvPr>
          <p:cNvGrpSpPr>
            <a:grpSpLocks noChangeAspect="1"/>
          </p:cNvGrpSpPr>
          <p:nvPr/>
        </p:nvGrpSpPr>
        <p:grpSpPr>
          <a:xfrm>
            <a:off x="4567238" y="4746625"/>
            <a:ext cx="1203325" cy="1204913"/>
            <a:chOff x="2034" y="2535"/>
            <a:chExt cx="665" cy="666"/>
          </a:xfrm>
        </p:grpSpPr>
        <p:sp>
          <p:nvSpPr>
            <p:cNvPr id="209" name="任意多边形 277710">
              <a:extLst>
                <a:ext uri="{FF2B5EF4-FFF2-40B4-BE49-F238E27FC236}">
                  <a16:creationId xmlns:a16="http://schemas.microsoft.com/office/drawing/2014/main" id="{C7D22D9E-89FA-8F56-28ED-9B7C75EB82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34" y="2535"/>
              <a:ext cx="665" cy="666"/>
            </a:xfrm>
            <a:custGeom>
              <a:avLst/>
              <a:gdLst/>
              <a:ahLst/>
              <a:cxnLst/>
              <a:rect l="0" t="0" r="0" b="0"/>
              <a:pathLst>
                <a:path w="4132" h="4137">
                  <a:moveTo>
                    <a:pt x="4132" y="2069"/>
                  </a:moveTo>
                  <a:lnTo>
                    <a:pt x="4131" y="2026"/>
                  </a:lnTo>
                  <a:lnTo>
                    <a:pt x="4130" y="1982"/>
                  </a:lnTo>
                  <a:lnTo>
                    <a:pt x="4128" y="1939"/>
                  </a:lnTo>
                  <a:lnTo>
                    <a:pt x="4125" y="1896"/>
                  </a:lnTo>
                  <a:lnTo>
                    <a:pt x="4121" y="1853"/>
                  </a:lnTo>
                  <a:lnTo>
                    <a:pt x="4116" y="1810"/>
                  </a:lnTo>
                  <a:lnTo>
                    <a:pt x="4110" y="1767"/>
                  </a:lnTo>
                  <a:lnTo>
                    <a:pt x="4103" y="1723"/>
                  </a:lnTo>
                  <a:lnTo>
                    <a:pt x="4095" y="1681"/>
                  </a:lnTo>
                  <a:lnTo>
                    <a:pt x="4087" y="1638"/>
                  </a:lnTo>
                  <a:lnTo>
                    <a:pt x="4078" y="1596"/>
                  </a:lnTo>
                  <a:lnTo>
                    <a:pt x="4067" y="1554"/>
                  </a:lnTo>
                  <a:lnTo>
                    <a:pt x="4057" y="1512"/>
                  </a:lnTo>
                  <a:lnTo>
                    <a:pt x="4044" y="1471"/>
                  </a:lnTo>
                  <a:lnTo>
                    <a:pt x="4031" y="1429"/>
                  </a:lnTo>
                  <a:lnTo>
                    <a:pt x="4017" y="1389"/>
                  </a:lnTo>
                  <a:lnTo>
                    <a:pt x="4003" y="1348"/>
                  </a:lnTo>
                  <a:lnTo>
                    <a:pt x="3987" y="1307"/>
                  </a:lnTo>
                  <a:lnTo>
                    <a:pt x="3970" y="1267"/>
                  </a:lnTo>
                  <a:lnTo>
                    <a:pt x="3954" y="1228"/>
                  </a:lnTo>
                  <a:lnTo>
                    <a:pt x="3935" y="1188"/>
                  </a:lnTo>
                  <a:lnTo>
                    <a:pt x="3917" y="1149"/>
                  </a:lnTo>
                  <a:lnTo>
                    <a:pt x="3897" y="1111"/>
                  </a:lnTo>
                  <a:lnTo>
                    <a:pt x="3877" y="1072"/>
                  </a:lnTo>
                  <a:lnTo>
                    <a:pt x="3855" y="1035"/>
                  </a:lnTo>
                  <a:lnTo>
                    <a:pt x="3834" y="998"/>
                  </a:lnTo>
                  <a:lnTo>
                    <a:pt x="3810" y="960"/>
                  </a:lnTo>
                  <a:lnTo>
                    <a:pt x="3787" y="924"/>
                  </a:lnTo>
                  <a:lnTo>
                    <a:pt x="3763" y="888"/>
                  </a:lnTo>
                  <a:lnTo>
                    <a:pt x="3738" y="853"/>
                  </a:lnTo>
                  <a:lnTo>
                    <a:pt x="3711" y="818"/>
                  </a:lnTo>
                  <a:lnTo>
                    <a:pt x="3686" y="784"/>
                  </a:lnTo>
                  <a:lnTo>
                    <a:pt x="3658" y="750"/>
                  </a:lnTo>
                  <a:lnTo>
                    <a:pt x="3630" y="718"/>
                  </a:lnTo>
                  <a:lnTo>
                    <a:pt x="3602" y="685"/>
                  </a:lnTo>
                  <a:lnTo>
                    <a:pt x="3572" y="654"/>
                  </a:lnTo>
                  <a:lnTo>
                    <a:pt x="3542" y="622"/>
                  </a:lnTo>
                  <a:lnTo>
                    <a:pt x="3512" y="592"/>
                  </a:lnTo>
                  <a:lnTo>
                    <a:pt x="3480" y="561"/>
                  </a:lnTo>
                  <a:lnTo>
                    <a:pt x="3449" y="532"/>
                  </a:lnTo>
                  <a:lnTo>
                    <a:pt x="3416" y="503"/>
                  </a:lnTo>
                  <a:lnTo>
                    <a:pt x="3383" y="475"/>
                  </a:lnTo>
                  <a:lnTo>
                    <a:pt x="3350" y="448"/>
                  </a:lnTo>
                  <a:lnTo>
                    <a:pt x="3315" y="421"/>
                  </a:lnTo>
                  <a:lnTo>
                    <a:pt x="3281" y="396"/>
                  </a:lnTo>
                  <a:lnTo>
                    <a:pt x="3245" y="370"/>
                  </a:lnTo>
                  <a:lnTo>
                    <a:pt x="3210" y="347"/>
                  </a:lnTo>
                  <a:lnTo>
                    <a:pt x="3173" y="322"/>
                  </a:lnTo>
                  <a:lnTo>
                    <a:pt x="3136" y="300"/>
                  </a:lnTo>
                  <a:lnTo>
                    <a:pt x="3099" y="278"/>
                  </a:lnTo>
                  <a:lnTo>
                    <a:pt x="3061" y="257"/>
                  </a:lnTo>
                  <a:lnTo>
                    <a:pt x="3023" y="236"/>
                  </a:lnTo>
                  <a:lnTo>
                    <a:pt x="2984" y="216"/>
                  </a:lnTo>
                  <a:lnTo>
                    <a:pt x="2946" y="197"/>
                  </a:lnTo>
                  <a:lnTo>
                    <a:pt x="2906" y="180"/>
                  </a:lnTo>
                  <a:lnTo>
                    <a:pt x="2867" y="162"/>
                  </a:lnTo>
                  <a:lnTo>
                    <a:pt x="2827" y="146"/>
                  </a:lnTo>
                  <a:lnTo>
                    <a:pt x="2786" y="131"/>
                  </a:lnTo>
                  <a:lnTo>
                    <a:pt x="2745" y="116"/>
                  </a:lnTo>
                  <a:lnTo>
                    <a:pt x="2704" y="102"/>
                  </a:lnTo>
                  <a:lnTo>
                    <a:pt x="2664" y="89"/>
                  </a:lnTo>
                  <a:lnTo>
                    <a:pt x="2622" y="77"/>
                  </a:lnTo>
                  <a:lnTo>
                    <a:pt x="2580" y="66"/>
                  </a:lnTo>
                  <a:lnTo>
                    <a:pt x="2538" y="55"/>
                  </a:lnTo>
                  <a:lnTo>
                    <a:pt x="2496" y="46"/>
                  </a:lnTo>
                  <a:lnTo>
                    <a:pt x="2454" y="38"/>
                  </a:lnTo>
                  <a:lnTo>
                    <a:pt x="2410" y="29"/>
                  </a:lnTo>
                  <a:lnTo>
                    <a:pt x="2367" y="22"/>
                  </a:lnTo>
                  <a:lnTo>
                    <a:pt x="2325" y="17"/>
                  </a:lnTo>
                  <a:lnTo>
                    <a:pt x="2282" y="12"/>
                  </a:lnTo>
                  <a:lnTo>
                    <a:pt x="2239" y="8"/>
                  </a:lnTo>
                  <a:lnTo>
                    <a:pt x="2196" y="5"/>
                  </a:lnTo>
                  <a:lnTo>
                    <a:pt x="2153" y="3"/>
                  </a:lnTo>
                  <a:lnTo>
                    <a:pt x="2109" y="1"/>
                  </a:lnTo>
                  <a:lnTo>
                    <a:pt x="2066" y="0"/>
                  </a:lnTo>
                  <a:lnTo>
                    <a:pt x="2023" y="1"/>
                  </a:lnTo>
                  <a:lnTo>
                    <a:pt x="1980" y="3"/>
                  </a:lnTo>
                  <a:lnTo>
                    <a:pt x="1937" y="5"/>
                  </a:lnTo>
                  <a:lnTo>
                    <a:pt x="1894" y="8"/>
                  </a:lnTo>
                  <a:lnTo>
                    <a:pt x="1850" y="12"/>
                  </a:lnTo>
                  <a:lnTo>
                    <a:pt x="1807" y="17"/>
                  </a:lnTo>
                  <a:lnTo>
                    <a:pt x="1764" y="22"/>
                  </a:lnTo>
                  <a:lnTo>
                    <a:pt x="1721" y="29"/>
                  </a:lnTo>
                  <a:lnTo>
                    <a:pt x="1679" y="38"/>
                  </a:lnTo>
                  <a:lnTo>
                    <a:pt x="1637" y="46"/>
                  </a:lnTo>
                  <a:lnTo>
                    <a:pt x="1594" y="55"/>
                  </a:lnTo>
                  <a:lnTo>
                    <a:pt x="1552" y="66"/>
                  </a:lnTo>
                  <a:lnTo>
                    <a:pt x="1510" y="77"/>
                  </a:lnTo>
                  <a:lnTo>
                    <a:pt x="1469" y="89"/>
                  </a:lnTo>
                  <a:lnTo>
                    <a:pt x="1427" y="102"/>
                  </a:lnTo>
                  <a:lnTo>
                    <a:pt x="1386" y="116"/>
                  </a:lnTo>
                  <a:lnTo>
                    <a:pt x="1345" y="131"/>
                  </a:lnTo>
                  <a:lnTo>
                    <a:pt x="1306" y="146"/>
                  </a:lnTo>
                  <a:lnTo>
                    <a:pt x="1265" y="162"/>
                  </a:lnTo>
                  <a:lnTo>
                    <a:pt x="1225" y="180"/>
                  </a:lnTo>
                  <a:lnTo>
                    <a:pt x="1187" y="197"/>
                  </a:lnTo>
                  <a:lnTo>
                    <a:pt x="1147" y="216"/>
                  </a:lnTo>
                  <a:lnTo>
                    <a:pt x="1108" y="236"/>
                  </a:lnTo>
                  <a:lnTo>
                    <a:pt x="1071" y="257"/>
                  </a:lnTo>
                  <a:lnTo>
                    <a:pt x="1033" y="278"/>
                  </a:lnTo>
                  <a:lnTo>
                    <a:pt x="995" y="300"/>
                  </a:lnTo>
                  <a:lnTo>
                    <a:pt x="959" y="322"/>
                  </a:lnTo>
                  <a:lnTo>
                    <a:pt x="923" y="347"/>
                  </a:lnTo>
                  <a:lnTo>
                    <a:pt x="887" y="370"/>
                  </a:lnTo>
                  <a:lnTo>
                    <a:pt x="852" y="396"/>
                  </a:lnTo>
                  <a:lnTo>
                    <a:pt x="817" y="421"/>
                  </a:lnTo>
                  <a:lnTo>
                    <a:pt x="783" y="448"/>
                  </a:lnTo>
                  <a:lnTo>
                    <a:pt x="749" y="475"/>
                  </a:lnTo>
                  <a:lnTo>
                    <a:pt x="716" y="503"/>
                  </a:lnTo>
                  <a:lnTo>
                    <a:pt x="684" y="532"/>
                  </a:lnTo>
                  <a:lnTo>
                    <a:pt x="651" y="561"/>
                  </a:lnTo>
                  <a:lnTo>
                    <a:pt x="621" y="592"/>
                  </a:lnTo>
                  <a:lnTo>
                    <a:pt x="589" y="622"/>
                  </a:lnTo>
                  <a:lnTo>
                    <a:pt x="560" y="654"/>
                  </a:lnTo>
                  <a:lnTo>
                    <a:pt x="531" y="685"/>
                  </a:lnTo>
                  <a:lnTo>
                    <a:pt x="502" y="718"/>
                  </a:lnTo>
                  <a:lnTo>
                    <a:pt x="474" y="750"/>
                  </a:lnTo>
                  <a:lnTo>
                    <a:pt x="447" y="784"/>
                  </a:lnTo>
                  <a:lnTo>
                    <a:pt x="420" y="818"/>
                  </a:lnTo>
                  <a:lnTo>
                    <a:pt x="394" y="853"/>
                  </a:lnTo>
                  <a:lnTo>
                    <a:pt x="369" y="888"/>
                  </a:lnTo>
                  <a:lnTo>
                    <a:pt x="345" y="924"/>
                  </a:lnTo>
                  <a:lnTo>
                    <a:pt x="321" y="960"/>
                  </a:lnTo>
                  <a:lnTo>
                    <a:pt x="299" y="998"/>
                  </a:lnTo>
                  <a:lnTo>
                    <a:pt x="277" y="1035"/>
                  </a:lnTo>
                  <a:lnTo>
                    <a:pt x="256" y="1072"/>
                  </a:lnTo>
                  <a:lnTo>
                    <a:pt x="235" y="1111"/>
                  </a:lnTo>
                  <a:lnTo>
                    <a:pt x="215" y="1149"/>
                  </a:lnTo>
                  <a:lnTo>
                    <a:pt x="196" y="1188"/>
                  </a:lnTo>
                  <a:lnTo>
                    <a:pt x="179" y="1228"/>
                  </a:lnTo>
                  <a:lnTo>
                    <a:pt x="161" y="1267"/>
                  </a:lnTo>
                  <a:lnTo>
                    <a:pt x="145" y="1307"/>
                  </a:lnTo>
                  <a:lnTo>
                    <a:pt x="130" y="1348"/>
                  </a:lnTo>
                  <a:lnTo>
                    <a:pt x="114" y="1389"/>
                  </a:lnTo>
                  <a:lnTo>
                    <a:pt x="100" y="1429"/>
                  </a:lnTo>
                  <a:lnTo>
                    <a:pt x="88" y="1471"/>
                  </a:lnTo>
                  <a:lnTo>
                    <a:pt x="76" y="1512"/>
                  </a:lnTo>
                  <a:lnTo>
                    <a:pt x="64" y="1554"/>
                  </a:lnTo>
                  <a:lnTo>
                    <a:pt x="55" y="1596"/>
                  </a:lnTo>
                  <a:lnTo>
                    <a:pt x="44" y="1638"/>
                  </a:lnTo>
                  <a:lnTo>
                    <a:pt x="36" y="1681"/>
                  </a:lnTo>
                  <a:lnTo>
                    <a:pt x="29" y="1723"/>
                  </a:lnTo>
                  <a:lnTo>
                    <a:pt x="22" y="1767"/>
                  </a:lnTo>
                  <a:lnTo>
                    <a:pt x="16" y="1810"/>
                  </a:lnTo>
                  <a:lnTo>
                    <a:pt x="11" y="1853"/>
                  </a:lnTo>
                  <a:lnTo>
                    <a:pt x="7" y="1896"/>
                  </a:lnTo>
                  <a:lnTo>
                    <a:pt x="4" y="1939"/>
                  </a:lnTo>
                  <a:lnTo>
                    <a:pt x="1" y="1982"/>
                  </a:lnTo>
                  <a:lnTo>
                    <a:pt x="0" y="2026"/>
                  </a:lnTo>
                  <a:lnTo>
                    <a:pt x="0" y="2069"/>
                  </a:lnTo>
                  <a:lnTo>
                    <a:pt x="0" y="2112"/>
                  </a:lnTo>
                  <a:lnTo>
                    <a:pt x="1" y="2155"/>
                  </a:lnTo>
                  <a:lnTo>
                    <a:pt x="4" y="2198"/>
                  </a:lnTo>
                  <a:lnTo>
                    <a:pt x="7" y="2241"/>
                  </a:lnTo>
                  <a:lnTo>
                    <a:pt x="11" y="2285"/>
                  </a:lnTo>
                  <a:lnTo>
                    <a:pt x="16" y="2328"/>
                  </a:lnTo>
                  <a:lnTo>
                    <a:pt x="22" y="2371"/>
                  </a:lnTo>
                  <a:lnTo>
                    <a:pt x="29" y="2414"/>
                  </a:lnTo>
                  <a:lnTo>
                    <a:pt x="36" y="2456"/>
                  </a:lnTo>
                  <a:lnTo>
                    <a:pt x="44" y="2499"/>
                  </a:lnTo>
                  <a:lnTo>
                    <a:pt x="55" y="2541"/>
                  </a:lnTo>
                  <a:lnTo>
                    <a:pt x="64" y="2583"/>
                  </a:lnTo>
                  <a:lnTo>
                    <a:pt x="76" y="2625"/>
                  </a:lnTo>
                  <a:lnTo>
                    <a:pt x="88" y="2666"/>
                  </a:lnTo>
                  <a:lnTo>
                    <a:pt x="100" y="2708"/>
                  </a:lnTo>
                  <a:lnTo>
                    <a:pt x="114" y="2749"/>
                  </a:lnTo>
                  <a:lnTo>
                    <a:pt x="130" y="2790"/>
                  </a:lnTo>
                  <a:lnTo>
                    <a:pt x="145" y="2831"/>
                  </a:lnTo>
                  <a:lnTo>
                    <a:pt x="161" y="2870"/>
                  </a:lnTo>
                  <a:lnTo>
                    <a:pt x="179" y="2910"/>
                  </a:lnTo>
                  <a:lnTo>
                    <a:pt x="196" y="2950"/>
                  </a:lnTo>
                  <a:lnTo>
                    <a:pt x="215" y="2988"/>
                  </a:lnTo>
                  <a:lnTo>
                    <a:pt x="235" y="3027"/>
                  </a:lnTo>
                  <a:lnTo>
                    <a:pt x="256" y="3065"/>
                  </a:lnTo>
                  <a:lnTo>
                    <a:pt x="277" y="3102"/>
                  </a:lnTo>
                  <a:lnTo>
                    <a:pt x="299" y="3140"/>
                  </a:lnTo>
                  <a:lnTo>
                    <a:pt x="321" y="3177"/>
                  </a:lnTo>
                  <a:lnTo>
                    <a:pt x="345" y="3213"/>
                  </a:lnTo>
                  <a:lnTo>
                    <a:pt x="369" y="3249"/>
                  </a:lnTo>
                  <a:lnTo>
                    <a:pt x="394" y="3284"/>
                  </a:lnTo>
                  <a:lnTo>
                    <a:pt x="420" y="3319"/>
                  </a:lnTo>
                  <a:lnTo>
                    <a:pt x="447" y="3353"/>
                  </a:lnTo>
                  <a:lnTo>
                    <a:pt x="474" y="3387"/>
                  </a:lnTo>
                  <a:lnTo>
                    <a:pt x="502" y="3420"/>
                  </a:lnTo>
                  <a:lnTo>
                    <a:pt x="531" y="3452"/>
                  </a:lnTo>
                  <a:lnTo>
                    <a:pt x="560" y="3484"/>
                  </a:lnTo>
                  <a:lnTo>
                    <a:pt x="589" y="3515"/>
                  </a:lnTo>
                  <a:lnTo>
                    <a:pt x="621" y="3546"/>
                  </a:lnTo>
                  <a:lnTo>
                    <a:pt x="651" y="3576"/>
                  </a:lnTo>
                  <a:lnTo>
                    <a:pt x="684" y="3605"/>
                  </a:lnTo>
                  <a:lnTo>
                    <a:pt x="716" y="3634"/>
                  </a:lnTo>
                  <a:lnTo>
                    <a:pt x="749" y="3662"/>
                  </a:lnTo>
                  <a:lnTo>
                    <a:pt x="783" y="3689"/>
                  </a:lnTo>
                  <a:lnTo>
                    <a:pt x="817" y="3716"/>
                  </a:lnTo>
                  <a:lnTo>
                    <a:pt x="852" y="3742"/>
                  </a:lnTo>
                  <a:lnTo>
                    <a:pt x="887" y="3767"/>
                  </a:lnTo>
                  <a:lnTo>
                    <a:pt x="923" y="3791"/>
                  </a:lnTo>
                  <a:lnTo>
                    <a:pt x="959" y="3815"/>
                  </a:lnTo>
                  <a:lnTo>
                    <a:pt x="995" y="3837"/>
                  </a:lnTo>
                  <a:lnTo>
                    <a:pt x="1033" y="3860"/>
                  </a:lnTo>
                  <a:lnTo>
                    <a:pt x="1071" y="3881"/>
                  </a:lnTo>
                  <a:lnTo>
                    <a:pt x="1108" y="3902"/>
                  </a:lnTo>
                  <a:lnTo>
                    <a:pt x="1147" y="3921"/>
                  </a:lnTo>
                  <a:lnTo>
                    <a:pt x="1187" y="3940"/>
                  </a:lnTo>
                  <a:lnTo>
                    <a:pt x="1225" y="3958"/>
                  </a:lnTo>
                  <a:lnTo>
                    <a:pt x="1265" y="3975"/>
                  </a:lnTo>
                  <a:lnTo>
                    <a:pt x="1306" y="3991"/>
                  </a:lnTo>
                  <a:lnTo>
                    <a:pt x="1345" y="4007"/>
                  </a:lnTo>
                  <a:lnTo>
                    <a:pt x="1386" y="4022"/>
                  </a:lnTo>
                  <a:lnTo>
                    <a:pt x="1427" y="4036"/>
                  </a:lnTo>
                  <a:lnTo>
                    <a:pt x="1469" y="4049"/>
                  </a:lnTo>
                  <a:lnTo>
                    <a:pt x="1510" y="4060"/>
                  </a:lnTo>
                  <a:lnTo>
                    <a:pt x="1552" y="4072"/>
                  </a:lnTo>
                  <a:lnTo>
                    <a:pt x="1594" y="4082"/>
                  </a:lnTo>
                  <a:lnTo>
                    <a:pt x="1637" y="4092"/>
                  </a:lnTo>
                  <a:lnTo>
                    <a:pt x="1679" y="4100"/>
                  </a:lnTo>
                  <a:lnTo>
                    <a:pt x="1721" y="4108"/>
                  </a:lnTo>
                  <a:lnTo>
                    <a:pt x="1764" y="4115"/>
                  </a:lnTo>
                  <a:lnTo>
                    <a:pt x="1807" y="4121"/>
                  </a:lnTo>
                  <a:lnTo>
                    <a:pt x="1850" y="4126"/>
                  </a:lnTo>
                  <a:lnTo>
                    <a:pt x="1894" y="4129"/>
                  </a:lnTo>
                  <a:lnTo>
                    <a:pt x="1937" y="4133"/>
                  </a:lnTo>
                  <a:lnTo>
                    <a:pt x="1980" y="4135"/>
                  </a:lnTo>
                  <a:lnTo>
                    <a:pt x="2023" y="4136"/>
                  </a:lnTo>
                  <a:lnTo>
                    <a:pt x="2066" y="4137"/>
                  </a:lnTo>
                  <a:lnTo>
                    <a:pt x="2109" y="4136"/>
                  </a:lnTo>
                  <a:lnTo>
                    <a:pt x="2153" y="4135"/>
                  </a:lnTo>
                  <a:lnTo>
                    <a:pt x="2196" y="4133"/>
                  </a:lnTo>
                  <a:lnTo>
                    <a:pt x="2239" y="4129"/>
                  </a:lnTo>
                  <a:lnTo>
                    <a:pt x="2282" y="4126"/>
                  </a:lnTo>
                  <a:lnTo>
                    <a:pt x="2325" y="4121"/>
                  </a:lnTo>
                  <a:lnTo>
                    <a:pt x="2367" y="4115"/>
                  </a:lnTo>
                  <a:lnTo>
                    <a:pt x="2410" y="4108"/>
                  </a:lnTo>
                  <a:lnTo>
                    <a:pt x="2454" y="4100"/>
                  </a:lnTo>
                  <a:lnTo>
                    <a:pt x="2496" y="4092"/>
                  </a:lnTo>
                  <a:lnTo>
                    <a:pt x="2538" y="4082"/>
                  </a:lnTo>
                  <a:lnTo>
                    <a:pt x="2580" y="4072"/>
                  </a:lnTo>
                  <a:lnTo>
                    <a:pt x="2622" y="4060"/>
                  </a:lnTo>
                  <a:lnTo>
                    <a:pt x="2664" y="4049"/>
                  </a:lnTo>
                  <a:lnTo>
                    <a:pt x="2704" y="4036"/>
                  </a:lnTo>
                  <a:lnTo>
                    <a:pt x="2745" y="4022"/>
                  </a:lnTo>
                  <a:lnTo>
                    <a:pt x="2786" y="4007"/>
                  </a:lnTo>
                  <a:lnTo>
                    <a:pt x="2827" y="3991"/>
                  </a:lnTo>
                  <a:lnTo>
                    <a:pt x="2867" y="3975"/>
                  </a:lnTo>
                  <a:lnTo>
                    <a:pt x="2906" y="3958"/>
                  </a:lnTo>
                  <a:lnTo>
                    <a:pt x="2946" y="3940"/>
                  </a:lnTo>
                  <a:lnTo>
                    <a:pt x="2984" y="3921"/>
                  </a:lnTo>
                  <a:lnTo>
                    <a:pt x="3023" y="3902"/>
                  </a:lnTo>
                  <a:lnTo>
                    <a:pt x="3061" y="3881"/>
                  </a:lnTo>
                  <a:lnTo>
                    <a:pt x="3099" y="3860"/>
                  </a:lnTo>
                  <a:lnTo>
                    <a:pt x="3136" y="3837"/>
                  </a:lnTo>
                  <a:lnTo>
                    <a:pt x="3173" y="3815"/>
                  </a:lnTo>
                  <a:lnTo>
                    <a:pt x="3210" y="3791"/>
                  </a:lnTo>
                  <a:lnTo>
                    <a:pt x="3245" y="3767"/>
                  </a:lnTo>
                  <a:lnTo>
                    <a:pt x="3281" y="3742"/>
                  </a:lnTo>
                </a:path>
              </a:pathLst>
            </a:custGeom>
            <a:noFill/>
            <a:ln w="28575" cap="flat" cmpd="sng">
              <a:solidFill>
                <a:srgbClr val="FF66FF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任意多边形 277711">
              <a:extLst>
                <a:ext uri="{FF2B5EF4-FFF2-40B4-BE49-F238E27FC236}">
                  <a16:creationId xmlns:a16="http://schemas.microsoft.com/office/drawing/2014/main" id="{E15DA513-62CB-75F8-EAD8-92B0569891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869"/>
              <a:ext cx="136" cy="269"/>
            </a:xfrm>
            <a:custGeom>
              <a:avLst/>
              <a:gdLst/>
              <a:ahLst/>
              <a:cxnLst/>
              <a:rect l="0" t="0" r="0" b="0"/>
              <a:pathLst>
                <a:path w="851" h="1673">
                  <a:moveTo>
                    <a:pt x="0" y="1673"/>
                  </a:moveTo>
                  <a:lnTo>
                    <a:pt x="34" y="1647"/>
                  </a:lnTo>
                  <a:lnTo>
                    <a:pt x="69" y="1620"/>
                  </a:lnTo>
                  <a:lnTo>
                    <a:pt x="102" y="1593"/>
                  </a:lnTo>
                  <a:lnTo>
                    <a:pt x="135" y="1565"/>
                  </a:lnTo>
                  <a:lnTo>
                    <a:pt x="168" y="1536"/>
                  </a:lnTo>
                  <a:lnTo>
                    <a:pt x="199" y="1507"/>
                  </a:lnTo>
                  <a:lnTo>
                    <a:pt x="231" y="1477"/>
                  </a:lnTo>
                  <a:lnTo>
                    <a:pt x="261" y="1446"/>
                  </a:lnTo>
                  <a:lnTo>
                    <a:pt x="291" y="1415"/>
                  </a:lnTo>
                  <a:lnTo>
                    <a:pt x="321" y="1383"/>
                  </a:lnTo>
                  <a:lnTo>
                    <a:pt x="349" y="1351"/>
                  </a:lnTo>
                  <a:lnTo>
                    <a:pt x="377" y="1318"/>
                  </a:lnTo>
                  <a:lnTo>
                    <a:pt x="405" y="1284"/>
                  </a:lnTo>
                  <a:lnTo>
                    <a:pt x="430" y="1250"/>
                  </a:lnTo>
                  <a:lnTo>
                    <a:pt x="457" y="1215"/>
                  </a:lnTo>
                  <a:lnTo>
                    <a:pt x="482" y="1180"/>
                  </a:lnTo>
                  <a:lnTo>
                    <a:pt x="506" y="1144"/>
                  </a:lnTo>
                  <a:lnTo>
                    <a:pt x="529" y="1108"/>
                  </a:lnTo>
                  <a:lnTo>
                    <a:pt x="553" y="1071"/>
                  </a:lnTo>
                  <a:lnTo>
                    <a:pt x="574" y="1033"/>
                  </a:lnTo>
                  <a:lnTo>
                    <a:pt x="596" y="996"/>
                  </a:lnTo>
                  <a:lnTo>
                    <a:pt x="616" y="958"/>
                  </a:lnTo>
                  <a:lnTo>
                    <a:pt x="636" y="919"/>
                  </a:lnTo>
                  <a:lnTo>
                    <a:pt x="654" y="881"/>
                  </a:lnTo>
                  <a:lnTo>
                    <a:pt x="673" y="841"/>
                  </a:lnTo>
                  <a:lnTo>
                    <a:pt x="689" y="801"/>
                  </a:lnTo>
                  <a:lnTo>
                    <a:pt x="706" y="762"/>
                  </a:lnTo>
                  <a:lnTo>
                    <a:pt x="722" y="721"/>
                  </a:lnTo>
                  <a:lnTo>
                    <a:pt x="736" y="680"/>
                  </a:lnTo>
                  <a:lnTo>
                    <a:pt x="750" y="639"/>
                  </a:lnTo>
                  <a:lnTo>
                    <a:pt x="763" y="597"/>
                  </a:lnTo>
                  <a:lnTo>
                    <a:pt x="776" y="556"/>
                  </a:lnTo>
                  <a:lnTo>
                    <a:pt x="786" y="514"/>
                  </a:lnTo>
                  <a:lnTo>
                    <a:pt x="797" y="472"/>
                  </a:lnTo>
                  <a:lnTo>
                    <a:pt x="806" y="430"/>
                  </a:lnTo>
                  <a:lnTo>
                    <a:pt x="814" y="387"/>
                  </a:lnTo>
                  <a:lnTo>
                    <a:pt x="822" y="345"/>
                  </a:lnTo>
                  <a:lnTo>
                    <a:pt x="829" y="302"/>
                  </a:lnTo>
                  <a:lnTo>
                    <a:pt x="835" y="259"/>
                  </a:lnTo>
                  <a:lnTo>
                    <a:pt x="840" y="216"/>
                  </a:lnTo>
                  <a:lnTo>
                    <a:pt x="844" y="172"/>
                  </a:lnTo>
                  <a:lnTo>
                    <a:pt x="847" y="129"/>
                  </a:lnTo>
                  <a:lnTo>
                    <a:pt x="849" y="86"/>
                  </a:lnTo>
                  <a:lnTo>
                    <a:pt x="850" y="43"/>
                  </a:lnTo>
                  <a:lnTo>
                    <a:pt x="851" y="0"/>
                  </a:lnTo>
                </a:path>
              </a:pathLst>
            </a:custGeom>
            <a:noFill/>
            <a:ln w="28575" cap="flat" cmpd="sng">
              <a:solidFill>
                <a:srgbClr val="FF66FF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11" name="任意多边形 277712">
            <a:extLst>
              <a:ext uri="{FF2B5EF4-FFF2-40B4-BE49-F238E27FC236}">
                <a16:creationId xmlns:a16="http://schemas.microsoft.com/office/drawing/2014/main" id="{820961E5-9421-4643-F787-341868C6BB42}"/>
              </a:ext>
            </a:extLst>
          </p:cNvPr>
          <p:cNvSpPr>
            <a:spLocks noChangeAspect="1"/>
          </p:cNvSpPr>
          <p:nvPr/>
        </p:nvSpPr>
        <p:spPr>
          <a:xfrm>
            <a:off x="4279900" y="4492625"/>
            <a:ext cx="238125" cy="1714500"/>
          </a:xfrm>
          <a:custGeom>
            <a:avLst/>
            <a:gdLst/>
            <a:ahLst/>
            <a:cxnLst/>
            <a:rect l="0" t="0" r="0" b="0"/>
            <a:pathLst>
              <a:path w="814" h="5892">
                <a:moveTo>
                  <a:pt x="814" y="0"/>
                </a:moveTo>
                <a:lnTo>
                  <a:pt x="811" y="34"/>
                </a:lnTo>
                <a:lnTo>
                  <a:pt x="800" y="105"/>
                </a:lnTo>
                <a:lnTo>
                  <a:pt x="789" y="176"/>
                </a:lnTo>
                <a:lnTo>
                  <a:pt x="773" y="246"/>
                </a:lnTo>
                <a:lnTo>
                  <a:pt x="756" y="315"/>
                </a:lnTo>
                <a:lnTo>
                  <a:pt x="735" y="384"/>
                </a:lnTo>
                <a:lnTo>
                  <a:pt x="712" y="450"/>
                </a:lnTo>
                <a:lnTo>
                  <a:pt x="686" y="517"/>
                </a:lnTo>
                <a:lnTo>
                  <a:pt x="658" y="582"/>
                </a:lnTo>
                <a:lnTo>
                  <a:pt x="628" y="646"/>
                </a:lnTo>
                <a:lnTo>
                  <a:pt x="595" y="710"/>
                </a:lnTo>
                <a:lnTo>
                  <a:pt x="561" y="773"/>
                </a:lnTo>
                <a:lnTo>
                  <a:pt x="527" y="836"/>
                </a:lnTo>
                <a:lnTo>
                  <a:pt x="492" y="898"/>
                </a:lnTo>
                <a:lnTo>
                  <a:pt x="456" y="960"/>
                </a:lnTo>
                <a:lnTo>
                  <a:pt x="421" y="1023"/>
                </a:lnTo>
                <a:lnTo>
                  <a:pt x="386" y="1085"/>
                </a:lnTo>
                <a:lnTo>
                  <a:pt x="351" y="1147"/>
                </a:lnTo>
                <a:lnTo>
                  <a:pt x="316" y="1209"/>
                </a:lnTo>
                <a:lnTo>
                  <a:pt x="283" y="1272"/>
                </a:lnTo>
                <a:lnTo>
                  <a:pt x="251" y="1335"/>
                </a:lnTo>
                <a:lnTo>
                  <a:pt x="219" y="1399"/>
                </a:lnTo>
                <a:lnTo>
                  <a:pt x="189" y="1463"/>
                </a:lnTo>
                <a:lnTo>
                  <a:pt x="160" y="1528"/>
                </a:lnTo>
                <a:lnTo>
                  <a:pt x="132" y="1595"/>
                </a:lnTo>
                <a:lnTo>
                  <a:pt x="106" y="1661"/>
                </a:lnTo>
                <a:lnTo>
                  <a:pt x="83" y="1730"/>
                </a:lnTo>
                <a:lnTo>
                  <a:pt x="61" y="1800"/>
                </a:lnTo>
                <a:lnTo>
                  <a:pt x="42" y="1870"/>
                </a:lnTo>
                <a:lnTo>
                  <a:pt x="26" y="1941"/>
                </a:lnTo>
                <a:lnTo>
                  <a:pt x="13" y="2014"/>
                </a:lnTo>
                <a:lnTo>
                  <a:pt x="5" y="2085"/>
                </a:lnTo>
                <a:lnTo>
                  <a:pt x="0" y="2156"/>
                </a:lnTo>
                <a:lnTo>
                  <a:pt x="1" y="2228"/>
                </a:lnTo>
                <a:lnTo>
                  <a:pt x="6" y="2298"/>
                </a:lnTo>
                <a:lnTo>
                  <a:pt x="17" y="2368"/>
                </a:lnTo>
                <a:lnTo>
                  <a:pt x="30" y="2425"/>
                </a:lnTo>
                <a:lnTo>
                  <a:pt x="48" y="2481"/>
                </a:lnTo>
                <a:lnTo>
                  <a:pt x="66" y="2536"/>
                </a:lnTo>
                <a:lnTo>
                  <a:pt x="86" y="2591"/>
                </a:lnTo>
                <a:lnTo>
                  <a:pt x="107" y="2647"/>
                </a:lnTo>
                <a:lnTo>
                  <a:pt x="127" y="2702"/>
                </a:lnTo>
                <a:lnTo>
                  <a:pt x="146" y="2757"/>
                </a:lnTo>
                <a:lnTo>
                  <a:pt x="163" y="2812"/>
                </a:lnTo>
                <a:lnTo>
                  <a:pt x="178" y="2868"/>
                </a:lnTo>
                <a:lnTo>
                  <a:pt x="189" y="2922"/>
                </a:lnTo>
                <a:lnTo>
                  <a:pt x="195" y="2980"/>
                </a:lnTo>
                <a:lnTo>
                  <a:pt x="197" y="3036"/>
                </a:lnTo>
                <a:lnTo>
                  <a:pt x="196" y="3093"/>
                </a:lnTo>
                <a:lnTo>
                  <a:pt x="191" y="3150"/>
                </a:lnTo>
                <a:lnTo>
                  <a:pt x="183" y="3208"/>
                </a:lnTo>
                <a:lnTo>
                  <a:pt x="174" y="3267"/>
                </a:lnTo>
                <a:lnTo>
                  <a:pt x="163" y="3324"/>
                </a:lnTo>
                <a:lnTo>
                  <a:pt x="152" y="3382"/>
                </a:lnTo>
                <a:lnTo>
                  <a:pt x="139" y="3440"/>
                </a:lnTo>
                <a:lnTo>
                  <a:pt x="125" y="3500"/>
                </a:lnTo>
                <a:lnTo>
                  <a:pt x="112" y="3558"/>
                </a:lnTo>
                <a:lnTo>
                  <a:pt x="100" y="3617"/>
                </a:lnTo>
                <a:lnTo>
                  <a:pt x="89" y="3675"/>
                </a:lnTo>
                <a:lnTo>
                  <a:pt x="78" y="3732"/>
                </a:lnTo>
                <a:lnTo>
                  <a:pt x="70" y="3790"/>
                </a:lnTo>
                <a:lnTo>
                  <a:pt x="63" y="3849"/>
                </a:lnTo>
                <a:lnTo>
                  <a:pt x="58" y="3906"/>
                </a:lnTo>
                <a:lnTo>
                  <a:pt x="57" y="3963"/>
                </a:lnTo>
                <a:lnTo>
                  <a:pt x="57" y="4019"/>
                </a:lnTo>
                <a:lnTo>
                  <a:pt x="62" y="4076"/>
                </a:lnTo>
                <a:lnTo>
                  <a:pt x="69" y="4132"/>
                </a:lnTo>
                <a:lnTo>
                  <a:pt x="79" y="4187"/>
                </a:lnTo>
                <a:lnTo>
                  <a:pt x="93" y="4243"/>
                </a:lnTo>
                <a:lnTo>
                  <a:pt x="108" y="4298"/>
                </a:lnTo>
                <a:lnTo>
                  <a:pt x="126" y="4353"/>
                </a:lnTo>
                <a:lnTo>
                  <a:pt x="146" y="4408"/>
                </a:lnTo>
                <a:lnTo>
                  <a:pt x="167" y="4464"/>
                </a:lnTo>
                <a:lnTo>
                  <a:pt x="188" y="4518"/>
                </a:lnTo>
                <a:lnTo>
                  <a:pt x="210" y="4574"/>
                </a:lnTo>
                <a:lnTo>
                  <a:pt x="232" y="4630"/>
                </a:lnTo>
                <a:lnTo>
                  <a:pt x="247" y="4669"/>
                </a:lnTo>
                <a:lnTo>
                  <a:pt x="262" y="4707"/>
                </a:lnTo>
                <a:lnTo>
                  <a:pt x="276" y="4746"/>
                </a:lnTo>
                <a:lnTo>
                  <a:pt x="289" y="4784"/>
                </a:lnTo>
                <a:lnTo>
                  <a:pt x="301" y="4823"/>
                </a:lnTo>
                <a:lnTo>
                  <a:pt x="310" y="4861"/>
                </a:lnTo>
                <a:lnTo>
                  <a:pt x="317" y="4901"/>
                </a:lnTo>
                <a:lnTo>
                  <a:pt x="322" y="4940"/>
                </a:lnTo>
                <a:lnTo>
                  <a:pt x="324" y="4977"/>
                </a:lnTo>
                <a:lnTo>
                  <a:pt x="323" y="5015"/>
                </a:lnTo>
                <a:lnTo>
                  <a:pt x="318" y="5053"/>
                </a:lnTo>
                <a:lnTo>
                  <a:pt x="311" y="5091"/>
                </a:lnTo>
                <a:lnTo>
                  <a:pt x="301" y="5129"/>
                </a:lnTo>
                <a:lnTo>
                  <a:pt x="288" y="5165"/>
                </a:lnTo>
                <a:lnTo>
                  <a:pt x="273" y="5202"/>
                </a:lnTo>
                <a:lnTo>
                  <a:pt x="255" y="5238"/>
                </a:lnTo>
                <a:lnTo>
                  <a:pt x="238" y="5276"/>
                </a:lnTo>
                <a:lnTo>
                  <a:pt x="218" y="5312"/>
                </a:lnTo>
                <a:lnTo>
                  <a:pt x="199" y="5348"/>
                </a:lnTo>
                <a:lnTo>
                  <a:pt x="178" y="5384"/>
                </a:lnTo>
                <a:lnTo>
                  <a:pt x="159" y="5420"/>
                </a:lnTo>
                <a:lnTo>
                  <a:pt x="140" y="5456"/>
                </a:lnTo>
                <a:lnTo>
                  <a:pt x="120" y="5493"/>
                </a:lnTo>
                <a:lnTo>
                  <a:pt x="103" y="5529"/>
                </a:lnTo>
                <a:lnTo>
                  <a:pt x="86" y="5565"/>
                </a:lnTo>
                <a:lnTo>
                  <a:pt x="71" y="5601"/>
                </a:lnTo>
                <a:lnTo>
                  <a:pt x="58" y="5638"/>
                </a:lnTo>
                <a:lnTo>
                  <a:pt x="48" y="5676"/>
                </a:lnTo>
                <a:lnTo>
                  <a:pt x="40" y="5714"/>
                </a:lnTo>
                <a:lnTo>
                  <a:pt x="35" y="5753"/>
                </a:lnTo>
                <a:lnTo>
                  <a:pt x="33" y="5791"/>
                </a:lnTo>
                <a:lnTo>
                  <a:pt x="34" y="5831"/>
                </a:lnTo>
                <a:lnTo>
                  <a:pt x="37" y="5871"/>
                </a:lnTo>
                <a:lnTo>
                  <a:pt x="41" y="5892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2" name="任意多边形 277713">
            <a:extLst>
              <a:ext uri="{FF2B5EF4-FFF2-40B4-BE49-F238E27FC236}">
                <a16:creationId xmlns:a16="http://schemas.microsoft.com/office/drawing/2014/main" id="{E72CB064-8988-CF27-8419-0F31552996E9}"/>
              </a:ext>
            </a:extLst>
          </p:cNvPr>
          <p:cNvSpPr>
            <a:spLocks noChangeAspect="1"/>
          </p:cNvSpPr>
          <p:nvPr/>
        </p:nvSpPr>
        <p:spPr>
          <a:xfrm>
            <a:off x="5972175" y="4492625"/>
            <a:ext cx="115888" cy="1714500"/>
          </a:xfrm>
          <a:custGeom>
            <a:avLst/>
            <a:gdLst/>
            <a:ahLst/>
            <a:cxnLst/>
            <a:rect l="0" t="0" r="0" b="0"/>
            <a:pathLst>
              <a:path w="398" h="5892">
                <a:moveTo>
                  <a:pt x="316" y="0"/>
                </a:moveTo>
                <a:lnTo>
                  <a:pt x="316" y="22"/>
                </a:lnTo>
                <a:lnTo>
                  <a:pt x="316" y="96"/>
                </a:lnTo>
                <a:lnTo>
                  <a:pt x="314" y="169"/>
                </a:lnTo>
                <a:lnTo>
                  <a:pt x="308" y="241"/>
                </a:lnTo>
                <a:lnTo>
                  <a:pt x="301" y="315"/>
                </a:lnTo>
                <a:lnTo>
                  <a:pt x="292" y="388"/>
                </a:lnTo>
                <a:lnTo>
                  <a:pt x="280" y="461"/>
                </a:lnTo>
                <a:lnTo>
                  <a:pt x="269" y="534"/>
                </a:lnTo>
                <a:lnTo>
                  <a:pt x="255" y="607"/>
                </a:lnTo>
                <a:lnTo>
                  <a:pt x="241" y="680"/>
                </a:lnTo>
                <a:lnTo>
                  <a:pt x="227" y="754"/>
                </a:lnTo>
                <a:lnTo>
                  <a:pt x="211" y="826"/>
                </a:lnTo>
                <a:lnTo>
                  <a:pt x="197" y="899"/>
                </a:lnTo>
                <a:lnTo>
                  <a:pt x="183" y="973"/>
                </a:lnTo>
                <a:lnTo>
                  <a:pt x="171" y="1046"/>
                </a:lnTo>
                <a:lnTo>
                  <a:pt x="159" y="1120"/>
                </a:lnTo>
                <a:lnTo>
                  <a:pt x="150" y="1192"/>
                </a:lnTo>
                <a:lnTo>
                  <a:pt x="143" y="1266"/>
                </a:lnTo>
                <a:lnTo>
                  <a:pt x="137" y="1339"/>
                </a:lnTo>
                <a:lnTo>
                  <a:pt x="134" y="1412"/>
                </a:lnTo>
                <a:lnTo>
                  <a:pt x="136" y="1485"/>
                </a:lnTo>
                <a:lnTo>
                  <a:pt x="139" y="1557"/>
                </a:lnTo>
                <a:lnTo>
                  <a:pt x="147" y="1630"/>
                </a:lnTo>
                <a:lnTo>
                  <a:pt x="158" y="1702"/>
                </a:lnTo>
                <a:lnTo>
                  <a:pt x="169" y="1774"/>
                </a:lnTo>
                <a:lnTo>
                  <a:pt x="185" y="1847"/>
                </a:lnTo>
                <a:lnTo>
                  <a:pt x="202" y="1919"/>
                </a:lnTo>
                <a:lnTo>
                  <a:pt x="220" y="1990"/>
                </a:lnTo>
                <a:lnTo>
                  <a:pt x="239" y="2063"/>
                </a:lnTo>
                <a:lnTo>
                  <a:pt x="259" y="2135"/>
                </a:lnTo>
                <a:lnTo>
                  <a:pt x="280" y="2207"/>
                </a:lnTo>
                <a:lnTo>
                  <a:pt x="298" y="2268"/>
                </a:lnTo>
                <a:lnTo>
                  <a:pt x="314" y="2329"/>
                </a:lnTo>
                <a:lnTo>
                  <a:pt x="330" y="2388"/>
                </a:lnTo>
                <a:lnTo>
                  <a:pt x="347" y="2449"/>
                </a:lnTo>
                <a:lnTo>
                  <a:pt x="361" y="2509"/>
                </a:lnTo>
                <a:lnTo>
                  <a:pt x="372" y="2570"/>
                </a:lnTo>
                <a:lnTo>
                  <a:pt x="383" y="2631"/>
                </a:lnTo>
                <a:lnTo>
                  <a:pt x="391" y="2691"/>
                </a:lnTo>
                <a:lnTo>
                  <a:pt x="396" y="2752"/>
                </a:lnTo>
                <a:lnTo>
                  <a:pt x="398" y="2813"/>
                </a:lnTo>
                <a:lnTo>
                  <a:pt x="396" y="2873"/>
                </a:lnTo>
                <a:lnTo>
                  <a:pt x="391" y="2934"/>
                </a:lnTo>
                <a:lnTo>
                  <a:pt x="384" y="2995"/>
                </a:lnTo>
                <a:lnTo>
                  <a:pt x="374" y="3055"/>
                </a:lnTo>
                <a:lnTo>
                  <a:pt x="362" y="3116"/>
                </a:lnTo>
                <a:lnTo>
                  <a:pt x="348" y="3177"/>
                </a:lnTo>
                <a:lnTo>
                  <a:pt x="333" y="3236"/>
                </a:lnTo>
                <a:lnTo>
                  <a:pt x="315" y="3297"/>
                </a:lnTo>
                <a:lnTo>
                  <a:pt x="298" y="3358"/>
                </a:lnTo>
                <a:lnTo>
                  <a:pt x="280" y="3418"/>
                </a:lnTo>
                <a:lnTo>
                  <a:pt x="262" y="3479"/>
                </a:lnTo>
                <a:lnTo>
                  <a:pt x="244" y="3540"/>
                </a:lnTo>
                <a:lnTo>
                  <a:pt x="227" y="3600"/>
                </a:lnTo>
                <a:lnTo>
                  <a:pt x="210" y="3661"/>
                </a:lnTo>
                <a:lnTo>
                  <a:pt x="196" y="3722"/>
                </a:lnTo>
                <a:lnTo>
                  <a:pt x="183" y="3782"/>
                </a:lnTo>
                <a:lnTo>
                  <a:pt x="173" y="3843"/>
                </a:lnTo>
                <a:lnTo>
                  <a:pt x="166" y="3904"/>
                </a:lnTo>
                <a:lnTo>
                  <a:pt x="162" y="3964"/>
                </a:lnTo>
                <a:lnTo>
                  <a:pt x="162" y="4025"/>
                </a:lnTo>
                <a:lnTo>
                  <a:pt x="166" y="4084"/>
                </a:lnTo>
                <a:lnTo>
                  <a:pt x="174" y="4145"/>
                </a:lnTo>
                <a:lnTo>
                  <a:pt x="185" y="4205"/>
                </a:lnTo>
                <a:lnTo>
                  <a:pt x="196" y="4265"/>
                </a:lnTo>
                <a:lnTo>
                  <a:pt x="210" y="4326"/>
                </a:lnTo>
                <a:lnTo>
                  <a:pt x="225" y="4387"/>
                </a:lnTo>
                <a:lnTo>
                  <a:pt x="241" y="4446"/>
                </a:lnTo>
                <a:lnTo>
                  <a:pt x="255" y="4508"/>
                </a:lnTo>
                <a:lnTo>
                  <a:pt x="269" y="4569"/>
                </a:lnTo>
                <a:lnTo>
                  <a:pt x="280" y="4630"/>
                </a:lnTo>
                <a:lnTo>
                  <a:pt x="290" y="4698"/>
                </a:lnTo>
                <a:lnTo>
                  <a:pt x="297" y="4766"/>
                </a:lnTo>
                <a:lnTo>
                  <a:pt x="300" y="4833"/>
                </a:lnTo>
                <a:lnTo>
                  <a:pt x="301" y="4901"/>
                </a:lnTo>
                <a:lnTo>
                  <a:pt x="299" y="4969"/>
                </a:lnTo>
                <a:lnTo>
                  <a:pt x="294" y="5036"/>
                </a:lnTo>
                <a:lnTo>
                  <a:pt x="286" y="5104"/>
                </a:lnTo>
                <a:lnTo>
                  <a:pt x="276" y="5171"/>
                </a:lnTo>
                <a:lnTo>
                  <a:pt x="263" y="5237"/>
                </a:lnTo>
                <a:lnTo>
                  <a:pt x="246" y="5302"/>
                </a:lnTo>
                <a:lnTo>
                  <a:pt x="228" y="5367"/>
                </a:lnTo>
                <a:lnTo>
                  <a:pt x="207" y="5431"/>
                </a:lnTo>
                <a:lnTo>
                  <a:pt x="185" y="5494"/>
                </a:lnTo>
                <a:lnTo>
                  <a:pt x="159" y="5557"/>
                </a:lnTo>
                <a:lnTo>
                  <a:pt x="132" y="5619"/>
                </a:lnTo>
                <a:lnTo>
                  <a:pt x="104" y="5679"/>
                </a:lnTo>
                <a:lnTo>
                  <a:pt x="75" y="5741"/>
                </a:lnTo>
                <a:lnTo>
                  <a:pt x="46" y="5802"/>
                </a:lnTo>
                <a:lnTo>
                  <a:pt x="15" y="5862"/>
                </a:lnTo>
                <a:lnTo>
                  <a:pt x="0" y="5892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13" name="组合 212">
            <a:extLst>
              <a:ext uri="{FF2B5EF4-FFF2-40B4-BE49-F238E27FC236}">
                <a16:creationId xmlns:a16="http://schemas.microsoft.com/office/drawing/2014/main" id="{B4B3476D-E8C9-C734-8D4E-EFF6D9D77CCD}"/>
              </a:ext>
            </a:extLst>
          </p:cNvPr>
          <p:cNvGrpSpPr>
            <a:grpSpLocks noChangeAspect="1"/>
          </p:cNvGrpSpPr>
          <p:nvPr/>
        </p:nvGrpSpPr>
        <p:grpSpPr>
          <a:xfrm>
            <a:off x="4144963" y="5351463"/>
            <a:ext cx="2073275" cy="1587"/>
            <a:chOff x="1800" y="2869"/>
            <a:chExt cx="1147" cy="1"/>
          </a:xfrm>
        </p:grpSpPr>
        <p:sp>
          <p:nvSpPr>
            <p:cNvPr id="214" name="直接连接符 213">
              <a:extLst>
                <a:ext uri="{FF2B5EF4-FFF2-40B4-BE49-F238E27FC236}">
                  <a16:creationId xmlns:a16="http://schemas.microsoft.com/office/drawing/2014/main" id="{19959FD4-CFA5-C6E1-703D-EBE9617D06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0" y="2869"/>
              <a:ext cx="15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直接连接符 214">
              <a:extLst>
                <a:ext uri="{FF2B5EF4-FFF2-40B4-BE49-F238E27FC236}">
                  <a16:creationId xmlns:a16="http://schemas.microsoft.com/office/drawing/2014/main" id="{BC555C8D-FEEA-F981-C576-AA7896E1C7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4" y="2869"/>
              <a:ext cx="2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直接连接符 215">
              <a:extLst>
                <a:ext uri="{FF2B5EF4-FFF2-40B4-BE49-F238E27FC236}">
                  <a16:creationId xmlns:a16="http://schemas.microsoft.com/office/drawing/2014/main" id="{78A312D5-4443-ADC1-0F2F-FB8345C0A0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0" y="2869"/>
              <a:ext cx="16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直接连接符 216">
              <a:extLst>
                <a:ext uri="{FF2B5EF4-FFF2-40B4-BE49-F238E27FC236}">
                  <a16:creationId xmlns:a16="http://schemas.microsoft.com/office/drawing/2014/main" id="{C6178A86-ADA1-2216-BF4D-8F9D770120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35" y="2869"/>
              <a:ext cx="2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直接连接符 217">
              <a:extLst>
                <a:ext uri="{FF2B5EF4-FFF2-40B4-BE49-F238E27FC236}">
                  <a16:creationId xmlns:a16="http://schemas.microsoft.com/office/drawing/2014/main" id="{99C83993-82AC-5480-6169-07BD8ED5C1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90" y="2869"/>
              <a:ext cx="16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直接连接符 218">
              <a:extLst>
                <a:ext uri="{FF2B5EF4-FFF2-40B4-BE49-F238E27FC236}">
                  <a16:creationId xmlns:a16="http://schemas.microsoft.com/office/drawing/2014/main" id="{5DB013CB-6BB2-BBB3-BE0E-67B527C478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85" y="2869"/>
              <a:ext cx="2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直接连接符 219">
              <a:extLst>
                <a:ext uri="{FF2B5EF4-FFF2-40B4-BE49-F238E27FC236}">
                  <a16:creationId xmlns:a16="http://schemas.microsoft.com/office/drawing/2014/main" id="{DE78B70B-06B2-785C-83E9-185117F188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1" y="2869"/>
              <a:ext cx="16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058BB996-E1E9-C640-23D9-EA118DEC5E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36" y="2869"/>
              <a:ext cx="2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DCE30040-8FF8-3181-4B1F-F887A9D8AB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91" y="2869"/>
              <a:ext cx="156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23" name="任意多边形 277724">
            <a:extLst>
              <a:ext uri="{FF2B5EF4-FFF2-40B4-BE49-F238E27FC236}">
                <a16:creationId xmlns:a16="http://schemas.microsoft.com/office/drawing/2014/main" id="{0FE32075-AF89-A99E-8896-BD7E8A7413D7}"/>
              </a:ext>
            </a:extLst>
          </p:cNvPr>
          <p:cNvSpPr/>
          <p:nvPr/>
        </p:nvSpPr>
        <p:spPr>
          <a:xfrm>
            <a:off x="4932363" y="5105400"/>
            <a:ext cx="468312" cy="466725"/>
          </a:xfrm>
          <a:custGeom>
            <a:avLst/>
            <a:gdLst/>
            <a:ahLst/>
            <a:cxnLst/>
            <a:rect l="0" t="0" r="0" b="0"/>
            <a:pathLst>
              <a:path w="1884" h="1871">
                <a:moveTo>
                  <a:pt x="1106" y="1871"/>
                </a:moveTo>
                <a:lnTo>
                  <a:pt x="1134" y="1866"/>
                </a:lnTo>
                <a:lnTo>
                  <a:pt x="1163" y="1860"/>
                </a:lnTo>
                <a:lnTo>
                  <a:pt x="1191" y="1852"/>
                </a:lnTo>
                <a:lnTo>
                  <a:pt x="1219" y="1843"/>
                </a:lnTo>
                <a:lnTo>
                  <a:pt x="1246" y="1835"/>
                </a:lnTo>
                <a:lnTo>
                  <a:pt x="1274" y="1825"/>
                </a:lnTo>
                <a:lnTo>
                  <a:pt x="1300" y="1814"/>
                </a:lnTo>
                <a:lnTo>
                  <a:pt x="1327" y="1803"/>
                </a:lnTo>
                <a:lnTo>
                  <a:pt x="1354" y="1791"/>
                </a:lnTo>
                <a:lnTo>
                  <a:pt x="1380" y="1777"/>
                </a:lnTo>
                <a:lnTo>
                  <a:pt x="1405" y="1764"/>
                </a:lnTo>
                <a:lnTo>
                  <a:pt x="1430" y="1749"/>
                </a:lnTo>
                <a:lnTo>
                  <a:pt x="1454" y="1734"/>
                </a:lnTo>
                <a:lnTo>
                  <a:pt x="1479" y="1717"/>
                </a:lnTo>
                <a:lnTo>
                  <a:pt x="1502" y="1700"/>
                </a:lnTo>
                <a:lnTo>
                  <a:pt x="1526" y="1682"/>
                </a:lnTo>
                <a:lnTo>
                  <a:pt x="1548" y="1664"/>
                </a:lnTo>
                <a:lnTo>
                  <a:pt x="1570" y="1645"/>
                </a:lnTo>
                <a:lnTo>
                  <a:pt x="1592" y="1625"/>
                </a:lnTo>
                <a:lnTo>
                  <a:pt x="1612" y="1605"/>
                </a:lnTo>
                <a:lnTo>
                  <a:pt x="1633" y="1584"/>
                </a:lnTo>
                <a:lnTo>
                  <a:pt x="1652" y="1562"/>
                </a:lnTo>
                <a:lnTo>
                  <a:pt x="1670" y="1540"/>
                </a:lnTo>
                <a:lnTo>
                  <a:pt x="1689" y="1517"/>
                </a:lnTo>
                <a:lnTo>
                  <a:pt x="1706" y="1493"/>
                </a:lnTo>
                <a:lnTo>
                  <a:pt x="1723" y="1470"/>
                </a:lnTo>
                <a:lnTo>
                  <a:pt x="1739" y="1446"/>
                </a:lnTo>
                <a:lnTo>
                  <a:pt x="1754" y="1421"/>
                </a:lnTo>
                <a:lnTo>
                  <a:pt x="1768" y="1395"/>
                </a:lnTo>
                <a:lnTo>
                  <a:pt x="1781" y="1370"/>
                </a:lnTo>
                <a:lnTo>
                  <a:pt x="1794" y="1344"/>
                </a:lnTo>
                <a:lnTo>
                  <a:pt x="1807" y="1317"/>
                </a:lnTo>
                <a:lnTo>
                  <a:pt x="1817" y="1290"/>
                </a:lnTo>
                <a:lnTo>
                  <a:pt x="1828" y="1264"/>
                </a:lnTo>
                <a:lnTo>
                  <a:pt x="1837" y="1236"/>
                </a:lnTo>
                <a:lnTo>
                  <a:pt x="1845" y="1208"/>
                </a:lnTo>
                <a:lnTo>
                  <a:pt x="1853" y="1180"/>
                </a:lnTo>
                <a:lnTo>
                  <a:pt x="1860" y="1152"/>
                </a:lnTo>
                <a:lnTo>
                  <a:pt x="1866" y="1122"/>
                </a:lnTo>
                <a:lnTo>
                  <a:pt x="1872" y="1094"/>
                </a:lnTo>
                <a:lnTo>
                  <a:pt x="1876" y="1065"/>
                </a:lnTo>
                <a:lnTo>
                  <a:pt x="1879" y="1036"/>
                </a:lnTo>
                <a:lnTo>
                  <a:pt x="1881" y="1008"/>
                </a:lnTo>
                <a:lnTo>
                  <a:pt x="1883" y="979"/>
                </a:lnTo>
                <a:lnTo>
                  <a:pt x="1884" y="950"/>
                </a:lnTo>
                <a:lnTo>
                  <a:pt x="1884" y="921"/>
                </a:lnTo>
                <a:lnTo>
                  <a:pt x="1883" y="891"/>
                </a:lnTo>
                <a:lnTo>
                  <a:pt x="1880" y="862"/>
                </a:lnTo>
                <a:lnTo>
                  <a:pt x="1878" y="833"/>
                </a:lnTo>
                <a:lnTo>
                  <a:pt x="1873" y="804"/>
                </a:lnTo>
                <a:lnTo>
                  <a:pt x="1869" y="776"/>
                </a:lnTo>
                <a:lnTo>
                  <a:pt x="1863" y="747"/>
                </a:lnTo>
                <a:lnTo>
                  <a:pt x="1857" y="719"/>
                </a:lnTo>
                <a:lnTo>
                  <a:pt x="1850" y="691"/>
                </a:lnTo>
                <a:lnTo>
                  <a:pt x="1842" y="663"/>
                </a:lnTo>
                <a:lnTo>
                  <a:pt x="1832" y="635"/>
                </a:lnTo>
                <a:lnTo>
                  <a:pt x="1822" y="608"/>
                </a:lnTo>
                <a:lnTo>
                  <a:pt x="1811" y="581"/>
                </a:lnTo>
                <a:lnTo>
                  <a:pt x="1800" y="554"/>
                </a:lnTo>
                <a:lnTo>
                  <a:pt x="1788" y="527"/>
                </a:lnTo>
                <a:lnTo>
                  <a:pt x="1774" y="502"/>
                </a:lnTo>
                <a:lnTo>
                  <a:pt x="1760" y="476"/>
                </a:lnTo>
                <a:lnTo>
                  <a:pt x="1746" y="452"/>
                </a:lnTo>
                <a:lnTo>
                  <a:pt x="1730" y="427"/>
                </a:lnTo>
                <a:lnTo>
                  <a:pt x="1713" y="403"/>
                </a:lnTo>
                <a:lnTo>
                  <a:pt x="1697" y="379"/>
                </a:lnTo>
                <a:lnTo>
                  <a:pt x="1680" y="356"/>
                </a:lnTo>
                <a:lnTo>
                  <a:pt x="1661" y="334"/>
                </a:lnTo>
                <a:lnTo>
                  <a:pt x="1641" y="312"/>
                </a:lnTo>
                <a:lnTo>
                  <a:pt x="1621" y="291"/>
                </a:lnTo>
                <a:lnTo>
                  <a:pt x="1601" y="270"/>
                </a:lnTo>
                <a:lnTo>
                  <a:pt x="1580" y="250"/>
                </a:lnTo>
                <a:lnTo>
                  <a:pt x="1558" y="230"/>
                </a:lnTo>
                <a:lnTo>
                  <a:pt x="1536" y="211"/>
                </a:lnTo>
                <a:lnTo>
                  <a:pt x="1513" y="194"/>
                </a:lnTo>
                <a:lnTo>
                  <a:pt x="1489" y="176"/>
                </a:lnTo>
                <a:lnTo>
                  <a:pt x="1466" y="160"/>
                </a:lnTo>
                <a:lnTo>
                  <a:pt x="1442" y="144"/>
                </a:lnTo>
                <a:lnTo>
                  <a:pt x="1417" y="128"/>
                </a:lnTo>
                <a:lnTo>
                  <a:pt x="1391" y="114"/>
                </a:lnTo>
                <a:lnTo>
                  <a:pt x="1366" y="100"/>
                </a:lnTo>
                <a:lnTo>
                  <a:pt x="1339" y="89"/>
                </a:lnTo>
                <a:lnTo>
                  <a:pt x="1313" y="76"/>
                </a:lnTo>
                <a:lnTo>
                  <a:pt x="1286" y="65"/>
                </a:lnTo>
                <a:lnTo>
                  <a:pt x="1258" y="55"/>
                </a:lnTo>
                <a:lnTo>
                  <a:pt x="1232" y="46"/>
                </a:lnTo>
                <a:lnTo>
                  <a:pt x="1204" y="37"/>
                </a:lnTo>
                <a:lnTo>
                  <a:pt x="1176" y="29"/>
                </a:lnTo>
                <a:lnTo>
                  <a:pt x="1148" y="22"/>
                </a:lnTo>
                <a:lnTo>
                  <a:pt x="1118" y="16"/>
                </a:lnTo>
                <a:lnTo>
                  <a:pt x="1090" y="12"/>
                </a:lnTo>
                <a:lnTo>
                  <a:pt x="1061" y="8"/>
                </a:lnTo>
                <a:lnTo>
                  <a:pt x="1032" y="5"/>
                </a:lnTo>
                <a:lnTo>
                  <a:pt x="1003" y="2"/>
                </a:lnTo>
                <a:lnTo>
                  <a:pt x="975" y="0"/>
                </a:lnTo>
                <a:lnTo>
                  <a:pt x="946" y="0"/>
                </a:lnTo>
                <a:lnTo>
                  <a:pt x="917" y="0"/>
                </a:lnTo>
                <a:lnTo>
                  <a:pt x="887" y="1"/>
                </a:lnTo>
                <a:lnTo>
                  <a:pt x="858" y="4"/>
                </a:lnTo>
                <a:lnTo>
                  <a:pt x="829" y="7"/>
                </a:lnTo>
                <a:lnTo>
                  <a:pt x="800" y="11"/>
                </a:lnTo>
                <a:lnTo>
                  <a:pt x="772" y="15"/>
                </a:lnTo>
                <a:lnTo>
                  <a:pt x="743" y="21"/>
                </a:lnTo>
                <a:lnTo>
                  <a:pt x="715" y="28"/>
                </a:lnTo>
                <a:lnTo>
                  <a:pt x="687" y="35"/>
                </a:lnTo>
                <a:lnTo>
                  <a:pt x="659" y="43"/>
                </a:lnTo>
                <a:lnTo>
                  <a:pt x="632" y="53"/>
                </a:lnTo>
                <a:lnTo>
                  <a:pt x="604" y="63"/>
                </a:lnTo>
                <a:lnTo>
                  <a:pt x="577" y="74"/>
                </a:lnTo>
                <a:lnTo>
                  <a:pt x="550" y="85"/>
                </a:lnTo>
                <a:lnTo>
                  <a:pt x="525" y="98"/>
                </a:lnTo>
                <a:lnTo>
                  <a:pt x="499" y="111"/>
                </a:lnTo>
                <a:lnTo>
                  <a:pt x="473" y="125"/>
                </a:lnTo>
                <a:lnTo>
                  <a:pt x="448" y="140"/>
                </a:lnTo>
                <a:lnTo>
                  <a:pt x="423" y="155"/>
                </a:lnTo>
                <a:lnTo>
                  <a:pt x="400" y="173"/>
                </a:lnTo>
                <a:lnTo>
                  <a:pt x="376" y="189"/>
                </a:lnTo>
                <a:lnTo>
                  <a:pt x="353" y="207"/>
                </a:lnTo>
                <a:lnTo>
                  <a:pt x="331" y="225"/>
                </a:lnTo>
                <a:lnTo>
                  <a:pt x="309" y="245"/>
                </a:lnTo>
                <a:lnTo>
                  <a:pt x="288" y="265"/>
                </a:lnTo>
                <a:lnTo>
                  <a:pt x="267" y="286"/>
                </a:lnTo>
                <a:lnTo>
                  <a:pt x="247" y="307"/>
                </a:lnTo>
                <a:lnTo>
                  <a:pt x="228" y="328"/>
                </a:lnTo>
                <a:lnTo>
                  <a:pt x="210" y="350"/>
                </a:lnTo>
                <a:lnTo>
                  <a:pt x="191" y="373"/>
                </a:lnTo>
                <a:lnTo>
                  <a:pt x="173" y="397"/>
                </a:lnTo>
                <a:lnTo>
                  <a:pt x="157" y="421"/>
                </a:lnTo>
                <a:lnTo>
                  <a:pt x="142" y="446"/>
                </a:lnTo>
                <a:lnTo>
                  <a:pt x="127" y="470"/>
                </a:lnTo>
                <a:lnTo>
                  <a:pt x="113" y="496"/>
                </a:lnTo>
                <a:lnTo>
                  <a:pt x="99" y="522"/>
                </a:lnTo>
                <a:lnTo>
                  <a:pt x="87" y="548"/>
                </a:lnTo>
                <a:lnTo>
                  <a:pt x="75" y="574"/>
                </a:lnTo>
                <a:lnTo>
                  <a:pt x="64" y="601"/>
                </a:lnTo>
                <a:lnTo>
                  <a:pt x="54" y="629"/>
                </a:lnTo>
                <a:lnTo>
                  <a:pt x="45" y="657"/>
                </a:lnTo>
                <a:lnTo>
                  <a:pt x="36" y="684"/>
                </a:lnTo>
                <a:lnTo>
                  <a:pt x="29" y="712"/>
                </a:lnTo>
                <a:lnTo>
                  <a:pt x="22" y="741"/>
                </a:lnTo>
                <a:lnTo>
                  <a:pt x="16" y="769"/>
                </a:lnTo>
                <a:lnTo>
                  <a:pt x="11" y="798"/>
                </a:lnTo>
                <a:lnTo>
                  <a:pt x="8" y="826"/>
                </a:lnTo>
                <a:lnTo>
                  <a:pt x="4" y="855"/>
                </a:lnTo>
                <a:lnTo>
                  <a:pt x="2" y="884"/>
                </a:lnTo>
                <a:lnTo>
                  <a:pt x="1" y="914"/>
                </a:lnTo>
                <a:lnTo>
                  <a:pt x="0" y="943"/>
                </a:lnTo>
              </a:path>
            </a:pathLst>
          </a:custGeom>
          <a:noFill/>
          <a:ln w="31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4" name="任意多边形 277725">
            <a:extLst>
              <a:ext uri="{FF2B5EF4-FFF2-40B4-BE49-F238E27FC236}">
                <a16:creationId xmlns:a16="http://schemas.microsoft.com/office/drawing/2014/main" id="{25FCA0AF-6B55-1BBC-7A44-A1E940583E1B}"/>
              </a:ext>
            </a:extLst>
          </p:cNvPr>
          <p:cNvSpPr>
            <a:spLocks noChangeAspect="1"/>
          </p:cNvSpPr>
          <p:nvPr/>
        </p:nvSpPr>
        <p:spPr>
          <a:xfrm>
            <a:off x="4899025" y="5067300"/>
            <a:ext cx="539750" cy="539750"/>
          </a:xfrm>
          <a:custGeom>
            <a:avLst/>
            <a:gdLst/>
            <a:ahLst/>
            <a:cxnLst/>
            <a:rect l="0" t="0" r="0" b="0"/>
            <a:pathLst>
              <a:path w="1601" h="1603">
                <a:moveTo>
                  <a:pt x="1601" y="802"/>
                </a:moveTo>
                <a:lnTo>
                  <a:pt x="1601" y="775"/>
                </a:lnTo>
                <a:lnTo>
                  <a:pt x="1598" y="748"/>
                </a:lnTo>
                <a:lnTo>
                  <a:pt x="1597" y="721"/>
                </a:lnTo>
                <a:lnTo>
                  <a:pt x="1594" y="694"/>
                </a:lnTo>
                <a:lnTo>
                  <a:pt x="1589" y="669"/>
                </a:lnTo>
                <a:lnTo>
                  <a:pt x="1584" y="642"/>
                </a:lnTo>
                <a:lnTo>
                  <a:pt x="1578" y="616"/>
                </a:lnTo>
                <a:lnTo>
                  <a:pt x="1573" y="591"/>
                </a:lnTo>
                <a:lnTo>
                  <a:pt x="1564" y="565"/>
                </a:lnTo>
                <a:lnTo>
                  <a:pt x="1556" y="539"/>
                </a:lnTo>
                <a:lnTo>
                  <a:pt x="1547" y="514"/>
                </a:lnTo>
                <a:lnTo>
                  <a:pt x="1536" y="489"/>
                </a:lnTo>
                <a:lnTo>
                  <a:pt x="1526" y="465"/>
                </a:lnTo>
                <a:lnTo>
                  <a:pt x="1514" y="440"/>
                </a:lnTo>
                <a:lnTo>
                  <a:pt x="1503" y="417"/>
                </a:lnTo>
                <a:lnTo>
                  <a:pt x="1489" y="393"/>
                </a:lnTo>
                <a:lnTo>
                  <a:pt x="1475" y="370"/>
                </a:lnTo>
                <a:lnTo>
                  <a:pt x="1459" y="348"/>
                </a:lnTo>
                <a:lnTo>
                  <a:pt x="1444" y="327"/>
                </a:lnTo>
                <a:lnTo>
                  <a:pt x="1428" y="305"/>
                </a:lnTo>
                <a:lnTo>
                  <a:pt x="1412" y="285"/>
                </a:lnTo>
                <a:lnTo>
                  <a:pt x="1394" y="264"/>
                </a:lnTo>
                <a:lnTo>
                  <a:pt x="1375" y="245"/>
                </a:lnTo>
                <a:lnTo>
                  <a:pt x="1357" y="225"/>
                </a:lnTo>
                <a:lnTo>
                  <a:pt x="1337" y="208"/>
                </a:lnTo>
                <a:lnTo>
                  <a:pt x="1317" y="190"/>
                </a:lnTo>
                <a:lnTo>
                  <a:pt x="1296" y="173"/>
                </a:lnTo>
                <a:lnTo>
                  <a:pt x="1275" y="157"/>
                </a:lnTo>
                <a:lnTo>
                  <a:pt x="1253" y="141"/>
                </a:lnTo>
                <a:lnTo>
                  <a:pt x="1231" y="126"/>
                </a:lnTo>
                <a:lnTo>
                  <a:pt x="1207" y="112"/>
                </a:lnTo>
                <a:lnTo>
                  <a:pt x="1185" y="99"/>
                </a:lnTo>
                <a:lnTo>
                  <a:pt x="1161" y="87"/>
                </a:lnTo>
                <a:lnTo>
                  <a:pt x="1137" y="75"/>
                </a:lnTo>
                <a:lnTo>
                  <a:pt x="1113" y="64"/>
                </a:lnTo>
                <a:lnTo>
                  <a:pt x="1087" y="54"/>
                </a:lnTo>
                <a:lnTo>
                  <a:pt x="1063" y="45"/>
                </a:lnTo>
                <a:lnTo>
                  <a:pt x="1037" y="36"/>
                </a:lnTo>
                <a:lnTo>
                  <a:pt x="1011" y="29"/>
                </a:lnTo>
                <a:lnTo>
                  <a:pt x="986" y="22"/>
                </a:lnTo>
                <a:lnTo>
                  <a:pt x="959" y="17"/>
                </a:lnTo>
                <a:lnTo>
                  <a:pt x="933" y="12"/>
                </a:lnTo>
                <a:lnTo>
                  <a:pt x="906" y="7"/>
                </a:lnTo>
                <a:lnTo>
                  <a:pt x="880" y="5"/>
                </a:lnTo>
                <a:lnTo>
                  <a:pt x="854" y="3"/>
                </a:lnTo>
                <a:lnTo>
                  <a:pt x="827" y="1"/>
                </a:lnTo>
                <a:lnTo>
                  <a:pt x="800" y="0"/>
                </a:lnTo>
                <a:lnTo>
                  <a:pt x="773" y="1"/>
                </a:lnTo>
                <a:lnTo>
                  <a:pt x="747" y="3"/>
                </a:lnTo>
                <a:lnTo>
                  <a:pt x="720" y="5"/>
                </a:lnTo>
                <a:lnTo>
                  <a:pt x="693" y="7"/>
                </a:lnTo>
                <a:lnTo>
                  <a:pt x="667" y="12"/>
                </a:lnTo>
                <a:lnTo>
                  <a:pt x="640" y="17"/>
                </a:lnTo>
                <a:lnTo>
                  <a:pt x="615" y="22"/>
                </a:lnTo>
                <a:lnTo>
                  <a:pt x="588" y="29"/>
                </a:lnTo>
                <a:lnTo>
                  <a:pt x="562" y="36"/>
                </a:lnTo>
                <a:lnTo>
                  <a:pt x="538" y="45"/>
                </a:lnTo>
                <a:lnTo>
                  <a:pt x="512" y="54"/>
                </a:lnTo>
                <a:lnTo>
                  <a:pt x="488" y="64"/>
                </a:lnTo>
                <a:lnTo>
                  <a:pt x="463" y="75"/>
                </a:lnTo>
                <a:lnTo>
                  <a:pt x="439" y="87"/>
                </a:lnTo>
                <a:lnTo>
                  <a:pt x="415" y="99"/>
                </a:lnTo>
                <a:lnTo>
                  <a:pt x="392" y="112"/>
                </a:lnTo>
                <a:lnTo>
                  <a:pt x="370" y="126"/>
                </a:lnTo>
                <a:lnTo>
                  <a:pt x="346" y="141"/>
                </a:lnTo>
                <a:lnTo>
                  <a:pt x="325" y="157"/>
                </a:lnTo>
                <a:lnTo>
                  <a:pt x="303" y="173"/>
                </a:lnTo>
                <a:lnTo>
                  <a:pt x="283" y="190"/>
                </a:lnTo>
                <a:lnTo>
                  <a:pt x="262" y="208"/>
                </a:lnTo>
                <a:lnTo>
                  <a:pt x="244" y="225"/>
                </a:lnTo>
                <a:lnTo>
                  <a:pt x="224" y="245"/>
                </a:lnTo>
                <a:lnTo>
                  <a:pt x="206" y="264"/>
                </a:lnTo>
                <a:lnTo>
                  <a:pt x="189" y="285"/>
                </a:lnTo>
                <a:lnTo>
                  <a:pt x="171" y="305"/>
                </a:lnTo>
                <a:lnTo>
                  <a:pt x="155" y="327"/>
                </a:lnTo>
                <a:lnTo>
                  <a:pt x="140" y="348"/>
                </a:lnTo>
                <a:lnTo>
                  <a:pt x="125" y="370"/>
                </a:lnTo>
                <a:lnTo>
                  <a:pt x="111" y="393"/>
                </a:lnTo>
                <a:lnTo>
                  <a:pt x="98" y="417"/>
                </a:lnTo>
                <a:lnTo>
                  <a:pt x="85" y="440"/>
                </a:lnTo>
                <a:lnTo>
                  <a:pt x="73" y="465"/>
                </a:lnTo>
                <a:lnTo>
                  <a:pt x="63" y="489"/>
                </a:lnTo>
                <a:lnTo>
                  <a:pt x="52" y="514"/>
                </a:lnTo>
                <a:lnTo>
                  <a:pt x="44" y="539"/>
                </a:lnTo>
                <a:lnTo>
                  <a:pt x="35" y="565"/>
                </a:lnTo>
                <a:lnTo>
                  <a:pt x="28" y="591"/>
                </a:lnTo>
                <a:lnTo>
                  <a:pt x="21" y="616"/>
                </a:lnTo>
                <a:lnTo>
                  <a:pt x="15" y="642"/>
                </a:lnTo>
                <a:lnTo>
                  <a:pt x="10" y="669"/>
                </a:lnTo>
                <a:lnTo>
                  <a:pt x="7" y="694"/>
                </a:lnTo>
                <a:lnTo>
                  <a:pt x="3" y="721"/>
                </a:lnTo>
                <a:lnTo>
                  <a:pt x="1" y="748"/>
                </a:lnTo>
                <a:lnTo>
                  <a:pt x="0" y="775"/>
                </a:lnTo>
                <a:lnTo>
                  <a:pt x="0" y="802"/>
                </a:lnTo>
                <a:lnTo>
                  <a:pt x="0" y="829"/>
                </a:lnTo>
                <a:lnTo>
                  <a:pt x="1" y="855"/>
                </a:lnTo>
                <a:lnTo>
                  <a:pt x="3" y="882"/>
                </a:lnTo>
                <a:lnTo>
                  <a:pt x="7" y="909"/>
                </a:lnTo>
                <a:lnTo>
                  <a:pt x="10" y="935"/>
                </a:lnTo>
                <a:lnTo>
                  <a:pt x="15" y="962"/>
                </a:lnTo>
                <a:lnTo>
                  <a:pt x="21" y="987"/>
                </a:lnTo>
                <a:lnTo>
                  <a:pt x="28" y="1013"/>
                </a:lnTo>
                <a:lnTo>
                  <a:pt x="35" y="1039"/>
                </a:lnTo>
                <a:lnTo>
                  <a:pt x="44" y="1064"/>
                </a:lnTo>
                <a:lnTo>
                  <a:pt x="52" y="1090"/>
                </a:lnTo>
                <a:lnTo>
                  <a:pt x="63" y="1114"/>
                </a:lnTo>
                <a:lnTo>
                  <a:pt x="73" y="1139"/>
                </a:lnTo>
                <a:lnTo>
                  <a:pt x="85" y="1163"/>
                </a:lnTo>
                <a:lnTo>
                  <a:pt x="98" y="1187"/>
                </a:lnTo>
                <a:lnTo>
                  <a:pt x="111" y="1210"/>
                </a:lnTo>
                <a:lnTo>
                  <a:pt x="125" y="1233"/>
                </a:lnTo>
                <a:lnTo>
                  <a:pt x="140" y="1256"/>
                </a:lnTo>
                <a:lnTo>
                  <a:pt x="155" y="1277"/>
                </a:lnTo>
                <a:lnTo>
                  <a:pt x="171" y="1299"/>
                </a:lnTo>
                <a:lnTo>
                  <a:pt x="189" y="1319"/>
                </a:lnTo>
                <a:lnTo>
                  <a:pt x="206" y="1340"/>
                </a:lnTo>
                <a:lnTo>
                  <a:pt x="224" y="1358"/>
                </a:lnTo>
                <a:lnTo>
                  <a:pt x="244" y="1378"/>
                </a:lnTo>
                <a:lnTo>
                  <a:pt x="262" y="1396"/>
                </a:lnTo>
                <a:lnTo>
                  <a:pt x="283" y="1413"/>
                </a:lnTo>
                <a:lnTo>
                  <a:pt x="303" y="1431"/>
                </a:lnTo>
                <a:lnTo>
                  <a:pt x="325" y="1447"/>
                </a:lnTo>
                <a:lnTo>
                  <a:pt x="346" y="1462"/>
                </a:lnTo>
                <a:lnTo>
                  <a:pt x="370" y="1477"/>
                </a:lnTo>
                <a:lnTo>
                  <a:pt x="392" y="1491"/>
                </a:lnTo>
                <a:lnTo>
                  <a:pt x="415" y="1504"/>
                </a:lnTo>
                <a:lnTo>
                  <a:pt x="439" y="1517"/>
                </a:lnTo>
                <a:lnTo>
                  <a:pt x="463" y="1529"/>
                </a:lnTo>
                <a:lnTo>
                  <a:pt x="488" y="1539"/>
                </a:lnTo>
                <a:lnTo>
                  <a:pt x="512" y="1550"/>
                </a:lnTo>
                <a:lnTo>
                  <a:pt x="538" y="1559"/>
                </a:lnTo>
                <a:lnTo>
                  <a:pt x="562" y="1567"/>
                </a:lnTo>
                <a:lnTo>
                  <a:pt x="588" y="1574"/>
                </a:lnTo>
                <a:lnTo>
                  <a:pt x="615" y="1581"/>
                </a:lnTo>
                <a:lnTo>
                  <a:pt x="640" y="1587"/>
                </a:lnTo>
                <a:lnTo>
                  <a:pt x="667" y="1592"/>
                </a:lnTo>
                <a:lnTo>
                  <a:pt x="693" y="1596"/>
                </a:lnTo>
                <a:lnTo>
                  <a:pt x="720" y="1599"/>
                </a:lnTo>
                <a:lnTo>
                  <a:pt x="747" y="1601"/>
                </a:lnTo>
                <a:lnTo>
                  <a:pt x="773" y="1602"/>
                </a:lnTo>
                <a:lnTo>
                  <a:pt x="800" y="1603"/>
                </a:lnTo>
                <a:lnTo>
                  <a:pt x="827" y="1602"/>
                </a:lnTo>
                <a:lnTo>
                  <a:pt x="854" y="1601"/>
                </a:lnTo>
                <a:lnTo>
                  <a:pt x="880" y="1599"/>
                </a:lnTo>
                <a:lnTo>
                  <a:pt x="906" y="1596"/>
                </a:lnTo>
                <a:lnTo>
                  <a:pt x="933" y="1592"/>
                </a:lnTo>
                <a:lnTo>
                  <a:pt x="959" y="1587"/>
                </a:lnTo>
                <a:lnTo>
                  <a:pt x="986" y="1581"/>
                </a:lnTo>
                <a:lnTo>
                  <a:pt x="1011" y="1574"/>
                </a:lnTo>
                <a:lnTo>
                  <a:pt x="1037" y="1567"/>
                </a:lnTo>
                <a:lnTo>
                  <a:pt x="1063" y="1559"/>
                </a:lnTo>
                <a:lnTo>
                  <a:pt x="1087" y="1550"/>
                </a:lnTo>
                <a:lnTo>
                  <a:pt x="1113" y="1539"/>
                </a:lnTo>
                <a:lnTo>
                  <a:pt x="1137" y="1529"/>
                </a:lnTo>
                <a:lnTo>
                  <a:pt x="1161" y="1517"/>
                </a:lnTo>
                <a:lnTo>
                  <a:pt x="1185" y="1504"/>
                </a:lnTo>
                <a:lnTo>
                  <a:pt x="1207" y="1491"/>
                </a:lnTo>
                <a:lnTo>
                  <a:pt x="1231" y="1477"/>
                </a:lnTo>
                <a:lnTo>
                  <a:pt x="1253" y="1462"/>
                </a:lnTo>
                <a:lnTo>
                  <a:pt x="1275" y="1447"/>
                </a:lnTo>
                <a:lnTo>
                  <a:pt x="1296" y="1431"/>
                </a:lnTo>
                <a:lnTo>
                  <a:pt x="1317" y="1413"/>
                </a:lnTo>
                <a:lnTo>
                  <a:pt x="1337" y="1396"/>
                </a:lnTo>
                <a:lnTo>
                  <a:pt x="1357" y="1378"/>
                </a:lnTo>
                <a:lnTo>
                  <a:pt x="1375" y="1358"/>
                </a:lnTo>
                <a:lnTo>
                  <a:pt x="1394" y="1340"/>
                </a:lnTo>
                <a:lnTo>
                  <a:pt x="1412" y="1319"/>
                </a:lnTo>
                <a:lnTo>
                  <a:pt x="1428" y="1299"/>
                </a:lnTo>
                <a:lnTo>
                  <a:pt x="1444" y="1277"/>
                </a:lnTo>
                <a:lnTo>
                  <a:pt x="1459" y="1256"/>
                </a:lnTo>
                <a:lnTo>
                  <a:pt x="1475" y="1233"/>
                </a:lnTo>
                <a:lnTo>
                  <a:pt x="1489" y="1210"/>
                </a:lnTo>
                <a:lnTo>
                  <a:pt x="1503" y="1187"/>
                </a:lnTo>
                <a:lnTo>
                  <a:pt x="1514" y="1163"/>
                </a:lnTo>
                <a:lnTo>
                  <a:pt x="1526" y="1139"/>
                </a:lnTo>
                <a:lnTo>
                  <a:pt x="1536" y="1114"/>
                </a:lnTo>
                <a:lnTo>
                  <a:pt x="1547" y="1090"/>
                </a:lnTo>
                <a:lnTo>
                  <a:pt x="1556" y="1064"/>
                </a:lnTo>
                <a:lnTo>
                  <a:pt x="1564" y="1039"/>
                </a:lnTo>
                <a:lnTo>
                  <a:pt x="1573" y="1013"/>
                </a:lnTo>
                <a:lnTo>
                  <a:pt x="1578" y="987"/>
                </a:lnTo>
                <a:lnTo>
                  <a:pt x="1584" y="962"/>
                </a:lnTo>
                <a:lnTo>
                  <a:pt x="1589" y="935"/>
                </a:lnTo>
                <a:lnTo>
                  <a:pt x="1594" y="909"/>
                </a:lnTo>
                <a:lnTo>
                  <a:pt x="1597" y="882"/>
                </a:lnTo>
                <a:lnTo>
                  <a:pt x="1598" y="855"/>
                </a:lnTo>
                <a:lnTo>
                  <a:pt x="1601" y="829"/>
                </a:lnTo>
                <a:lnTo>
                  <a:pt x="1601" y="802"/>
                </a:lnTo>
              </a:path>
            </a:pathLst>
          </a:custGeom>
          <a:noFill/>
          <a:ln w="28575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5" name="直接连接符 224">
            <a:extLst>
              <a:ext uri="{FF2B5EF4-FFF2-40B4-BE49-F238E27FC236}">
                <a16:creationId xmlns:a16="http://schemas.microsoft.com/office/drawing/2014/main" id="{00A6BBB6-2CCC-7698-8FF2-0A25849A3034}"/>
              </a:ext>
            </a:extLst>
          </p:cNvPr>
          <p:cNvSpPr>
            <a:spLocks noChangeAspect="1"/>
          </p:cNvSpPr>
          <p:nvPr/>
        </p:nvSpPr>
        <p:spPr>
          <a:xfrm flipH="1">
            <a:off x="4897438" y="5824538"/>
            <a:ext cx="547687" cy="1587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6" name="直接连接符 225">
            <a:extLst>
              <a:ext uri="{FF2B5EF4-FFF2-40B4-BE49-F238E27FC236}">
                <a16:creationId xmlns:a16="http://schemas.microsoft.com/office/drawing/2014/main" id="{86E4259E-1CDA-1849-FD3F-098D0AF3AC10}"/>
              </a:ext>
            </a:extLst>
          </p:cNvPr>
          <p:cNvSpPr>
            <a:spLocks noChangeAspect="1"/>
          </p:cNvSpPr>
          <p:nvPr/>
        </p:nvSpPr>
        <p:spPr>
          <a:xfrm>
            <a:off x="4622800" y="5351463"/>
            <a:ext cx="274638" cy="473075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7" name="直接连接符 226">
            <a:extLst>
              <a:ext uri="{FF2B5EF4-FFF2-40B4-BE49-F238E27FC236}">
                <a16:creationId xmlns:a16="http://schemas.microsoft.com/office/drawing/2014/main" id="{04E6CE25-DCB5-30F0-0D8A-78EEBB1EEC4F}"/>
              </a:ext>
            </a:extLst>
          </p:cNvPr>
          <p:cNvSpPr>
            <a:spLocks noChangeAspect="1"/>
          </p:cNvSpPr>
          <p:nvPr/>
        </p:nvSpPr>
        <p:spPr>
          <a:xfrm flipH="1">
            <a:off x="5445125" y="5351463"/>
            <a:ext cx="273050" cy="473075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8" name="直接连接符 227">
            <a:extLst>
              <a:ext uri="{FF2B5EF4-FFF2-40B4-BE49-F238E27FC236}">
                <a16:creationId xmlns:a16="http://schemas.microsoft.com/office/drawing/2014/main" id="{F5A0D932-61CB-6E30-E60F-FE8C063791FE}"/>
              </a:ext>
            </a:extLst>
          </p:cNvPr>
          <p:cNvSpPr>
            <a:spLocks noChangeAspect="1"/>
          </p:cNvSpPr>
          <p:nvPr/>
        </p:nvSpPr>
        <p:spPr>
          <a:xfrm>
            <a:off x="4292600" y="6207125"/>
            <a:ext cx="1677988" cy="3175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9" name="直接连接符 228">
            <a:extLst>
              <a:ext uri="{FF2B5EF4-FFF2-40B4-BE49-F238E27FC236}">
                <a16:creationId xmlns:a16="http://schemas.microsoft.com/office/drawing/2014/main" id="{C73B8819-8F9F-FEEF-C2F2-3EB0CAEC6D89}"/>
              </a:ext>
            </a:extLst>
          </p:cNvPr>
          <p:cNvSpPr>
            <a:spLocks noChangeAspect="1"/>
          </p:cNvSpPr>
          <p:nvPr/>
        </p:nvSpPr>
        <p:spPr>
          <a:xfrm>
            <a:off x="4518025" y="4492625"/>
            <a:ext cx="1544638" cy="1588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0" name="直接连接符 229">
            <a:extLst>
              <a:ext uri="{FF2B5EF4-FFF2-40B4-BE49-F238E27FC236}">
                <a16:creationId xmlns:a16="http://schemas.microsoft.com/office/drawing/2014/main" id="{49661D11-66A2-9BAB-CADF-2B6E711CA583}"/>
              </a:ext>
            </a:extLst>
          </p:cNvPr>
          <p:cNvSpPr>
            <a:spLocks noChangeAspect="1"/>
          </p:cNvSpPr>
          <p:nvPr/>
        </p:nvSpPr>
        <p:spPr>
          <a:xfrm flipH="1">
            <a:off x="4897438" y="4875213"/>
            <a:ext cx="547687" cy="1587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1" name="直接连接符 230">
            <a:extLst>
              <a:ext uri="{FF2B5EF4-FFF2-40B4-BE49-F238E27FC236}">
                <a16:creationId xmlns:a16="http://schemas.microsoft.com/office/drawing/2014/main" id="{29282929-99B6-E2BF-27B3-50630FACE299}"/>
              </a:ext>
            </a:extLst>
          </p:cNvPr>
          <p:cNvSpPr>
            <a:spLocks noChangeAspect="1"/>
          </p:cNvSpPr>
          <p:nvPr/>
        </p:nvSpPr>
        <p:spPr>
          <a:xfrm>
            <a:off x="6875463" y="2552700"/>
            <a:ext cx="1587" cy="13017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2" name="直接连接符 231">
            <a:extLst>
              <a:ext uri="{FF2B5EF4-FFF2-40B4-BE49-F238E27FC236}">
                <a16:creationId xmlns:a16="http://schemas.microsoft.com/office/drawing/2014/main" id="{536BCE19-D28C-9456-F713-7F99C4CB00E4}"/>
              </a:ext>
            </a:extLst>
          </p:cNvPr>
          <p:cNvSpPr>
            <a:spLocks noChangeAspect="1"/>
          </p:cNvSpPr>
          <p:nvPr/>
        </p:nvSpPr>
        <p:spPr>
          <a:xfrm>
            <a:off x="5445125" y="4875213"/>
            <a:ext cx="1809750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3" name="直接连接符 232">
            <a:extLst>
              <a:ext uri="{FF2B5EF4-FFF2-40B4-BE49-F238E27FC236}">
                <a16:creationId xmlns:a16="http://schemas.microsoft.com/office/drawing/2014/main" id="{6A4EF2B2-B14A-5417-6B78-E3F50AE3B7D6}"/>
              </a:ext>
            </a:extLst>
          </p:cNvPr>
          <p:cNvSpPr>
            <a:spLocks noChangeAspect="1"/>
          </p:cNvSpPr>
          <p:nvPr/>
        </p:nvSpPr>
        <p:spPr>
          <a:xfrm>
            <a:off x="6062663" y="4492625"/>
            <a:ext cx="811212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4" name="直接连接符 233">
            <a:extLst>
              <a:ext uri="{FF2B5EF4-FFF2-40B4-BE49-F238E27FC236}">
                <a16:creationId xmlns:a16="http://schemas.microsoft.com/office/drawing/2014/main" id="{8C228B77-CA19-7CC2-7D92-6E2269A32386}"/>
              </a:ext>
            </a:extLst>
          </p:cNvPr>
          <p:cNvSpPr>
            <a:spLocks noChangeAspect="1"/>
          </p:cNvSpPr>
          <p:nvPr/>
        </p:nvSpPr>
        <p:spPr>
          <a:xfrm flipV="1">
            <a:off x="7729538" y="4325938"/>
            <a:ext cx="4762" cy="10255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5" name="直接连接符 234">
            <a:extLst>
              <a:ext uri="{FF2B5EF4-FFF2-40B4-BE49-F238E27FC236}">
                <a16:creationId xmlns:a16="http://schemas.microsoft.com/office/drawing/2014/main" id="{3A1A6F59-EB0E-7CF5-DA93-B244148D826C}"/>
              </a:ext>
            </a:extLst>
          </p:cNvPr>
          <p:cNvSpPr>
            <a:spLocks noChangeAspect="1"/>
          </p:cNvSpPr>
          <p:nvPr/>
        </p:nvSpPr>
        <p:spPr>
          <a:xfrm flipV="1">
            <a:off x="6873875" y="3832225"/>
            <a:ext cx="1588" cy="6604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6" name="直接连接符 235">
            <a:extLst>
              <a:ext uri="{FF2B5EF4-FFF2-40B4-BE49-F238E27FC236}">
                <a16:creationId xmlns:a16="http://schemas.microsoft.com/office/drawing/2014/main" id="{51D7362C-C152-070C-82D0-915A773E6883}"/>
              </a:ext>
            </a:extLst>
          </p:cNvPr>
          <p:cNvSpPr/>
          <p:nvPr/>
        </p:nvSpPr>
        <p:spPr>
          <a:xfrm flipV="1">
            <a:off x="7254875" y="3860800"/>
            <a:ext cx="0" cy="3937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7" name="直接连接符 236">
            <a:extLst>
              <a:ext uri="{FF2B5EF4-FFF2-40B4-BE49-F238E27FC236}">
                <a16:creationId xmlns:a16="http://schemas.microsoft.com/office/drawing/2014/main" id="{F5C349D1-23D9-9D49-9BBF-45840563A980}"/>
              </a:ext>
            </a:extLst>
          </p:cNvPr>
          <p:cNvSpPr>
            <a:spLocks noChangeAspect="1"/>
          </p:cNvSpPr>
          <p:nvPr/>
        </p:nvSpPr>
        <p:spPr>
          <a:xfrm>
            <a:off x="7459663" y="1860550"/>
            <a:ext cx="1587" cy="14763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8" name="直接连接符 237">
            <a:extLst>
              <a:ext uri="{FF2B5EF4-FFF2-40B4-BE49-F238E27FC236}">
                <a16:creationId xmlns:a16="http://schemas.microsoft.com/office/drawing/2014/main" id="{8EA49499-253C-3FD4-8BE3-ED8E1145DB44}"/>
              </a:ext>
            </a:extLst>
          </p:cNvPr>
          <p:cNvSpPr>
            <a:spLocks noChangeAspect="1"/>
          </p:cNvSpPr>
          <p:nvPr/>
        </p:nvSpPr>
        <p:spPr>
          <a:xfrm>
            <a:off x="7507288" y="1819275"/>
            <a:ext cx="1587" cy="1873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9" name="直接连接符 238">
            <a:extLst>
              <a:ext uri="{FF2B5EF4-FFF2-40B4-BE49-F238E27FC236}">
                <a16:creationId xmlns:a16="http://schemas.microsoft.com/office/drawing/2014/main" id="{5FACEAE5-980E-E0AF-4850-161E5F824284}"/>
              </a:ext>
            </a:extLst>
          </p:cNvPr>
          <p:cNvSpPr/>
          <p:nvPr/>
        </p:nvSpPr>
        <p:spPr>
          <a:xfrm>
            <a:off x="7254875" y="2003425"/>
            <a:ext cx="0" cy="449263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0" name="直接连接符 239">
            <a:extLst>
              <a:ext uri="{FF2B5EF4-FFF2-40B4-BE49-F238E27FC236}">
                <a16:creationId xmlns:a16="http://schemas.microsoft.com/office/drawing/2014/main" id="{1311DEA9-706C-7861-F16B-8137F2752C50}"/>
              </a:ext>
            </a:extLst>
          </p:cNvPr>
          <p:cNvSpPr>
            <a:spLocks noChangeAspect="1"/>
          </p:cNvSpPr>
          <p:nvPr/>
        </p:nvSpPr>
        <p:spPr>
          <a:xfrm flipV="1">
            <a:off x="7456488" y="1792288"/>
            <a:ext cx="68262" cy="68262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1" name="直接连接符 240">
            <a:extLst>
              <a:ext uri="{FF2B5EF4-FFF2-40B4-BE49-F238E27FC236}">
                <a16:creationId xmlns:a16="http://schemas.microsoft.com/office/drawing/2014/main" id="{C2E4231B-09C3-E29D-4452-061F290B22A1}"/>
              </a:ext>
            </a:extLst>
          </p:cNvPr>
          <p:cNvSpPr>
            <a:spLocks noChangeAspect="1"/>
          </p:cNvSpPr>
          <p:nvPr/>
        </p:nvSpPr>
        <p:spPr>
          <a:xfrm flipV="1">
            <a:off x="8204200" y="4224338"/>
            <a:ext cx="1588" cy="16002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2" name="直接连接符 241">
            <a:extLst>
              <a:ext uri="{FF2B5EF4-FFF2-40B4-BE49-F238E27FC236}">
                <a16:creationId xmlns:a16="http://schemas.microsoft.com/office/drawing/2014/main" id="{D5938185-6DA5-9D44-F5DD-D383054AB33A}"/>
              </a:ext>
            </a:extLst>
          </p:cNvPr>
          <p:cNvSpPr>
            <a:spLocks noChangeAspect="1"/>
          </p:cNvSpPr>
          <p:nvPr/>
        </p:nvSpPr>
        <p:spPr>
          <a:xfrm flipV="1">
            <a:off x="8585200" y="3832225"/>
            <a:ext cx="3175" cy="23749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3" name="直接连接符 242">
            <a:extLst>
              <a:ext uri="{FF2B5EF4-FFF2-40B4-BE49-F238E27FC236}">
                <a16:creationId xmlns:a16="http://schemas.microsoft.com/office/drawing/2014/main" id="{ABA4A578-D439-DC2A-5C57-6C386445D363}"/>
              </a:ext>
            </a:extLst>
          </p:cNvPr>
          <p:cNvSpPr>
            <a:spLocks noChangeAspect="1"/>
          </p:cNvSpPr>
          <p:nvPr/>
        </p:nvSpPr>
        <p:spPr>
          <a:xfrm flipV="1">
            <a:off x="8583613" y="2559050"/>
            <a:ext cx="1587" cy="13017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4" name="直接连接符 243">
            <a:extLst>
              <a:ext uri="{FF2B5EF4-FFF2-40B4-BE49-F238E27FC236}">
                <a16:creationId xmlns:a16="http://schemas.microsoft.com/office/drawing/2014/main" id="{D96DB783-DE89-1443-0D5B-862A28CF4713}"/>
              </a:ext>
            </a:extLst>
          </p:cNvPr>
          <p:cNvSpPr>
            <a:spLocks noChangeAspect="1"/>
          </p:cNvSpPr>
          <p:nvPr/>
        </p:nvSpPr>
        <p:spPr>
          <a:xfrm flipV="1">
            <a:off x="7731125" y="3860800"/>
            <a:ext cx="1588" cy="33655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5" name="直接连接符 244">
            <a:extLst>
              <a:ext uri="{FF2B5EF4-FFF2-40B4-BE49-F238E27FC236}">
                <a16:creationId xmlns:a16="http://schemas.microsoft.com/office/drawing/2014/main" id="{557DFC3E-FC1E-7897-F0BD-F2D4D6A0C000}"/>
              </a:ext>
            </a:extLst>
          </p:cNvPr>
          <p:cNvSpPr>
            <a:spLocks noChangeAspect="1"/>
          </p:cNvSpPr>
          <p:nvPr/>
        </p:nvSpPr>
        <p:spPr>
          <a:xfrm flipV="1">
            <a:off x="8204200" y="3860800"/>
            <a:ext cx="1588" cy="3937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6" name="任意多边形 277747">
            <a:extLst>
              <a:ext uri="{FF2B5EF4-FFF2-40B4-BE49-F238E27FC236}">
                <a16:creationId xmlns:a16="http://schemas.microsoft.com/office/drawing/2014/main" id="{15A4C375-A215-8406-B9D2-04865F60ADAC}"/>
              </a:ext>
            </a:extLst>
          </p:cNvPr>
          <p:cNvSpPr>
            <a:spLocks noChangeAspect="1"/>
          </p:cNvSpPr>
          <p:nvPr/>
        </p:nvSpPr>
        <p:spPr>
          <a:xfrm>
            <a:off x="7731125" y="4197350"/>
            <a:ext cx="473075" cy="57150"/>
          </a:xfrm>
          <a:custGeom>
            <a:avLst/>
            <a:gdLst/>
            <a:ahLst/>
            <a:cxnLst/>
            <a:rect l="0" t="0" r="0" b="0"/>
            <a:pathLst>
              <a:path w="1631" h="186">
                <a:moveTo>
                  <a:pt x="0" y="0"/>
                </a:moveTo>
                <a:lnTo>
                  <a:pt x="37" y="18"/>
                </a:lnTo>
                <a:lnTo>
                  <a:pt x="74" y="34"/>
                </a:lnTo>
                <a:lnTo>
                  <a:pt x="112" y="49"/>
                </a:lnTo>
                <a:lnTo>
                  <a:pt x="150" y="64"/>
                </a:lnTo>
                <a:lnTo>
                  <a:pt x="189" y="78"/>
                </a:lnTo>
                <a:lnTo>
                  <a:pt x="228" y="92"/>
                </a:lnTo>
                <a:lnTo>
                  <a:pt x="267" y="104"/>
                </a:lnTo>
                <a:lnTo>
                  <a:pt x="307" y="116"/>
                </a:lnTo>
                <a:lnTo>
                  <a:pt x="346" y="126"/>
                </a:lnTo>
                <a:lnTo>
                  <a:pt x="387" y="137"/>
                </a:lnTo>
                <a:lnTo>
                  <a:pt x="427" y="145"/>
                </a:lnTo>
                <a:lnTo>
                  <a:pt x="468" y="153"/>
                </a:lnTo>
                <a:lnTo>
                  <a:pt x="507" y="160"/>
                </a:lnTo>
                <a:lnTo>
                  <a:pt x="548" y="167"/>
                </a:lnTo>
                <a:lnTo>
                  <a:pt x="589" y="172"/>
                </a:lnTo>
                <a:lnTo>
                  <a:pt x="630" y="176"/>
                </a:lnTo>
                <a:lnTo>
                  <a:pt x="671" y="180"/>
                </a:lnTo>
                <a:lnTo>
                  <a:pt x="713" y="183"/>
                </a:lnTo>
                <a:lnTo>
                  <a:pt x="753" y="184"/>
                </a:lnTo>
                <a:lnTo>
                  <a:pt x="794" y="186"/>
                </a:lnTo>
                <a:lnTo>
                  <a:pt x="835" y="186"/>
                </a:lnTo>
                <a:lnTo>
                  <a:pt x="877" y="184"/>
                </a:lnTo>
                <a:lnTo>
                  <a:pt x="918" y="183"/>
                </a:lnTo>
                <a:lnTo>
                  <a:pt x="959" y="180"/>
                </a:lnTo>
                <a:lnTo>
                  <a:pt x="1000" y="176"/>
                </a:lnTo>
                <a:lnTo>
                  <a:pt x="1040" y="172"/>
                </a:lnTo>
                <a:lnTo>
                  <a:pt x="1081" y="167"/>
                </a:lnTo>
                <a:lnTo>
                  <a:pt x="1122" y="160"/>
                </a:lnTo>
                <a:lnTo>
                  <a:pt x="1163" y="153"/>
                </a:lnTo>
                <a:lnTo>
                  <a:pt x="1203" y="145"/>
                </a:lnTo>
                <a:lnTo>
                  <a:pt x="1243" y="137"/>
                </a:lnTo>
                <a:lnTo>
                  <a:pt x="1283" y="126"/>
                </a:lnTo>
                <a:lnTo>
                  <a:pt x="1323" y="116"/>
                </a:lnTo>
                <a:lnTo>
                  <a:pt x="1362" y="104"/>
                </a:lnTo>
                <a:lnTo>
                  <a:pt x="1402" y="92"/>
                </a:lnTo>
                <a:lnTo>
                  <a:pt x="1441" y="78"/>
                </a:lnTo>
                <a:lnTo>
                  <a:pt x="1479" y="64"/>
                </a:lnTo>
                <a:lnTo>
                  <a:pt x="1518" y="49"/>
                </a:lnTo>
                <a:lnTo>
                  <a:pt x="1556" y="34"/>
                </a:lnTo>
                <a:lnTo>
                  <a:pt x="1593" y="18"/>
                </a:lnTo>
                <a:lnTo>
                  <a:pt x="1631" y="0"/>
                </a:lnTo>
              </a:path>
            </a:pathLst>
          </a:custGeom>
          <a:noFill/>
          <a:ln w="28575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7" name="直接连接符 246">
            <a:extLst>
              <a:ext uri="{FF2B5EF4-FFF2-40B4-BE49-F238E27FC236}">
                <a16:creationId xmlns:a16="http://schemas.microsoft.com/office/drawing/2014/main" id="{F37C4C62-CE68-7CC4-7551-E2AD206D4F80}"/>
              </a:ext>
            </a:extLst>
          </p:cNvPr>
          <p:cNvSpPr>
            <a:spLocks noChangeAspect="1"/>
          </p:cNvSpPr>
          <p:nvPr/>
        </p:nvSpPr>
        <p:spPr>
          <a:xfrm>
            <a:off x="8007350" y="1860550"/>
            <a:ext cx="1588" cy="14763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8" name="直接连接符 247">
            <a:extLst>
              <a:ext uri="{FF2B5EF4-FFF2-40B4-BE49-F238E27FC236}">
                <a16:creationId xmlns:a16="http://schemas.microsoft.com/office/drawing/2014/main" id="{3BC892B6-16BE-5C64-48E6-D6192780B5A0}"/>
              </a:ext>
            </a:extLst>
          </p:cNvPr>
          <p:cNvSpPr>
            <a:spLocks noChangeAspect="1"/>
          </p:cNvSpPr>
          <p:nvPr/>
        </p:nvSpPr>
        <p:spPr>
          <a:xfrm>
            <a:off x="7959725" y="1819275"/>
            <a:ext cx="1588" cy="1873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9" name="直接连接符 248">
            <a:extLst>
              <a:ext uri="{FF2B5EF4-FFF2-40B4-BE49-F238E27FC236}">
                <a16:creationId xmlns:a16="http://schemas.microsoft.com/office/drawing/2014/main" id="{328D9A96-E5D9-1498-AFA0-86BB22583722}"/>
              </a:ext>
            </a:extLst>
          </p:cNvPr>
          <p:cNvSpPr>
            <a:spLocks noChangeAspect="1"/>
          </p:cNvSpPr>
          <p:nvPr/>
        </p:nvSpPr>
        <p:spPr>
          <a:xfrm>
            <a:off x="7734300" y="2081213"/>
            <a:ext cx="1588" cy="365125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0" name="任意多边形 277751">
            <a:extLst>
              <a:ext uri="{FF2B5EF4-FFF2-40B4-BE49-F238E27FC236}">
                <a16:creationId xmlns:a16="http://schemas.microsoft.com/office/drawing/2014/main" id="{A915D4B1-38EA-B257-A680-31B98FCE779E}"/>
              </a:ext>
            </a:extLst>
          </p:cNvPr>
          <p:cNvSpPr>
            <a:spLocks noChangeAspect="1"/>
          </p:cNvSpPr>
          <p:nvPr/>
        </p:nvSpPr>
        <p:spPr>
          <a:xfrm>
            <a:off x="7731125" y="2017713"/>
            <a:ext cx="473075" cy="55562"/>
          </a:xfrm>
          <a:custGeom>
            <a:avLst/>
            <a:gdLst/>
            <a:ahLst/>
            <a:cxnLst/>
            <a:rect l="0" t="0" r="0" b="0"/>
            <a:pathLst>
              <a:path w="1631" h="187">
                <a:moveTo>
                  <a:pt x="1631" y="187"/>
                </a:moveTo>
                <a:lnTo>
                  <a:pt x="1593" y="169"/>
                </a:lnTo>
                <a:lnTo>
                  <a:pt x="1556" y="152"/>
                </a:lnTo>
                <a:lnTo>
                  <a:pt x="1518" y="137"/>
                </a:lnTo>
                <a:lnTo>
                  <a:pt x="1479" y="121"/>
                </a:lnTo>
                <a:lnTo>
                  <a:pt x="1441" y="107"/>
                </a:lnTo>
                <a:lnTo>
                  <a:pt x="1402" y="95"/>
                </a:lnTo>
                <a:lnTo>
                  <a:pt x="1362" y="82"/>
                </a:lnTo>
                <a:lnTo>
                  <a:pt x="1323" y="70"/>
                </a:lnTo>
                <a:lnTo>
                  <a:pt x="1283" y="60"/>
                </a:lnTo>
                <a:lnTo>
                  <a:pt x="1243" y="50"/>
                </a:lnTo>
                <a:lnTo>
                  <a:pt x="1203" y="41"/>
                </a:lnTo>
                <a:lnTo>
                  <a:pt x="1163" y="33"/>
                </a:lnTo>
                <a:lnTo>
                  <a:pt x="1122" y="26"/>
                </a:lnTo>
                <a:lnTo>
                  <a:pt x="1081" y="20"/>
                </a:lnTo>
                <a:lnTo>
                  <a:pt x="1040" y="14"/>
                </a:lnTo>
                <a:lnTo>
                  <a:pt x="1000" y="9"/>
                </a:lnTo>
                <a:lnTo>
                  <a:pt x="959" y="6"/>
                </a:lnTo>
                <a:lnTo>
                  <a:pt x="918" y="4"/>
                </a:lnTo>
                <a:lnTo>
                  <a:pt x="877" y="1"/>
                </a:lnTo>
                <a:lnTo>
                  <a:pt x="835" y="0"/>
                </a:lnTo>
                <a:lnTo>
                  <a:pt x="794" y="0"/>
                </a:lnTo>
                <a:lnTo>
                  <a:pt x="753" y="1"/>
                </a:lnTo>
                <a:lnTo>
                  <a:pt x="713" y="4"/>
                </a:lnTo>
                <a:lnTo>
                  <a:pt x="671" y="6"/>
                </a:lnTo>
                <a:lnTo>
                  <a:pt x="630" y="9"/>
                </a:lnTo>
                <a:lnTo>
                  <a:pt x="589" y="14"/>
                </a:lnTo>
                <a:lnTo>
                  <a:pt x="548" y="20"/>
                </a:lnTo>
                <a:lnTo>
                  <a:pt x="507" y="26"/>
                </a:lnTo>
                <a:lnTo>
                  <a:pt x="468" y="33"/>
                </a:lnTo>
                <a:lnTo>
                  <a:pt x="427" y="41"/>
                </a:lnTo>
                <a:lnTo>
                  <a:pt x="387" y="50"/>
                </a:lnTo>
                <a:lnTo>
                  <a:pt x="346" y="60"/>
                </a:lnTo>
                <a:lnTo>
                  <a:pt x="307" y="70"/>
                </a:lnTo>
                <a:lnTo>
                  <a:pt x="267" y="82"/>
                </a:lnTo>
                <a:lnTo>
                  <a:pt x="228" y="95"/>
                </a:lnTo>
                <a:lnTo>
                  <a:pt x="189" y="107"/>
                </a:lnTo>
                <a:lnTo>
                  <a:pt x="150" y="121"/>
                </a:lnTo>
                <a:lnTo>
                  <a:pt x="112" y="137"/>
                </a:lnTo>
                <a:lnTo>
                  <a:pt x="74" y="152"/>
                </a:lnTo>
                <a:lnTo>
                  <a:pt x="37" y="169"/>
                </a:lnTo>
                <a:lnTo>
                  <a:pt x="0" y="187"/>
                </a:lnTo>
              </a:path>
            </a:pathLst>
          </a:custGeom>
          <a:noFill/>
          <a:ln w="28575" cap="flat" cmpd="sng">
            <a:solidFill>
              <a:srgbClr val="3333CC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1" name="直接连接符 250">
            <a:extLst>
              <a:ext uri="{FF2B5EF4-FFF2-40B4-BE49-F238E27FC236}">
                <a16:creationId xmlns:a16="http://schemas.microsoft.com/office/drawing/2014/main" id="{E82E6FEE-F7F8-F401-92D4-AFE6AFB23C99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7942263" y="1792288"/>
            <a:ext cx="66675" cy="68262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2" name="直接连接符 251">
            <a:extLst>
              <a:ext uri="{FF2B5EF4-FFF2-40B4-BE49-F238E27FC236}">
                <a16:creationId xmlns:a16="http://schemas.microsoft.com/office/drawing/2014/main" id="{2EAFB88B-D286-7F88-98C7-AFF6836FDBE5}"/>
              </a:ext>
            </a:extLst>
          </p:cNvPr>
          <p:cNvSpPr>
            <a:spLocks noChangeAspect="1"/>
          </p:cNvSpPr>
          <p:nvPr/>
        </p:nvSpPr>
        <p:spPr>
          <a:xfrm flipV="1">
            <a:off x="7081838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3" name="直接连接符 252">
            <a:extLst>
              <a:ext uri="{FF2B5EF4-FFF2-40B4-BE49-F238E27FC236}">
                <a16:creationId xmlns:a16="http://schemas.microsoft.com/office/drawing/2014/main" id="{18A6DE8E-A537-7855-7500-2E7E54A94362}"/>
              </a:ext>
            </a:extLst>
          </p:cNvPr>
          <p:cNvSpPr>
            <a:spLocks noChangeAspect="1"/>
          </p:cNvSpPr>
          <p:nvPr/>
        </p:nvSpPr>
        <p:spPr>
          <a:xfrm flipV="1">
            <a:off x="8358188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4" name="直接连接符 253">
            <a:extLst>
              <a:ext uri="{FF2B5EF4-FFF2-40B4-BE49-F238E27FC236}">
                <a16:creationId xmlns:a16="http://schemas.microsoft.com/office/drawing/2014/main" id="{15A0E232-8F06-BBD1-8D32-CB555BD86EBF}"/>
              </a:ext>
            </a:extLst>
          </p:cNvPr>
          <p:cNvSpPr>
            <a:spLocks noChangeAspect="1"/>
          </p:cNvSpPr>
          <p:nvPr/>
        </p:nvSpPr>
        <p:spPr>
          <a:xfrm>
            <a:off x="6873875" y="2544763"/>
            <a:ext cx="1724025" cy="3175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5" name="直接连接符 254">
            <a:extLst>
              <a:ext uri="{FF2B5EF4-FFF2-40B4-BE49-F238E27FC236}">
                <a16:creationId xmlns:a16="http://schemas.microsoft.com/office/drawing/2014/main" id="{8DC3F27D-E92F-D42C-508E-2E9DB40355B0}"/>
              </a:ext>
            </a:extLst>
          </p:cNvPr>
          <p:cNvSpPr>
            <a:spLocks noChangeAspect="1"/>
          </p:cNvSpPr>
          <p:nvPr/>
        </p:nvSpPr>
        <p:spPr>
          <a:xfrm>
            <a:off x="6873875" y="3854450"/>
            <a:ext cx="1711325" cy="3175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6" name="直接连接符 255">
            <a:extLst>
              <a:ext uri="{FF2B5EF4-FFF2-40B4-BE49-F238E27FC236}">
                <a16:creationId xmlns:a16="http://schemas.microsoft.com/office/drawing/2014/main" id="{C07920E2-E40E-91B2-C22D-3C6F5DCAE8AC}"/>
              </a:ext>
            </a:extLst>
          </p:cNvPr>
          <p:cNvSpPr>
            <a:spLocks noChangeAspect="1"/>
          </p:cNvSpPr>
          <p:nvPr/>
        </p:nvSpPr>
        <p:spPr>
          <a:xfrm flipV="1">
            <a:off x="7251700" y="4217988"/>
            <a:ext cx="1588" cy="6508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7" name="直接连接符 256">
            <a:extLst>
              <a:ext uri="{FF2B5EF4-FFF2-40B4-BE49-F238E27FC236}">
                <a16:creationId xmlns:a16="http://schemas.microsoft.com/office/drawing/2014/main" id="{86AAC6E8-9F14-ED96-916E-6707C7E6F9EC}"/>
              </a:ext>
            </a:extLst>
          </p:cNvPr>
          <p:cNvSpPr>
            <a:spLocks noChangeAspect="1"/>
          </p:cNvSpPr>
          <p:nvPr/>
        </p:nvSpPr>
        <p:spPr>
          <a:xfrm>
            <a:off x="5915025" y="5345113"/>
            <a:ext cx="1809750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8" name="直接连接符 257">
            <a:extLst>
              <a:ext uri="{FF2B5EF4-FFF2-40B4-BE49-F238E27FC236}">
                <a16:creationId xmlns:a16="http://schemas.microsoft.com/office/drawing/2014/main" id="{B881601E-83C9-A75C-56BA-2C71FEB679E4}"/>
              </a:ext>
            </a:extLst>
          </p:cNvPr>
          <p:cNvSpPr>
            <a:spLocks noChangeAspect="1"/>
          </p:cNvSpPr>
          <p:nvPr/>
        </p:nvSpPr>
        <p:spPr>
          <a:xfrm flipH="1">
            <a:off x="4538663" y="2444750"/>
            <a:ext cx="1276350" cy="1588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9" name="直接连接符 258">
            <a:extLst>
              <a:ext uri="{FF2B5EF4-FFF2-40B4-BE49-F238E27FC236}">
                <a16:creationId xmlns:a16="http://schemas.microsoft.com/office/drawing/2014/main" id="{7D37D7E0-5CD4-E2DA-7954-79F125A69D5B}"/>
              </a:ext>
            </a:extLst>
          </p:cNvPr>
          <p:cNvSpPr>
            <a:spLocks noChangeAspect="1"/>
          </p:cNvSpPr>
          <p:nvPr/>
        </p:nvSpPr>
        <p:spPr>
          <a:xfrm flipV="1">
            <a:off x="4538663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0" name="直接连接符 259">
            <a:extLst>
              <a:ext uri="{FF2B5EF4-FFF2-40B4-BE49-F238E27FC236}">
                <a16:creationId xmlns:a16="http://schemas.microsoft.com/office/drawing/2014/main" id="{8C385B5D-5E23-2999-7715-9EC18A6F1400}"/>
              </a:ext>
            </a:extLst>
          </p:cNvPr>
          <p:cNvSpPr>
            <a:spLocks noChangeAspect="1"/>
          </p:cNvSpPr>
          <p:nvPr/>
        </p:nvSpPr>
        <p:spPr>
          <a:xfrm flipV="1">
            <a:off x="5815013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1" name="直接连接符 260">
            <a:extLst>
              <a:ext uri="{FF2B5EF4-FFF2-40B4-BE49-F238E27FC236}">
                <a16:creationId xmlns:a16="http://schemas.microsoft.com/office/drawing/2014/main" id="{4AE698E2-91DA-3D01-2E01-03D5BAAA44DA}"/>
              </a:ext>
            </a:extLst>
          </p:cNvPr>
          <p:cNvSpPr>
            <a:spLocks noChangeAspect="1"/>
          </p:cNvSpPr>
          <p:nvPr/>
        </p:nvSpPr>
        <p:spPr>
          <a:xfrm>
            <a:off x="4957763" y="1798638"/>
            <a:ext cx="1587" cy="207962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2" name="直接连接符 261">
            <a:extLst>
              <a:ext uri="{FF2B5EF4-FFF2-40B4-BE49-F238E27FC236}">
                <a16:creationId xmlns:a16="http://schemas.microsoft.com/office/drawing/2014/main" id="{AC093D0A-4A13-A12E-F602-F32B8B3856D9}"/>
              </a:ext>
            </a:extLst>
          </p:cNvPr>
          <p:cNvSpPr>
            <a:spLocks noChangeAspect="1"/>
          </p:cNvSpPr>
          <p:nvPr/>
        </p:nvSpPr>
        <p:spPr>
          <a:xfrm>
            <a:off x="5402263" y="1787525"/>
            <a:ext cx="1587" cy="207963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3" name="直接连接符 262">
            <a:extLst>
              <a:ext uri="{FF2B5EF4-FFF2-40B4-BE49-F238E27FC236}">
                <a16:creationId xmlns:a16="http://schemas.microsoft.com/office/drawing/2014/main" id="{C7B7BC38-5C71-51CB-F4D1-2AA3F284E345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392738" y="1784350"/>
            <a:ext cx="69850" cy="7143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4" name="矩形 263">
            <a:extLst>
              <a:ext uri="{FF2B5EF4-FFF2-40B4-BE49-F238E27FC236}">
                <a16:creationId xmlns:a16="http://schemas.microsoft.com/office/drawing/2014/main" id="{7B23A9F1-AEB7-07E5-44FA-0E23F13F3E1C}"/>
              </a:ext>
            </a:extLst>
          </p:cNvPr>
          <p:cNvSpPr/>
          <p:nvPr/>
        </p:nvSpPr>
        <p:spPr>
          <a:xfrm>
            <a:off x="2819400" y="1752600"/>
            <a:ext cx="1219200" cy="609600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r>
              <a:rPr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剖面线方向相反</a:t>
            </a:r>
          </a:p>
        </p:txBody>
      </p:sp>
      <p:sp>
        <p:nvSpPr>
          <p:cNvPr id="265" name="直接连接符 264">
            <a:extLst>
              <a:ext uri="{FF2B5EF4-FFF2-40B4-BE49-F238E27FC236}">
                <a16:creationId xmlns:a16="http://schemas.microsoft.com/office/drawing/2014/main" id="{30A12C7B-8045-51D2-C31C-CD22DC65DDA0}"/>
              </a:ext>
            </a:extLst>
          </p:cNvPr>
          <p:cNvSpPr/>
          <p:nvPr/>
        </p:nvSpPr>
        <p:spPr>
          <a:xfrm rot="242239" flipH="1" flipV="1">
            <a:off x="3940282" y="3456058"/>
            <a:ext cx="781485" cy="363905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6" name="直接连接符 265">
            <a:extLst>
              <a:ext uri="{FF2B5EF4-FFF2-40B4-BE49-F238E27FC236}">
                <a16:creationId xmlns:a16="http://schemas.microsoft.com/office/drawing/2014/main" id="{0CFDAA5F-9524-9AD7-DFF5-9AC014BB2160}"/>
              </a:ext>
            </a:extLst>
          </p:cNvPr>
          <p:cNvSpPr/>
          <p:nvPr/>
        </p:nvSpPr>
        <p:spPr>
          <a:xfrm flipH="1">
            <a:off x="3962400" y="3203575"/>
            <a:ext cx="609600" cy="76200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7" name="直接连接符 266">
            <a:extLst>
              <a:ext uri="{FF2B5EF4-FFF2-40B4-BE49-F238E27FC236}">
                <a16:creationId xmlns:a16="http://schemas.microsoft.com/office/drawing/2014/main" id="{465DD226-B9F5-229B-D907-894381B32572}"/>
              </a:ext>
            </a:extLst>
          </p:cNvPr>
          <p:cNvSpPr/>
          <p:nvPr/>
        </p:nvSpPr>
        <p:spPr>
          <a:xfrm flipV="1">
            <a:off x="5473700" y="2162175"/>
            <a:ext cx="685800" cy="990600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8" name="直接连接符 267">
            <a:extLst>
              <a:ext uri="{FF2B5EF4-FFF2-40B4-BE49-F238E27FC236}">
                <a16:creationId xmlns:a16="http://schemas.microsoft.com/office/drawing/2014/main" id="{8248F481-EF22-B1A8-E534-074D1B6BF0C2}"/>
              </a:ext>
            </a:extLst>
          </p:cNvPr>
          <p:cNvSpPr/>
          <p:nvPr/>
        </p:nvSpPr>
        <p:spPr>
          <a:xfrm>
            <a:off x="3886200" y="1981200"/>
            <a:ext cx="685800" cy="1066800"/>
          </a:xfrm>
          <a:prstGeom prst="line">
            <a:avLst/>
          </a:prstGeom>
          <a:ln w="1270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9" name="直接连接符 268">
            <a:extLst>
              <a:ext uri="{FF2B5EF4-FFF2-40B4-BE49-F238E27FC236}">
                <a16:creationId xmlns:a16="http://schemas.microsoft.com/office/drawing/2014/main" id="{A88A55DD-C964-7449-E6D6-A31C7F18E062}"/>
              </a:ext>
            </a:extLst>
          </p:cNvPr>
          <p:cNvSpPr/>
          <p:nvPr/>
        </p:nvSpPr>
        <p:spPr>
          <a:xfrm>
            <a:off x="3810000" y="2362200"/>
            <a:ext cx="838200" cy="1066800"/>
          </a:xfrm>
          <a:prstGeom prst="line">
            <a:avLst/>
          </a:prstGeom>
          <a:ln w="1270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0" name="直接连接符 269">
            <a:extLst>
              <a:ext uri="{FF2B5EF4-FFF2-40B4-BE49-F238E27FC236}">
                <a16:creationId xmlns:a16="http://schemas.microsoft.com/office/drawing/2014/main" id="{5DA11787-7616-AB0A-57E0-24A59E266649}"/>
              </a:ext>
            </a:extLst>
          </p:cNvPr>
          <p:cNvSpPr/>
          <p:nvPr/>
        </p:nvSpPr>
        <p:spPr>
          <a:xfrm flipV="1">
            <a:off x="4991100" y="1254125"/>
            <a:ext cx="228600" cy="60960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1" name="文本框 270">
            <a:extLst>
              <a:ext uri="{FF2B5EF4-FFF2-40B4-BE49-F238E27FC236}">
                <a16:creationId xmlns:a16="http://schemas.microsoft.com/office/drawing/2014/main" id="{D9EDD726-E553-2DBE-2D3D-ACBC3EBA58EF}"/>
              </a:ext>
            </a:extLst>
          </p:cNvPr>
          <p:cNvSpPr txBox="1"/>
          <p:nvPr/>
        </p:nvSpPr>
        <p:spPr>
          <a:xfrm>
            <a:off x="4275138" y="547827"/>
            <a:ext cx="1980029" cy="707886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algn="ctr"/>
            <a:r>
              <a:rPr kumimoji="1"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剖面过标准件轴</a:t>
            </a:r>
          </a:p>
          <a:p>
            <a:pPr algn="ctr"/>
            <a:r>
              <a:rPr kumimoji="1"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线时，按不剖画</a:t>
            </a:r>
          </a:p>
        </p:txBody>
      </p:sp>
      <p:sp>
        <p:nvSpPr>
          <p:cNvPr id="272" name="直接连接符 271">
            <a:extLst>
              <a:ext uri="{FF2B5EF4-FFF2-40B4-BE49-F238E27FC236}">
                <a16:creationId xmlns:a16="http://schemas.microsoft.com/office/drawing/2014/main" id="{76C0CE44-CFC3-04CA-6C4B-29FEBA0CCA32}"/>
              </a:ext>
            </a:extLst>
          </p:cNvPr>
          <p:cNvSpPr>
            <a:spLocks noChangeAspect="1"/>
          </p:cNvSpPr>
          <p:nvPr/>
        </p:nvSpPr>
        <p:spPr>
          <a:xfrm flipV="1">
            <a:off x="4905375" y="1784350"/>
            <a:ext cx="69850" cy="7143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3" name="直接连接符 272">
            <a:extLst>
              <a:ext uri="{FF2B5EF4-FFF2-40B4-BE49-F238E27FC236}">
                <a16:creationId xmlns:a16="http://schemas.microsoft.com/office/drawing/2014/main" id="{88C8173E-70CF-B9C0-0ACC-699148CEE242}"/>
              </a:ext>
            </a:extLst>
          </p:cNvPr>
          <p:cNvSpPr>
            <a:spLocks noChangeAspect="1"/>
          </p:cNvSpPr>
          <p:nvPr/>
        </p:nvSpPr>
        <p:spPr>
          <a:xfrm>
            <a:off x="4297363" y="2541588"/>
            <a:ext cx="1801812" cy="1587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74" name="组合 273">
            <a:extLst>
              <a:ext uri="{FF2B5EF4-FFF2-40B4-BE49-F238E27FC236}">
                <a16:creationId xmlns:a16="http://schemas.microsoft.com/office/drawing/2014/main" id="{3CD60799-2845-9393-ECB2-500893BA9D0C}"/>
              </a:ext>
            </a:extLst>
          </p:cNvPr>
          <p:cNvGrpSpPr/>
          <p:nvPr/>
        </p:nvGrpSpPr>
        <p:grpSpPr>
          <a:xfrm>
            <a:off x="4627563" y="1997075"/>
            <a:ext cx="1106487" cy="446088"/>
            <a:chOff x="2915" y="1258"/>
            <a:chExt cx="697" cy="281"/>
          </a:xfrm>
        </p:grpSpPr>
        <p:sp>
          <p:nvSpPr>
            <p:cNvPr id="275" name="任意多边形 277777">
              <a:extLst>
                <a:ext uri="{FF2B5EF4-FFF2-40B4-BE49-F238E27FC236}">
                  <a16:creationId xmlns:a16="http://schemas.microsoft.com/office/drawing/2014/main" id="{E82E1873-14FA-5AEE-C493-EA7F461585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15" y="1264"/>
              <a:ext cx="173" cy="22"/>
            </a:xfrm>
            <a:custGeom>
              <a:avLst/>
              <a:gdLst/>
              <a:ahLst/>
              <a:cxnLst/>
              <a:rect l="0" t="0" r="0" b="0"/>
              <a:pathLst>
                <a:path w="874" h="117">
                  <a:moveTo>
                    <a:pt x="874" y="117"/>
                  </a:moveTo>
                  <a:lnTo>
                    <a:pt x="850" y="105"/>
                  </a:lnTo>
                  <a:lnTo>
                    <a:pt x="827" y="92"/>
                  </a:lnTo>
                  <a:lnTo>
                    <a:pt x="803" y="80"/>
                  </a:lnTo>
                  <a:lnTo>
                    <a:pt x="778" y="70"/>
                  </a:lnTo>
                  <a:lnTo>
                    <a:pt x="752" y="59"/>
                  </a:lnTo>
                  <a:lnTo>
                    <a:pt x="728" y="50"/>
                  </a:lnTo>
                  <a:lnTo>
                    <a:pt x="702" y="42"/>
                  </a:lnTo>
                  <a:lnTo>
                    <a:pt x="677" y="33"/>
                  </a:lnTo>
                  <a:lnTo>
                    <a:pt x="650" y="26"/>
                  </a:lnTo>
                  <a:lnTo>
                    <a:pt x="624" y="21"/>
                  </a:lnTo>
                  <a:lnTo>
                    <a:pt x="597" y="15"/>
                  </a:lnTo>
                  <a:lnTo>
                    <a:pt x="570" y="10"/>
                  </a:lnTo>
                  <a:lnTo>
                    <a:pt x="545" y="7"/>
                  </a:lnTo>
                  <a:lnTo>
                    <a:pt x="518" y="4"/>
                  </a:lnTo>
                  <a:lnTo>
                    <a:pt x="491" y="2"/>
                  </a:lnTo>
                  <a:lnTo>
                    <a:pt x="464" y="1"/>
                  </a:lnTo>
                  <a:lnTo>
                    <a:pt x="436" y="0"/>
                  </a:lnTo>
                  <a:lnTo>
                    <a:pt x="409" y="1"/>
                  </a:lnTo>
                  <a:lnTo>
                    <a:pt x="383" y="2"/>
                  </a:lnTo>
                  <a:lnTo>
                    <a:pt x="356" y="4"/>
                  </a:lnTo>
                  <a:lnTo>
                    <a:pt x="329" y="7"/>
                  </a:lnTo>
                  <a:lnTo>
                    <a:pt x="302" y="10"/>
                  </a:lnTo>
                  <a:lnTo>
                    <a:pt x="276" y="15"/>
                  </a:lnTo>
                  <a:lnTo>
                    <a:pt x="250" y="21"/>
                  </a:lnTo>
                  <a:lnTo>
                    <a:pt x="224" y="26"/>
                  </a:lnTo>
                  <a:lnTo>
                    <a:pt x="197" y="33"/>
                  </a:lnTo>
                  <a:lnTo>
                    <a:pt x="171" y="42"/>
                  </a:lnTo>
                  <a:lnTo>
                    <a:pt x="146" y="50"/>
                  </a:lnTo>
                  <a:lnTo>
                    <a:pt x="121" y="59"/>
                  </a:lnTo>
                  <a:lnTo>
                    <a:pt x="96" y="70"/>
                  </a:lnTo>
                  <a:lnTo>
                    <a:pt x="71" y="80"/>
                  </a:lnTo>
                  <a:lnTo>
                    <a:pt x="47" y="92"/>
                  </a:lnTo>
                  <a:lnTo>
                    <a:pt x="23" y="105"/>
                  </a:lnTo>
                  <a:lnTo>
                    <a:pt x="0" y="117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直接连接符 275">
              <a:extLst>
                <a:ext uri="{FF2B5EF4-FFF2-40B4-BE49-F238E27FC236}">
                  <a16:creationId xmlns:a16="http://schemas.microsoft.com/office/drawing/2014/main" id="{10932933-B696-F322-192A-4A0166E5FB6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001" y="1258"/>
              <a:ext cx="52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直接连接符 276">
              <a:extLst>
                <a:ext uri="{FF2B5EF4-FFF2-40B4-BE49-F238E27FC236}">
                  <a16:creationId xmlns:a16="http://schemas.microsoft.com/office/drawing/2014/main" id="{06CFB2B0-9617-9A26-572F-95ABADB53D5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15" y="1280"/>
              <a:ext cx="1" cy="25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任意多边形 277780">
              <a:extLst>
                <a:ext uri="{FF2B5EF4-FFF2-40B4-BE49-F238E27FC236}">
                  <a16:creationId xmlns:a16="http://schemas.microsoft.com/office/drawing/2014/main" id="{B9AC6C21-D0D4-92A4-E0F2-DBB77479CE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38" y="1264"/>
              <a:ext cx="174" cy="22"/>
            </a:xfrm>
            <a:custGeom>
              <a:avLst/>
              <a:gdLst/>
              <a:ahLst/>
              <a:cxnLst/>
              <a:rect l="0" t="0" r="0" b="0"/>
              <a:pathLst>
                <a:path w="875" h="117">
                  <a:moveTo>
                    <a:pt x="875" y="117"/>
                  </a:moveTo>
                  <a:lnTo>
                    <a:pt x="851" y="105"/>
                  </a:lnTo>
                  <a:lnTo>
                    <a:pt x="827" y="92"/>
                  </a:lnTo>
                  <a:lnTo>
                    <a:pt x="802" y="80"/>
                  </a:lnTo>
                  <a:lnTo>
                    <a:pt x="778" y="70"/>
                  </a:lnTo>
                  <a:lnTo>
                    <a:pt x="753" y="59"/>
                  </a:lnTo>
                  <a:lnTo>
                    <a:pt x="728" y="50"/>
                  </a:lnTo>
                  <a:lnTo>
                    <a:pt x="702" y="42"/>
                  </a:lnTo>
                  <a:lnTo>
                    <a:pt x="676" y="33"/>
                  </a:lnTo>
                  <a:lnTo>
                    <a:pt x="651" y="26"/>
                  </a:lnTo>
                  <a:lnTo>
                    <a:pt x="624" y="21"/>
                  </a:lnTo>
                  <a:lnTo>
                    <a:pt x="598" y="15"/>
                  </a:lnTo>
                  <a:lnTo>
                    <a:pt x="571" y="10"/>
                  </a:lnTo>
                  <a:lnTo>
                    <a:pt x="544" y="7"/>
                  </a:lnTo>
                  <a:lnTo>
                    <a:pt x="518" y="4"/>
                  </a:lnTo>
                  <a:lnTo>
                    <a:pt x="491" y="2"/>
                  </a:lnTo>
                  <a:lnTo>
                    <a:pt x="464" y="1"/>
                  </a:lnTo>
                  <a:lnTo>
                    <a:pt x="437" y="0"/>
                  </a:lnTo>
                  <a:lnTo>
                    <a:pt x="410" y="1"/>
                  </a:lnTo>
                  <a:lnTo>
                    <a:pt x="383" y="2"/>
                  </a:lnTo>
                  <a:lnTo>
                    <a:pt x="357" y="4"/>
                  </a:lnTo>
                  <a:lnTo>
                    <a:pt x="330" y="7"/>
                  </a:lnTo>
                  <a:lnTo>
                    <a:pt x="303" y="10"/>
                  </a:lnTo>
                  <a:lnTo>
                    <a:pt x="276" y="15"/>
                  </a:lnTo>
                  <a:lnTo>
                    <a:pt x="250" y="21"/>
                  </a:lnTo>
                  <a:lnTo>
                    <a:pt x="224" y="26"/>
                  </a:lnTo>
                  <a:lnTo>
                    <a:pt x="198" y="33"/>
                  </a:lnTo>
                  <a:lnTo>
                    <a:pt x="172" y="42"/>
                  </a:lnTo>
                  <a:lnTo>
                    <a:pt x="147" y="50"/>
                  </a:lnTo>
                  <a:lnTo>
                    <a:pt x="121" y="59"/>
                  </a:lnTo>
                  <a:lnTo>
                    <a:pt x="96" y="70"/>
                  </a:lnTo>
                  <a:lnTo>
                    <a:pt x="72" y="80"/>
                  </a:lnTo>
                  <a:lnTo>
                    <a:pt x="47" y="92"/>
                  </a:lnTo>
                  <a:lnTo>
                    <a:pt x="23" y="105"/>
                  </a:lnTo>
                  <a:lnTo>
                    <a:pt x="0" y="117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直接连接符 278">
              <a:extLst>
                <a:ext uri="{FF2B5EF4-FFF2-40B4-BE49-F238E27FC236}">
                  <a16:creationId xmlns:a16="http://schemas.microsoft.com/office/drawing/2014/main" id="{DDCFEBA6-D22C-8CE7-0B9C-7069FBDA60DF}"/>
                </a:ext>
              </a:extLst>
            </p:cNvPr>
            <p:cNvSpPr/>
            <p:nvPr/>
          </p:nvSpPr>
          <p:spPr>
            <a:xfrm>
              <a:off x="3088" y="1280"/>
              <a:ext cx="0" cy="25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直接连接符 279">
              <a:extLst>
                <a:ext uri="{FF2B5EF4-FFF2-40B4-BE49-F238E27FC236}">
                  <a16:creationId xmlns:a16="http://schemas.microsoft.com/office/drawing/2014/main" id="{5F8C797B-9DF3-2DB4-EBD2-7A697DB221B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609" y="1280"/>
              <a:ext cx="1" cy="25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任意多边形 277783">
              <a:extLst>
                <a:ext uri="{FF2B5EF4-FFF2-40B4-BE49-F238E27FC236}">
                  <a16:creationId xmlns:a16="http://schemas.microsoft.com/office/drawing/2014/main" id="{A8CD7F97-8BCB-03FD-E958-6909221CD5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88" y="1265"/>
              <a:ext cx="347" cy="22"/>
            </a:xfrm>
            <a:custGeom>
              <a:avLst/>
              <a:gdLst/>
              <a:ahLst/>
              <a:cxnLst/>
              <a:rect l="0" t="0" r="0" b="0"/>
              <a:pathLst>
                <a:path w="1749" h="117">
                  <a:moveTo>
                    <a:pt x="1749" y="117"/>
                  </a:moveTo>
                  <a:lnTo>
                    <a:pt x="1698" y="105"/>
                  </a:lnTo>
                  <a:lnTo>
                    <a:pt x="1648" y="92"/>
                  </a:lnTo>
                  <a:lnTo>
                    <a:pt x="1597" y="80"/>
                  </a:lnTo>
                  <a:lnTo>
                    <a:pt x="1547" y="68"/>
                  </a:lnTo>
                  <a:lnTo>
                    <a:pt x="1495" y="59"/>
                  </a:lnTo>
                  <a:lnTo>
                    <a:pt x="1444" y="50"/>
                  </a:lnTo>
                  <a:lnTo>
                    <a:pt x="1393" y="40"/>
                  </a:lnTo>
                  <a:lnTo>
                    <a:pt x="1341" y="33"/>
                  </a:lnTo>
                  <a:lnTo>
                    <a:pt x="1290" y="26"/>
                  </a:lnTo>
                  <a:lnTo>
                    <a:pt x="1238" y="21"/>
                  </a:lnTo>
                  <a:lnTo>
                    <a:pt x="1186" y="15"/>
                  </a:lnTo>
                  <a:lnTo>
                    <a:pt x="1135" y="10"/>
                  </a:lnTo>
                  <a:lnTo>
                    <a:pt x="1082" y="7"/>
                  </a:lnTo>
                  <a:lnTo>
                    <a:pt x="1031" y="4"/>
                  </a:lnTo>
                  <a:lnTo>
                    <a:pt x="979" y="2"/>
                  </a:lnTo>
                  <a:lnTo>
                    <a:pt x="926" y="1"/>
                  </a:lnTo>
                  <a:lnTo>
                    <a:pt x="875" y="0"/>
                  </a:lnTo>
                  <a:lnTo>
                    <a:pt x="822" y="1"/>
                  </a:lnTo>
                  <a:lnTo>
                    <a:pt x="770" y="2"/>
                  </a:lnTo>
                  <a:lnTo>
                    <a:pt x="718" y="4"/>
                  </a:lnTo>
                  <a:lnTo>
                    <a:pt x="666" y="7"/>
                  </a:lnTo>
                  <a:lnTo>
                    <a:pt x="615" y="10"/>
                  </a:lnTo>
                  <a:lnTo>
                    <a:pt x="562" y="15"/>
                  </a:lnTo>
                  <a:lnTo>
                    <a:pt x="511" y="21"/>
                  </a:lnTo>
                  <a:lnTo>
                    <a:pt x="459" y="26"/>
                  </a:lnTo>
                  <a:lnTo>
                    <a:pt x="407" y="33"/>
                  </a:lnTo>
                  <a:lnTo>
                    <a:pt x="356" y="40"/>
                  </a:lnTo>
                  <a:lnTo>
                    <a:pt x="304" y="50"/>
                  </a:lnTo>
                  <a:lnTo>
                    <a:pt x="253" y="59"/>
                  </a:lnTo>
                  <a:lnTo>
                    <a:pt x="203" y="68"/>
                  </a:lnTo>
                  <a:lnTo>
                    <a:pt x="151" y="80"/>
                  </a:lnTo>
                  <a:lnTo>
                    <a:pt x="101" y="92"/>
                  </a:lnTo>
                  <a:lnTo>
                    <a:pt x="50" y="105"/>
                  </a:lnTo>
                  <a:lnTo>
                    <a:pt x="0" y="117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直接连接符 281">
              <a:extLst>
                <a:ext uri="{FF2B5EF4-FFF2-40B4-BE49-F238E27FC236}">
                  <a16:creationId xmlns:a16="http://schemas.microsoft.com/office/drawing/2014/main" id="{9A8E96D1-022A-B7B5-432F-935FAFE5656A}"/>
                </a:ext>
              </a:extLst>
            </p:cNvPr>
            <p:cNvSpPr/>
            <p:nvPr/>
          </p:nvSpPr>
          <p:spPr>
            <a:xfrm>
              <a:off x="3435" y="1280"/>
              <a:ext cx="0" cy="25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3" name="组合 282">
            <a:extLst>
              <a:ext uri="{FF2B5EF4-FFF2-40B4-BE49-F238E27FC236}">
                <a16:creationId xmlns:a16="http://schemas.microsoft.com/office/drawing/2014/main" id="{9138C0B7-A8F0-E43F-E563-71A7747A206D}"/>
              </a:ext>
            </a:extLst>
          </p:cNvPr>
          <p:cNvGrpSpPr/>
          <p:nvPr/>
        </p:nvGrpSpPr>
        <p:grpSpPr>
          <a:xfrm>
            <a:off x="571500" y="4164013"/>
            <a:ext cx="1985963" cy="2389187"/>
            <a:chOff x="366" y="2671"/>
            <a:chExt cx="1251" cy="1505"/>
          </a:xfrm>
        </p:grpSpPr>
        <p:sp>
          <p:nvSpPr>
            <p:cNvPr id="284" name="矩形 283">
              <a:extLst>
                <a:ext uri="{FF2B5EF4-FFF2-40B4-BE49-F238E27FC236}">
                  <a16:creationId xmlns:a16="http://schemas.microsoft.com/office/drawing/2014/main" id="{F672FDB2-B68D-AF3A-3D46-0CD0BB33AC1D}"/>
                </a:ext>
              </a:extLst>
            </p:cNvPr>
            <p:cNvSpPr/>
            <p:nvPr/>
          </p:nvSpPr>
          <p:spPr>
            <a:xfrm>
              <a:off x="366" y="3456"/>
              <a:ext cx="325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隶书" panose="02010509060101010101" pitchFamily="49" charset="-122"/>
                  <a:ea typeface="隶书" panose="02010509060101010101" pitchFamily="49" charset="-122"/>
                </a:rPr>
                <a:t>螺栓</a:t>
              </a:r>
            </a:p>
          </p:txBody>
        </p:sp>
        <p:sp>
          <p:nvSpPr>
            <p:cNvPr id="285" name="任意多边形 277787">
              <a:extLst>
                <a:ext uri="{FF2B5EF4-FFF2-40B4-BE49-F238E27FC236}">
                  <a16:creationId xmlns:a16="http://schemas.microsoft.com/office/drawing/2014/main" id="{762976F4-C1A2-90F1-055A-4EC63D2C6D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6" y="4090"/>
              <a:ext cx="156" cy="21"/>
            </a:xfrm>
            <a:custGeom>
              <a:avLst/>
              <a:gdLst/>
              <a:ahLst/>
              <a:cxnLst/>
              <a:rect l="0" t="0" r="0" b="0"/>
              <a:pathLst>
                <a:path w="875" h="117">
                  <a:moveTo>
                    <a:pt x="0" y="0"/>
                  </a:moveTo>
                  <a:lnTo>
                    <a:pt x="43" y="22"/>
                  </a:lnTo>
                  <a:lnTo>
                    <a:pt x="86" y="43"/>
                  </a:lnTo>
                  <a:lnTo>
                    <a:pt x="131" y="61"/>
                  </a:lnTo>
                  <a:lnTo>
                    <a:pt x="176" y="77"/>
                  </a:lnTo>
                  <a:lnTo>
                    <a:pt x="223" y="90"/>
                  </a:lnTo>
                  <a:lnTo>
                    <a:pt x="270" y="101"/>
                  </a:lnTo>
                  <a:lnTo>
                    <a:pt x="317" y="109"/>
                  </a:lnTo>
                  <a:lnTo>
                    <a:pt x="365" y="113"/>
                  </a:lnTo>
                  <a:lnTo>
                    <a:pt x="413" y="117"/>
                  </a:lnTo>
                  <a:lnTo>
                    <a:pt x="462" y="117"/>
                  </a:lnTo>
                  <a:lnTo>
                    <a:pt x="510" y="113"/>
                  </a:lnTo>
                  <a:lnTo>
                    <a:pt x="558" y="109"/>
                  </a:lnTo>
                  <a:lnTo>
                    <a:pt x="606" y="101"/>
                  </a:lnTo>
                  <a:lnTo>
                    <a:pt x="652" y="90"/>
                  </a:lnTo>
                  <a:lnTo>
                    <a:pt x="699" y="77"/>
                  </a:lnTo>
                  <a:lnTo>
                    <a:pt x="744" y="61"/>
                  </a:lnTo>
                  <a:lnTo>
                    <a:pt x="789" y="43"/>
                  </a:lnTo>
                  <a:lnTo>
                    <a:pt x="832" y="22"/>
                  </a:lnTo>
                  <a:lnTo>
                    <a:pt x="875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直接连接符 285">
              <a:extLst>
                <a:ext uri="{FF2B5EF4-FFF2-40B4-BE49-F238E27FC236}">
                  <a16:creationId xmlns:a16="http://schemas.microsoft.com/office/drawing/2014/main" id="{F71D69BD-604E-F518-B87A-40922B8FDC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3" y="2723"/>
              <a:ext cx="35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直接连接符 286">
              <a:extLst>
                <a:ext uri="{FF2B5EF4-FFF2-40B4-BE49-F238E27FC236}">
                  <a16:creationId xmlns:a16="http://schemas.microsoft.com/office/drawing/2014/main" id="{9C9B03E3-0E5E-1C2A-819B-DDD29A1A3F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3" y="3890"/>
              <a:ext cx="35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直接连接符 287">
              <a:extLst>
                <a:ext uri="{FF2B5EF4-FFF2-40B4-BE49-F238E27FC236}">
                  <a16:creationId xmlns:a16="http://schemas.microsoft.com/office/drawing/2014/main" id="{98194D73-6B97-8539-A6E9-B062080EFA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58" y="2784"/>
              <a:ext cx="1" cy="10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任意多边形 277791">
              <a:extLst>
                <a:ext uri="{FF2B5EF4-FFF2-40B4-BE49-F238E27FC236}">
                  <a16:creationId xmlns:a16="http://schemas.microsoft.com/office/drawing/2014/main" id="{C88858F9-E205-95A9-988E-D33C288E01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8" y="2723"/>
              <a:ext cx="20" cy="61"/>
            </a:xfrm>
            <a:custGeom>
              <a:avLst/>
              <a:gdLst/>
              <a:ahLst/>
              <a:cxnLst/>
              <a:rect l="0" t="0" r="0" b="0"/>
              <a:pathLst>
                <a:path w="113" h="339">
                  <a:moveTo>
                    <a:pt x="0" y="339"/>
                  </a:moveTo>
                  <a:lnTo>
                    <a:pt x="113" y="339"/>
                  </a:lnTo>
                  <a:lnTo>
                    <a:pt x="56" y="0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任意多边形 277792">
              <a:extLst>
                <a:ext uri="{FF2B5EF4-FFF2-40B4-BE49-F238E27FC236}">
                  <a16:creationId xmlns:a16="http://schemas.microsoft.com/office/drawing/2014/main" id="{E7F09CAE-F2A1-FB76-8871-89D4E00243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8" y="2723"/>
              <a:ext cx="20" cy="61"/>
            </a:xfrm>
            <a:custGeom>
              <a:avLst/>
              <a:gdLst/>
              <a:ahLst/>
              <a:cxnLst/>
              <a:rect l="0" t="0" r="0" b="0"/>
              <a:pathLst>
                <a:path w="113" h="339">
                  <a:moveTo>
                    <a:pt x="0" y="339"/>
                  </a:moveTo>
                  <a:lnTo>
                    <a:pt x="113" y="339"/>
                  </a:lnTo>
                  <a:lnTo>
                    <a:pt x="56" y="0"/>
                  </a:lnTo>
                  <a:lnTo>
                    <a:pt x="0" y="33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任意多边形 277793">
              <a:extLst>
                <a:ext uri="{FF2B5EF4-FFF2-40B4-BE49-F238E27FC236}">
                  <a16:creationId xmlns:a16="http://schemas.microsoft.com/office/drawing/2014/main" id="{45525523-27DD-4F12-7244-7D8CD51F30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8" y="3830"/>
              <a:ext cx="20" cy="60"/>
            </a:xfrm>
            <a:custGeom>
              <a:avLst/>
              <a:gdLst/>
              <a:ahLst/>
              <a:cxnLst/>
              <a:rect l="0" t="0" r="0" b="0"/>
              <a:pathLst>
                <a:path w="113" h="337">
                  <a:moveTo>
                    <a:pt x="0" y="0"/>
                  </a:moveTo>
                  <a:lnTo>
                    <a:pt x="113" y="0"/>
                  </a:lnTo>
                  <a:lnTo>
                    <a:pt x="56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任意多边形 277794">
              <a:extLst>
                <a:ext uri="{FF2B5EF4-FFF2-40B4-BE49-F238E27FC236}">
                  <a16:creationId xmlns:a16="http://schemas.microsoft.com/office/drawing/2014/main" id="{20647582-ABA0-330A-076F-25ACDB5463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8" y="3830"/>
              <a:ext cx="20" cy="60"/>
            </a:xfrm>
            <a:custGeom>
              <a:avLst/>
              <a:gdLst/>
              <a:ahLst/>
              <a:cxnLst/>
              <a:rect l="0" t="0" r="0" b="0"/>
              <a:pathLst>
                <a:path w="113" h="337">
                  <a:moveTo>
                    <a:pt x="0" y="0"/>
                  </a:moveTo>
                  <a:lnTo>
                    <a:pt x="113" y="0"/>
                  </a:lnTo>
                  <a:lnTo>
                    <a:pt x="56" y="33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直接连接符 292">
              <a:extLst>
                <a:ext uri="{FF2B5EF4-FFF2-40B4-BE49-F238E27FC236}">
                  <a16:creationId xmlns:a16="http://schemas.microsoft.com/office/drawing/2014/main" id="{4B412A81-0650-467A-7BD0-BDABE0BCCC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3" y="3890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直接连接符 293">
              <a:extLst>
                <a:ext uri="{FF2B5EF4-FFF2-40B4-BE49-F238E27FC236}">
                  <a16:creationId xmlns:a16="http://schemas.microsoft.com/office/drawing/2014/main" id="{39E9735F-B379-D852-DC13-E2F21EF210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58" y="389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直接连接符 294">
              <a:extLst>
                <a:ext uri="{FF2B5EF4-FFF2-40B4-BE49-F238E27FC236}">
                  <a16:creationId xmlns:a16="http://schemas.microsoft.com/office/drawing/2014/main" id="{3A034A5C-DCFB-1241-F6ED-69F7B2126A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" y="2763"/>
              <a:ext cx="1" cy="1325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直接连接符 295">
              <a:extLst>
                <a:ext uri="{FF2B5EF4-FFF2-40B4-BE49-F238E27FC236}">
                  <a16:creationId xmlns:a16="http://schemas.microsoft.com/office/drawing/2014/main" id="{E63C2056-FEEA-5BF1-7D2A-9D66DD5D2A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79" y="2739"/>
              <a:ext cx="1" cy="6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直接连接符 296">
              <a:extLst>
                <a:ext uri="{FF2B5EF4-FFF2-40B4-BE49-F238E27FC236}">
                  <a16:creationId xmlns:a16="http://schemas.microsoft.com/office/drawing/2014/main" id="{109541DC-2134-74F9-5B9C-7F83211375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5" y="2739"/>
              <a:ext cx="1" cy="6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98" name="组合 297">
              <a:extLst>
                <a:ext uri="{FF2B5EF4-FFF2-40B4-BE49-F238E27FC236}">
                  <a16:creationId xmlns:a16="http://schemas.microsoft.com/office/drawing/2014/main" id="{7AAB15FA-2565-EFD9-CB4B-F8C36DBAF06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52" y="2671"/>
              <a:ext cx="1" cy="1505"/>
              <a:chOff x="1070" y="2631"/>
              <a:chExt cx="1" cy="1210"/>
            </a:xfrm>
          </p:grpSpPr>
          <p:sp>
            <p:nvSpPr>
              <p:cNvPr id="318" name="直接连接符 317">
                <a:extLst>
                  <a:ext uri="{FF2B5EF4-FFF2-40B4-BE49-F238E27FC236}">
                    <a16:creationId xmlns:a16="http://schemas.microsoft.com/office/drawing/2014/main" id="{60A516D1-B706-AED5-8C2F-810E1B5212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2631"/>
                <a:ext cx="1" cy="157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9" name="直接连接符 318">
                <a:extLst>
                  <a:ext uri="{FF2B5EF4-FFF2-40B4-BE49-F238E27FC236}">
                    <a16:creationId xmlns:a16="http://schemas.microsoft.com/office/drawing/2014/main" id="{4004BCD2-2D1D-65E7-8AA2-73E4EEDBEC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2811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0" name="直接连接符 319">
                <a:extLst>
                  <a:ext uri="{FF2B5EF4-FFF2-40B4-BE49-F238E27FC236}">
                    <a16:creationId xmlns:a16="http://schemas.microsoft.com/office/drawing/2014/main" id="{067D7E15-F91B-5BC4-91C0-8CA7E657057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2857"/>
                <a:ext cx="1" cy="138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1" name="直接连接符 320">
                <a:extLst>
                  <a:ext uri="{FF2B5EF4-FFF2-40B4-BE49-F238E27FC236}">
                    <a16:creationId xmlns:a16="http://schemas.microsoft.com/office/drawing/2014/main" id="{E609C169-5AE7-355A-99E8-A42618225DD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018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2" name="直接连接符 321">
                <a:extLst>
                  <a:ext uri="{FF2B5EF4-FFF2-40B4-BE49-F238E27FC236}">
                    <a16:creationId xmlns:a16="http://schemas.microsoft.com/office/drawing/2014/main" id="{6DE32989-BA81-64B5-360E-EE774227E85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064"/>
                <a:ext cx="1" cy="138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3" name="直接连接符 322">
                <a:extLst>
                  <a:ext uri="{FF2B5EF4-FFF2-40B4-BE49-F238E27FC236}">
                    <a16:creationId xmlns:a16="http://schemas.microsoft.com/office/drawing/2014/main" id="{17AF69AE-A34F-3D4A-70E1-1D1E9A6A6D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225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4" name="直接连接符 323">
                <a:extLst>
                  <a:ext uri="{FF2B5EF4-FFF2-40B4-BE49-F238E27FC236}">
                    <a16:creationId xmlns:a16="http://schemas.microsoft.com/office/drawing/2014/main" id="{A1F5D857-A0FB-99E1-35BF-C891836FE1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271"/>
                <a:ext cx="1" cy="137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" name="直接连接符 324">
                <a:extLst>
                  <a:ext uri="{FF2B5EF4-FFF2-40B4-BE49-F238E27FC236}">
                    <a16:creationId xmlns:a16="http://schemas.microsoft.com/office/drawing/2014/main" id="{FED1E9EA-9CAA-15C7-45F5-5014E006A9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431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直接连接符 325">
                <a:extLst>
                  <a:ext uri="{FF2B5EF4-FFF2-40B4-BE49-F238E27FC236}">
                    <a16:creationId xmlns:a16="http://schemas.microsoft.com/office/drawing/2014/main" id="{18064F8E-F5DF-24AE-62CB-BF8D862834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477"/>
                <a:ext cx="1" cy="138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" name="直接连接符 326">
                <a:extLst>
                  <a:ext uri="{FF2B5EF4-FFF2-40B4-BE49-F238E27FC236}">
                    <a16:creationId xmlns:a16="http://schemas.microsoft.com/office/drawing/2014/main" id="{11D219A2-0EAF-F36B-E9CB-B576704C07F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638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" name="直接连接符 327">
                <a:extLst>
                  <a:ext uri="{FF2B5EF4-FFF2-40B4-BE49-F238E27FC236}">
                    <a16:creationId xmlns:a16="http://schemas.microsoft.com/office/drawing/2014/main" id="{AAABDE83-263D-C713-EED2-F946B13D165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684"/>
                <a:ext cx="1" cy="157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99" name="任意多边形 277812">
              <a:extLst>
                <a:ext uri="{FF2B5EF4-FFF2-40B4-BE49-F238E27FC236}">
                  <a16:creationId xmlns:a16="http://schemas.microsoft.com/office/drawing/2014/main" id="{F4E2F488-A79C-0FE9-FD9E-97976026C4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03" y="4090"/>
              <a:ext cx="155" cy="21"/>
            </a:xfrm>
            <a:custGeom>
              <a:avLst/>
              <a:gdLst/>
              <a:ahLst/>
              <a:cxnLst/>
              <a:rect l="0" t="0" r="0" b="0"/>
              <a:pathLst>
                <a:path w="874" h="117">
                  <a:moveTo>
                    <a:pt x="0" y="0"/>
                  </a:moveTo>
                  <a:lnTo>
                    <a:pt x="42" y="22"/>
                  </a:lnTo>
                  <a:lnTo>
                    <a:pt x="85" y="43"/>
                  </a:lnTo>
                  <a:lnTo>
                    <a:pt x="131" y="61"/>
                  </a:lnTo>
                  <a:lnTo>
                    <a:pt x="176" y="77"/>
                  </a:lnTo>
                  <a:lnTo>
                    <a:pt x="223" y="90"/>
                  </a:lnTo>
                  <a:lnTo>
                    <a:pt x="269" y="101"/>
                  </a:lnTo>
                  <a:lnTo>
                    <a:pt x="317" y="109"/>
                  </a:lnTo>
                  <a:lnTo>
                    <a:pt x="365" y="113"/>
                  </a:lnTo>
                  <a:lnTo>
                    <a:pt x="413" y="117"/>
                  </a:lnTo>
                  <a:lnTo>
                    <a:pt x="461" y="117"/>
                  </a:lnTo>
                  <a:lnTo>
                    <a:pt x="509" y="113"/>
                  </a:lnTo>
                  <a:lnTo>
                    <a:pt x="556" y="109"/>
                  </a:lnTo>
                  <a:lnTo>
                    <a:pt x="604" y="101"/>
                  </a:lnTo>
                  <a:lnTo>
                    <a:pt x="652" y="90"/>
                  </a:lnTo>
                  <a:lnTo>
                    <a:pt x="698" y="77"/>
                  </a:lnTo>
                  <a:lnTo>
                    <a:pt x="743" y="61"/>
                  </a:lnTo>
                  <a:lnTo>
                    <a:pt x="789" y="43"/>
                  </a:lnTo>
                  <a:lnTo>
                    <a:pt x="832" y="22"/>
                  </a:lnTo>
                  <a:lnTo>
                    <a:pt x="874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直接连接符 299">
              <a:extLst>
                <a:ext uri="{FF2B5EF4-FFF2-40B4-BE49-F238E27FC236}">
                  <a16:creationId xmlns:a16="http://schemas.microsoft.com/office/drawing/2014/main" id="{49BF3F01-90BC-C829-843D-C54A7706115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914" y="4111"/>
              <a:ext cx="466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直接连接符 300">
              <a:extLst>
                <a:ext uri="{FF2B5EF4-FFF2-40B4-BE49-F238E27FC236}">
                  <a16:creationId xmlns:a16="http://schemas.microsoft.com/office/drawing/2014/main" id="{EF2CBAE3-9A91-6C1E-3814-F361499B99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34" y="3893"/>
              <a:ext cx="1" cy="20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任意多边形 277815">
              <a:extLst>
                <a:ext uri="{FF2B5EF4-FFF2-40B4-BE49-F238E27FC236}">
                  <a16:creationId xmlns:a16="http://schemas.microsoft.com/office/drawing/2014/main" id="{871A2B40-16BF-BF7A-1DB5-B549311123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" y="4090"/>
              <a:ext cx="311" cy="21"/>
            </a:xfrm>
            <a:custGeom>
              <a:avLst/>
              <a:gdLst/>
              <a:ahLst/>
              <a:cxnLst/>
              <a:rect l="0" t="0" r="0" b="0"/>
              <a:pathLst>
                <a:path w="1749" h="117">
                  <a:moveTo>
                    <a:pt x="0" y="0"/>
                  </a:moveTo>
                  <a:lnTo>
                    <a:pt x="95" y="25"/>
                  </a:lnTo>
                  <a:lnTo>
                    <a:pt x="191" y="46"/>
                  </a:lnTo>
                  <a:lnTo>
                    <a:pt x="287" y="64"/>
                  </a:lnTo>
                  <a:lnTo>
                    <a:pt x="384" y="81"/>
                  </a:lnTo>
                  <a:lnTo>
                    <a:pt x="482" y="94"/>
                  </a:lnTo>
                  <a:lnTo>
                    <a:pt x="580" y="104"/>
                  </a:lnTo>
                  <a:lnTo>
                    <a:pt x="678" y="111"/>
                  </a:lnTo>
                  <a:lnTo>
                    <a:pt x="776" y="116"/>
                  </a:lnTo>
                  <a:lnTo>
                    <a:pt x="874" y="117"/>
                  </a:lnTo>
                  <a:lnTo>
                    <a:pt x="973" y="116"/>
                  </a:lnTo>
                  <a:lnTo>
                    <a:pt x="1071" y="111"/>
                  </a:lnTo>
                  <a:lnTo>
                    <a:pt x="1169" y="104"/>
                  </a:lnTo>
                  <a:lnTo>
                    <a:pt x="1267" y="94"/>
                  </a:lnTo>
                  <a:lnTo>
                    <a:pt x="1364" y="81"/>
                  </a:lnTo>
                  <a:lnTo>
                    <a:pt x="1461" y="64"/>
                  </a:lnTo>
                  <a:lnTo>
                    <a:pt x="1558" y="46"/>
                  </a:lnTo>
                  <a:lnTo>
                    <a:pt x="1653" y="25"/>
                  </a:lnTo>
                  <a:lnTo>
                    <a:pt x="1749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直接连接符 302">
              <a:extLst>
                <a:ext uri="{FF2B5EF4-FFF2-40B4-BE49-F238E27FC236}">
                  <a16:creationId xmlns:a16="http://schemas.microsoft.com/office/drawing/2014/main" id="{5141CED1-2D7B-ABF8-0228-FC5CD1AF9C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" y="3346"/>
              <a:ext cx="311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直接连接符 303">
              <a:extLst>
                <a:ext uri="{FF2B5EF4-FFF2-40B4-BE49-F238E27FC236}">
                  <a16:creationId xmlns:a16="http://schemas.microsoft.com/office/drawing/2014/main" id="{8DC88D3B-D46A-1235-E48F-A0BB3C167F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58" y="3890"/>
              <a:ext cx="1" cy="20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直接连接符 304">
              <a:extLst>
                <a:ext uri="{FF2B5EF4-FFF2-40B4-BE49-F238E27FC236}">
                  <a16:creationId xmlns:a16="http://schemas.microsoft.com/office/drawing/2014/main" id="{EC324145-0CA6-164C-C5DD-F609792A01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51" y="2921"/>
              <a:ext cx="19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任意多边形 277819">
              <a:extLst>
                <a:ext uri="{FF2B5EF4-FFF2-40B4-BE49-F238E27FC236}">
                  <a16:creationId xmlns:a16="http://schemas.microsoft.com/office/drawing/2014/main" id="{683F956E-F25D-CBB9-BCD6-987605BDAE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" y="2911"/>
              <a:ext cx="59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337" y="0"/>
                  </a:moveTo>
                  <a:lnTo>
                    <a:pt x="337" y="113"/>
                  </a:lnTo>
                  <a:lnTo>
                    <a:pt x="0" y="57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任意多边形 277820">
              <a:extLst>
                <a:ext uri="{FF2B5EF4-FFF2-40B4-BE49-F238E27FC236}">
                  <a16:creationId xmlns:a16="http://schemas.microsoft.com/office/drawing/2014/main" id="{8DE4D115-5564-2FB3-B4DB-323D469E97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" y="2911"/>
              <a:ext cx="59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337" y="0"/>
                  </a:moveTo>
                  <a:lnTo>
                    <a:pt x="337" y="113"/>
                  </a:lnTo>
                  <a:lnTo>
                    <a:pt x="0" y="57"/>
                  </a:lnTo>
                  <a:lnTo>
                    <a:pt x="33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任意多边形 277821">
              <a:extLst>
                <a:ext uri="{FF2B5EF4-FFF2-40B4-BE49-F238E27FC236}">
                  <a16:creationId xmlns:a16="http://schemas.microsoft.com/office/drawing/2014/main" id="{B6767426-B544-2674-4ED9-54B56D7E1A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3" y="2911"/>
              <a:ext cx="60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0" y="0"/>
                  </a:moveTo>
                  <a:lnTo>
                    <a:pt x="0" y="113"/>
                  </a:lnTo>
                  <a:lnTo>
                    <a:pt x="33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任意多边形 277822">
              <a:extLst>
                <a:ext uri="{FF2B5EF4-FFF2-40B4-BE49-F238E27FC236}">
                  <a16:creationId xmlns:a16="http://schemas.microsoft.com/office/drawing/2014/main" id="{D1FB268F-789D-EB0D-BAE5-53072DA173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3" y="2911"/>
              <a:ext cx="60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0" y="0"/>
                  </a:moveTo>
                  <a:lnTo>
                    <a:pt x="0" y="113"/>
                  </a:lnTo>
                  <a:lnTo>
                    <a:pt x="337" y="5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直接连接符 309">
              <a:extLst>
                <a:ext uri="{FF2B5EF4-FFF2-40B4-BE49-F238E27FC236}">
                  <a16:creationId xmlns:a16="http://schemas.microsoft.com/office/drawing/2014/main" id="{FFDDFF39-1C0D-C37B-8893-248EF02E0F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92" y="2763"/>
              <a:ext cx="311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直接连接符 310">
              <a:extLst>
                <a:ext uri="{FF2B5EF4-FFF2-40B4-BE49-F238E27FC236}">
                  <a16:creationId xmlns:a16="http://schemas.microsoft.com/office/drawing/2014/main" id="{4C903864-BA55-0BFE-1BA9-5679F4A2DF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0" y="2723"/>
              <a:ext cx="234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直接连接符 311">
              <a:extLst>
                <a:ext uri="{FF2B5EF4-FFF2-40B4-BE49-F238E27FC236}">
                  <a16:creationId xmlns:a16="http://schemas.microsoft.com/office/drawing/2014/main" id="{2F351E73-8A2B-0090-672C-AD3AA7FB3EC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92" y="2723"/>
              <a:ext cx="38" cy="40"/>
            </a:xfrm>
            <a:prstGeom prst="line">
              <a:avLst/>
            </a:prstGeom>
            <a:ln w="1905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直接连接符 312">
              <a:extLst>
                <a:ext uri="{FF2B5EF4-FFF2-40B4-BE49-F238E27FC236}">
                  <a16:creationId xmlns:a16="http://schemas.microsoft.com/office/drawing/2014/main" id="{3108572C-D7B1-9C26-7A6F-2291AC9B8234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264" y="2723"/>
              <a:ext cx="39" cy="4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文本框 313">
              <a:extLst>
                <a:ext uri="{FF2B5EF4-FFF2-40B4-BE49-F238E27FC236}">
                  <a16:creationId xmlns:a16="http://schemas.microsoft.com/office/drawing/2014/main" id="{331AE94E-7602-D5A0-50B9-1C4F6E89953E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104" y="2739"/>
              <a:ext cx="18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d</a:t>
              </a:r>
            </a:p>
          </p:txBody>
        </p:sp>
        <p:sp>
          <p:nvSpPr>
            <p:cNvPr id="315" name="文本框 314">
              <a:extLst>
                <a:ext uri="{FF2B5EF4-FFF2-40B4-BE49-F238E27FC236}">
                  <a16:creationId xmlns:a16="http://schemas.microsoft.com/office/drawing/2014/main" id="{C183C23B-706A-99AA-EFDC-440503D382DE}"/>
                </a:ext>
              </a:extLst>
            </p:cNvPr>
            <p:cNvSpPr txBox="1">
              <a:spLocks noChangeAspect="1"/>
            </p:cNvSpPr>
            <p:nvPr/>
          </p:nvSpPr>
          <p:spPr>
            <a:xfrm flipV="1">
              <a:off x="1328" y="3284"/>
              <a:ext cx="289" cy="202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L</a:t>
              </a:r>
              <a:r>
                <a:rPr kumimoji="0" lang="en-US" altLang="zh-CN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h</a:t>
              </a:r>
              <a:endParaRPr kumimoji="0" lang="en-US" altLang="zh-CN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直接连接符 315">
              <a:extLst>
                <a:ext uri="{FF2B5EF4-FFF2-40B4-BE49-F238E27FC236}">
                  <a16:creationId xmlns:a16="http://schemas.microsoft.com/office/drawing/2014/main" id="{C0B57459-5B1F-BB1D-B911-5988C500AD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00" y="2767"/>
              <a:ext cx="1" cy="1324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直接连接符 316">
              <a:extLst>
                <a:ext uri="{FF2B5EF4-FFF2-40B4-BE49-F238E27FC236}">
                  <a16:creationId xmlns:a16="http://schemas.microsoft.com/office/drawing/2014/main" id="{8BB61F27-5B75-805D-CEF0-59C729AD710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36" y="3890"/>
              <a:ext cx="62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29" name="矩形 328">
            <a:extLst>
              <a:ext uri="{FF2B5EF4-FFF2-40B4-BE49-F238E27FC236}">
                <a16:creationId xmlns:a16="http://schemas.microsoft.com/office/drawing/2014/main" id="{915FF076-796F-0CA4-2C45-DE051B908851}"/>
              </a:ext>
            </a:extLst>
          </p:cNvPr>
          <p:cNvSpPr/>
          <p:nvPr/>
        </p:nvSpPr>
        <p:spPr>
          <a:xfrm>
            <a:off x="2895600" y="2924175"/>
            <a:ext cx="1066800" cy="609600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r>
              <a:rPr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接触表面</a:t>
            </a:r>
          </a:p>
          <a:p>
            <a:r>
              <a:rPr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画一条线</a:t>
            </a:r>
          </a:p>
        </p:txBody>
      </p:sp>
      <p:sp>
        <p:nvSpPr>
          <p:cNvPr id="330" name="矩形 329">
            <a:extLst>
              <a:ext uri="{FF2B5EF4-FFF2-40B4-BE49-F238E27FC236}">
                <a16:creationId xmlns:a16="http://schemas.microsoft.com/office/drawing/2014/main" id="{B51E7ABE-2915-0879-304D-1CBAD523E8A5}"/>
              </a:ext>
            </a:extLst>
          </p:cNvPr>
          <p:cNvSpPr/>
          <p:nvPr/>
        </p:nvSpPr>
        <p:spPr>
          <a:xfrm>
            <a:off x="5867400" y="1600200"/>
            <a:ext cx="1277938" cy="6096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不接触表面</a:t>
            </a:r>
          </a:p>
          <a:p>
            <a:r>
              <a:rPr lang="zh-CN" altLang="en-US" sz="20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 画两条线</a:t>
            </a:r>
          </a:p>
        </p:txBody>
      </p:sp>
      <p:sp>
        <p:nvSpPr>
          <p:cNvPr id="331" name="直接连接符 330">
            <a:extLst>
              <a:ext uri="{FF2B5EF4-FFF2-40B4-BE49-F238E27FC236}">
                <a16:creationId xmlns:a16="http://schemas.microsoft.com/office/drawing/2014/main" id="{4329B4A4-1DAC-33EC-BB01-872E38D35598}"/>
              </a:ext>
            </a:extLst>
          </p:cNvPr>
          <p:cNvSpPr/>
          <p:nvPr/>
        </p:nvSpPr>
        <p:spPr>
          <a:xfrm flipV="1">
            <a:off x="4991100" y="1216025"/>
            <a:ext cx="228600" cy="129540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2" name="直接连接符 331">
            <a:extLst>
              <a:ext uri="{FF2B5EF4-FFF2-40B4-BE49-F238E27FC236}">
                <a16:creationId xmlns:a16="http://schemas.microsoft.com/office/drawing/2014/main" id="{F20B5828-4C1D-E28F-C6D7-E8DA09B627B4}"/>
              </a:ext>
            </a:extLst>
          </p:cNvPr>
          <p:cNvSpPr/>
          <p:nvPr/>
        </p:nvSpPr>
        <p:spPr>
          <a:xfrm flipH="1" flipV="1">
            <a:off x="5219700" y="1216025"/>
            <a:ext cx="304800" cy="106680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3" name="椭圆 332">
            <a:extLst>
              <a:ext uri="{FF2B5EF4-FFF2-40B4-BE49-F238E27FC236}">
                <a16:creationId xmlns:a16="http://schemas.microsoft.com/office/drawing/2014/main" id="{791D144E-677D-D03C-6596-069E9517FD78}"/>
              </a:ext>
            </a:extLst>
          </p:cNvPr>
          <p:cNvSpPr/>
          <p:nvPr/>
        </p:nvSpPr>
        <p:spPr>
          <a:xfrm>
            <a:off x="5321300" y="3063875"/>
            <a:ext cx="304800" cy="304800"/>
          </a:xfrm>
          <a:prstGeom prst="ellipse">
            <a:avLst/>
          </a:prstGeom>
          <a:noFill/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4" name="直接连接符 333">
            <a:extLst>
              <a:ext uri="{FF2B5EF4-FFF2-40B4-BE49-F238E27FC236}">
                <a16:creationId xmlns:a16="http://schemas.microsoft.com/office/drawing/2014/main" id="{DACADDE5-BE30-2BA9-9046-299F84D9D39A}"/>
              </a:ext>
            </a:extLst>
          </p:cNvPr>
          <p:cNvSpPr/>
          <p:nvPr/>
        </p:nvSpPr>
        <p:spPr>
          <a:xfrm>
            <a:off x="8213725" y="2006600"/>
            <a:ext cx="0" cy="449263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5" name="直接连接符 334">
            <a:extLst>
              <a:ext uri="{FF2B5EF4-FFF2-40B4-BE49-F238E27FC236}">
                <a16:creationId xmlns:a16="http://schemas.microsoft.com/office/drawing/2014/main" id="{7935CFBC-A606-7098-60BA-16CC671E24EF}"/>
              </a:ext>
            </a:extLst>
          </p:cNvPr>
          <p:cNvSpPr>
            <a:spLocks noChangeAspect="1"/>
          </p:cNvSpPr>
          <p:nvPr/>
        </p:nvSpPr>
        <p:spPr>
          <a:xfrm flipH="1">
            <a:off x="7081838" y="2444750"/>
            <a:ext cx="1276350" cy="1588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6" name="直接连接符 335">
            <a:extLst>
              <a:ext uri="{FF2B5EF4-FFF2-40B4-BE49-F238E27FC236}">
                <a16:creationId xmlns:a16="http://schemas.microsoft.com/office/drawing/2014/main" id="{B1406D9E-E9CC-E685-CE5D-C74C0621C5CE}"/>
              </a:ext>
            </a:extLst>
          </p:cNvPr>
          <p:cNvSpPr/>
          <p:nvPr/>
        </p:nvSpPr>
        <p:spPr>
          <a:xfrm flipV="1">
            <a:off x="3962400" y="2533650"/>
            <a:ext cx="838200" cy="685800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37" name="组合 336">
            <a:extLst>
              <a:ext uri="{FF2B5EF4-FFF2-40B4-BE49-F238E27FC236}">
                <a16:creationId xmlns:a16="http://schemas.microsoft.com/office/drawing/2014/main" id="{3064BAA5-4969-0103-63C9-E644D0270EF9}"/>
              </a:ext>
            </a:extLst>
          </p:cNvPr>
          <p:cNvGrpSpPr>
            <a:grpSpLocks noChangeAspect="1"/>
          </p:cNvGrpSpPr>
          <p:nvPr/>
        </p:nvGrpSpPr>
        <p:grpSpPr>
          <a:xfrm>
            <a:off x="5175250" y="1727200"/>
            <a:ext cx="1588" cy="2646363"/>
            <a:chOff x="2738" y="864"/>
            <a:chExt cx="1" cy="1464"/>
          </a:xfrm>
        </p:grpSpPr>
        <p:sp>
          <p:nvSpPr>
            <p:cNvPr id="338" name="直接连接符 337">
              <a:extLst>
                <a:ext uri="{FF2B5EF4-FFF2-40B4-BE49-F238E27FC236}">
                  <a16:creationId xmlns:a16="http://schemas.microsoft.com/office/drawing/2014/main" id="{B196C2E7-1F02-8257-7340-EE8ECEA98BB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2144"/>
              <a:ext cx="1" cy="1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直接连接符 338">
              <a:extLst>
                <a:ext uri="{FF2B5EF4-FFF2-40B4-BE49-F238E27FC236}">
                  <a16:creationId xmlns:a16="http://schemas.microsoft.com/office/drawing/2014/main" id="{B07E5C6E-BDAC-A781-0EB0-00D92C44852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2088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直接连接符 339">
              <a:extLst>
                <a:ext uri="{FF2B5EF4-FFF2-40B4-BE49-F238E27FC236}">
                  <a16:creationId xmlns:a16="http://schemas.microsoft.com/office/drawing/2014/main" id="{F793BD09-E9AA-DA80-2EBD-F057B4793D0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891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直接连接符 340">
              <a:extLst>
                <a:ext uri="{FF2B5EF4-FFF2-40B4-BE49-F238E27FC236}">
                  <a16:creationId xmlns:a16="http://schemas.microsoft.com/office/drawing/2014/main" id="{2FD62F01-9ABE-44BF-0336-D3A447CD293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835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直接连接符 341">
              <a:extLst>
                <a:ext uri="{FF2B5EF4-FFF2-40B4-BE49-F238E27FC236}">
                  <a16:creationId xmlns:a16="http://schemas.microsoft.com/office/drawing/2014/main" id="{F10D7D3E-ECE0-1F07-1BB3-0DEB31331EF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638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直接连接符 342">
              <a:extLst>
                <a:ext uri="{FF2B5EF4-FFF2-40B4-BE49-F238E27FC236}">
                  <a16:creationId xmlns:a16="http://schemas.microsoft.com/office/drawing/2014/main" id="{21A0ABA2-1FCF-9F36-B309-020C7D1FB21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582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直接连接符 343">
              <a:extLst>
                <a:ext uri="{FF2B5EF4-FFF2-40B4-BE49-F238E27FC236}">
                  <a16:creationId xmlns:a16="http://schemas.microsoft.com/office/drawing/2014/main" id="{3A2C4BC3-4195-6C2B-2FB7-AA805B30208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385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直接连接符 344">
              <a:extLst>
                <a:ext uri="{FF2B5EF4-FFF2-40B4-BE49-F238E27FC236}">
                  <a16:creationId xmlns:a16="http://schemas.microsoft.com/office/drawing/2014/main" id="{9456FF01-B70A-086C-861D-D95D67A0D0F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329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直接连接符 345">
              <a:extLst>
                <a:ext uri="{FF2B5EF4-FFF2-40B4-BE49-F238E27FC236}">
                  <a16:creationId xmlns:a16="http://schemas.microsoft.com/office/drawing/2014/main" id="{228A0CF9-49BB-CC06-4FCC-D1299B241A5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132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直接连接符 346">
              <a:extLst>
                <a:ext uri="{FF2B5EF4-FFF2-40B4-BE49-F238E27FC236}">
                  <a16:creationId xmlns:a16="http://schemas.microsoft.com/office/drawing/2014/main" id="{01E05A0F-83E7-9A42-B973-8C70B65F989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076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直接连接符 347">
              <a:extLst>
                <a:ext uri="{FF2B5EF4-FFF2-40B4-BE49-F238E27FC236}">
                  <a16:creationId xmlns:a16="http://schemas.microsoft.com/office/drawing/2014/main" id="{4AE92900-A93D-94D6-7F53-CD9EE84EE02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864"/>
              <a:ext cx="1" cy="1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9" name="Group 65">
            <a:extLst>
              <a:ext uri="{FF2B5EF4-FFF2-40B4-BE49-F238E27FC236}">
                <a16:creationId xmlns:a16="http://schemas.microsoft.com/office/drawing/2014/main" id="{C1754FFD-6CDA-6F2D-628D-FFFA833BE3DD}"/>
              </a:ext>
            </a:extLst>
          </p:cNvPr>
          <p:cNvGrpSpPr>
            <a:grpSpLocks/>
          </p:cNvGrpSpPr>
          <p:nvPr/>
        </p:nvGrpSpPr>
        <p:grpSpPr bwMode="auto">
          <a:xfrm>
            <a:off x="6978652" y="33337"/>
            <a:ext cx="1784348" cy="1701799"/>
            <a:chOff x="1560" y="312"/>
            <a:chExt cx="1708" cy="1758"/>
          </a:xfrm>
        </p:grpSpPr>
        <p:grpSp>
          <p:nvGrpSpPr>
            <p:cNvPr id="350" name="Group 66">
              <a:extLst>
                <a:ext uri="{FF2B5EF4-FFF2-40B4-BE49-F238E27FC236}">
                  <a16:creationId xmlns:a16="http://schemas.microsoft.com/office/drawing/2014/main" id="{8F152E1A-DD25-3884-DC64-135F1E6A9B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8" y="1635"/>
              <a:ext cx="555" cy="435"/>
              <a:chOff x="2088" y="1635"/>
              <a:chExt cx="555" cy="435"/>
            </a:xfrm>
          </p:grpSpPr>
          <p:sp>
            <p:nvSpPr>
              <p:cNvPr id="478" name="Freeform 67">
                <a:extLst>
                  <a:ext uri="{FF2B5EF4-FFF2-40B4-BE49-F238E27FC236}">
                    <a16:creationId xmlns:a16="http://schemas.microsoft.com/office/drawing/2014/main" id="{D490307A-379F-ABCA-4DC7-FDB6CEEFA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90"/>
                <a:ext cx="519" cy="180"/>
              </a:xfrm>
              <a:custGeom>
                <a:avLst/>
                <a:gdLst>
                  <a:gd name="T0" fmla="*/ 0 w 519"/>
                  <a:gd name="T1" fmla="*/ 9 h 180"/>
                  <a:gd name="T2" fmla="*/ 30 w 519"/>
                  <a:gd name="T3" fmla="*/ 57 h 180"/>
                  <a:gd name="T4" fmla="*/ 54 w 519"/>
                  <a:gd name="T5" fmla="*/ 87 h 180"/>
                  <a:gd name="T6" fmla="*/ 96 w 519"/>
                  <a:gd name="T7" fmla="*/ 123 h 180"/>
                  <a:gd name="T8" fmla="*/ 153 w 519"/>
                  <a:gd name="T9" fmla="*/ 159 h 180"/>
                  <a:gd name="T10" fmla="*/ 231 w 519"/>
                  <a:gd name="T11" fmla="*/ 177 h 180"/>
                  <a:gd name="T12" fmla="*/ 303 w 519"/>
                  <a:gd name="T13" fmla="*/ 180 h 180"/>
                  <a:gd name="T14" fmla="*/ 402 w 519"/>
                  <a:gd name="T15" fmla="*/ 162 h 180"/>
                  <a:gd name="T16" fmla="*/ 471 w 519"/>
                  <a:gd name="T17" fmla="*/ 123 h 180"/>
                  <a:gd name="T18" fmla="*/ 516 w 519"/>
                  <a:gd name="T19" fmla="*/ 81 h 180"/>
                  <a:gd name="T20" fmla="*/ 519 w 519"/>
                  <a:gd name="T21" fmla="*/ 0 h 180"/>
                  <a:gd name="T22" fmla="*/ 0 w 519"/>
                  <a:gd name="T23" fmla="*/ 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9" h="180">
                    <a:moveTo>
                      <a:pt x="0" y="9"/>
                    </a:moveTo>
                    <a:lnTo>
                      <a:pt x="30" y="57"/>
                    </a:lnTo>
                    <a:lnTo>
                      <a:pt x="54" y="87"/>
                    </a:lnTo>
                    <a:lnTo>
                      <a:pt x="96" y="123"/>
                    </a:lnTo>
                    <a:lnTo>
                      <a:pt x="153" y="159"/>
                    </a:lnTo>
                    <a:lnTo>
                      <a:pt x="231" y="177"/>
                    </a:lnTo>
                    <a:lnTo>
                      <a:pt x="303" y="180"/>
                    </a:lnTo>
                    <a:lnTo>
                      <a:pt x="402" y="162"/>
                    </a:lnTo>
                    <a:lnTo>
                      <a:pt x="471" y="123"/>
                    </a:lnTo>
                    <a:lnTo>
                      <a:pt x="516" y="81"/>
                    </a:lnTo>
                    <a:lnTo>
                      <a:pt x="519" y="0"/>
                    </a:lnTo>
                    <a:lnTo>
                      <a:pt x="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8080"/>
                  </a:gs>
                  <a:gs pos="100000">
                    <a:srgbClr val="80808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9" name="Freeform 68">
                <a:extLst>
                  <a:ext uri="{FF2B5EF4-FFF2-40B4-BE49-F238E27FC236}">
                    <a16:creationId xmlns:a16="http://schemas.microsoft.com/office/drawing/2014/main" id="{E44D6A59-68B1-7DCB-AB63-8E9AFB8CC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00"/>
                <a:ext cx="57" cy="144"/>
              </a:xfrm>
              <a:custGeom>
                <a:avLst/>
                <a:gdLst>
                  <a:gd name="T0" fmla="*/ 57 w 57"/>
                  <a:gd name="T1" fmla="*/ 0 h 144"/>
                  <a:gd name="T2" fmla="*/ 57 w 57"/>
                  <a:gd name="T3" fmla="*/ 144 h 144"/>
                  <a:gd name="T4" fmla="*/ 24 w 57"/>
                  <a:gd name="T5" fmla="*/ 132 h 144"/>
                  <a:gd name="T6" fmla="*/ 0 w 57"/>
                  <a:gd name="T7" fmla="*/ 102 h 144"/>
                  <a:gd name="T8" fmla="*/ 0 w 57"/>
                  <a:gd name="T9" fmla="*/ 18 h 144"/>
                  <a:gd name="T10" fmla="*/ 57 w 57"/>
                  <a:gd name="T1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44">
                    <a:moveTo>
                      <a:pt x="57" y="0"/>
                    </a:moveTo>
                    <a:lnTo>
                      <a:pt x="57" y="144"/>
                    </a:lnTo>
                    <a:lnTo>
                      <a:pt x="24" y="132"/>
                    </a:lnTo>
                    <a:lnTo>
                      <a:pt x="0" y="102"/>
                    </a:lnTo>
                    <a:lnTo>
                      <a:pt x="0" y="18"/>
                    </a:lnTo>
                    <a:lnTo>
                      <a:pt x="57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8080">
                      <a:gamma/>
                      <a:shade val="46275"/>
                      <a:invGamma/>
                    </a:srgbClr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80" name="Freeform 69">
                <a:extLst>
                  <a:ext uri="{FF2B5EF4-FFF2-40B4-BE49-F238E27FC236}">
                    <a16:creationId xmlns:a16="http://schemas.microsoft.com/office/drawing/2014/main" id="{4A3A4E37-E97C-3511-B096-DACC5BE1E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635"/>
                <a:ext cx="444" cy="269"/>
              </a:xfrm>
              <a:custGeom>
                <a:avLst/>
                <a:gdLst>
                  <a:gd name="T0" fmla="*/ 0 w 444"/>
                  <a:gd name="T1" fmla="*/ 173 h 269"/>
                  <a:gd name="T2" fmla="*/ 332 w 444"/>
                  <a:gd name="T3" fmla="*/ 269 h 269"/>
                  <a:gd name="T4" fmla="*/ 444 w 444"/>
                  <a:gd name="T5" fmla="*/ 165 h 269"/>
                  <a:gd name="T6" fmla="*/ 412 w 444"/>
                  <a:gd name="T7" fmla="*/ 0 h 269"/>
                  <a:gd name="T8" fmla="*/ 88 w 444"/>
                  <a:gd name="T9" fmla="*/ 111 h 269"/>
                  <a:gd name="T10" fmla="*/ 0 w 444"/>
                  <a:gd name="T11" fmla="*/ 17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4" h="269">
                    <a:moveTo>
                      <a:pt x="0" y="173"/>
                    </a:moveTo>
                    <a:lnTo>
                      <a:pt x="332" y="269"/>
                    </a:lnTo>
                    <a:lnTo>
                      <a:pt x="444" y="165"/>
                    </a:lnTo>
                    <a:lnTo>
                      <a:pt x="412" y="0"/>
                    </a:lnTo>
                    <a:lnTo>
                      <a:pt x="88" y="111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81" name="Freeform 70">
                <a:extLst>
                  <a:ext uri="{FF2B5EF4-FFF2-40B4-BE49-F238E27FC236}">
                    <a16:creationId xmlns:a16="http://schemas.microsoft.com/office/drawing/2014/main" id="{ABB39DD4-914A-EF71-3FD0-D209E70E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803"/>
                <a:ext cx="339" cy="249"/>
              </a:xfrm>
              <a:custGeom>
                <a:avLst/>
                <a:gdLst>
                  <a:gd name="T0" fmla="*/ 0 w 339"/>
                  <a:gd name="T1" fmla="*/ 0 h 249"/>
                  <a:gd name="T2" fmla="*/ 0 w 339"/>
                  <a:gd name="T3" fmla="*/ 135 h 249"/>
                  <a:gd name="T4" fmla="*/ 24 w 339"/>
                  <a:gd name="T5" fmla="*/ 165 h 249"/>
                  <a:gd name="T6" fmla="*/ 51 w 339"/>
                  <a:gd name="T7" fmla="*/ 204 h 249"/>
                  <a:gd name="T8" fmla="*/ 90 w 339"/>
                  <a:gd name="T9" fmla="*/ 237 h 249"/>
                  <a:gd name="T10" fmla="*/ 135 w 339"/>
                  <a:gd name="T11" fmla="*/ 249 h 249"/>
                  <a:gd name="T12" fmla="*/ 201 w 339"/>
                  <a:gd name="T13" fmla="*/ 246 h 249"/>
                  <a:gd name="T14" fmla="*/ 249 w 339"/>
                  <a:gd name="T15" fmla="*/ 237 h 249"/>
                  <a:gd name="T16" fmla="*/ 306 w 339"/>
                  <a:gd name="T17" fmla="*/ 213 h 249"/>
                  <a:gd name="T18" fmla="*/ 339 w 339"/>
                  <a:gd name="T19" fmla="*/ 201 h 249"/>
                  <a:gd name="T20" fmla="*/ 336 w 339"/>
                  <a:gd name="T21" fmla="*/ 84 h 249"/>
                  <a:gd name="T22" fmla="*/ 0 w 339"/>
                  <a:gd name="T2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9" h="249">
                    <a:moveTo>
                      <a:pt x="0" y="0"/>
                    </a:moveTo>
                    <a:lnTo>
                      <a:pt x="0" y="135"/>
                    </a:lnTo>
                    <a:lnTo>
                      <a:pt x="24" y="165"/>
                    </a:lnTo>
                    <a:lnTo>
                      <a:pt x="51" y="204"/>
                    </a:lnTo>
                    <a:lnTo>
                      <a:pt x="90" y="237"/>
                    </a:lnTo>
                    <a:lnTo>
                      <a:pt x="135" y="249"/>
                    </a:lnTo>
                    <a:lnTo>
                      <a:pt x="201" y="246"/>
                    </a:lnTo>
                    <a:lnTo>
                      <a:pt x="249" y="237"/>
                    </a:lnTo>
                    <a:lnTo>
                      <a:pt x="306" y="213"/>
                    </a:lnTo>
                    <a:lnTo>
                      <a:pt x="339" y="201"/>
                    </a:lnTo>
                    <a:lnTo>
                      <a:pt x="336" y="8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72941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72941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82" name="Freeform 71">
                <a:extLst>
                  <a:ext uri="{FF2B5EF4-FFF2-40B4-BE49-F238E27FC236}">
                    <a16:creationId xmlns:a16="http://schemas.microsoft.com/office/drawing/2014/main" id="{825C8625-306D-0BFF-FBE9-688C3909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800"/>
                <a:ext cx="168" cy="207"/>
              </a:xfrm>
              <a:custGeom>
                <a:avLst/>
                <a:gdLst>
                  <a:gd name="T0" fmla="*/ 0 w 168"/>
                  <a:gd name="T1" fmla="*/ 84 h 207"/>
                  <a:gd name="T2" fmla="*/ 0 w 168"/>
                  <a:gd name="T3" fmla="*/ 207 h 207"/>
                  <a:gd name="T4" fmla="*/ 48 w 168"/>
                  <a:gd name="T5" fmla="*/ 201 h 207"/>
                  <a:gd name="T6" fmla="*/ 75 w 168"/>
                  <a:gd name="T7" fmla="*/ 195 h 207"/>
                  <a:gd name="T8" fmla="*/ 126 w 168"/>
                  <a:gd name="T9" fmla="*/ 174 h 207"/>
                  <a:gd name="T10" fmla="*/ 153 w 168"/>
                  <a:gd name="T11" fmla="*/ 138 h 207"/>
                  <a:gd name="T12" fmla="*/ 168 w 168"/>
                  <a:gd name="T13" fmla="*/ 117 h 207"/>
                  <a:gd name="T14" fmla="*/ 168 w 168"/>
                  <a:gd name="T15" fmla="*/ 39 h 207"/>
                  <a:gd name="T16" fmla="*/ 109 w 168"/>
                  <a:gd name="T17" fmla="*/ 0 h 207"/>
                  <a:gd name="T18" fmla="*/ 0 w 168"/>
                  <a:gd name="T19" fmla="*/ 8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8" h="207">
                    <a:moveTo>
                      <a:pt x="0" y="84"/>
                    </a:moveTo>
                    <a:lnTo>
                      <a:pt x="0" y="207"/>
                    </a:lnTo>
                    <a:lnTo>
                      <a:pt x="48" y="201"/>
                    </a:lnTo>
                    <a:lnTo>
                      <a:pt x="75" y="195"/>
                    </a:lnTo>
                    <a:lnTo>
                      <a:pt x="126" y="174"/>
                    </a:lnTo>
                    <a:lnTo>
                      <a:pt x="153" y="138"/>
                    </a:lnTo>
                    <a:lnTo>
                      <a:pt x="168" y="117"/>
                    </a:lnTo>
                    <a:lnTo>
                      <a:pt x="168" y="39"/>
                    </a:lnTo>
                    <a:lnTo>
                      <a:pt x="109" y="0"/>
                    </a:lnTo>
                    <a:lnTo>
                      <a:pt x="0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8080"/>
                  </a:gs>
                  <a:gs pos="100000">
                    <a:srgbClr val="808080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51" name="Freeform 72">
              <a:extLst>
                <a:ext uri="{FF2B5EF4-FFF2-40B4-BE49-F238E27FC236}">
                  <a16:creationId xmlns:a16="http://schemas.microsoft.com/office/drawing/2014/main" id="{3DEB9AC9-307A-914B-3D75-BFDA2CFC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12"/>
              <a:ext cx="1700" cy="792"/>
            </a:xfrm>
            <a:custGeom>
              <a:avLst/>
              <a:gdLst>
                <a:gd name="T0" fmla="*/ 0 w 1700"/>
                <a:gd name="T1" fmla="*/ 456 h 792"/>
                <a:gd name="T2" fmla="*/ 782 w 1700"/>
                <a:gd name="T3" fmla="*/ 0 h 792"/>
                <a:gd name="T4" fmla="*/ 1700 w 1700"/>
                <a:gd name="T5" fmla="*/ 520 h 792"/>
                <a:gd name="T6" fmla="*/ 1286 w 1700"/>
                <a:gd name="T7" fmla="*/ 792 h 792"/>
                <a:gd name="T8" fmla="*/ 794 w 1700"/>
                <a:gd name="T9" fmla="*/ 504 h 792"/>
                <a:gd name="T10" fmla="*/ 398 w 1700"/>
                <a:gd name="T11" fmla="*/ 720 h 792"/>
                <a:gd name="T12" fmla="*/ 0 w 1700"/>
                <a:gd name="T13" fmla="*/ 456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0" h="792">
                  <a:moveTo>
                    <a:pt x="0" y="456"/>
                  </a:moveTo>
                  <a:lnTo>
                    <a:pt x="782" y="0"/>
                  </a:lnTo>
                  <a:lnTo>
                    <a:pt x="1700" y="520"/>
                  </a:lnTo>
                  <a:lnTo>
                    <a:pt x="1286" y="792"/>
                  </a:lnTo>
                  <a:lnTo>
                    <a:pt x="794" y="504"/>
                  </a:lnTo>
                  <a:lnTo>
                    <a:pt x="398" y="720"/>
                  </a:lnTo>
                  <a:lnTo>
                    <a:pt x="0" y="456"/>
                  </a:lnTo>
                  <a:close/>
                </a:path>
              </a:pathLst>
            </a:custGeom>
            <a:gradFill rotWithShape="0">
              <a:gsLst>
                <a:gs pos="0">
                  <a:srgbClr val="FF7C80">
                    <a:gamma/>
                    <a:shade val="46275"/>
                    <a:invGamma/>
                  </a:srgbClr>
                </a:gs>
                <a:gs pos="100000">
                  <a:srgbClr val="FF7C8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2" name="Freeform 73">
              <a:extLst>
                <a:ext uri="{FF2B5EF4-FFF2-40B4-BE49-F238E27FC236}">
                  <a16:creationId xmlns:a16="http://schemas.microsoft.com/office/drawing/2014/main" id="{CA84F8D8-79FB-9524-9979-0600BE54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756"/>
              <a:ext cx="416" cy="716"/>
            </a:xfrm>
            <a:custGeom>
              <a:avLst/>
              <a:gdLst>
                <a:gd name="T0" fmla="*/ 0 w 416"/>
                <a:gd name="T1" fmla="*/ 0 h 716"/>
                <a:gd name="T2" fmla="*/ 408 w 416"/>
                <a:gd name="T3" fmla="*/ 276 h 716"/>
                <a:gd name="T4" fmla="*/ 416 w 416"/>
                <a:gd name="T5" fmla="*/ 716 h 716"/>
                <a:gd name="T6" fmla="*/ 0 w 416"/>
                <a:gd name="T7" fmla="*/ 388 h 716"/>
                <a:gd name="T8" fmla="*/ 0 w 416"/>
                <a:gd name="T9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716">
                  <a:moveTo>
                    <a:pt x="0" y="0"/>
                  </a:moveTo>
                  <a:lnTo>
                    <a:pt x="408" y="276"/>
                  </a:lnTo>
                  <a:lnTo>
                    <a:pt x="416" y="716"/>
                  </a:lnTo>
                  <a:lnTo>
                    <a:pt x="0" y="38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3300">
                    <a:gamma/>
                    <a:shade val="46275"/>
                    <a:invGamma/>
                  </a:srgbClr>
                </a:gs>
                <a:gs pos="100000">
                  <a:srgbClr val="FF33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3" name="Freeform 74">
              <a:extLst>
                <a:ext uri="{FF2B5EF4-FFF2-40B4-BE49-F238E27FC236}">
                  <a16:creationId xmlns:a16="http://schemas.microsoft.com/office/drawing/2014/main" id="{3F89D037-795D-ECA5-F2DD-7C123EA22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820"/>
              <a:ext cx="418" cy="596"/>
            </a:xfrm>
            <a:custGeom>
              <a:avLst/>
              <a:gdLst>
                <a:gd name="T0" fmla="*/ 418 w 418"/>
                <a:gd name="T1" fmla="*/ 0 h 596"/>
                <a:gd name="T2" fmla="*/ 418 w 418"/>
                <a:gd name="T3" fmla="*/ 352 h 596"/>
                <a:gd name="T4" fmla="*/ 0 w 418"/>
                <a:gd name="T5" fmla="*/ 596 h 596"/>
                <a:gd name="T6" fmla="*/ 0 w 418"/>
                <a:gd name="T7" fmla="*/ 266 h 596"/>
                <a:gd name="T8" fmla="*/ 418 w 418"/>
                <a:gd name="T9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596">
                  <a:moveTo>
                    <a:pt x="418" y="0"/>
                  </a:moveTo>
                  <a:lnTo>
                    <a:pt x="418" y="352"/>
                  </a:lnTo>
                  <a:lnTo>
                    <a:pt x="0" y="596"/>
                  </a:lnTo>
                  <a:lnTo>
                    <a:pt x="0" y="266"/>
                  </a:lnTo>
                  <a:lnTo>
                    <a:pt x="418" y="0"/>
                  </a:lnTo>
                  <a:close/>
                </a:path>
              </a:pathLst>
            </a:custGeom>
            <a:gradFill rotWithShape="0">
              <a:gsLst>
                <a:gs pos="0">
                  <a:srgbClr val="FF7C80"/>
                </a:gs>
                <a:gs pos="100000">
                  <a:srgbClr val="FF7C80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4" name="Freeform 75">
              <a:extLst>
                <a:ext uri="{FF2B5EF4-FFF2-40B4-BE49-F238E27FC236}">
                  <a16:creationId xmlns:a16="http://schemas.microsoft.com/office/drawing/2014/main" id="{5B83B4C0-E2F1-323D-78F2-054F157C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798"/>
              <a:ext cx="426" cy="614"/>
            </a:xfrm>
            <a:custGeom>
              <a:avLst/>
              <a:gdLst>
                <a:gd name="T0" fmla="*/ 0 w 426"/>
                <a:gd name="T1" fmla="*/ 226 h 614"/>
                <a:gd name="T2" fmla="*/ 426 w 426"/>
                <a:gd name="T3" fmla="*/ 0 h 614"/>
                <a:gd name="T4" fmla="*/ 420 w 426"/>
                <a:gd name="T5" fmla="*/ 362 h 614"/>
                <a:gd name="T6" fmla="*/ 0 w 426"/>
                <a:gd name="T7" fmla="*/ 614 h 614"/>
                <a:gd name="T8" fmla="*/ 0 w 426"/>
                <a:gd name="T9" fmla="*/ 22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614">
                  <a:moveTo>
                    <a:pt x="0" y="226"/>
                  </a:moveTo>
                  <a:lnTo>
                    <a:pt x="426" y="0"/>
                  </a:lnTo>
                  <a:lnTo>
                    <a:pt x="420" y="362"/>
                  </a:lnTo>
                  <a:lnTo>
                    <a:pt x="0" y="614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F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5" name="Freeform 76">
              <a:extLst>
                <a:ext uri="{FF2B5EF4-FFF2-40B4-BE49-F238E27FC236}">
                  <a16:creationId xmlns:a16="http://schemas.microsoft.com/office/drawing/2014/main" id="{64BF04C5-6A54-0432-AD8D-BC3426E5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16"/>
              <a:ext cx="492" cy="596"/>
            </a:xfrm>
            <a:custGeom>
              <a:avLst/>
              <a:gdLst>
                <a:gd name="T0" fmla="*/ 12 w 492"/>
                <a:gd name="T1" fmla="*/ 0 h 596"/>
                <a:gd name="T2" fmla="*/ 492 w 492"/>
                <a:gd name="T3" fmla="*/ 260 h 596"/>
                <a:gd name="T4" fmla="*/ 492 w 492"/>
                <a:gd name="T5" fmla="*/ 596 h 596"/>
                <a:gd name="T6" fmla="*/ 0 w 492"/>
                <a:gd name="T7" fmla="*/ 352 h 596"/>
                <a:gd name="T8" fmla="*/ 12 w 492"/>
                <a:gd name="T9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596">
                  <a:moveTo>
                    <a:pt x="12" y="0"/>
                  </a:moveTo>
                  <a:lnTo>
                    <a:pt x="492" y="260"/>
                  </a:lnTo>
                  <a:lnTo>
                    <a:pt x="492" y="596"/>
                  </a:lnTo>
                  <a:lnTo>
                    <a:pt x="0" y="35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6" name="Freeform 77">
              <a:extLst>
                <a:ext uri="{FF2B5EF4-FFF2-40B4-BE49-F238E27FC236}">
                  <a16:creationId xmlns:a16="http://schemas.microsoft.com/office/drawing/2014/main" id="{8FB5B5BF-C4CE-6915-2851-F20A022F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146"/>
              <a:ext cx="390" cy="798"/>
            </a:xfrm>
            <a:custGeom>
              <a:avLst/>
              <a:gdLst>
                <a:gd name="T0" fmla="*/ 0 w 390"/>
                <a:gd name="T1" fmla="*/ 0 h 798"/>
                <a:gd name="T2" fmla="*/ 390 w 390"/>
                <a:gd name="T3" fmla="*/ 270 h 798"/>
                <a:gd name="T4" fmla="*/ 390 w 390"/>
                <a:gd name="T5" fmla="*/ 798 h 798"/>
                <a:gd name="T6" fmla="*/ 0 w 390"/>
                <a:gd name="T7" fmla="*/ 528 h 798"/>
                <a:gd name="T8" fmla="*/ 0 w 390"/>
                <a:gd name="T9" fmla="*/ 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798">
                  <a:moveTo>
                    <a:pt x="0" y="0"/>
                  </a:moveTo>
                  <a:lnTo>
                    <a:pt x="390" y="270"/>
                  </a:lnTo>
                  <a:lnTo>
                    <a:pt x="390" y="798"/>
                  </a:lnTo>
                  <a:lnTo>
                    <a:pt x="0" y="52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00CC99">
                    <a:gamma/>
                    <a:shade val="46275"/>
                    <a:invGamma/>
                  </a:srgbClr>
                </a:gs>
                <a:gs pos="100000">
                  <a:srgbClr val="00CC99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7" name="Freeform 78">
              <a:extLst>
                <a:ext uri="{FF2B5EF4-FFF2-40B4-BE49-F238E27FC236}">
                  <a16:creationId xmlns:a16="http://schemas.microsoft.com/office/drawing/2014/main" id="{EAE40861-8FF1-00FF-32DB-D791B7F34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161"/>
              <a:ext cx="423" cy="834"/>
            </a:xfrm>
            <a:custGeom>
              <a:avLst/>
              <a:gdLst>
                <a:gd name="T0" fmla="*/ 423 w 423"/>
                <a:gd name="T1" fmla="*/ 0 h 834"/>
                <a:gd name="T2" fmla="*/ 423 w 423"/>
                <a:gd name="T3" fmla="*/ 549 h 834"/>
                <a:gd name="T4" fmla="*/ 3 w 423"/>
                <a:gd name="T5" fmla="*/ 834 h 834"/>
                <a:gd name="T6" fmla="*/ 0 w 423"/>
                <a:gd name="T7" fmla="*/ 249 h 834"/>
                <a:gd name="T8" fmla="*/ 423 w 423"/>
                <a:gd name="T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834">
                  <a:moveTo>
                    <a:pt x="423" y="0"/>
                  </a:moveTo>
                  <a:lnTo>
                    <a:pt x="423" y="549"/>
                  </a:lnTo>
                  <a:lnTo>
                    <a:pt x="3" y="834"/>
                  </a:lnTo>
                  <a:lnTo>
                    <a:pt x="0" y="249"/>
                  </a:lnTo>
                  <a:lnTo>
                    <a:pt x="423" y="0"/>
                  </a:lnTo>
                  <a:close/>
                </a:path>
              </a:pathLst>
            </a:custGeom>
            <a:gradFill rotWithShape="0">
              <a:gsLst>
                <a:gs pos="0">
                  <a:srgbClr val="00CC99"/>
                </a:gs>
                <a:gs pos="100000">
                  <a:srgbClr val="00CC99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8" name="Freeform 79">
              <a:extLst>
                <a:ext uri="{FF2B5EF4-FFF2-40B4-BE49-F238E27FC236}">
                  <a16:creationId xmlns:a16="http://schemas.microsoft.com/office/drawing/2014/main" id="{B798BAE1-F409-09E0-67C8-F189F338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158"/>
              <a:ext cx="420" cy="792"/>
            </a:xfrm>
            <a:custGeom>
              <a:avLst/>
              <a:gdLst>
                <a:gd name="T0" fmla="*/ 0 w 420"/>
                <a:gd name="T1" fmla="*/ 249 h 792"/>
                <a:gd name="T2" fmla="*/ 0 w 420"/>
                <a:gd name="T3" fmla="*/ 792 h 792"/>
                <a:gd name="T4" fmla="*/ 420 w 420"/>
                <a:gd name="T5" fmla="*/ 516 h 792"/>
                <a:gd name="T6" fmla="*/ 420 w 420"/>
                <a:gd name="T7" fmla="*/ 0 h 792"/>
                <a:gd name="T8" fmla="*/ 0 w 420"/>
                <a:gd name="T9" fmla="*/ 24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792">
                  <a:moveTo>
                    <a:pt x="0" y="249"/>
                  </a:moveTo>
                  <a:lnTo>
                    <a:pt x="0" y="792"/>
                  </a:lnTo>
                  <a:lnTo>
                    <a:pt x="420" y="516"/>
                  </a:lnTo>
                  <a:lnTo>
                    <a:pt x="420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9" name="Freeform 80">
              <a:extLst>
                <a:ext uri="{FF2B5EF4-FFF2-40B4-BE49-F238E27FC236}">
                  <a16:creationId xmlns:a16="http://schemas.microsoft.com/office/drawing/2014/main" id="{2880E9ED-6F6B-F9FB-7795-6A2609449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164"/>
              <a:ext cx="498" cy="828"/>
            </a:xfrm>
            <a:custGeom>
              <a:avLst/>
              <a:gdLst>
                <a:gd name="T0" fmla="*/ 0 w 498"/>
                <a:gd name="T1" fmla="*/ 0 h 828"/>
                <a:gd name="T2" fmla="*/ 498 w 498"/>
                <a:gd name="T3" fmla="*/ 252 h 828"/>
                <a:gd name="T4" fmla="*/ 498 w 498"/>
                <a:gd name="T5" fmla="*/ 828 h 828"/>
                <a:gd name="T6" fmla="*/ 6 w 498"/>
                <a:gd name="T7" fmla="*/ 522 h 828"/>
                <a:gd name="T8" fmla="*/ 0 w 498"/>
                <a:gd name="T9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8" h="828">
                  <a:moveTo>
                    <a:pt x="0" y="0"/>
                  </a:moveTo>
                  <a:lnTo>
                    <a:pt x="498" y="252"/>
                  </a:lnTo>
                  <a:lnTo>
                    <a:pt x="498" y="828"/>
                  </a:lnTo>
                  <a:lnTo>
                    <a:pt x="6" y="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0" name="Freeform 81">
              <a:extLst>
                <a:ext uri="{FF2B5EF4-FFF2-40B4-BE49-F238E27FC236}">
                  <a16:creationId xmlns:a16="http://schemas.microsoft.com/office/drawing/2014/main" id="{0D2F6EEE-AD4E-2FE1-1109-54765242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239"/>
              <a:ext cx="39" cy="549"/>
            </a:xfrm>
            <a:custGeom>
              <a:avLst/>
              <a:gdLst>
                <a:gd name="T0" fmla="*/ 38 w 39"/>
                <a:gd name="T1" fmla="*/ 0 h 549"/>
                <a:gd name="T2" fmla="*/ 0 w 39"/>
                <a:gd name="T3" fmla="*/ 18 h 549"/>
                <a:gd name="T4" fmla="*/ 0 w 39"/>
                <a:gd name="T5" fmla="*/ 549 h 549"/>
                <a:gd name="T6" fmla="*/ 39 w 39"/>
                <a:gd name="T7" fmla="*/ 528 h 549"/>
                <a:gd name="T8" fmla="*/ 38 w 39"/>
                <a:gd name="T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49">
                  <a:moveTo>
                    <a:pt x="38" y="0"/>
                  </a:moveTo>
                  <a:lnTo>
                    <a:pt x="0" y="18"/>
                  </a:lnTo>
                  <a:lnTo>
                    <a:pt x="0" y="549"/>
                  </a:lnTo>
                  <a:lnTo>
                    <a:pt x="39" y="528"/>
                  </a:lnTo>
                  <a:lnTo>
                    <a:pt x="38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100000">
                  <a:srgbClr val="33CC33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1" name="Freeform 82">
              <a:extLst>
                <a:ext uri="{FF2B5EF4-FFF2-40B4-BE49-F238E27FC236}">
                  <a16:creationId xmlns:a16="http://schemas.microsoft.com/office/drawing/2014/main" id="{193705BD-B478-B2D3-2D09-4ED22D30A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244"/>
              <a:ext cx="48" cy="576"/>
            </a:xfrm>
            <a:custGeom>
              <a:avLst/>
              <a:gdLst>
                <a:gd name="T0" fmla="*/ 4 w 48"/>
                <a:gd name="T1" fmla="*/ 0 h 576"/>
                <a:gd name="T2" fmla="*/ 48 w 48"/>
                <a:gd name="T3" fmla="*/ 33 h 576"/>
                <a:gd name="T4" fmla="*/ 48 w 48"/>
                <a:gd name="T5" fmla="*/ 576 h 576"/>
                <a:gd name="T6" fmla="*/ 0 w 48"/>
                <a:gd name="T7" fmla="*/ 544 h 576"/>
                <a:gd name="T8" fmla="*/ 4 w 4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76">
                  <a:moveTo>
                    <a:pt x="4" y="0"/>
                  </a:moveTo>
                  <a:lnTo>
                    <a:pt x="48" y="33"/>
                  </a:lnTo>
                  <a:lnTo>
                    <a:pt x="48" y="576"/>
                  </a:lnTo>
                  <a:lnTo>
                    <a:pt x="0" y="544"/>
                  </a:lnTo>
                  <a:lnTo>
                    <a:pt x="4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>
                    <a:gamma/>
                    <a:shade val="46275"/>
                    <a:invGamma/>
                  </a:srgbClr>
                </a:gs>
                <a:gs pos="100000">
                  <a:srgbClr val="33CC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" name="Freeform 83">
              <a:extLst>
                <a:ext uri="{FF2B5EF4-FFF2-40B4-BE49-F238E27FC236}">
                  <a16:creationId xmlns:a16="http://schemas.microsoft.com/office/drawing/2014/main" id="{6D8CBEF7-A80C-6027-A839-C5EA0C37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012"/>
              <a:ext cx="36" cy="256"/>
            </a:xfrm>
            <a:custGeom>
              <a:avLst/>
              <a:gdLst>
                <a:gd name="T0" fmla="*/ 0 w 36"/>
                <a:gd name="T1" fmla="*/ 256 h 256"/>
                <a:gd name="T2" fmla="*/ 36 w 36"/>
                <a:gd name="T3" fmla="*/ 228 h 256"/>
                <a:gd name="T4" fmla="*/ 36 w 36"/>
                <a:gd name="T5" fmla="*/ 8 h 256"/>
                <a:gd name="T6" fmla="*/ 0 w 36"/>
                <a:gd name="T7" fmla="*/ 0 h 256"/>
                <a:gd name="T8" fmla="*/ 0 w 36"/>
                <a:gd name="T9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6">
                  <a:moveTo>
                    <a:pt x="0" y="256"/>
                  </a:moveTo>
                  <a:lnTo>
                    <a:pt x="36" y="228"/>
                  </a:lnTo>
                  <a:lnTo>
                    <a:pt x="36" y="8"/>
                  </a:lnTo>
                  <a:lnTo>
                    <a:pt x="0" y="0"/>
                  </a:lnTo>
                  <a:lnTo>
                    <a:pt x="0" y="256"/>
                  </a:lnTo>
                  <a:close/>
                </a:path>
              </a:pathLst>
            </a:custGeom>
            <a:gradFill rotWithShape="0">
              <a:gsLst>
                <a:gs pos="0">
                  <a:srgbClr val="FF66CC"/>
                </a:gs>
                <a:gs pos="100000">
                  <a:srgbClr val="FF66CC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" name="Freeform 84">
              <a:extLst>
                <a:ext uri="{FF2B5EF4-FFF2-40B4-BE49-F238E27FC236}">
                  <a16:creationId xmlns:a16="http://schemas.microsoft.com/office/drawing/2014/main" id="{592ED51B-D7DA-97C7-DCD2-D4E7D8DDD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008"/>
              <a:ext cx="48" cy="268"/>
            </a:xfrm>
            <a:custGeom>
              <a:avLst/>
              <a:gdLst>
                <a:gd name="T0" fmla="*/ 48 w 48"/>
                <a:gd name="T1" fmla="*/ 268 h 268"/>
                <a:gd name="T2" fmla="*/ 48 w 48"/>
                <a:gd name="T3" fmla="*/ 0 h 268"/>
                <a:gd name="T4" fmla="*/ 0 w 48"/>
                <a:gd name="T5" fmla="*/ 16 h 268"/>
                <a:gd name="T6" fmla="*/ 0 w 48"/>
                <a:gd name="T7" fmla="*/ 232 h 268"/>
                <a:gd name="T8" fmla="*/ 48 w 48"/>
                <a:gd name="T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68">
                  <a:moveTo>
                    <a:pt x="48" y="268"/>
                  </a:moveTo>
                  <a:lnTo>
                    <a:pt x="48" y="0"/>
                  </a:lnTo>
                  <a:lnTo>
                    <a:pt x="0" y="16"/>
                  </a:lnTo>
                  <a:lnTo>
                    <a:pt x="0" y="232"/>
                  </a:lnTo>
                  <a:lnTo>
                    <a:pt x="48" y="268"/>
                  </a:lnTo>
                  <a:close/>
                </a:path>
              </a:pathLst>
            </a:custGeom>
            <a:gradFill rotWithShape="0">
              <a:gsLst>
                <a:gs pos="0">
                  <a:srgbClr val="FF66CC">
                    <a:gamma/>
                    <a:shade val="46275"/>
                    <a:invGamma/>
                  </a:srgbClr>
                </a:gs>
                <a:gs pos="100000">
                  <a:srgbClr val="FF66CC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64" name="Group 85">
              <a:extLst>
                <a:ext uri="{FF2B5EF4-FFF2-40B4-BE49-F238E27FC236}">
                  <a16:creationId xmlns:a16="http://schemas.microsoft.com/office/drawing/2014/main" id="{912122FD-72A4-F9C3-2208-536CA8765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28" y="931"/>
              <a:ext cx="310" cy="887"/>
              <a:chOff x="2228" y="931"/>
              <a:chExt cx="310" cy="887"/>
            </a:xfrm>
          </p:grpSpPr>
          <p:sp>
            <p:nvSpPr>
              <p:cNvPr id="405" name="Freeform 86">
                <a:extLst>
                  <a:ext uri="{FF2B5EF4-FFF2-40B4-BE49-F238E27FC236}">
                    <a16:creationId xmlns:a16="http://schemas.microsoft.com/office/drawing/2014/main" id="{DCB44252-BDD7-89D3-9AB7-6CE7E2475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07"/>
                <a:ext cx="306" cy="411"/>
              </a:xfrm>
              <a:custGeom>
                <a:avLst/>
                <a:gdLst>
                  <a:gd name="T0" fmla="*/ 0 w 306"/>
                  <a:gd name="T1" fmla="*/ 357 h 411"/>
                  <a:gd name="T2" fmla="*/ 45 w 306"/>
                  <a:gd name="T3" fmla="*/ 381 h 411"/>
                  <a:gd name="T4" fmla="*/ 93 w 306"/>
                  <a:gd name="T5" fmla="*/ 396 h 411"/>
                  <a:gd name="T6" fmla="*/ 135 w 306"/>
                  <a:gd name="T7" fmla="*/ 405 h 411"/>
                  <a:gd name="T8" fmla="*/ 180 w 306"/>
                  <a:gd name="T9" fmla="*/ 408 h 411"/>
                  <a:gd name="T10" fmla="*/ 219 w 306"/>
                  <a:gd name="T11" fmla="*/ 411 h 411"/>
                  <a:gd name="T12" fmla="*/ 267 w 306"/>
                  <a:gd name="T13" fmla="*/ 399 h 411"/>
                  <a:gd name="T14" fmla="*/ 306 w 306"/>
                  <a:gd name="T15" fmla="*/ 378 h 411"/>
                  <a:gd name="T16" fmla="*/ 306 w 306"/>
                  <a:gd name="T17" fmla="*/ 15 h 411"/>
                  <a:gd name="T18" fmla="*/ 0 w 306"/>
                  <a:gd name="T19" fmla="*/ 0 h 411"/>
                  <a:gd name="T20" fmla="*/ 0 w 306"/>
                  <a:gd name="T21" fmla="*/ 357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411">
                    <a:moveTo>
                      <a:pt x="0" y="357"/>
                    </a:moveTo>
                    <a:lnTo>
                      <a:pt x="45" y="381"/>
                    </a:lnTo>
                    <a:lnTo>
                      <a:pt x="93" y="396"/>
                    </a:lnTo>
                    <a:lnTo>
                      <a:pt x="135" y="405"/>
                    </a:lnTo>
                    <a:lnTo>
                      <a:pt x="180" y="408"/>
                    </a:lnTo>
                    <a:lnTo>
                      <a:pt x="219" y="411"/>
                    </a:lnTo>
                    <a:lnTo>
                      <a:pt x="267" y="399"/>
                    </a:lnTo>
                    <a:lnTo>
                      <a:pt x="306" y="378"/>
                    </a:lnTo>
                    <a:lnTo>
                      <a:pt x="306" y="15"/>
                    </a:lnTo>
                    <a:lnTo>
                      <a:pt x="0" y="0"/>
                    </a:lnTo>
                    <a:lnTo>
                      <a:pt x="0" y="35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406" name="Group 87">
                <a:extLst>
                  <a:ext uri="{FF2B5EF4-FFF2-40B4-BE49-F238E27FC236}">
                    <a16:creationId xmlns:a16="http://schemas.microsoft.com/office/drawing/2014/main" id="{104FC8A9-E579-2401-BC0A-4B6D114BD9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30" y="1243"/>
                <a:ext cx="308" cy="251"/>
                <a:chOff x="2246" y="379"/>
                <a:chExt cx="308" cy="251"/>
              </a:xfrm>
            </p:grpSpPr>
            <p:grpSp>
              <p:nvGrpSpPr>
                <p:cNvPr id="457" name="Group 88">
                  <a:extLst>
                    <a:ext uri="{FF2B5EF4-FFF2-40B4-BE49-F238E27FC236}">
                      <a16:creationId xmlns:a16="http://schemas.microsoft.com/office/drawing/2014/main" id="{654F2CA9-3941-F0A6-EF01-440814063A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72" name="Group 89">
                    <a:extLst>
                      <a:ext uri="{FF2B5EF4-FFF2-40B4-BE49-F238E27FC236}">
                        <a16:creationId xmlns:a16="http://schemas.microsoft.com/office/drawing/2014/main" id="{C980AE14-C20A-37C7-3C3D-B14E621DD3D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76" name="Oval 90">
                      <a:extLst>
                        <a:ext uri="{FF2B5EF4-FFF2-40B4-BE49-F238E27FC236}">
                          <a16:creationId xmlns:a16="http://schemas.microsoft.com/office/drawing/2014/main" id="{E7743DDB-465E-FA94-5D24-9D1D648E4CE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77" name="Oval 91">
                      <a:extLst>
                        <a:ext uri="{FF2B5EF4-FFF2-40B4-BE49-F238E27FC236}">
                          <a16:creationId xmlns:a16="http://schemas.microsoft.com/office/drawing/2014/main" id="{6F5851A5-A8A3-6E51-CD73-1366119412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73" name="Group 92">
                    <a:extLst>
                      <a:ext uri="{FF2B5EF4-FFF2-40B4-BE49-F238E27FC236}">
                        <a16:creationId xmlns:a16="http://schemas.microsoft.com/office/drawing/2014/main" id="{5D72B0C4-DAD8-341C-CFE4-D7712F7B1DB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74" name="Oval 93">
                      <a:extLst>
                        <a:ext uri="{FF2B5EF4-FFF2-40B4-BE49-F238E27FC236}">
                          <a16:creationId xmlns:a16="http://schemas.microsoft.com/office/drawing/2014/main" id="{FB7EE4D3-9CB8-CE14-8979-CCE04EA8C59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75" name="Oval 94">
                      <a:extLst>
                        <a:ext uri="{FF2B5EF4-FFF2-40B4-BE49-F238E27FC236}">
                          <a16:creationId xmlns:a16="http://schemas.microsoft.com/office/drawing/2014/main" id="{6E68F5E1-79CB-2C7D-1314-34A847801D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8" name="Group 95">
                  <a:extLst>
                    <a:ext uri="{FF2B5EF4-FFF2-40B4-BE49-F238E27FC236}">
                      <a16:creationId xmlns:a16="http://schemas.microsoft.com/office/drawing/2014/main" id="{3A83379D-42A5-CDA0-A264-A978CA8B70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27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66" name="Group 96">
                    <a:extLst>
                      <a:ext uri="{FF2B5EF4-FFF2-40B4-BE49-F238E27FC236}">
                        <a16:creationId xmlns:a16="http://schemas.microsoft.com/office/drawing/2014/main" id="{B245D0A3-EC4F-CA0C-BD60-C3D1B0F15C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70" name="Oval 97">
                      <a:extLst>
                        <a:ext uri="{FF2B5EF4-FFF2-40B4-BE49-F238E27FC236}">
                          <a16:creationId xmlns:a16="http://schemas.microsoft.com/office/drawing/2014/main" id="{B905BC8E-5F76-3C8D-8509-D55171FFFD7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71" name="Oval 98">
                      <a:extLst>
                        <a:ext uri="{FF2B5EF4-FFF2-40B4-BE49-F238E27FC236}">
                          <a16:creationId xmlns:a16="http://schemas.microsoft.com/office/drawing/2014/main" id="{407CEB5B-F454-9AC1-7492-F9871EA3EF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67" name="Group 99">
                    <a:extLst>
                      <a:ext uri="{FF2B5EF4-FFF2-40B4-BE49-F238E27FC236}">
                        <a16:creationId xmlns:a16="http://schemas.microsoft.com/office/drawing/2014/main" id="{8D5BB0D0-0A8E-6B29-684A-AAD46C13B7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68" name="Oval 100">
                      <a:extLst>
                        <a:ext uri="{FF2B5EF4-FFF2-40B4-BE49-F238E27FC236}">
                          <a16:creationId xmlns:a16="http://schemas.microsoft.com/office/drawing/2014/main" id="{73928597-B6BA-0210-CEA7-21CDD119D8D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9" name="Oval 101">
                      <a:extLst>
                        <a:ext uri="{FF2B5EF4-FFF2-40B4-BE49-F238E27FC236}">
                          <a16:creationId xmlns:a16="http://schemas.microsoft.com/office/drawing/2014/main" id="{266B58A9-ACC6-67DC-147C-406F4488A2A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59" name="Group 102">
                  <a:extLst>
                    <a:ext uri="{FF2B5EF4-FFF2-40B4-BE49-F238E27FC236}">
                      <a16:creationId xmlns:a16="http://schemas.microsoft.com/office/drawing/2014/main" id="{28F3C9DC-655D-1195-DF31-629893B687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379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60" name="Group 103">
                    <a:extLst>
                      <a:ext uri="{FF2B5EF4-FFF2-40B4-BE49-F238E27FC236}">
                        <a16:creationId xmlns:a16="http://schemas.microsoft.com/office/drawing/2014/main" id="{414EE789-ADFE-8070-C331-47242755FD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64" name="Oval 104">
                      <a:extLst>
                        <a:ext uri="{FF2B5EF4-FFF2-40B4-BE49-F238E27FC236}">
                          <a16:creationId xmlns:a16="http://schemas.microsoft.com/office/drawing/2014/main" id="{04DAE9BF-E5CE-C48E-A758-8A5EC6F0B3A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5" name="Oval 105">
                      <a:extLst>
                        <a:ext uri="{FF2B5EF4-FFF2-40B4-BE49-F238E27FC236}">
                          <a16:creationId xmlns:a16="http://schemas.microsoft.com/office/drawing/2014/main" id="{78C0847F-A40A-2E83-9B71-3F7C79F522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61" name="Group 106">
                    <a:extLst>
                      <a:ext uri="{FF2B5EF4-FFF2-40B4-BE49-F238E27FC236}">
                        <a16:creationId xmlns:a16="http://schemas.microsoft.com/office/drawing/2014/main" id="{530282D2-A8BE-0548-5425-74EBDE54EE1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62" name="Oval 107">
                      <a:extLst>
                        <a:ext uri="{FF2B5EF4-FFF2-40B4-BE49-F238E27FC236}">
                          <a16:creationId xmlns:a16="http://schemas.microsoft.com/office/drawing/2014/main" id="{31EDA47A-0B01-27B0-880D-49500AC1690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63" name="Oval 108">
                      <a:extLst>
                        <a:ext uri="{FF2B5EF4-FFF2-40B4-BE49-F238E27FC236}">
                          <a16:creationId xmlns:a16="http://schemas.microsoft.com/office/drawing/2014/main" id="{F450C4FF-4F6E-5547-4DED-C37484A020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07" name="Group 109">
                <a:extLst>
                  <a:ext uri="{FF2B5EF4-FFF2-40B4-BE49-F238E27FC236}">
                    <a16:creationId xmlns:a16="http://schemas.microsoft.com/office/drawing/2014/main" id="{0350E310-7742-0D95-4DFB-1B154BA2F5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1107"/>
                <a:ext cx="308" cy="251"/>
                <a:chOff x="2246" y="379"/>
                <a:chExt cx="308" cy="251"/>
              </a:xfrm>
            </p:grpSpPr>
            <p:grpSp>
              <p:nvGrpSpPr>
                <p:cNvPr id="436" name="Group 110">
                  <a:extLst>
                    <a:ext uri="{FF2B5EF4-FFF2-40B4-BE49-F238E27FC236}">
                      <a16:creationId xmlns:a16="http://schemas.microsoft.com/office/drawing/2014/main" id="{4B1D9DB0-0257-5857-6CE7-482DC40D88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51" name="Group 111">
                    <a:extLst>
                      <a:ext uri="{FF2B5EF4-FFF2-40B4-BE49-F238E27FC236}">
                        <a16:creationId xmlns:a16="http://schemas.microsoft.com/office/drawing/2014/main" id="{6B54C8F6-64D6-4A89-2F3E-391BC65985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55" name="Oval 112">
                      <a:extLst>
                        <a:ext uri="{FF2B5EF4-FFF2-40B4-BE49-F238E27FC236}">
                          <a16:creationId xmlns:a16="http://schemas.microsoft.com/office/drawing/2014/main" id="{4150C6A0-0F34-953C-B84E-923F7D178EE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6" name="Oval 113">
                      <a:extLst>
                        <a:ext uri="{FF2B5EF4-FFF2-40B4-BE49-F238E27FC236}">
                          <a16:creationId xmlns:a16="http://schemas.microsoft.com/office/drawing/2014/main" id="{EED1D42E-7A1D-9B9B-5ED6-C485B1639B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52" name="Group 114">
                    <a:extLst>
                      <a:ext uri="{FF2B5EF4-FFF2-40B4-BE49-F238E27FC236}">
                        <a16:creationId xmlns:a16="http://schemas.microsoft.com/office/drawing/2014/main" id="{E5A02AA2-9FF1-0CC2-C989-228367CEA8F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53" name="Oval 115">
                      <a:extLst>
                        <a:ext uri="{FF2B5EF4-FFF2-40B4-BE49-F238E27FC236}">
                          <a16:creationId xmlns:a16="http://schemas.microsoft.com/office/drawing/2014/main" id="{ED22E6E2-02AB-4F04-F31D-E3284C4F5F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4" name="Oval 116">
                      <a:extLst>
                        <a:ext uri="{FF2B5EF4-FFF2-40B4-BE49-F238E27FC236}">
                          <a16:creationId xmlns:a16="http://schemas.microsoft.com/office/drawing/2014/main" id="{3EEA7D58-ADB4-DA39-0A4A-3063137165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7" name="Group 117">
                  <a:extLst>
                    <a:ext uri="{FF2B5EF4-FFF2-40B4-BE49-F238E27FC236}">
                      <a16:creationId xmlns:a16="http://schemas.microsoft.com/office/drawing/2014/main" id="{AF83C44C-4B9C-AC65-7084-3A2481CDE6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27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45" name="Group 118">
                    <a:extLst>
                      <a:ext uri="{FF2B5EF4-FFF2-40B4-BE49-F238E27FC236}">
                        <a16:creationId xmlns:a16="http://schemas.microsoft.com/office/drawing/2014/main" id="{A6095841-577A-BCD3-6B60-42A49DFBDCC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49" name="Oval 119">
                      <a:extLst>
                        <a:ext uri="{FF2B5EF4-FFF2-40B4-BE49-F238E27FC236}">
                          <a16:creationId xmlns:a16="http://schemas.microsoft.com/office/drawing/2014/main" id="{319AF589-09C6-1954-DF5B-9A5A16824AB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50" name="Oval 120">
                      <a:extLst>
                        <a:ext uri="{FF2B5EF4-FFF2-40B4-BE49-F238E27FC236}">
                          <a16:creationId xmlns:a16="http://schemas.microsoft.com/office/drawing/2014/main" id="{301475DB-54B0-53CE-7935-87AB99F3288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46" name="Group 121">
                    <a:extLst>
                      <a:ext uri="{FF2B5EF4-FFF2-40B4-BE49-F238E27FC236}">
                        <a16:creationId xmlns:a16="http://schemas.microsoft.com/office/drawing/2014/main" id="{B2B5F536-5A7C-ABCF-537D-427B7485463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47" name="Oval 122">
                      <a:extLst>
                        <a:ext uri="{FF2B5EF4-FFF2-40B4-BE49-F238E27FC236}">
                          <a16:creationId xmlns:a16="http://schemas.microsoft.com/office/drawing/2014/main" id="{634EBD18-1531-4503-49D4-F6D949C409A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48" name="Oval 123">
                      <a:extLst>
                        <a:ext uri="{FF2B5EF4-FFF2-40B4-BE49-F238E27FC236}">
                          <a16:creationId xmlns:a16="http://schemas.microsoft.com/office/drawing/2014/main" id="{7224DBD8-B8CC-C3D4-C853-F43D2F35046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38" name="Group 124">
                  <a:extLst>
                    <a:ext uri="{FF2B5EF4-FFF2-40B4-BE49-F238E27FC236}">
                      <a16:creationId xmlns:a16="http://schemas.microsoft.com/office/drawing/2014/main" id="{D85F58E2-B9E7-E705-E1D9-F92F206D52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379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39" name="Group 125">
                    <a:extLst>
                      <a:ext uri="{FF2B5EF4-FFF2-40B4-BE49-F238E27FC236}">
                        <a16:creationId xmlns:a16="http://schemas.microsoft.com/office/drawing/2014/main" id="{AF379A21-372C-969C-9690-B595CBCDD0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43" name="Oval 126">
                      <a:extLst>
                        <a:ext uri="{FF2B5EF4-FFF2-40B4-BE49-F238E27FC236}">
                          <a16:creationId xmlns:a16="http://schemas.microsoft.com/office/drawing/2014/main" id="{2B89499F-652F-1E6D-CFD1-ACA5A76B52E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44" name="Oval 127">
                      <a:extLst>
                        <a:ext uri="{FF2B5EF4-FFF2-40B4-BE49-F238E27FC236}">
                          <a16:creationId xmlns:a16="http://schemas.microsoft.com/office/drawing/2014/main" id="{6F7CD23E-E009-F77B-96D9-DFABB49761F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40" name="Group 128">
                    <a:extLst>
                      <a:ext uri="{FF2B5EF4-FFF2-40B4-BE49-F238E27FC236}">
                        <a16:creationId xmlns:a16="http://schemas.microsoft.com/office/drawing/2014/main" id="{A2107B00-D258-E91D-A976-5CBE07C579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41" name="Oval 129">
                      <a:extLst>
                        <a:ext uri="{FF2B5EF4-FFF2-40B4-BE49-F238E27FC236}">
                          <a16:creationId xmlns:a16="http://schemas.microsoft.com/office/drawing/2014/main" id="{29E94B03-FC46-133C-8725-82EBBEB640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42" name="Oval 130">
                      <a:extLst>
                        <a:ext uri="{FF2B5EF4-FFF2-40B4-BE49-F238E27FC236}">
                          <a16:creationId xmlns:a16="http://schemas.microsoft.com/office/drawing/2014/main" id="{CA030408-B086-5703-8AA8-62716B25DA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408" name="Group 131">
                <a:extLst>
                  <a:ext uri="{FF2B5EF4-FFF2-40B4-BE49-F238E27FC236}">
                    <a16:creationId xmlns:a16="http://schemas.microsoft.com/office/drawing/2014/main" id="{0BC21CD3-82AE-3CEB-6D4E-72A4AE0C5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1059"/>
                <a:ext cx="308" cy="165"/>
                <a:chOff x="2246" y="465"/>
                <a:chExt cx="308" cy="165"/>
              </a:xfrm>
            </p:grpSpPr>
            <p:grpSp>
              <p:nvGrpSpPr>
                <p:cNvPr id="430" name="Group 132">
                  <a:extLst>
                    <a:ext uri="{FF2B5EF4-FFF2-40B4-BE49-F238E27FC236}">
                      <a16:creationId xmlns:a16="http://schemas.microsoft.com/office/drawing/2014/main" id="{E1B1F471-A166-6A1F-E72C-5208B163DEE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434" name="Oval 133">
                    <a:extLst>
                      <a:ext uri="{FF2B5EF4-FFF2-40B4-BE49-F238E27FC236}">
                        <a16:creationId xmlns:a16="http://schemas.microsoft.com/office/drawing/2014/main" id="{9CBB4822-1D43-87B7-2EB0-0F16692139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35" name="Oval 134">
                    <a:extLst>
                      <a:ext uri="{FF2B5EF4-FFF2-40B4-BE49-F238E27FC236}">
                        <a16:creationId xmlns:a16="http://schemas.microsoft.com/office/drawing/2014/main" id="{86300D61-1672-0B98-6F0D-A743DEF16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31" name="Group 135">
                  <a:extLst>
                    <a:ext uri="{FF2B5EF4-FFF2-40B4-BE49-F238E27FC236}">
                      <a16:creationId xmlns:a16="http://schemas.microsoft.com/office/drawing/2014/main" id="{361EEDB5-0303-A78C-B1D3-2448B271C4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432" name="Oval 136">
                    <a:extLst>
                      <a:ext uri="{FF2B5EF4-FFF2-40B4-BE49-F238E27FC236}">
                        <a16:creationId xmlns:a16="http://schemas.microsoft.com/office/drawing/2014/main" id="{45193F13-2B7A-A4C4-F1E8-47301009F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33" name="Oval 137">
                    <a:extLst>
                      <a:ext uri="{FF2B5EF4-FFF2-40B4-BE49-F238E27FC236}">
                        <a16:creationId xmlns:a16="http://schemas.microsoft.com/office/drawing/2014/main" id="{8D702FC2-8019-B365-D384-51559760F8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09" name="Group 138">
                <a:extLst>
                  <a:ext uri="{FF2B5EF4-FFF2-40B4-BE49-F238E27FC236}">
                    <a16:creationId xmlns:a16="http://schemas.microsoft.com/office/drawing/2014/main" id="{0FE40DC7-3F17-F09A-EC60-5F60EE3FEE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1021"/>
                <a:ext cx="308" cy="165"/>
                <a:chOff x="2246" y="465"/>
                <a:chExt cx="308" cy="165"/>
              </a:xfrm>
            </p:grpSpPr>
            <p:grpSp>
              <p:nvGrpSpPr>
                <p:cNvPr id="424" name="Group 139">
                  <a:extLst>
                    <a:ext uri="{FF2B5EF4-FFF2-40B4-BE49-F238E27FC236}">
                      <a16:creationId xmlns:a16="http://schemas.microsoft.com/office/drawing/2014/main" id="{4F027C6E-F19F-2998-D78D-D815265591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428" name="Oval 140">
                    <a:extLst>
                      <a:ext uri="{FF2B5EF4-FFF2-40B4-BE49-F238E27FC236}">
                        <a16:creationId xmlns:a16="http://schemas.microsoft.com/office/drawing/2014/main" id="{6EEBDD51-39D0-DBC9-C902-A3A24C497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29" name="Oval 141">
                    <a:extLst>
                      <a:ext uri="{FF2B5EF4-FFF2-40B4-BE49-F238E27FC236}">
                        <a16:creationId xmlns:a16="http://schemas.microsoft.com/office/drawing/2014/main" id="{44172948-245B-B332-E389-4248BAD78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25" name="Group 142">
                  <a:extLst>
                    <a:ext uri="{FF2B5EF4-FFF2-40B4-BE49-F238E27FC236}">
                      <a16:creationId xmlns:a16="http://schemas.microsoft.com/office/drawing/2014/main" id="{894942DC-623F-F0C6-C41E-84F478060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426" name="Oval 143">
                    <a:extLst>
                      <a:ext uri="{FF2B5EF4-FFF2-40B4-BE49-F238E27FC236}">
                        <a16:creationId xmlns:a16="http://schemas.microsoft.com/office/drawing/2014/main" id="{2DA75D74-F73D-7CC8-AC73-67AB3B5772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27" name="Oval 144">
                    <a:extLst>
                      <a:ext uri="{FF2B5EF4-FFF2-40B4-BE49-F238E27FC236}">
                        <a16:creationId xmlns:a16="http://schemas.microsoft.com/office/drawing/2014/main" id="{D16F7AB8-D3F9-4793-E919-9F14D559B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10" name="Group 145">
                <a:extLst>
                  <a:ext uri="{FF2B5EF4-FFF2-40B4-BE49-F238E27FC236}">
                    <a16:creationId xmlns:a16="http://schemas.microsoft.com/office/drawing/2014/main" id="{2AEF0C4F-AFE5-1BB7-9960-EF4B8429F3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973"/>
                <a:ext cx="308" cy="165"/>
                <a:chOff x="2246" y="465"/>
                <a:chExt cx="308" cy="165"/>
              </a:xfrm>
            </p:grpSpPr>
            <p:grpSp>
              <p:nvGrpSpPr>
                <p:cNvPr id="418" name="Group 146">
                  <a:extLst>
                    <a:ext uri="{FF2B5EF4-FFF2-40B4-BE49-F238E27FC236}">
                      <a16:creationId xmlns:a16="http://schemas.microsoft.com/office/drawing/2014/main" id="{5F22DDD8-D673-CE5E-06B6-5711EFB294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422" name="Oval 147">
                    <a:extLst>
                      <a:ext uri="{FF2B5EF4-FFF2-40B4-BE49-F238E27FC236}">
                        <a16:creationId xmlns:a16="http://schemas.microsoft.com/office/drawing/2014/main" id="{1A33BD2B-4F35-2E75-CC4E-1BE79E6652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23" name="Oval 148">
                    <a:extLst>
                      <a:ext uri="{FF2B5EF4-FFF2-40B4-BE49-F238E27FC236}">
                        <a16:creationId xmlns:a16="http://schemas.microsoft.com/office/drawing/2014/main" id="{47122ED3-6603-A09C-EC49-49D809A23D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19" name="Group 149">
                  <a:extLst>
                    <a:ext uri="{FF2B5EF4-FFF2-40B4-BE49-F238E27FC236}">
                      <a16:creationId xmlns:a16="http://schemas.microsoft.com/office/drawing/2014/main" id="{B2171861-6478-AB75-828D-1940ADB5F37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420" name="Oval 150">
                    <a:extLst>
                      <a:ext uri="{FF2B5EF4-FFF2-40B4-BE49-F238E27FC236}">
                        <a16:creationId xmlns:a16="http://schemas.microsoft.com/office/drawing/2014/main" id="{DDE4D8FA-7506-2249-6BAB-182512C48E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21" name="Oval 151">
                    <a:extLst>
                      <a:ext uri="{FF2B5EF4-FFF2-40B4-BE49-F238E27FC236}">
                        <a16:creationId xmlns:a16="http://schemas.microsoft.com/office/drawing/2014/main" id="{610CB824-1B66-F0D5-77CB-34E3852CC9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11" name="Group 152">
                <a:extLst>
                  <a:ext uri="{FF2B5EF4-FFF2-40B4-BE49-F238E27FC236}">
                    <a16:creationId xmlns:a16="http://schemas.microsoft.com/office/drawing/2014/main" id="{0F390FD9-0694-2BC8-4D6D-45D27D76A5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30" y="931"/>
                <a:ext cx="308" cy="165"/>
                <a:chOff x="2246" y="465"/>
                <a:chExt cx="308" cy="165"/>
              </a:xfrm>
            </p:grpSpPr>
            <p:grpSp>
              <p:nvGrpSpPr>
                <p:cNvPr id="412" name="Group 153">
                  <a:extLst>
                    <a:ext uri="{FF2B5EF4-FFF2-40B4-BE49-F238E27FC236}">
                      <a16:creationId xmlns:a16="http://schemas.microsoft.com/office/drawing/2014/main" id="{28BD0648-CDAD-37CE-0B61-7DAE11D36C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416" name="Oval 154">
                    <a:extLst>
                      <a:ext uri="{FF2B5EF4-FFF2-40B4-BE49-F238E27FC236}">
                        <a16:creationId xmlns:a16="http://schemas.microsoft.com/office/drawing/2014/main" id="{A714E46A-A5FD-1E20-D687-EF3AADD27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7" name="Oval 155">
                    <a:extLst>
                      <a:ext uri="{FF2B5EF4-FFF2-40B4-BE49-F238E27FC236}">
                        <a16:creationId xmlns:a16="http://schemas.microsoft.com/office/drawing/2014/main" id="{E4ADB361-E386-56B6-E941-D81E1543C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413" name="Group 156">
                  <a:extLst>
                    <a:ext uri="{FF2B5EF4-FFF2-40B4-BE49-F238E27FC236}">
                      <a16:creationId xmlns:a16="http://schemas.microsoft.com/office/drawing/2014/main" id="{E3236DDE-B0DB-107A-7184-B9B0DB6033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414" name="Oval 157">
                    <a:extLst>
                      <a:ext uri="{FF2B5EF4-FFF2-40B4-BE49-F238E27FC236}">
                        <a16:creationId xmlns:a16="http://schemas.microsoft.com/office/drawing/2014/main" id="{CAAB710D-D9C0-ACD2-05A3-BB3640A8C3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415" name="Oval 158">
                    <a:extLst>
                      <a:ext uri="{FF2B5EF4-FFF2-40B4-BE49-F238E27FC236}">
                        <a16:creationId xmlns:a16="http://schemas.microsoft.com/office/drawing/2014/main" id="{EC09643F-FB69-B10E-C0AD-979EB50192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365" name="Group 159">
              <a:extLst>
                <a:ext uri="{FF2B5EF4-FFF2-40B4-BE49-F238E27FC236}">
                  <a16:creationId xmlns:a16="http://schemas.microsoft.com/office/drawing/2014/main" id="{0E5E4654-C17B-3757-5505-BC7B1D7B7D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" y="408"/>
              <a:ext cx="693" cy="648"/>
              <a:chOff x="2055" y="408"/>
              <a:chExt cx="693" cy="648"/>
            </a:xfrm>
          </p:grpSpPr>
          <p:grpSp>
            <p:nvGrpSpPr>
              <p:cNvPr id="396" name="Group 160">
                <a:extLst>
                  <a:ext uri="{FF2B5EF4-FFF2-40B4-BE49-F238E27FC236}">
                    <a16:creationId xmlns:a16="http://schemas.microsoft.com/office/drawing/2014/main" id="{8D5D35A9-E3F1-2ECC-2061-95EFFB3248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55" y="523"/>
                <a:ext cx="693" cy="533"/>
                <a:chOff x="2055" y="523"/>
                <a:chExt cx="693" cy="533"/>
              </a:xfrm>
            </p:grpSpPr>
            <p:sp>
              <p:nvSpPr>
                <p:cNvPr id="403" name="Freeform 161">
                  <a:extLst>
                    <a:ext uri="{FF2B5EF4-FFF2-40B4-BE49-F238E27FC236}">
                      <a16:creationId xmlns:a16="http://schemas.microsoft.com/office/drawing/2014/main" id="{9C98A241-D1A3-6AAF-CC9A-FB5F19C45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" y="756"/>
                  <a:ext cx="690" cy="300"/>
                </a:xfrm>
                <a:custGeom>
                  <a:avLst/>
                  <a:gdLst>
                    <a:gd name="T0" fmla="*/ 0 w 690"/>
                    <a:gd name="T1" fmla="*/ 0 h 300"/>
                    <a:gd name="T2" fmla="*/ 3 w 690"/>
                    <a:gd name="T3" fmla="*/ 123 h 300"/>
                    <a:gd name="T4" fmla="*/ 30 w 690"/>
                    <a:gd name="T5" fmla="*/ 180 h 300"/>
                    <a:gd name="T6" fmla="*/ 87 w 690"/>
                    <a:gd name="T7" fmla="*/ 231 h 300"/>
                    <a:gd name="T8" fmla="*/ 156 w 690"/>
                    <a:gd name="T9" fmla="*/ 264 h 300"/>
                    <a:gd name="T10" fmla="*/ 219 w 690"/>
                    <a:gd name="T11" fmla="*/ 285 h 300"/>
                    <a:gd name="T12" fmla="*/ 318 w 690"/>
                    <a:gd name="T13" fmla="*/ 300 h 300"/>
                    <a:gd name="T14" fmla="*/ 420 w 690"/>
                    <a:gd name="T15" fmla="*/ 297 h 300"/>
                    <a:gd name="T16" fmla="*/ 519 w 690"/>
                    <a:gd name="T17" fmla="*/ 273 h 300"/>
                    <a:gd name="T18" fmla="*/ 579 w 690"/>
                    <a:gd name="T19" fmla="*/ 249 h 300"/>
                    <a:gd name="T20" fmla="*/ 645 w 690"/>
                    <a:gd name="T21" fmla="*/ 207 h 300"/>
                    <a:gd name="T22" fmla="*/ 678 w 690"/>
                    <a:gd name="T23" fmla="*/ 150 h 300"/>
                    <a:gd name="T24" fmla="*/ 690 w 690"/>
                    <a:gd name="T25" fmla="*/ 102 h 300"/>
                    <a:gd name="T26" fmla="*/ 690 w 690"/>
                    <a:gd name="T27" fmla="*/ 9 h 300"/>
                    <a:gd name="T28" fmla="*/ 0 w 690"/>
                    <a:gd name="T29" fmla="*/ 0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0" h="300">
                      <a:moveTo>
                        <a:pt x="0" y="0"/>
                      </a:moveTo>
                      <a:lnTo>
                        <a:pt x="3" y="123"/>
                      </a:lnTo>
                      <a:lnTo>
                        <a:pt x="30" y="180"/>
                      </a:lnTo>
                      <a:lnTo>
                        <a:pt x="87" y="231"/>
                      </a:lnTo>
                      <a:lnTo>
                        <a:pt x="156" y="264"/>
                      </a:lnTo>
                      <a:lnTo>
                        <a:pt x="219" y="285"/>
                      </a:lnTo>
                      <a:lnTo>
                        <a:pt x="318" y="300"/>
                      </a:lnTo>
                      <a:lnTo>
                        <a:pt x="420" y="297"/>
                      </a:lnTo>
                      <a:lnTo>
                        <a:pt x="519" y="273"/>
                      </a:lnTo>
                      <a:lnTo>
                        <a:pt x="579" y="249"/>
                      </a:lnTo>
                      <a:lnTo>
                        <a:pt x="645" y="207"/>
                      </a:lnTo>
                      <a:lnTo>
                        <a:pt x="678" y="150"/>
                      </a:lnTo>
                      <a:lnTo>
                        <a:pt x="690" y="102"/>
                      </a:lnTo>
                      <a:lnTo>
                        <a:pt x="69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C00FF">
                        <a:gamma/>
                        <a:shade val="46275"/>
                        <a:invGamma/>
                      </a:srgbClr>
                    </a:gs>
                    <a:gs pos="50000">
                      <a:srgbClr val="CC00FF"/>
                    </a:gs>
                    <a:gs pos="100000">
                      <a:srgbClr val="CC00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04" name="Oval 162">
                  <a:extLst>
                    <a:ext uri="{FF2B5EF4-FFF2-40B4-BE49-F238E27FC236}">
                      <a16:creationId xmlns:a16="http://schemas.microsoft.com/office/drawing/2014/main" id="{D27185D3-8CEE-FDF8-AEE6-14C724A4F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55" y="523"/>
                  <a:ext cx="693" cy="488"/>
                </a:xfrm>
                <a:prstGeom prst="ellipse">
                  <a:avLst/>
                </a:pr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97" name="Group 163">
                <a:extLst>
                  <a:ext uri="{FF2B5EF4-FFF2-40B4-BE49-F238E27FC236}">
                    <a16:creationId xmlns:a16="http://schemas.microsoft.com/office/drawing/2014/main" id="{CE45E677-3EEC-D292-564B-8BDA8544C0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12" y="408"/>
                <a:ext cx="576" cy="549"/>
                <a:chOff x="2112" y="408"/>
                <a:chExt cx="576" cy="549"/>
              </a:xfrm>
            </p:grpSpPr>
            <p:sp>
              <p:nvSpPr>
                <p:cNvPr id="398" name="Freeform 164">
                  <a:extLst>
                    <a:ext uri="{FF2B5EF4-FFF2-40B4-BE49-F238E27FC236}">
                      <a16:creationId xmlns:a16="http://schemas.microsoft.com/office/drawing/2014/main" id="{9986CD6C-A042-8D9E-7A76-63D615953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2" y="504"/>
                  <a:ext cx="576" cy="315"/>
                </a:xfrm>
                <a:custGeom>
                  <a:avLst/>
                  <a:gdLst>
                    <a:gd name="T0" fmla="*/ 64 w 576"/>
                    <a:gd name="T1" fmla="*/ 0 h 315"/>
                    <a:gd name="T2" fmla="*/ 28 w 576"/>
                    <a:gd name="T3" fmla="*/ 28 h 315"/>
                    <a:gd name="T4" fmla="*/ 6 w 576"/>
                    <a:gd name="T5" fmla="*/ 71 h 315"/>
                    <a:gd name="T6" fmla="*/ 0 w 576"/>
                    <a:gd name="T7" fmla="*/ 97 h 315"/>
                    <a:gd name="T8" fmla="*/ 84 w 576"/>
                    <a:gd name="T9" fmla="*/ 228 h 315"/>
                    <a:gd name="T10" fmla="*/ 351 w 576"/>
                    <a:gd name="T11" fmla="*/ 315 h 315"/>
                    <a:gd name="T12" fmla="*/ 561 w 576"/>
                    <a:gd name="T13" fmla="*/ 180 h 315"/>
                    <a:gd name="T14" fmla="*/ 576 w 576"/>
                    <a:gd name="T15" fmla="*/ 128 h 315"/>
                    <a:gd name="T16" fmla="*/ 576 w 576"/>
                    <a:gd name="T17" fmla="*/ 113 h 315"/>
                    <a:gd name="T18" fmla="*/ 573 w 576"/>
                    <a:gd name="T19" fmla="*/ 97 h 315"/>
                    <a:gd name="T20" fmla="*/ 564 w 576"/>
                    <a:gd name="T21" fmla="*/ 65 h 315"/>
                    <a:gd name="T22" fmla="*/ 552 w 576"/>
                    <a:gd name="T23" fmla="*/ 28 h 315"/>
                    <a:gd name="T24" fmla="*/ 520 w 576"/>
                    <a:gd name="T25" fmla="*/ 20 h 315"/>
                    <a:gd name="T26" fmla="*/ 64 w 576"/>
                    <a:gd name="T27" fmla="*/ 0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6" h="315">
                      <a:moveTo>
                        <a:pt x="64" y="0"/>
                      </a:moveTo>
                      <a:lnTo>
                        <a:pt x="28" y="28"/>
                      </a:lnTo>
                      <a:lnTo>
                        <a:pt x="6" y="71"/>
                      </a:lnTo>
                      <a:lnTo>
                        <a:pt x="0" y="97"/>
                      </a:lnTo>
                      <a:lnTo>
                        <a:pt x="84" y="228"/>
                      </a:lnTo>
                      <a:lnTo>
                        <a:pt x="351" y="315"/>
                      </a:lnTo>
                      <a:lnTo>
                        <a:pt x="561" y="180"/>
                      </a:lnTo>
                      <a:lnTo>
                        <a:pt x="576" y="128"/>
                      </a:lnTo>
                      <a:lnTo>
                        <a:pt x="576" y="113"/>
                      </a:lnTo>
                      <a:lnTo>
                        <a:pt x="573" y="97"/>
                      </a:lnTo>
                      <a:lnTo>
                        <a:pt x="564" y="65"/>
                      </a:lnTo>
                      <a:lnTo>
                        <a:pt x="552" y="28"/>
                      </a:lnTo>
                      <a:lnTo>
                        <a:pt x="520" y="2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99" name="Freeform 165">
                  <a:extLst>
                    <a:ext uri="{FF2B5EF4-FFF2-40B4-BE49-F238E27FC236}">
                      <a16:creationId xmlns:a16="http://schemas.microsoft.com/office/drawing/2014/main" id="{98F6BDD4-B031-731D-0AD2-06BB64AE62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5" y="596"/>
                  <a:ext cx="93" cy="313"/>
                </a:xfrm>
                <a:custGeom>
                  <a:avLst/>
                  <a:gdLst>
                    <a:gd name="T0" fmla="*/ 1 w 93"/>
                    <a:gd name="T1" fmla="*/ 0 h 313"/>
                    <a:gd name="T2" fmla="*/ 36 w 93"/>
                    <a:gd name="T3" fmla="*/ 19 h 313"/>
                    <a:gd name="T4" fmla="*/ 60 w 93"/>
                    <a:gd name="T5" fmla="*/ 34 h 313"/>
                    <a:gd name="T6" fmla="*/ 81 w 93"/>
                    <a:gd name="T7" fmla="*/ 64 h 313"/>
                    <a:gd name="T8" fmla="*/ 93 w 93"/>
                    <a:gd name="T9" fmla="*/ 103 h 313"/>
                    <a:gd name="T10" fmla="*/ 89 w 93"/>
                    <a:gd name="T11" fmla="*/ 136 h 313"/>
                    <a:gd name="T12" fmla="*/ 90 w 93"/>
                    <a:gd name="T13" fmla="*/ 313 h 313"/>
                    <a:gd name="T14" fmla="*/ 0 w 93"/>
                    <a:gd name="T15" fmla="*/ 187 h 313"/>
                    <a:gd name="T16" fmla="*/ 1 w 93"/>
                    <a:gd name="T17" fmla="*/ 0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313">
                      <a:moveTo>
                        <a:pt x="1" y="0"/>
                      </a:moveTo>
                      <a:lnTo>
                        <a:pt x="36" y="19"/>
                      </a:lnTo>
                      <a:lnTo>
                        <a:pt x="60" y="34"/>
                      </a:lnTo>
                      <a:lnTo>
                        <a:pt x="81" y="64"/>
                      </a:lnTo>
                      <a:lnTo>
                        <a:pt x="93" y="103"/>
                      </a:lnTo>
                      <a:lnTo>
                        <a:pt x="89" y="136"/>
                      </a:lnTo>
                      <a:lnTo>
                        <a:pt x="90" y="313"/>
                      </a:lnTo>
                      <a:lnTo>
                        <a:pt x="0" y="18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C9900">
                        <a:gamma/>
                        <a:shade val="30588"/>
                        <a:invGamma/>
                      </a:srgbClr>
                    </a:gs>
                    <a:gs pos="100000">
                      <a:srgbClr val="CC99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00" name="Freeform 166">
                  <a:extLst>
                    <a:ext uri="{FF2B5EF4-FFF2-40B4-BE49-F238E27FC236}">
                      <a16:creationId xmlns:a16="http://schemas.microsoft.com/office/drawing/2014/main" id="{AE41368E-B977-F23C-3105-9326A55CC5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5" y="696"/>
                  <a:ext cx="294" cy="261"/>
                </a:xfrm>
                <a:custGeom>
                  <a:avLst/>
                  <a:gdLst>
                    <a:gd name="T0" fmla="*/ 0 w 294"/>
                    <a:gd name="T1" fmla="*/ 33 h 261"/>
                    <a:gd name="T2" fmla="*/ 30 w 294"/>
                    <a:gd name="T3" fmla="*/ 12 h 261"/>
                    <a:gd name="T4" fmla="*/ 72 w 294"/>
                    <a:gd name="T5" fmla="*/ 6 h 261"/>
                    <a:gd name="T6" fmla="*/ 93 w 294"/>
                    <a:gd name="T7" fmla="*/ 0 h 261"/>
                    <a:gd name="T8" fmla="*/ 165 w 294"/>
                    <a:gd name="T9" fmla="*/ 3 h 261"/>
                    <a:gd name="T10" fmla="*/ 231 w 294"/>
                    <a:gd name="T11" fmla="*/ 30 h 261"/>
                    <a:gd name="T12" fmla="*/ 276 w 294"/>
                    <a:gd name="T13" fmla="*/ 66 h 261"/>
                    <a:gd name="T14" fmla="*/ 294 w 294"/>
                    <a:gd name="T15" fmla="*/ 78 h 261"/>
                    <a:gd name="T16" fmla="*/ 294 w 294"/>
                    <a:gd name="T17" fmla="*/ 261 h 261"/>
                    <a:gd name="T18" fmla="*/ 0 w 294"/>
                    <a:gd name="T19" fmla="*/ 207 h 261"/>
                    <a:gd name="T20" fmla="*/ 0 w 294"/>
                    <a:gd name="T21" fmla="*/ 33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4" h="261">
                      <a:moveTo>
                        <a:pt x="0" y="33"/>
                      </a:moveTo>
                      <a:lnTo>
                        <a:pt x="30" y="12"/>
                      </a:lnTo>
                      <a:lnTo>
                        <a:pt x="72" y="6"/>
                      </a:lnTo>
                      <a:lnTo>
                        <a:pt x="93" y="0"/>
                      </a:lnTo>
                      <a:lnTo>
                        <a:pt x="165" y="3"/>
                      </a:lnTo>
                      <a:lnTo>
                        <a:pt x="231" y="30"/>
                      </a:lnTo>
                      <a:lnTo>
                        <a:pt x="276" y="66"/>
                      </a:lnTo>
                      <a:lnTo>
                        <a:pt x="294" y="78"/>
                      </a:lnTo>
                      <a:lnTo>
                        <a:pt x="294" y="261"/>
                      </a:lnTo>
                      <a:lnTo>
                        <a:pt x="0" y="207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CC00">
                        <a:gamma/>
                        <a:shade val="58824"/>
                        <a:invGamma/>
                      </a:srgbClr>
                    </a:gs>
                    <a:gs pos="50000">
                      <a:srgbClr val="FFCC00"/>
                    </a:gs>
                    <a:gs pos="100000">
                      <a:srgbClr val="FFCC00">
                        <a:gamma/>
                        <a:shade val="58824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01" name="Freeform 167">
                  <a:extLst>
                    <a:ext uri="{FF2B5EF4-FFF2-40B4-BE49-F238E27FC236}">
                      <a16:creationId xmlns:a16="http://schemas.microsoft.com/office/drawing/2014/main" id="{5589E3B6-096F-78F2-E0D6-66179CF414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6" y="654"/>
                  <a:ext cx="189" cy="302"/>
                </a:xfrm>
                <a:custGeom>
                  <a:avLst/>
                  <a:gdLst>
                    <a:gd name="T0" fmla="*/ 0 w 189"/>
                    <a:gd name="T1" fmla="*/ 120 h 302"/>
                    <a:gd name="T2" fmla="*/ 12 w 189"/>
                    <a:gd name="T3" fmla="*/ 87 h 302"/>
                    <a:gd name="T4" fmla="*/ 30 w 189"/>
                    <a:gd name="T5" fmla="*/ 63 h 302"/>
                    <a:gd name="T6" fmla="*/ 54 w 189"/>
                    <a:gd name="T7" fmla="*/ 36 h 302"/>
                    <a:gd name="T8" fmla="*/ 87 w 189"/>
                    <a:gd name="T9" fmla="*/ 6 h 302"/>
                    <a:gd name="T10" fmla="*/ 129 w 189"/>
                    <a:gd name="T11" fmla="*/ 0 h 302"/>
                    <a:gd name="T12" fmla="*/ 189 w 189"/>
                    <a:gd name="T13" fmla="*/ 0 h 302"/>
                    <a:gd name="T14" fmla="*/ 189 w 189"/>
                    <a:gd name="T15" fmla="*/ 186 h 302"/>
                    <a:gd name="T16" fmla="*/ 0 w 189"/>
                    <a:gd name="T17" fmla="*/ 302 h 302"/>
                    <a:gd name="T18" fmla="*/ 0 w 189"/>
                    <a:gd name="T19" fmla="*/ 12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9" h="302">
                      <a:moveTo>
                        <a:pt x="0" y="120"/>
                      </a:moveTo>
                      <a:lnTo>
                        <a:pt x="12" y="87"/>
                      </a:lnTo>
                      <a:lnTo>
                        <a:pt x="30" y="63"/>
                      </a:lnTo>
                      <a:lnTo>
                        <a:pt x="54" y="36"/>
                      </a:lnTo>
                      <a:lnTo>
                        <a:pt x="87" y="6"/>
                      </a:lnTo>
                      <a:lnTo>
                        <a:pt x="129" y="0"/>
                      </a:lnTo>
                      <a:lnTo>
                        <a:pt x="189" y="0"/>
                      </a:lnTo>
                      <a:lnTo>
                        <a:pt x="189" y="186"/>
                      </a:lnTo>
                      <a:lnTo>
                        <a:pt x="0" y="302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CC00"/>
                    </a:gs>
                    <a:gs pos="100000">
                      <a:srgbClr val="FFCC00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02" name="Oval 168">
                  <a:extLst>
                    <a:ext uri="{FF2B5EF4-FFF2-40B4-BE49-F238E27FC236}">
                      <a16:creationId xmlns:a16="http://schemas.microsoft.com/office/drawing/2014/main" id="{82B97853-F2E1-6585-7444-38052E5EBD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6" y="408"/>
                  <a:ext cx="528" cy="293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FFCC99">
                        <a:gamma/>
                        <a:shade val="46275"/>
                        <a:invGamma/>
                      </a:srgbClr>
                    </a:gs>
                    <a:gs pos="100000">
                      <a:srgbClr val="FFCC99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366" name="Group 169">
              <a:extLst>
                <a:ext uri="{FF2B5EF4-FFF2-40B4-BE49-F238E27FC236}">
                  <a16:creationId xmlns:a16="http://schemas.microsoft.com/office/drawing/2014/main" id="{9C834BC2-E572-B1E6-B33E-5EE5BD05F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6" y="329"/>
              <a:ext cx="308" cy="301"/>
              <a:chOff x="2246" y="329"/>
              <a:chExt cx="308" cy="301"/>
            </a:xfrm>
          </p:grpSpPr>
          <p:grpSp>
            <p:nvGrpSpPr>
              <p:cNvPr id="367" name="Group 170">
                <a:extLst>
                  <a:ext uri="{FF2B5EF4-FFF2-40B4-BE49-F238E27FC236}">
                    <a16:creationId xmlns:a16="http://schemas.microsoft.com/office/drawing/2014/main" id="{120421A4-66F7-2D3F-CB76-EF2A40289D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6" y="379"/>
                <a:ext cx="308" cy="251"/>
                <a:chOff x="2246" y="379"/>
                <a:chExt cx="308" cy="251"/>
              </a:xfrm>
            </p:grpSpPr>
            <p:grpSp>
              <p:nvGrpSpPr>
                <p:cNvPr id="375" name="Group 171">
                  <a:extLst>
                    <a:ext uri="{FF2B5EF4-FFF2-40B4-BE49-F238E27FC236}">
                      <a16:creationId xmlns:a16="http://schemas.microsoft.com/office/drawing/2014/main" id="{E306E57B-9C06-89C8-2611-6F7F1118C4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90" name="Group 172">
                    <a:extLst>
                      <a:ext uri="{FF2B5EF4-FFF2-40B4-BE49-F238E27FC236}">
                        <a16:creationId xmlns:a16="http://schemas.microsoft.com/office/drawing/2014/main" id="{4F06457F-61B7-BC7D-8A78-BE60977225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94" name="Oval 173">
                      <a:extLst>
                        <a:ext uri="{FF2B5EF4-FFF2-40B4-BE49-F238E27FC236}">
                          <a16:creationId xmlns:a16="http://schemas.microsoft.com/office/drawing/2014/main" id="{DEA3DB08-481B-EAFE-0A42-77F29D323C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95" name="Oval 174">
                      <a:extLst>
                        <a:ext uri="{FF2B5EF4-FFF2-40B4-BE49-F238E27FC236}">
                          <a16:creationId xmlns:a16="http://schemas.microsoft.com/office/drawing/2014/main" id="{BCB799DC-AA18-97C2-8442-4CE952DFFC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91" name="Group 175">
                    <a:extLst>
                      <a:ext uri="{FF2B5EF4-FFF2-40B4-BE49-F238E27FC236}">
                        <a16:creationId xmlns:a16="http://schemas.microsoft.com/office/drawing/2014/main" id="{82FD30AB-0C81-BE9D-FA55-5B12EA4F555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92" name="Oval 176">
                      <a:extLst>
                        <a:ext uri="{FF2B5EF4-FFF2-40B4-BE49-F238E27FC236}">
                          <a16:creationId xmlns:a16="http://schemas.microsoft.com/office/drawing/2014/main" id="{C11FF29D-0CFD-07C0-46C1-5B93A7C17BA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93" name="Oval 177">
                      <a:extLst>
                        <a:ext uri="{FF2B5EF4-FFF2-40B4-BE49-F238E27FC236}">
                          <a16:creationId xmlns:a16="http://schemas.microsoft.com/office/drawing/2014/main" id="{EF8F607F-627B-875B-5C1C-91861D3C3BD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376" name="Group 178">
                  <a:extLst>
                    <a:ext uri="{FF2B5EF4-FFF2-40B4-BE49-F238E27FC236}">
                      <a16:creationId xmlns:a16="http://schemas.microsoft.com/office/drawing/2014/main" id="{D28B2E51-EFFB-62E0-E784-2CFC435808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27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84" name="Group 179">
                    <a:extLst>
                      <a:ext uri="{FF2B5EF4-FFF2-40B4-BE49-F238E27FC236}">
                        <a16:creationId xmlns:a16="http://schemas.microsoft.com/office/drawing/2014/main" id="{E40523D8-45BA-CC3F-2E92-8AE541EEEA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88" name="Oval 180">
                      <a:extLst>
                        <a:ext uri="{FF2B5EF4-FFF2-40B4-BE49-F238E27FC236}">
                          <a16:creationId xmlns:a16="http://schemas.microsoft.com/office/drawing/2014/main" id="{4F023E75-9B6D-128F-9F66-34573C6B6D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9" name="Oval 181">
                      <a:extLst>
                        <a:ext uri="{FF2B5EF4-FFF2-40B4-BE49-F238E27FC236}">
                          <a16:creationId xmlns:a16="http://schemas.microsoft.com/office/drawing/2014/main" id="{1708C714-8EDA-1BFE-A397-B840A6BB18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85" name="Group 182">
                    <a:extLst>
                      <a:ext uri="{FF2B5EF4-FFF2-40B4-BE49-F238E27FC236}">
                        <a16:creationId xmlns:a16="http://schemas.microsoft.com/office/drawing/2014/main" id="{00D52F4A-F095-59DF-3342-190BB9D3C36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86" name="Oval 183">
                      <a:extLst>
                        <a:ext uri="{FF2B5EF4-FFF2-40B4-BE49-F238E27FC236}">
                          <a16:creationId xmlns:a16="http://schemas.microsoft.com/office/drawing/2014/main" id="{862D6A90-F448-7F35-C24D-B0AE0535EA3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7" name="Oval 184">
                      <a:extLst>
                        <a:ext uri="{FF2B5EF4-FFF2-40B4-BE49-F238E27FC236}">
                          <a16:creationId xmlns:a16="http://schemas.microsoft.com/office/drawing/2014/main" id="{6FF07EEE-3258-8808-AF91-46AB92B1C2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377" name="Group 185">
                  <a:extLst>
                    <a:ext uri="{FF2B5EF4-FFF2-40B4-BE49-F238E27FC236}">
                      <a16:creationId xmlns:a16="http://schemas.microsoft.com/office/drawing/2014/main" id="{67B0A014-AF7D-D541-CEA7-9049D19ADA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379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78" name="Group 186">
                    <a:extLst>
                      <a:ext uri="{FF2B5EF4-FFF2-40B4-BE49-F238E27FC236}">
                        <a16:creationId xmlns:a16="http://schemas.microsoft.com/office/drawing/2014/main" id="{947E6734-C925-5BEE-34BA-1A8CC91BE7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82" name="Oval 187">
                      <a:extLst>
                        <a:ext uri="{FF2B5EF4-FFF2-40B4-BE49-F238E27FC236}">
                          <a16:creationId xmlns:a16="http://schemas.microsoft.com/office/drawing/2014/main" id="{2B09895A-CC8C-A6E9-3F13-7CF07D2E5EF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3" name="Oval 188">
                      <a:extLst>
                        <a:ext uri="{FF2B5EF4-FFF2-40B4-BE49-F238E27FC236}">
                          <a16:creationId xmlns:a16="http://schemas.microsoft.com/office/drawing/2014/main" id="{CC3ECED6-066E-623D-B531-1CBDD8802B0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79" name="Group 189">
                    <a:extLst>
                      <a:ext uri="{FF2B5EF4-FFF2-40B4-BE49-F238E27FC236}">
                        <a16:creationId xmlns:a16="http://schemas.microsoft.com/office/drawing/2014/main" id="{F87F7E68-E40C-365B-1219-76B24DB3AC8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80" name="Oval 190">
                      <a:extLst>
                        <a:ext uri="{FF2B5EF4-FFF2-40B4-BE49-F238E27FC236}">
                          <a16:creationId xmlns:a16="http://schemas.microsoft.com/office/drawing/2014/main" id="{2E98BCFE-CC8D-D35E-44EE-6211A6EC8E5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81" name="Oval 191">
                      <a:extLst>
                        <a:ext uri="{FF2B5EF4-FFF2-40B4-BE49-F238E27FC236}">
                          <a16:creationId xmlns:a16="http://schemas.microsoft.com/office/drawing/2014/main" id="{9C19AFE5-8DDF-5481-9251-F6381568097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368" name="Group 192">
                <a:extLst>
                  <a:ext uri="{FF2B5EF4-FFF2-40B4-BE49-F238E27FC236}">
                    <a16:creationId xmlns:a16="http://schemas.microsoft.com/office/drawing/2014/main" id="{EDF23AA9-A7B8-A979-612C-4C0001B829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8" y="353"/>
                <a:ext cx="306" cy="141"/>
                <a:chOff x="2248" y="489"/>
                <a:chExt cx="306" cy="141"/>
              </a:xfrm>
            </p:grpSpPr>
            <p:sp>
              <p:nvSpPr>
                <p:cNvPr id="373" name="Oval 193">
                  <a:extLst>
                    <a:ext uri="{FF2B5EF4-FFF2-40B4-BE49-F238E27FC236}">
                      <a16:creationId xmlns:a16="http://schemas.microsoft.com/office/drawing/2014/main" id="{7B0B31C4-46C6-80A6-5728-2461A188B2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489"/>
                  <a:ext cx="306" cy="141"/>
                </a:xfrm>
                <a:prstGeom prst="ellipse">
                  <a:avLst/>
                </a:prstGeom>
                <a:solidFill>
                  <a:srgbClr val="B2B2B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4" name="Oval 194">
                  <a:extLst>
                    <a:ext uri="{FF2B5EF4-FFF2-40B4-BE49-F238E27FC236}">
                      <a16:creationId xmlns:a16="http://schemas.microsoft.com/office/drawing/2014/main" id="{18360034-1054-4177-168D-1B74B867BA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0" y="506"/>
                  <a:ext cx="262" cy="109"/>
                </a:xfrm>
                <a:prstGeom prst="ellipse">
                  <a:avLst/>
                </a:prstGeom>
                <a:solidFill>
                  <a:srgbClr val="8080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69" name="Group 195">
                <a:extLst>
                  <a:ext uri="{FF2B5EF4-FFF2-40B4-BE49-F238E27FC236}">
                    <a16:creationId xmlns:a16="http://schemas.microsoft.com/office/drawing/2014/main" id="{AD526EC3-FD91-DBAA-25C9-90512E6980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6" y="329"/>
                <a:ext cx="306" cy="141"/>
                <a:chOff x="2248" y="489"/>
                <a:chExt cx="306" cy="141"/>
              </a:xfrm>
            </p:grpSpPr>
            <p:sp>
              <p:nvSpPr>
                <p:cNvPr id="371" name="Oval 196">
                  <a:extLst>
                    <a:ext uri="{FF2B5EF4-FFF2-40B4-BE49-F238E27FC236}">
                      <a16:creationId xmlns:a16="http://schemas.microsoft.com/office/drawing/2014/main" id="{146FD3C0-1BA2-6FD1-EE97-34E3B4CEBA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489"/>
                  <a:ext cx="306" cy="141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C0C0C0">
                        <a:gamma/>
                        <a:shade val="46275"/>
                        <a:invGamma/>
                      </a:srgbClr>
                    </a:gs>
                    <a:gs pos="5000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72" name="Oval 197">
                  <a:extLst>
                    <a:ext uri="{FF2B5EF4-FFF2-40B4-BE49-F238E27FC236}">
                      <a16:creationId xmlns:a16="http://schemas.microsoft.com/office/drawing/2014/main" id="{5AF35AED-0897-5C99-5818-587DA69760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0" y="506"/>
                  <a:ext cx="262" cy="109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C0C0C0">
                        <a:gamma/>
                        <a:shade val="46275"/>
                        <a:invGamma/>
                      </a:srgbClr>
                    </a:gs>
                    <a:gs pos="5000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70" name="Oval 198">
                <a:extLst>
                  <a:ext uri="{FF2B5EF4-FFF2-40B4-BE49-F238E27FC236}">
                    <a16:creationId xmlns:a16="http://schemas.microsoft.com/office/drawing/2014/main" id="{9297D253-8C51-D365-FA16-9F1B532C1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31"/>
                <a:ext cx="218" cy="125"/>
              </a:xfrm>
              <a:prstGeom prst="ellipse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7839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2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2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500"/>
                            </p:stCondLst>
                            <p:childTnLst>
                              <p:par>
                                <p:cTn id="1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000"/>
                            </p:stCondLst>
                            <p:childTnLst>
                              <p:par>
                                <p:cTn id="1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5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9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2000"/>
                            </p:stCondLst>
                            <p:childTnLst>
                              <p:par>
                                <p:cTn id="1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3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2500"/>
                            </p:stCondLst>
                            <p:childTnLst>
                              <p:par>
                                <p:cTn id="1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7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3000"/>
                            </p:stCondLst>
                            <p:childTnLst>
                              <p:par>
                                <p:cTn id="1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3500"/>
                            </p:stCondLst>
                            <p:childTnLst>
                              <p:par>
                                <p:cTn id="19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4000"/>
                            </p:stCondLst>
                            <p:childTnLst>
                              <p:par>
                                <p:cTn id="19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9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4500"/>
                            </p:stCondLst>
                            <p:childTnLst>
                              <p:par>
                                <p:cTn id="2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3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0"/>
                            </p:stCondLst>
                            <p:childTnLst>
                              <p:par>
                                <p:cTn id="20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5500"/>
                            </p:stCondLst>
                            <p:childTnLst>
                              <p:par>
                                <p:cTn id="20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6000"/>
                            </p:stCondLst>
                            <p:childTnLst>
                              <p:par>
                                <p:cTn id="2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6500"/>
                            </p:stCondLst>
                            <p:childTnLst>
                              <p:par>
                                <p:cTn id="2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7000"/>
                            </p:stCondLst>
                            <p:childTnLst>
                              <p:par>
                                <p:cTn id="2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7500"/>
                            </p:stCondLst>
                            <p:childTnLst>
                              <p:par>
                                <p:cTn id="2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8000"/>
                            </p:stCondLst>
                            <p:childTnLst>
                              <p:par>
                                <p:cTn id="2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8500"/>
                            </p:stCondLst>
                            <p:childTnLst>
                              <p:par>
                                <p:cTn id="2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500"/>
                            </p:stCondLst>
                            <p:childTnLst>
                              <p:par>
                                <p:cTn id="2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4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1000"/>
                            </p:stCondLst>
                            <p:childTnLst>
                              <p:par>
                                <p:cTn id="2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1500"/>
                            </p:stCondLst>
                            <p:childTnLst>
                              <p:par>
                                <p:cTn id="2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2000"/>
                            </p:stCondLst>
                            <p:childTnLst>
                              <p:par>
                                <p:cTn id="2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2500"/>
                            </p:stCondLst>
                            <p:childTnLst>
                              <p:par>
                                <p:cTn id="2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3000"/>
                            </p:stCondLst>
                            <p:childTnLst>
                              <p:par>
                                <p:cTn id="2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8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4000"/>
                            </p:stCondLst>
                            <p:childTnLst>
                              <p:par>
                                <p:cTn id="2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2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4500"/>
                            </p:stCondLst>
                            <p:childTnLst>
                              <p:par>
                                <p:cTn id="27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5000"/>
                            </p:stCondLst>
                            <p:childTnLst>
                              <p:par>
                                <p:cTn id="27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0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500"/>
                            </p:stCondLst>
                            <p:childTnLst>
                              <p:par>
                                <p:cTn id="2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6000"/>
                            </p:stCondLst>
                            <p:childTnLst>
                              <p:par>
                                <p:cTn id="28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6500"/>
                            </p:stCondLst>
                            <p:childTnLst>
                              <p:par>
                                <p:cTn id="29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7000"/>
                            </p:stCondLst>
                            <p:childTnLst>
                              <p:par>
                                <p:cTn id="29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6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" fill="hold">
                            <p:stCondLst>
                              <p:cond delay="7500"/>
                            </p:stCondLst>
                            <p:childTnLst>
                              <p:par>
                                <p:cTn id="2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8000"/>
                            </p:stCondLst>
                            <p:childTnLst>
                              <p:par>
                                <p:cTn id="30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8500"/>
                            </p:stCondLst>
                            <p:childTnLst>
                              <p:par>
                                <p:cTn id="3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8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9000"/>
                            </p:stCondLst>
                            <p:childTnLst>
                              <p:par>
                                <p:cTn id="3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9500"/>
                            </p:stCondLst>
                            <p:childTnLst>
                              <p:par>
                                <p:cTn id="3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2" fill="hold">
                      <p:stCondLst>
                        <p:cond delay="indefinite"/>
                      </p:stCondLst>
                      <p:childTnLst>
                        <p:par>
                          <p:cTn id="323" fill="hold">
                            <p:stCondLst>
                              <p:cond delay="0"/>
                            </p:stCondLst>
                            <p:childTnLst>
                              <p:par>
                                <p:cTn id="3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6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7" fill="hold">
                      <p:stCondLst>
                        <p:cond delay="indefinite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7" fill="hold">
                      <p:stCondLst>
                        <p:cond delay="indefinite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2" fill="hold">
                      <p:stCondLst>
                        <p:cond delay="indefinite"/>
                      </p:stCondLst>
                      <p:childTnLst>
                        <p:par>
                          <p:cTn id="343" fill="hold">
                            <p:stCondLst>
                              <p:cond delay="0"/>
                            </p:stCondLst>
                            <p:childTnLst>
                              <p:par>
                                <p:cTn id="3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2" fill="hold">
                      <p:stCondLst>
                        <p:cond delay="indefinite"/>
                      </p:stCondLst>
                      <p:childTnLst>
                        <p:par>
                          <p:cTn id="353" fill="hold">
                            <p:stCondLst>
                              <p:cond delay="0"/>
                            </p:stCondLst>
                            <p:childTnLst>
                              <p:par>
                                <p:cTn id="3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6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1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2" fill="hold">
                      <p:stCondLst>
                        <p:cond delay="indefinite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6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7" fill="hold">
                      <p:stCondLst>
                        <p:cond delay="indefinite"/>
                      </p:stCondLst>
                      <p:childTnLst>
                        <p:par>
                          <p:cTn id="398" fill="hold">
                            <p:stCondLst>
                              <p:cond delay="0"/>
                            </p:stCondLst>
                            <p:childTnLst>
                              <p:par>
                                <p:cTn id="39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7" fill="hold">
                      <p:stCondLst>
                        <p:cond delay="indefinite"/>
                      </p:stCondLst>
                      <p:childTnLst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1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2" fill="hold">
                      <p:stCondLst>
                        <p:cond delay="indefinite"/>
                      </p:stCondLst>
                      <p:childTnLst>
                        <p:par>
                          <p:cTn id="413" fill="hold">
                            <p:stCondLst>
                              <p:cond delay="0"/>
                            </p:stCondLst>
                            <p:childTnLst>
                              <p:par>
                                <p:cTn id="4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6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7" fill="hold">
                      <p:stCondLst>
                        <p:cond delay="indefinite"/>
                      </p:stCondLst>
                      <p:childTnLst>
                        <p:par>
                          <p:cTn id="418" fill="hold">
                            <p:stCondLst>
                              <p:cond delay="0"/>
                            </p:stCondLst>
                            <p:childTnLst>
                              <p:par>
                                <p:cTn id="4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6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1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2" fill="hold">
                      <p:stCondLst>
                        <p:cond delay="indefinite"/>
                      </p:stCondLst>
                      <p:childTnLst>
                        <p:par>
                          <p:cTn id="433" fill="hold">
                            <p:stCondLst>
                              <p:cond delay="0"/>
                            </p:stCondLst>
                            <p:childTnLst>
                              <p:par>
                                <p:cTn id="4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6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7" fill="hold">
                      <p:stCondLst>
                        <p:cond delay="indefinite"/>
                      </p:stCondLst>
                      <p:childTnLst>
                        <p:par>
                          <p:cTn id="438" fill="hold">
                            <p:stCondLst>
                              <p:cond delay="0"/>
                            </p:stCondLst>
                            <p:childTnLst>
                              <p:par>
                                <p:cTn id="4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1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2" fill="hold">
                      <p:stCondLst>
                        <p:cond delay="indefinite"/>
                      </p:stCondLst>
                      <p:childTnLst>
                        <p:par>
                          <p:cTn id="443" fill="hold">
                            <p:stCondLst>
                              <p:cond delay="0"/>
                            </p:stCondLst>
                            <p:childTnLst>
                              <p:par>
                                <p:cTn id="4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6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7" fill="hold">
                      <p:stCondLst>
                        <p:cond delay="indefinite"/>
                      </p:stCondLst>
                      <p:childTnLst>
                        <p:par>
                          <p:cTn id="448" fill="hold">
                            <p:stCondLst>
                              <p:cond delay="0"/>
                            </p:stCondLst>
                            <p:childTnLst>
                              <p:par>
                                <p:cTn id="4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2" fill="hold">
                      <p:stCondLst>
                        <p:cond delay="indefinite"/>
                      </p:stCondLst>
                      <p:childTnLst>
                        <p:par>
                          <p:cTn id="453" fill="hold">
                            <p:stCondLst>
                              <p:cond delay="0"/>
                            </p:stCondLst>
                            <p:childTnLst>
                              <p:par>
                                <p:cTn id="45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6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7" fill="hold">
                      <p:stCondLst>
                        <p:cond delay="indefinite"/>
                      </p:stCondLst>
                      <p:childTnLst>
                        <p:par>
                          <p:cTn id="458" fill="hold">
                            <p:stCondLst>
                              <p:cond delay="0"/>
                            </p:stCondLst>
                            <p:childTnLst>
                              <p:par>
                                <p:cTn id="4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2" fill="hold">
                      <p:stCondLst>
                        <p:cond delay="indefinite"/>
                      </p:stCondLst>
                      <p:childTnLst>
                        <p:par>
                          <p:cTn id="463" fill="hold">
                            <p:stCondLst>
                              <p:cond delay="0"/>
                            </p:stCondLst>
                            <p:childTnLst>
                              <p:par>
                                <p:cTn id="4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6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1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2" fill="hold">
                      <p:stCondLst>
                        <p:cond delay="indefinite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7" fill="hold">
                      <p:stCondLst>
                        <p:cond delay="indefinite"/>
                      </p:stCondLst>
                      <p:childTnLst>
                        <p:par>
                          <p:cTn id="478" fill="hold">
                            <p:stCondLst>
                              <p:cond delay="0"/>
                            </p:stCondLst>
                            <p:childTnLst>
                              <p:par>
                                <p:cTn id="4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1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6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1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7" fill="hold">
                      <p:stCondLst>
                        <p:cond delay="indefinite"/>
                      </p:stCondLst>
                      <p:childTnLst>
                        <p:par>
                          <p:cTn id="498" fill="hold">
                            <p:stCondLst>
                              <p:cond delay="0"/>
                            </p:stCondLst>
                            <p:childTnLst>
                              <p:par>
                                <p:cTn id="49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1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7" fill="hold">
                      <p:stCondLst>
                        <p:cond delay="indefinite"/>
                      </p:stCondLst>
                      <p:childTnLst>
                        <p:par>
                          <p:cTn id="508" fill="hold">
                            <p:stCondLst>
                              <p:cond delay="0"/>
                            </p:stCondLst>
                            <p:childTnLst>
                              <p:par>
                                <p:cTn id="5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1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2" fill="hold">
                      <p:stCondLst>
                        <p:cond delay="indefinite"/>
                      </p:stCondLst>
                      <p:childTnLst>
                        <p:par>
                          <p:cTn id="513" fill="hold">
                            <p:stCondLst>
                              <p:cond delay="0"/>
                            </p:stCondLst>
                            <p:childTnLst>
                              <p:par>
                                <p:cTn id="5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7" fill="hold">
                      <p:stCondLst>
                        <p:cond delay="indefinite"/>
                      </p:stCondLst>
                      <p:childTnLst>
                        <p:par>
                          <p:cTn id="518" fill="hold">
                            <p:stCondLst>
                              <p:cond delay="0"/>
                            </p:stCondLst>
                            <p:childTnLst>
                              <p:par>
                                <p:cTn id="5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1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2" fill="hold">
                      <p:stCondLst>
                        <p:cond delay="indefinite"/>
                      </p:stCondLst>
                      <p:childTnLst>
                        <p:par>
                          <p:cTn id="523" fill="hold">
                            <p:stCondLst>
                              <p:cond delay="0"/>
                            </p:stCondLst>
                            <p:childTnLst>
                              <p:par>
                                <p:cTn id="5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6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7" fill="hold">
                      <p:stCondLst>
                        <p:cond delay="indefinite"/>
                      </p:stCondLst>
                      <p:childTnLst>
                        <p:par>
                          <p:cTn id="528" fill="hold">
                            <p:stCondLst>
                              <p:cond delay="0"/>
                            </p:stCondLst>
                            <p:childTnLst>
                              <p:par>
                                <p:cTn id="5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2" fill="hold">
                      <p:stCondLst>
                        <p:cond delay="indefinite"/>
                      </p:stCondLst>
                      <p:childTnLst>
                        <p:par>
                          <p:cTn id="533" fill="hold">
                            <p:stCondLst>
                              <p:cond delay="0"/>
                            </p:stCondLst>
                            <p:childTnLst>
                              <p:par>
                                <p:cTn id="5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1" dur="5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2" fill="hold">
                      <p:stCondLst>
                        <p:cond delay="indefinite"/>
                      </p:stCondLst>
                      <p:childTnLst>
                        <p:par>
                          <p:cTn id="543" fill="hold">
                            <p:stCondLst>
                              <p:cond delay="0"/>
                            </p:stCondLst>
                            <p:childTnLst>
                              <p:par>
                                <p:cTn id="5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6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7" fill="hold">
                      <p:stCondLst>
                        <p:cond delay="indefinite"/>
                      </p:stCondLst>
                      <p:childTnLst>
                        <p:par>
                          <p:cTn id="548" fill="hold">
                            <p:stCondLst>
                              <p:cond delay="0"/>
                            </p:stCondLst>
                            <p:childTnLst>
                              <p:par>
                                <p:cTn id="54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1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2" fill="hold">
                      <p:stCondLst>
                        <p:cond delay="indefinite"/>
                      </p:stCondLst>
                      <p:childTnLst>
                        <p:par>
                          <p:cTn id="553" fill="hold">
                            <p:stCondLst>
                              <p:cond delay="0"/>
                            </p:stCondLst>
                            <p:childTnLst>
                              <p:par>
                                <p:cTn id="5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6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7" fill="hold">
                      <p:stCondLst>
                        <p:cond delay="indefinite"/>
                      </p:stCondLst>
                      <p:childTnLst>
                        <p:par>
                          <p:cTn id="558" fill="hold">
                            <p:stCondLst>
                              <p:cond delay="0"/>
                            </p:stCondLst>
                            <p:childTnLst>
                              <p:par>
                                <p:cTn id="5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1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2" fill="hold">
                      <p:stCondLst>
                        <p:cond delay="indefinite"/>
                      </p:stCondLst>
                      <p:childTnLst>
                        <p:par>
                          <p:cTn id="563" fill="hold">
                            <p:stCondLst>
                              <p:cond delay="0"/>
                            </p:stCondLst>
                            <p:childTnLst>
                              <p:par>
                                <p:cTn id="5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7" fill="hold">
                      <p:stCondLst>
                        <p:cond delay="indefinite"/>
                      </p:stCondLst>
                      <p:childTnLst>
                        <p:par>
                          <p:cTn id="568" fill="hold">
                            <p:stCondLst>
                              <p:cond delay="0"/>
                            </p:stCondLst>
                            <p:childTnLst>
                              <p:par>
                                <p:cTn id="5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1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2" fill="hold">
                      <p:stCondLst>
                        <p:cond delay="indefinite"/>
                      </p:stCondLst>
                      <p:childTnLst>
                        <p:par>
                          <p:cTn id="573" fill="hold">
                            <p:stCondLst>
                              <p:cond delay="0"/>
                            </p:stCondLst>
                            <p:childTnLst>
                              <p:par>
                                <p:cTn id="5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6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7" fill="hold">
                      <p:stCondLst>
                        <p:cond delay="indefinite"/>
                      </p:stCondLst>
                      <p:childTnLst>
                        <p:par>
                          <p:cTn id="578" fill="hold">
                            <p:stCondLst>
                              <p:cond delay="0"/>
                            </p:stCondLst>
                            <p:childTnLst>
                              <p:par>
                                <p:cTn id="5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2" fill="hold">
                      <p:stCondLst>
                        <p:cond delay="indefinite"/>
                      </p:stCondLst>
                      <p:childTnLst>
                        <p:par>
                          <p:cTn id="583" fill="hold">
                            <p:stCondLst>
                              <p:cond delay="0"/>
                            </p:stCondLst>
                            <p:childTnLst>
                              <p:par>
                                <p:cTn id="58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6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7" fill="hold">
                      <p:stCondLst>
                        <p:cond delay="indefinite"/>
                      </p:stCondLst>
                      <p:childTnLst>
                        <p:par>
                          <p:cTn id="588" fill="hold">
                            <p:stCondLst>
                              <p:cond delay="0"/>
                            </p:stCondLst>
                            <p:childTnLst>
                              <p:par>
                                <p:cTn id="58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2" fill="hold">
                      <p:stCondLst>
                        <p:cond delay="indefinite"/>
                      </p:stCondLst>
                      <p:childTnLst>
                        <p:par>
                          <p:cTn id="593" fill="hold">
                            <p:stCondLst>
                              <p:cond delay="0"/>
                            </p:stCondLst>
                            <p:childTnLst>
                              <p:par>
                                <p:cTn id="59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1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2" fill="hold">
                      <p:stCondLst>
                        <p:cond delay="indefinite"/>
                      </p:stCondLst>
                      <p:childTnLst>
                        <p:par>
                          <p:cTn id="603" fill="hold">
                            <p:stCondLst>
                              <p:cond delay="0"/>
                            </p:stCondLst>
                            <p:childTnLst>
                              <p:par>
                                <p:cTn id="60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6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7" fill="hold">
                      <p:stCondLst>
                        <p:cond delay="indefinite"/>
                      </p:stCondLst>
                      <p:childTnLst>
                        <p:par>
                          <p:cTn id="608" fill="hold">
                            <p:stCondLst>
                              <p:cond delay="0"/>
                            </p:stCondLst>
                            <p:childTnLst>
                              <p:par>
                                <p:cTn id="60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1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7" fill="hold">
                      <p:stCondLst>
                        <p:cond delay="indefinite"/>
                      </p:stCondLst>
                      <p:childTnLst>
                        <p:par>
                          <p:cTn id="618" fill="hold">
                            <p:stCondLst>
                              <p:cond delay="0"/>
                            </p:stCondLst>
                            <p:childTnLst>
                              <p:par>
                                <p:cTn id="6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1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2" fill="hold">
                      <p:stCondLst>
                        <p:cond delay="indefinite"/>
                      </p:stCondLst>
                      <p:childTnLst>
                        <p:par>
                          <p:cTn id="623" fill="hold">
                            <p:stCondLst>
                              <p:cond delay="0"/>
                            </p:stCondLst>
                            <p:childTnLst>
                              <p:par>
                                <p:cTn id="6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6" dur="5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7" fill="hold">
                      <p:stCondLst>
                        <p:cond delay="indefinite"/>
                      </p:stCondLst>
                      <p:childTnLst>
                        <p:par>
                          <p:cTn id="628" fill="hold">
                            <p:stCondLst>
                              <p:cond delay="0"/>
                            </p:stCondLst>
                            <p:childTnLst>
                              <p:par>
                                <p:cTn id="6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1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2" fill="hold">
                      <p:stCondLst>
                        <p:cond delay="indefinite"/>
                      </p:stCondLst>
                      <p:childTnLst>
                        <p:par>
                          <p:cTn id="633" fill="hold">
                            <p:stCondLst>
                              <p:cond delay="0"/>
                            </p:stCondLst>
                            <p:childTnLst>
                              <p:par>
                                <p:cTn id="6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6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7" fill="hold">
                      <p:stCondLst>
                        <p:cond delay="indefinite"/>
                      </p:stCondLst>
                      <p:childTnLst>
                        <p:par>
                          <p:cTn id="638" fill="hold">
                            <p:stCondLst>
                              <p:cond delay="0"/>
                            </p:stCondLst>
                            <p:childTnLst>
                              <p:par>
                                <p:cTn id="6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1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2" fill="hold">
                      <p:stCondLst>
                        <p:cond delay="indefinite"/>
                      </p:stCondLst>
                      <p:childTnLst>
                        <p:par>
                          <p:cTn id="643" fill="hold">
                            <p:stCondLst>
                              <p:cond delay="0"/>
                            </p:stCondLst>
                            <p:childTnLst>
                              <p:par>
                                <p:cTn id="6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6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7" fill="hold">
                      <p:stCondLst>
                        <p:cond delay="indefinite"/>
                      </p:stCondLst>
                      <p:childTnLst>
                        <p:par>
                          <p:cTn id="648" fill="hold">
                            <p:stCondLst>
                              <p:cond delay="0"/>
                            </p:stCondLst>
                            <p:childTnLst>
                              <p:par>
                                <p:cTn id="6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1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2" fill="hold">
                      <p:stCondLst>
                        <p:cond delay="indefinite"/>
                      </p:stCondLst>
                      <p:childTnLst>
                        <p:par>
                          <p:cTn id="653" fill="hold">
                            <p:stCondLst>
                              <p:cond delay="0"/>
                            </p:stCondLst>
                            <p:childTnLst>
                              <p:par>
                                <p:cTn id="6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6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7" fill="hold">
                      <p:stCondLst>
                        <p:cond delay="indefinite"/>
                      </p:stCondLst>
                      <p:childTnLst>
                        <p:par>
                          <p:cTn id="658" fill="hold">
                            <p:stCondLst>
                              <p:cond delay="0"/>
                            </p:stCondLst>
                            <p:childTnLst>
                              <p:par>
                                <p:cTn id="6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1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2" fill="hold">
                      <p:stCondLst>
                        <p:cond delay="indefinite"/>
                      </p:stCondLst>
                      <p:childTnLst>
                        <p:par>
                          <p:cTn id="663" fill="hold">
                            <p:stCondLst>
                              <p:cond delay="0"/>
                            </p:stCondLst>
                            <p:childTnLst>
                              <p:par>
                                <p:cTn id="6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6" dur="5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7" fill="hold">
                      <p:stCondLst>
                        <p:cond delay="indefinite"/>
                      </p:stCondLst>
                      <p:childTnLst>
                        <p:par>
                          <p:cTn id="668" fill="hold">
                            <p:stCondLst>
                              <p:cond delay="0"/>
                            </p:stCondLst>
                            <p:childTnLst>
                              <p:par>
                                <p:cTn id="6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1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  <p:bldP spid="264" grpId="0"/>
      <p:bldP spid="271" grpId="0"/>
      <p:bldP spid="329" grpId="0" animBg="1"/>
      <p:bldP spid="330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直接连接符 3">
            <a:extLst>
              <a:ext uri="{FF2B5EF4-FFF2-40B4-BE49-F238E27FC236}">
                <a16:creationId xmlns:a16="http://schemas.microsoft.com/office/drawing/2014/main" id="{E051BB66-FF4A-1480-24BD-E0268DE8FE9B}"/>
              </a:ext>
            </a:extLst>
          </p:cNvPr>
          <p:cNvSpPr>
            <a:spLocks noChangeAspect="1"/>
          </p:cNvSpPr>
          <p:nvPr/>
        </p:nvSpPr>
        <p:spPr>
          <a:xfrm>
            <a:off x="7961313" y="1782763"/>
            <a:ext cx="3175" cy="23495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直接连接符 4">
            <a:extLst>
              <a:ext uri="{FF2B5EF4-FFF2-40B4-BE49-F238E27FC236}">
                <a16:creationId xmlns:a16="http://schemas.microsoft.com/office/drawing/2014/main" id="{41B4F888-B74E-FB7C-3415-BB96F95FC71F}"/>
              </a:ext>
            </a:extLst>
          </p:cNvPr>
          <p:cNvSpPr>
            <a:spLocks noChangeAspect="1"/>
          </p:cNvSpPr>
          <p:nvPr/>
        </p:nvSpPr>
        <p:spPr>
          <a:xfrm>
            <a:off x="4233863" y="3200400"/>
            <a:ext cx="1801812" cy="1588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直接连接符 5">
            <a:extLst>
              <a:ext uri="{FF2B5EF4-FFF2-40B4-BE49-F238E27FC236}">
                <a16:creationId xmlns:a16="http://schemas.microsoft.com/office/drawing/2014/main" id="{A7F9EA14-D663-6398-548E-E1E84F3C3E16}"/>
              </a:ext>
            </a:extLst>
          </p:cNvPr>
          <p:cNvSpPr/>
          <p:nvPr/>
        </p:nvSpPr>
        <p:spPr>
          <a:xfrm>
            <a:off x="4867275" y="3200400"/>
            <a:ext cx="533400" cy="1588"/>
          </a:xfrm>
          <a:prstGeom prst="line">
            <a:avLst/>
          </a:prstGeom>
          <a:ln w="38100" cap="flat" cmpd="sng">
            <a:solidFill>
              <a:srgbClr val="E7F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直接连接符 6">
            <a:extLst>
              <a:ext uri="{FF2B5EF4-FFF2-40B4-BE49-F238E27FC236}">
                <a16:creationId xmlns:a16="http://schemas.microsoft.com/office/drawing/2014/main" id="{AABBA869-8198-3800-44D0-AE6885227B9D}"/>
              </a:ext>
            </a:extLst>
          </p:cNvPr>
          <p:cNvSpPr>
            <a:spLocks noChangeAspect="1"/>
          </p:cNvSpPr>
          <p:nvPr/>
        </p:nvSpPr>
        <p:spPr>
          <a:xfrm>
            <a:off x="5408613" y="1785938"/>
            <a:ext cx="1587" cy="2074862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83F4DADA-B4B0-6081-1FD4-84DFD6519090}"/>
              </a:ext>
            </a:extLst>
          </p:cNvPr>
          <p:cNvGrpSpPr/>
          <p:nvPr/>
        </p:nvGrpSpPr>
        <p:grpSpPr>
          <a:xfrm>
            <a:off x="488950" y="1752603"/>
            <a:ext cx="1830388" cy="307976"/>
            <a:chOff x="336" y="1248"/>
            <a:chExt cx="1153" cy="194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9032D249-2464-0E06-5B8A-80056CD8D931}"/>
                </a:ext>
              </a:extLst>
            </p:cNvPr>
            <p:cNvSpPr/>
            <p:nvPr/>
          </p:nvSpPr>
          <p:spPr>
            <a:xfrm>
              <a:off x="336" y="1248"/>
              <a:ext cx="325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隶书" panose="02010509060101010101" pitchFamily="49" charset="-122"/>
                  <a:ea typeface="隶书" panose="02010509060101010101" pitchFamily="49" charset="-122"/>
                </a:rPr>
                <a:t>垫圈</a:t>
              </a: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521E6506-16E8-5F2F-1A50-4BB636FFF4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56" y="1342"/>
              <a:ext cx="582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9DA30D64-31F9-8684-C6D1-4C1153E14A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6" y="1401"/>
              <a:ext cx="682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92B47F75-6639-B586-C711-9D7884F6296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914" y="1342"/>
              <a:ext cx="466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D8F5385D-82CD-6F7B-DD7A-368F9FBAB07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06" y="1342"/>
              <a:ext cx="682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7BEB50E1-90F6-C905-10FC-76AEE6AEC09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06" y="1342"/>
              <a:ext cx="1" cy="59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422DF54D-3C52-FC60-B97F-D541D246AD1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88" y="1342"/>
              <a:ext cx="1" cy="59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33365B5A-FD08-A8EC-7132-210A61FF45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7" y="1303"/>
              <a:ext cx="1" cy="136"/>
            </a:xfrm>
            <a:prstGeom prst="line">
              <a:avLst/>
            </a:prstGeom>
            <a:ln w="31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817AA0F3-5C38-4E78-FF8D-651B0574B2B9}"/>
              </a:ext>
            </a:extLst>
          </p:cNvPr>
          <p:cNvGrpSpPr/>
          <p:nvPr/>
        </p:nvGrpSpPr>
        <p:grpSpPr>
          <a:xfrm>
            <a:off x="107950" y="2209800"/>
            <a:ext cx="2438400" cy="1824038"/>
            <a:chOff x="96" y="1488"/>
            <a:chExt cx="1536" cy="1149"/>
          </a:xfrm>
        </p:grpSpPr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AEB26979-CFF0-0413-71C4-D785B8030724}"/>
                </a:ext>
              </a:extLst>
            </p:cNvPr>
            <p:cNvSpPr/>
            <p:nvPr/>
          </p:nvSpPr>
          <p:spPr>
            <a:xfrm flipH="1">
              <a:off x="592" y="2081"/>
              <a:ext cx="6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8314F0FD-CAAF-E156-746B-745DCA73EC49}"/>
                </a:ext>
              </a:extLst>
            </p:cNvPr>
            <p:cNvGrpSpPr/>
            <p:nvPr/>
          </p:nvGrpSpPr>
          <p:grpSpPr>
            <a:xfrm>
              <a:off x="96" y="1488"/>
              <a:ext cx="1536" cy="1149"/>
              <a:chOff x="96" y="1488"/>
              <a:chExt cx="1536" cy="1149"/>
            </a:xfrm>
          </p:grpSpPr>
          <p:sp>
            <p:nvSpPr>
              <p:cNvPr id="20" name="矩形 19">
                <a:extLst>
                  <a:ext uri="{FF2B5EF4-FFF2-40B4-BE49-F238E27FC236}">
                    <a16:creationId xmlns:a16="http://schemas.microsoft.com/office/drawing/2014/main" id="{900CC0FD-24E2-7B4B-785F-3F176A5FBAD3}"/>
                  </a:ext>
                </a:extLst>
              </p:cNvPr>
              <p:cNvSpPr/>
              <p:nvPr/>
            </p:nvSpPr>
            <p:spPr>
              <a:xfrm>
                <a:off x="96" y="1872"/>
                <a:ext cx="650" cy="194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隶书" panose="02010509060101010101" pitchFamily="49" charset="-122"/>
                    <a:ea typeface="隶书" panose="02010509060101010101" pitchFamily="49" charset="-122"/>
                  </a:rPr>
                  <a:t>被连接件</a:t>
                </a:r>
              </a:p>
            </p:txBody>
          </p:sp>
          <p:grpSp>
            <p:nvGrpSpPr>
              <p:cNvPr id="21" name="组合 20">
                <a:extLst>
                  <a:ext uri="{FF2B5EF4-FFF2-40B4-BE49-F238E27FC236}">
                    <a16:creationId xmlns:a16="http://schemas.microsoft.com/office/drawing/2014/main" id="{28C9B813-3C91-470E-4103-B92EADD46D87}"/>
                  </a:ext>
                </a:extLst>
              </p:cNvPr>
              <p:cNvGrpSpPr/>
              <p:nvPr/>
            </p:nvGrpSpPr>
            <p:grpSpPr>
              <a:xfrm>
                <a:off x="141" y="1855"/>
                <a:ext cx="646" cy="501"/>
                <a:chOff x="159" y="1859"/>
                <a:chExt cx="646" cy="501"/>
              </a:xfrm>
            </p:grpSpPr>
            <p:sp>
              <p:nvSpPr>
                <p:cNvPr id="90" name="任意多边形 370708">
                  <a:extLst>
                    <a:ext uri="{FF2B5EF4-FFF2-40B4-BE49-F238E27FC236}">
                      <a16:creationId xmlns:a16="http://schemas.microsoft.com/office/drawing/2014/main" id="{0780A105-5172-361D-1DFB-E175854A39C6}"/>
                    </a:ext>
                  </a:extLst>
                </p:cNvPr>
                <p:cNvSpPr/>
                <p:nvPr/>
              </p:nvSpPr>
              <p:spPr>
                <a:xfrm>
                  <a:off x="771" y="2312"/>
                  <a:ext cx="28" cy="4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2" h="331">
                      <a:moveTo>
                        <a:pt x="102" y="0"/>
                      </a:moveTo>
                      <a:lnTo>
                        <a:pt x="192" y="331"/>
                      </a:lnTo>
                      <a:lnTo>
                        <a:pt x="0" y="47"/>
                      </a:ln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任意多边形 370709">
                  <a:extLst>
                    <a:ext uri="{FF2B5EF4-FFF2-40B4-BE49-F238E27FC236}">
                      <a16:creationId xmlns:a16="http://schemas.microsoft.com/office/drawing/2014/main" id="{6CFAE80D-89BA-DA63-AF35-18B002DE41EA}"/>
                    </a:ext>
                  </a:extLst>
                </p:cNvPr>
                <p:cNvSpPr/>
                <p:nvPr/>
              </p:nvSpPr>
              <p:spPr>
                <a:xfrm>
                  <a:off x="771" y="2312"/>
                  <a:ext cx="28" cy="4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2" h="331">
                      <a:moveTo>
                        <a:pt x="102" y="0"/>
                      </a:moveTo>
                      <a:lnTo>
                        <a:pt x="192" y="331"/>
                      </a:lnTo>
                      <a:lnTo>
                        <a:pt x="0" y="47"/>
                      </a:lnTo>
                      <a:lnTo>
                        <a:pt x="102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直接连接符 91">
                  <a:extLst>
                    <a:ext uri="{FF2B5EF4-FFF2-40B4-BE49-F238E27FC236}">
                      <a16:creationId xmlns:a16="http://schemas.microsoft.com/office/drawing/2014/main" id="{62B8F690-12D2-94A5-A69B-8ADA5969182A}"/>
                    </a:ext>
                  </a:extLst>
                </p:cNvPr>
                <p:cNvSpPr/>
                <p:nvPr/>
              </p:nvSpPr>
              <p:spPr>
                <a:xfrm flipH="1" flipV="1">
                  <a:off x="673" y="2085"/>
                  <a:ext cx="105" cy="23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任意多边形 370711">
                  <a:extLst>
                    <a:ext uri="{FF2B5EF4-FFF2-40B4-BE49-F238E27FC236}">
                      <a16:creationId xmlns:a16="http://schemas.microsoft.com/office/drawing/2014/main" id="{DB2E0AAF-F414-8F59-3C5C-C72984F3D12C}"/>
                    </a:ext>
                  </a:extLst>
                </p:cNvPr>
                <p:cNvSpPr/>
                <p:nvPr/>
              </p:nvSpPr>
              <p:spPr>
                <a:xfrm>
                  <a:off x="773" y="1859"/>
                  <a:ext cx="32" cy="4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9" h="319">
                      <a:moveTo>
                        <a:pt x="0" y="263"/>
                      </a:moveTo>
                      <a:lnTo>
                        <a:pt x="219" y="0"/>
                      </a:lnTo>
                      <a:lnTo>
                        <a:pt x="97" y="319"/>
                      </a:lnTo>
                      <a:lnTo>
                        <a:pt x="0" y="26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任意多边形 370712">
                  <a:extLst>
                    <a:ext uri="{FF2B5EF4-FFF2-40B4-BE49-F238E27FC236}">
                      <a16:creationId xmlns:a16="http://schemas.microsoft.com/office/drawing/2014/main" id="{FA3504D7-D9C9-B73D-55F6-FB4E12A17779}"/>
                    </a:ext>
                  </a:extLst>
                </p:cNvPr>
                <p:cNvSpPr/>
                <p:nvPr/>
              </p:nvSpPr>
              <p:spPr>
                <a:xfrm>
                  <a:off x="773" y="1859"/>
                  <a:ext cx="32" cy="4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9" h="319">
                      <a:moveTo>
                        <a:pt x="0" y="263"/>
                      </a:moveTo>
                      <a:lnTo>
                        <a:pt x="219" y="0"/>
                      </a:lnTo>
                      <a:lnTo>
                        <a:pt x="97" y="319"/>
                      </a:lnTo>
                      <a:lnTo>
                        <a:pt x="0" y="263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直接连接符 94">
                  <a:extLst>
                    <a:ext uri="{FF2B5EF4-FFF2-40B4-BE49-F238E27FC236}">
                      <a16:creationId xmlns:a16="http://schemas.microsoft.com/office/drawing/2014/main" id="{85CDF0DA-60EF-EA63-012A-EC84530196F5}"/>
                    </a:ext>
                  </a:extLst>
                </p:cNvPr>
                <p:cNvSpPr/>
                <p:nvPr/>
              </p:nvSpPr>
              <p:spPr>
                <a:xfrm flipH="1">
                  <a:off x="673" y="1900"/>
                  <a:ext cx="107" cy="18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直接连接符 95">
                  <a:extLst>
                    <a:ext uri="{FF2B5EF4-FFF2-40B4-BE49-F238E27FC236}">
                      <a16:creationId xmlns:a16="http://schemas.microsoft.com/office/drawing/2014/main" id="{3B58F585-2B29-7100-C146-485E5DDDB81A}"/>
                    </a:ext>
                  </a:extLst>
                </p:cNvPr>
                <p:cNvSpPr/>
                <p:nvPr/>
              </p:nvSpPr>
              <p:spPr>
                <a:xfrm flipH="1" flipV="1">
                  <a:off x="159" y="2071"/>
                  <a:ext cx="464" cy="1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B7827BCD-8CDD-D4E6-03A4-3405FB6841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2092"/>
                <a:ext cx="1" cy="15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DD5266E3-C89B-66C0-9AAD-2989418A0E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1488"/>
                <a:ext cx="1" cy="18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1B3E6AC6-BEC8-2F0E-C735-15FBCD750B4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1891"/>
                <a:ext cx="1" cy="9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3A9F0BF5-4BC0-C748-E86F-57A8CFCDE0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665"/>
                <a:ext cx="1" cy="19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1EDD263D-D411-56B8-EB0F-4CF62FE111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3" y="1824"/>
                <a:ext cx="228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任意多边形 370720">
                <a:extLst>
                  <a:ext uri="{FF2B5EF4-FFF2-40B4-BE49-F238E27FC236}">
                    <a16:creationId xmlns:a16="http://schemas.microsoft.com/office/drawing/2014/main" id="{787F1A44-9565-2E02-833C-8126ED1DC3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814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任意多边形 370721">
                <a:extLst>
                  <a:ext uri="{FF2B5EF4-FFF2-40B4-BE49-F238E27FC236}">
                    <a16:creationId xmlns:a16="http://schemas.microsoft.com/office/drawing/2014/main" id="{5C303DD6-92CB-2E37-FC17-C2BDCBF5BF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814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任意多边形 370722">
                <a:extLst>
                  <a:ext uri="{FF2B5EF4-FFF2-40B4-BE49-F238E27FC236}">
                    <a16:creationId xmlns:a16="http://schemas.microsoft.com/office/drawing/2014/main" id="{A8CCC212-0048-686D-13FB-0FF6175EBC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1814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任意多边形 370723">
                <a:extLst>
                  <a:ext uri="{FF2B5EF4-FFF2-40B4-BE49-F238E27FC236}">
                    <a16:creationId xmlns:a16="http://schemas.microsoft.com/office/drawing/2014/main" id="{8FA7A32C-2923-6753-6DA7-F0BA072F8BD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1814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E14F3E5C-6BDD-22D9-E5D5-FB63503AD2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1665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直接连接符 31">
                <a:extLst>
                  <a:ext uri="{FF2B5EF4-FFF2-40B4-BE49-F238E27FC236}">
                    <a16:creationId xmlns:a16="http://schemas.microsoft.com/office/drawing/2014/main" id="{63233E1C-E72E-24A9-815B-DF1DB42E850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43" y="1622"/>
                <a:ext cx="289" cy="28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3335D7B7-45B5-9292-8E7B-029C8F36BAE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19" y="1561"/>
                <a:ext cx="1" cy="35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76429FD3-D4EE-A8DE-1DB5-52190E97C97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167" cy="16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30EF1B2E-1A37-D410-2709-13B3E670A2C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235" cy="23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78E8F6C5-44DB-22B9-219B-81EBD752273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304" cy="30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C925B0EC-67E3-89E2-437A-9445D0A9BA6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25" y="1665"/>
                <a:ext cx="247" cy="2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8EA3EAC9-E6BC-E237-E9C4-331B1299E2A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96"/>
                <a:ext cx="310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直接连接符 38">
                <a:extLst>
                  <a:ext uri="{FF2B5EF4-FFF2-40B4-BE49-F238E27FC236}">
                    <a16:creationId xmlns:a16="http://schemas.microsoft.com/office/drawing/2014/main" id="{F863EE5F-0385-F88A-238B-D882EE4FD8A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72" y="1561"/>
                <a:ext cx="1" cy="35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直接连接符 39">
                <a:extLst>
                  <a:ext uri="{FF2B5EF4-FFF2-40B4-BE49-F238E27FC236}">
                    <a16:creationId xmlns:a16="http://schemas.microsoft.com/office/drawing/2014/main" id="{75CE2DB6-0737-6EF6-2742-6F8666513A5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276" cy="27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E48F8F42-49BC-5E8F-3E73-BA10CF2231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208" cy="20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直接连接符 41">
                <a:extLst>
                  <a:ext uri="{FF2B5EF4-FFF2-40B4-BE49-F238E27FC236}">
                    <a16:creationId xmlns:a16="http://schemas.microsoft.com/office/drawing/2014/main" id="{EE969565-55F7-E42D-6AAA-29E6CB5D3FE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139" cy="14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6D325AC3-ADB4-09F2-7637-600E5404BB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1911"/>
                <a:ext cx="97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直接连接符 43">
                <a:extLst>
                  <a:ext uri="{FF2B5EF4-FFF2-40B4-BE49-F238E27FC236}">
                    <a16:creationId xmlns:a16="http://schemas.microsoft.com/office/drawing/2014/main" id="{DFB805C9-367E-A2D7-1913-3E5B0FE766E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3" y="1801"/>
                <a:ext cx="109" cy="1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直接连接符 44">
                <a:extLst>
                  <a:ext uri="{FF2B5EF4-FFF2-40B4-BE49-F238E27FC236}">
                    <a16:creationId xmlns:a16="http://schemas.microsoft.com/office/drawing/2014/main" id="{F8AE31E2-AB30-7E30-3A46-49B785BE44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95" y="1733"/>
                <a:ext cx="177" cy="17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直接连接符 45">
                <a:extLst>
                  <a:ext uri="{FF2B5EF4-FFF2-40B4-BE49-F238E27FC236}">
                    <a16:creationId xmlns:a16="http://schemas.microsoft.com/office/drawing/2014/main" id="{49582247-22C2-8417-AD2A-AF9327B11B7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32" y="1871"/>
                <a:ext cx="40" cy="4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直接连接符 46">
                <a:extLst>
                  <a:ext uri="{FF2B5EF4-FFF2-40B4-BE49-F238E27FC236}">
                    <a16:creationId xmlns:a16="http://schemas.microsoft.com/office/drawing/2014/main" id="{67E8D96A-1B75-292D-2C7E-C1BC144DA89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550" y="1829"/>
                <a:ext cx="82" cy="8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直接连接符 47">
                <a:extLst>
                  <a:ext uri="{FF2B5EF4-FFF2-40B4-BE49-F238E27FC236}">
                    <a16:creationId xmlns:a16="http://schemas.microsoft.com/office/drawing/2014/main" id="{3E06A30C-54BA-6FCD-9EA9-2DFEFB5F03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2" y="1691"/>
                <a:ext cx="220" cy="2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70335414-DFAF-AE7A-9FA9-0FD4E41437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82" y="1759"/>
                <a:ext cx="150" cy="15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7979348E-3AFC-5834-19B9-313CEF8AF6E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618" y="1897"/>
                <a:ext cx="14" cy="1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直接连接符 50">
                <a:extLst>
                  <a:ext uri="{FF2B5EF4-FFF2-40B4-BE49-F238E27FC236}">
                    <a16:creationId xmlns:a16="http://schemas.microsoft.com/office/drawing/2014/main" id="{8F3B0408-726B-31B4-CC2C-B31F0E6BBD4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97" cy="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直接连接符 51">
                <a:extLst>
                  <a:ext uri="{FF2B5EF4-FFF2-40B4-BE49-F238E27FC236}">
                    <a16:creationId xmlns:a16="http://schemas.microsoft.com/office/drawing/2014/main" id="{58571487-5C66-9FC6-5D3B-E0DE143628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1561"/>
                <a:ext cx="970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6507B224-C51F-994E-3346-FC8C52CCE04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70" cy="7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8457EA72-6BE3-CD44-7D21-C6B8A76E72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2" y="1561"/>
                <a:ext cx="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D2230CC6-3DE8-5DD0-22AF-428EDEC8147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1" y="1561"/>
                <a:ext cx="29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文本框 55">
                <a:extLst>
                  <a:ext uri="{FF2B5EF4-FFF2-40B4-BE49-F238E27FC236}">
                    <a16:creationId xmlns:a16="http://schemas.microsoft.com/office/drawing/2014/main" id="{865E0D67-9FFD-C0BB-889B-96F17B79BA27}"/>
                  </a:ext>
                </a:extLst>
              </p:cNvPr>
              <p:cNvSpPr txBox="1">
                <a:spLocks noChangeAspect="1"/>
              </p:cNvSpPr>
              <p:nvPr/>
            </p:nvSpPr>
            <p:spPr>
              <a:xfrm>
                <a:off x="926" y="1609"/>
                <a:ext cx="376" cy="21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1.1d</a:t>
                </a: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53AEAAE3-09B8-4440-BE90-1C5135B075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47" y="2488"/>
                <a:ext cx="1" cy="14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C9988A42-D9BB-ACAB-820A-3B7AFB8885D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509"/>
                <a:ext cx="31" cy="3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4E219FA9-D795-C68E-F6F5-72C57054895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442"/>
                <a:ext cx="99" cy="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38EFFDE2-7800-AB34-78CE-4BD5D46971D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375"/>
                <a:ext cx="167" cy="16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EBC83629-DDCC-AB42-0554-76B6404D3A6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307"/>
                <a:ext cx="234" cy="23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A730653D-A656-F634-448D-5AD6419BA4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239"/>
                <a:ext cx="301" cy="30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5AB824A4-A21C-24F5-0C1A-ED7415BCF56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62" y="2172"/>
                <a:ext cx="310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8E2D4E6E-1B19-94DC-BD79-6BD6A3F2C39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09" y="2152"/>
                <a:ext cx="263" cy="2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3358C421-5BCA-2B1F-2F2E-BB452600BEB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76" y="2152"/>
                <a:ext cx="196" cy="1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0BBECADB-C8C7-B525-C49C-E9892AB7E6F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44" y="2152"/>
                <a:ext cx="128" cy="1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6E59057C-784D-2C31-5A3C-A6DB9DFD2BF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11" y="2152"/>
                <a:ext cx="61" cy="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直接连接符 67">
                <a:extLst>
                  <a:ext uri="{FF2B5EF4-FFF2-40B4-BE49-F238E27FC236}">
                    <a16:creationId xmlns:a16="http://schemas.microsoft.com/office/drawing/2014/main" id="{BF0EB87F-0699-BD5B-9605-F11C5F3E26F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496"/>
                <a:ext cx="45" cy="4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CF47EFFD-A15E-2B98-5B84-3A640BF4324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429"/>
                <a:ext cx="113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直接连接符 69">
                <a:extLst>
                  <a:ext uri="{FF2B5EF4-FFF2-40B4-BE49-F238E27FC236}">
                    <a16:creationId xmlns:a16="http://schemas.microsoft.com/office/drawing/2014/main" id="{086B765F-3A4B-90C2-F590-EA63E12F765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362"/>
                <a:ext cx="180" cy="17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直接连接符 70">
                <a:extLst>
                  <a:ext uri="{FF2B5EF4-FFF2-40B4-BE49-F238E27FC236}">
                    <a16:creationId xmlns:a16="http://schemas.microsoft.com/office/drawing/2014/main" id="{A6CD4A03-6A48-B962-9013-A7933341FAE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294"/>
                <a:ext cx="248" cy="24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直接连接符 71">
                <a:extLst>
                  <a:ext uri="{FF2B5EF4-FFF2-40B4-BE49-F238E27FC236}">
                    <a16:creationId xmlns:a16="http://schemas.microsoft.com/office/drawing/2014/main" id="{75BEC2D2-8C36-F3CF-5D9F-B78D657BF82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227"/>
                <a:ext cx="311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直接连接符 72">
                <a:extLst>
                  <a:ext uri="{FF2B5EF4-FFF2-40B4-BE49-F238E27FC236}">
                    <a16:creationId xmlns:a16="http://schemas.microsoft.com/office/drawing/2014/main" id="{63EBE57A-5857-0299-B41F-4430986BC77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1" y="2159"/>
                <a:ext cx="311" cy="31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直接连接符 73">
                <a:extLst>
                  <a:ext uri="{FF2B5EF4-FFF2-40B4-BE49-F238E27FC236}">
                    <a16:creationId xmlns:a16="http://schemas.microsoft.com/office/drawing/2014/main" id="{D1E60CFA-4371-B730-4029-CB04DC17045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82" y="2152"/>
                <a:ext cx="250" cy="25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直接连接符 74">
                <a:extLst>
                  <a:ext uri="{FF2B5EF4-FFF2-40B4-BE49-F238E27FC236}">
                    <a16:creationId xmlns:a16="http://schemas.microsoft.com/office/drawing/2014/main" id="{A8FE5B28-EEB3-76CC-41DC-5E453E41717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449" y="2152"/>
                <a:ext cx="183" cy="1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0189AC57-87DF-6724-8FF9-CAB97C91EBD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516" y="2152"/>
                <a:ext cx="116" cy="1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731B158F-111D-A311-1339-F4E6822AB4E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584" y="2152"/>
                <a:ext cx="48" cy="5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直接连接符 77">
                <a:extLst>
                  <a:ext uri="{FF2B5EF4-FFF2-40B4-BE49-F238E27FC236}">
                    <a16:creationId xmlns:a16="http://schemas.microsoft.com/office/drawing/2014/main" id="{EF8D8ED3-ED21-7B66-AB87-D2BAC75EA8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2541"/>
                <a:ext cx="97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4F05B7CE-65E7-0EED-DA7E-6A597B4559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2" y="2152"/>
                <a:ext cx="97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16C32A8A-7CF1-20A5-A694-F04D0CB109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255"/>
                <a:ext cx="1" cy="18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32C5019A-D297-0FF1-72F1-3BC2415B8D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3" y="2398"/>
                <a:ext cx="228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任意多边形 370775">
                <a:extLst>
                  <a:ext uri="{FF2B5EF4-FFF2-40B4-BE49-F238E27FC236}">
                    <a16:creationId xmlns:a16="http://schemas.microsoft.com/office/drawing/2014/main" id="{6877374B-D49A-61F0-BCD4-0D5E118D56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388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任意多边形 370776">
                <a:extLst>
                  <a:ext uri="{FF2B5EF4-FFF2-40B4-BE49-F238E27FC236}">
                    <a16:creationId xmlns:a16="http://schemas.microsoft.com/office/drawing/2014/main" id="{6244003E-F764-FDEA-D7A0-61A6D43312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388"/>
                <a:ext cx="61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8" h="113">
                    <a:moveTo>
                      <a:pt x="338" y="0"/>
                    </a:moveTo>
                    <a:lnTo>
                      <a:pt x="338" y="113"/>
                    </a:lnTo>
                    <a:lnTo>
                      <a:pt x="0" y="57"/>
                    </a:lnTo>
                    <a:lnTo>
                      <a:pt x="338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任意多边形 370777">
                <a:extLst>
                  <a:ext uri="{FF2B5EF4-FFF2-40B4-BE49-F238E27FC236}">
                    <a16:creationId xmlns:a16="http://schemas.microsoft.com/office/drawing/2014/main" id="{E5105FEE-E052-8AF5-E54F-D2A22BCF11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2388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任意多边形 370778">
                <a:extLst>
                  <a:ext uri="{FF2B5EF4-FFF2-40B4-BE49-F238E27FC236}">
                    <a16:creationId xmlns:a16="http://schemas.microsoft.com/office/drawing/2014/main" id="{8E1DFC82-A217-42FC-DB9F-D810F4A1E4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61" y="2388"/>
                <a:ext cx="60" cy="20"/>
              </a:xfrm>
              <a:custGeom>
                <a:avLst/>
                <a:gdLst/>
                <a:ahLst/>
                <a:cxnLst/>
                <a:rect l="0" t="0" r="0" b="0"/>
                <a:pathLst>
                  <a:path w="337" h="113">
                    <a:moveTo>
                      <a:pt x="0" y="0"/>
                    </a:moveTo>
                    <a:lnTo>
                      <a:pt x="0" y="113"/>
                    </a:lnTo>
                    <a:lnTo>
                      <a:pt x="337" y="57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37E28776-EDE1-76C7-BC27-1EB8E9FE0E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72" y="2255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B4D442CC-E4B7-0959-C90D-17707E338CB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322" y="2152"/>
                <a:ext cx="2" cy="389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D4CA2BA8-D6D6-2E51-C681-A6D6927AA5A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72" y="2152"/>
                <a:ext cx="1" cy="389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文本框 88">
                <a:extLst>
                  <a:ext uri="{FF2B5EF4-FFF2-40B4-BE49-F238E27FC236}">
                    <a16:creationId xmlns:a16="http://schemas.microsoft.com/office/drawing/2014/main" id="{3E164BB5-E867-74CA-28B8-E65AB77551DD}"/>
                  </a:ext>
                </a:extLst>
              </p:cNvPr>
              <p:cNvSpPr txBox="1">
                <a:spLocks noChangeAspect="1"/>
              </p:cNvSpPr>
              <p:nvPr/>
            </p:nvSpPr>
            <p:spPr>
              <a:xfrm>
                <a:off x="965" y="2180"/>
                <a:ext cx="376" cy="21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1.1d</a:t>
                </a:r>
              </a:p>
            </p:txBody>
          </p:sp>
        </p:grpSp>
      </p:grpSp>
      <p:sp>
        <p:nvSpPr>
          <p:cNvPr id="97" name="文本框 96">
            <a:extLst>
              <a:ext uri="{FF2B5EF4-FFF2-40B4-BE49-F238E27FC236}">
                <a16:creationId xmlns:a16="http://schemas.microsoft.com/office/drawing/2014/main" id="{DD101E8C-7938-60E5-531A-2985AA90D057}"/>
              </a:ext>
            </a:extLst>
          </p:cNvPr>
          <p:cNvSpPr txBox="1"/>
          <p:nvPr/>
        </p:nvSpPr>
        <p:spPr>
          <a:xfrm>
            <a:off x="701675" y="174625"/>
            <a:ext cx="184150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98" name="矩形 97">
            <a:extLst>
              <a:ext uri="{FF2B5EF4-FFF2-40B4-BE49-F238E27FC236}">
                <a16:creationId xmlns:a16="http://schemas.microsoft.com/office/drawing/2014/main" id="{A57E0664-0BAC-4A4F-C55B-C0DAAE817FD0}"/>
              </a:ext>
            </a:extLst>
          </p:cNvPr>
          <p:cNvSpPr/>
          <p:nvPr/>
        </p:nvSpPr>
        <p:spPr>
          <a:xfrm>
            <a:off x="348581" y="236985"/>
            <a:ext cx="5328592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宋体"/>
                <a:ea typeface="宋体"/>
              </a:rPr>
              <a:t>③螺栓连接的装配图（简化画法）</a:t>
            </a:r>
          </a:p>
        </p:txBody>
      </p: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5D67AEFF-28B9-6157-BFC4-42952680F951}"/>
              </a:ext>
            </a:extLst>
          </p:cNvPr>
          <p:cNvGrpSpPr>
            <a:grpSpLocks noChangeAspect="1"/>
          </p:cNvGrpSpPr>
          <p:nvPr/>
        </p:nvGrpSpPr>
        <p:grpSpPr>
          <a:xfrm>
            <a:off x="7685088" y="1704975"/>
            <a:ext cx="1587" cy="2635250"/>
            <a:chOff x="3887" y="832"/>
            <a:chExt cx="1" cy="1458"/>
          </a:xfrm>
        </p:grpSpPr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B83A8CA7-48D8-3E7C-B188-D9ED51CD14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832"/>
              <a:ext cx="1" cy="2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A8E08577-1C5E-15B7-7656-D2ABEE1104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213"/>
              <a:ext cx="1" cy="2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08EEDCE7-31C9-B4B4-90D5-3C3ACE94ED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537"/>
              <a:ext cx="1" cy="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D9A36E0E-E0A2-16D1-986B-EC9D7A7255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631"/>
              <a:ext cx="1" cy="2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9ACF297B-AD1C-CA7F-6A87-90D339E44C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956"/>
              <a:ext cx="1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415D2515-D9D6-E8F3-FAF3-86EBA1718E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2049"/>
              <a:ext cx="1" cy="2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7F51EC8F-2E03-05E2-EDD6-3E249A78C0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87" y="1110"/>
              <a:ext cx="1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7" name="直接连接符 106">
            <a:extLst>
              <a:ext uri="{FF2B5EF4-FFF2-40B4-BE49-F238E27FC236}">
                <a16:creationId xmlns:a16="http://schemas.microsoft.com/office/drawing/2014/main" id="{F11D2360-8ABA-65FB-C705-C7D46F75BF67}"/>
              </a:ext>
            </a:extLst>
          </p:cNvPr>
          <p:cNvSpPr>
            <a:spLocks noChangeAspect="1"/>
          </p:cNvSpPr>
          <p:nvPr/>
        </p:nvSpPr>
        <p:spPr>
          <a:xfrm>
            <a:off x="4856163" y="1773238"/>
            <a:ext cx="1587" cy="209073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8" name="直接连接符 107">
            <a:extLst>
              <a:ext uri="{FF2B5EF4-FFF2-40B4-BE49-F238E27FC236}">
                <a16:creationId xmlns:a16="http://schemas.microsoft.com/office/drawing/2014/main" id="{8EE44FC8-DF95-BFC0-75FD-46FB402F440B}"/>
              </a:ext>
            </a:extLst>
          </p:cNvPr>
          <p:cNvSpPr>
            <a:spLocks noChangeAspect="1"/>
          </p:cNvSpPr>
          <p:nvPr/>
        </p:nvSpPr>
        <p:spPr>
          <a:xfrm flipV="1">
            <a:off x="5461000" y="2541588"/>
            <a:ext cx="1588" cy="13144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9" name="直接连接符 108">
            <a:extLst>
              <a:ext uri="{FF2B5EF4-FFF2-40B4-BE49-F238E27FC236}">
                <a16:creationId xmlns:a16="http://schemas.microsoft.com/office/drawing/2014/main" id="{4889A081-25C8-505C-F96E-CC64E44AC786}"/>
              </a:ext>
            </a:extLst>
          </p:cNvPr>
          <p:cNvSpPr/>
          <p:nvPr/>
        </p:nvSpPr>
        <p:spPr>
          <a:xfrm flipV="1">
            <a:off x="4797425" y="2541588"/>
            <a:ext cx="0" cy="13144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0" name="直接连接符 109">
            <a:extLst>
              <a:ext uri="{FF2B5EF4-FFF2-40B4-BE49-F238E27FC236}">
                <a16:creationId xmlns:a16="http://schemas.microsoft.com/office/drawing/2014/main" id="{EF4E679D-A179-4441-223A-1F7EAD22A392}"/>
              </a:ext>
            </a:extLst>
          </p:cNvPr>
          <p:cNvSpPr>
            <a:spLocks noChangeAspect="1"/>
          </p:cNvSpPr>
          <p:nvPr/>
        </p:nvSpPr>
        <p:spPr>
          <a:xfrm>
            <a:off x="4259263" y="3856038"/>
            <a:ext cx="1801812" cy="1587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1" name="直接连接符 110">
            <a:extLst>
              <a:ext uri="{FF2B5EF4-FFF2-40B4-BE49-F238E27FC236}">
                <a16:creationId xmlns:a16="http://schemas.microsoft.com/office/drawing/2014/main" id="{4EAE8800-9C11-BEF9-A73D-D600BFF3D9FA}"/>
              </a:ext>
            </a:extLst>
          </p:cNvPr>
          <p:cNvSpPr>
            <a:spLocks noChangeAspect="1"/>
          </p:cNvSpPr>
          <p:nvPr/>
        </p:nvSpPr>
        <p:spPr>
          <a:xfrm>
            <a:off x="5992813" y="3856038"/>
            <a:ext cx="1587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2" name="直接连接符 111">
            <a:extLst>
              <a:ext uri="{FF2B5EF4-FFF2-40B4-BE49-F238E27FC236}">
                <a16:creationId xmlns:a16="http://schemas.microsoft.com/office/drawing/2014/main" id="{25F29170-2598-1AFC-3637-80FC89E7F2DD}"/>
              </a:ext>
            </a:extLst>
          </p:cNvPr>
          <p:cNvSpPr>
            <a:spLocks noChangeAspect="1"/>
          </p:cNvSpPr>
          <p:nvPr/>
        </p:nvSpPr>
        <p:spPr>
          <a:xfrm>
            <a:off x="5351463" y="2551113"/>
            <a:ext cx="1587" cy="3413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3" name="直接连接符 112">
            <a:extLst>
              <a:ext uri="{FF2B5EF4-FFF2-40B4-BE49-F238E27FC236}">
                <a16:creationId xmlns:a16="http://schemas.microsoft.com/office/drawing/2014/main" id="{2BA3C311-3515-4455-AA65-C406656C34AD}"/>
              </a:ext>
            </a:extLst>
          </p:cNvPr>
          <p:cNvSpPr>
            <a:spLocks noChangeAspect="1"/>
          </p:cNvSpPr>
          <p:nvPr/>
        </p:nvSpPr>
        <p:spPr>
          <a:xfrm>
            <a:off x="4910138" y="2541588"/>
            <a:ext cx="1587" cy="3413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4" name="直接连接符 113">
            <a:extLst>
              <a:ext uri="{FF2B5EF4-FFF2-40B4-BE49-F238E27FC236}">
                <a16:creationId xmlns:a16="http://schemas.microsoft.com/office/drawing/2014/main" id="{1DA7688E-E1DF-3C34-FE62-17AA2F1D9BEE}"/>
              </a:ext>
            </a:extLst>
          </p:cNvPr>
          <p:cNvSpPr>
            <a:spLocks noChangeAspect="1"/>
          </p:cNvSpPr>
          <p:nvPr/>
        </p:nvSpPr>
        <p:spPr>
          <a:xfrm>
            <a:off x="4867275" y="2882900"/>
            <a:ext cx="550863" cy="317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5" name="直接连接符 114">
            <a:extLst>
              <a:ext uri="{FF2B5EF4-FFF2-40B4-BE49-F238E27FC236}">
                <a16:creationId xmlns:a16="http://schemas.microsoft.com/office/drawing/2014/main" id="{356BF1AE-D029-50D5-196F-689E40C69C9D}"/>
              </a:ext>
            </a:extLst>
          </p:cNvPr>
          <p:cNvSpPr>
            <a:spLocks noChangeAspect="1"/>
          </p:cNvSpPr>
          <p:nvPr/>
        </p:nvSpPr>
        <p:spPr>
          <a:xfrm>
            <a:off x="4859338" y="1785938"/>
            <a:ext cx="550862" cy="3175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6" name="直接连接符 115">
            <a:extLst>
              <a:ext uri="{FF2B5EF4-FFF2-40B4-BE49-F238E27FC236}">
                <a16:creationId xmlns:a16="http://schemas.microsoft.com/office/drawing/2014/main" id="{35DE4425-53AD-4DE1-3468-5847C2157111}"/>
              </a:ext>
            </a:extLst>
          </p:cNvPr>
          <p:cNvSpPr>
            <a:spLocks noChangeAspect="1"/>
          </p:cNvSpPr>
          <p:nvPr/>
        </p:nvSpPr>
        <p:spPr>
          <a:xfrm>
            <a:off x="5403850" y="2449513"/>
            <a:ext cx="1588" cy="87312"/>
          </a:xfrm>
          <a:prstGeom prst="line">
            <a:avLst/>
          </a:prstGeom>
          <a:ln w="76200" cap="flat" cmpd="sng">
            <a:solidFill>
              <a:srgbClr val="E1F4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7" name="直接连接符 116">
            <a:extLst>
              <a:ext uri="{FF2B5EF4-FFF2-40B4-BE49-F238E27FC236}">
                <a16:creationId xmlns:a16="http://schemas.microsoft.com/office/drawing/2014/main" id="{ECE8F1EF-620E-25B2-0652-A7FBF5149C9B}"/>
              </a:ext>
            </a:extLst>
          </p:cNvPr>
          <p:cNvSpPr>
            <a:spLocks noChangeAspect="1"/>
          </p:cNvSpPr>
          <p:nvPr/>
        </p:nvSpPr>
        <p:spPr>
          <a:xfrm>
            <a:off x="4854575" y="2457450"/>
            <a:ext cx="1588" cy="90488"/>
          </a:xfrm>
          <a:prstGeom prst="line">
            <a:avLst/>
          </a:prstGeom>
          <a:ln w="76200" cap="flat" cmpd="sng">
            <a:solidFill>
              <a:srgbClr val="E1F4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8" name="直接连接符 117">
            <a:extLst>
              <a:ext uri="{FF2B5EF4-FFF2-40B4-BE49-F238E27FC236}">
                <a16:creationId xmlns:a16="http://schemas.microsoft.com/office/drawing/2014/main" id="{385BC76C-51C1-CFDE-1C8E-F1E579D88952}"/>
              </a:ext>
            </a:extLst>
          </p:cNvPr>
          <p:cNvSpPr>
            <a:spLocks noChangeAspect="1"/>
          </p:cNvSpPr>
          <p:nvPr/>
        </p:nvSpPr>
        <p:spPr>
          <a:xfrm flipV="1">
            <a:off x="5584825" y="2744788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9" name="直接连接符 118">
            <a:extLst>
              <a:ext uri="{FF2B5EF4-FFF2-40B4-BE49-F238E27FC236}">
                <a16:creationId xmlns:a16="http://schemas.microsoft.com/office/drawing/2014/main" id="{99B87C82-5B41-7888-1A25-3094E3B836DE}"/>
              </a:ext>
            </a:extLst>
          </p:cNvPr>
          <p:cNvSpPr>
            <a:spLocks noChangeAspect="1"/>
          </p:cNvSpPr>
          <p:nvPr/>
        </p:nvSpPr>
        <p:spPr>
          <a:xfrm flipV="1">
            <a:off x="5467350" y="2616200"/>
            <a:ext cx="577850" cy="5794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0" name="直接连接符 119">
            <a:extLst>
              <a:ext uri="{FF2B5EF4-FFF2-40B4-BE49-F238E27FC236}">
                <a16:creationId xmlns:a16="http://schemas.microsoft.com/office/drawing/2014/main" id="{E42D62D0-1970-065B-FE76-D0F2FF59999E}"/>
              </a:ext>
            </a:extLst>
          </p:cNvPr>
          <p:cNvSpPr>
            <a:spLocks noChangeAspect="1"/>
          </p:cNvSpPr>
          <p:nvPr/>
        </p:nvSpPr>
        <p:spPr>
          <a:xfrm flipV="1">
            <a:off x="5467350" y="2551113"/>
            <a:ext cx="514350" cy="514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1" name="直接连接符 120">
            <a:extLst>
              <a:ext uri="{FF2B5EF4-FFF2-40B4-BE49-F238E27FC236}">
                <a16:creationId xmlns:a16="http://schemas.microsoft.com/office/drawing/2014/main" id="{98D77DC3-EF8F-B87F-2832-2E460D02FE31}"/>
              </a:ext>
            </a:extLst>
          </p:cNvPr>
          <p:cNvSpPr>
            <a:spLocks noChangeAspect="1"/>
          </p:cNvSpPr>
          <p:nvPr/>
        </p:nvSpPr>
        <p:spPr>
          <a:xfrm flipV="1">
            <a:off x="5467350" y="2551113"/>
            <a:ext cx="388938" cy="3889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2" name="直接连接符 121">
            <a:extLst>
              <a:ext uri="{FF2B5EF4-FFF2-40B4-BE49-F238E27FC236}">
                <a16:creationId xmlns:a16="http://schemas.microsoft.com/office/drawing/2014/main" id="{AF738407-8868-E295-EFD6-25E931924263}"/>
              </a:ext>
            </a:extLst>
          </p:cNvPr>
          <p:cNvSpPr>
            <a:spLocks noChangeAspect="1"/>
          </p:cNvSpPr>
          <p:nvPr/>
        </p:nvSpPr>
        <p:spPr>
          <a:xfrm flipV="1">
            <a:off x="5467350" y="2551113"/>
            <a:ext cx="258763" cy="260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3" name="直接连接符 122">
            <a:extLst>
              <a:ext uri="{FF2B5EF4-FFF2-40B4-BE49-F238E27FC236}">
                <a16:creationId xmlns:a16="http://schemas.microsoft.com/office/drawing/2014/main" id="{2408857D-9839-2D90-D845-DEF5471D284D}"/>
              </a:ext>
            </a:extLst>
          </p:cNvPr>
          <p:cNvSpPr>
            <a:spLocks noChangeAspect="1"/>
          </p:cNvSpPr>
          <p:nvPr/>
        </p:nvSpPr>
        <p:spPr>
          <a:xfrm flipV="1">
            <a:off x="5840413" y="2998788"/>
            <a:ext cx="204787" cy="204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4" name="直接连接符 123">
            <a:extLst>
              <a:ext uri="{FF2B5EF4-FFF2-40B4-BE49-F238E27FC236}">
                <a16:creationId xmlns:a16="http://schemas.microsoft.com/office/drawing/2014/main" id="{2C1CA398-E6DA-2F25-F6FA-5A7D33F84204}"/>
              </a:ext>
            </a:extLst>
          </p:cNvPr>
          <p:cNvSpPr>
            <a:spLocks noChangeAspect="1"/>
          </p:cNvSpPr>
          <p:nvPr/>
        </p:nvSpPr>
        <p:spPr>
          <a:xfrm flipV="1">
            <a:off x="5715000" y="2870200"/>
            <a:ext cx="330200" cy="3333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5" name="直接连接符 124">
            <a:extLst>
              <a:ext uri="{FF2B5EF4-FFF2-40B4-BE49-F238E27FC236}">
                <a16:creationId xmlns:a16="http://schemas.microsoft.com/office/drawing/2014/main" id="{EEF62908-7C11-7C94-9EE4-F6F49C3735FE}"/>
              </a:ext>
            </a:extLst>
          </p:cNvPr>
          <p:cNvSpPr>
            <a:spLocks noChangeAspect="1"/>
          </p:cNvSpPr>
          <p:nvPr/>
        </p:nvSpPr>
        <p:spPr>
          <a:xfrm flipV="1">
            <a:off x="5970588" y="3128963"/>
            <a:ext cx="74612" cy="746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6" name="直接连接符 125">
            <a:extLst>
              <a:ext uri="{FF2B5EF4-FFF2-40B4-BE49-F238E27FC236}">
                <a16:creationId xmlns:a16="http://schemas.microsoft.com/office/drawing/2014/main" id="{76D249E5-7C50-D86A-CBBB-418F61BC4F47}"/>
              </a:ext>
            </a:extLst>
          </p:cNvPr>
          <p:cNvSpPr>
            <a:spLocks noChangeAspect="1"/>
          </p:cNvSpPr>
          <p:nvPr/>
        </p:nvSpPr>
        <p:spPr>
          <a:xfrm flipV="1">
            <a:off x="5467350" y="2551113"/>
            <a:ext cx="130175" cy="1317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7" name="直接连接符 126">
            <a:extLst>
              <a:ext uri="{FF2B5EF4-FFF2-40B4-BE49-F238E27FC236}">
                <a16:creationId xmlns:a16="http://schemas.microsoft.com/office/drawing/2014/main" id="{205EAE1B-80C1-5560-DE83-3C5363F7B920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33863" y="3811588"/>
            <a:ext cx="57150" cy="539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8" name="直接连接符 127">
            <a:extLst>
              <a:ext uri="{FF2B5EF4-FFF2-40B4-BE49-F238E27FC236}">
                <a16:creationId xmlns:a16="http://schemas.microsoft.com/office/drawing/2014/main" id="{C4E58885-8A8A-D69B-CFDE-2F96797F7013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33863" y="3697288"/>
            <a:ext cx="179387" cy="1682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9" name="直接连接符 128">
            <a:extLst>
              <a:ext uri="{FF2B5EF4-FFF2-40B4-BE49-F238E27FC236}">
                <a16:creationId xmlns:a16="http://schemas.microsoft.com/office/drawing/2014/main" id="{7CD221EB-EEA2-F6FE-725C-D44EB945D622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33863" y="3581400"/>
            <a:ext cx="301625" cy="2841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0" name="直接连接符 129">
            <a:extLst>
              <a:ext uri="{FF2B5EF4-FFF2-40B4-BE49-F238E27FC236}">
                <a16:creationId xmlns:a16="http://schemas.microsoft.com/office/drawing/2014/main" id="{B4047EAD-51B4-A064-6851-C1ACCDC52E29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33863" y="3465513"/>
            <a:ext cx="423862" cy="4000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1" name="直接连接符 130">
            <a:extLst>
              <a:ext uri="{FF2B5EF4-FFF2-40B4-BE49-F238E27FC236}">
                <a16:creationId xmlns:a16="http://schemas.microsoft.com/office/drawing/2014/main" id="{19F024FB-5F3A-C507-DB69-99B31ACFD2A5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33863" y="3349625"/>
            <a:ext cx="544512" cy="5159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2" name="直接连接符 131">
            <a:extLst>
              <a:ext uri="{FF2B5EF4-FFF2-40B4-BE49-F238E27FC236}">
                <a16:creationId xmlns:a16="http://schemas.microsoft.com/office/drawing/2014/main" id="{397DA394-3819-8E33-9B77-A93D7D1087AE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233863" y="3235325"/>
            <a:ext cx="560387" cy="5302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3" name="直接连接符 132">
            <a:extLst>
              <a:ext uri="{FF2B5EF4-FFF2-40B4-BE49-F238E27FC236}">
                <a16:creationId xmlns:a16="http://schemas.microsoft.com/office/drawing/2014/main" id="{FAE0E96E-0253-7C3B-941A-F08AC0139815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319588" y="3201988"/>
            <a:ext cx="474662" cy="4492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4" name="直接连接符 133">
            <a:extLst>
              <a:ext uri="{FF2B5EF4-FFF2-40B4-BE49-F238E27FC236}">
                <a16:creationId xmlns:a16="http://schemas.microsoft.com/office/drawing/2014/main" id="{95525699-658E-C535-0187-A4EF65CF13F8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440238" y="3201988"/>
            <a:ext cx="354012" cy="3365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5" name="直接连接符 134">
            <a:extLst>
              <a:ext uri="{FF2B5EF4-FFF2-40B4-BE49-F238E27FC236}">
                <a16:creationId xmlns:a16="http://schemas.microsoft.com/office/drawing/2014/main" id="{E59C10F1-B984-6EEF-212E-C2A67DFCAE07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562475" y="3201988"/>
            <a:ext cx="231775" cy="2206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6" name="直接连接符 135">
            <a:extLst>
              <a:ext uri="{FF2B5EF4-FFF2-40B4-BE49-F238E27FC236}">
                <a16:creationId xmlns:a16="http://schemas.microsoft.com/office/drawing/2014/main" id="{7CF6E294-DD8B-887D-5825-DEAEFBFD28AB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4684713" y="3201988"/>
            <a:ext cx="109537" cy="1047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7" name="直接连接符 136">
            <a:extLst>
              <a:ext uri="{FF2B5EF4-FFF2-40B4-BE49-F238E27FC236}">
                <a16:creationId xmlns:a16="http://schemas.microsoft.com/office/drawing/2014/main" id="{5C01BAC3-2707-EA21-68E7-319FB1979B1C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67350" y="3811588"/>
            <a:ext cx="55563" cy="539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8" name="直接连接符 137">
            <a:extLst>
              <a:ext uri="{FF2B5EF4-FFF2-40B4-BE49-F238E27FC236}">
                <a16:creationId xmlns:a16="http://schemas.microsoft.com/office/drawing/2014/main" id="{CBC08D3F-5352-2BA8-2B35-216043F75F5B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67350" y="3697288"/>
            <a:ext cx="177800" cy="1682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9" name="直接连接符 138">
            <a:extLst>
              <a:ext uri="{FF2B5EF4-FFF2-40B4-BE49-F238E27FC236}">
                <a16:creationId xmlns:a16="http://schemas.microsoft.com/office/drawing/2014/main" id="{1D4FC788-0508-A8E0-F183-70FBFC8A659B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67350" y="3581400"/>
            <a:ext cx="301625" cy="284163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0" name="直接连接符 139">
            <a:extLst>
              <a:ext uri="{FF2B5EF4-FFF2-40B4-BE49-F238E27FC236}">
                <a16:creationId xmlns:a16="http://schemas.microsoft.com/office/drawing/2014/main" id="{FE6A936D-723F-3ECE-2A54-B50CF21117AD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67350" y="3465513"/>
            <a:ext cx="422275" cy="4000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1" name="直接连接符 140">
            <a:extLst>
              <a:ext uri="{FF2B5EF4-FFF2-40B4-BE49-F238E27FC236}">
                <a16:creationId xmlns:a16="http://schemas.microsoft.com/office/drawing/2014/main" id="{921A31C1-5BEC-9496-0433-908206E7E737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67350" y="3349625"/>
            <a:ext cx="542925" cy="5159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2" name="直接连接符 141">
            <a:extLst>
              <a:ext uri="{FF2B5EF4-FFF2-40B4-BE49-F238E27FC236}">
                <a16:creationId xmlns:a16="http://schemas.microsoft.com/office/drawing/2014/main" id="{896E7FF9-73A8-7738-C47D-ABD183AE611B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467350" y="3235325"/>
            <a:ext cx="560388" cy="5302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3" name="直接连接符 142">
            <a:extLst>
              <a:ext uri="{FF2B5EF4-FFF2-40B4-BE49-F238E27FC236}">
                <a16:creationId xmlns:a16="http://schemas.microsoft.com/office/drawing/2014/main" id="{D2DAF5F4-6E62-1AE9-2C28-CCDB522B5351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551488" y="3201988"/>
            <a:ext cx="476250" cy="4492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4" name="直接连接符 143">
            <a:extLst>
              <a:ext uri="{FF2B5EF4-FFF2-40B4-BE49-F238E27FC236}">
                <a16:creationId xmlns:a16="http://schemas.microsoft.com/office/drawing/2014/main" id="{1C31F380-0437-6B4A-B671-3B3DBEE3608D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673725" y="3201988"/>
            <a:ext cx="354013" cy="3365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5" name="直接连接符 144">
            <a:extLst>
              <a:ext uri="{FF2B5EF4-FFF2-40B4-BE49-F238E27FC236}">
                <a16:creationId xmlns:a16="http://schemas.microsoft.com/office/drawing/2014/main" id="{834CBA9E-D2F0-AE8D-1DB9-106618D0C556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795963" y="3201988"/>
            <a:ext cx="231775" cy="2206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6" name="直接连接符 145">
            <a:extLst>
              <a:ext uri="{FF2B5EF4-FFF2-40B4-BE49-F238E27FC236}">
                <a16:creationId xmlns:a16="http://schemas.microsoft.com/office/drawing/2014/main" id="{AE2FCE04-E992-74D2-338C-E84B14799333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5916613" y="3201988"/>
            <a:ext cx="111125" cy="1047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7" name="直接连接符 146">
            <a:extLst>
              <a:ext uri="{FF2B5EF4-FFF2-40B4-BE49-F238E27FC236}">
                <a16:creationId xmlns:a16="http://schemas.microsoft.com/office/drawing/2014/main" id="{7BF58D37-3247-B6C5-159E-EE39F8C0E670}"/>
              </a:ext>
            </a:extLst>
          </p:cNvPr>
          <p:cNvSpPr>
            <a:spLocks noChangeAspect="1"/>
          </p:cNvSpPr>
          <p:nvPr/>
        </p:nvSpPr>
        <p:spPr>
          <a:xfrm flipV="1">
            <a:off x="4348163" y="2744788"/>
            <a:ext cx="460375" cy="458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8" name="直接连接符 147">
            <a:extLst>
              <a:ext uri="{FF2B5EF4-FFF2-40B4-BE49-F238E27FC236}">
                <a16:creationId xmlns:a16="http://schemas.microsoft.com/office/drawing/2014/main" id="{51473742-4EAC-B585-AF53-88ABE371062F}"/>
              </a:ext>
            </a:extLst>
          </p:cNvPr>
          <p:cNvSpPr>
            <a:spLocks noChangeAspect="1"/>
          </p:cNvSpPr>
          <p:nvPr/>
        </p:nvSpPr>
        <p:spPr>
          <a:xfrm flipV="1">
            <a:off x="4230688" y="2616200"/>
            <a:ext cx="577850" cy="57943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9" name="直接连接符 148">
            <a:extLst>
              <a:ext uri="{FF2B5EF4-FFF2-40B4-BE49-F238E27FC236}">
                <a16:creationId xmlns:a16="http://schemas.microsoft.com/office/drawing/2014/main" id="{5380A575-97C9-E803-F2F2-E3D03F5775AA}"/>
              </a:ext>
            </a:extLst>
          </p:cNvPr>
          <p:cNvSpPr>
            <a:spLocks noChangeAspect="1"/>
          </p:cNvSpPr>
          <p:nvPr/>
        </p:nvSpPr>
        <p:spPr>
          <a:xfrm flipV="1">
            <a:off x="4230688" y="2551113"/>
            <a:ext cx="514350" cy="514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0" name="直接连接符 149">
            <a:extLst>
              <a:ext uri="{FF2B5EF4-FFF2-40B4-BE49-F238E27FC236}">
                <a16:creationId xmlns:a16="http://schemas.microsoft.com/office/drawing/2014/main" id="{1AF62862-5759-CFA0-F002-2C23C7E75927}"/>
              </a:ext>
            </a:extLst>
          </p:cNvPr>
          <p:cNvSpPr>
            <a:spLocks noChangeAspect="1"/>
          </p:cNvSpPr>
          <p:nvPr/>
        </p:nvSpPr>
        <p:spPr>
          <a:xfrm flipV="1">
            <a:off x="4230688" y="2551113"/>
            <a:ext cx="388937" cy="38893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1" name="直接连接符 150">
            <a:extLst>
              <a:ext uri="{FF2B5EF4-FFF2-40B4-BE49-F238E27FC236}">
                <a16:creationId xmlns:a16="http://schemas.microsoft.com/office/drawing/2014/main" id="{7A4EF0E6-2C1B-D871-8847-7EAC41EB1DB4}"/>
              </a:ext>
            </a:extLst>
          </p:cNvPr>
          <p:cNvSpPr>
            <a:spLocks noChangeAspect="1"/>
          </p:cNvSpPr>
          <p:nvPr/>
        </p:nvSpPr>
        <p:spPr>
          <a:xfrm flipV="1">
            <a:off x="4230688" y="2551113"/>
            <a:ext cx="258762" cy="26035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2" name="直接连接符 151">
            <a:extLst>
              <a:ext uri="{FF2B5EF4-FFF2-40B4-BE49-F238E27FC236}">
                <a16:creationId xmlns:a16="http://schemas.microsoft.com/office/drawing/2014/main" id="{3F0874B8-9C46-78F9-B910-23CF0C274C07}"/>
              </a:ext>
            </a:extLst>
          </p:cNvPr>
          <p:cNvSpPr>
            <a:spLocks noChangeAspect="1"/>
          </p:cNvSpPr>
          <p:nvPr/>
        </p:nvSpPr>
        <p:spPr>
          <a:xfrm flipV="1">
            <a:off x="4605338" y="2998788"/>
            <a:ext cx="203200" cy="2047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3" name="直接连接符 152">
            <a:extLst>
              <a:ext uri="{FF2B5EF4-FFF2-40B4-BE49-F238E27FC236}">
                <a16:creationId xmlns:a16="http://schemas.microsoft.com/office/drawing/2014/main" id="{947947A0-4B02-0005-92FB-69AD27C876F9}"/>
              </a:ext>
            </a:extLst>
          </p:cNvPr>
          <p:cNvSpPr>
            <a:spLocks noChangeAspect="1"/>
          </p:cNvSpPr>
          <p:nvPr/>
        </p:nvSpPr>
        <p:spPr>
          <a:xfrm flipV="1">
            <a:off x="4478338" y="2870200"/>
            <a:ext cx="330200" cy="3333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4" name="直接连接符 153">
            <a:extLst>
              <a:ext uri="{FF2B5EF4-FFF2-40B4-BE49-F238E27FC236}">
                <a16:creationId xmlns:a16="http://schemas.microsoft.com/office/drawing/2014/main" id="{254EF05D-A77E-B608-7C39-848873E64B08}"/>
              </a:ext>
            </a:extLst>
          </p:cNvPr>
          <p:cNvSpPr>
            <a:spLocks noChangeAspect="1"/>
          </p:cNvSpPr>
          <p:nvPr/>
        </p:nvSpPr>
        <p:spPr>
          <a:xfrm flipV="1">
            <a:off x="4735513" y="3128963"/>
            <a:ext cx="73025" cy="7461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5" name="直接连接符 154">
            <a:extLst>
              <a:ext uri="{FF2B5EF4-FFF2-40B4-BE49-F238E27FC236}">
                <a16:creationId xmlns:a16="http://schemas.microsoft.com/office/drawing/2014/main" id="{C8A72473-729C-AF1B-24A0-D7D2915B666D}"/>
              </a:ext>
            </a:extLst>
          </p:cNvPr>
          <p:cNvSpPr>
            <a:spLocks noChangeAspect="1"/>
          </p:cNvSpPr>
          <p:nvPr/>
        </p:nvSpPr>
        <p:spPr>
          <a:xfrm flipV="1">
            <a:off x="4230688" y="2551113"/>
            <a:ext cx="130175" cy="131762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6" name="直接连接符 155">
            <a:extLst>
              <a:ext uri="{FF2B5EF4-FFF2-40B4-BE49-F238E27FC236}">
                <a16:creationId xmlns:a16="http://schemas.microsoft.com/office/drawing/2014/main" id="{D50849B9-FFF8-D983-DC63-2CD6AD5FCDBF}"/>
              </a:ext>
            </a:extLst>
          </p:cNvPr>
          <p:cNvSpPr>
            <a:spLocks noChangeAspect="1"/>
          </p:cNvSpPr>
          <p:nvPr/>
        </p:nvSpPr>
        <p:spPr>
          <a:xfrm>
            <a:off x="5400675" y="5824538"/>
            <a:ext cx="2759075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7" name="直接连接符 156">
            <a:extLst>
              <a:ext uri="{FF2B5EF4-FFF2-40B4-BE49-F238E27FC236}">
                <a16:creationId xmlns:a16="http://schemas.microsoft.com/office/drawing/2014/main" id="{CA5AB538-4A8E-2923-6131-3CC902C6D83B}"/>
              </a:ext>
            </a:extLst>
          </p:cNvPr>
          <p:cNvSpPr>
            <a:spLocks noChangeAspect="1"/>
          </p:cNvSpPr>
          <p:nvPr/>
        </p:nvSpPr>
        <p:spPr>
          <a:xfrm>
            <a:off x="6829425" y="3198813"/>
            <a:ext cx="1711325" cy="1587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8" name="直接连接符 157">
            <a:extLst>
              <a:ext uri="{FF2B5EF4-FFF2-40B4-BE49-F238E27FC236}">
                <a16:creationId xmlns:a16="http://schemas.microsoft.com/office/drawing/2014/main" id="{A9588754-0863-B006-04B7-C3B11F7A58D9}"/>
              </a:ext>
            </a:extLst>
          </p:cNvPr>
          <p:cNvSpPr>
            <a:spLocks noChangeAspect="1"/>
          </p:cNvSpPr>
          <p:nvPr/>
        </p:nvSpPr>
        <p:spPr>
          <a:xfrm>
            <a:off x="7210425" y="4254500"/>
            <a:ext cx="949325" cy="1588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9" name="直接连接符 158">
            <a:extLst>
              <a:ext uri="{FF2B5EF4-FFF2-40B4-BE49-F238E27FC236}">
                <a16:creationId xmlns:a16="http://schemas.microsoft.com/office/drawing/2014/main" id="{B6F076C2-2D52-B38F-078A-47B30A1D4E7F}"/>
              </a:ext>
            </a:extLst>
          </p:cNvPr>
          <p:cNvSpPr>
            <a:spLocks noChangeAspect="1"/>
          </p:cNvSpPr>
          <p:nvPr/>
        </p:nvSpPr>
        <p:spPr>
          <a:xfrm>
            <a:off x="7418388" y="1792288"/>
            <a:ext cx="547687" cy="1587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0" name="直接连接符 159">
            <a:extLst>
              <a:ext uri="{FF2B5EF4-FFF2-40B4-BE49-F238E27FC236}">
                <a16:creationId xmlns:a16="http://schemas.microsoft.com/office/drawing/2014/main" id="{EA985B20-9F58-06F5-5DA3-0789DD66BC66}"/>
              </a:ext>
            </a:extLst>
          </p:cNvPr>
          <p:cNvSpPr>
            <a:spLocks noChangeAspect="1"/>
          </p:cNvSpPr>
          <p:nvPr/>
        </p:nvSpPr>
        <p:spPr>
          <a:xfrm>
            <a:off x="5927725" y="6207125"/>
            <a:ext cx="2613025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1" name="直接连接符 160">
            <a:extLst>
              <a:ext uri="{FF2B5EF4-FFF2-40B4-BE49-F238E27FC236}">
                <a16:creationId xmlns:a16="http://schemas.microsoft.com/office/drawing/2014/main" id="{7FA72346-28A3-7A1F-5033-6812FDA211CD}"/>
              </a:ext>
            </a:extLst>
          </p:cNvPr>
          <p:cNvSpPr>
            <a:spLocks noChangeAspect="1"/>
          </p:cNvSpPr>
          <p:nvPr/>
        </p:nvSpPr>
        <p:spPr>
          <a:xfrm flipH="1" flipV="1">
            <a:off x="6635750" y="4298950"/>
            <a:ext cx="2082800" cy="20859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2" name="直接连接符 161">
            <a:extLst>
              <a:ext uri="{FF2B5EF4-FFF2-40B4-BE49-F238E27FC236}">
                <a16:creationId xmlns:a16="http://schemas.microsoft.com/office/drawing/2014/main" id="{62FF6752-5010-8EC0-6622-716AA654FF9E}"/>
              </a:ext>
            </a:extLst>
          </p:cNvPr>
          <p:cNvSpPr>
            <a:spLocks noChangeAspect="1"/>
          </p:cNvSpPr>
          <p:nvPr/>
        </p:nvSpPr>
        <p:spPr>
          <a:xfrm>
            <a:off x="7204075" y="2009775"/>
            <a:ext cx="976313" cy="0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63" name="组合 162">
            <a:extLst>
              <a:ext uri="{FF2B5EF4-FFF2-40B4-BE49-F238E27FC236}">
                <a16:creationId xmlns:a16="http://schemas.microsoft.com/office/drawing/2014/main" id="{91429456-B5B3-04A4-9372-7FE58E4BE0BE}"/>
              </a:ext>
            </a:extLst>
          </p:cNvPr>
          <p:cNvGrpSpPr>
            <a:grpSpLocks noChangeAspect="1"/>
          </p:cNvGrpSpPr>
          <p:nvPr/>
        </p:nvGrpSpPr>
        <p:grpSpPr>
          <a:xfrm>
            <a:off x="5126038" y="4627563"/>
            <a:ext cx="1587" cy="1474787"/>
            <a:chOff x="2367" y="2549"/>
            <a:chExt cx="1" cy="639"/>
          </a:xfrm>
        </p:grpSpPr>
        <p:sp>
          <p:nvSpPr>
            <p:cNvPr id="164" name="直接连接符 163">
              <a:extLst>
                <a:ext uri="{FF2B5EF4-FFF2-40B4-BE49-F238E27FC236}">
                  <a16:creationId xmlns:a16="http://schemas.microsoft.com/office/drawing/2014/main" id="{6D2A60B4-6299-E030-6196-C3847E978B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549"/>
              <a:ext cx="1" cy="1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A302F249-ECD3-A19A-4DDD-E5C9063040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729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直接连接符 165">
              <a:extLst>
                <a:ext uri="{FF2B5EF4-FFF2-40B4-BE49-F238E27FC236}">
                  <a16:creationId xmlns:a16="http://schemas.microsoft.com/office/drawing/2014/main" id="{2245DF4A-C076-B21C-A81B-81DDB3A04A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785"/>
              <a:ext cx="1" cy="16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4EFD3F92-2623-036B-DDF4-A2FF877659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2980"/>
              <a:ext cx="1" cy="2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直接连接符 167">
              <a:extLst>
                <a:ext uri="{FF2B5EF4-FFF2-40B4-BE49-F238E27FC236}">
                  <a16:creationId xmlns:a16="http://schemas.microsoft.com/office/drawing/2014/main" id="{4B86DBA8-538C-1A15-FFB5-931F291295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3035"/>
              <a:ext cx="1" cy="15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9" name="组合 168">
            <a:extLst>
              <a:ext uri="{FF2B5EF4-FFF2-40B4-BE49-F238E27FC236}">
                <a16:creationId xmlns:a16="http://schemas.microsoft.com/office/drawing/2014/main" id="{38E16F26-734E-7C64-01AB-C1D498CFEB65}"/>
              </a:ext>
            </a:extLst>
          </p:cNvPr>
          <p:cNvGrpSpPr>
            <a:grpSpLocks noChangeAspect="1"/>
          </p:cNvGrpSpPr>
          <p:nvPr/>
        </p:nvGrpSpPr>
        <p:grpSpPr>
          <a:xfrm>
            <a:off x="4522788" y="4746625"/>
            <a:ext cx="1203325" cy="1204913"/>
            <a:chOff x="2034" y="2535"/>
            <a:chExt cx="665" cy="666"/>
          </a:xfrm>
        </p:grpSpPr>
        <p:sp>
          <p:nvSpPr>
            <p:cNvPr id="170" name="任意多边形 370856">
              <a:extLst>
                <a:ext uri="{FF2B5EF4-FFF2-40B4-BE49-F238E27FC236}">
                  <a16:creationId xmlns:a16="http://schemas.microsoft.com/office/drawing/2014/main" id="{23CBF190-0D4D-92D4-A63A-3DF17E710F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34" y="2535"/>
              <a:ext cx="665" cy="666"/>
            </a:xfrm>
            <a:custGeom>
              <a:avLst/>
              <a:gdLst/>
              <a:ahLst/>
              <a:cxnLst/>
              <a:rect l="0" t="0" r="0" b="0"/>
              <a:pathLst>
                <a:path w="4132" h="4137">
                  <a:moveTo>
                    <a:pt x="4132" y="2069"/>
                  </a:moveTo>
                  <a:lnTo>
                    <a:pt x="4131" y="2026"/>
                  </a:lnTo>
                  <a:lnTo>
                    <a:pt x="4130" y="1982"/>
                  </a:lnTo>
                  <a:lnTo>
                    <a:pt x="4128" y="1939"/>
                  </a:lnTo>
                  <a:lnTo>
                    <a:pt x="4125" y="1896"/>
                  </a:lnTo>
                  <a:lnTo>
                    <a:pt x="4121" y="1853"/>
                  </a:lnTo>
                  <a:lnTo>
                    <a:pt x="4116" y="1810"/>
                  </a:lnTo>
                  <a:lnTo>
                    <a:pt x="4110" y="1767"/>
                  </a:lnTo>
                  <a:lnTo>
                    <a:pt x="4103" y="1723"/>
                  </a:lnTo>
                  <a:lnTo>
                    <a:pt x="4095" y="1681"/>
                  </a:lnTo>
                  <a:lnTo>
                    <a:pt x="4087" y="1638"/>
                  </a:lnTo>
                  <a:lnTo>
                    <a:pt x="4078" y="1596"/>
                  </a:lnTo>
                  <a:lnTo>
                    <a:pt x="4067" y="1554"/>
                  </a:lnTo>
                  <a:lnTo>
                    <a:pt x="4057" y="1512"/>
                  </a:lnTo>
                  <a:lnTo>
                    <a:pt x="4044" y="1471"/>
                  </a:lnTo>
                  <a:lnTo>
                    <a:pt x="4031" y="1429"/>
                  </a:lnTo>
                  <a:lnTo>
                    <a:pt x="4017" y="1389"/>
                  </a:lnTo>
                  <a:lnTo>
                    <a:pt x="4003" y="1348"/>
                  </a:lnTo>
                  <a:lnTo>
                    <a:pt x="3987" y="1307"/>
                  </a:lnTo>
                  <a:lnTo>
                    <a:pt x="3970" y="1267"/>
                  </a:lnTo>
                  <a:lnTo>
                    <a:pt x="3954" y="1228"/>
                  </a:lnTo>
                  <a:lnTo>
                    <a:pt x="3935" y="1188"/>
                  </a:lnTo>
                  <a:lnTo>
                    <a:pt x="3917" y="1149"/>
                  </a:lnTo>
                  <a:lnTo>
                    <a:pt x="3897" y="1111"/>
                  </a:lnTo>
                  <a:lnTo>
                    <a:pt x="3877" y="1072"/>
                  </a:lnTo>
                  <a:lnTo>
                    <a:pt x="3855" y="1035"/>
                  </a:lnTo>
                  <a:lnTo>
                    <a:pt x="3834" y="998"/>
                  </a:lnTo>
                  <a:lnTo>
                    <a:pt x="3810" y="960"/>
                  </a:lnTo>
                  <a:lnTo>
                    <a:pt x="3787" y="924"/>
                  </a:lnTo>
                  <a:lnTo>
                    <a:pt x="3763" y="888"/>
                  </a:lnTo>
                  <a:lnTo>
                    <a:pt x="3738" y="853"/>
                  </a:lnTo>
                  <a:lnTo>
                    <a:pt x="3711" y="818"/>
                  </a:lnTo>
                  <a:lnTo>
                    <a:pt x="3686" y="784"/>
                  </a:lnTo>
                  <a:lnTo>
                    <a:pt x="3658" y="750"/>
                  </a:lnTo>
                  <a:lnTo>
                    <a:pt x="3630" y="718"/>
                  </a:lnTo>
                  <a:lnTo>
                    <a:pt x="3602" y="685"/>
                  </a:lnTo>
                  <a:lnTo>
                    <a:pt x="3572" y="654"/>
                  </a:lnTo>
                  <a:lnTo>
                    <a:pt x="3542" y="622"/>
                  </a:lnTo>
                  <a:lnTo>
                    <a:pt x="3512" y="592"/>
                  </a:lnTo>
                  <a:lnTo>
                    <a:pt x="3480" y="561"/>
                  </a:lnTo>
                  <a:lnTo>
                    <a:pt x="3449" y="532"/>
                  </a:lnTo>
                  <a:lnTo>
                    <a:pt x="3416" y="503"/>
                  </a:lnTo>
                  <a:lnTo>
                    <a:pt x="3383" y="475"/>
                  </a:lnTo>
                  <a:lnTo>
                    <a:pt x="3350" y="448"/>
                  </a:lnTo>
                  <a:lnTo>
                    <a:pt x="3315" y="421"/>
                  </a:lnTo>
                  <a:lnTo>
                    <a:pt x="3281" y="396"/>
                  </a:lnTo>
                  <a:lnTo>
                    <a:pt x="3245" y="370"/>
                  </a:lnTo>
                  <a:lnTo>
                    <a:pt x="3210" y="347"/>
                  </a:lnTo>
                  <a:lnTo>
                    <a:pt x="3173" y="322"/>
                  </a:lnTo>
                  <a:lnTo>
                    <a:pt x="3136" y="300"/>
                  </a:lnTo>
                  <a:lnTo>
                    <a:pt x="3099" y="278"/>
                  </a:lnTo>
                  <a:lnTo>
                    <a:pt x="3061" y="257"/>
                  </a:lnTo>
                  <a:lnTo>
                    <a:pt x="3023" y="236"/>
                  </a:lnTo>
                  <a:lnTo>
                    <a:pt x="2984" y="216"/>
                  </a:lnTo>
                  <a:lnTo>
                    <a:pt x="2946" y="197"/>
                  </a:lnTo>
                  <a:lnTo>
                    <a:pt x="2906" y="180"/>
                  </a:lnTo>
                  <a:lnTo>
                    <a:pt x="2867" y="162"/>
                  </a:lnTo>
                  <a:lnTo>
                    <a:pt x="2827" y="146"/>
                  </a:lnTo>
                  <a:lnTo>
                    <a:pt x="2786" y="131"/>
                  </a:lnTo>
                  <a:lnTo>
                    <a:pt x="2745" y="116"/>
                  </a:lnTo>
                  <a:lnTo>
                    <a:pt x="2704" y="102"/>
                  </a:lnTo>
                  <a:lnTo>
                    <a:pt x="2664" y="89"/>
                  </a:lnTo>
                  <a:lnTo>
                    <a:pt x="2622" y="77"/>
                  </a:lnTo>
                  <a:lnTo>
                    <a:pt x="2580" y="66"/>
                  </a:lnTo>
                  <a:lnTo>
                    <a:pt x="2538" y="55"/>
                  </a:lnTo>
                  <a:lnTo>
                    <a:pt x="2496" y="46"/>
                  </a:lnTo>
                  <a:lnTo>
                    <a:pt x="2454" y="38"/>
                  </a:lnTo>
                  <a:lnTo>
                    <a:pt x="2410" y="29"/>
                  </a:lnTo>
                  <a:lnTo>
                    <a:pt x="2367" y="22"/>
                  </a:lnTo>
                  <a:lnTo>
                    <a:pt x="2325" y="17"/>
                  </a:lnTo>
                  <a:lnTo>
                    <a:pt x="2282" y="12"/>
                  </a:lnTo>
                  <a:lnTo>
                    <a:pt x="2239" y="8"/>
                  </a:lnTo>
                  <a:lnTo>
                    <a:pt x="2196" y="5"/>
                  </a:lnTo>
                  <a:lnTo>
                    <a:pt x="2153" y="3"/>
                  </a:lnTo>
                  <a:lnTo>
                    <a:pt x="2109" y="1"/>
                  </a:lnTo>
                  <a:lnTo>
                    <a:pt x="2066" y="0"/>
                  </a:lnTo>
                  <a:lnTo>
                    <a:pt x="2023" y="1"/>
                  </a:lnTo>
                  <a:lnTo>
                    <a:pt x="1980" y="3"/>
                  </a:lnTo>
                  <a:lnTo>
                    <a:pt x="1937" y="5"/>
                  </a:lnTo>
                  <a:lnTo>
                    <a:pt x="1894" y="8"/>
                  </a:lnTo>
                  <a:lnTo>
                    <a:pt x="1850" y="12"/>
                  </a:lnTo>
                  <a:lnTo>
                    <a:pt x="1807" y="17"/>
                  </a:lnTo>
                  <a:lnTo>
                    <a:pt x="1764" y="22"/>
                  </a:lnTo>
                  <a:lnTo>
                    <a:pt x="1721" y="29"/>
                  </a:lnTo>
                  <a:lnTo>
                    <a:pt x="1679" y="38"/>
                  </a:lnTo>
                  <a:lnTo>
                    <a:pt x="1637" y="46"/>
                  </a:lnTo>
                  <a:lnTo>
                    <a:pt x="1594" y="55"/>
                  </a:lnTo>
                  <a:lnTo>
                    <a:pt x="1552" y="66"/>
                  </a:lnTo>
                  <a:lnTo>
                    <a:pt x="1510" y="77"/>
                  </a:lnTo>
                  <a:lnTo>
                    <a:pt x="1469" y="89"/>
                  </a:lnTo>
                  <a:lnTo>
                    <a:pt x="1427" y="102"/>
                  </a:lnTo>
                  <a:lnTo>
                    <a:pt x="1386" y="116"/>
                  </a:lnTo>
                  <a:lnTo>
                    <a:pt x="1345" y="131"/>
                  </a:lnTo>
                  <a:lnTo>
                    <a:pt x="1306" y="146"/>
                  </a:lnTo>
                  <a:lnTo>
                    <a:pt x="1265" y="162"/>
                  </a:lnTo>
                  <a:lnTo>
                    <a:pt x="1225" y="180"/>
                  </a:lnTo>
                  <a:lnTo>
                    <a:pt x="1187" y="197"/>
                  </a:lnTo>
                  <a:lnTo>
                    <a:pt x="1147" y="216"/>
                  </a:lnTo>
                  <a:lnTo>
                    <a:pt x="1108" y="236"/>
                  </a:lnTo>
                  <a:lnTo>
                    <a:pt x="1071" y="257"/>
                  </a:lnTo>
                  <a:lnTo>
                    <a:pt x="1033" y="278"/>
                  </a:lnTo>
                  <a:lnTo>
                    <a:pt x="995" y="300"/>
                  </a:lnTo>
                  <a:lnTo>
                    <a:pt x="959" y="322"/>
                  </a:lnTo>
                  <a:lnTo>
                    <a:pt x="923" y="347"/>
                  </a:lnTo>
                  <a:lnTo>
                    <a:pt x="887" y="370"/>
                  </a:lnTo>
                  <a:lnTo>
                    <a:pt x="852" y="396"/>
                  </a:lnTo>
                  <a:lnTo>
                    <a:pt x="817" y="421"/>
                  </a:lnTo>
                  <a:lnTo>
                    <a:pt x="783" y="448"/>
                  </a:lnTo>
                  <a:lnTo>
                    <a:pt x="749" y="475"/>
                  </a:lnTo>
                  <a:lnTo>
                    <a:pt x="716" y="503"/>
                  </a:lnTo>
                  <a:lnTo>
                    <a:pt x="684" y="532"/>
                  </a:lnTo>
                  <a:lnTo>
                    <a:pt x="651" y="561"/>
                  </a:lnTo>
                  <a:lnTo>
                    <a:pt x="621" y="592"/>
                  </a:lnTo>
                  <a:lnTo>
                    <a:pt x="589" y="622"/>
                  </a:lnTo>
                  <a:lnTo>
                    <a:pt x="560" y="654"/>
                  </a:lnTo>
                  <a:lnTo>
                    <a:pt x="531" y="685"/>
                  </a:lnTo>
                  <a:lnTo>
                    <a:pt x="502" y="718"/>
                  </a:lnTo>
                  <a:lnTo>
                    <a:pt x="474" y="750"/>
                  </a:lnTo>
                  <a:lnTo>
                    <a:pt x="447" y="784"/>
                  </a:lnTo>
                  <a:lnTo>
                    <a:pt x="420" y="818"/>
                  </a:lnTo>
                  <a:lnTo>
                    <a:pt x="394" y="853"/>
                  </a:lnTo>
                  <a:lnTo>
                    <a:pt x="369" y="888"/>
                  </a:lnTo>
                  <a:lnTo>
                    <a:pt x="345" y="924"/>
                  </a:lnTo>
                  <a:lnTo>
                    <a:pt x="321" y="960"/>
                  </a:lnTo>
                  <a:lnTo>
                    <a:pt x="299" y="998"/>
                  </a:lnTo>
                  <a:lnTo>
                    <a:pt x="277" y="1035"/>
                  </a:lnTo>
                  <a:lnTo>
                    <a:pt x="256" y="1072"/>
                  </a:lnTo>
                  <a:lnTo>
                    <a:pt x="235" y="1111"/>
                  </a:lnTo>
                  <a:lnTo>
                    <a:pt x="215" y="1149"/>
                  </a:lnTo>
                  <a:lnTo>
                    <a:pt x="196" y="1188"/>
                  </a:lnTo>
                  <a:lnTo>
                    <a:pt x="179" y="1228"/>
                  </a:lnTo>
                  <a:lnTo>
                    <a:pt x="161" y="1267"/>
                  </a:lnTo>
                  <a:lnTo>
                    <a:pt x="145" y="1307"/>
                  </a:lnTo>
                  <a:lnTo>
                    <a:pt x="130" y="1348"/>
                  </a:lnTo>
                  <a:lnTo>
                    <a:pt x="114" y="1389"/>
                  </a:lnTo>
                  <a:lnTo>
                    <a:pt x="100" y="1429"/>
                  </a:lnTo>
                  <a:lnTo>
                    <a:pt x="88" y="1471"/>
                  </a:lnTo>
                  <a:lnTo>
                    <a:pt x="76" y="1512"/>
                  </a:lnTo>
                  <a:lnTo>
                    <a:pt x="64" y="1554"/>
                  </a:lnTo>
                  <a:lnTo>
                    <a:pt x="55" y="1596"/>
                  </a:lnTo>
                  <a:lnTo>
                    <a:pt x="44" y="1638"/>
                  </a:lnTo>
                  <a:lnTo>
                    <a:pt x="36" y="1681"/>
                  </a:lnTo>
                  <a:lnTo>
                    <a:pt x="29" y="1723"/>
                  </a:lnTo>
                  <a:lnTo>
                    <a:pt x="22" y="1767"/>
                  </a:lnTo>
                  <a:lnTo>
                    <a:pt x="16" y="1810"/>
                  </a:lnTo>
                  <a:lnTo>
                    <a:pt x="11" y="1853"/>
                  </a:lnTo>
                  <a:lnTo>
                    <a:pt x="7" y="1896"/>
                  </a:lnTo>
                  <a:lnTo>
                    <a:pt x="4" y="1939"/>
                  </a:lnTo>
                  <a:lnTo>
                    <a:pt x="1" y="1982"/>
                  </a:lnTo>
                  <a:lnTo>
                    <a:pt x="0" y="2026"/>
                  </a:lnTo>
                  <a:lnTo>
                    <a:pt x="0" y="2069"/>
                  </a:lnTo>
                  <a:lnTo>
                    <a:pt x="0" y="2112"/>
                  </a:lnTo>
                  <a:lnTo>
                    <a:pt x="1" y="2155"/>
                  </a:lnTo>
                  <a:lnTo>
                    <a:pt x="4" y="2198"/>
                  </a:lnTo>
                  <a:lnTo>
                    <a:pt x="7" y="2241"/>
                  </a:lnTo>
                  <a:lnTo>
                    <a:pt x="11" y="2285"/>
                  </a:lnTo>
                  <a:lnTo>
                    <a:pt x="16" y="2328"/>
                  </a:lnTo>
                  <a:lnTo>
                    <a:pt x="22" y="2371"/>
                  </a:lnTo>
                  <a:lnTo>
                    <a:pt x="29" y="2414"/>
                  </a:lnTo>
                  <a:lnTo>
                    <a:pt x="36" y="2456"/>
                  </a:lnTo>
                  <a:lnTo>
                    <a:pt x="44" y="2499"/>
                  </a:lnTo>
                  <a:lnTo>
                    <a:pt x="55" y="2541"/>
                  </a:lnTo>
                  <a:lnTo>
                    <a:pt x="64" y="2583"/>
                  </a:lnTo>
                  <a:lnTo>
                    <a:pt x="76" y="2625"/>
                  </a:lnTo>
                  <a:lnTo>
                    <a:pt x="88" y="2666"/>
                  </a:lnTo>
                  <a:lnTo>
                    <a:pt x="100" y="2708"/>
                  </a:lnTo>
                  <a:lnTo>
                    <a:pt x="114" y="2749"/>
                  </a:lnTo>
                  <a:lnTo>
                    <a:pt x="130" y="2790"/>
                  </a:lnTo>
                  <a:lnTo>
                    <a:pt x="145" y="2831"/>
                  </a:lnTo>
                  <a:lnTo>
                    <a:pt x="161" y="2870"/>
                  </a:lnTo>
                  <a:lnTo>
                    <a:pt x="179" y="2910"/>
                  </a:lnTo>
                  <a:lnTo>
                    <a:pt x="196" y="2950"/>
                  </a:lnTo>
                  <a:lnTo>
                    <a:pt x="215" y="2988"/>
                  </a:lnTo>
                  <a:lnTo>
                    <a:pt x="235" y="3027"/>
                  </a:lnTo>
                  <a:lnTo>
                    <a:pt x="256" y="3065"/>
                  </a:lnTo>
                  <a:lnTo>
                    <a:pt x="277" y="3102"/>
                  </a:lnTo>
                  <a:lnTo>
                    <a:pt x="299" y="3140"/>
                  </a:lnTo>
                  <a:lnTo>
                    <a:pt x="321" y="3177"/>
                  </a:lnTo>
                  <a:lnTo>
                    <a:pt x="345" y="3213"/>
                  </a:lnTo>
                  <a:lnTo>
                    <a:pt x="369" y="3249"/>
                  </a:lnTo>
                  <a:lnTo>
                    <a:pt x="394" y="3284"/>
                  </a:lnTo>
                  <a:lnTo>
                    <a:pt x="420" y="3319"/>
                  </a:lnTo>
                  <a:lnTo>
                    <a:pt x="447" y="3353"/>
                  </a:lnTo>
                  <a:lnTo>
                    <a:pt x="474" y="3387"/>
                  </a:lnTo>
                  <a:lnTo>
                    <a:pt x="502" y="3420"/>
                  </a:lnTo>
                  <a:lnTo>
                    <a:pt x="531" y="3452"/>
                  </a:lnTo>
                  <a:lnTo>
                    <a:pt x="560" y="3484"/>
                  </a:lnTo>
                  <a:lnTo>
                    <a:pt x="589" y="3515"/>
                  </a:lnTo>
                  <a:lnTo>
                    <a:pt x="621" y="3546"/>
                  </a:lnTo>
                  <a:lnTo>
                    <a:pt x="651" y="3576"/>
                  </a:lnTo>
                  <a:lnTo>
                    <a:pt x="684" y="3605"/>
                  </a:lnTo>
                  <a:lnTo>
                    <a:pt x="716" y="3634"/>
                  </a:lnTo>
                  <a:lnTo>
                    <a:pt x="749" y="3662"/>
                  </a:lnTo>
                  <a:lnTo>
                    <a:pt x="783" y="3689"/>
                  </a:lnTo>
                  <a:lnTo>
                    <a:pt x="817" y="3716"/>
                  </a:lnTo>
                  <a:lnTo>
                    <a:pt x="852" y="3742"/>
                  </a:lnTo>
                  <a:lnTo>
                    <a:pt x="887" y="3767"/>
                  </a:lnTo>
                  <a:lnTo>
                    <a:pt x="923" y="3791"/>
                  </a:lnTo>
                  <a:lnTo>
                    <a:pt x="959" y="3815"/>
                  </a:lnTo>
                  <a:lnTo>
                    <a:pt x="995" y="3837"/>
                  </a:lnTo>
                  <a:lnTo>
                    <a:pt x="1033" y="3860"/>
                  </a:lnTo>
                  <a:lnTo>
                    <a:pt x="1071" y="3881"/>
                  </a:lnTo>
                  <a:lnTo>
                    <a:pt x="1108" y="3902"/>
                  </a:lnTo>
                  <a:lnTo>
                    <a:pt x="1147" y="3921"/>
                  </a:lnTo>
                  <a:lnTo>
                    <a:pt x="1187" y="3940"/>
                  </a:lnTo>
                  <a:lnTo>
                    <a:pt x="1225" y="3958"/>
                  </a:lnTo>
                  <a:lnTo>
                    <a:pt x="1265" y="3975"/>
                  </a:lnTo>
                  <a:lnTo>
                    <a:pt x="1306" y="3991"/>
                  </a:lnTo>
                  <a:lnTo>
                    <a:pt x="1345" y="4007"/>
                  </a:lnTo>
                  <a:lnTo>
                    <a:pt x="1386" y="4022"/>
                  </a:lnTo>
                  <a:lnTo>
                    <a:pt x="1427" y="4036"/>
                  </a:lnTo>
                  <a:lnTo>
                    <a:pt x="1469" y="4049"/>
                  </a:lnTo>
                  <a:lnTo>
                    <a:pt x="1510" y="4060"/>
                  </a:lnTo>
                  <a:lnTo>
                    <a:pt x="1552" y="4072"/>
                  </a:lnTo>
                  <a:lnTo>
                    <a:pt x="1594" y="4082"/>
                  </a:lnTo>
                  <a:lnTo>
                    <a:pt x="1637" y="4092"/>
                  </a:lnTo>
                  <a:lnTo>
                    <a:pt x="1679" y="4100"/>
                  </a:lnTo>
                  <a:lnTo>
                    <a:pt x="1721" y="4108"/>
                  </a:lnTo>
                  <a:lnTo>
                    <a:pt x="1764" y="4115"/>
                  </a:lnTo>
                  <a:lnTo>
                    <a:pt x="1807" y="4121"/>
                  </a:lnTo>
                  <a:lnTo>
                    <a:pt x="1850" y="4126"/>
                  </a:lnTo>
                  <a:lnTo>
                    <a:pt x="1894" y="4129"/>
                  </a:lnTo>
                  <a:lnTo>
                    <a:pt x="1937" y="4133"/>
                  </a:lnTo>
                  <a:lnTo>
                    <a:pt x="1980" y="4135"/>
                  </a:lnTo>
                  <a:lnTo>
                    <a:pt x="2023" y="4136"/>
                  </a:lnTo>
                  <a:lnTo>
                    <a:pt x="2066" y="4137"/>
                  </a:lnTo>
                  <a:lnTo>
                    <a:pt x="2109" y="4136"/>
                  </a:lnTo>
                  <a:lnTo>
                    <a:pt x="2153" y="4135"/>
                  </a:lnTo>
                  <a:lnTo>
                    <a:pt x="2196" y="4133"/>
                  </a:lnTo>
                  <a:lnTo>
                    <a:pt x="2239" y="4129"/>
                  </a:lnTo>
                  <a:lnTo>
                    <a:pt x="2282" y="4126"/>
                  </a:lnTo>
                  <a:lnTo>
                    <a:pt x="2325" y="4121"/>
                  </a:lnTo>
                  <a:lnTo>
                    <a:pt x="2367" y="4115"/>
                  </a:lnTo>
                  <a:lnTo>
                    <a:pt x="2410" y="4108"/>
                  </a:lnTo>
                  <a:lnTo>
                    <a:pt x="2454" y="4100"/>
                  </a:lnTo>
                  <a:lnTo>
                    <a:pt x="2496" y="4092"/>
                  </a:lnTo>
                  <a:lnTo>
                    <a:pt x="2538" y="4082"/>
                  </a:lnTo>
                  <a:lnTo>
                    <a:pt x="2580" y="4072"/>
                  </a:lnTo>
                  <a:lnTo>
                    <a:pt x="2622" y="4060"/>
                  </a:lnTo>
                  <a:lnTo>
                    <a:pt x="2664" y="4049"/>
                  </a:lnTo>
                  <a:lnTo>
                    <a:pt x="2704" y="4036"/>
                  </a:lnTo>
                  <a:lnTo>
                    <a:pt x="2745" y="4022"/>
                  </a:lnTo>
                  <a:lnTo>
                    <a:pt x="2786" y="4007"/>
                  </a:lnTo>
                  <a:lnTo>
                    <a:pt x="2827" y="3991"/>
                  </a:lnTo>
                  <a:lnTo>
                    <a:pt x="2867" y="3975"/>
                  </a:lnTo>
                  <a:lnTo>
                    <a:pt x="2906" y="3958"/>
                  </a:lnTo>
                  <a:lnTo>
                    <a:pt x="2946" y="3940"/>
                  </a:lnTo>
                  <a:lnTo>
                    <a:pt x="2984" y="3921"/>
                  </a:lnTo>
                  <a:lnTo>
                    <a:pt x="3023" y="3902"/>
                  </a:lnTo>
                  <a:lnTo>
                    <a:pt x="3061" y="3881"/>
                  </a:lnTo>
                  <a:lnTo>
                    <a:pt x="3099" y="3860"/>
                  </a:lnTo>
                  <a:lnTo>
                    <a:pt x="3136" y="3837"/>
                  </a:lnTo>
                  <a:lnTo>
                    <a:pt x="3173" y="3815"/>
                  </a:lnTo>
                  <a:lnTo>
                    <a:pt x="3210" y="3791"/>
                  </a:lnTo>
                  <a:lnTo>
                    <a:pt x="3245" y="3767"/>
                  </a:lnTo>
                  <a:lnTo>
                    <a:pt x="3281" y="3742"/>
                  </a:lnTo>
                </a:path>
              </a:pathLst>
            </a:custGeom>
            <a:noFill/>
            <a:ln w="28575" cap="flat" cmpd="sng">
              <a:solidFill>
                <a:srgbClr val="FF66FF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任意多边形 370857">
              <a:extLst>
                <a:ext uri="{FF2B5EF4-FFF2-40B4-BE49-F238E27FC236}">
                  <a16:creationId xmlns:a16="http://schemas.microsoft.com/office/drawing/2014/main" id="{5362BF5F-F567-5AC3-B7D6-2AED00119E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869"/>
              <a:ext cx="136" cy="269"/>
            </a:xfrm>
            <a:custGeom>
              <a:avLst/>
              <a:gdLst/>
              <a:ahLst/>
              <a:cxnLst/>
              <a:rect l="0" t="0" r="0" b="0"/>
              <a:pathLst>
                <a:path w="851" h="1673">
                  <a:moveTo>
                    <a:pt x="0" y="1673"/>
                  </a:moveTo>
                  <a:lnTo>
                    <a:pt x="34" y="1647"/>
                  </a:lnTo>
                  <a:lnTo>
                    <a:pt x="69" y="1620"/>
                  </a:lnTo>
                  <a:lnTo>
                    <a:pt x="102" y="1593"/>
                  </a:lnTo>
                  <a:lnTo>
                    <a:pt x="135" y="1565"/>
                  </a:lnTo>
                  <a:lnTo>
                    <a:pt x="168" y="1536"/>
                  </a:lnTo>
                  <a:lnTo>
                    <a:pt x="199" y="1507"/>
                  </a:lnTo>
                  <a:lnTo>
                    <a:pt x="231" y="1477"/>
                  </a:lnTo>
                  <a:lnTo>
                    <a:pt x="261" y="1446"/>
                  </a:lnTo>
                  <a:lnTo>
                    <a:pt x="291" y="1415"/>
                  </a:lnTo>
                  <a:lnTo>
                    <a:pt x="321" y="1383"/>
                  </a:lnTo>
                  <a:lnTo>
                    <a:pt x="349" y="1351"/>
                  </a:lnTo>
                  <a:lnTo>
                    <a:pt x="377" y="1318"/>
                  </a:lnTo>
                  <a:lnTo>
                    <a:pt x="405" y="1284"/>
                  </a:lnTo>
                  <a:lnTo>
                    <a:pt x="430" y="1250"/>
                  </a:lnTo>
                  <a:lnTo>
                    <a:pt x="457" y="1215"/>
                  </a:lnTo>
                  <a:lnTo>
                    <a:pt x="482" y="1180"/>
                  </a:lnTo>
                  <a:lnTo>
                    <a:pt x="506" y="1144"/>
                  </a:lnTo>
                  <a:lnTo>
                    <a:pt x="529" y="1108"/>
                  </a:lnTo>
                  <a:lnTo>
                    <a:pt x="553" y="1071"/>
                  </a:lnTo>
                  <a:lnTo>
                    <a:pt x="574" y="1033"/>
                  </a:lnTo>
                  <a:lnTo>
                    <a:pt x="596" y="996"/>
                  </a:lnTo>
                  <a:lnTo>
                    <a:pt x="616" y="958"/>
                  </a:lnTo>
                  <a:lnTo>
                    <a:pt x="636" y="919"/>
                  </a:lnTo>
                  <a:lnTo>
                    <a:pt x="654" y="881"/>
                  </a:lnTo>
                  <a:lnTo>
                    <a:pt x="673" y="841"/>
                  </a:lnTo>
                  <a:lnTo>
                    <a:pt x="689" y="801"/>
                  </a:lnTo>
                  <a:lnTo>
                    <a:pt x="706" y="762"/>
                  </a:lnTo>
                  <a:lnTo>
                    <a:pt x="722" y="721"/>
                  </a:lnTo>
                  <a:lnTo>
                    <a:pt x="736" y="680"/>
                  </a:lnTo>
                  <a:lnTo>
                    <a:pt x="750" y="639"/>
                  </a:lnTo>
                  <a:lnTo>
                    <a:pt x="763" y="597"/>
                  </a:lnTo>
                  <a:lnTo>
                    <a:pt x="776" y="556"/>
                  </a:lnTo>
                  <a:lnTo>
                    <a:pt x="786" y="514"/>
                  </a:lnTo>
                  <a:lnTo>
                    <a:pt x="797" y="472"/>
                  </a:lnTo>
                  <a:lnTo>
                    <a:pt x="806" y="430"/>
                  </a:lnTo>
                  <a:lnTo>
                    <a:pt x="814" y="387"/>
                  </a:lnTo>
                  <a:lnTo>
                    <a:pt x="822" y="345"/>
                  </a:lnTo>
                  <a:lnTo>
                    <a:pt x="829" y="302"/>
                  </a:lnTo>
                  <a:lnTo>
                    <a:pt x="835" y="259"/>
                  </a:lnTo>
                  <a:lnTo>
                    <a:pt x="840" y="216"/>
                  </a:lnTo>
                  <a:lnTo>
                    <a:pt x="844" y="172"/>
                  </a:lnTo>
                  <a:lnTo>
                    <a:pt x="847" y="129"/>
                  </a:lnTo>
                  <a:lnTo>
                    <a:pt x="849" y="86"/>
                  </a:lnTo>
                  <a:lnTo>
                    <a:pt x="850" y="43"/>
                  </a:lnTo>
                  <a:lnTo>
                    <a:pt x="851" y="0"/>
                  </a:lnTo>
                </a:path>
              </a:pathLst>
            </a:custGeom>
            <a:noFill/>
            <a:ln w="28575" cap="flat" cmpd="sng">
              <a:solidFill>
                <a:srgbClr val="FF66FF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2" name="任意多边形 370858">
            <a:extLst>
              <a:ext uri="{FF2B5EF4-FFF2-40B4-BE49-F238E27FC236}">
                <a16:creationId xmlns:a16="http://schemas.microsoft.com/office/drawing/2014/main" id="{FE1FA404-87E1-D670-CF15-78EA389C4F42}"/>
              </a:ext>
            </a:extLst>
          </p:cNvPr>
          <p:cNvSpPr>
            <a:spLocks noChangeAspect="1"/>
          </p:cNvSpPr>
          <p:nvPr/>
        </p:nvSpPr>
        <p:spPr>
          <a:xfrm>
            <a:off x="4235450" y="4492625"/>
            <a:ext cx="238125" cy="1714500"/>
          </a:xfrm>
          <a:custGeom>
            <a:avLst/>
            <a:gdLst/>
            <a:ahLst/>
            <a:cxnLst/>
            <a:rect l="0" t="0" r="0" b="0"/>
            <a:pathLst>
              <a:path w="814" h="5892">
                <a:moveTo>
                  <a:pt x="814" y="0"/>
                </a:moveTo>
                <a:lnTo>
                  <a:pt x="811" y="34"/>
                </a:lnTo>
                <a:lnTo>
                  <a:pt x="800" y="105"/>
                </a:lnTo>
                <a:lnTo>
                  <a:pt x="789" y="176"/>
                </a:lnTo>
                <a:lnTo>
                  <a:pt x="773" y="246"/>
                </a:lnTo>
                <a:lnTo>
                  <a:pt x="756" y="315"/>
                </a:lnTo>
                <a:lnTo>
                  <a:pt x="735" y="384"/>
                </a:lnTo>
                <a:lnTo>
                  <a:pt x="712" y="450"/>
                </a:lnTo>
                <a:lnTo>
                  <a:pt x="686" y="517"/>
                </a:lnTo>
                <a:lnTo>
                  <a:pt x="658" y="582"/>
                </a:lnTo>
                <a:lnTo>
                  <a:pt x="628" y="646"/>
                </a:lnTo>
                <a:lnTo>
                  <a:pt x="595" y="710"/>
                </a:lnTo>
                <a:lnTo>
                  <a:pt x="561" y="773"/>
                </a:lnTo>
                <a:lnTo>
                  <a:pt x="527" y="836"/>
                </a:lnTo>
                <a:lnTo>
                  <a:pt x="492" y="898"/>
                </a:lnTo>
                <a:lnTo>
                  <a:pt x="456" y="960"/>
                </a:lnTo>
                <a:lnTo>
                  <a:pt x="421" y="1023"/>
                </a:lnTo>
                <a:lnTo>
                  <a:pt x="386" y="1085"/>
                </a:lnTo>
                <a:lnTo>
                  <a:pt x="351" y="1147"/>
                </a:lnTo>
                <a:lnTo>
                  <a:pt x="316" y="1209"/>
                </a:lnTo>
                <a:lnTo>
                  <a:pt x="283" y="1272"/>
                </a:lnTo>
                <a:lnTo>
                  <a:pt x="251" y="1335"/>
                </a:lnTo>
                <a:lnTo>
                  <a:pt x="219" y="1399"/>
                </a:lnTo>
                <a:lnTo>
                  <a:pt x="189" y="1463"/>
                </a:lnTo>
                <a:lnTo>
                  <a:pt x="160" y="1528"/>
                </a:lnTo>
                <a:lnTo>
                  <a:pt x="132" y="1595"/>
                </a:lnTo>
                <a:lnTo>
                  <a:pt x="106" y="1661"/>
                </a:lnTo>
                <a:lnTo>
                  <a:pt x="83" y="1730"/>
                </a:lnTo>
                <a:lnTo>
                  <a:pt x="61" y="1800"/>
                </a:lnTo>
                <a:lnTo>
                  <a:pt x="42" y="1870"/>
                </a:lnTo>
                <a:lnTo>
                  <a:pt x="26" y="1941"/>
                </a:lnTo>
                <a:lnTo>
                  <a:pt x="13" y="2014"/>
                </a:lnTo>
                <a:lnTo>
                  <a:pt x="5" y="2085"/>
                </a:lnTo>
                <a:lnTo>
                  <a:pt x="0" y="2156"/>
                </a:lnTo>
                <a:lnTo>
                  <a:pt x="1" y="2228"/>
                </a:lnTo>
                <a:lnTo>
                  <a:pt x="6" y="2298"/>
                </a:lnTo>
                <a:lnTo>
                  <a:pt x="17" y="2368"/>
                </a:lnTo>
                <a:lnTo>
                  <a:pt x="30" y="2425"/>
                </a:lnTo>
                <a:lnTo>
                  <a:pt x="48" y="2481"/>
                </a:lnTo>
                <a:lnTo>
                  <a:pt x="66" y="2536"/>
                </a:lnTo>
                <a:lnTo>
                  <a:pt x="86" y="2591"/>
                </a:lnTo>
                <a:lnTo>
                  <a:pt x="107" y="2647"/>
                </a:lnTo>
                <a:lnTo>
                  <a:pt x="127" y="2702"/>
                </a:lnTo>
                <a:lnTo>
                  <a:pt x="146" y="2757"/>
                </a:lnTo>
                <a:lnTo>
                  <a:pt x="163" y="2812"/>
                </a:lnTo>
                <a:lnTo>
                  <a:pt x="178" y="2868"/>
                </a:lnTo>
                <a:lnTo>
                  <a:pt x="189" y="2922"/>
                </a:lnTo>
                <a:lnTo>
                  <a:pt x="195" y="2980"/>
                </a:lnTo>
                <a:lnTo>
                  <a:pt x="197" y="3036"/>
                </a:lnTo>
                <a:lnTo>
                  <a:pt x="196" y="3093"/>
                </a:lnTo>
                <a:lnTo>
                  <a:pt x="191" y="3150"/>
                </a:lnTo>
                <a:lnTo>
                  <a:pt x="183" y="3208"/>
                </a:lnTo>
                <a:lnTo>
                  <a:pt x="174" y="3267"/>
                </a:lnTo>
                <a:lnTo>
                  <a:pt x="163" y="3324"/>
                </a:lnTo>
                <a:lnTo>
                  <a:pt x="152" y="3382"/>
                </a:lnTo>
                <a:lnTo>
                  <a:pt x="139" y="3440"/>
                </a:lnTo>
                <a:lnTo>
                  <a:pt x="125" y="3500"/>
                </a:lnTo>
                <a:lnTo>
                  <a:pt x="112" y="3558"/>
                </a:lnTo>
                <a:lnTo>
                  <a:pt x="100" y="3617"/>
                </a:lnTo>
                <a:lnTo>
                  <a:pt x="89" y="3675"/>
                </a:lnTo>
                <a:lnTo>
                  <a:pt x="78" y="3732"/>
                </a:lnTo>
                <a:lnTo>
                  <a:pt x="70" y="3790"/>
                </a:lnTo>
                <a:lnTo>
                  <a:pt x="63" y="3849"/>
                </a:lnTo>
                <a:lnTo>
                  <a:pt x="58" y="3906"/>
                </a:lnTo>
                <a:lnTo>
                  <a:pt x="57" y="3963"/>
                </a:lnTo>
                <a:lnTo>
                  <a:pt x="57" y="4019"/>
                </a:lnTo>
                <a:lnTo>
                  <a:pt x="62" y="4076"/>
                </a:lnTo>
                <a:lnTo>
                  <a:pt x="69" y="4132"/>
                </a:lnTo>
                <a:lnTo>
                  <a:pt x="79" y="4187"/>
                </a:lnTo>
                <a:lnTo>
                  <a:pt x="93" y="4243"/>
                </a:lnTo>
                <a:lnTo>
                  <a:pt x="108" y="4298"/>
                </a:lnTo>
                <a:lnTo>
                  <a:pt x="126" y="4353"/>
                </a:lnTo>
                <a:lnTo>
                  <a:pt x="146" y="4408"/>
                </a:lnTo>
                <a:lnTo>
                  <a:pt x="167" y="4464"/>
                </a:lnTo>
                <a:lnTo>
                  <a:pt x="188" y="4518"/>
                </a:lnTo>
                <a:lnTo>
                  <a:pt x="210" y="4574"/>
                </a:lnTo>
                <a:lnTo>
                  <a:pt x="232" y="4630"/>
                </a:lnTo>
                <a:lnTo>
                  <a:pt x="247" y="4669"/>
                </a:lnTo>
                <a:lnTo>
                  <a:pt x="262" y="4707"/>
                </a:lnTo>
                <a:lnTo>
                  <a:pt x="276" y="4746"/>
                </a:lnTo>
                <a:lnTo>
                  <a:pt x="289" y="4784"/>
                </a:lnTo>
                <a:lnTo>
                  <a:pt x="301" y="4823"/>
                </a:lnTo>
                <a:lnTo>
                  <a:pt x="310" y="4861"/>
                </a:lnTo>
                <a:lnTo>
                  <a:pt x="317" y="4901"/>
                </a:lnTo>
                <a:lnTo>
                  <a:pt x="322" y="4940"/>
                </a:lnTo>
                <a:lnTo>
                  <a:pt x="324" y="4977"/>
                </a:lnTo>
                <a:lnTo>
                  <a:pt x="323" y="5015"/>
                </a:lnTo>
                <a:lnTo>
                  <a:pt x="318" y="5053"/>
                </a:lnTo>
                <a:lnTo>
                  <a:pt x="311" y="5091"/>
                </a:lnTo>
                <a:lnTo>
                  <a:pt x="301" y="5129"/>
                </a:lnTo>
                <a:lnTo>
                  <a:pt x="288" y="5165"/>
                </a:lnTo>
                <a:lnTo>
                  <a:pt x="273" y="5202"/>
                </a:lnTo>
                <a:lnTo>
                  <a:pt x="255" y="5238"/>
                </a:lnTo>
                <a:lnTo>
                  <a:pt x="238" y="5276"/>
                </a:lnTo>
                <a:lnTo>
                  <a:pt x="218" y="5312"/>
                </a:lnTo>
                <a:lnTo>
                  <a:pt x="199" y="5348"/>
                </a:lnTo>
                <a:lnTo>
                  <a:pt x="178" y="5384"/>
                </a:lnTo>
                <a:lnTo>
                  <a:pt x="159" y="5420"/>
                </a:lnTo>
                <a:lnTo>
                  <a:pt x="140" y="5456"/>
                </a:lnTo>
                <a:lnTo>
                  <a:pt x="120" y="5493"/>
                </a:lnTo>
                <a:lnTo>
                  <a:pt x="103" y="5529"/>
                </a:lnTo>
                <a:lnTo>
                  <a:pt x="86" y="5565"/>
                </a:lnTo>
                <a:lnTo>
                  <a:pt x="71" y="5601"/>
                </a:lnTo>
                <a:lnTo>
                  <a:pt x="58" y="5638"/>
                </a:lnTo>
                <a:lnTo>
                  <a:pt x="48" y="5676"/>
                </a:lnTo>
                <a:lnTo>
                  <a:pt x="40" y="5714"/>
                </a:lnTo>
                <a:lnTo>
                  <a:pt x="35" y="5753"/>
                </a:lnTo>
                <a:lnTo>
                  <a:pt x="33" y="5791"/>
                </a:lnTo>
                <a:lnTo>
                  <a:pt x="34" y="5831"/>
                </a:lnTo>
                <a:lnTo>
                  <a:pt x="37" y="5871"/>
                </a:lnTo>
                <a:lnTo>
                  <a:pt x="41" y="5892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3" name="任意多边形 370859">
            <a:extLst>
              <a:ext uri="{FF2B5EF4-FFF2-40B4-BE49-F238E27FC236}">
                <a16:creationId xmlns:a16="http://schemas.microsoft.com/office/drawing/2014/main" id="{BED65029-276D-E50E-F975-202D80D8BA4A}"/>
              </a:ext>
            </a:extLst>
          </p:cNvPr>
          <p:cNvSpPr>
            <a:spLocks noChangeAspect="1"/>
          </p:cNvSpPr>
          <p:nvPr/>
        </p:nvSpPr>
        <p:spPr>
          <a:xfrm>
            <a:off x="5927725" y="4492625"/>
            <a:ext cx="115888" cy="1714500"/>
          </a:xfrm>
          <a:custGeom>
            <a:avLst/>
            <a:gdLst/>
            <a:ahLst/>
            <a:cxnLst/>
            <a:rect l="0" t="0" r="0" b="0"/>
            <a:pathLst>
              <a:path w="398" h="5892">
                <a:moveTo>
                  <a:pt x="316" y="0"/>
                </a:moveTo>
                <a:lnTo>
                  <a:pt x="316" y="22"/>
                </a:lnTo>
                <a:lnTo>
                  <a:pt x="316" y="96"/>
                </a:lnTo>
                <a:lnTo>
                  <a:pt x="314" y="169"/>
                </a:lnTo>
                <a:lnTo>
                  <a:pt x="308" y="241"/>
                </a:lnTo>
                <a:lnTo>
                  <a:pt x="301" y="315"/>
                </a:lnTo>
                <a:lnTo>
                  <a:pt x="292" y="388"/>
                </a:lnTo>
                <a:lnTo>
                  <a:pt x="280" y="461"/>
                </a:lnTo>
                <a:lnTo>
                  <a:pt x="269" y="534"/>
                </a:lnTo>
                <a:lnTo>
                  <a:pt x="255" y="607"/>
                </a:lnTo>
                <a:lnTo>
                  <a:pt x="241" y="680"/>
                </a:lnTo>
                <a:lnTo>
                  <a:pt x="227" y="754"/>
                </a:lnTo>
                <a:lnTo>
                  <a:pt x="211" y="826"/>
                </a:lnTo>
                <a:lnTo>
                  <a:pt x="197" y="899"/>
                </a:lnTo>
                <a:lnTo>
                  <a:pt x="183" y="973"/>
                </a:lnTo>
                <a:lnTo>
                  <a:pt x="171" y="1046"/>
                </a:lnTo>
                <a:lnTo>
                  <a:pt x="159" y="1120"/>
                </a:lnTo>
                <a:lnTo>
                  <a:pt x="150" y="1192"/>
                </a:lnTo>
                <a:lnTo>
                  <a:pt x="143" y="1266"/>
                </a:lnTo>
                <a:lnTo>
                  <a:pt x="137" y="1339"/>
                </a:lnTo>
                <a:lnTo>
                  <a:pt x="134" y="1412"/>
                </a:lnTo>
                <a:lnTo>
                  <a:pt x="136" y="1485"/>
                </a:lnTo>
                <a:lnTo>
                  <a:pt x="139" y="1557"/>
                </a:lnTo>
                <a:lnTo>
                  <a:pt x="147" y="1630"/>
                </a:lnTo>
                <a:lnTo>
                  <a:pt x="158" y="1702"/>
                </a:lnTo>
                <a:lnTo>
                  <a:pt x="169" y="1774"/>
                </a:lnTo>
                <a:lnTo>
                  <a:pt x="185" y="1847"/>
                </a:lnTo>
                <a:lnTo>
                  <a:pt x="202" y="1919"/>
                </a:lnTo>
                <a:lnTo>
                  <a:pt x="220" y="1990"/>
                </a:lnTo>
                <a:lnTo>
                  <a:pt x="239" y="2063"/>
                </a:lnTo>
                <a:lnTo>
                  <a:pt x="259" y="2135"/>
                </a:lnTo>
                <a:lnTo>
                  <a:pt x="280" y="2207"/>
                </a:lnTo>
                <a:lnTo>
                  <a:pt x="298" y="2268"/>
                </a:lnTo>
                <a:lnTo>
                  <a:pt x="314" y="2329"/>
                </a:lnTo>
                <a:lnTo>
                  <a:pt x="330" y="2388"/>
                </a:lnTo>
                <a:lnTo>
                  <a:pt x="347" y="2449"/>
                </a:lnTo>
                <a:lnTo>
                  <a:pt x="361" y="2509"/>
                </a:lnTo>
                <a:lnTo>
                  <a:pt x="372" y="2570"/>
                </a:lnTo>
                <a:lnTo>
                  <a:pt x="383" y="2631"/>
                </a:lnTo>
                <a:lnTo>
                  <a:pt x="391" y="2691"/>
                </a:lnTo>
                <a:lnTo>
                  <a:pt x="396" y="2752"/>
                </a:lnTo>
                <a:lnTo>
                  <a:pt x="398" y="2813"/>
                </a:lnTo>
                <a:lnTo>
                  <a:pt x="396" y="2873"/>
                </a:lnTo>
                <a:lnTo>
                  <a:pt x="391" y="2934"/>
                </a:lnTo>
                <a:lnTo>
                  <a:pt x="384" y="2995"/>
                </a:lnTo>
                <a:lnTo>
                  <a:pt x="374" y="3055"/>
                </a:lnTo>
                <a:lnTo>
                  <a:pt x="362" y="3116"/>
                </a:lnTo>
                <a:lnTo>
                  <a:pt x="348" y="3177"/>
                </a:lnTo>
                <a:lnTo>
                  <a:pt x="333" y="3236"/>
                </a:lnTo>
                <a:lnTo>
                  <a:pt x="315" y="3297"/>
                </a:lnTo>
                <a:lnTo>
                  <a:pt x="298" y="3358"/>
                </a:lnTo>
                <a:lnTo>
                  <a:pt x="280" y="3418"/>
                </a:lnTo>
                <a:lnTo>
                  <a:pt x="262" y="3479"/>
                </a:lnTo>
                <a:lnTo>
                  <a:pt x="244" y="3540"/>
                </a:lnTo>
                <a:lnTo>
                  <a:pt x="227" y="3600"/>
                </a:lnTo>
                <a:lnTo>
                  <a:pt x="210" y="3661"/>
                </a:lnTo>
                <a:lnTo>
                  <a:pt x="196" y="3722"/>
                </a:lnTo>
                <a:lnTo>
                  <a:pt x="183" y="3782"/>
                </a:lnTo>
                <a:lnTo>
                  <a:pt x="173" y="3843"/>
                </a:lnTo>
                <a:lnTo>
                  <a:pt x="166" y="3904"/>
                </a:lnTo>
                <a:lnTo>
                  <a:pt x="162" y="3964"/>
                </a:lnTo>
                <a:lnTo>
                  <a:pt x="162" y="4025"/>
                </a:lnTo>
                <a:lnTo>
                  <a:pt x="166" y="4084"/>
                </a:lnTo>
                <a:lnTo>
                  <a:pt x="174" y="4145"/>
                </a:lnTo>
                <a:lnTo>
                  <a:pt x="185" y="4205"/>
                </a:lnTo>
                <a:lnTo>
                  <a:pt x="196" y="4265"/>
                </a:lnTo>
                <a:lnTo>
                  <a:pt x="210" y="4326"/>
                </a:lnTo>
                <a:lnTo>
                  <a:pt x="225" y="4387"/>
                </a:lnTo>
                <a:lnTo>
                  <a:pt x="241" y="4446"/>
                </a:lnTo>
                <a:lnTo>
                  <a:pt x="255" y="4508"/>
                </a:lnTo>
                <a:lnTo>
                  <a:pt x="269" y="4569"/>
                </a:lnTo>
                <a:lnTo>
                  <a:pt x="280" y="4630"/>
                </a:lnTo>
                <a:lnTo>
                  <a:pt x="290" y="4698"/>
                </a:lnTo>
                <a:lnTo>
                  <a:pt x="297" y="4766"/>
                </a:lnTo>
                <a:lnTo>
                  <a:pt x="300" y="4833"/>
                </a:lnTo>
                <a:lnTo>
                  <a:pt x="301" y="4901"/>
                </a:lnTo>
                <a:lnTo>
                  <a:pt x="299" y="4969"/>
                </a:lnTo>
                <a:lnTo>
                  <a:pt x="294" y="5036"/>
                </a:lnTo>
                <a:lnTo>
                  <a:pt x="286" y="5104"/>
                </a:lnTo>
                <a:lnTo>
                  <a:pt x="276" y="5171"/>
                </a:lnTo>
                <a:lnTo>
                  <a:pt x="263" y="5237"/>
                </a:lnTo>
                <a:lnTo>
                  <a:pt x="246" y="5302"/>
                </a:lnTo>
                <a:lnTo>
                  <a:pt x="228" y="5367"/>
                </a:lnTo>
                <a:lnTo>
                  <a:pt x="207" y="5431"/>
                </a:lnTo>
                <a:lnTo>
                  <a:pt x="185" y="5494"/>
                </a:lnTo>
                <a:lnTo>
                  <a:pt x="159" y="5557"/>
                </a:lnTo>
                <a:lnTo>
                  <a:pt x="132" y="5619"/>
                </a:lnTo>
                <a:lnTo>
                  <a:pt x="104" y="5679"/>
                </a:lnTo>
                <a:lnTo>
                  <a:pt x="75" y="5741"/>
                </a:lnTo>
                <a:lnTo>
                  <a:pt x="46" y="5802"/>
                </a:lnTo>
                <a:lnTo>
                  <a:pt x="15" y="5862"/>
                </a:lnTo>
                <a:lnTo>
                  <a:pt x="0" y="5892"/>
                </a:lnTo>
              </a:path>
            </a:pathLst>
          </a:custGeom>
          <a:noFill/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74" name="组合 173">
            <a:extLst>
              <a:ext uri="{FF2B5EF4-FFF2-40B4-BE49-F238E27FC236}">
                <a16:creationId xmlns:a16="http://schemas.microsoft.com/office/drawing/2014/main" id="{F92EB1A3-A493-FCD3-1411-C010EF674621}"/>
              </a:ext>
            </a:extLst>
          </p:cNvPr>
          <p:cNvGrpSpPr>
            <a:grpSpLocks noChangeAspect="1"/>
          </p:cNvGrpSpPr>
          <p:nvPr/>
        </p:nvGrpSpPr>
        <p:grpSpPr>
          <a:xfrm>
            <a:off x="4100513" y="5351463"/>
            <a:ext cx="2073275" cy="1587"/>
            <a:chOff x="1800" y="2869"/>
            <a:chExt cx="1147" cy="1"/>
          </a:xfrm>
        </p:grpSpPr>
        <p:sp>
          <p:nvSpPr>
            <p:cNvPr id="175" name="直接连接符 174">
              <a:extLst>
                <a:ext uri="{FF2B5EF4-FFF2-40B4-BE49-F238E27FC236}">
                  <a16:creationId xmlns:a16="http://schemas.microsoft.com/office/drawing/2014/main" id="{2B680407-D7AA-D4D7-4280-47E39C481E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0" y="2869"/>
              <a:ext cx="15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直接连接符 175">
              <a:extLst>
                <a:ext uri="{FF2B5EF4-FFF2-40B4-BE49-F238E27FC236}">
                  <a16:creationId xmlns:a16="http://schemas.microsoft.com/office/drawing/2014/main" id="{07E00469-679F-87DE-BE2E-1B140209B3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84" y="2869"/>
              <a:ext cx="2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直接连接符 176">
              <a:extLst>
                <a:ext uri="{FF2B5EF4-FFF2-40B4-BE49-F238E27FC236}">
                  <a16:creationId xmlns:a16="http://schemas.microsoft.com/office/drawing/2014/main" id="{6FEAC994-DFB2-B58C-FD63-CC43D62CAF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0" y="2869"/>
              <a:ext cx="16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6D45F76A-BEBC-310D-40AA-9FBE4640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35" y="2869"/>
              <a:ext cx="2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B825DFBE-0B12-E90E-BE53-9C8D5568AE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90" y="2869"/>
              <a:ext cx="16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68725099-A80A-B9BA-0DC5-F1D5B9058F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85" y="2869"/>
              <a:ext cx="2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1F359119-3102-4F2C-BEA9-2A11B935DB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1" y="2869"/>
              <a:ext cx="16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直接连接符 181">
              <a:extLst>
                <a:ext uri="{FF2B5EF4-FFF2-40B4-BE49-F238E27FC236}">
                  <a16:creationId xmlns:a16="http://schemas.microsoft.com/office/drawing/2014/main" id="{E0C0BFD7-BBD3-A14C-D9E8-55186A9C28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36" y="2869"/>
              <a:ext cx="2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直接连接符 182">
              <a:extLst>
                <a:ext uri="{FF2B5EF4-FFF2-40B4-BE49-F238E27FC236}">
                  <a16:creationId xmlns:a16="http://schemas.microsoft.com/office/drawing/2014/main" id="{A2390184-8552-CA34-40C5-98585A3231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91" y="2869"/>
              <a:ext cx="156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84" name="任意多边形 370870">
            <a:extLst>
              <a:ext uri="{FF2B5EF4-FFF2-40B4-BE49-F238E27FC236}">
                <a16:creationId xmlns:a16="http://schemas.microsoft.com/office/drawing/2014/main" id="{F7916D14-A559-7F3E-1211-21A79D3EA76A}"/>
              </a:ext>
            </a:extLst>
          </p:cNvPr>
          <p:cNvSpPr/>
          <p:nvPr/>
        </p:nvSpPr>
        <p:spPr>
          <a:xfrm>
            <a:off x="4887913" y="5105400"/>
            <a:ext cx="468312" cy="466725"/>
          </a:xfrm>
          <a:custGeom>
            <a:avLst/>
            <a:gdLst/>
            <a:ahLst/>
            <a:cxnLst/>
            <a:rect l="0" t="0" r="0" b="0"/>
            <a:pathLst>
              <a:path w="1884" h="1871">
                <a:moveTo>
                  <a:pt x="1106" y="1871"/>
                </a:moveTo>
                <a:lnTo>
                  <a:pt x="1134" y="1866"/>
                </a:lnTo>
                <a:lnTo>
                  <a:pt x="1163" y="1860"/>
                </a:lnTo>
                <a:lnTo>
                  <a:pt x="1191" y="1852"/>
                </a:lnTo>
                <a:lnTo>
                  <a:pt x="1219" y="1843"/>
                </a:lnTo>
                <a:lnTo>
                  <a:pt x="1246" y="1835"/>
                </a:lnTo>
                <a:lnTo>
                  <a:pt x="1274" y="1825"/>
                </a:lnTo>
                <a:lnTo>
                  <a:pt x="1300" y="1814"/>
                </a:lnTo>
                <a:lnTo>
                  <a:pt x="1327" y="1803"/>
                </a:lnTo>
                <a:lnTo>
                  <a:pt x="1354" y="1791"/>
                </a:lnTo>
                <a:lnTo>
                  <a:pt x="1380" y="1777"/>
                </a:lnTo>
                <a:lnTo>
                  <a:pt x="1405" y="1764"/>
                </a:lnTo>
                <a:lnTo>
                  <a:pt x="1430" y="1749"/>
                </a:lnTo>
                <a:lnTo>
                  <a:pt x="1454" y="1734"/>
                </a:lnTo>
                <a:lnTo>
                  <a:pt x="1479" y="1717"/>
                </a:lnTo>
                <a:lnTo>
                  <a:pt x="1502" y="1700"/>
                </a:lnTo>
                <a:lnTo>
                  <a:pt x="1526" y="1682"/>
                </a:lnTo>
                <a:lnTo>
                  <a:pt x="1548" y="1664"/>
                </a:lnTo>
                <a:lnTo>
                  <a:pt x="1570" y="1645"/>
                </a:lnTo>
                <a:lnTo>
                  <a:pt x="1592" y="1625"/>
                </a:lnTo>
                <a:lnTo>
                  <a:pt x="1612" y="1605"/>
                </a:lnTo>
                <a:lnTo>
                  <a:pt x="1633" y="1584"/>
                </a:lnTo>
                <a:lnTo>
                  <a:pt x="1652" y="1562"/>
                </a:lnTo>
                <a:lnTo>
                  <a:pt x="1670" y="1540"/>
                </a:lnTo>
                <a:lnTo>
                  <a:pt x="1689" y="1517"/>
                </a:lnTo>
                <a:lnTo>
                  <a:pt x="1706" y="1493"/>
                </a:lnTo>
                <a:lnTo>
                  <a:pt x="1723" y="1470"/>
                </a:lnTo>
                <a:lnTo>
                  <a:pt x="1739" y="1446"/>
                </a:lnTo>
                <a:lnTo>
                  <a:pt x="1754" y="1421"/>
                </a:lnTo>
                <a:lnTo>
                  <a:pt x="1768" y="1395"/>
                </a:lnTo>
                <a:lnTo>
                  <a:pt x="1781" y="1370"/>
                </a:lnTo>
                <a:lnTo>
                  <a:pt x="1794" y="1344"/>
                </a:lnTo>
                <a:lnTo>
                  <a:pt x="1807" y="1317"/>
                </a:lnTo>
                <a:lnTo>
                  <a:pt x="1817" y="1290"/>
                </a:lnTo>
                <a:lnTo>
                  <a:pt x="1828" y="1264"/>
                </a:lnTo>
                <a:lnTo>
                  <a:pt x="1837" y="1236"/>
                </a:lnTo>
                <a:lnTo>
                  <a:pt x="1845" y="1208"/>
                </a:lnTo>
                <a:lnTo>
                  <a:pt x="1853" y="1180"/>
                </a:lnTo>
                <a:lnTo>
                  <a:pt x="1860" y="1152"/>
                </a:lnTo>
                <a:lnTo>
                  <a:pt x="1866" y="1122"/>
                </a:lnTo>
                <a:lnTo>
                  <a:pt x="1872" y="1094"/>
                </a:lnTo>
                <a:lnTo>
                  <a:pt x="1876" y="1065"/>
                </a:lnTo>
                <a:lnTo>
                  <a:pt x="1879" y="1036"/>
                </a:lnTo>
                <a:lnTo>
                  <a:pt x="1881" y="1008"/>
                </a:lnTo>
                <a:lnTo>
                  <a:pt x="1883" y="979"/>
                </a:lnTo>
                <a:lnTo>
                  <a:pt x="1884" y="950"/>
                </a:lnTo>
                <a:lnTo>
                  <a:pt x="1884" y="921"/>
                </a:lnTo>
                <a:lnTo>
                  <a:pt x="1883" y="891"/>
                </a:lnTo>
                <a:lnTo>
                  <a:pt x="1880" y="862"/>
                </a:lnTo>
                <a:lnTo>
                  <a:pt x="1878" y="833"/>
                </a:lnTo>
                <a:lnTo>
                  <a:pt x="1873" y="804"/>
                </a:lnTo>
                <a:lnTo>
                  <a:pt x="1869" y="776"/>
                </a:lnTo>
                <a:lnTo>
                  <a:pt x="1863" y="747"/>
                </a:lnTo>
                <a:lnTo>
                  <a:pt x="1857" y="719"/>
                </a:lnTo>
                <a:lnTo>
                  <a:pt x="1850" y="691"/>
                </a:lnTo>
                <a:lnTo>
                  <a:pt x="1842" y="663"/>
                </a:lnTo>
                <a:lnTo>
                  <a:pt x="1832" y="635"/>
                </a:lnTo>
                <a:lnTo>
                  <a:pt x="1822" y="608"/>
                </a:lnTo>
                <a:lnTo>
                  <a:pt x="1811" y="581"/>
                </a:lnTo>
                <a:lnTo>
                  <a:pt x="1800" y="554"/>
                </a:lnTo>
                <a:lnTo>
                  <a:pt x="1788" y="527"/>
                </a:lnTo>
                <a:lnTo>
                  <a:pt x="1774" y="502"/>
                </a:lnTo>
                <a:lnTo>
                  <a:pt x="1760" y="476"/>
                </a:lnTo>
                <a:lnTo>
                  <a:pt x="1746" y="452"/>
                </a:lnTo>
                <a:lnTo>
                  <a:pt x="1730" y="427"/>
                </a:lnTo>
                <a:lnTo>
                  <a:pt x="1713" y="403"/>
                </a:lnTo>
                <a:lnTo>
                  <a:pt x="1697" y="379"/>
                </a:lnTo>
                <a:lnTo>
                  <a:pt x="1680" y="356"/>
                </a:lnTo>
                <a:lnTo>
                  <a:pt x="1661" y="334"/>
                </a:lnTo>
                <a:lnTo>
                  <a:pt x="1641" y="312"/>
                </a:lnTo>
                <a:lnTo>
                  <a:pt x="1621" y="291"/>
                </a:lnTo>
                <a:lnTo>
                  <a:pt x="1601" y="270"/>
                </a:lnTo>
                <a:lnTo>
                  <a:pt x="1580" y="250"/>
                </a:lnTo>
                <a:lnTo>
                  <a:pt x="1558" y="230"/>
                </a:lnTo>
                <a:lnTo>
                  <a:pt x="1536" y="211"/>
                </a:lnTo>
                <a:lnTo>
                  <a:pt x="1513" y="194"/>
                </a:lnTo>
                <a:lnTo>
                  <a:pt x="1489" y="176"/>
                </a:lnTo>
                <a:lnTo>
                  <a:pt x="1466" y="160"/>
                </a:lnTo>
                <a:lnTo>
                  <a:pt x="1442" y="144"/>
                </a:lnTo>
                <a:lnTo>
                  <a:pt x="1417" y="128"/>
                </a:lnTo>
                <a:lnTo>
                  <a:pt x="1391" y="114"/>
                </a:lnTo>
                <a:lnTo>
                  <a:pt x="1366" y="100"/>
                </a:lnTo>
                <a:lnTo>
                  <a:pt x="1339" y="89"/>
                </a:lnTo>
                <a:lnTo>
                  <a:pt x="1313" y="76"/>
                </a:lnTo>
                <a:lnTo>
                  <a:pt x="1286" y="65"/>
                </a:lnTo>
                <a:lnTo>
                  <a:pt x="1258" y="55"/>
                </a:lnTo>
                <a:lnTo>
                  <a:pt x="1232" y="46"/>
                </a:lnTo>
                <a:lnTo>
                  <a:pt x="1204" y="37"/>
                </a:lnTo>
                <a:lnTo>
                  <a:pt x="1176" y="29"/>
                </a:lnTo>
                <a:lnTo>
                  <a:pt x="1148" y="22"/>
                </a:lnTo>
                <a:lnTo>
                  <a:pt x="1118" y="16"/>
                </a:lnTo>
                <a:lnTo>
                  <a:pt x="1090" y="12"/>
                </a:lnTo>
                <a:lnTo>
                  <a:pt x="1061" y="8"/>
                </a:lnTo>
                <a:lnTo>
                  <a:pt x="1032" y="5"/>
                </a:lnTo>
                <a:lnTo>
                  <a:pt x="1003" y="2"/>
                </a:lnTo>
                <a:lnTo>
                  <a:pt x="975" y="0"/>
                </a:lnTo>
                <a:lnTo>
                  <a:pt x="946" y="0"/>
                </a:lnTo>
                <a:lnTo>
                  <a:pt x="917" y="0"/>
                </a:lnTo>
                <a:lnTo>
                  <a:pt x="887" y="1"/>
                </a:lnTo>
                <a:lnTo>
                  <a:pt x="858" y="4"/>
                </a:lnTo>
                <a:lnTo>
                  <a:pt x="829" y="7"/>
                </a:lnTo>
                <a:lnTo>
                  <a:pt x="800" y="11"/>
                </a:lnTo>
                <a:lnTo>
                  <a:pt x="772" y="15"/>
                </a:lnTo>
                <a:lnTo>
                  <a:pt x="743" y="21"/>
                </a:lnTo>
                <a:lnTo>
                  <a:pt x="715" y="28"/>
                </a:lnTo>
                <a:lnTo>
                  <a:pt x="687" y="35"/>
                </a:lnTo>
                <a:lnTo>
                  <a:pt x="659" y="43"/>
                </a:lnTo>
                <a:lnTo>
                  <a:pt x="632" y="53"/>
                </a:lnTo>
                <a:lnTo>
                  <a:pt x="604" y="63"/>
                </a:lnTo>
                <a:lnTo>
                  <a:pt x="577" y="74"/>
                </a:lnTo>
                <a:lnTo>
                  <a:pt x="550" y="85"/>
                </a:lnTo>
                <a:lnTo>
                  <a:pt x="525" y="98"/>
                </a:lnTo>
                <a:lnTo>
                  <a:pt x="499" y="111"/>
                </a:lnTo>
                <a:lnTo>
                  <a:pt x="473" y="125"/>
                </a:lnTo>
                <a:lnTo>
                  <a:pt x="448" y="140"/>
                </a:lnTo>
                <a:lnTo>
                  <a:pt x="423" y="155"/>
                </a:lnTo>
                <a:lnTo>
                  <a:pt x="400" y="173"/>
                </a:lnTo>
                <a:lnTo>
                  <a:pt x="376" y="189"/>
                </a:lnTo>
                <a:lnTo>
                  <a:pt x="353" y="207"/>
                </a:lnTo>
                <a:lnTo>
                  <a:pt x="331" y="225"/>
                </a:lnTo>
                <a:lnTo>
                  <a:pt x="309" y="245"/>
                </a:lnTo>
                <a:lnTo>
                  <a:pt x="288" y="265"/>
                </a:lnTo>
                <a:lnTo>
                  <a:pt x="267" y="286"/>
                </a:lnTo>
                <a:lnTo>
                  <a:pt x="247" y="307"/>
                </a:lnTo>
                <a:lnTo>
                  <a:pt x="228" y="328"/>
                </a:lnTo>
                <a:lnTo>
                  <a:pt x="210" y="350"/>
                </a:lnTo>
                <a:lnTo>
                  <a:pt x="191" y="373"/>
                </a:lnTo>
                <a:lnTo>
                  <a:pt x="173" y="397"/>
                </a:lnTo>
                <a:lnTo>
                  <a:pt x="157" y="421"/>
                </a:lnTo>
                <a:lnTo>
                  <a:pt x="142" y="446"/>
                </a:lnTo>
                <a:lnTo>
                  <a:pt x="127" y="470"/>
                </a:lnTo>
                <a:lnTo>
                  <a:pt x="113" y="496"/>
                </a:lnTo>
                <a:lnTo>
                  <a:pt x="99" y="522"/>
                </a:lnTo>
                <a:lnTo>
                  <a:pt x="87" y="548"/>
                </a:lnTo>
                <a:lnTo>
                  <a:pt x="75" y="574"/>
                </a:lnTo>
                <a:lnTo>
                  <a:pt x="64" y="601"/>
                </a:lnTo>
                <a:lnTo>
                  <a:pt x="54" y="629"/>
                </a:lnTo>
                <a:lnTo>
                  <a:pt x="45" y="657"/>
                </a:lnTo>
                <a:lnTo>
                  <a:pt x="36" y="684"/>
                </a:lnTo>
                <a:lnTo>
                  <a:pt x="29" y="712"/>
                </a:lnTo>
                <a:lnTo>
                  <a:pt x="22" y="741"/>
                </a:lnTo>
                <a:lnTo>
                  <a:pt x="16" y="769"/>
                </a:lnTo>
                <a:lnTo>
                  <a:pt x="11" y="798"/>
                </a:lnTo>
                <a:lnTo>
                  <a:pt x="8" y="826"/>
                </a:lnTo>
                <a:lnTo>
                  <a:pt x="4" y="855"/>
                </a:lnTo>
                <a:lnTo>
                  <a:pt x="2" y="884"/>
                </a:lnTo>
                <a:lnTo>
                  <a:pt x="1" y="914"/>
                </a:lnTo>
                <a:lnTo>
                  <a:pt x="0" y="943"/>
                </a:lnTo>
              </a:path>
            </a:pathLst>
          </a:custGeom>
          <a:noFill/>
          <a:ln w="31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5" name="任意多边形 370871">
            <a:extLst>
              <a:ext uri="{FF2B5EF4-FFF2-40B4-BE49-F238E27FC236}">
                <a16:creationId xmlns:a16="http://schemas.microsoft.com/office/drawing/2014/main" id="{893F6138-78DF-C9CE-DE1D-840805EEE901}"/>
              </a:ext>
            </a:extLst>
          </p:cNvPr>
          <p:cNvSpPr>
            <a:spLocks noChangeAspect="1"/>
          </p:cNvSpPr>
          <p:nvPr/>
        </p:nvSpPr>
        <p:spPr>
          <a:xfrm>
            <a:off x="4854575" y="5067300"/>
            <a:ext cx="539750" cy="539750"/>
          </a:xfrm>
          <a:custGeom>
            <a:avLst/>
            <a:gdLst/>
            <a:ahLst/>
            <a:cxnLst/>
            <a:rect l="0" t="0" r="0" b="0"/>
            <a:pathLst>
              <a:path w="1601" h="1603">
                <a:moveTo>
                  <a:pt x="1601" y="802"/>
                </a:moveTo>
                <a:lnTo>
                  <a:pt x="1601" y="775"/>
                </a:lnTo>
                <a:lnTo>
                  <a:pt x="1598" y="748"/>
                </a:lnTo>
                <a:lnTo>
                  <a:pt x="1597" y="721"/>
                </a:lnTo>
                <a:lnTo>
                  <a:pt x="1594" y="694"/>
                </a:lnTo>
                <a:lnTo>
                  <a:pt x="1589" y="669"/>
                </a:lnTo>
                <a:lnTo>
                  <a:pt x="1584" y="642"/>
                </a:lnTo>
                <a:lnTo>
                  <a:pt x="1578" y="616"/>
                </a:lnTo>
                <a:lnTo>
                  <a:pt x="1573" y="591"/>
                </a:lnTo>
                <a:lnTo>
                  <a:pt x="1564" y="565"/>
                </a:lnTo>
                <a:lnTo>
                  <a:pt x="1556" y="539"/>
                </a:lnTo>
                <a:lnTo>
                  <a:pt x="1547" y="514"/>
                </a:lnTo>
                <a:lnTo>
                  <a:pt x="1536" y="489"/>
                </a:lnTo>
                <a:lnTo>
                  <a:pt x="1526" y="465"/>
                </a:lnTo>
                <a:lnTo>
                  <a:pt x="1514" y="440"/>
                </a:lnTo>
                <a:lnTo>
                  <a:pt x="1503" y="417"/>
                </a:lnTo>
                <a:lnTo>
                  <a:pt x="1489" y="393"/>
                </a:lnTo>
                <a:lnTo>
                  <a:pt x="1475" y="370"/>
                </a:lnTo>
                <a:lnTo>
                  <a:pt x="1459" y="348"/>
                </a:lnTo>
                <a:lnTo>
                  <a:pt x="1444" y="327"/>
                </a:lnTo>
                <a:lnTo>
                  <a:pt x="1428" y="305"/>
                </a:lnTo>
                <a:lnTo>
                  <a:pt x="1412" y="285"/>
                </a:lnTo>
                <a:lnTo>
                  <a:pt x="1394" y="264"/>
                </a:lnTo>
                <a:lnTo>
                  <a:pt x="1375" y="245"/>
                </a:lnTo>
                <a:lnTo>
                  <a:pt x="1357" y="225"/>
                </a:lnTo>
                <a:lnTo>
                  <a:pt x="1337" y="208"/>
                </a:lnTo>
                <a:lnTo>
                  <a:pt x="1317" y="190"/>
                </a:lnTo>
                <a:lnTo>
                  <a:pt x="1296" y="173"/>
                </a:lnTo>
                <a:lnTo>
                  <a:pt x="1275" y="157"/>
                </a:lnTo>
                <a:lnTo>
                  <a:pt x="1253" y="141"/>
                </a:lnTo>
                <a:lnTo>
                  <a:pt x="1231" y="126"/>
                </a:lnTo>
                <a:lnTo>
                  <a:pt x="1207" y="112"/>
                </a:lnTo>
                <a:lnTo>
                  <a:pt x="1185" y="99"/>
                </a:lnTo>
                <a:lnTo>
                  <a:pt x="1161" y="87"/>
                </a:lnTo>
                <a:lnTo>
                  <a:pt x="1137" y="75"/>
                </a:lnTo>
                <a:lnTo>
                  <a:pt x="1113" y="64"/>
                </a:lnTo>
                <a:lnTo>
                  <a:pt x="1087" y="54"/>
                </a:lnTo>
                <a:lnTo>
                  <a:pt x="1063" y="45"/>
                </a:lnTo>
                <a:lnTo>
                  <a:pt x="1037" y="36"/>
                </a:lnTo>
                <a:lnTo>
                  <a:pt x="1011" y="29"/>
                </a:lnTo>
                <a:lnTo>
                  <a:pt x="986" y="22"/>
                </a:lnTo>
                <a:lnTo>
                  <a:pt x="959" y="17"/>
                </a:lnTo>
                <a:lnTo>
                  <a:pt x="933" y="12"/>
                </a:lnTo>
                <a:lnTo>
                  <a:pt x="906" y="7"/>
                </a:lnTo>
                <a:lnTo>
                  <a:pt x="880" y="5"/>
                </a:lnTo>
                <a:lnTo>
                  <a:pt x="854" y="3"/>
                </a:lnTo>
                <a:lnTo>
                  <a:pt x="827" y="1"/>
                </a:lnTo>
                <a:lnTo>
                  <a:pt x="800" y="0"/>
                </a:lnTo>
                <a:lnTo>
                  <a:pt x="773" y="1"/>
                </a:lnTo>
                <a:lnTo>
                  <a:pt x="747" y="3"/>
                </a:lnTo>
                <a:lnTo>
                  <a:pt x="720" y="5"/>
                </a:lnTo>
                <a:lnTo>
                  <a:pt x="693" y="7"/>
                </a:lnTo>
                <a:lnTo>
                  <a:pt x="667" y="12"/>
                </a:lnTo>
                <a:lnTo>
                  <a:pt x="640" y="17"/>
                </a:lnTo>
                <a:lnTo>
                  <a:pt x="615" y="22"/>
                </a:lnTo>
                <a:lnTo>
                  <a:pt x="588" y="29"/>
                </a:lnTo>
                <a:lnTo>
                  <a:pt x="562" y="36"/>
                </a:lnTo>
                <a:lnTo>
                  <a:pt x="538" y="45"/>
                </a:lnTo>
                <a:lnTo>
                  <a:pt x="512" y="54"/>
                </a:lnTo>
                <a:lnTo>
                  <a:pt x="488" y="64"/>
                </a:lnTo>
                <a:lnTo>
                  <a:pt x="463" y="75"/>
                </a:lnTo>
                <a:lnTo>
                  <a:pt x="439" y="87"/>
                </a:lnTo>
                <a:lnTo>
                  <a:pt x="415" y="99"/>
                </a:lnTo>
                <a:lnTo>
                  <a:pt x="392" y="112"/>
                </a:lnTo>
                <a:lnTo>
                  <a:pt x="370" y="126"/>
                </a:lnTo>
                <a:lnTo>
                  <a:pt x="346" y="141"/>
                </a:lnTo>
                <a:lnTo>
                  <a:pt x="325" y="157"/>
                </a:lnTo>
                <a:lnTo>
                  <a:pt x="303" y="173"/>
                </a:lnTo>
                <a:lnTo>
                  <a:pt x="283" y="190"/>
                </a:lnTo>
                <a:lnTo>
                  <a:pt x="262" y="208"/>
                </a:lnTo>
                <a:lnTo>
                  <a:pt x="244" y="225"/>
                </a:lnTo>
                <a:lnTo>
                  <a:pt x="224" y="245"/>
                </a:lnTo>
                <a:lnTo>
                  <a:pt x="206" y="264"/>
                </a:lnTo>
                <a:lnTo>
                  <a:pt x="189" y="285"/>
                </a:lnTo>
                <a:lnTo>
                  <a:pt x="171" y="305"/>
                </a:lnTo>
                <a:lnTo>
                  <a:pt x="155" y="327"/>
                </a:lnTo>
                <a:lnTo>
                  <a:pt x="140" y="348"/>
                </a:lnTo>
                <a:lnTo>
                  <a:pt x="125" y="370"/>
                </a:lnTo>
                <a:lnTo>
                  <a:pt x="111" y="393"/>
                </a:lnTo>
                <a:lnTo>
                  <a:pt x="98" y="417"/>
                </a:lnTo>
                <a:lnTo>
                  <a:pt x="85" y="440"/>
                </a:lnTo>
                <a:lnTo>
                  <a:pt x="73" y="465"/>
                </a:lnTo>
                <a:lnTo>
                  <a:pt x="63" y="489"/>
                </a:lnTo>
                <a:lnTo>
                  <a:pt x="52" y="514"/>
                </a:lnTo>
                <a:lnTo>
                  <a:pt x="44" y="539"/>
                </a:lnTo>
                <a:lnTo>
                  <a:pt x="35" y="565"/>
                </a:lnTo>
                <a:lnTo>
                  <a:pt x="28" y="591"/>
                </a:lnTo>
                <a:lnTo>
                  <a:pt x="21" y="616"/>
                </a:lnTo>
                <a:lnTo>
                  <a:pt x="15" y="642"/>
                </a:lnTo>
                <a:lnTo>
                  <a:pt x="10" y="669"/>
                </a:lnTo>
                <a:lnTo>
                  <a:pt x="7" y="694"/>
                </a:lnTo>
                <a:lnTo>
                  <a:pt x="3" y="721"/>
                </a:lnTo>
                <a:lnTo>
                  <a:pt x="1" y="748"/>
                </a:lnTo>
                <a:lnTo>
                  <a:pt x="0" y="775"/>
                </a:lnTo>
                <a:lnTo>
                  <a:pt x="0" y="802"/>
                </a:lnTo>
                <a:lnTo>
                  <a:pt x="0" y="829"/>
                </a:lnTo>
                <a:lnTo>
                  <a:pt x="1" y="855"/>
                </a:lnTo>
                <a:lnTo>
                  <a:pt x="3" y="882"/>
                </a:lnTo>
                <a:lnTo>
                  <a:pt x="7" y="909"/>
                </a:lnTo>
                <a:lnTo>
                  <a:pt x="10" y="935"/>
                </a:lnTo>
                <a:lnTo>
                  <a:pt x="15" y="962"/>
                </a:lnTo>
                <a:lnTo>
                  <a:pt x="21" y="987"/>
                </a:lnTo>
                <a:lnTo>
                  <a:pt x="28" y="1013"/>
                </a:lnTo>
                <a:lnTo>
                  <a:pt x="35" y="1039"/>
                </a:lnTo>
                <a:lnTo>
                  <a:pt x="44" y="1064"/>
                </a:lnTo>
                <a:lnTo>
                  <a:pt x="52" y="1090"/>
                </a:lnTo>
                <a:lnTo>
                  <a:pt x="63" y="1114"/>
                </a:lnTo>
                <a:lnTo>
                  <a:pt x="73" y="1139"/>
                </a:lnTo>
                <a:lnTo>
                  <a:pt x="85" y="1163"/>
                </a:lnTo>
                <a:lnTo>
                  <a:pt x="98" y="1187"/>
                </a:lnTo>
                <a:lnTo>
                  <a:pt x="111" y="1210"/>
                </a:lnTo>
                <a:lnTo>
                  <a:pt x="125" y="1233"/>
                </a:lnTo>
                <a:lnTo>
                  <a:pt x="140" y="1256"/>
                </a:lnTo>
                <a:lnTo>
                  <a:pt x="155" y="1277"/>
                </a:lnTo>
                <a:lnTo>
                  <a:pt x="171" y="1299"/>
                </a:lnTo>
                <a:lnTo>
                  <a:pt x="189" y="1319"/>
                </a:lnTo>
                <a:lnTo>
                  <a:pt x="206" y="1340"/>
                </a:lnTo>
                <a:lnTo>
                  <a:pt x="224" y="1358"/>
                </a:lnTo>
                <a:lnTo>
                  <a:pt x="244" y="1378"/>
                </a:lnTo>
                <a:lnTo>
                  <a:pt x="262" y="1396"/>
                </a:lnTo>
                <a:lnTo>
                  <a:pt x="283" y="1413"/>
                </a:lnTo>
                <a:lnTo>
                  <a:pt x="303" y="1431"/>
                </a:lnTo>
                <a:lnTo>
                  <a:pt x="325" y="1447"/>
                </a:lnTo>
                <a:lnTo>
                  <a:pt x="346" y="1462"/>
                </a:lnTo>
                <a:lnTo>
                  <a:pt x="370" y="1477"/>
                </a:lnTo>
                <a:lnTo>
                  <a:pt x="392" y="1491"/>
                </a:lnTo>
                <a:lnTo>
                  <a:pt x="415" y="1504"/>
                </a:lnTo>
                <a:lnTo>
                  <a:pt x="439" y="1517"/>
                </a:lnTo>
                <a:lnTo>
                  <a:pt x="463" y="1529"/>
                </a:lnTo>
                <a:lnTo>
                  <a:pt x="488" y="1539"/>
                </a:lnTo>
                <a:lnTo>
                  <a:pt x="512" y="1550"/>
                </a:lnTo>
                <a:lnTo>
                  <a:pt x="538" y="1559"/>
                </a:lnTo>
                <a:lnTo>
                  <a:pt x="562" y="1567"/>
                </a:lnTo>
                <a:lnTo>
                  <a:pt x="588" y="1574"/>
                </a:lnTo>
                <a:lnTo>
                  <a:pt x="615" y="1581"/>
                </a:lnTo>
                <a:lnTo>
                  <a:pt x="640" y="1587"/>
                </a:lnTo>
                <a:lnTo>
                  <a:pt x="667" y="1592"/>
                </a:lnTo>
                <a:lnTo>
                  <a:pt x="693" y="1596"/>
                </a:lnTo>
                <a:lnTo>
                  <a:pt x="720" y="1599"/>
                </a:lnTo>
                <a:lnTo>
                  <a:pt x="747" y="1601"/>
                </a:lnTo>
                <a:lnTo>
                  <a:pt x="773" y="1602"/>
                </a:lnTo>
                <a:lnTo>
                  <a:pt x="800" y="1603"/>
                </a:lnTo>
                <a:lnTo>
                  <a:pt x="827" y="1602"/>
                </a:lnTo>
                <a:lnTo>
                  <a:pt x="854" y="1601"/>
                </a:lnTo>
                <a:lnTo>
                  <a:pt x="880" y="1599"/>
                </a:lnTo>
                <a:lnTo>
                  <a:pt x="906" y="1596"/>
                </a:lnTo>
                <a:lnTo>
                  <a:pt x="933" y="1592"/>
                </a:lnTo>
                <a:lnTo>
                  <a:pt x="959" y="1587"/>
                </a:lnTo>
                <a:lnTo>
                  <a:pt x="986" y="1581"/>
                </a:lnTo>
                <a:lnTo>
                  <a:pt x="1011" y="1574"/>
                </a:lnTo>
                <a:lnTo>
                  <a:pt x="1037" y="1567"/>
                </a:lnTo>
                <a:lnTo>
                  <a:pt x="1063" y="1559"/>
                </a:lnTo>
                <a:lnTo>
                  <a:pt x="1087" y="1550"/>
                </a:lnTo>
                <a:lnTo>
                  <a:pt x="1113" y="1539"/>
                </a:lnTo>
                <a:lnTo>
                  <a:pt x="1137" y="1529"/>
                </a:lnTo>
                <a:lnTo>
                  <a:pt x="1161" y="1517"/>
                </a:lnTo>
                <a:lnTo>
                  <a:pt x="1185" y="1504"/>
                </a:lnTo>
                <a:lnTo>
                  <a:pt x="1207" y="1491"/>
                </a:lnTo>
                <a:lnTo>
                  <a:pt x="1231" y="1477"/>
                </a:lnTo>
                <a:lnTo>
                  <a:pt x="1253" y="1462"/>
                </a:lnTo>
                <a:lnTo>
                  <a:pt x="1275" y="1447"/>
                </a:lnTo>
                <a:lnTo>
                  <a:pt x="1296" y="1431"/>
                </a:lnTo>
                <a:lnTo>
                  <a:pt x="1317" y="1413"/>
                </a:lnTo>
                <a:lnTo>
                  <a:pt x="1337" y="1396"/>
                </a:lnTo>
                <a:lnTo>
                  <a:pt x="1357" y="1378"/>
                </a:lnTo>
                <a:lnTo>
                  <a:pt x="1375" y="1358"/>
                </a:lnTo>
                <a:lnTo>
                  <a:pt x="1394" y="1340"/>
                </a:lnTo>
                <a:lnTo>
                  <a:pt x="1412" y="1319"/>
                </a:lnTo>
                <a:lnTo>
                  <a:pt x="1428" y="1299"/>
                </a:lnTo>
                <a:lnTo>
                  <a:pt x="1444" y="1277"/>
                </a:lnTo>
                <a:lnTo>
                  <a:pt x="1459" y="1256"/>
                </a:lnTo>
                <a:lnTo>
                  <a:pt x="1475" y="1233"/>
                </a:lnTo>
                <a:lnTo>
                  <a:pt x="1489" y="1210"/>
                </a:lnTo>
                <a:lnTo>
                  <a:pt x="1503" y="1187"/>
                </a:lnTo>
                <a:lnTo>
                  <a:pt x="1514" y="1163"/>
                </a:lnTo>
                <a:lnTo>
                  <a:pt x="1526" y="1139"/>
                </a:lnTo>
                <a:lnTo>
                  <a:pt x="1536" y="1114"/>
                </a:lnTo>
                <a:lnTo>
                  <a:pt x="1547" y="1090"/>
                </a:lnTo>
                <a:lnTo>
                  <a:pt x="1556" y="1064"/>
                </a:lnTo>
                <a:lnTo>
                  <a:pt x="1564" y="1039"/>
                </a:lnTo>
                <a:lnTo>
                  <a:pt x="1573" y="1013"/>
                </a:lnTo>
                <a:lnTo>
                  <a:pt x="1578" y="987"/>
                </a:lnTo>
                <a:lnTo>
                  <a:pt x="1584" y="962"/>
                </a:lnTo>
                <a:lnTo>
                  <a:pt x="1589" y="935"/>
                </a:lnTo>
                <a:lnTo>
                  <a:pt x="1594" y="909"/>
                </a:lnTo>
                <a:lnTo>
                  <a:pt x="1597" y="882"/>
                </a:lnTo>
                <a:lnTo>
                  <a:pt x="1598" y="855"/>
                </a:lnTo>
                <a:lnTo>
                  <a:pt x="1601" y="829"/>
                </a:lnTo>
                <a:lnTo>
                  <a:pt x="1601" y="802"/>
                </a:lnTo>
              </a:path>
            </a:pathLst>
          </a:custGeom>
          <a:noFill/>
          <a:ln w="28575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6" name="直接连接符 185">
            <a:extLst>
              <a:ext uri="{FF2B5EF4-FFF2-40B4-BE49-F238E27FC236}">
                <a16:creationId xmlns:a16="http://schemas.microsoft.com/office/drawing/2014/main" id="{A9202F31-9566-0A2F-7B23-012D294514D4}"/>
              </a:ext>
            </a:extLst>
          </p:cNvPr>
          <p:cNvSpPr>
            <a:spLocks noChangeAspect="1"/>
          </p:cNvSpPr>
          <p:nvPr/>
        </p:nvSpPr>
        <p:spPr>
          <a:xfrm>
            <a:off x="4248150" y="6207125"/>
            <a:ext cx="1677988" cy="3175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7" name="直接连接符 186">
            <a:extLst>
              <a:ext uri="{FF2B5EF4-FFF2-40B4-BE49-F238E27FC236}">
                <a16:creationId xmlns:a16="http://schemas.microsoft.com/office/drawing/2014/main" id="{97EC5201-7CB4-E384-C69E-D99C82A35624}"/>
              </a:ext>
            </a:extLst>
          </p:cNvPr>
          <p:cNvSpPr>
            <a:spLocks noChangeAspect="1"/>
          </p:cNvSpPr>
          <p:nvPr/>
        </p:nvSpPr>
        <p:spPr>
          <a:xfrm>
            <a:off x="4473575" y="4492625"/>
            <a:ext cx="1544638" cy="1588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88" name="组合 187">
            <a:extLst>
              <a:ext uri="{FF2B5EF4-FFF2-40B4-BE49-F238E27FC236}">
                <a16:creationId xmlns:a16="http://schemas.microsoft.com/office/drawing/2014/main" id="{E614EA5B-6DFE-6E57-33E5-187906D91F8A}"/>
              </a:ext>
            </a:extLst>
          </p:cNvPr>
          <p:cNvGrpSpPr/>
          <p:nvPr/>
        </p:nvGrpSpPr>
        <p:grpSpPr>
          <a:xfrm>
            <a:off x="4578350" y="4875213"/>
            <a:ext cx="1095375" cy="950912"/>
            <a:chOff x="2912" y="3071"/>
            <a:chExt cx="690" cy="599"/>
          </a:xfrm>
        </p:grpSpPr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9A5FD7E4-BF6A-1D35-5AE3-67C3E479606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430" y="3071"/>
              <a:ext cx="172" cy="30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直接连接符 189">
              <a:extLst>
                <a:ext uri="{FF2B5EF4-FFF2-40B4-BE49-F238E27FC236}">
                  <a16:creationId xmlns:a16="http://schemas.microsoft.com/office/drawing/2014/main" id="{F3D88FDA-9CBA-FE1B-837D-23FA480F891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12" y="3071"/>
              <a:ext cx="173" cy="30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F30CD72E-9347-3BFB-6A06-EF69066FD38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085" y="3669"/>
              <a:ext cx="34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直接连接符 191">
              <a:extLst>
                <a:ext uri="{FF2B5EF4-FFF2-40B4-BE49-F238E27FC236}">
                  <a16:creationId xmlns:a16="http://schemas.microsoft.com/office/drawing/2014/main" id="{E369BDA7-6633-996D-A5F3-CABE3EDA4F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12" y="3371"/>
              <a:ext cx="173" cy="298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直接连接符 192">
              <a:extLst>
                <a:ext uri="{FF2B5EF4-FFF2-40B4-BE49-F238E27FC236}">
                  <a16:creationId xmlns:a16="http://schemas.microsoft.com/office/drawing/2014/main" id="{C4039230-9116-D320-C2DF-2DD8DBA9BD6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30" y="3371"/>
              <a:ext cx="172" cy="298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直接连接符 193">
              <a:extLst>
                <a:ext uri="{FF2B5EF4-FFF2-40B4-BE49-F238E27FC236}">
                  <a16:creationId xmlns:a16="http://schemas.microsoft.com/office/drawing/2014/main" id="{FB7EDAEB-C3FB-8B2A-39E2-E6F9144EB35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085" y="3071"/>
              <a:ext cx="34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95" name="直接连接符 194">
            <a:extLst>
              <a:ext uri="{FF2B5EF4-FFF2-40B4-BE49-F238E27FC236}">
                <a16:creationId xmlns:a16="http://schemas.microsoft.com/office/drawing/2014/main" id="{0470EF9A-543D-6472-95E5-2782B5AB89C2}"/>
              </a:ext>
            </a:extLst>
          </p:cNvPr>
          <p:cNvSpPr>
            <a:spLocks noChangeAspect="1"/>
          </p:cNvSpPr>
          <p:nvPr/>
        </p:nvSpPr>
        <p:spPr>
          <a:xfrm>
            <a:off x="6831013" y="2552700"/>
            <a:ext cx="1587" cy="13017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6" name="直接连接符 195">
            <a:extLst>
              <a:ext uri="{FF2B5EF4-FFF2-40B4-BE49-F238E27FC236}">
                <a16:creationId xmlns:a16="http://schemas.microsoft.com/office/drawing/2014/main" id="{1FFA8BF5-45F4-CBF2-B527-C2686A800D46}"/>
              </a:ext>
            </a:extLst>
          </p:cNvPr>
          <p:cNvSpPr>
            <a:spLocks noChangeAspect="1"/>
          </p:cNvSpPr>
          <p:nvPr/>
        </p:nvSpPr>
        <p:spPr>
          <a:xfrm>
            <a:off x="5400675" y="4875213"/>
            <a:ext cx="1809750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7" name="直接连接符 196">
            <a:extLst>
              <a:ext uri="{FF2B5EF4-FFF2-40B4-BE49-F238E27FC236}">
                <a16:creationId xmlns:a16="http://schemas.microsoft.com/office/drawing/2014/main" id="{E99FF345-F48F-D3B8-75E3-20E0863B5D64}"/>
              </a:ext>
            </a:extLst>
          </p:cNvPr>
          <p:cNvSpPr>
            <a:spLocks noChangeAspect="1"/>
          </p:cNvSpPr>
          <p:nvPr/>
        </p:nvSpPr>
        <p:spPr>
          <a:xfrm>
            <a:off x="6018213" y="4492625"/>
            <a:ext cx="811212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8" name="直接连接符 197">
            <a:extLst>
              <a:ext uri="{FF2B5EF4-FFF2-40B4-BE49-F238E27FC236}">
                <a16:creationId xmlns:a16="http://schemas.microsoft.com/office/drawing/2014/main" id="{77D67618-F229-4CE4-C012-CA8B432ED63F}"/>
              </a:ext>
            </a:extLst>
          </p:cNvPr>
          <p:cNvSpPr>
            <a:spLocks noChangeAspect="1"/>
          </p:cNvSpPr>
          <p:nvPr/>
        </p:nvSpPr>
        <p:spPr>
          <a:xfrm flipV="1">
            <a:off x="7685088" y="4325938"/>
            <a:ext cx="4762" cy="10255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9" name="直接连接符 198">
            <a:extLst>
              <a:ext uri="{FF2B5EF4-FFF2-40B4-BE49-F238E27FC236}">
                <a16:creationId xmlns:a16="http://schemas.microsoft.com/office/drawing/2014/main" id="{6C5980B1-5115-E12E-1A27-26EB8E358F9E}"/>
              </a:ext>
            </a:extLst>
          </p:cNvPr>
          <p:cNvSpPr>
            <a:spLocks noChangeAspect="1"/>
          </p:cNvSpPr>
          <p:nvPr/>
        </p:nvSpPr>
        <p:spPr>
          <a:xfrm flipV="1">
            <a:off x="6829425" y="3832225"/>
            <a:ext cx="1588" cy="6604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0" name="直接连接符 199">
            <a:extLst>
              <a:ext uri="{FF2B5EF4-FFF2-40B4-BE49-F238E27FC236}">
                <a16:creationId xmlns:a16="http://schemas.microsoft.com/office/drawing/2014/main" id="{B17C935D-D821-85E0-26F9-C9D7D42E7A8F}"/>
              </a:ext>
            </a:extLst>
          </p:cNvPr>
          <p:cNvSpPr/>
          <p:nvPr/>
        </p:nvSpPr>
        <p:spPr>
          <a:xfrm flipV="1">
            <a:off x="7210425" y="3860800"/>
            <a:ext cx="0" cy="3937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1" name="直接连接符 200">
            <a:extLst>
              <a:ext uri="{FF2B5EF4-FFF2-40B4-BE49-F238E27FC236}">
                <a16:creationId xmlns:a16="http://schemas.microsoft.com/office/drawing/2014/main" id="{F03DE9D7-4B1E-56FB-406A-41065D70C406}"/>
              </a:ext>
            </a:extLst>
          </p:cNvPr>
          <p:cNvSpPr/>
          <p:nvPr/>
        </p:nvSpPr>
        <p:spPr>
          <a:xfrm>
            <a:off x="7415213" y="1781175"/>
            <a:ext cx="1587" cy="2159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2" name="直接连接符 201">
            <a:extLst>
              <a:ext uri="{FF2B5EF4-FFF2-40B4-BE49-F238E27FC236}">
                <a16:creationId xmlns:a16="http://schemas.microsoft.com/office/drawing/2014/main" id="{E775C3E3-1BE0-B851-ED0B-66AE92486F90}"/>
              </a:ext>
            </a:extLst>
          </p:cNvPr>
          <p:cNvSpPr>
            <a:spLocks noChangeAspect="1"/>
          </p:cNvSpPr>
          <p:nvPr/>
        </p:nvSpPr>
        <p:spPr>
          <a:xfrm>
            <a:off x="7462838" y="1809750"/>
            <a:ext cx="1587" cy="1873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3" name="直接连接符 202">
            <a:extLst>
              <a:ext uri="{FF2B5EF4-FFF2-40B4-BE49-F238E27FC236}">
                <a16:creationId xmlns:a16="http://schemas.microsoft.com/office/drawing/2014/main" id="{6AA22616-8657-C666-CD1A-21405188DD4D}"/>
              </a:ext>
            </a:extLst>
          </p:cNvPr>
          <p:cNvSpPr/>
          <p:nvPr/>
        </p:nvSpPr>
        <p:spPr>
          <a:xfrm>
            <a:off x="7210425" y="2003425"/>
            <a:ext cx="0" cy="449263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4" name="直接连接符 203">
            <a:extLst>
              <a:ext uri="{FF2B5EF4-FFF2-40B4-BE49-F238E27FC236}">
                <a16:creationId xmlns:a16="http://schemas.microsoft.com/office/drawing/2014/main" id="{2FE4CBAD-35B7-12CC-7CA0-C4DB29832CD4}"/>
              </a:ext>
            </a:extLst>
          </p:cNvPr>
          <p:cNvSpPr>
            <a:spLocks noChangeAspect="1"/>
          </p:cNvSpPr>
          <p:nvPr/>
        </p:nvSpPr>
        <p:spPr>
          <a:xfrm flipV="1">
            <a:off x="8159750" y="4224338"/>
            <a:ext cx="1588" cy="16002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5" name="直接连接符 204">
            <a:extLst>
              <a:ext uri="{FF2B5EF4-FFF2-40B4-BE49-F238E27FC236}">
                <a16:creationId xmlns:a16="http://schemas.microsoft.com/office/drawing/2014/main" id="{0C8ADB04-5649-A486-7665-959FFB68F842}"/>
              </a:ext>
            </a:extLst>
          </p:cNvPr>
          <p:cNvSpPr>
            <a:spLocks noChangeAspect="1"/>
          </p:cNvSpPr>
          <p:nvPr/>
        </p:nvSpPr>
        <p:spPr>
          <a:xfrm flipV="1">
            <a:off x="8540750" y="3832225"/>
            <a:ext cx="3175" cy="2374900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6" name="直接连接符 205">
            <a:extLst>
              <a:ext uri="{FF2B5EF4-FFF2-40B4-BE49-F238E27FC236}">
                <a16:creationId xmlns:a16="http://schemas.microsoft.com/office/drawing/2014/main" id="{39613F08-1107-2828-7A34-E69ADD8514EB}"/>
              </a:ext>
            </a:extLst>
          </p:cNvPr>
          <p:cNvSpPr>
            <a:spLocks noChangeAspect="1"/>
          </p:cNvSpPr>
          <p:nvPr/>
        </p:nvSpPr>
        <p:spPr>
          <a:xfrm flipV="1">
            <a:off x="8539163" y="2559050"/>
            <a:ext cx="1587" cy="1301750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7" name="直接连接符 206">
            <a:extLst>
              <a:ext uri="{FF2B5EF4-FFF2-40B4-BE49-F238E27FC236}">
                <a16:creationId xmlns:a16="http://schemas.microsoft.com/office/drawing/2014/main" id="{CACB7F18-030E-3BE1-BCEE-07232F6A321B}"/>
              </a:ext>
            </a:extLst>
          </p:cNvPr>
          <p:cNvSpPr>
            <a:spLocks noChangeAspect="1"/>
          </p:cNvSpPr>
          <p:nvPr/>
        </p:nvSpPr>
        <p:spPr>
          <a:xfrm flipV="1">
            <a:off x="7686675" y="3860800"/>
            <a:ext cx="1588" cy="40005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8" name="直接连接符 207">
            <a:extLst>
              <a:ext uri="{FF2B5EF4-FFF2-40B4-BE49-F238E27FC236}">
                <a16:creationId xmlns:a16="http://schemas.microsoft.com/office/drawing/2014/main" id="{92CAFB29-216C-6658-240D-C2779FC80DCA}"/>
              </a:ext>
            </a:extLst>
          </p:cNvPr>
          <p:cNvSpPr>
            <a:spLocks noChangeAspect="1"/>
          </p:cNvSpPr>
          <p:nvPr/>
        </p:nvSpPr>
        <p:spPr>
          <a:xfrm flipV="1">
            <a:off x="8159750" y="3860800"/>
            <a:ext cx="1588" cy="393700"/>
          </a:xfrm>
          <a:prstGeom prst="line">
            <a:avLst/>
          </a:prstGeom>
          <a:ln w="28575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9" name="直接连接符 208">
            <a:extLst>
              <a:ext uri="{FF2B5EF4-FFF2-40B4-BE49-F238E27FC236}">
                <a16:creationId xmlns:a16="http://schemas.microsoft.com/office/drawing/2014/main" id="{4621FE5E-8EC5-9E5E-70B3-E920164B1FD9}"/>
              </a:ext>
            </a:extLst>
          </p:cNvPr>
          <p:cNvSpPr>
            <a:spLocks noChangeAspect="1"/>
          </p:cNvSpPr>
          <p:nvPr/>
        </p:nvSpPr>
        <p:spPr>
          <a:xfrm>
            <a:off x="7915275" y="1809750"/>
            <a:ext cx="1588" cy="18732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0" name="直接连接符 209">
            <a:extLst>
              <a:ext uri="{FF2B5EF4-FFF2-40B4-BE49-F238E27FC236}">
                <a16:creationId xmlns:a16="http://schemas.microsoft.com/office/drawing/2014/main" id="{D181C96F-D39B-48CF-CE4F-07CDBB2E36A6}"/>
              </a:ext>
            </a:extLst>
          </p:cNvPr>
          <p:cNvSpPr>
            <a:spLocks noChangeAspect="1"/>
          </p:cNvSpPr>
          <p:nvPr/>
        </p:nvSpPr>
        <p:spPr>
          <a:xfrm>
            <a:off x="7689850" y="2006600"/>
            <a:ext cx="1588" cy="439738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1" name="直接连接符 210">
            <a:extLst>
              <a:ext uri="{FF2B5EF4-FFF2-40B4-BE49-F238E27FC236}">
                <a16:creationId xmlns:a16="http://schemas.microsoft.com/office/drawing/2014/main" id="{FE264C41-44F6-F7B0-FB83-B9AA396699EA}"/>
              </a:ext>
            </a:extLst>
          </p:cNvPr>
          <p:cNvSpPr>
            <a:spLocks noChangeAspect="1"/>
          </p:cNvSpPr>
          <p:nvPr/>
        </p:nvSpPr>
        <p:spPr>
          <a:xfrm flipV="1">
            <a:off x="7037388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2" name="直接连接符 211">
            <a:extLst>
              <a:ext uri="{FF2B5EF4-FFF2-40B4-BE49-F238E27FC236}">
                <a16:creationId xmlns:a16="http://schemas.microsoft.com/office/drawing/2014/main" id="{11239496-AFA7-F4B7-057B-98FF5910690B}"/>
              </a:ext>
            </a:extLst>
          </p:cNvPr>
          <p:cNvSpPr>
            <a:spLocks noChangeAspect="1"/>
          </p:cNvSpPr>
          <p:nvPr/>
        </p:nvSpPr>
        <p:spPr>
          <a:xfrm flipV="1">
            <a:off x="8313738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3" name="直接连接符 212">
            <a:extLst>
              <a:ext uri="{FF2B5EF4-FFF2-40B4-BE49-F238E27FC236}">
                <a16:creationId xmlns:a16="http://schemas.microsoft.com/office/drawing/2014/main" id="{59DD60F4-D300-B488-FEC8-0FDF02273828}"/>
              </a:ext>
            </a:extLst>
          </p:cNvPr>
          <p:cNvSpPr>
            <a:spLocks noChangeAspect="1"/>
          </p:cNvSpPr>
          <p:nvPr/>
        </p:nvSpPr>
        <p:spPr>
          <a:xfrm>
            <a:off x="6829425" y="2544763"/>
            <a:ext cx="1724025" cy="3175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4" name="直接连接符 213">
            <a:extLst>
              <a:ext uri="{FF2B5EF4-FFF2-40B4-BE49-F238E27FC236}">
                <a16:creationId xmlns:a16="http://schemas.microsoft.com/office/drawing/2014/main" id="{FBD7E924-34DC-3756-CB7F-62249EFA3015}"/>
              </a:ext>
            </a:extLst>
          </p:cNvPr>
          <p:cNvSpPr>
            <a:spLocks noChangeAspect="1"/>
          </p:cNvSpPr>
          <p:nvPr/>
        </p:nvSpPr>
        <p:spPr>
          <a:xfrm>
            <a:off x="6829425" y="3854450"/>
            <a:ext cx="1711325" cy="3175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5" name="直接连接符 214">
            <a:extLst>
              <a:ext uri="{FF2B5EF4-FFF2-40B4-BE49-F238E27FC236}">
                <a16:creationId xmlns:a16="http://schemas.microsoft.com/office/drawing/2014/main" id="{376A456A-552C-DDBD-B028-003E0BD342ED}"/>
              </a:ext>
            </a:extLst>
          </p:cNvPr>
          <p:cNvSpPr>
            <a:spLocks noChangeAspect="1"/>
          </p:cNvSpPr>
          <p:nvPr/>
        </p:nvSpPr>
        <p:spPr>
          <a:xfrm flipV="1">
            <a:off x="7207250" y="4217988"/>
            <a:ext cx="1588" cy="6508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6" name="直接连接符 215">
            <a:extLst>
              <a:ext uri="{FF2B5EF4-FFF2-40B4-BE49-F238E27FC236}">
                <a16:creationId xmlns:a16="http://schemas.microsoft.com/office/drawing/2014/main" id="{57EB0760-CA07-8612-444E-34A87F3EDEA6}"/>
              </a:ext>
            </a:extLst>
          </p:cNvPr>
          <p:cNvSpPr>
            <a:spLocks noChangeAspect="1"/>
          </p:cNvSpPr>
          <p:nvPr/>
        </p:nvSpPr>
        <p:spPr>
          <a:xfrm>
            <a:off x="5870575" y="5345113"/>
            <a:ext cx="1809750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7" name="直接连接符 216">
            <a:extLst>
              <a:ext uri="{FF2B5EF4-FFF2-40B4-BE49-F238E27FC236}">
                <a16:creationId xmlns:a16="http://schemas.microsoft.com/office/drawing/2014/main" id="{EDD42861-EEA7-6E6B-2EC7-7A4F49D338BD}"/>
              </a:ext>
            </a:extLst>
          </p:cNvPr>
          <p:cNvSpPr>
            <a:spLocks noChangeAspect="1"/>
          </p:cNvSpPr>
          <p:nvPr/>
        </p:nvSpPr>
        <p:spPr>
          <a:xfrm flipH="1">
            <a:off x="4494213" y="2444750"/>
            <a:ext cx="1276350" cy="1588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8" name="直接连接符 217">
            <a:extLst>
              <a:ext uri="{FF2B5EF4-FFF2-40B4-BE49-F238E27FC236}">
                <a16:creationId xmlns:a16="http://schemas.microsoft.com/office/drawing/2014/main" id="{8BA69271-E1F8-B3C1-BAD1-69486EF94B78}"/>
              </a:ext>
            </a:extLst>
          </p:cNvPr>
          <p:cNvSpPr>
            <a:spLocks noChangeAspect="1"/>
          </p:cNvSpPr>
          <p:nvPr/>
        </p:nvSpPr>
        <p:spPr>
          <a:xfrm flipV="1">
            <a:off x="4494213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9" name="直接连接符 218">
            <a:extLst>
              <a:ext uri="{FF2B5EF4-FFF2-40B4-BE49-F238E27FC236}">
                <a16:creationId xmlns:a16="http://schemas.microsoft.com/office/drawing/2014/main" id="{C7456E7F-2019-5E78-C4B8-5CAC7EB0FF47}"/>
              </a:ext>
            </a:extLst>
          </p:cNvPr>
          <p:cNvSpPr>
            <a:spLocks noChangeAspect="1"/>
          </p:cNvSpPr>
          <p:nvPr/>
        </p:nvSpPr>
        <p:spPr>
          <a:xfrm flipV="1">
            <a:off x="5770563" y="2444750"/>
            <a:ext cx="1587" cy="100013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0" name="直接连接符 219">
            <a:extLst>
              <a:ext uri="{FF2B5EF4-FFF2-40B4-BE49-F238E27FC236}">
                <a16:creationId xmlns:a16="http://schemas.microsoft.com/office/drawing/2014/main" id="{57BFB660-5422-841F-F7C1-434AD5A5AFF7}"/>
              </a:ext>
            </a:extLst>
          </p:cNvPr>
          <p:cNvSpPr>
            <a:spLocks noChangeAspect="1"/>
          </p:cNvSpPr>
          <p:nvPr/>
        </p:nvSpPr>
        <p:spPr>
          <a:xfrm>
            <a:off x="4913313" y="1798638"/>
            <a:ext cx="1587" cy="207962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1" name="直接连接符 220">
            <a:extLst>
              <a:ext uri="{FF2B5EF4-FFF2-40B4-BE49-F238E27FC236}">
                <a16:creationId xmlns:a16="http://schemas.microsoft.com/office/drawing/2014/main" id="{85BB5694-7DF7-AE1F-B714-C9D5B7F9187B}"/>
              </a:ext>
            </a:extLst>
          </p:cNvPr>
          <p:cNvSpPr>
            <a:spLocks noChangeAspect="1"/>
          </p:cNvSpPr>
          <p:nvPr/>
        </p:nvSpPr>
        <p:spPr>
          <a:xfrm>
            <a:off x="5357813" y="1787525"/>
            <a:ext cx="1587" cy="207963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2" name="直接连接符 221">
            <a:extLst>
              <a:ext uri="{FF2B5EF4-FFF2-40B4-BE49-F238E27FC236}">
                <a16:creationId xmlns:a16="http://schemas.microsoft.com/office/drawing/2014/main" id="{AEFB24F2-8B10-EDC9-27CB-2FCC3E1ACD7D}"/>
              </a:ext>
            </a:extLst>
          </p:cNvPr>
          <p:cNvSpPr>
            <a:spLocks noChangeAspect="1"/>
          </p:cNvSpPr>
          <p:nvPr/>
        </p:nvSpPr>
        <p:spPr>
          <a:xfrm>
            <a:off x="4252913" y="2541588"/>
            <a:ext cx="1801812" cy="1587"/>
          </a:xfrm>
          <a:prstGeom prst="line">
            <a:avLst/>
          </a:prstGeom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23" name="组合 222">
            <a:extLst>
              <a:ext uri="{FF2B5EF4-FFF2-40B4-BE49-F238E27FC236}">
                <a16:creationId xmlns:a16="http://schemas.microsoft.com/office/drawing/2014/main" id="{3908D7D8-9857-B824-F372-B7CE79B98315}"/>
              </a:ext>
            </a:extLst>
          </p:cNvPr>
          <p:cNvGrpSpPr/>
          <p:nvPr/>
        </p:nvGrpSpPr>
        <p:grpSpPr>
          <a:xfrm>
            <a:off x="4573588" y="1968500"/>
            <a:ext cx="1122362" cy="463550"/>
            <a:chOff x="2880" y="1247"/>
            <a:chExt cx="707" cy="292"/>
          </a:xfrm>
        </p:grpSpPr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3AA4592A-1F4C-DF58-521E-6DAA1EA6544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880" y="1257"/>
              <a:ext cx="707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直接连接符 224">
              <a:extLst>
                <a:ext uri="{FF2B5EF4-FFF2-40B4-BE49-F238E27FC236}">
                  <a16:creationId xmlns:a16="http://schemas.microsoft.com/office/drawing/2014/main" id="{818EA71B-E349-BCED-F1DA-7EE90E264D5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87" y="1250"/>
              <a:ext cx="1" cy="28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直接连接符 225">
              <a:extLst>
                <a:ext uri="{FF2B5EF4-FFF2-40B4-BE49-F238E27FC236}">
                  <a16:creationId xmlns:a16="http://schemas.microsoft.com/office/drawing/2014/main" id="{B7E28B09-77AF-FA7B-6628-533EE7DC8A3B}"/>
                </a:ext>
              </a:extLst>
            </p:cNvPr>
            <p:cNvSpPr/>
            <p:nvPr/>
          </p:nvSpPr>
          <p:spPr>
            <a:xfrm>
              <a:off x="3060" y="1256"/>
              <a:ext cx="0" cy="283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直接连接符 226">
              <a:extLst>
                <a:ext uri="{FF2B5EF4-FFF2-40B4-BE49-F238E27FC236}">
                  <a16:creationId xmlns:a16="http://schemas.microsoft.com/office/drawing/2014/main" id="{7E769893-34A5-4C4B-F508-2E37CFB7E46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581" y="1247"/>
              <a:ext cx="1" cy="29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直接连接符 227">
              <a:extLst>
                <a:ext uri="{FF2B5EF4-FFF2-40B4-BE49-F238E27FC236}">
                  <a16:creationId xmlns:a16="http://schemas.microsoft.com/office/drawing/2014/main" id="{28EDDED6-92AA-2401-9B6E-8F7DEEFFF355}"/>
                </a:ext>
              </a:extLst>
            </p:cNvPr>
            <p:cNvSpPr/>
            <p:nvPr/>
          </p:nvSpPr>
          <p:spPr>
            <a:xfrm>
              <a:off x="3407" y="1259"/>
              <a:ext cx="0" cy="28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9" name="组合 228">
            <a:extLst>
              <a:ext uri="{FF2B5EF4-FFF2-40B4-BE49-F238E27FC236}">
                <a16:creationId xmlns:a16="http://schemas.microsoft.com/office/drawing/2014/main" id="{8CF64E00-CD2B-E985-184D-7F97FEF1BB6F}"/>
              </a:ext>
            </a:extLst>
          </p:cNvPr>
          <p:cNvGrpSpPr/>
          <p:nvPr/>
        </p:nvGrpSpPr>
        <p:grpSpPr>
          <a:xfrm>
            <a:off x="527050" y="4164013"/>
            <a:ext cx="1985963" cy="2389187"/>
            <a:chOff x="332" y="2623"/>
            <a:chExt cx="1251" cy="1505"/>
          </a:xfrm>
        </p:grpSpPr>
        <p:sp>
          <p:nvSpPr>
            <p:cNvPr id="230" name="矩形 229">
              <a:extLst>
                <a:ext uri="{FF2B5EF4-FFF2-40B4-BE49-F238E27FC236}">
                  <a16:creationId xmlns:a16="http://schemas.microsoft.com/office/drawing/2014/main" id="{D6C62A69-9380-D589-AFE2-3F59EADBA028}"/>
                </a:ext>
              </a:extLst>
            </p:cNvPr>
            <p:cNvSpPr/>
            <p:nvPr/>
          </p:nvSpPr>
          <p:spPr>
            <a:xfrm>
              <a:off x="332" y="3408"/>
              <a:ext cx="325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隶书" panose="02010509060101010101" pitchFamily="49" charset="-122"/>
                  <a:ea typeface="隶书" panose="02010509060101010101" pitchFamily="49" charset="-122"/>
                </a:rPr>
                <a:t>螺栓</a:t>
              </a: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7BE3A9B2-3E9A-DBDD-8270-A4A04C9A7E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09" y="2675"/>
              <a:ext cx="35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59DFFDF0-02ED-FEC0-94DA-4029C5C677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09" y="3842"/>
              <a:ext cx="35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4B353B58-D504-2144-43A0-7366DB90F9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24" y="2736"/>
              <a:ext cx="1" cy="10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任意多边形 370928">
              <a:extLst>
                <a:ext uri="{FF2B5EF4-FFF2-40B4-BE49-F238E27FC236}">
                  <a16:creationId xmlns:a16="http://schemas.microsoft.com/office/drawing/2014/main" id="{2DCBCD07-47F8-030B-E9C6-00885FFB84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4" y="2675"/>
              <a:ext cx="20" cy="61"/>
            </a:xfrm>
            <a:custGeom>
              <a:avLst/>
              <a:gdLst/>
              <a:ahLst/>
              <a:cxnLst/>
              <a:rect l="0" t="0" r="0" b="0"/>
              <a:pathLst>
                <a:path w="113" h="339">
                  <a:moveTo>
                    <a:pt x="0" y="339"/>
                  </a:moveTo>
                  <a:lnTo>
                    <a:pt x="113" y="339"/>
                  </a:lnTo>
                  <a:lnTo>
                    <a:pt x="56" y="0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任意多边形 370929">
              <a:extLst>
                <a:ext uri="{FF2B5EF4-FFF2-40B4-BE49-F238E27FC236}">
                  <a16:creationId xmlns:a16="http://schemas.microsoft.com/office/drawing/2014/main" id="{A0F137C6-D29F-F260-3612-2DF281F2EE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4" y="2675"/>
              <a:ext cx="20" cy="61"/>
            </a:xfrm>
            <a:custGeom>
              <a:avLst/>
              <a:gdLst/>
              <a:ahLst/>
              <a:cxnLst/>
              <a:rect l="0" t="0" r="0" b="0"/>
              <a:pathLst>
                <a:path w="113" h="339">
                  <a:moveTo>
                    <a:pt x="0" y="339"/>
                  </a:moveTo>
                  <a:lnTo>
                    <a:pt x="113" y="339"/>
                  </a:lnTo>
                  <a:lnTo>
                    <a:pt x="56" y="0"/>
                  </a:lnTo>
                  <a:lnTo>
                    <a:pt x="0" y="33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任意多边形 370930">
              <a:extLst>
                <a:ext uri="{FF2B5EF4-FFF2-40B4-BE49-F238E27FC236}">
                  <a16:creationId xmlns:a16="http://schemas.microsoft.com/office/drawing/2014/main" id="{CC42DE94-F765-980B-FE7D-468C1345EB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4" y="3782"/>
              <a:ext cx="20" cy="60"/>
            </a:xfrm>
            <a:custGeom>
              <a:avLst/>
              <a:gdLst/>
              <a:ahLst/>
              <a:cxnLst/>
              <a:rect l="0" t="0" r="0" b="0"/>
              <a:pathLst>
                <a:path w="113" h="337">
                  <a:moveTo>
                    <a:pt x="0" y="0"/>
                  </a:moveTo>
                  <a:lnTo>
                    <a:pt x="113" y="0"/>
                  </a:lnTo>
                  <a:lnTo>
                    <a:pt x="56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任意多边形 370931">
              <a:extLst>
                <a:ext uri="{FF2B5EF4-FFF2-40B4-BE49-F238E27FC236}">
                  <a16:creationId xmlns:a16="http://schemas.microsoft.com/office/drawing/2014/main" id="{AB4C8957-3FAE-A95E-2ADF-FEBD65E69D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4" y="3782"/>
              <a:ext cx="20" cy="60"/>
            </a:xfrm>
            <a:custGeom>
              <a:avLst/>
              <a:gdLst/>
              <a:ahLst/>
              <a:cxnLst/>
              <a:rect l="0" t="0" r="0" b="0"/>
              <a:pathLst>
                <a:path w="113" h="337">
                  <a:moveTo>
                    <a:pt x="0" y="0"/>
                  </a:moveTo>
                  <a:lnTo>
                    <a:pt x="113" y="0"/>
                  </a:lnTo>
                  <a:lnTo>
                    <a:pt x="56" y="33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879D7194-563D-1E7C-C04A-3A524E8603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09" y="3842"/>
              <a:ext cx="1" cy="1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直接连接符 238">
              <a:extLst>
                <a:ext uri="{FF2B5EF4-FFF2-40B4-BE49-F238E27FC236}">
                  <a16:creationId xmlns:a16="http://schemas.microsoft.com/office/drawing/2014/main" id="{DA2F2E8A-D3E6-F515-D9DB-039F01F318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24" y="384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E0BE805D-7B1D-B345-22A1-6D94666EA3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8" y="2677"/>
              <a:ext cx="1" cy="138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87F80AAF-AC15-9F10-5444-C2B523A01F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5" y="2682"/>
              <a:ext cx="1" cy="6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7DB16896-AB1F-49EB-AA35-993E71B767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81" y="2685"/>
              <a:ext cx="1" cy="6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43" name="组合 242">
              <a:extLst>
                <a:ext uri="{FF2B5EF4-FFF2-40B4-BE49-F238E27FC236}">
                  <a16:creationId xmlns:a16="http://schemas.microsoft.com/office/drawing/2014/main" id="{45B87A80-630D-D407-DBAC-27C5429698D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18" y="2623"/>
              <a:ext cx="1" cy="1505"/>
              <a:chOff x="1070" y="2631"/>
              <a:chExt cx="1" cy="1210"/>
            </a:xfrm>
          </p:grpSpPr>
          <p:sp>
            <p:nvSpPr>
              <p:cNvPr id="258" name="直接连接符 257">
                <a:extLst>
                  <a:ext uri="{FF2B5EF4-FFF2-40B4-BE49-F238E27FC236}">
                    <a16:creationId xmlns:a16="http://schemas.microsoft.com/office/drawing/2014/main" id="{A142CE6E-99DE-FE68-9B9D-CC7C0BE1D0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2631"/>
                <a:ext cx="1" cy="157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直接连接符 258">
                <a:extLst>
                  <a:ext uri="{FF2B5EF4-FFF2-40B4-BE49-F238E27FC236}">
                    <a16:creationId xmlns:a16="http://schemas.microsoft.com/office/drawing/2014/main" id="{885A8184-4FCD-32B4-201D-8A7365D20C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2811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直接连接符 259">
                <a:extLst>
                  <a:ext uri="{FF2B5EF4-FFF2-40B4-BE49-F238E27FC236}">
                    <a16:creationId xmlns:a16="http://schemas.microsoft.com/office/drawing/2014/main" id="{5E6120E1-B7D5-69AE-2133-2F5E85D42C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2857"/>
                <a:ext cx="1" cy="138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直接连接符 260">
                <a:extLst>
                  <a:ext uri="{FF2B5EF4-FFF2-40B4-BE49-F238E27FC236}">
                    <a16:creationId xmlns:a16="http://schemas.microsoft.com/office/drawing/2014/main" id="{7AD68869-AF1F-4FB2-F59C-49AE7E9556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018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直接连接符 261">
                <a:extLst>
                  <a:ext uri="{FF2B5EF4-FFF2-40B4-BE49-F238E27FC236}">
                    <a16:creationId xmlns:a16="http://schemas.microsoft.com/office/drawing/2014/main" id="{D35B8B13-80BD-06BF-2091-64978C4CBE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064"/>
                <a:ext cx="1" cy="138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3" name="直接连接符 262">
                <a:extLst>
                  <a:ext uri="{FF2B5EF4-FFF2-40B4-BE49-F238E27FC236}">
                    <a16:creationId xmlns:a16="http://schemas.microsoft.com/office/drawing/2014/main" id="{D28E430E-898A-1554-0BDD-75709BABBC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225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直接连接符 263">
                <a:extLst>
                  <a:ext uri="{FF2B5EF4-FFF2-40B4-BE49-F238E27FC236}">
                    <a16:creationId xmlns:a16="http://schemas.microsoft.com/office/drawing/2014/main" id="{9E3F11DF-A752-CDA8-B11F-A74CD2E6DC9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271"/>
                <a:ext cx="1" cy="137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直接连接符 264">
                <a:extLst>
                  <a:ext uri="{FF2B5EF4-FFF2-40B4-BE49-F238E27FC236}">
                    <a16:creationId xmlns:a16="http://schemas.microsoft.com/office/drawing/2014/main" id="{F1E85E78-8BA7-ACAF-781F-5FC38B6956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431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直接连接符 265">
                <a:extLst>
                  <a:ext uri="{FF2B5EF4-FFF2-40B4-BE49-F238E27FC236}">
                    <a16:creationId xmlns:a16="http://schemas.microsoft.com/office/drawing/2014/main" id="{2BC8802E-92B8-EDFF-65BF-A6D96DC6A5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477"/>
                <a:ext cx="1" cy="138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直接连接符 266">
                <a:extLst>
                  <a:ext uri="{FF2B5EF4-FFF2-40B4-BE49-F238E27FC236}">
                    <a16:creationId xmlns:a16="http://schemas.microsoft.com/office/drawing/2014/main" id="{2744F1B0-C201-B67C-287A-F6C1A55A6D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638"/>
                <a:ext cx="1" cy="2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直接连接符 267">
                <a:extLst>
                  <a:ext uri="{FF2B5EF4-FFF2-40B4-BE49-F238E27FC236}">
                    <a16:creationId xmlns:a16="http://schemas.microsoft.com/office/drawing/2014/main" id="{0225C598-37E2-66C5-B104-9A4D081E9C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3684"/>
                <a:ext cx="1" cy="157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A0C4DB9E-49B5-7142-45F9-244B3089EBD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93" y="4063"/>
              <a:ext cx="636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7629E8AF-0F94-4EE5-7D45-BFD209528A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0" y="3845"/>
              <a:ext cx="1" cy="22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直接连接符 245">
              <a:extLst>
                <a:ext uri="{FF2B5EF4-FFF2-40B4-BE49-F238E27FC236}">
                  <a16:creationId xmlns:a16="http://schemas.microsoft.com/office/drawing/2014/main" id="{58C4087B-AE10-9E92-D265-38363DE9B8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8" y="3298"/>
              <a:ext cx="311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直接连接符 246">
              <a:extLst>
                <a:ext uri="{FF2B5EF4-FFF2-40B4-BE49-F238E27FC236}">
                  <a16:creationId xmlns:a16="http://schemas.microsoft.com/office/drawing/2014/main" id="{B57487D8-AEEE-94D2-D0E9-9E6A6A4541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24" y="3842"/>
              <a:ext cx="1" cy="22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BF750B7A-561A-7BA8-8885-F853FA599D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7" y="2873"/>
              <a:ext cx="19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任意多边形 370954">
              <a:extLst>
                <a:ext uri="{FF2B5EF4-FFF2-40B4-BE49-F238E27FC236}">
                  <a16:creationId xmlns:a16="http://schemas.microsoft.com/office/drawing/2014/main" id="{62FE3208-CF53-9195-1001-16BB0265F1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8" y="2863"/>
              <a:ext cx="59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337" y="0"/>
                  </a:moveTo>
                  <a:lnTo>
                    <a:pt x="337" y="113"/>
                  </a:lnTo>
                  <a:lnTo>
                    <a:pt x="0" y="57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任意多边形 370955">
              <a:extLst>
                <a:ext uri="{FF2B5EF4-FFF2-40B4-BE49-F238E27FC236}">
                  <a16:creationId xmlns:a16="http://schemas.microsoft.com/office/drawing/2014/main" id="{49EFAE58-1138-EC6D-D46B-05EE7297E4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8" y="2863"/>
              <a:ext cx="59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337" y="0"/>
                  </a:moveTo>
                  <a:lnTo>
                    <a:pt x="337" y="113"/>
                  </a:lnTo>
                  <a:lnTo>
                    <a:pt x="0" y="57"/>
                  </a:lnTo>
                  <a:lnTo>
                    <a:pt x="33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任意多边形 370956">
              <a:extLst>
                <a:ext uri="{FF2B5EF4-FFF2-40B4-BE49-F238E27FC236}">
                  <a16:creationId xmlns:a16="http://schemas.microsoft.com/office/drawing/2014/main" id="{AE7BBB1E-C496-BD3F-A815-27264B70A2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09" y="2863"/>
              <a:ext cx="60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0" y="0"/>
                  </a:moveTo>
                  <a:lnTo>
                    <a:pt x="0" y="113"/>
                  </a:lnTo>
                  <a:lnTo>
                    <a:pt x="337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任意多边形 370957">
              <a:extLst>
                <a:ext uri="{FF2B5EF4-FFF2-40B4-BE49-F238E27FC236}">
                  <a16:creationId xmlns:a16="http://schemas.microsoft.com/office/drawing/2014/main" id="{916C8365-AEA8-9BE2-1D55-C77C3A159E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09" y="2863"/>
              <a:ext cx="60" cy="20"/>
            </a:xfrm>
            <a:custGeom>
              <a:avLst/>
              <a:gdLst/>
              <a:ahLst/>
              <a:cxnLst/>
              <a:rect l="0" t="0" r="0" b="0"/>
              <a:pathLst>
                <a:path w="337" h="113">
                  <a:moveTo>
                    <a:pt x="0" y="0"/>
                  </a:moveTo>
                  <a:lnTo>
                    <a:pt x="0" y="113"/>
                  </a:lnTo>
                  <a:lnTo>
                    <a:pt x="337" y="5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直接连接符 252">
              <a:extLst>
                <a:ext uri="{FF2B5EF4-FFF2-40B4-BE49-F238E27FC236}">
                  <a16:creationId xmlns:a16="http://schemas.microsoft.com/office/drawing/2014/main" id="{0D0C033B-4759-EA9B-556A-4C9F48E3D1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58" y="2675"/>
              <a:ext cx="311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文本框 253">
              <a:extLst>
                <a:ext uri="{FF2B5EF4-FFF2-40B4-BE49-F238E27FC236}">
                  <a16:creationId xmlns:a16="http://schemas.microsoft.com/office/drawing/2014/main" id="{6AF0D0D7-37D5-3B77-D59E-671EB03732F3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070" y="2691"/>
              <a:ext cx="18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d</a:t>
              </a:r>
            </a:p>
          </p:txBody>
        </p:sp>
        <p:sp>
          <p:nvSpPr>
            <p:cNvPr id="255" name="文本框 254">
              <a:extLst>
                <a:ext uri="{FF2B5EF4-FFF2-40B4-BE49-F238E27FC236}">
                  <a16:creationId xmlns:a16="http://schemas.microsoft.com/office/drawing/2014/main" id="{83858AC4-B014-B91B-5971-4E2BB3C01A3E}"/>
                </a:ext>
              </a:extLst>
            </p:cNvPr>
            <p:cNvSpPr txBox="1">
              <a:spLocks noChangeAspect="1"/>
            </p:cNvSpPr>
            <p:nvPr/>
          </p:nvSpPr>
          <p:spPr>
            <a:xfrm flipV="1">
              <a:off x="1294" y="3236"/>
              <a:ext cx="289" cy="202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L</a:t>
              </a:r>
              <a:r>
                <a:rPr kumimoji="0" lang="en-US" altLang="zh-CN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h</a:t>
              </a:r>
              <a:endParaRPr kumimoji="0" lang="en-US" altLang="zh-CN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直接连接符 255">
              <a:extLst>
                <a:ext uri="{FF2B5EF4-FFF2-40B4-BE49-F238E27FC236}">
                  <a16:creationId xmlns:a16="http://schemas.microsoft.com/office/drawing/2014/main" id="{DEC65D20-8363-7A24-0749-8351AB148A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66" y="2676"/>
              <a:ext cx="1" cy="1389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直接连接符 256">
              <a:extLst>
                <a:ext uri="{FF2B5EF4-FFF2-40B4-BE49-F238E27FC236}">
                  <a16:creationId xmlns:a16="http://schemas.microsoft.com/office/drawing/2014/main" id="{D99575F6-3F70-2C34-73E5-1E4F0ADE0AF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02" y="3842"/>
              <a:ext cx="62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69" name="直接连接符 268">
            <a:extLst>
              <a:ext uri="{FF2B5EF4-FFF2-40B4-BE49-F238E27FC236}">
                <a16:creationId xmlns:a16="http://schemas.microsoft.com/office/drawing/2014/main" id="{E6D211C1-A1E6-8703-9045-9399282D898E}"/>
              </a:ext>
            </a:extLst>
          </p:cNvPr>
          <p:cNvSpPr/>
          <p:nvPr/>
        </p:nvSpPr>
        <p:spPr>
          <a:xfrm>
            <a:off x="8169275" y="2006600"/>
            <a:ext cx="0" cy="449263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0" name="直接连接符 269">
            <a:extLst>
              <a:ext uri="{FF2B5EF4-FFF2-40B4-BE49-F238E27FC236}">
                <a16:creationId xmlns:a16="http://schemas.microsoft.com/office/drawing/2014/main" id="{2C119186-4382-00E2-8E62-D15A8FD1362D}"/>
              </a:ext>
            </a:extLst>
          </p:cNvPr>
          <p:cNvSpPr>
            <a:spLocks noChangeAspect="1"/>
          </p:cNvSpPr>
          <p:nvPr/>
        </p:nvSpPr>
        <p:spPr>
          <a:xfrm flipH="1">
            <a:off x="7037388" y="2444750"/>
            <a:ext cx="1276350" cy="1588"/>
          </a:xfrm>
          <a:prstGeom prst="line">
            <a:avLst/>
          </a:prstGeom>
          <a:ln w="28575" cap="flat" cmpd="sng">
            <a:solidFill>
              <a:srgbClr val="FF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71" name="组合 270">
            <a:extLst>
              <a:ext uri="{FF2B5EF4-FFF2-40B4-BE49-F238E27FC236}">
                <a16:creationId xmlns:a16="http://schemas.microsoft.com/office/drawing/2014/main" id="{EB930AFB-EC3F-BBEB-2514-16D3F844A866}"/>
              </a:ext>
            </a:extLst>
          </p:cNvPr>
          <p:cNvGrpSpPr>
            <a:grpSpLocks noChangeAspect="1"/>
          </p:cNvGrpSpPr>
          <p:nvPr/>
        </p:nvGrpSpPr>
        <p:grpSpPr>
          <a:xfrm>
            <a:off x="5130800" y="1727200"/>
            <a:ext cx="1588" cy="2646363"/>
            <a:chOff x="2738" y="864"/>
            <a:chExt cx="1" cy="1464"/>
          </a:xfrm>
        </p:grpSpPr>
        <p:sp>
          <p:nvSpPr>
            <p:cNvPr id="272" name="直接连接符 271">
              <a:extLst>
                <a:ext uri="{FF2B5EF4-FFF2-40B4-BE49-F238E27FC236}">
                  <a16:creationId xmlns:a16="http://schemas.microsoft.com/office/drawing/2014/main" id="{B9EFA7C3-319D-64F2-1128-E8F447B6BFD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2144"/>
              <a:ext cx="1" cy="1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直接连接符 272">
              <a:extLst>
                <a:ext uri="{FF2B5EF4-FFF2-40B4-BE49-F238E27FC236}">
                  <a16:creationId xmlns:a16="http://schemas.microsoft.com/office/drawing/2014/main" id="{91B9323C-5EDD-E085-EC94-5522B26A98A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2088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直接连接符 273">
              <a:extLst>
                <a:ext uri="{FF2B5EF4-FFF2-40B4-BE49-F238E27FC236}">
                  <a16:creationId xmlns:a16="http://schemas.microsoft.com/office/drawing/2014/main" id="{DCB7F84B-A415-7BA0-73D6-916AC55C126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891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直接连接符 274">
              <a:extLst>
                <a:ext uri="{FF2B5EF4-FFF2-40B4-BE49-F238E27FC236}">
                  <a16:creationId xmlns:a16="http://schemas.microsoft.com/office/drawing/2014/main" id="{EA1CA922-3372-91A9-4EFF-03DCA9145FB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835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直接连接符 275">
              <a:extLst>
                <a:ext uri="{FF2B5EF4-FFF2-40B4-BE49-F238E27FC236}">
                  <a16:creationId xmlns:a16="http://schemas.microsoft.com/office/drawing/2014/main" id="{CBB1BDF4-8968-8441-FAE8-43AC3AB85A2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638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直接连接符 276">
              <a:extLst>
                <a:ext uri="{FF2B5EF4-FFF2-40B4-BE49-F238E27FC236}">
                  <a16:creationId xmlns:a16="http://schemas.microsoft.com/office/drawing/2014/main" id="{AB2B40C1-D811-F270-9675-5279EA0A273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582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直接连接符 277">
              <a:extLst>
                <a:ext uri="{FF2B5EF4-FFF2-40B4-BE49-F238E27FC236}">
                  <a16:creationId xmlns:a16="http://schemas.microsoft.com/office/drawing/2014/main" id="{77768F02-5B36-0005-3247-7BD854E942E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385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直接连接符 278">
              <a:extLst>
                <a:ext uri="{FF2B5EF4-FFF2-40B4-BE49-F238E27FC236}">
                  <a16:creationId xmlns:a16="http://schemas.microsoft.com/office/drawing/2014/main" id="{C41A4700-72D8-CC39-5708-1F0E480F9DB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329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直接连接符 279">
              <a:extLst>
                <a:ext uri="{FF2B5EF4-FFF2-40B4-BE49-F238E27FC236}">
                  <a16:creationId xmlns:a16="http://schemas.microsoft.com/office/drawing/2014/main" id="{E19B9072-FF7E-D8FA-B31E-CF96E87E013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132"/>
              <a:ext cx="1" cy="1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直接连接符 280">
              <a:extLst>
                <a:ext uri="{FF2B5EF4-FFF2-40B4-BE49-F238E27FC236}">
                  <a16:creationId xmlns:a16="http://schemas.microsoft.com/office/drawing/2014/main" id="{A4F19624-E22C-21CD-40D6-276677A00D8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1076"/>
              <a:ext cx="1" cy="2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直接连接符 281">
              <a:extLst>
                <a:ext uri="{FF2B5EF4-FFF2-40B4-BE49-F238E27FC236}">
                  <a16:creationId xmlns:a16="http://schemas.microsoft.com/office/drawing/2014/main" id="{55F8C398-A238-0B43-B5D4-413917BBC6B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38" y="864"/>
              <a:ext cx="1" cy="1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3" name="组合 282">
            <a:extLst>
              <a:ext uri="{FF2B5EF4-FFF2-40B4-BE49-F238E27FC236}">
                <a16:creationId xmlns:a16="http://schemas.microsoft.com/office/drawing/2014/main" id="{F78A7BA6-9DEC-55BC-AD4A-F705AF62E49E}"/>
              </a:ext>
            </a:extLst>
          </p:cNvPr>
          <p:cNvGrpSpPr/>
          <p:nvPr/>
        </p:nvGrpSpPr>
        <p:grpSpPr>
          <a:xfrm>
            <a:off x="514350" y="990600"/>
            <a:ext cx="1755775" cy="590550"/>
            <a:chOff x="324" y="624"/>
            <a:chExt cx="1106" cy="372"/>
          </a:xfrm>
        </p:grpSpPr>
        <p:sp>
          <p:nvSpPr>
            <p:cNvPr id="284" name="矩形 283">
              <a:extLst>
                <a:ext uri="{FF2B5EF4-FFF2-40B4-BE49-F238E27FC236}">
                  <a16:creationId xmlns:a16="http://schemas.microsoft.com/office/drawing/2014/main" id="{2F8D0819-52C6-CC04-C71B-34F8DAF678BD}"/>
                </a:ext>
              </a:extLst>
            </p:cNvPr>
            <p:cNvSpPr/>
            <p:nvPr/>
          </p:nvSpPr>
          <p:spPr>
            <a:xfrm>
              <a:off x="324" y="720"/>
              <a:ext cx="325" cy="19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隶书" panose="02010509060101010101" pitchFamily="49" charset="-122"/>
                  <a:ea typeface="隶书" panose="02010509060101010101" pitchFamily="49" charset="-122"/>
                </a:rPr>
                <a:t>螺母</a:t>
              </a:r>
            </a:p>
          </p:txBody>
        </p:sp>
        <p:sp>
          <p:nvSpPr>
            <p:cNvPr id="285" name="直接连接符 284">
              <a:extLst>
                <a:ext uri="{FF2B5EF4-FFF2-40B4-BE49-F238E27FC236}">
                  <a16:creationId xmlns:a16="http://schemas.microsoft.com/office/drawing/2014/main" id="{9C466848-E0A2-57C3-80B2-072BE950BDF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08" y="931"/>
              <a:ext cx="622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直接连接符 285">
              <a:extLst>
                <a:ext uri="{FF2B5EF4-FFF2-40B4-BE49-F238E27FC236}">
                  <a16:creationId xmlns:a16="http://schemas.microsoft.com/office/drawing/2014/main" id="{1882F7D0-489D-7042-2A33-2A956087DDE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08" y="681"/>
              <a:ext cx="1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直接连接符 286">
              <a:extLst>
                <a:ext uri="{FF2B5EF4-FFF2-40B4-BE49-F238E27FC236}">
                  <a16:creationId xmlns:a16="http://schemas.microsoft.com/office/drawing/2014/main" id="{A8052A68-C37E-3E00-EA37-96ADD5C1F1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3" y="684"/>
              <a:ext cx="2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直接连接符 287">
              <a:extLst>
                <a:ext uri="{FF2B5EF4-FFF2-40B4-BE49-F238E27FC236}">
                  <a16:creationId xmlns:a16="http://schemas.microsoft.com/office/drawing/2014/main" id="{6C4BEB70-D7CA-2642-1A2D-952B16847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74" y="684"/>
              <a:ext cx="2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直接连接符 288">
              <a:extLst>
                <a:ext uri="{FF2B5EF4-FFF2-40B4-BE49-F238E27FC236}">
                  <a16:creationId xmlns:a16="http://schemas.microsoft.com/office/drawing/2014/main" id="{3570B753-49FB-F911-4D00-5D9FA8CBDE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3" y="705"/>
              <a:ext cx="2" cy="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直接连接符 289">
              <a:extLst>
                <a:ext uri="{FF2B5EF4-FFF2-40B4-BE49-F238E27FC236}">
                  <a16:creationId xmlns:a16="http://schemas.microsoft.com/office/drawing/2014/main" id="{86061BCA-9619-71C8-19BE-34E6795560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74" y="705"/>
              <a:ext cx="2" cy="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91" name="组合 290">
              <a:extLst>
                <a:ext uri="{FF2B5EF4-FFF2-40B4-BE49-F238E27FC236}">
                  <a16:creationId xmlns:a16="http://schemas.microsoft.com/office/drawing/2014/main" id="{D5F88603-2197-03DA-4773-E0E803D63C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19" y="624"/>
              <a:ext cx="1" cy="372"/>
              <a:chOff x="1070" y="1104"/>
              <a:chExt cx="1" cy="299"/>
            </a:xfrm>
          </p:grpSpPr>
          <p:sp>
            <p:nvSpPr>
              <p:cNvPr id="294" name="直接连接符 293">
                <a:extLst>
                  <a:ext uri="{FF2B5EF4-FFF2-40B4-BE49-F238E27FC236}">
                    <a16:creationId xmlns:a16="http://schemas.microsoft.com/office/drawing/2014/main" id="{10D4099A-AA18-9DA5-57A4-0F1D43F591F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104"/>
                <a:ext cx="1" cy="121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直接连接符 294">
                <a:extLst>
                  <a:ext uri="{FF2B5EF4-FFF2-40B4-BE49-F238E27FC236}">
                    <a16:creationId xmlns:a16="http://schemas.microsoft.com/office/drawing/2014/main" id="{6896FCB7-E508-9676-0D54-7F9DDC1488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244"/>
                <a:ext cx="1" cy="19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直接连接符 295">
                <a:extLst>
                  <a:ext uri="{FF2B5EF4-FFF2-40B4-BE49-F238E27FC236}">
                    <a16:creationId xmlns:a16="http://schemas.microsoft.com/office/drawing/2014/main" id="{66723D75-133D-8BEF-1D22-7074B3DAD28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282"/>
                <a:ext cx="1" cy="121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92" name="直接连接符 291">
              <a:extLst>
                <a:ext uri="{FF2B5EF4-FFF2-40B4-BE49-F238E27FC236}">
                  <a16:creationId xmlns:a16="http://schemas.microsoft.com/office/drawing/2014/main" id="{C66BA459-41CD-A97D-0E95-F4BCE171639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08" y="684"/>
              <a:ext cx="622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直接连接符 292">
              <a:extLst>
                <a:ext uri="{FF2B5EF4-FFF2-40B4-BE49-F238E27FC236}">
                  <a16:creationId xmlns:a16="http://schemas.microsoft.com/office/drawing/2014/main" id="{7D9CDFFD-98F2-890B-46B4-6C45412F166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29" y="684"/>
              <a:ext cx="1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97" name="组合 296">
            <a:extLst>
              <a:ext uri="{FF2B5EF4-FFF2-40B4-BE49-F238E27FC236}">
                <a16:creationId xmlns:a16="http://schemas.microsoft.com/office/drawing/2014/main" id="{4FD2DDC7-77E2-2FA7-D2AA-B00D9A988BBB}"/>
              </a:ext>
            </a:extLst>
          </p:cNvPr>
          <p:cNvGrpSpPr/>
          <p:nvPr/>
        </p:nvGrpSpPr>
        <p:grpSpPr>
          <a:xfrm>
            <a:off x="4552950" y="3856038"/>
            <a:ext cx="1152525" cy="409575"/>
            <a:chOff x="2868" y="2429"/>
            <a:chExt cx="726" cy="258"/>
          </a:xfrm>
        </p:grpSpPr>
        <p:sp>
          <p:nvSpPr>
            <p:cNvPr id="298" name="直接连接符 297">
              <a:extLst>
                <a:ext uri="{FF2B5EF4-FFF2-40B4-BE49-F238E27FC236}">
                  <a16:creationId xmlns:a16="http://schemas.microsoft.com/office/drawing/2014/main" id="{641AA489-B720-2900-4A6E-859BC7171F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9" y="2434"/>
              <a:ext cx="1" cy="25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直接连接符 298">
              <a:extLst>
                <a:ext uri="{FF2B5EF4-FFF2-40B4-BE49-F238E27FC236}">
                  <a16:creationId xmlns:a16="http://schemas.microsoft.com/office/drawing/2014/main" id="{569B0F09-11C5-4911-4823-C6D12EA37CA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868" y="2681"/>
              <a:ext cx="726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直接连接符 299">
              <a:extLst>
                <a:ext uri="{FF2B5EF4-FFF2-40B4-BE49-F238E27FC236}">
                  <a16:creationId xmlns:a16="http://schemas.microsoft.com/office/drawing/2014/main" id="{64ACA13E-99FE-1F3A-5949-D94D5E0235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60" y="2429"/>
              <a:ext cx="1" cy="25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直接连接符 300">
              <a:extLst>
                <a:ext uri="{FF2B5EF4-FFF2-40B4-BE49-F238E27FC236}">
                  <a16:creationId xmlns:a16="http://schemas.microsoft.com/office/drawing/2014/main" id="{C07BC72B-F5B5-FE03-23CC-7E801A7A60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08" y="2429"/>
              <a:ext cx="1" cy="25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直接连接符 301">
              <a:extLst>
                <a:ext uri="{FF2B5EF4-FFF2-40B4-BE49-F238E27FC236}">
                  <a16:creationId xmlns:a16="http://schemas.microsoft.com/office/drawing/2014/main" id="{AE400DFB-4F87-D8F1-85CC-2EFE16C9CA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93" y="2429"/>
              <a:ext cx="1" cy="25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03" name="Group 65">
            <a:extLst>
              <a:ext uri="{FF2B5EF4-FFF2-40B4-BE49-F238E27FC236}">
                <a16:creationId xmlns:a16="http://schemas.microsoft.com/office/drawing/2014/main" id="{97ADAF5E-96C1-0235-F9AB-2D94A3128A40}"/>
              </a:ext>
            </a:extLst>
          </p:cNvPr>
          <p:cNvGrpSpPr>
            <a:grpSpLocks/>
          </p:cNvGrpSpPr>
          <p:nvPr/>
        </p:nvGrpSpPr>
        <p:grpSpPr bwMode="auto">
          <a:xfrm>
            <a:off x="5571629" y="80964"/>
            <a:ext cx="1784348" cy="1701799"/>
            <a:chOff x="1560" y="312"/>
            <a:chExt cx="1708" cy="1758"/>
          </a:xfrm>
        </p:grpSpPr>
        <p:grpSp>
          <p:nvGrpSpPr>
            <p:cNvPr id="304" name="Group 66">
              <a:extLst>
                <a:ext uri="{FF2B5EF4-FFF2-40B4-BE49-F238E27FC236}">
                  <a16:creationId xmlns:a16="http://schemas.microsoft.com/office/drawing/2014/main" id="{8DE3BA80-1DEF-48C7-EE95-20622393B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8" y="1635"/>
              <a:ext cx="555" cy="435"/>
              <a:chOff x="2088" y="1635"/>
              <a:chExt cx="555" cy="435"/>
            </a:xfrm>
          </p:grpSpPr>
          <p:sp>
            <p:nvSpPr>
              <p:cNvPr id="432" name="Freeform 67">
                <a:extLst>
                  <a:ext uri="{FF2B5EF4-FFF2-40B4-BE49-F238E27FC236}">
                    <a16:creationId xmlns:a16="http://schemas.microsoft.com/office/drawing/2014/main" id="{B35A90C4-083C-2EF2-DE9D-770FBF53B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90"/>
                <a:ext cx="519" cy="180"/>
              </a:xfrm>
              <a:custGeom>
                <a:avLst/>
                <a:gdLst>
                  <a:gd name="T0" fmla="*/ 0 w 519"/>
                  <a:gd name="T1" fmla="*/ 9 h 180"/>
                  <a:gd name="T2" fmla="*/ 30 w 519"/>
                  <a:gd name="T3" fmla="*/ 57 h 180"/>
                  <a:gd name="T4" fmla="*/ 54 w 519"/>
                  <a:gd name="T5" fmla="*/ 87 h 180"/>
                  <a:gd name="T6" fmla="*/ 96 w 519"/>
                  <a:gd name="T7" fmla="*/ 123 h 180"/>
                  <a:gd name="T8" fmla="*/ 153 w 519"/>
                  <a:gd name="T9" fmla="*/ 159 h 180"/>
                  <a:gd name="T10" fmla="*/ 231 w 519"/>
                  <a:gd name="T11" fmla="*/ 177 h 180"/>
                  <a:gd name="T12" fmla="*/ 303 w 519"/>
                  <a:gd name="T13" fmla="*/ 180 h 180"/>
                  <a:gd name="T14" fmla="*/ 402 w 519"/>
                  <a:gd name="T15" fmla="*/ 162 h 180"/>
                  <a:gd name="T16" fmla="*/ 471 w 519"/>
                  <a:gd name="T17" fmla="*/ 123 h 180"/>
                  <a:gd name="T18" fmla="*/ 516 w 519"/>
                  <a:gd name="T19" fmla="*/ 81 h 180"/>
                  <a:gd name="T20" fmla="*/ 519 w 519"/>
                  <a:gd name="T21" fmla="*/ 0 h 180"/>
                  <a:gd name="T22" fmla="*/ 0 w 519"/>
                  <a:gd name="T23" fmla="*/ 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9" h="180">
                    <a:moveTo>
                      <a:pt x="0" y="9"/>
                    </a:moveTo>
                    <a:lnTo>
                      <a:pt x="30" y="57"/>
                    </a:lnTo>
                    <a:lnTo>
                      <a:pt x="54" y="87"/>
                    </a:lnTo>
                    <a:lnTo>
                      <a:pt x="96" y="123"/>
                    </a:lnTo>
                    <a:lnTo>
                      <a:pt x="153" y="159"/>
                    </a:lnTo>
                    <a:lnTo>
                      <a:pt x="231" y="177"/>
                    </a:lnTo>
                    <a:lnTo>
                      <a:pt x="303" y="180"/>
                    </a:lnTo>
                    <a:lnTo>
                      <a:pt x="402" y="162"/>
                    </a:lnTo>
                    <a:lnTo>
                      <a:pt x="471" y="123"/>
                    </a:lnTo>
                    <a:lnTo>
                      <a:pt x="516" y="81"/>
                    </a:lnTo>
                    <a:lnTo>
                      <a:pt x="519" y="0"/>
                    </a:lnTo>
                    <a:lnTo>
                      <a:pt x="0" y="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8080"/>
                  </a:gs>
                  <a:gs pos="100000">
                    <a:srgbClr val="808080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33" name="Freeform 68">
                <a:extLst>
                  <a:ext uri="{FF2B5EF4-FFF2-40B4-BE49-F238E27FC236}">
                    <a16:creationId xmlns:a16="http://schemas.microsoft.com/office/drawing/2014/main" id="{0F3E5E57-4507-CD5A-9C6E-BF4C72C40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00"/>
                <a:ext cx="57" cy="144"/>
              </a:xfrm>
              <a:custGeom>
                <a:avLst/>
                <a:gdLst>
                  <a:gd name="T0" fmla="*/ 57 w 57"/>
                  <a:gd name="T1" fmla="*/ 0 h 144"/>
                  <a:gd name="T2" fmla="*/ 57 w 57"/>
                  <a:gd name="T3" fmla="*/ 144 h 144"/>
                  <a:gd name="T4" fmla="*/ 24 w 57"/>
                  <a:gd name="T5" fmla="*/ 132 h 144"/>
                  <a:gd name="T6" fmla="*/ 0 w 57"/>
                  <a:gd name="T7" fmla="*/ 102 h 144"/>
                  <a:gd name="T8" fmla="*/ 0 w 57"/>
                  <a:gd name="T9" fmla="*/ 18 h 144"/>
                  <a:gd name="T10" fmla="*/ 57 w 57"/>
                  <a:gd name="T11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144">
                    <a:moveTo>
                      <a:pt x="57" y="0"/>
                    </a:moveTo>
                    <a:lnTo>
                      <a:pt x="57" y="144"/>
                    </a:lnTo>
                    <a:lnTo>
                      <a:pt x="24" y="132"/>
                    </a:lnTo>
                    <a:lnTo>
                      <a:pt x="0" y="102"/>
                    </a:lnTo>
                    <a:lnTo>
                      <a:pt x="0" y="18"/>
                    </a:lnTo>
                    <a:lnTo>
                      <a:pt x="57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8080">
                      <a:gamma/>
                      <a:shade val="46275"/>
                      <a:invGamma/>
                    </a:srgbClr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34" name="Freeform 69">
                <a:extLst>
                  <a:ext uri="{FF2B5EF4-FFF2-40B4-BE49-F238E27FC236}">
                    <a16:creationId xmlns:a16="http://schemas.microsoft.com/office/drawing/2014/main" id="{27FDDC8A-86F4-BF1C-11B9-B0F4504A2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1635"/>
                <a:ext cx="444" cy="269"/>
              </a:xfrm>
              <a:custGeom>
                <a:avLst/>
                <a:gdLst>
                  <a:gd name="T0" fmla="*/ 0 w 444"/>
                  <a:gd name="T1" fmla="*/ 173 h 269"/>
                  <a:gd name="T2" fmla="*/ 332 w 444"/>
                  <a:gd name="T3" fmla="*/ 269 h 269"/>
                  <a:gd name="T4" fmla="*/ 444 w 444"/>
                  <a:gd name="T5" fmla="*/ 165 h 269"/>
                  <a:gd name="T6" fmla="*/ 412 w 444"/>
                  <a:gd name="T7" fmla="*/ 0 h 269"/>
                  <a:gd name="T8" fmla="*/ 88 w 444"/>
                  <a:gd name="T9" fmla="*/ 111 h 269"/>
                  <a:gd name="T10" fmla="*/ 0 w 444"/>
                  <a:gd name="T11" fmla="*/ 17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4" h="269">
                    <a:moveTo>
                      <a:pt x="0" y="173"/>
                    </a:moveTo>
                    <a:lnTo>
                      <a:pt x="332" y="269"/>
                    </a:lnTo>
                    <a:lnTo>
                      <a:pt x="444" y="165"/>
                    </a:lnTo>
                    <a:lnTo>
                      <a:pt x="412" y="0"/>
                    </a:lnTo>
                    <a:lnTo>
                      <a:pt x="88" y="111"/>
                    </a:ln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35" name="Freeform 70">
                <a:extLst>
                  <a:ext uri="{FF2B5EF4-FFF2-40B4-BE49-F238E27FC236}">
                    <a16:creationId xmlns:a16="http://schemas.microsoft.com/office/drawing/2014/main" id="{2CFC980D-1CAA-D8C4-55CB-997A383DF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803"/>
                <a:ext cx="339" cy="249"/>
              </a:xfrm>
              <a:custGeom>
                <a:avLst/>
                <a:gdLst>
                  <a:gd name="T0" fmla="*/ 0 w 339"/>
                  <a:gd name="T1" fmla="*/ 0 h 249"/>
                  <a:gd name="T2" fmla="*/ 0 w 339"/>
                  <a:gd name="T3" fmla="*/ 135 h 249"/>
                  <a:gd name="T4" fmla="*/ 24 w 339"/>
                  <a:gd name="T5" fmla="*/ 165 h 249"/>
                  <a:gd name="T6" fmla="*/ 51 w 339"/>
                  <a:gd name="T7" fmla="*/ 204 h 249"/>
                  <a:gd name="T8" fmla="*/ 90 w 339"/>
                  <a:gd name="T9" fmla="*/ 237 h 249"/>
                  <a:gd name="T10" fmla="*/ 135 w 339"/>
                  <a:gd name="T11" fmla="*/ 249 h 249"/>
                  <a:gd name="T12" fmla="*/ 201 w 339"/>
                  <a:gd name="T13" fmla="*/ 246 h 249"/>
                  <a:gd name="T14" fmla="*/ 249 w 339"/>
                  <a:gd name="T15" fmla="*/ 237 h 249"/>
                  <a:gd name="T16" fmla="*/ 306 w 339"/>
                  <a:gd name="T17" fmla="*/ 213 h 249"/>
                  <a:gd name="T18" fmla="*/ 339 w 339"/>
                  <a:gd name="T19" fmla="*/ 201 h 249"/>
                  <a:gd name="T20" fmla="*/ 336 w 339"/>
                  <a:gd name="T21" fmla="*/ 84 h 249"/>
                  <a:gd name="T22" fmla="*/ 0 w 339"/>
                  <a:gd name="T23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9" h="249">
                    <a:moveTo>
                      <a:pt x="0" y="0"/>
                    </a:moveTo>
                    <a:lnTo>
                      <a:pt x="0" y="135"/>
                    </a:lnTo>
                    <a:lnTo>
                      <a:pt x="24" y="165"/>
                    </a:lnTo>
                    <a:lnTo>
                      <a:pt x="51" y="204"/>
                    </a:lnTo>
                    <a:lnTo>
                      <a:pt x="90" y="237"/>
                    </a:lnTo>
                    <a:lnTo>
                      <a:pt x="135" y="249"/>
                    </a:lnTo>
                    <a:lnTo>
                      <a:pt x="201" y="246"/>
                    </a:lnTo>
                    <a:lnTo>
                      <a:pt x="249" y="237"/>
                    </a:lnTo>
                    <a:lnTo>
                      <a:pt x="306" y="213"/>
                    </a:lnTo>
                    <a:lnTo>
                      <a:pt x="339" y="201"/>
                    </a:lnTo>
                    <a:lnTo>
                      <a:pt x="336" y="84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72941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72941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36" name="Freeform 71">
                <a:extLst>
                  <a:ext uri="{FF2B5EF4-FFF2-40B4-BE49-F238E27FC236}">
                    <a16:creationId xmlns:a16="http://schemas.microsoft.com/office/drawing/2014/main" id="{5E4D71DF-2ACF-4129-AE68-9C8EE2B82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800"/>
                <a:ext cx="168" cy="207"/>
              </a:xfrm>
              <a:custGeom>
                <a:avLst/>
                <a:gdLst>
                  <a:gd name="T0" fmla="*/ 0 w 168"/>
                  <a:gd name="T1" fmla="*/ 84 h 207"/>
                  <a:gd name="T2" fmla="*/ 0 w 168"/>
                  <a:gd name="T3" fmla="*/ 207 h 207"/>
                  <a:gd name="T4" fmla="*/ 48 w 168"/>
                  <a:gd name="T5" fmla="*/ 201 h 207"/>
                  <a:gd name="T6" fmla="*/ 75 w 168"/>
                  <a:gd name="T7" fmla="*/ 195 h 207"/>
                  <a:gd name="T8" fmla="*/ 126 w 168"/>
                  <a:gd name="T9" fmla="*/ 174 h 207"/>
                  <a:gd name="T10" fmla="*/ 153 w 168"/>
                  <a:gd name="T11" fmla="*/ 138 h 207"/>
                  <a:gd name="T12" fmla="*/ 168 w 168"/>
                  <a:gd name="T13" fmla="*/ 117 h 207"/>
                  <a:gd name="T14" fmla="*/ 168 w 168"/>
                  <a:gd name="T15" fmla="*/ 39 h 207"/>
                  <a:gd name="T16" fmla="*/ 109 w 168"/>
                  <a:gd name="T17" fmla="*/ 0 h 207"/>
                  <a:gd name="T18" fmla="*/ 0 w 168"/>
                  <a:gd name="T19" fmla="*/ 84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8" h="207">
                    <a:moveTo>
                      <a:pt x="0" y="84"/>
                    </a:moveTo>
                    <a:lnTo>
                      <a:pt x="0" y="207"/>
                    </a:lnTo>
                    <a:lnTo>
                      <a:pt x="48" y="201"/>
                    </a:lnTo>
                    <a:lnTo>
                      <a:pt x="75" y="195"/>
                    </a:lnTo>
                    <a:lnTo>
                      <a:pt x="126" y="174"/>
                    </a:lnTo>
                    <a:lnTo>
                      <a:pt x="153" y="138"/>
                    </a:lnTo>
                    <a:lnTo>
                      <a:pt x="168" y="117"/>
                    </a:lnTo>
                    <a:lnTo>
                      <a:pt x="168" y="39"/>
                    </a:lnTo>
                    <a:lnTo>
                      <a:pt x="109" y="0"/>
                    </a:lnTo>
                    <a:lnTo>
                      <a:pt x="0" y="8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808080"/>
                  </a:gs>
                  <a:gs pos="100000">
                    <a:srgbClr val="808080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05" name="Freeform 72">
              <a:extLst>
                <a:ext uri="{FF2B5EF4-FFF2-40B4-BE49-F238E27FC236}">
                  <a16:creationId xmlns:a16="http://schemas.microsoft.com/office/drawing/2014/main" id="{7D1E710A-F2C2-6DAF-274F-B461DF4D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12"/>
              <a:ext cx="1700" cy="792"/>
            </a:xfrm>
            <a:custGeom>
              <a:avLst/>
              <a:gdLst>
                <a:gd name="T0" fmla="*/ 0 w 1700"/>
                <a:gd name="T1" fmla="*/ 456 h 792"/>
                <a:gd name="T2" fmla="*/ 782 w 1700"/>
                <a:gd name="T3" fmla="*/ 0 h 792"/>
                <a:gd name="T4" fmla="*/ 1700 w 1700"/>
                <a:gd name="T5" fmla="*/ 520 h 792"/>
                <a:gd name="T6" fmla="*/ 1286 w 1700"/>
                <a:gd name="T7" fmla="*/ 792 h 792"/>
                <a:gd name="T8" fmla="*/ 794 w 1700"/>
                <a:gd name="T9" fmla="*/ 504 h 792"/>
                <a:gd name="T10" fmla="*/ 398 w 1700"/>
                <a:gd name="T11" fmla="*/ 720 h 792"/>
                <a:gd name="T12" fmla="*/ 0 w 1700"/>
                <a:gd name="T13" fmla="*/ 456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0" h="792">
                  <a:moveTo>
                    <a:pt x="0" y="456"/>
                  </a:moveTo>
                  <a:lnTo>
                    <a:pt x="782" y="0"/>
                  </a:lnTo>
                  <a:lnTo>
                    <a:pt x="1700" y="520"/>
                  </a:lnTo>
                  <a:lnTo>
                    <a:pt x="1286" y="792"/>
                  </a:lnTo>
                  <a:lnTo>
                    <a:pt x="794" y="504"/>
                  </a:lnTo>
                  <a:lnTo>
                    <a:pt x="398" y="720"/>
                  </a:lnTo>
                  <a:lnTo>
                    <a:pt x="0" y="456"/>
                  </a:lnTo>
                  <a:close/>
                </a:path>
              </a:pathLst>
            </a:custGeom>
            <a:gradFill rotWithShape="0">
              <a:gsLst>
                <a:gs pos="0">
                  <a:srgbClr val="FF7C80">
                    <a:gamma/>
                    <a:shade val="46275"/>
                    <a:invGamma/>
                  </a:srgbClr>
                </a:gs>
                <a:gs pos="100000">
                  <a:srgbClr val="FF7C8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6" name="Freeform 73">
              <a:extLst>
                <a:ext uri="{FF2B5EF4-FFF2-40B4-BE49-F238E27FC236}">
                  <a16:creationId xmlns:a16="http://schemas.microsoft.com/office/drawing/2014/main" id="{95331E02-6D98-4EB8-BA56-FBF2B0A0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756"/>
              <a:ext cx="416" cy="716"/>
            </a:xfrm>
            <a:custGeom>
              <a:avLst/>
              <a:gdLst>
                <a:gd name="T0" fmla="*/ 0 w 416"/>
                <a:gd name="T1" fmla="*/ 0 h 716"/>
                <a:gd name="T2" fmla="*/ 408 w 416"/>
                <a:gd name="T3" fmla="*/ 276 h 716"/>
                <a:gd name="T4" fmla="*/ 416 w 416"/>
                <a:gd name="T5" fmla="*/ 716 h 716"/>
                <a:gd name="T6" fmla="*/ 0 w 416"/>
                <a:gd name="T7" fmla="*/ 388 h 716"/>
                <a:gd name="T8" fmla="*/ 0 w 416"/>
                <a:gd name="T9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716">
                  <a:moveTo>
                    <a:pt x="0" y="0"/>
                  </a:moveTo>
                  <a:lnTo>
                    <a:pt x="408" y="276"/>
                  </a:lnTo>
                  <a:lnTo>
                    <a:pt x="416" y="716"/>
                  </a:lnTo>
                  <a:lnTo>
                    <a:pt x="0" y="38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3300">
                    <a:gamma/>
                    <a:shade val="46275"/>
                    <a:invGamma/>
                  </a:srgbClr>
                </a:gs>
                <a:gs pos="100000">
                  <a:srgbClr val="FF33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7" name="Freeform 74">
              <a:extLst>
                <a:ext uri="{FF2B5EF4-FFF2-40B4-BE49-F238E27FC236}">
                  <a16:creationId xmlns:a16="http://schemas.microsoft.com/office/drawing/2014/main" id="{958D35C5-6393-D6A1-24CC-07579A318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820"/>
              <a:ext cx="418" cy="596"/>
            </a:xfrm>
            <a:custGeom>
              <a:avLst/>
              <a:gdLst>
                <a:gd name="T0" fmla="*/ 418 w 418"/>
                <a:gd name="T1" fmla="*/ 0 h 596"/>
                <a:gd name="T2" fmla="*/ 418 w 418"/>
                <a:gd name="T3" fmla="*/ 352 h 596"/>
                <a:gd name="T4" fmla="*/ 0 w 418"/>
                <a:gd name="T5" fmla="*/ 596 h 596"/>
                <a:gd name="T6" fmla="*/ 0 w 418"/>
                <a:gd name="T7" fmla="*/ 266 h 596"/>
                <a:gd name="T8" fmla="*/ 418 w 418"/>
                <a:gd name="T9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596">
                  <a:moveTo>
                    <a:pt x="418" y="0"/>
                  </a:moveTo>
                  <a:lnTo>
                    <a:pt x="418" y="352"/>
                  </a:lnTo>
                  <a:lnTo>
                    <a:pt x="0" y="596"/>
                  </a:lnTo>
                  <a:lnTo>
                    <a:pt x="0" y="266"/>
                  </a:lnTo>
                  <a:lnTo>
                    <a:pt x="418" y="0"/>
                  </a:lnTo>
                  <a:close/>
                </a:path>
              </a:pathLst>
            </a:custGeom>
            <a:gradFill rotWithShape="0">
              <a:gsLst>
                <a:gs pos="0">
                  <a:srgbClr val="FF7C80"/>
                </a:gs>
                <a:gs pos="100000">
                  <a:srgbClr val="FF7C80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8" name="Freeform 75">
              <a:extLst>
                <a:ext uri="{FF2B5EF4-FFF2-40B4-BE49-F238E27FC236}">
                  <a16:creationId xmlns:a16="http://schemas.microsoft.com/office/drawing/2014/main" id="{F695F029-40F7-E1FE-676A-FF141DC95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798"/>
              <a:ext cx="426" cy="614"/>
            </a:xfrm>
            <a:custGeom>
              <a:avLst/>
              <a:gdLst>
                <a:gd name="T0" fmla="*/ 0 w 426"/>
                <a:gd name="T1" fmla="*/ 226 h 614"/>
                <a:gd name="T2" fmla="*/ 426 w 426"/>
                <a:gd name="T3" fmla="*/ 0 h 614"/>
                <a:gd name="T4" fmla="*/ 420 w 426"/>
                <a:gd name="T5" fmla="*/ 362 h 614"/>
                <a:gd name="T6" fmla="*/ 0 w 426"/>
                <a:gd name="T7" fmla="*/ 614 h 614"/>
                <a:gd name="T8" fmla="*/ 0 w 426"/>
                <a:gd name="T9" fmla="*/ 226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614">
                  <a:moveTo>
                    <a:pt x="0" y="226"/>
                  </a:moveTo>
                  <a:lnTo>
                    <a:pt x="426" y="0"/>
                  </a:lnTo>
                  <a:lnTo>
                    <a:pt x="420" y="362"/>
                  </a:lnTo>
                  <a:lnTo>
                    <a:pt x="0" y="614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F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09" name="Freeform 76">
              <a:extLst>
                <a:ext uri="{FF2B5EF4-FFF2-40B4-BE49-F238E27FC236}">
                  <a16:creationId xmlns:a16="http://schemas.microsoft.com/office/drawing/2014/main" id="{91B0AC1F-28EF-0ED8-AD08-532D16ABA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816"/>
              <a:ext cx="492" cy="596"/>
            </a:xfrm>
            <a:custGeom>
              <a:avLst/>
              <a:gdLst>
                <a:gd name="T0" fmla="*/ 12 w 492"/>
                <a:gd name="T1" fmla="*/ 0 h 596"/>
                <a:gd name="T2" fmla="*/ 492 w 492"/>
                <a:gd name="T3" fmla="*/ 260 h 596"/>
                <a:gd name="T4" fmla="*/ 492 w 492"/>
                <a:gd name="T5" fmla="*/ 596 h 596"/>
                <a:gd name="T6" fmla="*/ 0 w 492"/>
                <a:gd name="T7" fmla="*/ 352 h 596"/>
                <a:gd name="T8" fmla="*/ 12 w 492"/>
                <a:gd name="T9" fmla="*/ 0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596">
                  <a:moveTo>
                    <a:pt x="12" y="0"/>
                  </a:moveTo>
                  <a:lnTo>
                    <a:pt x="492" y="260"/>
                  </a:lnTo>
                  <a:lnTo>
                    <a:pt x="492" y="596"/>
                  </a:lnTo>
                  <a:lnTo>
                    <a:pt x="0" y="35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0" name="Freeform 77">
              <a:extLst>
                <a:ext uri="{FF2B5EF4-FFF2-40B4-BE49-F238E27FC236}">
                  <a16:creationId xmlns:a16="http://schemas.microsoft.com/office/drawing/2014/main" id="{E2507D48-1ECF-3CEE-090E-138D160B9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146"/>
              <a:ext cx="390" cy="798"/>
            </a:xfrm>
            <a:custGeom>
              <a:avLst/>
              <a:gdLst>
                <a:gd name="T0" fmla="*/ 0 w 390"/>
                <a:gd name="T1" fmla="*/ 0 h 798"/>
                <a:gd name="T2" fmla="*/ 390 w 390"/>
                <a:gd name="T3" fmla="*/ 270 h 798"/>
                <a:gd name="T4" fmla="*/ 390 w 390"/>
                <a:gd name="T5" fmla="*/ 798 h 798"/>
                <a:gd name="T6" fmla="*/ 0 w 390"/>
                <a:gd name="T7" fmla="*/ 528 h 798"/>
                <a:gd name="T8" fmla="*/ 0 w 390"/>
                <a:gd name="T9" fmla="*/ 0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798">
                  <a:moveTo>
                    <a:pt x="0" y="0"/>
                  </a:moveTo>
                  <a:lnTo>
                    <a:pt x="390" y="270"/>
                  </a:lnTo>
                  <a:lnTo>
                    <a:pt x="390" y="798"/>
                  </a:lnTo>
                  <a:lnTo>
                    <a:pt x="0" y="52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00CC99">
                    <a:gamma/>
                    <a:shade val="46275"/>
                    <a:invGamma/>
                  </a:srgbClr>
                </a:gs>
                <a:gs pos="100000">
                  <a:srgbClr val="00CC99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1" name="Freeform 78">
              <a:extLst>
                <a:ext uri="{FF2B5EF4-FFF2-40B4-BE49-F238E27FC236}">
                  <a16:creationId xmlns:a16="http://schemas.microsoft.com/office/drawing/2014/main" id="{CB238589-9670-CEAE-E9D1-EFB9B51F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161"/>
              <a:ext cx="423" cy="834"/>
            </a:xfrm>
            <a:custGeom>
              <a:avLst/>
              <a:gdLst>
                <a:gd name="T0" fmla="*/ 423 w 423"/>
                <a:gd name="T1" fmla="*/ 0 h 834"/>
                <a:gd name="T2" fmla="*/ 423 w 423"/>
                <a:gd name="T3" fmla="*/ 549 h 834"/>
                <a:gd name="T4" fmla="*/ 3 w 423"/>
                <a:gd name="T5" fmla="*/ 834 h 834"/>
                <a:gd name="T6" fmla="*/ 0 w 423"/>
                <a:gd name="T7" fmla="*/ 249 h 834"/>
                <a:gd name="T8" fmla="*/ 423 w 423"/>
                <a:gd name="T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3" h="834">
                  <a:moveTo>
                    <a:pt x="423" y="0"/>
                  </a:moveTo>
                  <a:lnTo>
                    <a:pt x="423" y="549"/>
                  </a:lnTo>
                  <a:lnTo>
                    <a:pt x="3" y="834"/>
                  </a:lnTo>
                  <a:lnTo>
                    <a:pt x="0" y="249"/>
                  </a:lnTo>
                  <a:lnTo>
                    <a:pt x="423" y="0"/>
                  </a:lnTo>
                  <a:close/>
                </a:path>
              </a:pathLst>
            </a:custGeom>
            <a:gradFill rotWithShape="0">
              <a:gsLst>
                <a:gs pos="0">
                  <a:srgbClr val="00CC99"/>
                </a:gs>
                <a:gs pos="100000">
                  <a:srgbClr val="00CC99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2" name="Freeform 79">
              <a:extLst>
                <a:ext uri="{FF2B5EF4-FFF2-40B4-BE49-F238E27FC236}">
                  <a16:creationId xmlns:a16="http://schemas.microsoft.com/office/drawing/2014/main" id="{7DE6B6BA-8437-A325-2073-A17B64616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158"/>
              <a:ext cx="420" cy="792"/>
            </a:xfrm>
            <a:custGeom>
              <a:avLst/>
              <a:gdLst>
                <a:gd name="T0" fmla="*/ 0 w 420"/>
                <a:gd name="T1" fmla="*/ 249 h 792"/>
                <a:gd name="T2" fmla="*/ 0 w 420"/>
                <a:gd name="T3" fmla="*/ 792 h 792"/>
                <a:gd name="T4" fmla="*/ 420 w 420"/>
                <a:gd name="T5" fmla="*/ 516 h 792"/>
                <a:gd name="T6" fmla="*/ 420 w 420"/>
                <a:gd name="T7" fmla="*/ 0 h 792"/>
                <a:gd name="T8" fmla="*/ 0 w 420"/>
                <a:gd name="T9" fmla="*/ 24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0" h="792">
                  <a:moveTo>
                    <a:pt x="0" y="249"/>
                  </a:moveTo>
                  <a:lnTo>
                    <a:pt x="0" y="792"/>
                  </a:lnTo>
                  <a:lnTo>
                    <a:pt x="420" y="516"/>
                  </a:lnTo>
                  <a:lnTo>
                    <a:pt x="420" y="0"/>
                  </a:lnTo>
                  <a:lnTo>
                    <a:pt x="0" y="249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3" name="Freeform 80">
              <a:extLst>
                <a:ext uri="{FF2B5EF4-FFF2-40B4-BE49-F238E27FC236}">
                  <a16:creationId xmlns:a16="http://schemas.microsoft.com/office/drawing/2014/main" id="{7B548BE6-E3D9-E270-D42C-B8094C28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164"/>
              <a:ext cx="498" cy="828"/>
            </a:xfrm>
            <a:custGeom>
              <a:avLst/>
              <a:gdLst>
                <a:gd name="T0" fmla="*/ 0 w 498"/>
                <a:gd name="T1" fmla="*/ 0 h 828"/>
                <a:gd name="T2" fmla="*/ 498 w 498"/>
                <a:gd name="T3" fmla="*/ 252 h 828"/>
                <a:gd name="T4" fmla="*/ 498 w 498"/>
                <a:gd name="T5" fmla="*/ 828 h 828"/>
                <a:gd name="T6" fmla="*/ 6 w 498"/>
                <a:gd name="T7" fmla="*/ 522 h 828"/>
                <a:gd name="T8" fmla="*/ 0 w 498"/>
                <a:gd name="T9" fmla="*/ 0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8" h="828">
                  <a:moveTo>
                    <a:pt x="0" y="0"/>
                  </a:moveTo>
                  <a:lnTo>
                    <a:pt x="498" y="252"/>
                  </a:lnTo>
                  <a:lnTo>
                    <a:pt x="498" y="828"/>
                  </a:lnTo>
                  <a:lnTo>
                    <a:pt x="6" y="5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4" name="Freeform 81">
              <a:extLst>
                <a:ext uri="{FF2B5EF4-FFF2-40B4-BE49-F238E27FC236}">
                  <a16:creationId xmlns:a16="http://schemas.microsoft.com/office/drawing/2014/main" id="{289759BC-678E-1FDD-8FBC-DFAE969F8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239"/>
              <a:ext cx="39" cy="549"/>
            </a:xfrm>
            <a:custGeom>
              <a:avLst/>
              <a:gdLst>
                <a:gd name="T0" fmla="*/ 38 w 39"/>
                <a:gd name="T1" fmla="*/ 0 h 549"/>
                <a:gd name="T2" fmla="*/ 0 w 39"/>
                <a:gd name="T3" fmla="*/ 18 h 549"/>
                <a:gd name="T4" fmla="*/ 0 w 39"/>
                <a:gd name="T5" fmla="*/ 549 h 549"/>
                <a:gd name="T6" fmla="*/ 39 w 39"/>
                <a:gd name="T7" fmla="*/ 528 h 549"/>
                <a:gd name="T8" fmla="*/ 38 w 39"/>
                <a:gd name="T9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49">
                  <a:moveTo>
                    <a:pt x="38" y="0"/>
                  </a:moveTo>
                  <a:lnTo>
                    <a:pt x="0" y="18"/>
                  </a:lnTo>
                  <a:lnTo>
                    <a:pt x="0" y="549"/>
                  </a:lnTo>
                  <a:lnTo>
                    <a:pt x="39" y="528"/>
                  </a:lnTo>
                  <a:lnTo>
                    <a:pt x="38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100000">
                  <a:srgbClr val="33CC33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5" name="Freeform 82">
              <a:extLst>
                <a:ext uri="{FF2B5EF4-FFF2-40B4-BE49-F238E27FC236}">
                  <a16:creationId xmlns:a16="http://schemas.microsoft.com/office/drawing/2014/main" id="{B79ED7FF-461F-9450-42C0-19B1602EF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244"/>
              <a:ext cx="48" cy="576"/>
            </a:xfrm>
            <a:custGeom>
              <a:avLst/>
              <a:gdLst>
                <a:gd name="T0" fmla="*/ 4 w 48"/>
                <a:gd name="T1" fmla="*/ 0 h 576"/>
                <a:gd name="T2" fmla="*/ 48 w 48"/>
                <a:gd name="T3" fmla="*/ 33 h 576"/>
                <a:gd name="T4" fmla="*/ 48 w 48"/>
                <a:gd name="T5" fmla="*/ 576 h 576"/>
                <a:gd name="T6" fmla="*/ 0 w 48"/>
                <a:gd name="T7" fmla="*/ 544 h 576"/>
                <a:gd name="T8" fmla="*/ 4 w 4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76">
                  <a:moveTo>
                    <a:pt x="4" y="0"/>
                  </a:moveTo>
                  <a:lnTo>
                    <a:pt x="48" y="33"/>
                  </a:lnTo>
                  <a:lnTo>
                    <a:pt x="48" y="576"/>
                  </a:lnTo>
                  <a:lnTo>
                    <a:pt x="0" y="544"/>
                  </a:lnTo>
                  <a:lnTo>
                    <a:pt x="4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>
                    <a:gamma/>
                    <a:shade val="46275"/>
                    <a:invGamma/>
                  </a:srgbClr>
                </a:gs>
                <a:gs pos="100000">
                  <a:srgbClr val="33CC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6" name="Freeform 83">
              <a:extLst>
                <a:ext uri="{FF2B5EF4-FFF2-40B4-BE49-F238E27FC236}">
                  <a16:creationId xmlns:a16="http://schemas.microsoft.com/office/drawing/2014/main" id="{D322DFEE-67C0-BA0D-5297-5FDDBFFD5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012"/>
              <a:ext cx="36" cy="256"/>
            </a:xfrm>
            <a:custGeom>
              <a:avLst/>
              <a:gdLst>
                <a:gd name="T0" fmla="*/ 0 w 36"/>
                <a:gd name="T1" fmla="*/ 256 h 256"/>
                <a:gd name="T2" fmla="*/ 36 w 36"/>
                <a:gd name="T3" fmla="*/ 228 h 256"/>
                <a:gd name="T4" fmla="*/ 36 w 36"/>
                <a:gd name="T5" fmla="*/ 8 h 256"/>
                <a:gd name="T6" fmla="*/ 0 w 36"/>
                <a:gd name="T7" fmla="*/ 0 h 256"/>
                <a:gd name="T8" fmla="*/ 0 w 36"/>
                <a:gd name="T9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56">
                  <a:moveTo>
                    <a:pt x="0" y="256"/>
                  </a:moveTo>
                  <a:lnTo>
                    <a:pt x="36" y="228"/>
                  </a:lnTo>
                  <a:lnTo>
                    <a:pt x="36" y="8"/>
                  </a:lnTo>
                  <a:lnTo>
                    <a:pt x="0" y="0"/>
                  </a:lnTo>
                  <a:lnTo>
                    <a:pt x="0" y="256"/>
                  </a:lnTo>
                  <a:close/>
                </a:path>
              </a:pathLst>
            </a:custGeom>
            <a:gradFill rotWithShape="0">
              <a:gsLst>
                <a:gs pos="0">
                  <a:srgbClr val="FF66CC"/>
                </a:gs>
                <a:gs pos="100000">
                  <a:srgbClr val="FF66CC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7" name="Freeform 84">
              <a:extLst>
                <a:ext uri="{FF2B5EF4-FFF2-40B4-BE49-F238E27FC236}">
                  <a16:creationId xmlns:a16="http://schemas.microsoft.com/office/drawing/2014/main" id="{8DC481DD-03C3-8B6D-0FB7-8A8E6EA4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008"/>
              <a:ext cx="48" cy="268"/>
            </a:xfrm>
            <a:custGeom>
              <a:avLst/>
              <a:gdLst>
                <a:gd name="T0" fmla="*/ 48 w 48"/>
                <a:gd name="T1" fmla="*/ 268 h 268"/>
                <a:gd name="T2" fmla="*/ 48 w 48"/>
                <a:gd name="T3" fmla="*/ 0 h 268"/>
                <a:gd name="T4" fmla="*/ 0 w 48"/>
                <a:gd name="T5" fmla="*/ 16 h 268"/>
                <a:gd name="T6" fmla="*/ 0 w 48"/>
                <a:gd name="T7" fmla="*/ 232 h 268"/>
                <a:gd name="T8" fmla="*/ 48 w 48"/>
                <a:gd name="T9" fmla="*/ 2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68">
                  <a:moveTo>
                    <a:pt x="48" y="268"/>
                  </a:moveTo>
                  <a:lnTo>
                    <a:pt x="48" y="0"/>
                  </a:lnTo>
                  <a:lnTo>
                    <a:pt x="0" y="16"/>
                  </a:lnTo>
                  <a:lnTo>
                    <a:pt x="0" y="232"/>
                  </a:lnTo>
                  <a:lnTo>
                    <a:pt x="48" y="268"/>
                  </a:lnTo>
                  <a:close/>
                </a:path>
              </a:pathLst>
            </a:custGeom>
            <a:gradFill rotWithShape="0">
              <a:gsLst>
                <a:gs pos="0">
                  <a:srgbClr val="FF66CC">
                    <a:gamma/>
                    <a:shade val="46275"/>
                    <a:invGamma/>
                  </a:srgbClr>
                </a:gs>
                <a:gs pos="100000">
                  <a:srgbClr val="FF66CC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b="0" kern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18" name="Group 85">
              <a:extLst>
                <a:ext uri="{FF2B5EF4-FFF2-40B4-BE49-F238E27FC236}">
                  <a16:creationId xmlns:a16="http://schemas.microsoft.com/office/drawing/2014/main" id="{1F22C2E4-E3E7-92F3-5CE7-87FB2E356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28" y="931"/>
              <a:ext cx="310" cy="887"/>
              <a:chOff x="2228" y="931"/>
              <a:chExt cx="310" cy="887"/>
            </a:xfrm>
          </p:grpSpPr>
          <p:sp>
            <p:nvSpPr>
              <p:cNvPr id="359" name="Freeform 86">
                <a:extLst>
                  <a:ext uri="{FF2B5EF4-FFF2-40B4-BE49-F238E27FC236}">
                    <a16:creationId xmlns:a16="http://schemas.microsoft.com/office/drawing/2014/main" id="{BE0E65D6-797D-53A7-A460-33EC60096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407"/>
                <a:ext cx="306" cy="411"/>
              </a:xfrm>
              <a:custGeom>
                <a:avLst/>
                <a:gdLst>
                  <a:gd name="T0" fmla="*/ 0 w 306"/>
                  <a:gd name="T1" fmla="*/ 357 h 411"/>
                  <a:gd name="T2" fmla="*/ 45 w 306"/>
                  <a:gd name="T3" fmla="*/ 381 h 411"/>
                  <a:gd name="T4" fmla="*/ 93 w 306"/>
                  <a:gd name="T5" fmla="*/ 396 h 411"/>
                  <a:gd name="T6" fmla="*/ 135 w 306"/>
                  <a:gd name="T7" fmla="*/ 405 h 411"/>
                  <a:gd name="T8" fmla="*/ 180 w 306"/>
                  <a:gd name="T9" fmla="*/ 408 h 411"/>
                  <a:gd name="T10" fmla="*/ 219 w 306"/>
                  <a:gd name="T11" fmla="*/ 411 h 411"/>
                  <a:gd name="T12" fmla="*/ 267 w 306"/>
                  <a:gd name="T13" fmla="*/ 399 h 411"/>
                  <a:gd name="T14" fmla="*/ 306 w 306"/>
                  <a:gd name="T15" fmla="*/ 378 h 411"/>
                  <a:gd name="T16" fmla="*/ 306 w 306"/>
                  <a:gd name="T17" fmla="*/ 15 h 411"/>
                  <a:gd name="T18" fmla="*/ 0 w 306"/>
                  <a:gd name="T19" fmla="*/ 0 h 411"/>
                  <a:gd name="T20" fmla="*/ 0 w 306"/>
                  <a:gd name="T21" fmla="*/ 357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411">
                    <a:moveTo>
                      <a:pt x="0" y="357"/>
                    </a:moveTo>
                    <a:lnTo>
                      <a:pt x="45" y="381"/>
                    </a:lnTo>
                    <a:lnTo>
                      <a:pt x="93" y="396"/>
                    </a:lnTo>
                    <a:lnTo>
                      <a:pt x="135" y="405"/>
                    </a:lnTo>
                    <a:lnTo>
                      <a:pt x="180" y="408"/>
                    </a:lnTo>
                    <a:lnTo>
                      <a:pt x="219" y="411"/>
                    </a:lnTo>
                    <a:lnTo>
                      <a:pt x="267" y="399"/>
                    </a:lnTo>
                    <a:lnTo>
                      <a:pt x="306" y="378"/>
                    </a:lnTo>
                    <a:lnTo>
                      <a:pt x="306" y="15"/>
                    </a:lnTo>
                    <a:lnTo>
                      <a:pt x="0" y="0"/>
                    </a:lnTo>
                    <a:lnTo>
                      <a:pt x="0" y="357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360" name="Group 87">
                <a:extLst>
                  <a:ext uri="{FF2B5EF4-FFF2-40B4-BE49-F238E27FC236}">
                    <a16:creationId xmlns:a16="http://schemas.microsoft.com/office/drawing/2014/main" id="{08B34C42-B4CB-6277-BDDB-BB3AD54E2B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30" y="1243"/>
                <a:ext cx="308" cy="251"/>
                <a:chOff x="2246" y="379"/>
                <a:chExt cx="308" cy="251"/>
              </a:xfrm>
            </p:grpSpPr>
            <p:grpSp>
              <p:nvGrpSpPr>
                <p:cNvPr id="411" name="Group 88">
                  <a:extLst>
                    <a:ext uri="{FF2B5EF4-FFF2-40B4-BE49-F238E27FC236}">
                      <a16:creationId xmlns:a16="http://schemas.microsoft.com/office/drawing/2014/main" id="{A2669565-2F08-F449-F19E-AD192E8E8D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26" name="Group 89">
                    <a:extLst>
                      <a:ext uri="{FF2B5EF4-FFF2-40B4-BE49-F238E27FC236}">
                        <a16:creationId xmlns:a16="http://schemas.microsoft.com/office/drawing/2014/main" id="{F10FDCB3-DB25-2A90-EC95-DF7F5B88F7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30" name="Oval 90">
                      <a:extLst>
                        <a:ext uri="{FF2B5EF4-FFF2-40B4-BE49-F238E27FC236}">
                          <a16:creationId xmlns:a16="http://schemas.microsoft.com/office/drawing/2014/main" id="{F0383EF3-066C-1F83-3BA3-263843018D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31" name="Oval 91">
                      <a:extLst>
                        <a:ext uri="{FF2B5EF4-FFF2-40B4-BE49-F238E27FC236}">
                          <a16:creationId xmlns:a16="http://schemas.microsoft.com/office/drawing/2014/main" id="{AD0A4883-1EAD-AD05-4593-AB65A14DA7A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27" name="Group 92">
                    <a:extLst>
                      <a:ext uri="{FF2B5EF4-FFF2-40B4-BE49-F238E27FC236}">
                        <a16:creationId xmlns:a16="http://schemas.microsoft.com/office/drawing/2014/main" id="{13B79E6B-DD92-2F6D-6A42-06E2B984494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28" name="Oval 93">
                      <a:extLst>
                        <a:ext uri="{FF2B5EF4-FFF2-40B4-BE49-F238E27FC236}">
                          <a16:creationId xmlns:a16="http://schemas.microsoft.com/office/drawing/2014/main" id="{3D1DFCDC-BAC5-406C-60ED-44CAC91AC0F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9" name="Oval 94">
                      <a:extLst>
                        <a:ext uri="{FF2B5EF4-FFF2-40B4-BE49-F238E27FC236}">
                          <a16:creationId xmlns:a16="http://schemas.microsoft.com/office/drawing/2014/main" id="{9E635E7A-777B-B48D-A282-478DFD71B2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12" name="Group 95">
                  <a:extLst>
                    <a:ext uri="{FF2B5EF4-FFF2-40B4-BE49-F238E27FC236}">
                      <a16:creationId xmlns:a16="http://schemas.microsoft.com/office/drawing/2014/main" id="{5134084C-8C48-9504-38D7-7F39FC19B6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27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20" name="Group 96">
                    <a:extLst>
                      <a:ext uri="{FF2B5EF4-FFF2-40B4-BE49-F238E27FC236}">
                        <a16:creationId xmlns:a16="http://schemas.microsoft.com/office/drawing/2014/main" id="{DDF7FD96-874E-EB9D-E62B-A125F3EBFCE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24" name="Oval 97">
                      <a:extLst>
                        <a:ext uri="{FF2B5EF4-FFF2-40B4-BE49-F238E27FC236}">
                          <a16:creationId xmlns:a16="http://schemas.microsoft.com/office/drawing/2014/main" id="{417C6D37-FF9E-B0A4-9C5A-05DC203E32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5" name="Oval 98">
                      <a:extLst>
                        <a:ext uri="{FF2B5EF4-FFF2-40B4-BE49-F238E27FC236}">
                          <a16:creationId xmlns:a16="http://schemas.microsoft.com/office/drawing/2014/main" id="{1966366A-A4C1-86C3-74F0-36EFA6E9FE2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21" name="Group 99">
                    <a:extLst>
                      <a:ext uri="{FF2B5EF4-FFF2-40B4-BE49-F238E27FC236}">
                        <a16:creationId xmlns:a16="http://schemas.microsoft.com/office/drawing/2014/main" id="{AB162810-80B0-5150-ED4F-9886D56C3F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22" name="Oval 100">
                      <a:extLst>
                        <a:ext uri="{FF2B5EF4-FFF2-40B4-BE49-F238E27FC236}">
                          <a16:creationId xmlns:a16="http://schemas.microsoft.com/office/drawing/2014/main" id="{CB075D35-928D-2791-9977-BAAA04093FB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23" name="Oval 101">
                      <a:extLst>
                        <a:ext uri="{FF2B5EF4-FFF2-40B4-BE49-F238E27FC236}">
                          <a16:creationId xmlns:a16="http://schemas.microsoft.com/office/drawing/2014/main" id="{7A326408-335B-B6C5-8127-EF28DBD47A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413" name="Group 102">
                  <a:extLst>
                    <a:ext uri="{FF2B5EF4-FFF2-40B4-BE49-F238E27FC236}">
                      <a16:creationId xmlns:a16="http://schemas.microsoft.com/office/drawing/2014/main" id="{F95AA292-80C1-A028-84CD-F60322205D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379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14" name="Group 103">
                    <a:extLst>
                      <a:ext uri="{FF2B5EF4-FFF2-40B4-BE49-F238E27FC236}">
                        <a16:creationId xmlns:a16="http://schemas.microsoft.com/office/drawing/2014/main" id="{A071C2CB-1944-B522-624D-B4EF5FC0ED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18" name="Oval 104">
                      <a:extLst>
                        <a:ext uri="{FF2B5EF4-FFF2-40B4-BE49-F238E27FC236}">
                          <a16:creationId xmlns:a16="http://schemas.microsoft.com/office/drawing/2014/main" id="{79AAEAA9-5CC9-CAC8-9996-EC721F52B60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9" name="Oval 105">
                      <a:extLst>
                        <a:ext uri="{FF2B5EF4-FFF2-40B4-BE49-F238E27FC236}">
                          <a16:creationId xmlns:a16="http://schemas.microsoft.com/office/drawing/2014/main" id="{43168C17-7774-4D82-CF42-D30BABC66D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15" name="Group 106">
                    <a:extLst>
                      <a:ext uri="{FF2B5EF4-FFF2-40B4-BE49-F238E27FC236}">
                        <a16:creationId xmlns:a16="http://schemas.microsoft.com/office/drawing/2014/main" id="{945DA2FD-0926-0679-28E1-C7CAF98397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16" name="Oval 107">
                      <a:extLst>
                        <a:ext uri="{FF2B5EF4-FFF2-40B4-BE49-F238E27FC236}">
                          <a16:creationId xmlns:a16="http://schemas.microsoft.com/office/drawing/2014/main" id="{72603816-157E-EB40-5591-A5500059C4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7" name="Oval 108">
                      <a:extLst>
                        <a:ext uri="{FF2B5EF4-FFF2-40B4-BE49-F238E27FC236}">
                          <a16:creationId xmlns:a16="http://schemas.microsoft.com/office/drawing/2014/main" id="{A41A52C3-F729-0F2C-3C0E-C5BE80CF347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361" name="Group 109">
                <a:extLst>
                  <a:ext uri="{FF2B5EF4-FFF2-40B4-BE49-F238E27FC236}">
                    <a16:creationId xmlns:a16="http://schemas.microsoft.com/office/drawing/2014/main" id="{EDC6F500-F3BE-13CC-6A5A-83F5CA47B0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1107"/>
                <a:ext cx="308" cy="251"/>
                <a:chOff x="2246" y="379"/>
                <a:chExt cx="308" cy="251"/>
              </a:xfrm>
            </p:grpSpPr>
            <p:grpSp>
              <p:nvGrpSpPr>
                <p:cNvPr id="390" name="Group 110">
                  <a:extLst>
                    <a:ext uri="{FF2B5EF4-FFF2-40B4-BE49-F238E27FC236}">
                      <a16:creationId xmlns:a16="http://schemas.microsoft.com/office/drawing/2014/main" id="{02CDC825-282C-B212-3D07-8DE2FA2235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405" name="Group 111">
                    <a:extLst>
                      <a:ext uri="{FF2B5EF4-FFF2-40B4-BE49-F238E27FC236}">
                        <a16:creationId xmlns:a16="http://schemas.microsoft.com/office/drawing/2014/main" id="{FB12913D-C8CC-24B0-6184-D84CE0B8D9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09" name="Oval 112">
                      <a:extLst>
                        <a:ext uri="{FF2B5EF4-FFF2-40B4-BE49-F238E27FC236}">
                          <a16:creationId xmlns:a16="http://schemas.microsoft.com/office/drawing/2014/main" id="{AB9194E4-3F33-358F-7DA3-AF817A24A0E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10" name="Oval 113">
                      <a:extLst>
                        <a:ext uri="{FF2B5EF4-FFF2-40B4-BE49-F238E27FC236}">
                          <a16:creationId xmlns:a16="http://schemas.microsoft.com/office/drawing/2014/main" id="{34567984-43BA-D071-5084-D80E2BC93C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06" name="Group 114">
                    <a:extLst>
                      <a:ext uri="{FF2B5EF4-FFF2-40B4-BE49-F238E27FC236}">
                        <a16:creationId xmlns:a16="http://schemas.microsoft.com/office/drawing/2014/main" id="{C898324C-16BE-D83C-01F0-9776E9EFB02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07" name="Oval 115">
                      <a:extLst>
                        <a:ext uri="{FF2B5EF4-FFF2-40B4-BE49-F238E27FC236}">
                          <a16:creationId xmlns:a16="http://schemas.microsoft.com/office/drawing/2014/main" id="{6D6AE693-71EB-85FA-2FCD-A3D80015A03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08" name="Oval 116">
                      <a:extLst>
                        <a:ext uri="{FF2B5EF4-FFF2-40B4-BE49-F238E27FC236}">
                          <a16:creationId xmlns:a16="http://schemas.microsoft.com/office/drawing/2014/main" id="{B816DC5E-C082-0813-F0FD-48D7B358520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391" name="Group 117">
                  <a:extLst>
                    <a:ext uri="{FF2B5EF4-FFF2-40B4-BE49-F238E27FC236}">
                      <a16:creationId xmlns:a16="http://schemas.microsoft.com/office/drawing/2014/main" id="{29740801-91DB-0B47-55CE-4EFCA39F42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27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99" name="Group 118">
                    <a:extLst>
                      <a:ext uri="{FF2B5EF4-FFF2-40B4-BE49-F238E27FC236}">
                        <a16:creationId xmlns:a16="http://schemas.microsoft.com/office/drawing/2014/main" id="{9E7E5A8D-0E83-59DF-F9B8-04B53067150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03" name="Oval 119">
                      <a:extLst>
                        <a:ext uri="{FF2B5EF4-FFF2-40B4-BE49-F238E27FC236}">
                          <a16:creationId xmlns:a16="http://schemas.microsoft.com/office/drawing/2014/main" id="{0B2619AB-56ED-F880-6D3A-74DFD67252F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04" name="Oval 120">
                      <a:extLst>
                        <a:ext uri="{FF2B5EF4-FFF2-40B4-BE49-F238E27FC236}">
                          <a16:creationId xmlns:a16="http://schemas.microsoft.com/office/drawing/2014/main" id="{9DBD709E-6D75-7F50-69C2-FE8FC8E4E2D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400" name="Group 121">
                    <a:extLst>
                      <a:ext uri="{FF2B5EF4-FFF2-40B4-BE49-F238E27FC236}">
                        <a16:creationId xmlns:a16="http://schemas.microsoft.com/office/drawing/2014/main" id="{09A5820F-ED4B-A3C3-063C-9B4471234D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401" name="Oval 122">
                      <a:extLst>
                        <a:ext uri="{FF2B5EF4-FFF2-40B4-BE49-F238E27FC236}">
                          <a16:creationId xmlns:a16="http://schemas.microsoft.com/office/drawing/2014/main" id="{A26006A9-4757-0BD9-39A9-0F23C6A786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402" name="Oval 123">
                      <a:extLst>
                        <a:ext uri="{FF2B5EF4-FFF2-40B4-BE49-F238E27FC236}">
                          <a16:creationId xmlns:a16="http://schemas.microsoft.com/office/drawing/2014/main" id="{1A7A1D85-692A-BC30-F4B4-9F134F925C9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392" name="Group 124">
                  <a:extLst>
                    <a:ext uri="{FF2B5EF4-FFF2-40B4-BE49-F238E27FC236}">
                      <a16:creationId xmlns:a16="http://schemas.microsoft.com/office/drawing/2014/main" id="{21B61A99-27D2-AAFE-D850-F7AD0EF898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379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93" name="Group 125">
                    <a:extLst>
                      <a:ext uri="{FF2B5EF4-FFF2-40B4-BE49-F238E27FC236}">
                        <a16:creationId xmlns:a16="http://schemas.microsoft.com/office/drawing/2014/main" id="{2A3B3A3D-7123-6578-6F3F-83F3F6BAC6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97" name="Oval 126">
                      <a:extLst>
                        <a:ext uri="{FF2B5EF4-FFF2-40B4-BE49-F238E27FC236}">
                          <a16:creationId xmlns:a16="http://schemas.microsoft.com/office/drawing/2014/main" id="{D8022BF5-231F-2C4A-5F37-4115688A15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98" name="Oval 127">
                      <a:extLst>
                        <a:ext uri="{FF2B5EF4-FFF2-40B4-BE49-F238E27FC236}">
                          <a16:creationId xmlns:a16="http://schemas.microsoft.com/office/drawing/2014/main" id="{B1AD398B-0C2E-F20E-3DAF-6C396D7D7E1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94" name="Group 128">
                    <a:extLst>
                      <a:ext uri="{FF2B5EF4-FFF2-40B4-BE49-F238E27FC236}">
                        <a16:creationId xmlns:a16="http://schemas.microsoft.com/office/drawing/2014/main" id="{AA7CA562-BB0B-55B1-1C3E-F06D5FD48D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95" name="Oval 129">
                      <a:extLst>
                        <a:ext uri="{FF2B5EF4-FFF2-40B4-BE49-F238E27FC236}">
                          <a16:creationId xmlns:a16="http://schemas.microsoft.com/office/drawing/2014/main" id="{E4B2491E-8E53-3A9D-3658-532527DA211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96" name="Oval 130">
                      <a:extLst>
                        <a:ext uri="{FF2B5EF4-FFF2-40B4-BE49-F238E27FC236}">
                          <a16:creationId xmlns:a16="http://schemas.microsoft.com/office/drawing/2014/main" id="{ABCCF28D-D45B-EF3E-B9C7-FF9E35183E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362" name="Group 131">
                <a:extLst>
                  <a:ext uri="{FF2B5EF4-FFF2-40B4-BE49-F238E27FC236}">
                    <a16:creationId xmlns:a16="http://schemas.microsoft.com/office/drawing/2014/main" id="{F08178AE-E09B-23DE-2F56-0EE7E6EA94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1059"/>
                <a:ext cx="308" cy="165"/>
                <a:chOff x="2246" y="465"/>
                <a:chExt cx="308" cy="165"/>
              </a:xfrm>
            </p:grpSpPr>
            <p:grpSp>
              <p:nvGrpSpPr>
                <p:cNvPr id="384" name="Group 132">
                  <a:extLst>
                    <a:ext uri="{FF2B5EF4-FFF2-40B4-BE49-F238E27FC236}">
                      <a16:creationId xmlns:a16="http://schemas.microsoft.com/office/drawing/2014/main" id="{150B1B47-9275-F8F1-9082-E18742FC97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388" name="Oval 133">
                    <a:extLst>
                      <a:ext uri="{FF2B5EF4-FFF2-40B4-BE49-F238E27FC236}">
                        <a16:creationId xmlns:a16="http://schemas.microsoft.com/office/drawing/2014/main" id="{43240DAB-173D-F2C1-AE1E-5756DBDE7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9" name="Oval 134">
                    <a:extLst>
                      <a:ext uri="{FF2B5EF4-FFF2-40B4-BE49-F238E27FC236}">
                        <a16:creationId xmlns:a16="http://schemas.microsoft.com/office/drawing/2014/main" id="{0FAA938F-4BF7-1741-D654-C32838D8D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85" name="Group 135">
                  <a:extLst>
                    <a:ext uri="{FF2B5EF4-FFF2-40B4-BE49-F238E27FC236}">
                      <a16:creationId xmlns:a16="http://schemas.microsoft.com/office/drawing/2014/main" id="{119E1EE0-7329-1D46-52A2-B811DA9BCA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386" name="Oval 136">
                    <a:extLst>
                      <a:ext uri="{FF2B5EF4-FFF2-40B4-BE49-F238E27FC236}">
                        <a16:creationId xmlns:a16="http://schemas.microsoft.com/office/drawing/2014/main" id="{4A43D8AE-7B0A-D732-4CA6-C69E670BD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7" name="Oval 137">
                    <a:extLst>
                      <a:ext uri="{FF2B5EF4-FFF2-40B4-BE49-F238E27FC236}">
                        <a16:creationId xmlns:a16="http://schemas.microsoft.com/office/drawing/2014/main" id="{768009E7-574D-A7F6-8556-E393E504B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63" name="Group 138">
                <a:extLst>
                  <a:ext uri="{FF2B5EF4-FFF2-40B4-BE49-F238E27FC236}">
                    <a16:creationId xmlns:a16="http://schemas.microsoft.com/office/drawing/2014/main" id="{1D01C744-6B2A-2FE2-F3CD-A4E2C6B6B7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1021"/>
                <a:ext cx="308" cy="165"/>
                <a:chOff x="2246" y="465"/>
                <a:chExt cx="308" cy="165"/>
              </a:xfrm>
            </p:grpSpPr>
            <p:grpSp>
              <p:nvGrpSpPr>
                <p:cNvPr id="378" name="Group 139">
                  <a:extLst>
                    <a:ext uri="{FF2B5EF4-FFF2-40B4-BE49-F238E27FC236}">
                      <a16:creationId xmlns:a16="http://schemas.microsoft.com/office/drawing/2014/main" id="{0A199C39-D102-080A-E749-DED3D55321F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382" name="Oval 140">
                    <a:extLst>
                      <a:ext uri="{FF2B5EF4-FFF2-40B4-BE49-F238E27FC236}">
                        <a16:creationId xmlns:a16="http://schemas.microsoft.com/office/drawing/2014/main" id="{7A238321-E8BE-6169-034A-5454C6A721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3" name="Oval 141">
                    <a:extLst>
                      <a:ext uri="{FF2B5EF4-FFF2-40B4-BE49-F238E27FC236}">
                        <a16:creationId xmlns:a16="http://schemas.microsoft.com/office/drawing/2014/main" id="{5625F8D9-0631-507F-F806-5F57AA2737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79" name="Group 142">
                  <a:extLst>
                    <a:ext uri="{FF2B5EF4-FFF2-40B4-BE49-F238E27FC236}">
                      <a16:creationId xmlns:a16="http://schemas.microsoft.com/office/drawing/2014/main" id="{F9F54D86-7BE7-952E-502F-8AD3C0AB4E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380" name="Oval 143">
                    <a:extLst>
                      <a:ext uri="{FF2B5EF4-FFF2-40B4-BE49-F238E27FC236}">
                        <a16:creationId xmlns:a16="http://schemas.microsoft.com/office/drawing/2014/main" id="{80D37CF8-63DB-FD7D-384E-4FF951078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81" name="Oval 144">
                    <a:extLst>
                      <a:ext uri="{FF2B5EF4-FFF2-40B4-BE49-F238E27FC236}">
                        <a16:creationId xmlns:a16="http://schemas.microsoft.com/office/drawing/2014/main" id="{D1140A23-7CEE-968A-3F23-3050E850A1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64" name="Group 145">
                <a:extLst>
                  <a:ext uri="{FF2B5EF4-FFF2-40B4-BE49-F238E27FC236}">
                    <a16:creationId xmlns:a16="http://schemas.microsoft.com/office/drawing/2014/main" id="{90F7784D-F001-2366-42E5-17DB5A36EC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" y="973"/>
                <a:ext cx="308" cy="165"/>
                <a:chOff x="2246" y="465"/>
                <a:chExt cx="308" cy="165"/>
              </a:xfrm>
            </p:grpSpPr>
            <p:grpSp>
              <p:nvGrpSpPr>
                <p:cNvPr id="372" name="Group 146">
                  <a:extLst>
                    <a:ext uri="{FF2B5EF4-FFF2-40B4-BE49-F238E27FC236}">
                      <a16:creationId xmlns:a16="http://schemas.microsoft.com/office/drawing/2014/main" id="{DBBA8332-A556-0087-D83C-E758EA3E58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376" name="Oval 147">
                    <a:extLst>
                      <a:ext uri="{FF2B5EF4-FFF2-40B4-BE49-F238E27FC236}">
                        <a16:creationId xmlns:a16="http://schemas.microsoft.com/office/drawing/2014/main" id="{2DF6142E-2387-76EC-AA81-FB912D4C4E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7" name="Oval 148">
                    <a:extLst>
                      <a:ext uri="{FF2B5EF4-FFF2-40B4-BE49-F238E27FC236}">
                        <a16:creationId xmlns:a16="http://schemas.microsoft.com/office/drawing/2014/main" id="{EC615DA8-A481-EB17-5033-529DB42EFC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73" name="Group 149">
                  <a:extLst>
                    <a:ext uri="{FF2B5EF4-FFF2-40B4-BE49-F238E27FC236}">
                      <a16:creationId xmlns:a16="http://schemas.microsoft.com/office/drawing/2014/main" id="{CA3FACB5-F438-B01F-07C3-98C1709317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374" name="Oval 150">
                    <a:extLst>
                      <a:ext uri="{FF2B5EF4-FFF2-40B4-BE49-F238E27FC236}">
                        <a16:creationId xmlns:a16="http://schemas.microsoft.com/office/drawing/2014/main" id="{A4C6BFC3-B771-0CB0-E8E7-1EC534189E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5" name="Oval 151">
                    <a:extLst>
                      <a:ext uri="{FF2B5EF4-FFF2-40B4-BE49-F238E27FC236}">
                        <a16:creationId xmlns:a16="http://schemas.microsoft.com/office/drawing/2014/main" id="{D9866A95-9C52-90BE-A553-E0B1778B2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65" name="Group 152">
                <a:extLst>
                  <a:ext uri="{FF2B5EF4-FFF2-40B4-BE49-F238E27FC236}">
                    <a16:creationId xmlns:a16="http://schemas.microsoft.com/office/drawing/2014/main" id="{084FC945-2BF2-75E0-1DE6-455360A20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30" y="931"/>
                <a:ext cx="308" cy="165"/>
                <a:chOff x="2246" y="465"/>
                <a:chExt cx="308" cy="165"/>
              </a:xfrm>
            </p:grpSpPr>
            <p:grpSp>
              <p:nvGrpSpPr>
                <p:cNvPr id="366" name="Group 153">
                  <a:extLst>
                    <a:ext uri="{FF2B5EF4-FFF2-40B4-BE49-F238E27FC236}">
                      <a16:creationId xmlns:a16="http://schemas.microsoft.com/office/drawing/2014/main" id="{A5E464C1-3E48-EB01-0C67-E4CA19079D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8" y="489"/>
                  <a:ext cx="306" cy="141"/>
                  <a:chOff x="2248" y="489"/>
                  <a:chExt cx="306" cy="141"/>
                </a:xfrm>
              </p:grpSpPr>
              <p:sp>
                <p:nvSpPr>
                  <p:cNvPr id="370" name="Oval 154">
                    <a:extLst>
                      <a:ext uri="{FF2B5EF4-FFF2-40B4-BE49-F238E27FC236}">
                        <a16:creationId xmlns:a16="http://schemas.microsoft.com/office/drawing/2014/main" id="{9055AB4C-24DD-752D-529E-EFFC6CBD77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1" name="Oval 155">
                    <a:extLst>
                      <a:ext uri="{FF2B5EF4-FFF2-40B4-BE49-F238E27FC236}">
                        <a16:creationId xmlns:a16="http://schemas.microsoft.com/office/drawing/2014/main" id="{96020331-FF02-325A-9048-A1FAE5E48B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367" name="Group 156">
                  <a:extLst>
                    <a:ext uri="{FF2B5EF4-FFF2-40B4-BE49-F238E27FC236}">
                      <a16:creationId xmlns:a16="http://schemas.microsoft.com/office/drawing/2014/main" id="{B92D9280-8C1F-30BA-0E5E-39B94EE4F5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6" cy="141"/>
                  <a:chOff x="2248" y="489"/>
                  <a:chExt cx="306" cy="141"/>
                </a:xfrm>
              </p:grpSpPr>
              <p:sp>
                <p:nvSpPr>
                  <p:cNvPr id="368" name="Oval 157">
                    <a:extLst>
                      <a:ext uri="{FF2B5EF4-FFF2-40B4-BE49-F238E27FC236}">
                        <a16:creationId xmlns:a16="http://schemas.microsoft.com/office/drawing/2014/main" id="{ABA4377A-85B6-95C8-328A-6BA3B9ECAA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48" y="489"/>
                    <a:ext cx="306" cy="141"/>
                  </a:xfrm>
                  <a:prstGeom prst="ellipse">
                    <a:avLst/>
                  </a:prstGeom>
                  <a:solidFill>
                    <a:srgbClr val="B2B2B2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69" name="Oval 158">
                    <a:extLst>
                      <a:ext uri="{FF2B5EF4-FFF2-40B4-BE49-F238E27FC236}">
                        <a16:creationId xmlns:a16="http://schemas.microsoft.com/office/drawing/2014/main" id="{11B1A52F-5FF6-5249-D0D1-E1531C562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270" y="506"/>
                    <a:ext cx="262" cy="109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 b="0" kern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</p:grpSp>
        <p:grpSp>
          <p:nvGrpSpPr>
            <p:cNvPr id="319" name="Group 159">
              <a:extLst>
                <a:ext uri="{FF2B5EF4-FFF2-40B4-BE49-F238E27FC236}">
                  <a16:creationId xmlns:a16="http://schemas.microsoft.com/office/drawing/2014/main" id="{F8F63AD6-E4F4-1E89-141C-664F3996BE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" y="408"/>
              <a:ext cx="693" cy="648"/>
              <a:chOff x="2055" y="408"/>
              <a:chExt cx="693" cy="648"/>
            </a:xfrm>
          </p:grpSpPr>
          <p:grpSp>
            <p:nvGrpSpPr>
              <p:cNvPr id="350" name="Group 160">
                <a:extLst>
                  <a:ext uri="{FF2B5EF4-FFF2-40B4-BE49-F238E27FC236}">
                    <a16:creationId xmlns:a16="http://schemas.microsoft.com/office/drawing/2014/main" id="{AB335AC5-D5B8-83EC-8CA0-C9617D7551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55" y="523"/>
                <a:ext cx="693" cy="533"/>
                <a:chOff x="2055" y="523"/>
                <a:chExt cx="693" cy="533"/>
              </a:xfrm>
            </p:grpSpPr>
            <p:sp>
              <p:nvSpPr>
                <p:cNvPr id="357" name="Freeform 161">
                  <a:extLst>
                    <a:ext uri="{FF2B5EF4-FFF2-40B4-BE49-F238E27FC236}">
                      <a16:creationId xmlns:a16="http://schemas.microsoft.com/office/drawing/2014/main" id="{E2AF262F-3679-A657-CACB-568A93B32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5" y="756"/>
                  <a:ext cx="690" cy="300"/>
                </a:xfrm>
                <a:custGeom>
                  <a:avLst/>
                  <a:gdLst>
                    <a:gd name="T0" fmla="*/ 0 w 690"/>
                    <a:gd name="T1" fmla="*/ 0 h 300"/>
                    <a:gd name="T2" fmla="*/ 3 w 690"/>
                    <a:gd name="T3" fmla="*/ 123 h 300"/>
                    <a:gd name="T4" fmla="*/ 30 w 690"/>
                    <a:gd name="T5" fmla="*/ 180 h 300"/>
                    <a:gd name="T6" fmla="*/ 87 w 690"/>
                    <a:gd name="T7" fmla="*/ 231 h 300"/>
                    <a:gd name="T8" fmla="*/ 156 w 690"/>
                    <a:gd name="T9" fmla="*/ 264 h 300"/>
                    <a:gd name="T10" fmla="*/ 219 w 690"/>
                    <a:gd name="T11" fmla="*/ 285 h 300"/>
                    <a:gd name="T12" fmla="*/ 318 w 690"/>
                    <a:gd name="T13" fmla="*/ 300 h 300"/>
                    <a:gd name="T14" fmla="*/ 420 w 690"/>
                    <a:gd name="T15" fmla="*/ 297 h 300"/>
                    <a:gd name="T16" fmla="*/ 519 w 690"/>
                    <a:gd name="T17" fmla="*/ 273 h 300"/>
                    <a:gd name="T18" fmla="*/ 579 w 690"/>
                    <a:gd name="T19" fmla="*/ 249 h 300"/>
                    <a:gd name="T20" fmla="*/ 645 w 690"/>
                    <a:gd name="T21" fmla="*/ 207 h 300"/>
                    <a:gd name="T22" fmla="*/ 678 w 690"/>
                    <a:gd name="T23" fmla="*/ 150 h 300"/>
                    <a:gd name="T24" fmla="*/ 690 w 690"/>
                    <a:gd name="T25" fmla="*/ 102 h 300"/>
                    <a:gd name="T26" fmla="*/ 690 w 690"/>
                    <a:gd name="T27" fmla="*/ 9 h 300"/>
                    <a:gd name="T28" fmla="*/ 0 w 690"/>
                    <a:gd name="T29" fmla="*/ 0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0" h="300">
                      <a:moveTo>
                        <a:pt x="0" y="0"/>
                      </a:moveTo>
                      <a:lnTo>
                        <a:pt x="3" y="123"/>
                      </a:lnTo>
                      <a:lnTo>
                        <a:pt x="30" y="180"/>
                      </a:lnTo>
                      <a:lnTo>
                        <a:pt x="87" y="231"/>
                      </a:lnTo>
                      <a:lnTo>
                        <a:pt x="156" y="264"/>
                      </a:lnTo>
                      <a:lnTo>
                        <a:pt x="219" y="285"/>
                      </a:lnTo>
                      <a:lnTo>
                        <a:pt x="318" y="300"/>
                      </a:lnTo>
                      <a:lnTo>
                        <a:pt x="420" y="297"/>
                      </a:lnTo>
                      <a:lnTo>
                        <a:pt x="519" y="273"/>
                      </a:lnTo>
                      <a:lnTo>
                        <a:pt x="579" y="249"/>
                      </a:lnTo>
                      <a:lnTo>
                        <a:pt x="645" y="207"/>
                      </a:lnTo>
                      <a:lnTo>
                        <a:pt x="678" y="150"/>
                      </a:lnTo>
                      <a:lnTo>
                        <a:pt x="690" y="102"/>
                      </a:lnTo>
                      <a:lnTo>
                        <a:pt x="69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C00FF">
                        <a:gamma/>
                        <a:shade val="46275"/>
                        <a:invGamma/>
                      </a:srgbClr>
                    </a:gs>
                    <a:gs pos="50000">
                      <a:srgbClr val="CC00FF"/>
                    </a:gs>
                    <a:gs pos="100000">
                      <a:srgbClr val="CC00FF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8" name="Oval 162">
                  <a:extLst>
                    <a:ext uri="{FF2B5EF4-FFF2-40B4-BE49-F238E27FC236}">
                      <a16:creationId xmlns:a16="http://schemas.microsoft.com/office/drawing/2014/main" id="{82F303CE-6A87-9DE8-EFE1-0B88D16CF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55" y="523"/>
                  <a:ext cx="693" cy="488"/>
                </a:xfrm>
                <a:prstGeom prst="ellipse">
                  <a:avLst/>
                </a:prstGeom>
                <a:solidFill>
                  <a:srgbClr val="CC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51" name="Group 163">
                <a:extLst>
                  <a:ext uri="{FF2B5EF4-FFF2-40B4-BE49-F238E27FC236}">
                    <a16:creationId xmlns:a16="http://schemas.microsoft.com/office/drawing/2014/main" id="{A99F26C4-57FD-C02C-BD3D-44FAB30118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12" y="408"/>
                <a:ext cx="576" cy="549"/>
                <a:chOff x="2112" y="408"/>
                <a:chExt cx="576" cy="549"/>
              </a:xfrm>
            </p:grpSpPr>
            <p:sp>
              <p:nvSpPr>
                <p:cNvPr id="352" name="Freeform 164">
                  <a:extLst>
                    <a:ext uri="{FF2B5EF4-FFF2-40B4-BE49-F238E27FC236}">
                      <a16:creationId xmlns:a16="http://schemas.microsoft.com/office/drawing/2014/main" id="{E54B2368-64A1-DC0A-04C4-E4260532A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2" y="504"/>
                  <a:ext cx="576" cy="315"/>
                </a:xfrm>
                <a:custGeom>
                  <a:avLst/>
                  <a:gdLst>
                    <a:gd name="T0" fmla="*/ 64 w 576"/>
                    <a:gd name="T1" fmla="*/ 0 h 315"/>
                    <a:gd name="T2" fmla="*/ 28 w 576"/>
                    <a:gd name="T3" fmla="*/ 28 h 315"/>
                    <a:gd name="T4" fmla="*/ 6 w 576"/>
                    <a:gd name="T5" fmla="*/ 71 h 315"/>
                    <a:gd name="T6" fmla="*/ 0 w 576"/>
                    <a:gd name="T7" fmla="*/ 97 h 315"/>
                    <a:gd name="T8" fmla="*/ 84 w 576"/>
                    <a:gd name="T9" fmla="*/ 228 h 315"/>
                    <a:gd name="T10" fmla="*/ 351 w 576"/>
                    <a:gd name="T11" fmla="*/ 315 h 315"/>
                    <a:gd name="T12" fmla="*/ 561 w 576"/>
                    <a:gd name="T13" fmla="*/ 180 h 315"/>
                    <a:gd name="T14" fmla="*/ 576 w 576"/>
                    <a:gd name="T15" fmla="*/ 128 h 315"/>
                    <a:gd name="T16" fmla="*/ 576 w 576"/>
                    <a:gd name="T17" fmla="*/ 113 h 315"/>
                    <a:gd name="T18" fmla="*/ 573 w 576"/>
                    <a:gd name="T19" fmla="*/ 97 h 315"/>
                    <a:gd name="T20" fmla="*/ 564 w 576"/>
                    <a:gd name="T21" fmla="*/ 65 h 315"/>
                    <a:gd name="T22" fmla="*/ 552 w 576"/>
                    <a:gd name="T23" fmla="*/ 28 h 315"/>
                    <a:gd name="T24" fmla="*/ 520 w 576"/>
                    <a:gd name="T25" fmla="*/ 20 h 315"/>
                    <a:gd name="T26" fmla="*/ 64 w 576"/>
                    <a:gd name="T27" fmla="*/ 0 h 3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6" h="315">
                      <a:moveTo>
                        <a:pt x="64" y="0"/>
                      </a:moveTo>
                      <a:lnTo>
                        <a:pt x="28" y="28"/>
                      </a:lnTo>
                      <a:lnTo>
                        <a:pt x="6" y="71"/>
                      </a:lnTo>
                      <a:lnTo>
                        <a:pt x="0" y="97"/>
                      </a:lnTo>
                      <a:lnTo>
                        <a:pt x="84" y="228"/>
                      </a:lnTo>
                      <a:lnTo>
                        <a:pt x="351" y="315"/>
                      </a:lnTo>
                      <a:lnTo>
                        <a:pt x="561" y="180"/>
                      </a:lnTo>
                      <a:lnTo>
                        <a:pt x="576" y="128"/>
                      </a:lnTo>
                      <a:lnTo>
                        <a:pt x="576" y="113"/>
                      </a:lnTo>
                      <a:lnTo>
                        <a:pt x="573" y="97"/>
                      </a:lnTo>
                      <a:lnTo>
                        <a:pt x="564" y="65"/>
                      </a:lnTo>
                      <a:lnTo>
                        <a:pt x="552" y="28"/>
                      </a:lnTo>
                      <a:lnTo>
                        <a:pt x="520" y="20"/>
                      </a:lnTo>
                      <a:lnTo>
                        <a:pt x="64" y="0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3" name="Freeform 165">
                  <a:extLst>
                    <a:ext uri="{FF2B5EF4-FFF2-40B4-BE49-F238E27FC236}">
                      <a16:creationId xmlns:a16="http://schemas.microsoft.com/office/drawing/2014/main" id="{AE360C30-D006-2D12-E0FE-3421BE4E53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5" y="596"/>
                  <a:ext cx="93" cy="313"/>
                </a:xfrm>
                <a:custGeom>
                  <a:avLst/>
                  <a:gdLst>
                    <a:gd name="T0" fmla="*/ 1 w 93"/>
                    <a:gd name="T1" fmla="*/ 0 h 313"/>
                    <a:gd name="T2" fmla="*/ 36 w 93"/>
                    <a:gd name="T3" fmla="*/ 19 h 313"/>
                    <a:gd name="T4" fmla="*/ 60 w 93"/>
                    <a:gd name="T5" fmla="*/ 34 h 313"/>
                    <a:gd name="T6" fmla="*/ 81 w 93"/>
                    <a:gd name="T7" fmla="*/ 64 h 313"/>
                    <a:gd name="T8" fmla="*/ 93 w 93"/>
                    <a:gd name="T9" fmla="*/ 103 h 313"/>
                    <a:gd name="T10" fmla="*/ 89 w 93"/>
                    <a:gd name="T11" fmla="*/ 136 h 313"/>
                    <a:gd name="T12" fmla="*/ 90 w 93"/>
                    <a:gd name="T13" fmla="*/ 313 h 313"/>
                    <a:gd name="T14" fmla="*/ 0 w 93"/>
                    <a:gd name="T15" fmla="*/ 187 h 313"/>
                    <a:gd name="T16" fmla="*/ 1 w 93"/>
                    <a:gd name="T17" fmla="*/ 0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3" h="313">
                      <a:moveTo>
                        <a:pt x="1" y="0"/>
                      </a:moveTo>
                      <a:lnTo>
                        <a:pt x="36" y="19"/>
                      </a:lnTo>
                      <a:lnTo>
                        <a:pt x="60" y="34"/>
                      </a:lnTo>
                      <a:lnTo>
                        <a:pt x="81" y="64"/>
                      </a:lnTo>
                      <a:lnTo>
                        <a:pt x="93" y="103"/>
                      </a:lnTo>
                      <a:lnTo>
                        <a:pt x="89" y="136"/>
                      </a:lnTo>
                      <a:lnTo>
                        <a:pt x="90" y="313"/>
                      </a:lnTo>
                      <a:lnTo>
                        <a:pt x="0" y="18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C9900">
                        <a:gamma/>
                        <a:shade val="30588"/>
                        <a:invGamma/>
                      </a:srgbClr>
                    </a:gs>
                    <a:gs pos="100000">
                      <a:srgbClr val="CC990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4" name="Freeform 166">
                  <a:extLst>
                    <a:ext uri="{FF2B5EF4-FFF2-40B4-BE49-F238E27FC236}">
                      <a16:creationId xmlns:a16="http://schemas.microsoft.com/office/drawing/2014/main" id="{29727698-17BE-8A13-EC71-36B1B2E9C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05" y="696"/>
                  <a:ext cx="294" cy="261"/>
                </a:xfrm>
                <a:custGeom>
                  <a:avLst/>
                  <a:gdLst>
                    <a:gd name="T0" fmla="*/ 0 w 294"/>
                    <a:gd name="T1" fmla="*/ 33 h 261"/>
                    <a:gd name="T2" fmla="*/ 30 w 294"/>
                    <a:gd name="T3" fmla="*/ 12 h 261"/>
                    <a:gd name="T4" fmla="*/ 72 w 294"/>
                    <a:gd name="T5" fmla="*/ 6 h 261"/>
                    <a:gd name="T6" fmla="*/ 93 w 294"/>
                    <a:gd name="T7" fmla="*/ 0 h 261"/>
                    <a:gd name="T8" fmla="*/ 165 w 294"/>
                    <a:gd name="T9" fmla="*/ 3 h 261"/>
                    <a:gd name="T10" fmla="*/ 231 w 294"/>
                    <a:gd name="T11" fmla="*/ 30 h 261"/>
                    <a:gd name="T12" fmla="*/ 276 w 294"/>
                    <a:gd name="T13" fmla="*/ 66 h 261"/>
                    <a:gd name="T14" fmla="*/ 294 w 294"/>
                    <a:gd name="T15" fmla="*/ 78 h 261"/>
                    <a:gd name="T16" fmla="*/ 294 w 294"/>
                    <a:gd name="T17" fmla="*/ 261 h 261"/>
                    <a:gd name="T18" fmla="*/ 0 w 294"/>
                    <a:gd name="T19" fmla="*/ 207 h 261"/>
                    <a:gd name="T20" fmla="*/ 0 w 294"/>
                    <a:gd name="T21" fmla="*/ 33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4" h="261">
                      <a:moveTo>
                        <a:pt x="0" y="33"/>
                      </a:moveTo>
                      <a:lnTo>
                        <a:pt x="30" y="12"/>
                      </a:lnTo>
                      <a:lnTo>
                        <a:pt x="72" y="6"/>
                      </a:lnTo>
                      <a:lnTo>
                        <a:pt x="93" y="0"/>
                      </a:lnTo>
                      <a:lnTo>
                        <a:pt x="165" y="3"/>
                      </a:lnTo>
                      <a:lnTo>
                        <a:pt x="231" y="30"/>
                      </a:lnTo>
                      <a:lnTo>
                        <a:pt x="276" y="66"/>
                      </a:lnTo>
                      <a:lnTo>
                        <a:pt x="294" y="78"/>
                      </a:lnTo>
                      <a:lnTo>
                        <a:pt x="294" y="261"/>
                      </a:lnTo>
                      <a:lnTo>
                        <a:pt x="0" y="207"/>
                      </a:lnTo>
                      <a:lnTo>
                        <a:pt x="0" y="33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CC00">
                        <a:gamma/>
                        <a:shade val="58824"/>
                        <a:invGamma/>
                      </a:srgbClr>
                    </a:gs>
                    <a:gs pos="50000">
                      <a:srgbClr val="FFCC00"/>
                    </a:gs>
                    <a:gs pos="100000">
                      <a:srgbClr val="FFCC00">
                        <a:gamma/>
                        <a:shade val="58824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5" name="Freeform 167">
                  <a:extLst>
                    <a:ext uri="{FF2B5EF4-FFF2-40B4-BE49-F238E27FC236}">
                      <a16:creationId xmlns:a16="http://schemas.microsoft.com/office/drawing/2014/main" id="{3A8F5FA7-B248-C948-0505-0D40C964E9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6" y="654"/>
                  <a:ext cx="189" cy="302"/>
                </a:xfrm>
                <a:custGeom>
                  <a:avLst/>
                  <a:gdLst>
                    <a:gd name="T0" fmla="*/ 0 w 189"/>
                    <a:gd name="T1" fmla="*/ 120 h 302"/>
                    <a:gd name="T2" fmla="*/ 12 w 189"/>
                    <a:gd name="T3" fmla="*/ 87 h 302"/>
                    <a:gd name="T4" fmla="*/ 30 w 189"/>
                    <a:gd name="T5" fmla="*/ 63 h 302"/>
                    <a:gd name="T6" fmla="*/ 54 w 189"/>
                    <a:gd name="T7" fmla="*/ 36 h 302"/>
                    <a:gd name="T8" fmla="*/ 87 w 189"/>
                    <a:gd name="T9" fmla="*/ 6 h 302"/>
                    <a:gd name="T10" fmla="*/ 129 w 189"/>
                    <a:gd name="T11" fmla="*/ 0 h 302"/>
                    <a:gd name="T12" fmla="*/ 189 w 189"/>
                    <a:gd name="T13" fmla="*/ 0 h 302"/>
                    <a:gd name="T14" fmla="*/ 189 w 189"/>
                    <a:gd name="T15" fmla="*/ 186 h 302"/>
                    <a:gd name="T16" fmla="*/ 0 w 189"/>
                    <a:gd name="T17" fmla="*/ 302 h 302"/>
                    <a:gd name="T18" fmla="*/ 0 w 189"/>
                    <a:gd name="T19" fmla="*/ 12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9" h="302">
                      <a:moveTo>
                        <a:pt x="0" y="120"/>
                      </a:moveTo>
                      <a:lnTo>
                        <a:pt x="12" y="87"/>
                      </a:lnTo>
                      <a:lnTo>
                        <a:pt x="30" y="63"/>
                      </a:lnTo>
                      <a:lnTo>
                        <a:pt x="54" y="36"/>
                      </a:lnTo>
                      <a:lnTo>
                        <a:pt x="87" y="6"/>
                      </a:lnTo>
                      <a:lnTo>
                        <a:pt x="129" y="0"/>
                      </a:lnTo>
                      <a:lnTo>
                        <a:pt x="189" y="0"/>
                      </a:lnTo>
                      <a:lnTo>
                        <a:pt x="189" y="186"/>
                      </a:lnTo>
                      <a:lnTo>
                        <a:pt x="0" y="302"/>
                      </a:lnTo>
                      <a:lnTo>
                        <a:pt x="0" y="12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CC00"/>
                    </a:gs>
                    <a:gs pos="100000">
                      <a:srgbClr val="FFCC00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56" name="Oval 168">
                  <a:extLst>
                    <a:ext uri="{FF2B5EF4-FFF2-40B4-BE49-F238E27FC236}">
                      <a16:creationId xmlns:a16="http://schemas.microsoft.com/office/drawing/2014/main" id="{6E6C7504-2BD3-871E-BAAF-8E4B76DB7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36" y="408"/>
                  <a:ext cx="528" cy="293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FFCC99">
                        <a:gamma/>
                        <a:shade val="46275"/>
                        <a:invGamma/>
                      </a:srgbClr>
                    </a:gs>
                    <a:gs pos="100000">
                      <a:srgbClr val="FFCC99"/>
                    </a:gs>
                  </a:gsLst>
                  <a:path path="shape">
                    <a:fillToRect l="50000" t="50000" r="50000" b="50000"/>
                  </a:path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320" name="Group 169">
              <a:extLst>
                <a:ext uri="{FF2B5EF4-FFF2-40B4-BE49-F238E27FC236}">
                  <a16:creationId xmlns:a16="http://schemas.microsoft.com/office/drawing/2014/main" id="{AE42168D-0CA0-0941-709B-AB23A7ED1E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6" y="329"/>
              <a:ext cx="308" cy="301"/>
              <a:chOff x="2246" y="329"/>
              <a:chExt cx="308" cy="301"/>
            </a:xfrm>
          </p:grpSpPr>
          <p:grpSp>
            <p:nvGrpSpPr>
              <p:cNvPr id="321" name="Group 170">
                <a:extLst>
                  <a:ext uri="{FF2B5EF4-FFF2-40B4-BE49-F238E27FC236}">
                    <a16:creationId xmlns:a16="http://schemas.microsoft.com/office/drawing/2014/main" id="{D995FD76-A074-3C0E-2395-0846007A8D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6" y="379"/>
                <a:ext cx="308" cy="251"/>
                <a:chOff x="2246" y="379"/>
                <a:chExt cx="308" cy="251"/>
              </a:xfrm>
            </p:grpSpPr>
            <p:grpSp>
              <p:nvGrpSpPr>
                <p:cNvPr id="329" name="Group 171">
                  <a:extLst>
                    <a:ext uri="{FF2B5EF4-FFF2-40B4-BE49-F238E27FC236}">
                      <a16:creationId xmlns:a16="http://schemas.microsoft.com/office/drawing/2014/main" id="{41FFE68D-D6FB-A454-3EB6-A1230EC1FF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65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44" name="Group 172">
                    <a:extLst>
                      <a:ext uri="{FF2B5EF4-FFF2-40B4-BE49-F238E27FC236}">
                        <a16:creationId xmlns:a16="http://schemas.microsoft.com/office/drawing/2014/main" id="{5A64D750-D85F-543C-D2E1-C7E3D10506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48" name="Oval 173">
                      <a:extLst>
                        <a:ext uri="{FF2B5EF4-FFF2-40B4-BE49-F238E27FC236}">
                          <a16:creationId xmlns:a16="http://schemas.microsoft.com/office/drawing/2014/main" id="{6D966225-EF20-D3DF-FF03-9989D1D84E8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9" name="Oval 174">
                      <a:extLst>
                        <a:ext uri="{FF2B5EF4-FFF2-40B4-BE49-F238E27FC236}">
                          <a16:creationId xmlns:a16="http://schemas.microsoft.com/office/drawing/2014/main" id="{0F3683E5-9BE8-D3ED-F45A-B169CF1E327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45" name="Group 175">
                    <a:extLst>
                      <a:ext uri="{FF2B5EF4-FFF2-40B4-BE49-F238E27FC236}">
                        <a16:creationId xmlns:a16="http://schemas.microsoft.com/office/drawing/2014/main" id="{9BE5324E-B406-536D-7AE0-6882813290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46" name="Oval 176">
                      <a:extLst>
                        <a:ext uri="{FF2B5EF4-FFF2-40B4-BE49-F238E27FC236}">
                          <a16:creationId xmlns:a16="http://schemas.microsoft.com/office/drawing/2014/main" id="{D48885F6-7235-18E3-042D-1BB4132065E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7" name="Oval 177">
                      <a:extLst>
                        <a:ext uri="{FF2B5EF4-FFF2-40B4-BE49-F238E27FC236}">
                          <a16:creationId xmlns:a16="http://schemas.microsoft.com/office/drawing/2014/main" id="{70C6D8CB-042E-E393-76F0-33E1234601B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330" name="Group 178">
                  <a:extLst>
                    <a:ext uri="{FF2B5EF4-FFF2-40B4-BE49-F238E27FC236}">
                      <a16:creationId xmlns:a16="http://schemas.microsoft.com/office/drawing/2014/main" id="{CFF4D347-BB9E-81A2-88C0-2E5D55C822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427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38" name="Group 179">
                    <a:extLst>
                      <a:ext uri="{FF2B5EF4-FFF2-40B4-BE49-F238E27FC236}">
                        <a16:creationId xmlns:a16="http://schemas.microsoft.com/office/drawing/2014/main" id="{C11F117F-9B15-04A6-32F3-93AD26F360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42" name="Oval 180">
                      <a:extLst>
                        <a:ext uri="{FF2B5EF4-FFF2-40B4-BE49-F238E27FC236}">
                          <a16:creationId xmlns:a16="http://schemas.microsoft.com/office/drawing/2014/main" id="{57A3461C-E020-43DD-A230-9F2D215C91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3" name="Oval 181">
                      <a:extLst>
                        <a:ext uri="{FF2B5EF4-FFF2-40B4-BE49-F238E27FC236}">
                          <a16:creationId xmlns:a16="http://schemas.microsoft.com/office/drawing/2014/main" id="{3E3814F7-898C-8130-B4AB-14AC869044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39" name="Group 182">
                    <a:extLst>
                      <a:ext uri="{FF2B5EF4-FFF2-40B4-BE49-F238E27FC236}">
                        <a16:creationId xmlns:a16="http://schemas.microsoft.com/office/drawing/2014/main" id="{E9965CF1-73DD-F6FC-B1B1-4F437028E93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40" name="Oval 183">
                      <a:extLst>
                        <a:ext uri="{FF2B5EF4-FFF2-40B4-BE49-F238E27FC236}">
                          <a16:creationId xmlns:a16="http://schemas.microsoft.com/office/drawing/2014/main" id="{C3265039-6EED-102E-9C11-7809343ECD1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41" name="Oval 184">
                      <a:extLst>
                        <a:ext uri="{FF2B5EF4-FFF2-40B4-BE49-F238E27FC236}">
                          <a16:creationId xmlns:a16="http://schemas.microsoft.com/office/drawing/2014/main" id="{7C63B15A-55DB-99CB-4B7F-FE13AB6A5F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  <p:grpSp>
              <p:nvGrpSpPr>
                <p:cNvPr id="331" name="Group 185">
                  <a:extLst>
                    <a:ext uri="{FF2B5EF4-FFF2-40B4-BE49-F238E27FC236}">
                      <a16:creationId xmlns:a16="http://schemas.microsoft.com/office/drawing/2014/main" id="{C6A655C9-8859-6FA2-A042-B95C55947F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246" y="379"/>
                  <a:ext cx="308" cy="165"/>
                  <a:chOff x="2246" y="465"/>
                  <a:chExt cx="308" cy="165"/>
                </a:xfrm>
              </p:grpSpPr>
              <p:grpSp>
                <p:nvGrpSpPr>
                  <p:cNvPr id="332" name="Group 186">
                    <a:extLst>
                      <a:ext uri="{FF2B5EF4-FFF2-40B4-BE49-F238E27FC236}">
                        <a16:creationId xmlns:a16="http://schemas.microsoft.com/office/drawing/2014/main" id="{9B7A903A-BB3C-0A6B-96F7-C41400E0E8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8" y="489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36" name="Oval 187">
                      <a:extLst>
                        <a:ext uri="{FF2B5EF4-FFF2-40B4-BE49-F238E27FC236}">
                          <a16:creationId xmlns:a16="http://schemas.microsoft.com/office/drawing/2014/main" id="{94EC2829-96D6-E10C-0AD5-FAE6D30DAB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7" name="Oval 188">
                      <a:extLst>
                        <a:ext uri="{FF2B5EF4-FFF2-40B4-BE49-F238E27FC236}">
                          <a16:creationId xmlns:a16="http://schemas.microsoft.com/office/drawing/2014/main" id="{2AA99A3A-6371-10AF-98BC-7CA4485B8B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333" name="Group 189">
                    <a:extLst>
                      <a:ext uri="{FF2B5EF4-FFF2-40B4-BE49-F238E27FC236}">
                        <a16:creationId xmlns:a16="http://schemas.microsoft.com/office/drawing/2014/main" id="{67F4B3AB-7846-C197-C863-6711A5730F3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246" y="465"/>
                    <a:ext cx="306" cy="141"/>
                    <a:chOff x="2248" y="489"/>
                    <a:chExt cx="306" cy="141"/>
                  </a:xfrm>
                </p:grpSpPr>
                <p:sp>
                  <p:nvSpPr>
                    <p:cNvPr id="334" name="Oval 190">
                      <a:extLst>
                        <a:ext uri="{FF2B5EF4-FFF2-40B4-BE49-F238E27FC236}">
                          <a16:creationId xmlns:a16="http://schemas.microsoft.com/office/drawing/2014/main" id="{AE4751B7-E695-20EF-5587-4A49A38BC1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48" y="489"/>
                      <a:ext cx="306" cy="141"/>
                    </a:xfrm>
                    <a:prstGeom prst="ellipse">
                      <a:avLst/>
                    </a:prstGeom>
                    <a:solidFill>
                      <a:srgbClr val="B2B2B2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335" name="Oval 191">
                      <a:extLst>
                        <a:ext uri="{FF2B5EF4-FFF2-40B4-BE49-F238E27FC236}">
                          <a16:creationId xmlns:a16="http://schemas.microsoft.com/office/drawing/2014/main" id="{74524FE1-2C4F-FD29-9724-9DE8795E6F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270" y="506"/>
                      <a:ext cx="262" cy="109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9525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 wrap="none" anchor="ctr"/>
                    <a:lstStyle/>
                    <a:p>
                      <a:pPr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endParaRPr lang="zh-CN" altLang="en-US" b="0" kern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p:txBody>
                </p:sp>
              </p:grpSp>
            </p:grpSp>
          </p:grpSp>
          <p:grpSp>
            <p:nvGrpSpPr>
              <p:cNvPr id="322" name="Group 192">
                <a:extLst>
                  <a:ext uri="{FF2B5EF4-FFF2-40B4-BE49-F238E27FC236}">
                    <a16:creationId xmlns:a16="http://schemas.microsoft.com/office/drawing/2014/main" id="{A0E280B4-885F-E37C-6A57-25F7F78C43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8" y="353"/>
                <a:ext cx="306" cy="141"/>
                <a:chOff x="2248" y="489"/>
                <a:chExt cx="306" cy="141"/>
              </a:xfrm>
            </p:grpSpPr>
            <p:sp>
              <p:nvSpPr>
                <p:cNvPr id="327" name="Oval 193">
                  <a:extLst>
                    <a:ext uri="{FF2B5EF4-FFF2-40B4-BE49-F238E27FC236}">
                      <a16:creationId xmlns:a16="http://schemas.microsoft.com/office/drawing/2014/main" id="{C06E64D8-6875-2C0A-D6D6-3BA97F42A5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489"/>
                  <a:ext cx="306" cy="141"/>
                </a:xfrm>
                <a:prstGeom prst="ellipse">
                  <a:avLst/>
                </a:prstGeom>
                <a:solidFill>
                  <a:srgbClr val="B2B2B2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28" name="Oval 194">
                  <a:extLst>
                    <a:ext uri="{FF2B5EF4-FFF2-40B4-BE49-F238E27FC236}">
                      <a16:creationId xmlns:a16="http://schemas.microsoft.com/office/drawing/2014/main" id="{DD041B1A-E92E-09F0-6B90-22D77A5B18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0" y="506"/>
                  <a:ext cx="262" cy="109"/>
                </a:xfrm>
                <a:prstGeom prst="ellipse">
                  <a:avLst/>
                </a:prstGeom>
                <a:solidFill>
                  <a:srgbClr val="80808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323" name="Group 195">
                <a:extLst>
                  <a:ext uri="{FF2B5EF4-FFF2-40B4-BE49-F238E27FC236}">
                    <a16:creationId xmlns:a16="http://schemas.microsoft.com/office/drawing/2014/main" id="{E3179CEE-E3E2-D425-EED5-1709F3DB2B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6" y="329"/>
                <a:ext cx="306" cy="141"/>
                <a:chOff x="2248" y="489"/>
                <a:chExt cx="306" cy="141"/>
              </a:xfrm>
            </p:grpSpPr>
            <p:sp>
              <p:nvSpPr>
                <p:cNvPr id="325" name="Oval 196">
                  <a:extLst>
                    <a:ext uri="{FF2B5EF4-FFF2-40B4-BE49-F238E27FC236}">
                      <a16:creationId xmlns:a16="http://schemas.microsoft.com/office/drawing/2014/main" id="{DB716678-D899-0D0E-2EFD-125C870865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48" y="489"/>
                  <a:ext cx="306" cy="141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C0C0C0">
                        <a:gamma/>
                        <a:shade val="46275"/>
                        <a:invGamma/>
                      </a:srgbClr>
                    </a:gs>
                    <a:gs pos="5000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26" name="Oval 197">
                  <a:extLst>
                    <a:ext uri="{FF2B5EF4-FFF2-40B4-BE49-F238E27FC236}">
                      <a16:creationId xmlns:a16="http://schemas.microsoft.com/office/drawing/2014/main" id="{7C223D63-0C30-5E5C-D06E-00587584C5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70" y="506"/>
                  <a:ext cx="262" cy="109"/>
                </a:xfrm>
                <a:prstGeom prst="ellipse">
                  <a:avLst/>
                </a:prstGeom>
                <a:gradFill rotWithShape="0">
                  <a:gsLst>
                    <a:gs pos="0">
                      <a:srgbClr val="C0C0C0">
                        <a:gamma/>
                        <a:shade val="46275"/>
                        <a:invGamma/>
                      </a:srgbClr>
                    </a:gs>
                    <a:gs pos="50000">
                      <a:srgbClr val="C0C0C0"/>
                    </a:gs>
                    <a:gs pos="100000">
                      <a:srgbClr val="C0C0C0">
                        <a:gamma/>
                        <a:shade val="46275"/>
                        <a:invGamma/>
                      </a:srgbClr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b="0" kern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324" name="Oval 198">
                <a:extLst>
                  <a:ext uri="{FF2B5EF4-FFF2-40B4-BE49-F238E27FC236}">
                    <a16:creationId xmlns:a16="http://schemas.microsoft.com/office/drawing/2014/main" id="{93080414-C32E-F220-2754-690945646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0" y="331"/>
                <a:ext cx="218" cy="125"/>
              </a:xfrm>
              <a:prstGeom prst="ellipse">
                <a:avLst/>
              </a:prstGeom>
              <a:solidFill>
                <a:srgbClr val="C0C0C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b="0" kern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437" name="Group 24">
            <a:extLst>
              <a:ext uri="{FF2B5EF4-FFF2-40B4-BE49-F238E27FC236}">
                <a16:creationId xmlns:a16="http://schemas.microsoft.com/office/drawing/2014/main" id="{56C6D9E3-C40C-0025-61AB-4C0EF9847DFA}"/>
              </a:ext>
            </a:extLst>
          </p:cNvPr>
          <p:cNvGrpSpPr>
            <a:grpSpLocks/>
          </p:cNvGrpSpPr>
          <p:nvPr/>
        </p:nvGrpSpPr>
        <p:grpSpPr bwMode="auto">
          <a:xfrm>
            <a:off x="2689293" y="1319363"/>
            <a:ext cx="2458146" cy="711200"/>
            <a:chOff x="-46" y="795"/>
            <a:chExt cx="1527" cy="448"/>
          </a:xfrm>
        </p:grpSpPr>
        <p:sp>
          <p:nvSpPr>
            <p:cNvPr id="438" name="AutoShape 25">
              <a:extLst>
                <a:ext uri="{FF2B5EF4-FFF2-40B4-BE49-F238E27FC236}">
                  <a16:creationId xmlns:a16="http://schemas.microsoft.com/office/drawing/2014/main" id="{2ECD6546-B49F-273A-7CC8-96443EE02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6" y="795"/>
              <a:ext cx="912" cy="448"/>
            </a:xfrm>
            <a:prstGeom prst="wedgeRectCallout">
              <a:avLst>
                <a:gd name="adj1" fmla="val 74861"/>
                <a:gd name="adj2" fmla="val 40775"/>
              </a:avLst>
            </a:prstGeom>
            <a:noFill/>
            <a:ln w="31750">
              <a:solidFill>
                <a:srgbClr val="FFCC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/>
              <a:r>
                <a:rPr kumimoji="1" lang="zh-CN" altLang="en-US" sz="2400" b="0" dirty="0">
                  <a:solidFill>
                    <a:srgbClr val="C00000"/>
                  </a:solidFill>
                  <a:latin typeface="隶书" panose="02010509060101010101" pitchFamily="49" charset="-122"/>
                  <a:ea typeface="隶书" panose="02010509060101010101" pitchFamily="49" charset="-122"/>
                </a:rPr>
                <a:t>倒角、交</a:t>
              </a:r>
            </a:p>
            <a:p>
              <a:pPr algn="ctr"/>
              <a:r>
                <a:rPr kumimoji="1" lang="zh-CN" altLang="en-US" sz="2400" b="0" dirty="0">
                  <a:solidFill>
                    <a:srgbClr val="C00000"/>
                  </a:solidFill>
                  <a:latin typeface="隶书" panose="02010509060101010101" pitchFamily="49" charset="-122"/>
                  <a:ea typeface="隶书" panose="02010509060101010101" pitchFamily="49" charset="-122"/>
                </a:rPr>
                <a:t>线省略</a:t>
              </a:r>
            </a:p>
          </p:txBody>
        </p:sp>
        <p:sp>
          <p:nvSpPr>
            <p:cNvPr id="439" name="Line 26">
              <a:extLst>
                <a:ext uri="{FF2B5EF4-FFF2-40B4-BE49-F238E27FC236}">
                  <a16:creationId xmlns:a16="http://schemas.microsoft.com/office/drawing/2014/main" id="{C749EFBA-6E53-5C85-B543-2336DA9DAD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5" y="835"/>
              <a:ext cx="626" cy="256"/>
            </a:xfrm>
            <a:prstGeom prst="line">
              <a:avLst/>
            </a:prstGeom>
            <a:noFill/>
            <a:ln w="38100">
              <a:solidFill>
                <a:srgbClr val="FFCC66"/>
              </a:solidFill>
              <a:round/>
              <a:headEnd/>
              <a:tailEnd type="triangle" w="sm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9916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500"/>
                            </p:stCondLst>
                            <p:childTnLst>
                              <p:par>
                                <p:cTn id="1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0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500"/>
                            </p:stCondLst>
                            <p:childTnLst>
                              <p:par>
                                <p:cTn id="1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2000"/>
                            </p:stCondLst>
                            <p:childTnLst>
                              <p:par>
                                <p:cTn id="1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8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2500"/>
                            </p:stCondLst>
                            <p:childTnLst>
                              <p:par>
                                <p:cTn id="1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3000"/>
                            </p:stCondLst>
                            <p:childTnLst>
                              <p:par>
                                <p:cTn id="16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6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500"/>
                            </p:stCondLst>
                            <p:childTnLst>
                              <p:par>
                                <p:cTn id="1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4000"/>
                            </p:stCondLst>
                            <p:childTnLst>
                              <p:par>
                                <p:cTn id="1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4500"/>
                            </p:stCondLst>
                            <p:childTnLst>
                              <p:par>
                                <p:cTn id="1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8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5000"/>
                            </p:stCondLst>
                            <p:childTnLst>
                              <p:par>
                                <p:cTn id="1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5500"/>
                            </p:stCondLst>
                            <p:childTnLst>
                              <p:par>
                                <p:cTn id="18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6000"/>
                            </p:stCondLst>
                            <p:childTnLst>
                              <p:par>
                                <p:cTn id="18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0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6500"/>
                            </p:stCondLst>
                            <p:childTnLst>
                              <p:par>
                                <p:cTn id="19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7000"/>
                            </p:stCondLst>
                            <p:childTnLst>
                              <p:par>
                                <p:cTn id="19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7500"/>
                            </p:stCondLst>
                            <p:childTnLst>
                              <p:par>
                                <p:cTn id="20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8000"/>
                            </p:stCondLst>
                            <p:childTnLst>
                              <p:par>
                                <p:cTn id="20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8500"/>
                            </p:stCondLst>
                            <p:childTnLst>
                              <p:par>
                                <p:cTn id="20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500"/>
                            </p:stCondLst>
                            <p:childTnLst>
                              <p:par>
                                <p:cTn id="2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9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3000"/>
                            </p:stCondLst>
                            <p:childTnLst>
                              <p:par>
                                <p:cTn id="2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9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3500"/>
                            </p:stCondLst>
                            <p:childTnLst>
                              <p:par>
                                <p:cTn id="2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4000"/>
                            </p:stCondLst>
                            <p:childTnLst>
                              <p:par>
                                <p:cTn id="2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4500"/>
                            </p:stCondLst>
                            <p:childTnLst>
                              <p:par>
                                <p:cTn id="2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5000"/>
                            </p:stCondLst>
                            <p:childTnLst>
                              <p:par>
                                <p:cTn id="2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5500"/>
                            </p:stCondLst>
                            <p:childTnLst>
                              <p:par>
                                <p:cTn id="2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6000"/>
                            </p:stCondLst>
                            <p:childTnLst>
                              <p:par>
                                <p:cTn id="2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6500"/>
                            </p:stCondLst>
                            <p:childTnLst>
                              <p:par>
                                <p:cTn id="2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7000"/>
                            </p:stCondLst>
                            <p:childTnLst>
                              <p:par>
                                <p:cTn id="2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7500"/>
                            </p:stCondLst>
                            <p:childTnLst>
                              <p:par>
                                <p:cTn id="2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8000"/>
                            </p:stCondLst>
                            <p:childTnLst>
                              <p:par>
                                <p:cTn id="2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8500"/>
                            </p:stCondLst>
                            <p:childTnLst>
                              <p:par>
                                <p:cTn id="2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9000"/>
                            </p:stCondLst>
                            <p:childTnLst>
                              <p:par>
                                <p:cTn id="2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9500"/>
                            </p:stCondLst>
                            <p:childTnLst>
                              <p:par>
                                <p:cTn id="2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6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2" fill="hold">
                      <p:stCondLst>
                        <p:cond delay="indefinite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2" fill="hold">
                      <p:stCondLst>
                        <p:cond delay="indefinite"/>
                      </p:stCondLst>
                      <p:childTnLst>
                        <p:par>
                          <p:cTn id="313" fill="hold">
                            <p:stCondLst>
                              <p:cond delay="0"/>
                            </p:stCondLst>
                            <p:childTnLst>
                              <p:par>
                                <p:cTn id="31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1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2" fill="hold">
                      <p:stCondLst>
                        <p:cond delay="indefinite"/>
                      </p:stCondLst>
                      <p:childTnLst>
                        <p:par>
                          <p:cTn id="323" fill="hold">
                            <p:stCondLst>
                              <p:cond delay="0"/>
                            </p:stCondLst>
                            <p:childTnLst>
                              <p:par>
                                <p:cTn id="3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7" fill="hold">
                      <p:stCondLst>
                        <p:cond delay="indefinite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7" fill="hold">
                      <p:stCondLst>
                        <p:cond delay="indefinite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2" fill="hold">
                      <p:stCondLst>
                        <p:cond delay="indefinite"/>
                      </p:stCondLst>
                      <p:childTnLst>
                        <p:par>
                          <p:cTn id="343" fill="hold">
                            <p:stCondLst>
                              <p:cond delay="0"/>
                            </p:stCondLst>
                            <p:childTnLst>
                              <p:par>
                                <p:cTn id="3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1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2" fill="hold">
                      <p:stCondLst>
                        <p:cond delay="indefinite"/>
                      </p:stCondLst>
                      <p:childTnLst>
                        <p:par>
                          <p:cTn id="353" fill="hold">
                            <p:stCondLst>
                              <p:cond delay="0"/>
                            </p:stCondLst>
                            <p:childTnLst>
                              <p:par>
                                <p:cTn id="3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6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6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6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1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6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2" fill="hold">
                      <p:stCondLst>
                        <p:cond delay="indefinite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7" fill="hold">
                      <p:stCondLst>
                        <p:cond delay="indefinite"/>
                      </p:stCondLst>
                      <p:childTnLst>
                        <p:par>
                          <p:cTn id="398" fill="hold">
                            <p:stCondLst>
                              <p:cond delay="0"/>
                            </p:stCondLst>
                            <p:childTnLst>
                              <p:par>
                                <p:cTn id="39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1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2" fill="hold">
                      <p:stCondLst>
                        <p:cond delay="indefinite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7" fill="hold">
                      <p:stCondLst>
                        <p:cond delay="indefinite"/>
                      </p:stCondLst>
                      <p:childTnLst>
                        <p:par>
                          <p:cTn id="408" fill="hold">
                            <p:stCondLst>
                              <p:cond delay="0"/>
                            </p:stCondLst>
                            <p:childTnLst>
                              <p:par>
                                <p:cTn id="4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2" fill="hold">
                      <p:stCondLst>
                        <p:cond delay="indefinite"/>
                      </p:stCondLst>
                      <p:childTnLst>
                        <p:par>
                          <p:cTn id="413" fill="hold">
                            <p:stCondLst>
                              <p:cond delay="0"/>
                            </p:stCondLst>
                            <p:childTnLst>
                              <p:par>
                                <p:cTn id="4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7" fill="hold">
                      <p:stCondLst>
                        <p:cond delay="indefinite"/>
                      </p:stCondLst>
                      <p:childTnLst>
                        <p:par>
                          <p:cTn id="418" fill="hold">
                            <p:stCondLst>
                              <p:cond delay="0"/>
                            </p:stCondLst>
                            <p:childTnLst>
                              <p:par>
                                <p:cTn id="4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7" fill="hold">
                      <p:stCondLst>
                        <p:cond delay="indefinite"/>
                      </p:stCondLst>
                      <p:childTnLst>
                        <p:par>
                          <p:cTn id="428" fill="hold">
                            <p:stCondLst>
                              <p:cond delay="0"/>
                            </p:stCondLst>
                            <p:childTnLst>
                              <p:par>
                                <p:cTn id="4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1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2" fill="hold">
                      <p:stCondLst>
                        <p:cond delay="indefinite"/>
                      </p:stCondLst>
                      <p:childTnLst>
                        <p:par>
                          <p:cTn id="433" fill="hold">
                            <p:stCondLst>
                              <p:cond delay="0"/>
                            </p:stCondLst>
                            <p:childTnLst>
                              <p:par>
                                <p:cTn id="43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7" fill="hold">
                      <p:stCondLst>
                        <p:cond delay="indefinite"/>
                      </p:stCondLst>
                      <p:childTnLst>
                        <p:par>
                          <p:cTn id="438" fill="hold">
                            <p:stCondLst>
                              <p:cond delay="0"/>
                            </p:stCondLst>
                            <p:childTnLst>
                              <p:par>
                                <p:cTn id="4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2" fill="hold">
                      <p:stCondLst>
                        <p:cond delay="indefinite"/>
                      </p:stCondLst>
                      <p:childTnLst>
                        <p:par>
                          <p:cTn id="443" fill="hold">
                            <p:stCondLst>
                              <p:cond delay="0"/>
                            </p:stCondLst>
                            <p:childTnLst>
                              <p:par>
                                <p:cTn id="4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6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7" fill="hold">
                      <p:stCondLst>
                        <p:cond delay="indefinite"/>
                      </p:stCondLst>
                      <p:childTnLst>
                        <p:par>
                          <p:cTn id="448" fill="hold">
                            <p:stCondLst>
                              <p:cond delay="0"/>
                            </p:stCondLst>
                            <p:childTnLst>
                              <p:par>
                                <p:cTn id="4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2" fill="hold">
                      <p:stCondLst>
                        <p:cond delay="indefinite"/>
                      </p:stCondLst>
                      <p:childTnLst>
                        <p:par>
                          <p:cTn id="453" fill="hold">
                            <p:stCondLst>
                              <p:cond delay="0"/>
                            </p:stCondLst>
                            <p:childTnLst>
                              <p:par>
                                <p:cTn id="45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6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7" fill="hold">
                      <p:stCondLst>
                        <p:cond delay="indefinite"/>
                      </p:stCondLst>
                      <p:childTnLst>
                        <p:par>
                          <p:cTn id="458" fill="hold">
                            <p:stCondLst>
                              <p:cond delay="0"/>
                            </p:stCondLst>
                            <p:childTnLst>
                              <p:par>
                                <p:cTn id="45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2" fill="hold">
                      <p:stCondLst>
                        <p:cond delay="indefinite"/>
                      </p:stCondLst>
                      <p:childTnLst>
                        <p:par>
                          <p:cTn id="463" fill="hold">
                            <p:stCondLst>
                              <p:cond delay="0"/>
                            </p:stCondLst>
                            <p:childTnLst>
                              <p:par>
                                <p:cTn id="46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6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1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2" fill="hold">
                      <p:stCondLst>
                        <p:cond delay="indefinite"/>
                      </p:stCondLst>
                      <p:childTnLst>
                        <p:par>
                          <p:cTn id="473" fill="hold">
                            <p:stCondLst>
                              <p:cond delay="0"/>
                            </p:stCondLst>
                            <p:childTnLst>
                              <p:par>
                                <p:cTn id="4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6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7" fill="hold">
                      <p:stCondLst>
                        <p:cond delay="indefinite"/>
                      </p:stCondLst>
                      <p:childTnLst>
                        <p:par>
                          <p:cTn id="478" fill="hold">
                            <p:stCondLst>
                              <p:cond delay="0"/>
                            </p:stCondLst>
                            <p:childTnLst>
                              <p:par>
                                <p:cTn id="47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2" fill="hold">
                      <p:stCondLst>
                        <p:cond delay="indefinite"/>
                      </p:stCondLst>
                      <p:childTnLst>
                        <p:par>
                          <p:cTn id="483" fill="hold">
                            <p:stCondLst>
                              <p:cond delay="0"/>
                            </p:stCondLst>
                            <p:childTnLst>
                              <p:par>
                                <p:cTn id="48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7" fill="hold">
                      <p:stCondLst>
                        <p:cond delay="indefinite"/>
                      </p:stCondLst>
                      <p:childTnLst>
                        <p:par>
                          <p:cTn id="488" fill="hold">
                            <p:stCondLst>
                              <p:cond delay="0"/>
                            </p:stCondLst>
                            <p:childTnLst>
                              <p:par>
                                <p:cTn id="4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2" fill="hold">
                      <p:stCondLst>
                        <p:cond delay="indefinite"/>
                      </p:stCondLst>
                      <p:childTnLst>
                        <p:par>
                          <p:cTn id="493" fill="hold">
                            <p:stCondLst>
                              <p:cond delay="0"/>
                            </p:stCondLst>
                            <p:childTnLst>
                              <p:par>
                                <p:cTn id="49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7" fill="hold">
                      <p:stCondLst>
                        <p:cond delay="indefinite"/>
                      </p:stCondLst>
                      <p:childTnLst>
                        <p:par>
                          <p:cTn id="498" fill="hold">
                            <p:stCondLst>
                              <p:cond delay="0"/>
                            </p:stCondLst>
                            <p:childTnLst>
                              <p:par>
                                <p:cTn id="49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7" fill="hold">
                      <p:stCondLst>
                        <p:cond delay="indefinite"/>
                      </p:stCondLst>
                      <p:childTnLst>
                        <p:par>
                          <p:cTn id="508" fill="hold">
                            <p:stCondLst>
                              <p:cond delay="0"/>
                            </p:stCondLst>
                            <p:childTnLst>
                              <p:par>
                                <p:cTn id="50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1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362F67D5-9CF7-EB3D-F086-5B191AF39ED7}"/>
              </a:ext>
            </a:extLst>
          </p:cNvPr>
          <p:cNvSpPr txBox="1"/>
          <p:nvPr/>
        </p:nvSpPr>
        <p:spPr>
          <a:xfrm>
            <a:off x="2632075" y="332656"/>
            <a:ext cx="3879850" cy="457200"/>
          </a:xfrm>
          <a:prstGeom prst="rect">
            <a:avLst/>
          </a:prstGeom>
          <a:solidFill>
            <a:srgbClr val="CCCCFF"/>
          </a:solidFill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近似画法与简化画法的比较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A132185B-0E26-C0E4-37C7-468F76D8DED8}"/>
              </a:ext>
            </a:extLst>
          </p:cNvPr>
          <p:cNvGrpSpPr/>
          <p:nvPr/>
        </p:nvGrpSpPr>
        <p:grpSpPr>
          <a:xfrm>
            <a:off x="4848225" y="1022350"/>
            <a:ext cx="2190750" cy="5294313"/>
            <a:chOff x="3054" y="644"/>
            <a:chExt cx="1380" cy="3335"/>
          </a:xfrm>
        </p:grpSpPr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FC0FB6B9-4912-3841-6CA9-BD52657E7C88}"/>
                </a:ext>
              </a:extLst>
            </p:cNvPr>
            <p:cNvSpPr txBox="1"/>
            <p:nvPr/>
          </p:nvSpPr>
          <p:spPr>
            <a:xfrm>
              <a:off x="3412" y="3748"/>
              <a:ext cx="690" cy="23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B050"/>
              </a:solidFill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简化画法</a:t>
              </a:r>
            </a:p>
          </p:txBody>
        </p:sp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B567D635-0C7D-4399-893B-C27B12FC12F4}"/>
                </a:ext>
              </a:extLst>
            </p:cNvPr>
            <p:cNvSpPr/>
            <p:nvPr/>
          </p:nvSpPr>
          <p:spPr>
            <a:xfrm>
              <a:off x="3054" y="3092"/>
              <a:ext cx="173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CE3BF43E-8CED-A11E-A314-01D52FB5D474}"/>
                </a:ext>
              </a:extLst>
            </p:cNvPr>
            <p:cNvSpPr/>
            <p:nvPr/>
          </p:nvSpPr>
          <p:spPr>
            <a:xfrm>
              <a:off x="3261" y="3092"/>
              <a:ext cx="35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813C1559-B5EC-BAFD-95DB-6E43539897F6}"/>
                </a:ext>
              </a:extLst>
            </p:cNvPr>
            <p:cNvSpPr/>
            <p:nvPr/>
          </p:nvSpPr>
          <p:spPr>
            <a:xfrm>
              <a:off x="3330" y="3092"/>
              <a:ext cx="207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0FBC4241-06A1-FA67-6B6E-081786DF6A75}"/>
                </a:ext>
              </a:extLst>
            </p:cNvPr>
            <p:cNvSpPr/>
            <p:nvPr/>
          </p:nvSpPr>
          <p:spPr>
            <a:xfrm>
              <a:off x="3571" y="3092"/>
              <a:ext cx="35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DB82AE88-7F08-E5A1-F260-2CCFE0808DE7}"/>
                </a:ext>
              </a:extLst>
            </p:cNvPr>
            <p:cNvSpPr/>
            <p:nvPr/>
          </p:nvSpPr>
          <p:spPr>
            <a:xfrm>
              <a:off x="3640" y="3092"/>
              <a:ext cx="207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448FA796-F077-AEA1-12A1-AF22CB747725}"/>
                </a:ext>
              </a:extLst>
            </p:cNvPr>
            <p:cNvSpPr/>
            <p:nvPr/>
          </p:nvSpPr>
          <p:spPr>
            <a:xfrm>
              <a:off x="3882" y="3092"/>
              <a:ext cx="34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E9C1A5B7-1ACE-47D0-D101-E9C00D3DF2CF}"/>
                </a:ext>
              </a:extLst>
            </p:cNvPr>
            <p:cNvSpPr/>
            <p:nvPr/>
          </p:nvSpPr>
          <p:spPr>
            <a:xfrm>
              <a:off x="3950" y="3092"/>
              <a:ext cx="207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D0460544-8DB5-A34B-4E4B-59FE2FB27A64}"/>
                </a:ext>
              </a:extLst>
            </p:cNvPr>
            <p:cNvSpPr/>
            <p:nvPr/>
          </p:nvSpPr>
          <p:spPr>
            <a:xfrm>
              <a:off x="4192" y="3092"/>
              <a:ext cx="34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7EE5990C-A3E5-8A45-6DAC-A422AC57F6C7}"/>
                </a:ext>
              </a:extLst>
            </p:cNvPr>
            <p:cNvSpPr/>
            <p:nvPr/>
          </p:nvSpPr>
          <p:spPr>
            <a:xfrm>
              <a:off x="4261" y="3092"/>
              <a:ext cx="173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319B042B-0A84-DB9F-407E-A9A337F5A1FC}"/>
                </a:ext>
              </a:extLst>
            </p:cNvPr>
            <p:cNvSpPr/>
            <p:nvPr/>
          </p:nvSpPr>
          <p:spPr>
            <a:xfrm>
              <a:off x="3144" y="3679"/>
              <a:ext cx="11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26C72147-4236-786A-A2F8-0C18354E9F19}"/>
                </a:ext>
              </a:extLst>
            </p:cNvPr>
            <p:cNvSpPr/>
            <p:nvPr/>
          </p:nvSpPr>
          <p:spPr>
            <a:xfrm>
              <a:off x="3298" y="2506"/>
              <a:ext cx="1059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任意多边形 343055">
              <a:extLst>
                <a:ext uri="{FF2B5EF4-FFF2-40B4-BE49-F238E27FC236}">
                  <a16:creationId xmlns:a16="http://schemas.microsoft.com/office/drawing/2014/main" id="{A98E4BF0-888B-7418-8ADD-EFB3CB100A3A}"/>
                </a:ext>
              </a:extLst>
            </p:cNvPr>
            <p:cNvSpPr/>
            <p:nvPr/>
          </p:nvSpPr>
          <p:spPr>
            <a:xfrm>
              <a:off x="3136" y="2506"/>
              <a:ext cx="162" cy="1173"/>
            </a:xfrm>
            <a:custGeom>
              <a:avLst/>
              <a:gdLst/>
              <a:ahLst/>
              <a:cxnLst/>
              <a:rect l="0" t="0" r="0" b="0"/>
              <a:pathLst>
                <a:path w="1134" h="8212">
                  <a:moveTo>
                    <a:pt x="1134" y="0"/>
                  </a:moveTo>
                  <a:lnTo>
                    <a:pt x="1130" y="48"/>
                  </a:lnTo>
                  <a:lnTo>
                    <a:pt x="1117" y="147"/>
                  </a:lnTo>
                  <a:lnTo>
                    <a:pt x="1099" y="246"/>
                  </a:lnTo>
                  <a:lnTo>
                    <a:pt x="1078" y="343"/>
                  </a:lnTo>
                  <a:lnTo>
                    <a:pt x="1054" y="440"/>
                  </a:lnTo>
                  <a:lnTo>
                    <a:pt x="1026" y="534"/>
                  </a:lnTo>
                  <a:lnTo>
                    <a:pt x="993" y="628"/>
                  </a:lnTo>
                  <a:lnTo>
                    <a:pt x="957" y="720"/>
                  </a:lnTo>
                  <a:lnTo>
                    <a:pt x="917" y="811"/>
                  </a:lnTo>
                  <a:lnTo>
                    <a:pt x="874" y="901"/>
                  </a:lnTo>
                  <a:lnTo>
                    <a:pt x="830" y="990"/>
                  </a:lnTo>
                  <a:lnTo>
                    <a:pt x="783" y="1078"/>
                  </a:lnTo>
                  <a:lnTo>
                    <a:pt x="735" y="1165"/>
                  </a:lnTo>
                  <a:lnTo>
                    <a:pt x="686" y="1253"/>
                  </a:lnTo>
                  <a:lnTo>
                    <a:pt x="636" y="1339"/>
                  </a:lnTo>
                  <a:lnTo>
                    <a:pt x="587" y="1426"/>
                  </a:lnTo>
                  <a:lnTo>
                    <a:pt x="538" y="1512"/>
                  </a:lnTo>
                  <a:lnTo>
                    <a:pt x="489" y="1598"/>
                  </a:lnTo>
                  <a:lnTo>
                    <a:pt x="441" y="1685"/>
                  </a:lnTo>
                  <a:lnTo>
                    <a:pt x="395" y="1772"/>
                  </a:lnTo>
                  <a:lnTo>
                    <a:pt x="349" y="1861"/>
                  </a:lnTo>
                  <a:lnTo>
                    <a:pt x="306" y="1949"/>
                  </a:lnTo>
                  <a:lnTo>
                    <a:pt x="263" y="2039"/>
                  </a:lnTo>
                  <a:lnTo>
                    <a:pt x="223" y="2130"/>
                  </a:lnTo>
                  <a:lnTo>
                    <a:pt x="185" y="2222"/>
                  </a:lnTo>
                  <a:lnTo>
                    <a:pt x="148" y="2317"/>
                  </a:lnTo>
                  <a:lnTo>
                    <a:pt x="116" y="2413"/>
                  </a:lnTo>
                  <a:lnTo>
                    <a:pt x="85" y="2509"/>
                  </a:lnTo>
                  <a:lnTo>
                    <a:pt x="59" y="2607"/>
                  </a:lnTo>
                  <a:lnTo>
                    <a:pt x="36" y="2707"/>
                  </a:lnTo>
                  <a:lnTo>
                    <a:pt x="19" y="2806"/>
                  </a:lnTo>
                  <a:lnTo>
                    <a:pt x="6" y="2906"/>
                  </a:lnTo>
                  <a:lnTo>
                    <a:pt x="0" y="3006"/>
                  </a:lnTo>
                  <a:lnTo>
                    <a:pt x="1" y="3106"/>
                  </a:lnTo>
                  <a:lnTo>
                    <a:pt x="10" y="3204"/>
                  </a:lnTo>
                  <a:lnTo>
                    <a:pt x="25" y="3302"/>
                  </a:lnTo>
                  <a:lnTo>
                    <a:pt x="43" y="3380"/>
                  </a:lnTo>
                  <a:lnTo>
                    <a:pt x="66" y="3458"/>
                  </a:lnTo>
                  <a:lnTo>
                    <a:pt x="92" y="3535"/>
                  </a:lnTo>
                  <a:lnTo>
                    <a:pt x="120" y="3612"/>
                  </a:lnTo>
                  <a:lnTo>
                    <a:pt x="150" y="3689"/>
                  </a:lnTo>
                  <a:lnTo>
                    <a:pt x="178" y="3766"/>
                  </a:lnTo>
                  <a:lnTo>
                    <a:pt x="204" y="3842"/>
                  </a:lnTo>
                  <a:lnTo>
                    <a:pt x="228" y="3919"/>
                  </a:lnTo>
                  <a:lnTo>
                    <a:pt x="248" y="3996"/>
                  </a:lnTo>
                  <a:lnTo>
                    <a:pt x="263" y="4074"/>
                  </a:lnTo>
                  <a:lnTo>
                    <a:pt x="272" y="4152"/>
                  </a:lnTo>
                  <a:lnTo>
                    <a:pt x="274" y="4231"/>
                  </a:lnTo>
                  <a:lnTo>
                    <a:pt x="273" y="4311"/>
                  </a:lnTo>
                  <a:lnTo>
                    <a:pt x="266" y="4391"/>
                  </a:lnTo>
                  <a:lnTo>
                    <a:pt x="256" y="4472"/>
                  </a:lnTo>
                  <a:lnTo>
                    <a:pt x="243" y="4552"/>
                  </a:lnTo>
                  <a:lnTo>
                    <a:pt x="228" y="4634"/>
                  </a:lnTo>
                  <a:lnTo>
                    <a:pt x="211" y="4714"/>
                  </a:lnTo>
                  <a:lnTo>
                    <a:pt x="193" y="4796"/>
                  </a:lnTo>
                  <a:lnTo>
                    <a:pt x="174" y="4878"/>
                  </a:lnTo>
                  <a:lnTo>
                    <a:pt x="157" y="4959"/>
                  </a:lnTo>
                  <a:lnTo>
                    <a:pt x="139" y="5040"/>
                  </a:lnTo>
                  <a:lnTo>
                    <a:pt x="124" y="5122"/>
                  </a:lnTo>
                  <a:lnTo>
                    <a:pt x="110" y="5202"/>
                  </a:lnTo>
                  <a:lnTo>
                    <a:pt x="97" y="5284"/>
                  </a:lnTo>
                  <a:lnTo>
                    <a:pt x="88" y="5364"/>
                  </a:lnTo>
                  <a:lnTo>
                    <a:pt x="82" y="5444"/>
                  </a:lnTo>
                  <a:lnTo>
                    <a:pt x="80" y="5523"/>
                  </a:lnTo>
                  <a:lnTo>
                    <a:pt x="81" y="5602"/>
                  </a:lnTo>
                  <a:lnTo>
                    <a:pt x="87" y="5682"/>
                  </a:lnTo>
                  <a:lnTo>
                    <a:pt x="97" y="5759"/>
                  </a:lnTo>
                  <a:lnTo>
                    <a:pt x="111" y="5837"/>
                  </a:lnTo>
                  <a:lnTo>
                    <a:pt x="130" y="5914"/>
                  </a:lnTo>
                  <a:lnTo>
                    <a:pt x="152" y="5991"/>
                  </a:lnTo>
                  <a:lnTo>
                    <a:pt x="176" y="6068"/>
                  </a:lnTo>
                  <a:lnTo>
                    <a:pt x="203" y="6144"/>
                  </a:lnTo>
                  <a:lnTo>
                    <a:pt x="232" y="6221"/>
                  </a:lnTo>
                  <a:lnTo>
                    <a:pt x="263" y="6298"/>
                  </a:lnTo>
                  <a:lnTo>
                    <a:pt x="293" y="6376"/>
                  </a:lnTo>
                  <a:lnTo>
                    <a:pt x="325" y="6454"/>
                  </a:lnTo>
                  <a:lnTo>
                    <a:pt x="346" y="6508"/>
                  </a:lnTo>
                  <a:lnTo>
                    <a:pt x="367" y="6561"/>
                  </a:lnTo>
                  <a:lnTo>
                    <a:pt x="385" y="6615"/>
                  </a:lnTo>
                  <a:lnTo>
                    <a:pt x="403" y="6669"/>
                  </a:lnTo>
                  <a:lnTo>
                    <a:pt x="419" y="6722"/>
                  </a:lnTo>
                  <a:lnTo>
                    <a:pt x="432" y="6777"/>
                  </a:lnTo>
                  <a:lnTo>
                    <a:pt x="442" y="6831"/>
                  </a:lnTo>
                  <a:lnTo>
                    <a:pt x="449" y="6884"/>
                  </a:lnTo>
                  <a:lnTo>
                    <a:pt x="452" y="6938"/>
                  </a:lnTo>
                  <a:lnTo>
                    <a:pt x="451" y="6991"/>
                  </a:lnTo>
                  <a:lnTo>
                    <a:pt x="445" y="7043"/>
                  </a:lnTo>
                  <a:lnTo>
                    <a:pt x="434" y="7096"/>
                  </a:lnTo>
                  <a:lnTo>
                    <a:pt x="419" y="7148"/>
                  </a:lnTo>
                  <a:lnTo>
                    <a:pt x="402" y="7199"/>
                  </a:lnTo>
                  <a:lnTo>
                    <a:pt x="381" y="7251"/>
                  </a:lnTo>
                  <a:lnTo>
                    <a:pt x="357" y="7302"/>
                  </a:lnTo>
                  <a:lnTo>
                    <a:pt x="332" y="7352"/>
                  </a:lnTo>
                  <a:lnTo>
                    <a:pt x="305" y="7404"/>
                  </a:lnTo>
                  <a:lnTo>
                    <a:pt x="278" y="7454"/>
                  </a:lnTo>
                  <a:lnTo>
                    <a:pt x="250" y="7504"/>
                  </a:lnTo>
                  <a:lnTo>
                    <a:pt x="222" y="7554"/>
                  </a:lnTo>
                  <a:lnTo>
                    <a:pt x="195" y="7604"/>
                  </a:lnTo>
                  <a:lnTo>
                    <a:pt x="168" y="7656"/>
                  </a:lnTo>
                  <a:lnTo>
                    <a:pt x="144" y="7706"/>
                  </a:lnTo>
                  <a:lnTo>
                    <a:pt x="120" y="7756"/>
                  </a:lnTo>
                  <a:lnTo>
                    <a:pt x="99" y="7807"/>
                  </a:lnTo>
                  <a:lnTo>
                    <a:pt x="82" y="7860"/>
                  </a:lnTo>
                  <a:lnTo>
                    <a:pt x="67" y="7911"/>
                  </a:lnTo>
                  <a:lnTo>
                    <a:pt x="55" y="7965"/>
                  </a:lnTo>
                  <a:lnTo>
                    <a:pt x="48" y="8018"/>
                  </a:lnTo>
                  <a:lnTo>
                    <a:pt x="46" y="8072"/>
                  </a:lnTo>
                  <a:lnTo>
                    <a:pt x="47" y="8127"/>
                  </a:lnTo>
                  <a:lnTo>
                    <a:pt x="52" y="8183"/>
                  </a:lnTo>
                  <a:lnTo>
                    <a:pt x="56" y="8212"/>
                  </a:lnTo>
                </a:path>
              </a:pathLst>
            </a:custGeom>
            <a:noFill/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007C08DE-566F-767F-A3D3-C61A03DB17E5}"/>
                </a:ext>
              </a:extLst>
            </p:cNvPr>
            <p:cNvSpPr/>
            <p:nvPr/>
          </p:nvSpPr>
          <p:spPr>
            <a:xfrm>
              <a:off x="3744" y="2697"/>
              <a:ext cx="1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7F79CBDD-1CD9-A7B4-E999-3629B7DBB42F}"/>
                </a:ext>
              </a:extLst>
            </p:cNvPr>
            <p:cNvSpPr/>
            <p:nvPr/>
          </p:nvSpPr>
          <p:spPr>
            <a:xfrm>
              <a:off x="3744" y="2920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2A4E4F21-E74C-C5D4-B728-CD4B550CFD1B}"/>
                </a:ext>
              </a:extLst>
            </p:cNvPr>
            <p:cNvSpPr/>
            <p:nvPr/>
          </p:nvSpPr>
          <p:spPr>
            <a:xfrm>
              <a:off x="3744" y="2989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1B4A850B-C035-6A9E-EB06-B92C550EF6C9}"/>
                </a:ext>
              </a:extLst>
            </p:cNvPr>
            <p:cNvSpPr/>
            <p:nvPr/>
          </p:nvSpPr>
          <p:spPr>
            <a:xfrm>
              <a:off x="3744" y="3230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A0E00AA8-2320-ACF2-AB1F-FA53A68C3BC4}"/>
                </a:ext>
              </a:extLst>
            </p:cNvPr>
            <p:cNvSpPr/>
            <p:nvPr/>
          </p:nvSpPr>
          <p:spPr>
            <a:xfrm>
              <a:off x="3744" y="3299"/>
              <a:ext cx="1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任意多边形 343061">
              <a:extLst>
                <a:ext uri="{FF2B5EF4-FFF2-40B4-BE49-F238E27FC236}">
                  <a16:creationId xmlns:a16="http://schemas.microsoft.com/office/drawing/2014/main" id="{AC1D8E0C-9196-A44B-3DED-4B75427FCB46}"/>
                </a:ext>
              </a:extLst>
            </p:cNvPr>
            <p:cNvSpPr/>
            <p:nvPr/>
          </p:nvSpPr>
          <p:spPr>
            <a:xfrm>
              <a:off x="4294" y="2506"/>
              <a:ext cx="79" cy="1173"/>
            </a:xfrm>
            <a:custGeom>
              <a:avLst/>
              <a:gdLst/>
              <a:ahLst/>
              <a:cxnLst/>
              <a:rect l="0" t="0" r="0" b="0"/>
              <a:pathLst>
                <a:path w="554" h="8212">
                  <a:moveTo>
                    <a:pt x="441" y="0"/>
                  </a:moveTo>
                  <a:lnTo>
                    <a:pt x="442" y="31"/>
                  </a:lnTo>
                  <a:lnTo>
                    <a:pt x="441" y="133"/>
                  </a:lnTo>
                  <a:lnTo>
                    <a:pt x="437" y="236"/>
                  </a:lnTo>
                  <a:lnTo>
                    <a:pt x="430" y="337"/>
                  </a:lnTo>
                  <a:lnTo>
                    <a:pt x="420" y="440"/>
                  </a:lnTo>
                  <a:lnTo>
                    <a:pt x="406" y="541"/>
                  </a:lnTo>
                  <a:lnTo>
                    <a:pt x="390" y="643"/>
                  </a:lnTo>
                  <a:lnTo>
                    <a:pt x="373" y="744"/>
                  </a:lnTo>
                  <a:lnTo>
                    <a:pt x="354" y="847"/>
                  </a:lnTo>
                  <a:lnTo>
                    <a:pt x="334" y="948"/>
                  </a:lnTo>
                  <a:lnTo>
                    <a:pt x="315" y="1050"/>
                  </a:lnTo>
                  <a:lnTo>
                    <a:pt x="295" y="1153"/>
                  </a:lnTo>
                  <a:lnTo>
                    <a:pt x="275" y="1254"/>
                  </a:lnTo>
                  <a:lnTo>
                    <a:pt x="255" y="1357"/>
                  </a:lnTo>
                  <a:lnTo>
                    <a:pt x="238" y="1458"/>
                  </a:lnTo>
                  <a:lnTo>
                    <a:pt x="221" y="1561"/>
                  </a:lnTo>
                  <a:lnTo>
                    <a:pt x="208" y="1662"/>
                  </a:lnTo>
                  <a:lnTo>
                    <a:pt x="198" y="1765"/>
                  </a:lnTo>
                  <a:lnTo>
                    <a:pt x="191" y="1867"/>
                  </a:lnTo>
                  <a:lnTo>
                    <a:pt x="187" y="1968"/>
                  </a:lnTo>
                  <a:lnTo>
                    <a:pt x="189" y="2070"/>
                  </a:lnTo>
                  <a:lnTo>
                    <a:pt x="194" y="2171"/>
                  </a:lnTo>
                  <a:lnTo>
                    <a:pt x="205" y="2271"/>
                  </a:lnTo>
                  <a:lnTo>
                    <a:pt x="219" y="2373"/>
                  </a:lnTo>
                  <a:lnTo>
                    <a:pt x="236" y="2473"/>
                  </a:lnTo>
                  <a:lnTo>
                    <a:pt x="257" y="2574"/>
                  </a:lnTo>
                  <a:lnTo>
                    <a:pt x="281" y="2674"/>
                  </a:lnTo>
                  <a:lnTo>
                    <a:pt x="306" y="2775"/>
                  </a:lnTo>
                  <a:lnTo>
                    <a:pt x="333" y="2876"/>
                  </a:lnTo>
                  <a:lnTo>
                    <a:pt x="361" y="2976"/>
                  </a:lnTo>
                  <a:lnTo>
                    <a:pt x="389" y="3076"/>
                  </a:lnTo>
                  <a:lnTo>
                    <a:pt x="414" y="3160"/>
                  </a:lnTo>
                  <a:lnTo>
                    <a:pt x="438" y="3246"/>
                  </a:lnTo>
                  <a:lnTo>
                    <a:pt x="460" y="3330"/>
                  </a:lnTo>
                  <a:lnTo>
                    <a:pt x="483" y="3414"/>
                  </a:lnTo>
                  <a:lnTo>
                    <a:pt x="501" y="3499"/>
                  </a:lnTo>
                  <a:lnTo>
                    <a:pt x="519" y="3583"/>
                  </a:lnTo>
                  <a:lnTo>
                    <a:pt x="533" y="3668"/>
                  </a:lnTo>
                  <a:lnTo>
                    <a:pt x="544" y="3752"/>
                  </a:lnTo>
                  <a:lnTo>
                    <a:pt x="551" y="3836"/>
                  </a:lnTo>
                  <a:lnTo>
                    <a:pt x="554" y="3921"/>
                  </a:lnTo>
                  <a:lnTo>
                    <a:pt x="551" y="4005"/>
                  </a:lnTo>
                  <a:lnTo>
                    <a:pt x="546" y="4089"/>
                  </a:lnTo>
                  <a:lnTo>
                    <a:pt x="535" y="4174"/>
                  </a:lnTo>
                  <a:lnTo>
                    <a:pt x="521" y="4258"/>
                  </a:lnTo>
                  <a:lnTo>
                    <a:pt x="504" y="4342"/>
                  </a:lnTo>
                  <a:lnTo>
                    <a:pt x="485" y="4427"/>
                  </a:lnTo>
                  <a:lnTo>
                    <a:pt x="463" y="4511"/>
                  </a:lnTo>
                  <a:lnTo>
                    <a:pt x="439" y="4597"/>
                  </a:lnTo>
                  <a:lnTo>
                    <a:pt x="415" y="4681"/>
                  </a:lnTo>
                  <a:lnTo>
                    <a:pt x="389" y="4765"/>
                  </a:lnTo>
                  <a:lnTo>
                    <a:pt x="365" y="4850"/>
                  </a:lnTo>
                  <a:lnTo>
                    <a:pt x="339" y="4934"/>
                  </a:lnTo>
                  <a:lnTo>
                    <a:pt x="316" y="5019"/>
                  </a:lnTo>
                  <a:lnTo>
                    <a:pt x="292" y="5103"/>
                  </a:lnTo>
                  <a:lnTo>
                    <a:pt x="273" y="5188"/>
                  </a:lnTo>
                  <a:lnTo>
                    <a:pt x="255" y="5272"/>
                  </a:lnTo>
                  <a:lnTo>
                    <a:pt x="241" y="5357"/>
                  </a:lnTo>
                  <a:lnTo>
                    <a:pt x="231" y="5441"/>
                  </a:lnTo>
                  <a:lnTo>
                    <a:pt x="226" y="5525"/>
                  </a:lnTo>
                  <a:lnTo>
                    <a:pt x="226" y="5609"/>
                  </a:lnTo>
                  <a:lnTo>
                    <a:pt x="232" y="5693"/>
                  </a:lnTo>
                  <a:lnTo>
                    <a:pt x="242" y="5777"/>
                  </a:lnTo>
                  <a:lnTo>
                    <a:pt x="256" y="5861"/>
                  </a:lnTo>
                  <a:lnTo>
                    <a:pt x="274" y="5945"/>
                  </a:lnTo>
                  <a:lnTo>
                    <a:pt x="294" y="6029"/>
                  </a:lnTo>
                  <a:lnTo>
                    <a:pt x="315" y="6113"/>
                  </a:lnTo>
                  <a:lnTo>
                    <a:pt x="336" y="6198"/>
                  </a:lnTo>
                  <a:lnTo>
                    <a:pt x="355" y="6282"/>
                  </a:lnTo>
                  <a:lnTo>
                    <a:pt x="374" y="6368"/>
                  </a:lnTo>
                  <a:lnTo>
                    <a:pt x="389" y="6454"/>
                  </a:lnTo>
                  <a:lnTo>
                    <a:pt x="403" y="6547"/>
                  </a:lnTo>
                  <a:lnTo>
                    <a:pt x="413" y="6642"/>
                  </a:lnTo>
                  <a:lnTo>
                    <a:pt x="418" y="6736"/>
                  </a:lnTo>
                  <a:lnTo>
                    <a:pt x="420" y="6832"/>
                  </a:lnTo>
                  <a:lnTo>
                    <a:pt x="416" y="6926"/>
                  </a:lnTo>
                  <a:lnTo>
                    <a:pt x="409" y="7021"/>
                  </a:lnTo>
                  <a:lnTo>
                    <a:pt x="399" y="7114"/>
                  </a:lnTo>
                  <a:lnTo>
                    <a:pt x="385" y="7208"/>
                  </a:lnTo>
                  <a:lnTo>
                    <a:pt x="366" y="7300"/>
                  </a:lnTo>
                  <a:lnTo>
                    <a:pt x="344" y="7391"/>
                  </a:lnTo>
                  <a:lnTo>
                    <a:pt x="318" y="7481"/>
                  </a:lnTo>
                  <a:lnTo>
                    <a:pt x="289" y="7569"/>
                  </a:lnTo>
                  <a:lnTo>
                    <a:pt x="256" y="7658"/>
                  </a:lnTo>
                  <a:lnTo>
                    <a:pt x="221" y="7744"/>
                  </a:lnTo>
                  <a:lnTo>
                    <a:pt x="184" y="7831"/>
                  </a:lnTo>
                  <a:lnTo>
                    <a:pt x="145" y="7916"/>
                  </a:lnTo>
                  <a:lnTo>
                    <a:pt x="105" y="8001"/>
                  </a:lnTo>
                  <a:lnTo>
                    <a:pt x="63" y="8086"/>
                  </a:lnTo>
                  <a:lnTo>
                    <a:pt x="21" y="8170"/>
                  </a:lnTo>
                  <a:lnTo>
                    <a:pt x="0" y="8212"/>
                  </a:lnTo>
                </a:path>
              </a:pathLst>
            </a:custGeom>
            <a:noFill/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A607BF54-528C-B80F-5D3D-EDF850FAFC31}"/>
                </a:ext>
              </a:extLst>
            </p:cNvPr>
            <p:cNvSpPr/>
            <p:nvPr/>
          </p:nvSpPr>
          <p:spPr>
            <a:xfrm flipH="1" flipV="1">
              <a:off x="3932" y="2767"/>
              <a:ext cx="187" cy="32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ACEBC328-5502-28BA-5E5D-F8B59827C84F}"/>
                </a:ext>
              </a:extLst>
            </p:cNvPr>
            <p:cNvSpPr/>
            <p:nvPr/>
          </p:nvSpPr>
          <p:spPr>
            <a:xfrm flipH="1">
              <a:off x="3932" y="3092"/>
              <a:ext cx="187" cy="326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BE8684A4-6002-2EE6-8280-848FFADE4891}"/>
                </a:ext>
              </a:extLst>
            </p:cNvPr>
            <p:cNvSpPr/>
            <p:nvPr/>
          </p:nvSpPr>
          <p:spPr>
            <a:xfrm flipV="1">
              <a:off x="3369" y="2767"/>
              <a:ext cx="188" cy="32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E8927D3E-4E8C-933C-160E-17BAFC51189B}"/>
                </a:ext>
              </a:extLst>
            </p:cNvPr>
            <p:cNvSpPr/>
            <p:nvPr/>
          </p:nvSpPr>
          <p:spPr>
            <a:xfrm flipH="1">
              <a:off x="3557" y="3418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67822BCF-3F86-6E90-EE1A-4E285B02C8C0}"/>
                </a:ext>
              </a:extLst>
            </p:cNvPr>
            <p:cNvSpPr/>
            <p:nvPr/>
          </p:nvSpPr>
          <p:spPr>
            <a:xfrm>
              <a:off x="3369" y="3092"/>
              <a:ext cx="188" cy="326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4135E85B-BAC4-EBC0-0C18-F27D864D376F}"/>
                </a:ext>
              </a:extLst>
            </p:cNvPr>
            <p:cNvSpPr/>
            <p:nvPr/>
          </p:nvSpPr>
          <p:spPr>
            <a:xfrm flipH="1">
              <a:off x="3557" y="2767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68C583A2-D2C9-4170-51D9-DF9DF5DD85D3}"/>
                </a:ext>
              </a:extLst>
            </p:cNvPr>
            <p:cNvSpPr/>
            <p:nvPr/>
          </p:nvSpPr>
          <p:spPr>
            <a:xfrm flipH="1">
              <a:off x="3369" y="822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FA449EF6-C1D7-113F-D55F-00083AF87602}"/>
                </a:ext>
              </a:extLst>
            </p:cNvPr>
            <p:cNvSpPr/>
            <p:nvPr/>
          </p:nvSpPr>
          <p:spPr>
            <a:xfrm flipH="1">
              <a:off x="3369" y="1127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E11A7A6E-DBE1-F595-56A0-486DA7BE9AD3}"/>
                </a:ext>
              </a:extLst>
            </p:cNvPr>
            <p:cNvSpPr/>
            <p:nvPr/>
          </p:nvSpPr>
          <p:spPr>
            <a:xfrm flipH="1">
              <a:off x="3463" y="1127"/>
              <a:ext cx="56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E995D0C5-6E15-64A1-1EFE-C9E2EA97503A}"/>
                </a:ext>
              </a:extLst>
            </p:cNvPr>
            <p:cNvSpPr/>
            <p:nvPr/>
          </p:nvSpPr>
          <p:spPr>
            <a:xfrm>
              <a:off x="3393" y="1127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1DBE6746-AD52-2B3F-6364-6CAF57443B10}"/>
                </a:ext>
              </a:extLst>
            </p:cNvPr>
            <p:cNvSpPr/>
            <p:nvPr/>
          </p:nvSpPr>
          <p:spPr>
            <a:xfrm flipV="1">
              <a:off x="3369" y="822"/>
              <a:ext cx="1" cy="30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8E85D628-A0C3-EDA7-0C04-EB4AE6DF2653}"/>
                </a:ext>
              </a:extLst>
            </p:cNvPr>
            <p:cNvSpPr/>
            <p:nvPr/>
          </p:nvSpPr>
          <p:spPr>
            <a:xfrm>
              <a:off x="3552" y="673"/>
              <a:ext cx="0" cy="45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4121FE0C-4654-131C-D292-2F9DD126D04C}"/>
                </a:ext>
              </a:extLst>
            </p:cNvPr>
            <p:cNvSpPr/>
            <p:nvPr/>
          </p:nvSpPr>
          <p:spPr>
            <a:xfrm>
              <a:off x="3557" y="673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090EBED8-84DC-34BF-90E6-80A0DAF66B4D}"/>
                </a:ext>
              </a:extLst>
            </p:cNvPr>
            <p:cNvSpPr/>
            <p:nvPr/>
          </p:nvSpPr>
          <p:spPr>
            <a:xfrm>
              <a:off x="3585" y="681"/>
              <a:ext cx="1" cy="14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51AF5A43-BFFA-50B3-72DF-16EAB9F0B953}"/>
                </a:ext>
              </a:extLst>
            </p:cNvPr>
            <p:cNvSpPr/>
            <p:nvPr/>
          </p:nvSpPr>
          <p:spPr>
            <a:xfrm>
              <a:off x="3904" y="681"/>
              <a:ext cx="1" cy="14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3CB00C70-CB40-02E0-EB41-985DB65F6CA9}"/>
                </a:ext>
              </a:extLst>
            </p:cNvPr>
            <p:cNvSpPr/>
            <p:nvPr/>
          </p:nvSpPr>
          <p:spPr>
            <a:xfrm flipV="1">
              <a:off x="4119" y="822"/>
              <a:ext cx="1" cy="30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D5849D1F-708A-5E1C-CE0B-51214B1B9ABF}"/>
                </a:ext>
              </a:extLst>
            </p:cNvPr>
            <p:cNvSpPr/>
            <p:nvPr/>
          </p:nvSpPr>
          <p:spPr>
            <a:xfrm flipH="1" flipV="1">
              <a:off x="3158" y="2058"/>
              <a:ext cx="31" cy="3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B2B586F3-9414-BE32-F895-9DC807AB2DE1}"/>
                </a:ext>
              </a:extLst>
            </p:cNvPr>
            <p:cNvSpPr/>
            <p:nvPr/>
          </p:nvSpPr>
          <p:spPr>
            <a:xfrm flipH="1" flipV="1">
              <a:off x="3158" y="1979"/>
              <a:ext cx="110" cy="11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9C78207D-9A23-13B4-644F-AB8EB1962F18}"/>
                </a:ext>
              </a:extLst>
            </p:cNvPr>
            <p:cNvSpPr/>
            <p:nvPr/>
          </p:nvSpPr>
          <p:spPr>
            <a:xfrm flipH="1" flipV="1">
              <a:off x="3158" y="1900"/>
              <a:ext cx="189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7E0FFC4B-EB46-4D86-6044-00329B333962}"/>
                </a:ext>
              </a:extLst>
            </p:cNvPr>
            <p:cNvSpPr/>
            <p:nvPr/>
          </p:nvSpPr>
          <p:spPr>
            <a:xfrm flipH="1" flipV="1">
              <a:off x="3158" y="1821"/>
              <a:ext cx="268" cy="26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85C3F9DE-7089-BE52-E643-C0821D296406}"/>
                </a:ext>
              </a:extLst>
            </p:cNvPr>
            <p:cNvSpPr/>
            <p:nvPr/>
          </p:nvSpPr>
          <p:spPr>
            <a:xfrm flipH="1" flipV="1">
              <a:off x="3158" y="1742"/>
              <a:ext cx="347" cy="34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1863A952-3A83-930D-0F2C-3CA91675AAFE}"/>
                </a:ext>
              </a:extLst>
            </p:cNvPr>
            <p:cNvSpPr/>
            <p:nvPr/>
          </p:nvSpPr>
          <p:spPr>
            <a:xfrm flipH="1" flipV="1">
              <a:off x="3158" y="1663"/>
              <a:ext cx="375" cy="37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7020ADC4-23ED-DDAD-152C-FE2E52170DE5}"/>
                </a:ext>
              </a:extLst>
            </p:cNvPr>
            <p:cNvSpPr/>
            <p:nvPr/>
          </p:nvSpPr>
          <p:spPr>
            <a:xfrm flipH="1" flipV="1">
              <a:off x="3194" y="1620"/>
              <a:ext cx="339" cy="33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59F059EF-D620-0BF4-D93A-12DCE3BBB8A1}"/>
                </a:ext>
              </a:extLst>
            </p:cNvPr>
            <p:cNvSpPr/>
            <p:nvPr/>
          </p:nvSpPr>
          <p:spPr>
            <a:xfrm flipH="1" flipV="1">
              <a:off x="3273" y="1620"/>
              <a:ext cx="260" cy="26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204210D8-69CB-DFCD-3CDE-829F287DFA1D}"/>
                </a:ext>
              </a:extLst>
            </p:cNvPr>
            <p:cNvSpPr/>
            <p:nvPr/>
          </p:nvSpPr>
          <p:spPr>
            <a:xfrm flipH="1" flipV="1">
              <a:off x="3352" y="1620"/>
              <a:ext cx="181" cy="18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FE6FEE92-918F-0186-94FE-6892885C5232}"/>
                </a:ext>
              </a:extLst>
            </p:cNvPr>
            <p:cNvSpPr/>
            <p:nvPr/>
          </p:nvSpPr>
          <p:spPr>
            <a:xfrm flipH="1" flipV="1">
              <a:off x="3431" y="1620"/>
              <a:ext cx="102" cy="1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D3E10CA0-7FE9-B115-0A61-2C46EBF86FB5}"/>
                </a:ext>
              </a:extLst>
            </p:cNvPr>
            <p:cNvSpPr/>
            <p:nvPr/>
          </p:nvSpPr>
          <p:spPr>
            <a:xfrm flipH="1" flipV="1">
              <a:off x="3955" y="2066"/>
              <a:ext cx="24" cy="23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49BEED1C-BAC9-BAE1-C0F4-048B676DED2B}"/>
                </a:ext>
              </a:extLst>
            </p:cNvPr>
            <p:cNvSpPr/>
            <p:nvPr/>
          </p:nvSpPr>
          <p:spPr>
            <a:xfrm flipH="1" flipV="1">
              <a:off x="3510" y="1620"/>
              <a:ext cx="23" cy="23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C6AA8A7F-E8A1-4B95-2579-7B75B8CA96CD}"/>
                </a:ext>
              </a:extLst>
            </p:cNvPr>
            <p:cNvSpPr/>
            <p:nvPr/>
          </p:nvSpPr>
          <p:spPr>
            <a:xfrm flipH="1" flipV="1">
              <a:off x="3955" y="1987"/>
              <a:ext cx="103" cy="1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A5E84EDC-6937-5487-C41A-E7B94C0D8E04}"/>
                </a:ext>
              </a:extLst>
            </p:cNvPr>
            <p:cNvSpPr/>
            <p:nvPr/>
          </p:nvSpPr>
          <p:spPr>
            <a:xfrm flipH="1" flipV="1">
              <a:off x="3955" y="1908"/>
              <a:ext cx="182" cy="18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37CF5DA5-7CF9-1D4B-BAE9-98FD5E1222C4}"/>
                </a:ext>
              </a:extLst>
            </p:cNvPr>
            <p:cNvSpPr/>
            <p:nvPr/>
          </p:nvSpPr>
          <p:spPr>
            <a:xfrm flipH="1" flipV="1">
              <a:off x="3955" y="1829"/>
              <a:ext cx="261" cy="26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2335CB28-C324-037E-E285-B2A2EB03BC93}"/>
                </a:ext>
              </a:extLst>
            </p:cNvPr>
            <p:cNvSpPr/>
            <p:nvPr/>
          </p:nvSpPr>
          <p:spPr>
            <a:xfrm flipH="1" flipV="1">
              <a:off x="3955" y="1749"/>
              <a:ext cx="340" cy="34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C6EC02A0-1F86-68AE-5854-7EF8ED960F61}"/>
                </a:ext>
              </a:extLst>
            </p:cNvPr>
            <p:cNvSpPr/>
            <p:nvPr/>
          </p:nvSpPr>
          <p:spPr>
            <a:xfrm flipH="1" flipV="1">
              <a:off x="3955" y="1670"/>
              <a:ext cx="375" cy="376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0A6B3250-1A20-8703-29BA-F606637C67A2}"/>
                </a:ext>
              </a:extLst>
            </p:cNvPr>
            <p:cNvSpPr/>
            <p:nvPr/>
          </p:nvSpPr>
          <p:spPr>
            <a:xfrm flipH="1" flipV="1">
              <a:off x="3984" y="1620"/>
              <a:ext cx="346" cy="34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AEEFE2DC-7B1D-88AE-3FB6-6C8175A9BD16}"/>
                </a:ext>
              </a:extLst>
            </p:cNvPr>
            <p:cNvSpPr/>
            <p:nvPr/>
          </p:nvSpPr>
          <p:spPr>
            <a:xfrm flipH="1" flipV="1">
              <a:off x="4063" y="1620"/>
              <a:ext cx="267" cy="26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1C945E3C-85AB-60A8-5AB4-225E0AFC3517}"/>
                </a:ext>
              </a:extLst>
            </p:cNvPr>
            <p:cNvSpPr/>
            <p:nvPr/>
          </p:nvSpPr>
          <p:spPr>
            <a:xfrm flipH="1" flipV="1">
              <a:off x="4142" y="1620"/>
              <a:ext cx="188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BE89FCE8-5A20-F0F2-207E-29C3C66A2B0E}"/>
                </a:ext>
              </a:extLst>
            </p:cNvPr>
            <p:cNvSpPr/>
            <p:nvPr/>
          </p:nvSpPr>
          <p:spPr>
            <a:xfrm flipH="1" flipV="1">
              <a:off x="4221" y="1620"/>
              <a:ext cx="109" cy="11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E0685657-6C9A-6021-7733-D355E54917C6}"/>
                </a:ext>
              </a:extLst>
            </p:cNvPr>
            <p:cNvSpPr/>
            <p:nvPr/>
          </p:nvSpPr>
          <p:spPr>
            <a:xfrm flipH="1" flipV="1">
              <a:off x="4300" y="1620"/>
              <a:ext cx="30" cy="3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F8FCEF89-1C75-EBAC-7DBB-543A88BD3F23}"/>
                </a:ext>
              </a:extLst>
            </p:cNvPr>
            <p:cNvSpPr/>
            <p:nvPr/>
          </p:nvSpPr>
          <p:spPr>
            <a:xfrm>
              <a:off x="3158" y="1620"/>
              <a:ext cx="399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F345718E-0F01-C958-509B-B0BB06C438F6}"/>
                </a:ext>
              </a:extLst>
            </p:cNvPr>
            <p:cNvSpPr/>
            <p:nvPr/>
          </p:nvSpPr>
          <p:spPr>
            <a:xfrm>
              <a:off x="3158" y="2089"/>
              <a:ext cx="117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A78A401A-9D79-C3C4-9B79-0CB1E32CA9AD}"/>
                </a:ext>
              </a:extLst>
            </p:cNvPr>
            <p:cNvSpPr/>
            <p:nvPr/>
          </p:nvSpPr>
          <p:spPr>
            <a:xfrm flipH="1">
              <a:off x="3333" y="1127"/>
              <a:ext cx="82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AD2F3964-7C92-9C70-ADBD-871FD054A4B7}"/>
                </a:ext>
              </a:extLst>
            </p:cNvPr>
            <p:cNvSpPr/>
            <p:nvPr/>
          </p:nvSpPr>
          <p:spPr>
            <a:xfrm>
              <a:off x="3333" y="1198"/>
              <a:ext cx="82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9FFC86D2-DA29-9E4A-71BC-9846162B1D8D}"/>
                </a:ext>
              </a:extLst>
            </p:cNvPr>
            <p:cNvSpPr/>
            <p:nvPr/>
          </p:nvSpPr>
          <p:spPr>
            <a:xfrm flipV="1">
              <a:off x="3158" y="1198"/>
              <a:ext cx="302" cy="3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F85F9088-D875-8410-1C84-FEC231F1CA28}"/>
                </a:ext>
              </a:extLst>
            </p:cNvPr>
            <p:cNvSpPr/>
            <p:nvPr/>
          </p:nvSpPr>
          <p:spPr>
            <a:xfrm flipV="1">
              <a:off x="3158" y="1198"/>
              <a:ext cx="203" cy="2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34514242-BC18-8581-56B2-B07C92E107F6}"/>
                </a:ext>
              </a:extLst>
            </p:cNvPr>
            <p:cNvSpPr/>
            <p:nvPr/>
          </p:nvSpPr>
          <p:spPr>
            <a:xfrm flipV="1">
              <a:off x="3337" y="1423"/>
              <a:ext cx="196" cy="19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2329BAD7-300B-0AC4-1552-4BB73B582D6B}"/>
                </a:ext>
              </a:extLst>
            </p:cNvPr>
            <p:cNvSpPr/>
            <p:nvPr/>
          </p:nvSpPr>
          <p:spPr>
            <a:xfrm flipV="1">
              <a:off x="3237" y="1324"/>
              <a:ext cx="296" cy="296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C1EC6422-359E-C974-84F1-767F457CEDF5}"/>
                </a:ext>
              </a:extLst>
            </p:cNvPr>
            <p:cNvSpPr/>
            <p:nvPr/>
          </p:nvSpPr>
          <p:spPr>
            <a:xfrm flipV="1">
              <a:off x="3158" y="1224"/>
              <a:ext cx="375" cy="37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08BEC7BB-7DB0-4110-B03D-463B9D96B3CF}"/>
                </a:ext>
              </a:extLst>
            </p:cNvPr>
            <p:cNvSpPr/>
            <p:nvPr/>
          </p:nvSpPr>
          <p:spPr>
            <a:xfrm>
              <a:off x="3158" y="1198"/>
              <a:ext cx="117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直接连接符 72">
              <a:extLst>
                <a:ext uri="{FF2B5EF4-FFF2-40B4-BE49-F238E27FC236}">
                  <a16:creationId xmlns:a16="http://schemas.microsoft.com/office/drawing/2014/main" id="{B9B0961B-95C2-424B-8D1F-002E8537DCE4}"/>
                </a:ext>
              </a:extLst>
            </p:cNvPr>
            <p:cNvSpPr/>
            <p:nvPr/>
          </p:nvSpPr>
          <p:spPr>
            <a:xfrm flipV="1">
              <a:off x="3333" y="1127"/>
              <a:ext cx="1" cy="7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A98BA606-182E-3A83-7669-41F4997AC436}"/>
                </a:ext>
              </a:extLst>
            </p:cNvPr>
            <p:cNvSpPr/>
            <p:nvPr/>
          </p:nvSpPr>
          <p:spPr>
            <a:xfrm flipV="1">
              <a:off x="3158" y="1198"/>
              <a:ext cx="103" cy="103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8D4FC049-3687-D038-BFD3-3C0B561A4887}"/>
                </a:ext>
              </a:extLst>
            </p:cNvPr>
            <p:cNvSpPr/>
            <p:nvPr/>
          </p:nvSpPr>
          <p:spPr>
            <a:xfrm flipV="1">
              <a:off x="3525" y="1198"/>
              <a:ext cx="1" cy="89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E803BD94-6B89-E2DE-7840-BEE17D04031E}"/>
                </a:ext>
              </a:extLst>
            </p:cNvPr>
            <p:cNvSpPr/>
            <p:nvPr/>
          </p:nvSpPr>
          <p:spPr>
            <a:xfrm flipV="1">
              <a:off x="3963" y="1198"/>
              <a:ext cx="1" cy="89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8C96AD76-7767-E161-6234-41B955667EF6}"/>
                </a:ext>
              </a:extLst>
            </p:cNvPr>
            <p:cNvSpPr/>
            <p:nvPr/>
          </p:nvSpPr>
          <p:spPr>
            <a:xfrm flipH="1">
              <a:off x="3463" y="2089"/>
              <a:ext cx="56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528C2E70-D8AA-A132-696E-E896DA840B5E}"/>
                </a:ext>
              </a:extLst>
            </p:cNvPr>
            <p:cNvSpPr/>
            <p:nvPr/>
          </p:nvSpPr>
          <p:spPr>
            <a:xfrm>
              <a:off x="3393" y="2089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93167535-32D7-4D5A-300C-FB8EA620EDD7}"/>
                </a:ext>
              </a:extLst>
            </p:cNvPr>
            <p:cNvSpPr/>
            <p:nvPr/>
          </p:nvSpPr>
          <p:spPr>
            <a:xfrm flipH="1">
              <a:off x="3369" y="2089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D57520B8-BED9-35E6-7F1C-707F43F65D3A}"/>
                </a:ext>
              </a:extLst>
            </p:cNvPr>
            <p:cNvSpPr/>
            <p:nvPr/>
          </p:nvSpPr>
          <p:spPr>
            <a:xfrm flipH="1">
              <a:off x="3369" y="2356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277631D0-891C-8DF7-DD47-824E25DF1838}"/>
                </a:ext>
              </a:extLst>
            </p:cNvPr>
            <p:cNvSpPr/>
            <p:nvPr/>
          </p:nvSpPr>
          <p:spPr>
            <a:xfrm>
              <a:off x="3369" y="2089"/>
              <a:ext cx="1" cy="26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07DE1396-7AA0-8B2C-6316-1711058067C4}"/>
                </a:ext>
              </a:extLst>
            </p:cNvPr>
            <p:cNvSpPr/>
            <p:nvPr/>
          </p:nvSpPr>
          <p:spPr>
            <a:xfrm>
              <a:off x="4119" y="2089"/>
              <a:ext cx="1" cy="26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DAEA89BA-A49F-6ACD-88F9-BDCA3C14FE25}"/>
                </a:ext>
              </a:extLst>
            </p:cNvPr>
            <p:cNvSpPr/>
            <p:nvPr/>
          </p:nvSpPr>
          <p:spPr>
            <a:xfrm>
              <a:off x="3932" y="1620"/>
              <a:ext cx="398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9E9759D5-D0E3-A323-9B88-B8FA66A5B9E7}"/>
                </a:ext>
              </a:extLst>
            </p:cNvPr>
            <p:cNvSpPr/>
            <p:nvPr/>
          </p:nvSpPr>
          <p:spPr>
            <a:xfrm flipV="1">
              <a:off x="4033" y="1322"/>
              <a:ext cx="297" cy="29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8A893E4D-991D-19E6-7BB2-A297925D77B1}"/>
                </a:ext>
              </a:extLst>
            </p:cNvPr>
            <p:cNvSpPr/>
            <p:nvPr/>
          </p:nvSpPr>
          <p:spPr>
            <a:xfrm flipV="1">
              <a:off x="4133" y="1422"/>
              <a:ext cx="197" cy="19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AF557791-68EA-6E49-4F0C-5C0B501754C7}"/>
                </a:ext>
              </a:extLst>
            </p:cNvPr>
            <p:cNvSpPr/>
            <p:nvPr/>
          </p:nvSpPr>
          <p:spPr>
            <a:xfrm flipV="1">
              <a:off x="4232" y="1521"/>
              <a:ext cx="98" cy="9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EE85788C-6C9A-47F8-0435-9D33873C985B}"/>
                </a:ext>
              </a:extLst>
            </p:cNvPr>
            <p:cNvSpPr/>
            <p:nvPr/>
          </p:nvSpPr>
          <p:spPr>
            <a:xfrm flipV="1">
              <a:off x="3955" y="1223"/>
              <a:ext cx="375" cy="37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92819224-24DC-6FFB-806C-092D303ABEB4}"/>
                </a:ext>
              </a:extLst>
            </p:cNvPr>
            <p:cNvSpPr/>
            <p:nvPr/>
          </p:nvSpPr>
          <p:spPr>
            <a:xfrm>
              <a:off x="3393" y="1127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5B1D4588-C7A8-7F4C-E368-170FF6CE3DC8}"/>
                </a:ext>
              </a:extLst>
            </p:cNvPr>
            <p:cNvSpPr/>
            <p:nvPr/>
          </p:nvSpPr>
          <p:spPr>
            <a:xfrm flipH="1">
              <a:off x="3463" y="1127"/>
              <a:ext cx="56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直接连接符 89">
              <a:extLst>
                <a:ext uri="{FF2B5EF4-FFF2-40B4-BE49-F238E27FC236}">
                  <a16:creationId xmlns:a16="http://schemas.microsoft.com/office/drawing/2014/main" id="{3A19BEF4-ACBA-84D7-09FE-9528EB24D991}"/>
                </a:ext>
              </a:extLst>
            </p:cNvPr>
            <p:cNvSpPr/>
            <p:nvPr/>
          </p:nvSpPr>
          <p:spPr>
            <a:xfrm>
              <a:off x="3557" y="1432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直接连接符 90">
              <a:extLst>
                <a:ext uri="{FF2B5EF4-FFF2-40B4-BE49-F238E27FC236}">
                  <a16:creationId xmlns:a16="http://schemas.microsoft.com/office/drawing/2014/main" id="{FE3F2A1A-6E77-E412-DA73-42D61C9D7CB5}"/>
                </a:ext>
              </a:extLst>
            </p:cNvPr>
            <p:cNvSpPr/>
            <p:nvPr/>
          </p:nvSpPr>
          <p:spPr>
            <a:xfrm flipH="1">
              <a:off x="3463" y="1127"/>
              <a:ext cx="56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37DD124A-A403-354C-71AB-30738F155986}"/>
                </a:ext>
              </a:extLst>
            </p:cNvPr>
            <p:cNvSpPr/>
            <p:nvPr/>
          </p:nvSpPr>
          <p:spPr>
            <a:xfrm flipH="1">
              <a:off x="3369" y="1127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9DCAD76C-ECA3-F2EA-3B80-A4B17C8491D4}"/>
                </a:ext>
              </a:extLst>
            </p:cNvPr>
            <p:cNvSpPr/>
            <p:nvPr/>
          </p:nvSpPr>
          <p:spPr>
            <a:xfrm>
              <a:off x="3393" y="1198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62C3BAFC-485F-BD0A-D436-8CB7293D9A82}"/>
                </a:ext>
              </a:extLst>
            </p:cNvPr>
            <p:cNvSpPr/>
            <p:nvPr/>
          </p:nvSpPr>
          <p:spPr>
            <a:xfrm>
              <a:off x="3393" y="1127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23D77284-BAEE-6D59-E802-46D4E6C4E034}"/>
                </a:ext>
              </a:extLst>
            </p:cNvPr>
            <p:cNvSpPr/>
            <p:nvPr/>
          </p:nvSpPr>
          <p:spPr>
            <a:xfrm>
              <a:off x="3585" y="1198"/>
              <a:ext cx="1" cy="2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5ACF0695-71FD-E90C-821E-293B7988D0D7}"/>
                </a:ext>
              </a:extLst>
            </p:cNvPr>
            <p:cNvSpPr/>
            <p:nvPr/>
          </p:nvSpPr>
          <p:spPr>
            <a:xfrm flipV="1">
              <a:off x="3436" y="1523"/>
              <a:ext cx="97" cy="9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4DCCA99B-1333-48D4-595D-1493530F425C}"/>
                </a:ext>
              </a:extLst>
            </p:cNvPr>
            <p:cNvSpPr/>
            <p:nvPr/>
          </p:nvSpPr>
          <p:spPr>
            <a:xfrm>
              <a:off x="3904" y="1198"/>
              <a:ext cx="1" cy="2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550E12BF-340E-D357-7E5B-D7190EC50CD2}"/>
                </a:ext>
              </a:extLst>
            </p:cNvPr>
            <p:cNvSpPr/>
            <p:nvPr/>
          </p:nvSpPr>
          <p:spPr>
            <a:xfrm flipV="1">
              <a:off x="3955" y="1198"/>
              <a:ext cx="202" cy="20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35ACE4D1-8554-B172-1806-34C2F6F17778}"/>
                </a:ext>
              </a:extLst>
            </p:cNvPr>
            <p:cNvSpPr/>
            <p:nvPr/>
          </p:nvSpPr>
          <p:spPr>
            <a:xfrm flipV="1">
              <a:off x="3955" y="1198"/>
              <a:ext cx="301" cy="30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0A2A405F-DAC5-BF81-C442-7F75D675B94A}"/>
                </a:ext>
              </a:extLst>
            </p:cNvPr>
            <p:cNvSpPr/>
            <p:nvPr/>
          </p:nvSpPr>
          <p:spPr>
            <a:xfrm flipV="1">
              <a:off x="3955" y="1198"/>
              <a:ext cx="102" cy="10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8647119A-CA38-A755-B0C5-C20072A6802F}"/>
                </a:ext>
              </a:extLst>
            </p:cNvPr>
            <p:cNvSpPr/>
            <p:nvPr/>
          </p:nvSpPr>
          <p:spPr>
            <a:xfrm flipV="1">
              <a:off x="4156" y="1127"/>
              <a:ext cx="1" cy="7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14364FBA-D780-FA88-F8C1-9F0564DFB6B3}"/>
                </a:ext>
              </a:extLst>
            </p:cNvPr>
            <p:cNvSpPr/>
            <p:nvPr/>
          </p:nvSpPr>
          <p:spPr>
            <a:xfrm flipV="1">
              <a:off x="3744" y="2215"/>
              <a:ext cx="1" cy="22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EC7ADFD9-83CF-339B-AB66-73811DFB4482}"/>
                </a:ext>
              </a:extLst>
            </p:cNvPr>
            <p:cNvSpPr/>
            <p:nvPr/>
          </p:nvSpPr>
          <p:spPr>
            <a:xfrm flipV="1">
              <a:off x="3744" y="2146"/>
              <a:ext cx="1" cy="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119132F2-A5A8-B0D3-DA0C-E12B9E2C67B4}"/>
                </a:ext>
              </a:extLst>
            </p:cNvPr>
            <p:cNvSpPr/>
            <p:nvPr/>
          </p:nvSpPr>
          <p:spPr>
            <a:xfrm flipV="1">
              <a:off x="3744" y="1904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26EEA695-8B17-87D1-4A13-FD8DFE9240A1}"/>
                </a:ext>
              </a:extLst>
            </p:cNvPr>
            <p:cNvSpPr/>
            <p:nvPr/>
          </p:nvSpPr>
          <p:spPr>
            <a:xfrm flipV="1">
              <a:off x="3744" y="1835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2BED7440-17BF-13B7-CF9B-E959853B33F4}"/>
                </a:ext>
              </a:extLst>
            </p:cNvPr>
            <p:cNvSpPr/>
            <p:nvPr/>
          </p:nvSpPr>
          <p:spPr>
            <a:xfrm flipV="1">
              <a:off x="3744" y="1594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869F4976-C8BF-03BF-7E5A-4121B062BC0F}"/>
                </a:ext>
              </a:extLst>
            </p:cNvPr>
            <p:cNvSpPr/>
            <p:nvPr/>
          </p:nvSpPr>
          <p:spPr>
            <a:xfrm flipV="1">
              <a:off x="3744" y="1525"/>
              <a:ext cx="1" cy="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F01025BD-BB24-7867-3120-8116F98F7F3A}"/>
                </a:ext>
              </a:extLst>
            </p:cNvPr>
            <p:cNvSpPr/>
            <p:nvPr/>
          </p:nvSpPr>
          <p:spPr>
            <a:xfrm flipV="1">
              <a:off x="3744" y="1283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D4CB0E37-E3C1-04FF-F19C-7939FA1593EA}"/>
                </a:ext>
              </a:extLst>
            </p:cNvPr>
            <p:cNvSpPr/>
            <p:nvPr/>
          </p:nvSpPr>
          <p:spPr>
            <a:xfrm flipV="1">
              <a:off x="3744" y="1214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88F292A7-FA07-04E5-E204-EBE083AE269F}"/>
                </a:ext>
              </a:extLst>
            </p:cNvPr>
            <p:cNvSpPr/>
            <p:nvPr/>
          </p:nvSpPr>
          <p:spPr>
            <a:xfrm flipV="1">
              <a:off x="3744" y="973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810D1C10-EE32-FA85-DB8E-C284A017220B}"/>
                </a:ext>
              </a:extLst>
            </p:cNvPr>
            <p:cNvSpPr/>
            <p:nvPr/>
          </p:nvSpPr>
          <p:spPr>
            <a:xfrm flipV="1">
              <a:off x="3744" y="904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B6EA09C8-80C4-7229-2BDF-B0279180A2FE}"/>
                </a:ext>
              </a:extLst>
            </p:cNvPr>
            <p:cNvSpPr/>
            <p:nvPr/>
          </p:nvSpPr>
          <p:spPr>
            <a:xfrm flipV="1">
              <a:off x="3744" y="644"/>
              <a:ext cx="1" cy="226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任意多边形 343150">
              <a:extLst>
                <a:ext uri="{FF2B5EF4-FFF2-40B4-BE49-F238E27FC236}">
                  <a16:creationId xmlns:a16="http://schemas.microsoft.com/office/drawing/2014/main" id="{5D9D504A-9E61-4299-A5C7-CBD6E3409E16}"/>
                </a:ext>
              </a:extLst>
            </p:cNvPr>
            <p:cNvSpPr/>
            <p:nvPr/>
          </p:nvSpPr>
          <p:spPr>
            <a:xfrm>
              <a:off x="3324" y="2681"/>
              <a:ext cx="823" cy="790"/>
            </a:xfrm>
            <a:custGeom>
              <a:avLst/>
              <a:gdLst/>
              <a:ahLst/>
              <a:cxnLst/>
              <a:rect l="0" t="0" r="0" b="0"/>
              <a:pathLst>
                <a:path w="5760" h="5531">
                  <a:moveTo>
                    <a:pt x="5760" y="2881"/>
                  </a:moveTo>
                  <a:lnTo>
                    <a:pt x="5760" y="2834"/>
                  </a:lnTo>
                  <a:lnTo>
                    <a:pt x="5757" y="2785"/>
                  </a:lnTo>
                  <a:lnTo>
                    <a:pt x="5756" y="2736"/>
                  </a:lnTo>
                  <a:lnTo>
                    <a:pt x="5753" y="2688"/>
                  </a:lnTo>
                  <a:lnTo>
                    <a:pt x="5749" y="2639"/>
                  </a:lnTo>
                  <a:lnTo>
                    <a:pt x="5744" y="2591"/>
                  </a:lnTo>
                  <a:lnTo>
                    <a:pt x="5740" y="2542"/>
                  </a:lnTo>
                  <a:lnTo>
                    <a:pt x="5733" y="2494"/>
                  </a:lnTo>
                  <a:lnTo>
                    <a:pt x="5726" y="2445"/>
                  </a:lnTo>
                  <a:lnTo>
                    <a:pt x="5719" y="2397"/>
                  </a:lnTo>
                  <a:lnTo>
                    <a:pt x="5709" y="2349"/>
                  </a:lnTo>
                  <a:lnTo>
                    <a:pt x="5700" y="2302"/>
                  </a:lnTo>
                  <a:lnTo>
                    <a:pt x="5691" y="2254"/>
                  </a:lnTo>
                  <a:lnTo>
                    <a:pt x="5679" y="2207"/>
                  </a:lnTo>
                  <a:lnTo>
                    <a:pt x="5667" y="2159"/>
                  </a:lnTo>
                  <a:lnTo>
                    <a:pt x="5655" y="2113"/>
                  </a:lnTo>
                  <a:lnTo>
                    <a:pt x="5642" y="2066"/>
                  </a:lnTo>
                  <a:lnTo>
                    <a:pt x="5628" y="2019"/>
                  </a:lnTo>
                  <a:lnTo>
                    <a:pt x="5613" y="1973"/>
                  </a:lnTo>
                  <a:lnTo>
                    <a:pt x="5596" y="1927"/>
                  </a:lnTo>
                  <a:lnTo>
                    <a:pt x="5580" y="1880"/>
                  </a:lnTo>
                  <a:lnTo>
                    <a:pt x="5562" y="1835"/>
                  </a:lnTo>
                  <a:lnTo>
                    <a:pt x="5545" y="1791"/>
                  </a:lnTo>
                  <a:lnTo>
                    <a:pt x="5526" y="1745"/>
                  </a:lnTo>
                  <a:lnTo>
                    <a:pt x="5506" y="1701"/>
                  </a:lnTo>
                  <a:lnTo>
                    <a:pt x="5487" y="1656"/>
                  </a:lnTo>
                  <a:lnTo>
                    <a:pt x="5466" y="1613"/>
                  </a:lnTo>
                  <a:lnTo>
                    <a:pt x="5443" y="1569"/>
                  </a:lnTo>
                  <a:lnTo>
                    <a:pt x="5421" y="1526"/>
                  </a:lnTo>
                  <a:lnTo>
                    <a:pt x="5398" y="1484"/>
                  </a:lnTo>
                  <a:lnTo>
                    <a:pt x="5373" y="1441"/>
                  </a:lnTo>
                  <a:lnTo>
                    <a:pt x="5349" y="1399"/>
                  </a:lnTo>
                  <a:lnTo>
                    <a:pt x="5323" y="1358"/>
                  </a:lnTo>
                  <a:lnTo>
                    <a:pt x="5298" y="1316"/>
                  </a:lnTo>
                  <a:lnTo>
                    <a:pt x="5271" y="1276"/>
                  </a:lnTo>
                  <a:lnTo>
                    <a:pt x="5243" y="1235"/>
                  </a:lnTo>
                  <a:lnTo>
                    <a:pt x="5215" y="1196"/>
                  </a:lnTo>
                  <a:lnTo>
                    <a:pt x="5187" y="1157"/>
                  </a:lnTo>
                  <a:lnTo>
                    <a:pt x="5156" y="1117"/>
                  </a:lnTo>
                  <a:lnTo>
                    <a:pt x="5127" y="1080"/>
                  </a:lnTo>
                  <a:lnTo>
                    <a:pt x="5096" y="1042"/>
                  </a:lnTo>
                  <a:lnTo>
                    <a:pt x="5064" y="1004"/>
                  </a:lnTo>
                  <a:lnTo>
                    <a:pt x="5033" y="968"/>
                  </a:lnTo>
                  <a:lnTo>
                    <a:pt x="5000" y="932"/>
                  </a:lnTo>
                  <a:lnTo>
                    <a:pt x="4967" y="896"/>
                  </a:lnTo>
                  <a:lnTo>
                    <a:pt x="4934" y="861"/>
                  </a:lnTo>
                  <a:lnTo>
                    <a:pt x="4899" y="827"/>
                  </a:lnTo>
                  <a:lnTo>
                    <a:pt x="4864" y="793"/>
                  </a:lnTo>
                  <a:lnTo>
                    <a:pt x="4829" y="759"/>
                  </a:lnTo>
                  <a:lnTo>
                    <a:pt x="4792" y="727"/>
                  </a:lnTo>
                  <a:lnTo>
                    <a:pt x="4755" y="695"/>
                  </a:lnTo>
                  <a:lnTo>
                    <a:pt x="4718" y="664"/>
                  </a:lnTo>
                  <a:lnTo>
                    <a:pt x="4680" y="633"/>
                  </a:lnTo>
                  <a:lnTo>
                    <a:pt x="4642" y="603"/>
                  </a:lnTo>
                  <a:lnTo>
                    <a:pt x="4603" y="574"/>
                  </a:lnTo>
                  <a:lnTo>
                    <a:pt x="4565" y="545"/>
                  </a:lnTo>
                  <a:lnTo>
                    <a:pt x="4525" y="517"/>
                  </a:lnTo>
                  <a:lnTo>
                    <a:pt x="4484" y="489"/>
                  </a:lnTo>
                  <a:lnTo>
                    <a:pt x="4444" y="462"/>
                  </a:lnTo>
                  <a:lnTo>
                    <a:pt x="4403" y="436"/>
                  </a:lnTo>
                  <a:lnTo>
                    <a:pt x="4362" y="410"/>
                  </a:lnTo>
                  <a:lnTo>
                    <a:pt x="4320" y="386"/>
                  </a:lnTo>
                  <a:lnTo>
                    <a:pt x="4277" y="361"/>
                  </a:lnTo>
                  <a:lnTo>
                    <a:pt x="4235" y="339"/>
                  </a:lnTo>
                  <a:lnTo>
                    <a:pt x="4192" y="316"/>
                  </a:lnTo>
                  <a:lnTo>
                    <a:pt x="4147" y="294"/>
                  </a:lnTo>
                  <a:lnTo>
                    <a:pt x="4104" y="273"/>
                  </a:lnTo>
                  <a:lnTo>
                    <a:pt x="4060" y="253"/>
                  </a:lnTo>
                  <a:lnTo>
                    <a:pt x="4015" y="233"/>
                  </a:lnTo>
                  <a:lnTo>
                    <a:pt x="3970" y="214"/>
                  </a:lnTo>
                  <a:lnTo>
                    <a:pt x="3926" y="197"/>
                  </a:lnTo>
                  <a:lnTo>
                    <a:pt x="3880" y="179"/>
                  </a:lnTo>
                  <a:lnTo>
                    <a:pt x="3833" y="163"/>
                  </a:lnTo>
                  <a:lnTo>
                    <a:pt x="3788" y="147"/>
                  </a:lnTo>
                  <a:lnTo>
                    <a:pt x="3741" y="132"/>
                  </a:lnTo>
                  <a:lnTo>
                    <a:pt x="3695" y="118"/>
                  </a:lnTo>
                  <a:lnTo>
                    <a:pt x="3648" y="105"/>
                  </a:lnTo>
                  <a:lnTo>
                    <a:pt x="3601" y="92"/>
                  </a:lnTo>
                  <a:lnTo>
                    <a:pt x="3555" y="80"/>
                  </a:lnTo>
                  <a:lnTo>
                    <a:pt x="3507" y="69"/>
                  </a:lnTo>
                  <a:lnTo>
                    <a:pt x="3459" y="59"/>
                  </a:lnTo>
                  <a:lnTo>
                    <a:pt x="3411" y="50"/>
                  </a:lnTo>
                  <a:lnTo>
                    <a:pt x="3363" y="41"/>
                  </a:lnTo>
                  <a:lnTo>
                    <a:pt x="3315" y="34"/>
                  </a:lnTo>
                  <a:lnTo>
                    <a:pt x="3268" y="27"/>
                  </a:lnTo>
                  <a:lnTo>
                    <a:pt x="3219" y="20"/>
                  </a:lnTo>
                  <a:lnTo>
                    <a:pt x="3171" y="15"/>
                  </a:lnTo>
                  <a:lnTo>
                    <a:pt x="3123" y="10"/>
                  </a:lnTo>
                  <a:lnTo>
                    <a:pt x="3074" y="7"/>
                  </a:lnTo>
                  <a:lnTo>
                    <a:pt x="3025" y="3"/>
                  </a:lnTo>
                  <a:lnTo>
                    <a:pt x="2977" y="1"/>
                  </a:lnTo>
                  <a:lnTo>
                    <a:pt x="2928" y="0"/>
                  </a:lnTo>
                  <a:lnTo>
                    <a:pt x="2879" y="0"/>
                  </a:lnTo>
                  <a:lnTo>
                    <a:pt x="2831" y="0"/>
                  </a:lnTo>
                  <a:lnTo>
                    <a:pt x="2782" y="1"/>
                  </a:lnTo>
                  <a:lnTo>
                    <a:pt x="2733" y="3"/>
                  </a:lnTo>
                  <a:lnTo>
                    <a:pt x="2685" y="7"/>
                  </a:lnTo>
                  <a:lnTo>
                    <a:pt x="2636" y="10"/>
                  </a:lnTo>
                  <a:lnTo>
                    <a:pt x="2589" y="15"/>
                  </a:lnTo>
                  <a:lnTo>
                    <a:pt x="2540" y="20"/>
                  </a:lnTo>
                  <a:lnTo>
                    <a:pt x="2492" y="27"/>
                  </a:lnTo>
                  <a:lnTo>
                    <a:pt x="2443" y="34"/>
                  </a:lnTo>
                  <a:lnTo>
                    <a:pt x="2395" y="41"/>
                  </a:lnTo>
                  <a:lnTo>
                    <a:pt x="2347" y="50"/>
                  </a:lnTo>
                  <a:lnTo>
                    <a:pt x="2299" y="59"/>
                  </a:lnTo>
                  <a:lnTo>
                    <a:pt x="2253" y="69"/>
                  </a:lnTo>
                  <a:lnTo>
                    <a:pt x="2205" y="80"/>
                  </a:lnTo>
                  <a:lnTo>
                    <a:pt x="2158" y="92"/>
                  </a:lnTo>
                  <a:lnTo>
                    <a:pt x="2110" y="105"/>
                  </a:lnTo>
                  <a:lnTo>
                    <a:pt x="2064" y="118"/>
                  </a:lnTo>
                  <a:lnTo>
                    <a:pt x="2017" y="132"/>
                  </a:lnTo>
                  <a:lnTo>
                    <a:pt x="1971" y="147"/>
                  </a:lnTo>
                  <a:lnTo>
                    <a:pt x="1925" y="163"/>
                  </a:lnTo>
                  <a:lnTo>
                    <a:pt x="1879" y="179"/>
                  </a:lnTo>
                  <a:lnTo>
                    <a:pt x="1834" y="197"/>
                  </a:lnTo>
                  <a:lnTo>
                    <a:pt x="1788" y="214"/>
                  </a:lnTo>
                  <a:lnTo>
                    <a:pt x="1744" y="233"/>
                  </a:lnTo>
                  <a:lnTo>
                    <a:pt x="1700" y="253"/>
                  </a:lnTo>
                  <a:lnTo>
                    <a:pt x="1655" y="273"/>
                  </a:lnTo>
                  <a:lnTo>
                    <a:pt x="1611" y="294"/>
                  </a:lnTo>
                  <a:lnTo>
                    <a:pt x="1568" y="316"/>
                  </a:lnTo>
                  <a:lnTo>
                    <a:pt x="1525" y="339"/>
                  </a:lnTo>
                  <a:lnTo>
                    <a:pt x="1481" y="361"/>
                  </a:lnTo>
                  <a:lnTo>
                    <a:pt x="1439" y="386"/>
                  </a:lnTo>
                  <a:lnTo>
                    <a:pt x="1397" y="410"/>
                  </a:lnTo>
                  <a:lnTo>
                    <a:pt x="1355" y="436"/>
                  </a:lnTo>
                  <a:lnTo>
                    <a:pt x="1315" y="462"/>
                  </a:lnTo>
                  <a:lnTo>
                    <a:pt x="1274" y="489"/>
                  </a:lnTo>
                  <a:lnTo>
                    <a:pt x="1234" y="517"/>
                  </a:lnTo>
                  <a:lnTo>
                    <a:pt x="1194" y="545"/>
                  </a:lnTo>
                  <a:lnTo>
                    <a:pt x="1155" y="574"/>
                  </a:lnTo>
                  <a:lnTo>
                    <a:pt x="1116" y="603"/>
                  </a:lnTo>
                  <a:lnTo>
                    <a:pt x="1078" y="633"/>
                  </a:lnTo>
                  <a:lnTo>
                    <a:pt x="1040" y="664"/>
                  </a:lnTo>
                  <a:lnTo>
                    <a:pt x="1003" y="695"/>
                  </a:lnTo>
                  <a:lnTo>
                    <a:pt x="967" y="727"/>
                  </a:lnTo>
                  <a:lnTo>
                    <a:pt x="931" y="759"/>
                  </a:lnTo>
                  <a:lnTo>
                    <a:pt x="895" y="793"/>
                  </a:lnTo>
                  <a:lnTo>
                    <a:pt x="861" y="827"/>
                  </a:lnTo>
                  <a:lnTo>
                    <a:pt x="826" y="861"/>
                  </a:lnTo>
                  <a:lnTo>
                    <a:pt x="792" y="896"/>
                  </a:lnTo>
                  <a:lnTo>
                    <a:pt x="759" y="932"/>
                  </a:lnTo>
                  <a:lnTo>
                    <a:pt x="727" y="968"/>
                  </a:lnTo>
                  <a:lnTo>
                    <a:pt x="694" y="1004"/>
                  </a:lnTo>
                  <a:lnTo>
                    <a:pt x="662" y="1042"/>
                  </a:lnTo>
                  <a:lnTo>
                    <a:pt x="632" y="1080"/>
                  </a:lnTo>
                  <a:lnTo>
                    <a:pt x="602" y="1117"/>
                  </a:lnTo>
                  <a:lnTo>
                    <a:pt x="573" y="1157"/>
                  </a:lnTo>
                  <a:lnTo>
                    <a:pt x="543" y="1196"/>
                  </a:lnTo>
                  <a:lnTo>
                    <a:pt x="515" y="1235"/>
                  </a:lnTo>
                  <a:lnTo>
                    <a:pt x="489" y="1276"/>
                  </a:lnTo>
                  <a:lnTo>
                    <a:pt x="462" y="1316"/>
                  </a:lnTo>
                  <a:lnTo>
                    <a:pt x="435" y="1358"/>
                  </a:lnTo>
                  <a:lnTo>
                    <a:pt x="410" y="1399"/>
                  </a:lnTo>
                  <a:lnTo>
                    <a:pt x="385" y="1441"/>
                  </a:lnTo>
                  <a:lnTo>
                    <a:pt x="361" y="1484"/>
                  </a:lnTo>
                  <a:lnTo>
                    <a:pt x="338" y="1526"/>
                  </a:lnTo>
                  <a:lnTo>
                    <a:pt x="316" y="1569"/>
                  </a:lnTo>
                  <a:lnTo>
                    <a:pt x="294" y="1613"/>
                  </a:lnTo>
                  <a:lnTo>
                    <a:pt x="273" y="1656"/>
                  </a:lnTo>
                  <a:lnTo>
                    <a:pt x="252" y="1701"/>
                  </a:lnTo>
                  <a:lnTo>
                    <a:pt x="233" y="1745"/>
                  </a:lnTo>
                  <a:lnTo>
                    <a:pt x="214" y="1791"/>
                  </a:lnTo>
                  <a:lnTo>
                    <a:pt x="196" y="1835"/>
                  </a:lnTo>
                  <a:lnTo>
                    <a:pt x="178" y="1880"/>
                  </a:lnTo>
                  <a:lnTo>
                    <a:pt x="162" y="1927"/>
                  </a:lnTo>
                  <a:lnTo>
                    <a:pt x="147" y="1973"/>
                  </a:lnTo>
                  <a:lnTo>
                    <a:pt x="132" y="2019"/>
                  </a:lnTo>
                  <a:lnTo>
                    <a:pt x="118" y="2066"/>
                  </a:lnTo>
                  <a:lnTo>
                    <a:pt x="104" y="2113"/>
                  </a:lnTo>
                  <a:lnTo>
                    <a:pt x="91" y="2159"/>
                  </a:lnTo>
                  <a:lnTo>
                    <a:pt x="79" y="2207"/>
                  </a:lnTo>
                  <a:lnTo>
                    <a:pt x="69" y="2254"/>
                  </a:lnTo>
                  <a:lnTo>
                    <a:pt x="58" y="2302"/>
                  </a:lnTo>
                  <a:lnTo>
                    <a:pt x="49" y="2349"/>
                  </a:lnTo>
                  <a:lnTo>
                    <a:pt x="41" y="2397"/>
                  </a:lnTo>
                  <a:lnTo>
                    <a:pt x="32" y="2445"/>
                  </a:lnTo>
                  <a:lnTo>
                    <a:pt x="25" y="2494"/>
                  </a:lnTo>
                  <a:lnTo>
                    <a:pt x="20" y="2542"/>
                  </a:lnTo>
                  <a:lnTo>
                    <a:pt x="14" y="2591"/>
                  </a:lnTo>
                  <a:lnTo>
                    <a:pt x="9" y="2639"/>
                  </a:lnTo>
                  <a:lnTo>
                    <a:pt x="6" y="2688"/>
                  </a:lnTo>
                  <a:lnTo>
                    <a:pt x="3" y="2736"/>
                  </a:lnTo>
                  <a:lnTo>
                    <a:pt x="1" y="2785"/>
                  </a:lnTo>
                  <a:lnTo>
                    <a:pt x="0" y="2834"/>
                  </a:lnTo>
                  <a:lnTo>
                    <a:pt x="0" y="2881"/>
                  </a:lnTo>
                  <a:lnTo>
                    <a:pt x="0" y="2930"/>
                  </a:lnTo>
                  <a:lnTo>
                    <a:pt x="1" y="2979"/>
                  </a:lnTo>
                  <a:lnTo>
                    <a:pt x="3" y="3028"/>
                  </a:lnTo>
                  <a:lnTo>
                    <a:pt x="6" y="3076"/>
                  </a:lnTo>
                  <a:lnTo>
                    <a:pt x="9" y="3125"/>
                  </a:lnTo>
                  <a:lnTo>
                    <a:pt x="14" y="3173"/>
                  </a:lnTo>
                  <a:lnTo>
                    <a:pt x="20" y="3222"/>
                  </a:lnTo>
                  <a:lnTo>
                    <a:pt x="25" y="3270"/>
                  </a:lnTo>
                  <a:lnTo>
                    <a:pt x="32" y="3319"/>
                  </a:lnTo>
                  <a:lnTo>
                    <a:pt x="41" y="3367"/>
                  </a:lnTo>
                  <a:lnTo>
                    <a:pt x="49" y="3415"/>
                  </a:lnTo>
                  <a:lnTo>
                    <a:pt x="58" y="3462"/>
                  </a:lnTo>
                  <a:lnTo>
                    <a:pt x="69" y="3510"/>
                  </a:lnTo>
                  <a:lnTo>
                    <a:pt x="79" y="3557"/>
                  </a:lnTo>
                  <a:lnTo>
                    <a:pt x="91" y="3605"/>
                  </a:lnTo>
                  <a:lnTo>
                    <a:pt x="104" y="3651"/>
                  </a:lnTo>
                  <a:lnTo>
                    <a:pt x="118" y="3698"/>
                  </a:lnTo>
                  <a:lnTo>
                    <a:pt x="132" y="3745"/>
                  </a:lnTo>
                  <a:lnTo>
                    <a:pt x="147" y="3791"/>
                  </a:lnTo>
                  <a:lnTo>
                    <a:pt x="162" y="3837"/>
                  </a:lnTo>
                  <a:lnTo>
                    <a:pt x="178" y="3882"/>
                  </a:lnTo>
                  <a:lnTo>
                    <a:pt x="196" y="3928"/>
                  </a:lnTo>
                  <a:lnTo>
                    <a:pt x="214" y="3973"/>
                  </a:lnTo>
                  <a:lnTo>
                    <a:pt x="233" y="4019"/>
                  </a:lnTo>
                  <a:lnTo>
                    <a:pt x="252" y="4063"/>
                  </a:lnTo>
                  <a:lnTo>
                    <a:pt x="273" y="4108"/>
                  </a:lnTo>
                  <a:lnTo>
                    <a:pt x="294" y="4151"/>
                  </a:lnTo>
                  <a:lnTo>
                    <a:pt x="316" y="4195"/>
                  </a:lnTo>
                  <a:lnTo>
                    <a:pt x="338" y="4238"/>
                  </a:lnTo>
                  <a:lnTo>
                    <a:pt x="361" y="4280"/>
                  </a:lnTo>
                  <a:lnTo>
                    <a:pt x="385" y="4323"/>
                  </a:lnTo>
                  <a:lnTo>
                    <a:pt x="410" y="4365"/>
                  </a:lnTo>
                  <a:lnTo>
                    <a:pt x="435" y="4406"/>
                  </a:lnTo>
                  <a:lnTo>
                    <a:pt x="462" y="4447"/>
                  </a:lnTo>
                  <a:lnTo>
                    <a:pt x="489" y="4488"/>
                  </a:lnTo>
                  <a:lnTo>
                    <a:pt x="515" y="4529"/>
                  </a:lnTo>
                  <a:lnTo>
                    <a:pt x="543" y="4568"/>
                  </a:lnTo>
                  <a:lnTo>
                    <a:pt x="573" y="4607"/>
                  </a:lnTo>
                  <a:lnTo>
                    <a:pt x="602" y="4647"/>
                  </a:lnTo>
                  <a:lnTo>
                    <a:pt x="632" y="4684"/>
                  </a:lnTo>
                  <a:lnTo>
                    <a:pt x="662" y="4722"/>
                  </a:lnTo>
                  <a:lnTo>
                    <a:pt x="694" y="4760"/>
                  </a:lnTo>
                  <a:lnTo>
                    <a:pt x="727" y="4796"/>
                  </a:lnTo>
                  <a:lnTo>
                    <a:pt x="759" y="4832"/>
                  </a:lnTo>
                  <a:lnTo>
                    <a:pt x="792" y="4868"/>
                  </a:lnTo>
                  <a:lnTo>
                    <a:pt x="826" y="4903"/>
                  </a:lnTo>
                  <a:lnTo>
                    <a:pt x="861" y="4937"/>
                  </a:lnTo>
                  <a:lnTo>
                    <a:pt x="895" y="4971"/>
                  </a:lnTo>
                  <a:lnTo>
                    <a:pt x="931" y="5005"/>
                  </a:lnTo>
                  <a:lnTo>
                    <a:pt x="967" y="5037"/>
                  </a:lnTo>
                  <a:lnTo>
                    <a:pt x="1003" y="5069"/>
                  </a:lnTo>
                  <a:lnTo>
                    <a:pt x="1040" y="5100"/>
                  </a:lnTo>
                  <a:lnTo>
                    <a:pt x="1078" y="5131"/>
                  </a:lnTo>
                  <a:lnTo>
                    <a:pt x="1116" y="5161"/>
                  </a:lnTo>
                  <a:lnTo>
                    <a:pt x="1155" y="5190"/>
                  </a:lnTo>
                  <a:lnTo>
                    <a:pt x="1194" y="5219"/>
                  </a:lnTo>
                  <a:lnTo>
                    <a:pt x="1234" y="5247"/>
                  </a:lnTo>
                  <a:lnTo>
                    <a:pt x="1274" y="5275"/>
                  </a:lnTo>
                  <a:lnTo>
                    <a:pt x="1315" y="5302"/>
                  </a:lnTo>
                  <a:lnTo>
                    <a:pt x="1355" y="5328"/>
                  </a:lnTo>
                  <a:lnTo>
                    <a:pt x="1397" y="5354"/>
                  </a:lnTo>
                  <a:lnTo>
                    <a:pt x="1439" y="5378"/>
                  </a:lnTo>
                  <a:lnTo>
                    <a:pt x="1481" y="5403"/>
                  </a:lnTo>
                  <a:lnTo>
                    <a:pt x="1525" y="5425"/>
                  </a:lnTo>
                  <a:lnTo>
                    <a:pt x="1568" y="5448"/>
                  </a:lnTo>
                  <a:lnTo>
                    <a:pt x="1611" y="5469"/>
                  </a:lnTo>
                  <a:lnTo>
                    <a:pt x="1655" y="5491"/>
                  </a:lnTo>
                  <a:lnTo>
                    <a:pt x="1700" y="5511"/>
                  </a:lnTo>
                  <a:lnTo>
                    <a:pt x="1744" y="5531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任意多边形 343151">
              <a:extLst>
                <a:ext uri="{FF2B5EF4-FFF2-40B4-BE49-F238E27FC236}">
                  <a16:creationId xmlns:a16="http://schemas.microsoft.com/office/drawing/2014/main" id="{7101D5F0-650B-90B0-CD19-B4B7EFF7C9A3}"/>
                </a:ext>
              </a:extLst>
            </p:cNvPr>
            <p:cNvSpPr/>
            <p:nvPr/>
          </p:nvSpPr>
          <p:spPr>
            <a:xfrm>
              <a:off x="3573" y="3092"/>
              <a:ext cx="574" cy="412"/>
            </a:xfrm>
            <a:custGeom>
              <a:avLst/>
              <a:gdLst/>
              <a:ahLst/>
              <a:cxnLst/>
              <a:rect l="0" t="0" r="0" b="0"/>
              <a:pathLst>
                <a:path w="4016" h="2883">
                  <a:moveTo>
                    <a:pt x="0" y="2650"/>
                  </a:moveTo>
                  <a:lnTo>
                    <a:pt x="44" y="2669"/>
                  </a:lnTo>
                  <a:lnTo>
                    <a:pt x="90" y="2686"/>
                  </a:lnTo>
                  <a:lnTo>
                    <a:pt x="135" y="2704"/>
                  </a:lnTo>
                  <a:lnTo>
                    <a:pt x="181" y="2720"/>
                  </a:lnTo>
                  <a:lnTo>
                    <a:pt x="227" y="2736"/>
                  </a:lnTo>
                  <a:lnTo>
                    <a:pt x="273" y="2751"/>
                  </a:lnTo>
                  <a:lnTo>
                    <a:pt x="320" y="2765"/>
                  </a:lnTo>
                  <a:lnTo>
                    <a:pt x="366" y="2778"/>
                  </a:lnTo>
                  <a:lnTo>
                    <a:pt x="414" y="2791"/>
                  </a:lnTo>
                  <a:lnTo>
                    <a:pt x="461" y="2803"/>
                  </a:lnTo>
                  <a:lnTo>
                    <a:pt x="509" y="2814"/>
                  </a:lnTo>
                  <a:lnTo>
                    <a:pt x="555" y="2824"/>
                  </a:lnTo>
                  <a:lnTo>
                    <a:pt x="603" y="2833"/>
                  </a:lnTo>
                  <a:lnTo>
                    <a:pt x="651" y="2842"/>
                  </a:lnTo>
                  <a:lnTo>
                    <a:pt x="699" y="2849"/>
                  </a:lnTo>
                  <a:lnTo>
                    <a:pt x="748" y="2856"/>
                  </a:lnTo>
                  <a:lnTo>
                    <a:pt x="796" y="2863"/>
                  </a:lnTo>
                  <a:lnTo>
                    <a:pt x="845" y="2868"/>
                  </a:lnTo>
                  <a:lnTo>
                    <a:pt x="892" y="2873"/>
                  </a:lnTo>
                  <a:lnTo>
                    <a:pt x="941" y="2876"/>
                  </a:lnTo>
                  <a:lnTo>
                    <a:pt x="989" y="2880"/>
                  </a:lnTo>
                  <a:lnTo>
                    <a:pt x="1038" y="2882"/>
                  </a:lnTo>
                  <a:lnTo>
                    <a:pt x="1087" y="2883"/>
                  </a:lnTo>
                  <a:lnTo>
                    <a:pt x="1135" y="2883"/>
                  </a:lnTo>
                  <a:lnTo>
                    <a:pt x="1184" y="2883"/>
                  </a:lnTo>
                  <a:lnTo>
                    <a:pt x="1233" y="2882"/>
                  </a:lnTo>
                  <a:lnTo>
                    <a:pt x="1281" y="2880"/>
                  </a:lnTo>
                  <a:lnTo>
                    <a:pt x="1330" y="2876"/>
                  </a:lnTo>
                  <a:lnTo>
                    <a:pt x="1379" y="2873"/>
                  </a:lnTo>
                  <a:lnTo>
                    <a:pt x="1427" y="2868"/>
                  </a:lnTo>
                  <a:lnTo>
                    <a:pt x="1475" y="2863"/>
                  </a:lnTo>
                  <a:lnTo>
                    <a:pt x="1524" y="2856"/>
                  </a:lnTo>
                  <a:lnTo>
                    <a:pt x="1571" y="2849"/>
                  </a:lnTo>
                  <a:lnTo>
                    <a:pt x="1619" y="2842"/>
                  </a:lnTo>
                  <a:lnTo>
                    <a:pt x="1667" y="2833"/>
                  </a:lnTo>
                  <a:lnTo>
                    <a:pt x="1715" y="2824"/>
                  </a:lnTo>
                  <a:lnTo>
                    <a:pt x="1763" y="2814"/>
                  </a:lnTo>
                  <a:lnTo>
                    <a:pt x="1811" y="2803"/>
                  </a:lnTo>
                  <a:lnTo>
                    <a:pt x="1857" y="2791"/>
                  </a:lnTo>
                  <a:lnTo>
                    <a:pt x="1904" y="2778"/>
                  </a:lnTo>
                  <a:lnTo>
                    <a:pt x="1951" y="2765"/>
                  </a:lnTo>
                  <a:lnTo>
                    <a:pt x="1997" y="2751"/>
                  </a:lnTo>
                  <a:lnTo>
                    <a:pt x="2044" y="2736"/>
                  </a:lnTo>
                  <a:lnTo>
                    <a:pt x="2089" y="2720"/>
                  </a:lnTo>
                  <a:lnTo>
                    <a:pt x="2136" y="2704"/>
                  </a:lnTo>
                  <a:lnTo>
                    <a:pt x="2182" y="2686"/>
                  </a:lnTo>
                  <a:lnTo>
                    <a:pt x="2226" y="2669"/>
                  </a:lnTo>
                  <a:lnTo>
                    <a:pt x="2271" y="2650"/>
                  </a:lnTo>
                  <a:lnTo>
                    <a:pt x="2316" y="2630"/>
                  </a:lnTo>
                  <a:lnTo>
                    <a:pt x="2360" y="2610"/>
                  </a:lnTo>
                  <a:lnTo>
                    <a:pt x="2403" y="2588"/>
                  </a:lnTo>
                  <a:lnTo>
                    <a:pt x="2448" y="2567"/>
                  </a:lnTo>
                  <a:lnTo>
                    <a:pt x="2491" y="2544"/>
                  </a:lnTo>
                  <a:lnTo>
                    <a:pt x="2533" y="2522"/>
                  </a:lnTo>
                  <a:lnTo>
                    <a:pt x="2576" y="2497"/>
                  </a:lnTo>
                  <a:lnTo>
                    <a:pt x="2618" y="2473"/>
                  </a:lnTo>
                  <a:lnTo>
                    <a:pt x="2659" y="2447"/>
                  </a:lnTo>
                  <a:lnTo>
                    <a:pt x="2700" y="2421"/>
                  </a:lnTo>
                  <a:lnTo>
                    <a:pt x="2740" y="2394"/>
                  </a:lnTo>
                  <a:lnTo>
                    <a:pt x="2781" y="2366"/>
                  </a:lnTo>
                  <a:lnTo>
                    <a:pt x="2821" y="2338"/>
                  </a:lnTo>
                  <a:lnTo>
                    <a:pt x="2859" y="2309"/>
                  </a:lnTo>
                  <a:lnTo>
                    <a:pt x="2898" y="2280"/>
                  </a:lnTo>
                  <a:lnTo>
                    <a:pt x="2936" y="2250"/>
                  </a:lnTo>
                  <a:lnTo>
                    <a:pt x="2974" y="2219"/>
                  </a:lnTo>
                  <a:lnTo>
                    <a:pt x="3011" y="2188"/>
                  </a:lnTo>
                  <a:lnTo>
                    <a:pt x="3048" y="2156"/>
                  </a:lnTo>
                  <a:lnTo>
                    <a:pt x="3085" y="2124"/>
                  </a:lnTo>
                  <a:lnTo>
                    <a:pt x="3120" y="2090"/>
                  </a:lnTo>
                  <a:lnTo>
                    <a:pt x="3155" y="2056"/>
                  </a:lnTo>
                  <a:lnTo>
                    <a:pt x="3190" y="2022"/>
                  </a:lnTo>
                  <a:lnTo>
                    <a:pt x="3223" y="1987"/>
                  </a:lnTo>
                  <a:lnTo>
                    <a:pt x="3256" y="1951"/>
                  </a:lnTo>
                  <a:lnTo>
                    <a:pt x="3289" y="1915"/>
                  </a:lnTo>
                  <a:lnTo>
                    <a:pt x="3320" y="1879"/>
                  </a:lnTo>
                  <a:lnTo>
                    <a:pt x="3352" y="1841"/>
                  </a:lnTo>
                  <a:lnTo>
                    <a:pt x="3383" y="1803"/>
                  </a:lnTo>
                  <a:lnTo>
                    <a:pt x="3412" y="1766"/>
                  </a:lnTo>
                  <a:lnTo>
                    <a:pt x="3443" y="1726"/>
                  </a:lnTo>
                  <a:lnTo>
                    <a:pt x="3471" y="1687"/>
                  </a:lnTo>
                  <a:lnTo>
                    <a:pt x="3499" y="1648"/>
                  </a:lnTo>
                  <a:lnTo>
                    <a:pt x="3527" y="1607"/>
                  </a:lnTo>
                  <a:lnTo>
                    <a:pt x="3554" y="1566"/>
                  </a:lnTo>
                  <a:lnTo>
                    <a:pt x="3579" y="1525"/>
                  </a:lnTo>
                  <a:lnTo>
                    <a:pt x="3605" y="1484"/>
                  </a:lnTo>
                  <a:lnTo>
                    <a:pt x="3629" y="1442"/>
                  </a:lnTo>
                  <a:lnTo>
                    <a:pt x="3654" y="1399"/>
                  </a:lnTo>
                  <a:lnTo>
                    <a:pt x="3677" y="1357"/>
                  </a:lnTo>
                  <a:lnTo>
                    <a:pt x="3699" y="1314"/>
                  </a:lnTo>
                  <a:lnTo>
                    <a:pt x="3722" y="1270"/>
                  </a:lnTo>
                  <a:lnTo>
                    <a:pt x="3743" y="1227"/>
                  </a:lnTo>
                  <a:lnTo>
                    <a:pt x="3762" y="1182"/>
                  </a:lnTo>
                  <a:lnTo>
                    <a:pt x="3782" y="1138"/>
                  </a:lnTo>
                  <a:lnTo>
                    <a:pt x="3801" y="1092"/>
                  </a:lnTo>
                  <a:lnTo>
                    <a:pt x="3818" y="1047"/>
                  </a:lnTo>
                  <a:lnTo>
                    <a:pt x="3836" y="1001"/>
                  </a:lnTo>
                  <a:lnTo>
                    <a:pt x="3852" y="956"/>
                  </a:lnTo>
                  <a:lnTo>
                    <a:pt x="3869" y="910"/>
                  </a:lnTo>
                  <a:lnTo>
                    <a:pt x="3884" y="864"/>
                  </a:lnTo>
                  <a:lnTo>
                    <a:pt x="3898" y="817"/>
                  </a:lnTo>
                  <a:lnTo>
                    <a:pt x="3911" y="770"/>
                  </a:lnTo>
                  <a:lnTo>
                    <a:pt x="3923" y="724"/>
                  </a:lnTo>
                  <a:lnTo>
                    <a:pt x="3935" y="676"/>
                  </a:lnTo>
                  <a:lnTo>
                    <a:pt x="3947" y="629"/>
                  </a:lnTo>
                  <a:lnTo>
                    <a:pt x="3956" y="581"/>
                  </a:lnTo>
                  <a:lnTo>
                    <a:pt x="3965" y="534"/>
                  </a:lnTo>
                  <a:lnTo>
                    <a:pt x="3975" y="486"/>
                  </a:lnTo>
                  <a:lnTo>
                    <a:pt x="3982" y="438"/>
                  </a:lnTo>
                  <a:lnTo>
                    <a:pt x="3989" y="389"/>
                  </a:lnTo>
                  <a:lnTo>
                    <a:pt x="3996" y="341"/>
                  </a:lnTo>
                  <a:lnTo>
                    <a:pt x="4000" y="292"/>
                  </a:lnTo>
                  <a:lnTo>
                    <a:pt x="4005" y="244"/>
                  </a:lnTo>
                  <a:lnTo>
                    <a:pt x="4009" y="195"/>
                  </a:lnTo>
                  <a:lnTo>
                    <a:pt x="4012" y="147"/>
                  </a:lnTo>
                  <a:lnTo>
                    <a:pt x="4013" y="98"/>
                  </a:lnTo>
                  <a:lnTo>
                    <a:pt x="4016" y="49"/>
                  </a:lnTo>
                  <a:lnTo>
                    <a:pt x="4016" y="0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任意多边形 343152">
              <a:extLst>
                <a:ext uri="{FF2B5EF4-FFF2-40B4-BE49-F238E27FC236}">
                  <a16:creationId xmlns:a16="http://schemas.microsoft.com/office/drawing/2014/main" id="{8812A091-1BFC-7615-7374-AF787ADC0B87}"/>
                </a:ext>
              </a:extLst>
            </p:cNvPr>
            <p:cNvSpPr/>
            <p:nvPr/>
          </p:nvSpPr>
          <p:spPr>
            <a:xfrm>
              <a:off x="3557" y="2905"/>
              <a:ext cx="375" cy="375"/>
            </a:xfrm>
            <a:custGeom>
              <a:avLst/>
              <a:gdLst/>
              <a:ahLst/>
              <a:cxnLst/>
              <a:rect l="0" t="0" r="0" b="0"/>
              <a:pathLst>
                <a:path w="2626" h="2628">
                  <a:moveTo>
                    <a:pt x="2626" y="1313"/>
                  </a:moveTo>
                  <a:lnTo>
                    <a:pt x="2626" y="1281"/>
                  </a:lnTo>
                  <a:lnTo>
                    <a:pt x="2625" y="1248"/>
                  </a:lnTo>
                  <a:lnTo>
                    <a:pt x="2622" y="1215"/>
                  </a:lnTo>
                  <a:lnTo>
                    <a:pt x="2619" y="1183"/>
                  </a:lnTo>
                  <a:lnTo>
                    <a:pt x="2615" y="1150"/>
                  </a:lnTo>
                  <a:lnTo>
                    <a:pt x="2612" y="1119"/>
                  </a:lnTo>
                  <a:lnTo>
                    <a:pt x="2606" y="1086"/>
                  </a:lnTo>
                  <a:lnTo>
                    <a:pt x="2600" y="1053"/>
                  </a:lnTo>
                  <a:lnTo>
                    <a:pt x="2593" y="1022"/>
                  </a:lnTo>
                  <a:lnTo>
                    <a:pt x="2585" y="990"/>
                  </a:lnTo>
                  <a:lnTo>
                    <a:pt x="2577" y="958"/>
                  </a:lnTo>
                  <a:lnTo>
                    <a:pt x="2568" y="927"/>
                  </a:lnTo>
                  <a:lnTo>
                    <a:pt x="2557" y="896"/>
                  </a:lnTo>
                  <a:lnTo>
                    <a:pt x="2547" y="864"/>
                  </a:lnTo>
                  <a:lnTo>
                    <a:pt x="2535" y="834"/>
                  </a:lnTo>
                  <a:lnTo>
                    <a:pt x="2523" y="804"/>
                  </a:lnTo>
                  <a:lnTo>
                    <a:pt x="2509" y="773"/>
                  </a:lnTo>
                  <a:lnTo>
                    <a:pt x="2496" y="744"/>
                  </a:lnTo>
                  <a:lnTo>
                    <a:pt x="2481" y="715"/>
                  </a:lnTo>
                  <a:lnTo>
                    <a:pt x="2466" y="686"/>
                  </a:lnTo>
                  <a:lnTo>
                    <a:pt x="2450" y="657"/>
                  </a:lnTo>
                  <a:lnTo>
                    <a:pt x="2433" y="629"/>
                  </a:lnTo>
                  <a:lnTo>
                    <a:pt x="2416" y="602"/>
                  </a:lnTo>
                  <a:lnTo>
                    <a:pt x="2398" y="574"/>
                  </a:lnTo>
                  <a:lnTo>
                    <a:pt x="2379" y="547"/>
                  </a:lnTo>
                  <a:lnTo>
                    <a:pt x="2360" y="521"/>
                  </a:lnTo>
                  <a:lnTo>
                    <a:pt x="2340" y="494"/>
                  </a:lnTo>
                  <a:lnTo>
                    <a:pt x="2319" y="470"/>
                  </a:lnTo>
                  <a:lnTo>
                    <a:pt x="2298" y="444"/>
                  </a:lnTo>
                  <a:lnTo>
                    <a:pt x="2276" y="421"/>
                  </a:lnTo>
                  <a:lnTo>
                    <a:pt x="2253" y="396"/>
                  </a:lnTo>
                  <a:lnTo>
                    <a:pt x="2229" y="373"/>
                  </a:lnTo>
                  <a:lnTo>
                    <a:pt x="2206" y="351"/>
                  </a:lnTo>
                  <a:lnTo>
                    <a:pt x="2181" y="329"/>
                  </a:lnTo>
                  <a:lnTo>
                    <a:pt x="2157" y="308"/>
                  </a:lnTo>
                  <a:lnTo>
                    <a:pt x="2131" y="287"/>
                  </a:lnTo>
                  <a:lnTo>
                    <a:pt x="2106" y="267"/>
                  </a:lnTo>
                  <a:lnTo>
                    <a:pt x="2080" y="247"/>
                  </a:lnTo>
                  <a:lnTo>
                    <a:pt x="2053" y="228"/>
                  </a:lnTo>
                  <a:lnTo>
                    <a:pt x="2025" y="211"/>
                  </a:lnTo>
                  <a:lnTo>
                    <a:pt x="1998" y="193"/>
                  </a:lnTo>
                  <a:lnTo>
                    <a:pt x="1969" y="176"/>
                  </a:lnTo>
                  <a:lnTo>
                    <a:pt x="1941" y="160"/>
                  </a:lnTo>
                  <a:lnTo>
                    <a:pt x="1912" y="144"/>
                  </a:lnTo>
                  <a:lnTo>
                    <a:pt x="1883" y="130"/>
                  </a:lnTo>
                  <a:lnTo>
                    <a:pt x="1854" y="116"/>
                  </a:lnTo>
                  <a:lnTo>
                    <a:pt x="1823" y="104"/>
                  </a:lnTo>
                  <a:lnTo>
                    <a:pt x="1793" y="91"/>
                  </a:lnTo>
                  <a:lnTo>
                    <a:pt x="1763" y="79"/>
                  </a:lnTo>
                  <a:lnTo>
                    <a:pt x="1731" y="69"/>
                  </a:lnTo>
                  <a:lnTo>
                    <a:pt x="1700" y="58"/>
                  </a:lnTo>
                  <a:lnTo>
                    <a:pt x="1669" y="49"/>
                  </a:lnTo>
                  <a:lnTo>
                    <a:pt x="1637" y="41"/>
                  </a:lnTo>
                  <a:lnTo>
                    <a:pt x="1605" y="34"/>
                  </a:lnTo>
                  <a:lnTo>
                    <a:pt x="1574" y="27"/>
                  </a:lnTo>
                  <a:lnTo>
                    <a:pt x="1541" y="20"/>
                  </a:lnTo>
                  <a:lnTo>
                    <a:pt x="1508" y="15"/>
                  </a:lnTo>
                  <a:lnTo>
                    <a:pt x="1477" y="10"/>
                  </a:lnTo>
                  <a:lnTo>
                    <a:pt x="1444" y="7"/>
                  </a:lnTo>
                  <a:lnTo>
                    <a:pt x="1411" y="3"/>
                  </a:lnTo>
                  <a:lnTo>
                    <a:pt x="1379" y="2"/>
                  </a:lnTo>
                  <a:lnTo>
                    <a:pt x="1346" y="1"/>
                  </a:lnTo>
                  <a:lnTo>
                    <a:pt x="1313" y="0"/>
                  </a:lnTo>
                  <a:lnTo>
                    <a:pt x="1281" y="1"/>
                  </a:lnTo>
                  <a:lnTo>
                    <a:pt x="1248" y="2"/>
                  </a:lnTo>
                  <a:lnTo>
                    <a:pt x="1215" y="3"/>
                  </a:lnTo>
                  <a:lnTo>
                    <a:pt x="1183" y="7"/>
                  </a:lnTo>
                  <a:lnTo>
                    <a:pt x="1150" y="10"/>
                  </a:lnTo>
                  <a:lnTo>
                    <a:pt x="1117" y="15"/>
                  </a:lnTo>
                  <a:lnTo>
                    <a:pt x="1085" y="20"/>
                  </a:lnTo>
                  <a:lnTo>
                    <a:pt x="1053" y="27"/>
                  </a:lnTo>
                  <a:lnTo>
                    <a:pt x="1021" y="34"/>
                  </a:lnTo>
                  <a:lnTo>
                    <a:pt x="989" y="41"/>
                  </a:lnTo>
                  <a:lnTo>
                    <a:pt x="958" y="49"/>
                  </a:lnTo>
                  <a:lnTo>
                    <a:pt x="926" y="58"/>
                  </a:lnTo>
                  <a:lnTo>
                    <a:pt x="895" y="69"/>
                  </a:lnTo>
                  <a:lnTo>
                    <a:pt x="864" y="79"/>
                  </a:lnTo>
                  <a:lnTo>
                    <a:pt x="834" y="91"/>
                  </a:lnTo>
                  <a:lnTo>
                    <a:pt x="804" y="104"/>
                  </a:lnTo>
                  <a:lnTo>
                    <a:pt x="773" y="116"/>
                  </a:lnTo>
                  <a:lnTo>
                    <a:pt x="744" y="130"/>
                  </a:lnTo>
                  <a:lnTo>
                    <a:pt x="714" y="144"/>
                  </a:lnTo>
                  <a:lnTo>
                    <a:pt x="686" y="160"/>
                  </a:lnTo>
                  <a:lnTo>
                    <a:pt x="657" y="176"/>
                  </a:lnTo>
                  <a:lnTo>
                    <a:pt x="629" y="193"/>
                  </a:lnTo>
                  <a:lnTo>
                    <a:pt x="601" y="211"/>
                  </a:lnTo>
                  <a:lnTo>
                    <a:pt x="574" y="228"/>
                  </a:lnTo>
                  <a:lnTo>
                    <a:pt x="547" y="247"/>
                  </a:lnTo>
                  <a:lnTo>
                    <a:pt x="520" y="267"/>
                  </a:lnTo>
                  <a:lnTo>
                    <a:pt x="494" y="287"/>
                  </a:lnTo>
                  <a:lnTo>
                    <a:pt x="469" y="308"/>
                  </a:lnTo>
                  <a:lnTo>
                    <a:pt x="444" y="329"/>
                  </a:lnTo>
                  <a:lnTo>
                    <a:pt x="420" y="351"/>
                  </a:lnTo>
                  <a:lnTo>
                    <a:pt x="396" y="373"/>
                  </a:lnTo>
                  <a:lnTo>
                    <a:pt x="373" y="396"/>
                  </a:lnTo>
                  <a:lnTo>
                    <a:pt x="351" y="421"/>
                  </a:lnTo>
                  <a:lnTo>
                    <a:pt x="329" y="444"/>
                  </a:lnTo>
                  <a:lnTo>
                    <a:pt x="308" y="470"/>
                  </a:lnTo>
                  <a:lnTo>
                    <a:pt x="287" y="494"/>
                  </a:lnTo>
                  <a:lnTo>
                    <a:pt x="267" y="521"/>
                  </a:lnTo>
                  <a:lnTo>
                    <a:pt x="247" y="547"/>
                  </a:lnTo>
                  <a:lnTo>
                    <a:pt x="228" y="574"/>
                  </a:lnTo>
                  <a:lnTo>
                    <a:pt x="210" y="602"/>
                  </a:lnTo>
                  <a:lnTo>
                    <a:pt x="193" y="629"/>
                  </a:lnTo>
                  <a:lnTo>
                    <a:pt x="176" y="657"/>
                  </a:lnTo>
                  <a:lnTo>
                    <a:pt x="161" y="686"/>
                  </a:lnTo>
                  <a:lnTo>
                    <a:pt x="144" y="715"/>
                  </a:lnTo>
                  <a:lnTo>
                    <a:pt x="130" y="744"/>
                  </a:lnTo>
                  <a:lnTo>
                    <a:pt x="116" y="773"/>
                  </a:lnTo>
                  <a:lnTo>
                    <a:pt x="104" y="804"/>
                  </a:lnTo>
                  <a:lnTo>
                    <a:pt x="91" y="834"/>
                  </a:lnTo>
                  <a:lnTo>
                    <a:pt x="79" y="864"/>
                  </a:lnTo>
                  <a:lnTo>
                    <a:pt x="69" y="896"/>
                  </a:lnTo>
                  <a:lnTo>
                    <a:pt x="58" y="927"/>
                  </a:lnTo>
                  <a:lnTo>
                    <a:pt x="50" y="958"/>
                  </a:lnTo>
                  <a:lnTo>
                    <a:pt x="41" y="990"/>
                  </a:lnTo>
                  <a:lnTo>
                    <a:pt x="34" y="1022"/>
                  </a:lnTo>
                  <a:lnTo>
                    <a:pt x="27" y="1053"/>
                  </a:lnTo>
                  <a:lnTo>
                    <a:pt x="21" y="1086"/>
                  </a:lnTo>
                  <a:lnTo>
                    <a:pt x="15" y="1119"/>
                  </a:lnTo>
                  <a:lnTo>
                    <a:pt x="10" y="1150"/>
                  </a:lnTo>
                  <a:lnTo>
                    <a:pt x="7" y="1183"/>
                  </a:lnTo>
                  <a:lnTo>
                    <a:pt x="4" y="1215"/>
                  </a:lnTo>
                  <a:lnTo>
                    <a:pt x="2" y="1248"/>
                  </a:lnTo>
                  <a:lnTo>
                    <a:pt x="1" y="1281"/>
                  </a:lnTo>
                  <a:lnTo>
                    <a:pt x="0" y="1313"/>
                  </a:lnTo>
                  <a:lnTo>
                    <a:pt x="1" y="1347"/>
                  </a:lnTo>
                  <a:lnTo>
                    <a:pt x="2" y="1380"/>
                  </a:lnTo>
                  <a:lnTo>
                    <a:pt x="4" y="1413"/>
                  </a:lnTo>
                  <a:lnTo>
                    <a:pt x="7" y="1445"/>
                  </a:lnTo>
                  <a:lnTo>
                    <a:pt x="10" y="1478"/>
                  </a:lnTo>
                  <a:lnTo>
                    <a:pt x="15" y="1509"/>
                  </a:lnTo>
                  <a:lnTo>
                    <a:pt x="21" y="1542"/>
                  </a:lnTo>
                  <a:lnTo>
                    <a:pt x="27" y="1575"/>
                  </a:lnTo>
                  <a:lnTo>
                    <a:pt x="34" y="1606"/>
                  </a:lnTo>
                  <a:lnTo>
                    <a:pt x="41" y="1638"/>
                  </a:lnTo>
                  <a:lnTo>
                    <a:pt x="50" y="1669"/>
                  </a:lnTo>
                  <a:lnTo>
                    <a:pt x="58" y="1701"/>
                  </a:lnTo>
                  <a:lnTo>
                    <a:pt x="69" y="1732"/>
                  </a:lnTo>
                  <a:lnTo>
                    <a:pt x="79" y="1764"/>
                  </a:lnTo>
                  <a:lnTo>
                    <a:pt x="91" y="1794"/>
                  </a:lnTo>
                  <a:lnTo>
                    <a:pt x="104" y="1824"/>
                  </a:lnTo>
                  <a:lnTo>
                    <a:pt x="116" y="1855"/>
                  </a:lnTo>
                  <a:lnTo>
                    <a:pt x="130" y="1884"/>
                  </a:lnTo>
                  <a:lnTo>
                    <a:pt x="144" y="1913"/>
                  </a:lnTo>
                  <a:lnTo>
                    <a:pt x="161" y="1942"/>
                  </a:lnTo>
                  <a:lnTo>
                    <a:pt x="176" y="1971"/>
                  </a:lnTo>
                  <a:lnTo>
                    <a:pt x="193" y="1999"/>
                  </a:lnTo>
                  <a:lnTo>
                    <a:pt x="210" y="2026"/>
                  </a:lnTo>
                  <a:lnTo>
                    <a:pt x="228" y="2054"/>
                  </a:lnTo>
                  <a:lnTo>
                    <a:pt x="247" y="2081"/>
                  </a:lnTo>
                  <a:lnTo>
                    <a:pt x="267" y="2107"/>
                  </a:lnTo>
                  <a:lnTo>
                    <a:pt x="287" y="2134"/>
                  </a:lnTo>
                  <a:lnTo>
                    <a:pt x="308" y="2158"/>
                  </a:lnTo>
                  <a:lnTo>
                    <a:pt x="329" y="2184"/>
                  </a:lnTo>
                  <a:lnTo>
                    <a:pt x="351" y="2207"/>
                  </a:lnTo>
                  <a:lnTo>
                    <a:pt x="373" y="2232"/>
                  </a:lnTo>
                  <a:lnTo>
                    <a:pt x="396" y="2255"/>
                  </a:lnTo>
                  <a:lnTo>
                    <a:pt x="420" y="2277"/>
                  </a:lnTo>
                  <a:lnTo>
                    <a:pt x="444" y="2299"/>
                  </a:lnTo>
                  <a:lnTo>
                    <a:pt x="469" y="2320"/>
                  </a:lnTo>
                  <a:lnTo>
                    <a:pt x="494" y="2341"/>
                  </a:lnTo>
                  <a:lnTo>
                    <a:pt x="520" y="2361"/>
                  </a:lnTo>
                  <a:lnTo>
                    <a:pt x="547" y="2381"/>
                  </a:lnTo>
                  <a:lnTo>
                    <a:pt x="574" y="2400"/>
                  </a:lnTo>
                  <a:lnTo>
                    <a:pt x="601" y="2417"/>
                  </a:lnTo>
                  <a:lnTo>
                    <a:pt x="629" y="2435"/>
                  </a:lnTo>
                  <a:lnTo>
                    <a:pt x="657" y="2452"/>
                  </a:lnTo>
                  <a:lnTo>
                    <a:pt x="686" y="2467"/>
                  </a:lnTo>
                  <a:lnTo>
                    <a:pt x="714" y="2484"/>
                  </a:lnTo>
                  <a:lnTo>
                    <a:pt x="744" y="2498"/>
                  </a:lnTo>
                  <a:lnTo>
                    <a:pt x="773" y="2512"/>
                  </a:lnTo>
                  <a:lnTo>
                    <a:pt x="804" y="2524"/>
                  </a:lnTo>
                  <a:lnTo>
                    <a:pt x="834" y="2537"/>
                  </a:lnTo>
                  <a:lnTo>
                    <a:pt x="864" y="2549"/>
                  </a:lnTo>
                  <a:lnTo>
                    <a:pt x="895" y="2559"/>
                  </a:lnTo>
                  <a:lnTo>
                    <a:pt x="926" y="2570"/>
                  </a:lnTo>
                  <a:lnTo>
                    <a:pt x="958" y="2579"/>
                  </a:lnTo>
                  <a:lnTo>
                    <a:pt x="989" y="2587"/>
                  </a:lnTo>
                  <a:lnTo>
                    <a:pt x="1021" y="2594"/>
                  </a:lnTo>
                  <a:lnTo>
                    <a:pt x="1053" y="2601"/>
                  </a:lnTo>
                  <a:lnTo>
                    <a:pt x="1085" y="2608"/>
                  </a:lnTo>
                  <a:lnTo>
                    <a:pt x="1117" y="2613"/>
                  </a:lnTo>
                  <a:lnTo>
                    <a:pt x="1150" y="2618"/>
                  </a:lnTo>
                  <a:lnTo>
                    <a:pt x="1183" y="2621"/>
                  </a:lnTo>
                  <a:lnTo>
                    <a:pt x="1215" y="2624"/>
                  </a:lnTo>
                  <a:lnTo>
                    <a:pt x="1248" y="2626"/>
                  </a:lnTo>
                  <a:lnTo>
                    <a:pt x="1281" y="2627"/>
                  </a:lnTo>
                  <a:lnTo>
                    <a:pt x="1313" y="2628"/>
                  </a:lnTo>
                  <a:lnTo>
                    <a:pt x="1346" y="2627"/>
                  </a:lnTo>
                  <a:lnTo>
                    <a:pt x="1379" y="2626"/>
                  </a:lnTo>
                  <a:lnTo>
                    <a:pt x="1411" y="2624"/>
                  </a:lnTo>
                  <a:lnTo>
                    <a:pt x="1444" y="2621"/>
                  </a:lnTo>
                  <a:lnTo>
                    <a:pt x="1477" y="2618"/>
                  </a:lnTo>
                  <a:lnTo>
                    <a:pt x="1508" y="2613"/>
                  </a:lnTo>
                  <a:lnTo>
                    <a:pt x="1541" y="2608"/>
                  </a:lnTo>
                  <a:lnTo>
                    <a:pt x="1574" y="2601"/>
                  </a:lnTo>
                  <a:lnTo>
                    <a:pt x="1605" y="2594"/>
                  </a:lnTo>
                  <a:lnTo>
                    <a:pt x="1637" y="2587"/>
                  </a:lnTo>
                  <a:lnTo>
                    <a:pt x="1669" y="2579"/>
                  </a:lnTo>
                  <a:lnTo>
                    <a:pt x="1700" y="2570"/>
                  </a:lnTo>
                  <a:lnTo>
                    <a:pt x="1731" y="2559"/>
                  </a:lnTo>
                  <a:lnTo>
                    <a:pt x="1763" y="2549"/>
                  </a:lnTo>
                  <a:lnTo>
                    <a:pt x="1793" y="2537"/>
                  </a:lnTo>
                  <a:lnTo>
                    <a:pt x="1823" y="2524"/>
                  </a:lnTo>
                  <a:lnTo>
                    <a:pt x="1854" y="2512"/>
                  </a:lnTo>
                  <a:lnTo>
                    <a:pt x="1883" y="2498"/>
                  </a:lnTo>
                  <a:lnTo>
                    <a:pt x="1912" y="2484"/>
                  </a:lnTo>
                  <a:lnTo>
                    <a:pt x="1941" y="2467"/>
                  </a:lnTo>
                  <a:lnTo>
                    <a:pt x="1969" y="2452"/>
                  </a:lnTo>
                  <a:lnTo>
                    <a:pt x="1998" y="2435"/>
                  </a:lnTo>
                  <a:lnTo>
                    <a:pt x="2025" y="2417"/>
                  </a:lnTo>
                  <a:lnTo>
                    <a:pt x="2053" y="2400"/>
                  </a:lnTo>
                  <a:lnTo>
                    <a:pt x="2080" y="2381"/>
                  </a:lnTo>
                  <a:lnTo>
                    <a:pt x="2106" y="2361"/>
                  </a:lnTo>
                  <a:lnTo>
                    <a:pt x="2131" y="2341"/>
                  </a:lnTo>
                  <a:lnTo>
                    <a:pt x="2157" y="2320"/>
                  </a:lnTo>
                  <a:lnTo>
                    <a:pt x="2181" y="2299"/>
                  </a:lnTo>
                  <a:lnTo>
                    <a:pt x="2206" y="2277"/>
                  </a:lnTo>
                  <a:lnTo>
                    <a:pt x="2229" y="2255"/>
                  </a:lnTo>
                  <a:lnTo>
                    <a:pt x="2253" y="2232"/>
                  </a:lnTo>
                  <a:lnTo>
                    <a:pt x="2276" y="2207"/>
                  </a:lnTo>
                  <a:lnTo>
                    <a:pt x="2298" y="2184"/>
                  </a:lnTo>
                  <a:lnTo>
                    <a:pt x="2319" y="2158"/>
                  </a:lnTo>
                  <a:lnTo>
                    <a:pt x="2340" y="2134"/>
                  </a:lnTo>
                  <a:lnTo>
                    <a:pt x="2360" y="2107"/>
                  </a:lnTo>
                  <a:lnTo>
                    <a:pt x="2379" y="2081"/>
                  </a:lnTo>
                  <a:lnTo>
                    <a:pt x="2398" y="2054"/>
                  </a:lnTo>
                  <a:lnTo>
                    <a:pt x="2416" y="2026"/>
                  </a:lnTo>
                  <a:lnTo>
                    <a:pt x="2433" y="1999"/>
                  </a:lnTo>
                  <a:lnTo>
                    <a:pt x="2450" y="1971"/>
                  </a:lnTo>
                  <a:lnTo>
                    <a:pt x="2466" y="1942"/>
                  </a:lnTo>
                  <a:lnTo>
                    <a:pt x="2481" y="1913"/>
                  </a:lnTo>
                  <a:lnTo>
                    <a:pt x="2496" y="1884"/>
                  </a:lnTo>
                  <a:lnTo>
                    <a:pt x="2509" y="1855"/>
                  </a:lnTo>
                  <a:lnTo>
                    <a:pt x="2523" y="1824"/>
                  </a:lnTo>
                  <a:lnTo>
                    <a:pt x="2535" y="1794"/>
                  </a:lnTo>
                  <a:lnTo>
                    <a:pt x="2547" y="1764"/>
                  </a:lnTo>
                  <a:lnTo>
                    <a:pt x="2557" y="1732"/>
                  </a:lnTo>
                  <a:lnTo>
                    <a:pt x="2568" y="1701"/>
                  </a:lnTo>
                  <a:lnTo>
                    <a:pt x="2577" y="1669"/>
                  </a:lnTo>
                  <a:lnTo>
                    <a:pt x="2585" y="1638"/>
                  </a:lnTo>
                  <a:lnTo>
                    <a:pt x="2593" y="1606"/>
                  </a:lnTo>
                  <a:lnTo>
                    <a:pt x="2600" y="1575"/>
                  </a:lnTo>
                  <a:lnTo>
                    <a:pt x="2606" y="1542"/>
                  </a:lnTo>
                  <a:lnTo>
                    <a:pt x="2612" y="1509"/>
                  </a:lnTo>
                  <a:lnTo>
                    <a:pt x="2615" y="1478"/>
                  </a:lnTo>
                  <a:lnTo>
                    <a:pt x="2619" y="1445"/>
                  </a:lnTo>
                  <a:lnTo>
                    <a:pt x="2622" y="1413"/>
                  </a:lnTo>
                  <a:lnTo>
                    <a:pt x="2625" y="1380"/>
                  </a:lnTo>
                  <a:lnTo>
                    <a:pt x="2626" y="1347"/>
                  </a:lnTo>
                  <a:lnTo>
                    <a:pt x="2626" y="1313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任意多边形 343153">
              <a:extLst>
                <a:ext uri="{FF2B5EF4-FFF2-40B4-BE49-F238E27FC236}">
                  <a16:creationId xmlns:a16="http://schemas.microsoft.com/office/drawing/2014/main" id="{6A655002-5A72-894E-0690-E949004BB8B5}"/>
                </a:ext>
              </a:extLst>
            </p:cNvPr>
            <p:cNvSpPr/>
            <p:nvPr/>
          </p:nvSpPr>
          <p:spPr>
            <a:xfrm>
              <a:off x="3585" y="2933"/>
              <a:ext cx="319" cy="319"/>
            </a:xfrm>
            <a:custGeom>
              <a:avLst/>
              <a:gdLst/>
              <a:ahLst/>
              <a:cxnLst/>
              <a:rect l="0" t="0" r="0" b="0"/>
              <a:pathLst>
                <a:path w="2232" h="2234">
                  <a:moveTo>
                    <a:pt x="1116" y="2234"/>
                  </a:moveTo>
                  <a:lnTo>
                    <a:pt x="1147" y="2233"/>
                  </a:lnTo>
                  <a:lnTo>
                    <a:pt x="1177" y="2232"/>
                  </a:lnTo>
                  <a:lnTo>
                    <a:pt x="1206" y="2231"/>
                  </a:lnTo>
                  <a:lnTo>
                    <a:pt x="1237" y="2227"/>
                  </a:lnTo>
                  <a:lnTo>
                    <a:pt x="1267" y="2224"/>
                  </a:lnTo>
                  <a:lnTo>
                    <a:pt x="1297" y="2219"/>
                  </a:lnTo>
                  <a:lnTo>
                    <a:pt x="1326" y="2214"/>
                  </a:lnTo>
                  <a:lnTo>
                    <a:pt x="1356" y="2207"/>
                  </a:lnTo>
                  <a:lnTo>
                    <a:pt x="1386" y="2200"/>
                  </a:lnTo>
                  <a:lnTo>
                    <a:pt x="1415" y="2193"/>
                  </a:lnTo>
                  <a:lnTo>
                    <a:pt x="1444" y="2185"/>
                  </a:lnTo>
                  <a:lnTo>
                    <a:pt x="1472" y="2176"/>
                  </a:lnTo>
                  <a:lnTo>
                    <a:pt x="1501" y="2165"/>
                  </a:lnTo>
                  <a:lnTo>
                    <a:pt x="1529" y="2155"/>
                  </a:lnTo>
                  <a:lnTo>
                    <a:pt x="1557" y="2143"/>
                  </a:lnTo>
                  <a:lnTo>
                    <a:pt x="1584" y="2130"/>
                  </a:lnTo>
                  <a:lnTo>
                    <a:pt x="1612" y="2117"/>
                  </a:lnTo>
                  <a:lnTo>
                    <a:pt x="1639" y="2103"/>
                  </a:lnTo>
                  <a:lnTo>
                    <a:pt x="1666" y="2089"/>
                  </a:lnTo>
                  <a:lnTo>
                    <a:pt x="1692" y="2074"/>
                  </a:lnTo>
                  <a:lnTo>
                    <a:pt x="1717" y="2058"/>
                  </a:lnTo>
                  <a:lnTo>
                    <a:pt x="1743" y="2042"/>
                  </a:lnTo>
                  <a:lnTo>
                    <a:pt x="1767" y="2024"/>
                  </a:lnTo>
                  <a:lnTo>
                    <a:pt x="1792" y="2007"/>
                  </a:lnTo>
                  <a:lnTo>
                    <a:pt x="1815" y="1988"/>
                  </a:lnTo>
                  <a:lnTo>
                    <a:pt x="1839" y="1968"/>
                  </a:lnTo>
                  <a:lnTo>
                    <a:pt x="1862" y="1948"/>
                  </a:lnTo>
                  <a:lnTo>
                    <a:pt x="1884" y="1927"/>
                  </a:lnTo>
                  <a:lnTo>
                    <a:pt x="1905" y="1906"/>
                  </a:lnTo>
                  <a:lnTo>
                    <a:pt x="1926" y="1885"/>
                  </a:lnTo>
                  <a:lnTo>
                    <a:pt x="1947" y="1863"/>
                  </a:lnTo>
                  <a:lnTo>
                    <a:pt x="1967" y="1840"/>
                  </a:lnTo>
                  <a:lnTo>
                    <a:pt x="1986" y="1816"/>
                  </a:lnTo>
                  <a:lnTo>
                    <a:pt x="2004" y="1793"/>
                  </a:lnTo>
                  <a:lnTo>
                    <a:pt x="2023" y="1769"/>
                  </a:lnTo>
                  <a:lnTo>
                    <a:pt x="2039" y="1744"/>
                  </a:lnTo>
                  <a:lnTo>
                    <a:pt x="2057" y="1718"/>
                  </a:lnTo>
                  <a:lnTo>
                    <a:pt x="2072" y="1693"/>
                  </a:lnTo>
                  <a:lnTo>
                    <a:pt x="2087" y="1667"/>
                  </a:lnTo>
                  <a:lnTo>
                    <a:pt x="2102" y="1640"/>
                  </a:lnTo>
                  <a:lnTo>
                    <a:pt x="2116" y="1613"/>
                  </a:lnTo>
                  <a:lnTo>
                    <a:pt x="2129" y="1585"/>
                  </a:lnTo>
                  <a:lnTo>
                    <a:pt x="2141" y="1559"/>
                  </a:lnTo>
                  <a:lnTo>
                    <a:pt x="2152" y="1531"/>
                  </a:lnTo>
                  <a:lnTo>
                    <a:pt x="2164" y="1503"/>
                  </a:lnTo>
                  <a:lnTo>
                    <a:pt x="2173" y="1473"/>
                  </a:lnTo>
                  <a:lnTo>
                    <a:pt x="2183" y="1444"/>
                  </a:lnTo>
                  <a:lnTo>
                    <a:pt x="2191" y="1416"/>
                  </a:lnTo>
                  <a:lnTo>
                    <a:pt x="2199" y="1386"/>
                  </a:lnTo>
                  <a:lnTo>
                    <a:pt x="2206" y="1357"/>
                  </a:lnTo>
                  <a:lnTo>
                    <a:pt x="2212" y="1328"/>
                  </a:lnTo>
                  <a:lnTo>
                    <a:pt x="2218" y="1297"/>
                  </a:lnTo>
                  <a:lnTo>
                    <a:pt x="2222" y="1268"/>
                  </a:lnTo>
                  <a:lnTo>
                    <a:pt x="2226" y="1238"/>
                  </a:lnTo>
                  <a:lnTo>
                    <a:pt x="2228" y="1207"/>
                  </a:lnTo>
                  <a:lnTo>
                    <a:pt x="2231" y="1177"/>
                  </a:lnTo>
                  <a:lnTo>
                    <a:pt x="2232" y="1147"/>
                  </a:lnTo>
                  <a:lnTo>
                    <a:pt x="2232" y="1116"/>
                  </a:lnTo>
                  <a:lnTo>
                    <a:pt x="2232" y="1087"/>
                  </a:lnTo>
                  <a:lnTo>
                    <a:pt x="2231" y="1057"/>
                  </a:lnTo>
                  <a:lnTo>
                    <a:pt x="2228" y="1027"/>
                  </a:lnTo>
                  <a:lnTo>
                    <a:pt x="2226" y="996"/>
                  </a:lnTo>
                  <a:lnTo>
                    <a:pt x="2222" y="966"/>
                  </a:lnTo>
                  <a:lnTo>
                    <a:pt x="2218" y="937"/>
                  </a:lnTo>
                  <a:lnTo>
                    <a:pt x="2212" y="906"/>
                  </a:lnTo>
                  <a:lnTo>
                    <a:pt x="2206" y="877"/>
                  </a:lnTo>
                  <a:lnTo>
                    <a:pt x="2199" y="847"/>
                  </a:lnTo>
                  <a:lnTo>
                    <a:pt x="2191" y="818"/>
                  </a:lnTo>
                  <a:lnTo>
                    <a:pt x="2183" y="790"/>
                  </a:lnTo>
                  <a:lnTo>
                    <a:pt x="2173" y="761"/>
                  </a:lnTo>
                  <a:lnTo>
                    <a:pt x="2164" y="731"/>
                  </a:lnTo>
                  <a:lnTo>
                    <a:pt x="2152" y="703"/>
                  </a:lnTo>
                  <a:lnTo>
                    <a:pt x="2141" y="675"/>
                  </a:lnTo>
                  <a:lnTo>
                    <a:pt x="2129" y="649"/>
                  </a:lnTo>
                  <a:lnTo>
                    <a:pt x="2116" y="621"/>
                  </a:lnTo>
                  <a:lnTo>
                    <a:pt x="2102" y="594"/>
                  </a:lnTo>
                  <a:lnTo>
                    <a:pt x="2087" y="567"/>
                  </a:lnTo>
                  <a:lnTo>
                    <a:pt x="2072" y="541"/>
                  </a:lnTo>
                  <a:lnTo>
                    <a:pt x="2057" y="516"/>
                  </a:lnTo>
                  <a:lnTo>
                    <a:pt x="2039" y="490"/>
                  </a:lnTo>
                  <a:lnTo>
                    <a:pt x="2023" y="465"/>
                  </a:lnTo>
                  <a:lnTo>
                    <a:pt x="2004" y="441"/>
                  </a:lnTo>
                  <a:lnTo>
                    <a:pt x="1986" y="418"/>
                  </a:lnTo>
                  <a:lnTo>
                    <a:pt x="1967" y="394"/>
                  </a:lnTo>
                  <a:lnTo>
                    <a:pt x="1947" y="371"/>
                  </a:lnTo>
                  <a:lnTo>
                    <a:pt x="1926" y="349"/>
                  </a:lnTo>
                  <a:lnTo>
                    <a:pt x="1905" y="328"/>
                  </a:lnTo>
                  <a:lnTo>
                    <a:pt x="1884" y="307"/>
                  </a:lnTo>
                  <a:lnTo>
                    <a:pt x="1862" y="286"/>
                  </a:lnTo>
                  <a:lnTo>
                    <a:pt x="1839" y="266"/>
                  </a:lnTo>
                  <a:lnTo>
                    <a:pt x="1815" y="246"/>
                  </a:lnTo>
                  <a:lnTo>
                    <a:pt x="1792" y="227"/>
                  </a:lnTo>
                  <a:lnTo>
                    <a:pt x="1767" y="210"/>
                  </a:lnTo>
                  <a:lnTo>
                    <a:pt x="1743" y="192"/>
                  </a:lnTo>
                  <a:lnTo>
                    <a:pt x="1717" y="176"/>
                  </a:lnTo>
                  <a:lnTo>
                    <a:pt x="1692" y="160"/>
                  </a:lnTo>
                  <a:lnTo>
                    <a:pt x="1666" y="145"/>
                  </a:lnTo>
                  <a:lnTo>
                    <a:pt x="1639" y="131"/>
                  </a:lnTo>
                  <a:lnTo>
                    <a:pt x="1612" y="117"/>
                  </a:lnTo>
                  <a:lnTo>
                    <a:pt x="1584" y="104"/>
                  </a:lnTo>
                  <a:lnTo>
                    <a:pt x="1557" y="91"/>
                  </a:lnTo>
                  <a:lnTo>
                    <a:pt x="1529" y="79"/>
                  </a:lnTo>
                  <a:lnTo>
                    <a:pt x="1501" y="69"/>
                  </a:lnTo>
                  <a:lnTo>
                    <a:pt x="1472" y="58"/>
                  </a:lnTo>
                  <a:lnTo>
                    <a:pt x="1444" y="49"/>
                  </a:lnTo>
                  <a:lnTo>
                    <a:pt x="1415" y="41"/>
                  </a:lnTo>
                  <a:lnTo>
                    <a:pt x="1386" y="34"/>
                  </a:lnTo>
                  <a:lnTo>
                    <a:pt x="1356" y="27"/>
                  </a:lnTo>
                  <a:lnTo>
                    <a:pt x="1326" y="20"/>
                  </a:lnTo>
                  <a:lnTo>
                    <a:pt x="1297" y="15"/>
                  </a:lnTo>
                  <a:lnTo>
                    <a:pt x="1267" y="10"/>
                  </a:lnTo>
                  <a:lnTo>
                    <a:pt x="1237" y="7"/>
                  </a:lnTo>
                  <a:lnTo>
                    <a:pt x="1206" y="3"/>
                  </a:lnTo>
                  <a:lnTo>
                    <a:pt x="1177" y="2"/>
                  </a:lnTo>
                  <a:lnTo>
                    <a:pt x="1147" y="1"/>
                  </a:lnTo>
                  <a:lnTo>
                    <a:pt x="1116" y="0"/>
                  </a:lnTo>
                  <a:lnTo>
                    <a:pt x="1086" y="1"/>
                  </a:lnTo>
                  <a:lnTo>
                    <a:pt x="1056" y="2"/>
                  </a:lnTo>
                  <a:lnTo>
                    <a:pt x="1025" y="3"/>
                  </a:lnTo>
                  <a:lnTo>
                    <a:pt x="995" y="7"/>
                  </a:lnTo>
                  <a:lnTo>
                    <a:pt x="966" y="10"/>
                  </a:lnTo>
                  <a:lnTo>
                    <a:pt x="936" y="15"/>
                  </a:lnTo>
                  <a:lnTo>
                    <a:pt x="906" y="20"/>
                  </a:lnTo>
                  <a:lnTo>
                    <a:pt x="876" y="27"/>
                  </a:lnTo>
                  <a:lnTo>
                    <a:pt x="847" y="34"/>
                  </a:lnTo>
                  <a:lnTo>
                    <a:pt x="818" y="41"/>
                  </a:lnTo>
                  <a:lnTo>
                    <a:pt x="789" y="49"/>
                  </a:lnTo>
                  <a:lnTo>
                    <a:pt x="759" y="58"/>
                  </a:lnTo>
                  <a:lnTo>
                    <a:pt x="731" y="69"/>
                  </a:lnTo>
                  <a:lnTo>
                    <a:pt x="703" y="79"/>
                  </a:lnTo>
                  <a:lnTo>
                    <a:pt x="675" y="91"/>
                  </a:lnTo>
                  <a:lnTo>
                    <a:pt x="647" y="104"/>
                  </a:lnTo>
                  <a:lnTo>
                    <a:pt x="621" y="117"/>
                  </a:lnTo>
                  <a:lnTo>
                    <a:pt x="594" y="131"/>
                  </a:lnTo>
                  <a:lnTo>
                    <a:pt x="567" y="145"/>
                  </a:lnTo>
                  <a:lnTo>
                    <a:pt x="541" y="160"/>
                  </a:lnTo>
                  <a:lnTo>
                    <a:pt x="516" y="176"/>
                  </a:lnTo>
                  <a:lnTo>
                    <a:pt x="490" y="192"/>
                  </a:lnTo>
                  <a:lnTo>
                    <a:pt x="465" y="210"/>
                  </a:lnTo>
                  <a:lnTo>
                    <a:pt x="441" y="227"/>
                  </a:lnTo>
                  <a:lnTo>
                    <a:pt x="418" y="246"/>
                  </a:lnTo>
                  <a:lnTo>
                    <a:pt x="394" y="266"/>
                  </a:lnTo>
                  <a:lnTo>
                    <a:pt x="371" y="286"/>
                  </a:lnTo>
                  <a:lnTo>
                    <a:pt x="349" y="307"/>
                  </a:lnTo>
                  <a:lnTo>
                    <a:pt x="327" y="328"/>
                  </a:lnTo>
                  <a:lnTo>
                    <a:pt x="306" y="349"/>
                  </a:lnTo>
                  <a:lnTo>
                    <a:pt x="286" y="371"/>
                  </a:lnTo>
                  <a:lnTo>
                    <a:pt x="266" y="394"/>
                  </a:lnTo>
                  <a:lnTo>
                    <a:pt x="246" y="418"/>
                  </a:lnTo>
                  <a:lnTo>
                    <a:pt x="227" y="441"/>
                  </a:lnTo>
                  <a:lnTo>
                    <a:pt x="210" y="465"/>
                  </a:lnTo>
                  <a:lnTo>
                    <a:pt x="192" y="490"/>
                  </a:lnTo>
                  <a:lnTo>
                    <a:pt x="176" y="516"/>
                  </a:lnTo>
                  <a:lnTo>
                    <a:pt x="160" y="541"/>
                  </a:lnTo>
                  <a:lnTo>
                    <a:pt x="145" y="567"/>
                  </a:lnTo>
                  <a:lnTo>
                    <a:pt x="131" y="594"/>
                  </a:lnTo>
                  <a:lnTo>
                    <a:pt x="117" y="621"/>
                  </a:lnTo>
                  <a:lnTo>
                    <a:pt x="104" y="649"/>
                  </a:lnTo>
                  <a:lnTo>
                    <a:pt x="91" y="675"/>
                  </a:lnTo>
                  <a:lnTo>
                    <a:pt x="79" y="703"/>
                  </a:lnTo>
                  <a:lnTo>
                    <a:pt x="69" y="731"/>
                  </a:lnTo>
                  <a:lnTo>
                    <a:pt x="58" y="761"/>
                  </a:lnTo>
                  <a:lnTo>
                    <a:pt x="49" y="790"/>
                  </a:lnTo>
                  <a:lnTo>
                    <a:pt x="41" y="818"/>
                  </a:lnTo>
                  <a:lnTo>
                    <a:pt x="34" y="847"/>
                  </a:lnTo>
                  <a:lnTo>
                    <a:pt x="27" y="877"/>
                  </a:lnTo>
                  <a:lnTo>
                    <a:pt x="20" y="906"/>
                  </a:lnTo>
                  <a:lnTo>
                    <a:pt x="15" y="937"/>
                  </a:lnTo>
                  <a:lnTo>
                    <a:pt x="10" y="966"/>
                  </a:lnTo>
                  <a:lnTo>
                    <a:pt x="7" y="996"/>
                  </a:lnTo>
                  <a:lnTo>
                    <a:pt x="3" y="1027"/>
                  </a:lnTo>
                  <a:lnTo>
                    <a:pt x="2" y="1057"/>
                  </a:lnTo>
                  <a:lnTo>
                    <a:pt x="1" y="1087"/>
                  </a:lnTo>
                  <a:lnTo>
                    <a:pt x="0" y="1116"/>
                  </a:lnTo>
                </a:path>
              </a:pathLst>
            </a:custGeom>
            <a:noFill/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0DBF4B92-B9D5-DF23-C5C1-B0D325B5107F}"/>
                </a:ext>
              </a:extLst>
            </p:cNvPr>
            <p:cNvSpPr/>
            <p:nvPr/>
          </p:nvSpPr>
          <p:spPr>
            <a:xfrm>
              <a:off x="3932" y="673"/>
              <a:ext cx="0" cy="45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78B6308C-BBDC-1109-083E-EA48670994EB}"/>
                </a:ext>
              </a:extLst>
            </p:cNvPr>
            <p:cNvSpPr/>
            <p:nvPr/>
          </p:nvSpPr>
          <p:spPr>
            <a:xfrm flipV="1">
              <a:off x="3555" y="1198"/>
              <a:ext cx="0" cy="1154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F50B7BEC-260B-6BEB-4F11-71B2C1F7407A}"/>
                </a:ext>
              </a:extLst>
            </p:cNvPr>
            <p:cNvSpPr/>
            <p:nvPr/>
          </p:nvSpPr>
          <p:spPr>
            <a:xfrm flipV="1">
              <a:off x="3932" y="1198"/>
              <a:ext cx="0" cy="1154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1C40B91A-6C87-0ED8-D649-47EFEDFCFC02}"/>
              </a:ext>
            </a:extLst>
          </p:cNvPr>
          <p:cNvGrpSpPr/>
          <p:nvPr/>
        </p:nvGrpSpPr>
        <p:grpSpPr>
          <a:xfrm>
            <a:off x="1997075" y="1022350"/>
            <a:ext cx="2252663" cy="5287963"/>
            <a:chOff x="1258" y="644"/>
            <a:chExt cx="1419" cy="3331"/>
          </a:xfrm>
        </p:grpSpPr>
        <p:sp>
          <p:nvSpPr>
            <p:cNvPr id="121" name="文本框 120">
              <a:extLst>
                <a:ext uri="{FF2B5EF4-FFF2-40B4-BE49-F238E27FC236}">
                  <a16:creationId xmlns:a16="http://schemas.microsoft.com/office/drawing/2014/main" id="{9E34D750-88F0-27B3-E988-EFD7D8F64ABE}"/>
                </a:ext>
              </a:extLst>
            </p:cNvPr>
            <p:cNvSpPr txBox="1"/>
            <p:nvPr/>
          </p:nvSpPr>
          <p:spPr>
            <a:xfrm>
              <a:off x="1680" y="3744"/>
              <a:ext cx="696" cy="231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B050"/>
              </a:solidFill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rPr>
                <a:t>近似画法</a:t>
              </a:r>
            </a:p>
          </p:txBody>
        </p:sp>
        <p:sp>
          <p:nvSpPr>
            <p:cNvPr id="122" name="直接连接符 121">
              <a:extLst>
                <a:ext uri="{FF2B5EF4-FFF2-40B4-BE49-F238E27FC236}">
                  <a16:creationId xmlns:a16="http://schemas.microsoft.com/office/drawing/2014/main" id="{C0DD2348-A241-B239-1681-FC051D7CE0BC}"/>
                </a:ext>
              </a:extLst>
            </p:cNvPr>
            <p:cNvSpPr/>
            <p:nvPr/>
          </p:nvSpPr>
          <p:spPr>
            <a:xfrm flipH="1">
              <a:off x="1584" y="1127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C8839589-049F-2EA7-6CF3-D9D21D5D77A3}"/>
                </a:ext>
              </a:extLst>
            </p:cNvPr>
            <p:cNvSpPr/>
            <p:nvPr/>
          </p:nvSpPr>
          <p:spPr>
            <a:xfrm flipH="1">
              <a:off x="1678" y="822"/>
              <a:ext cx="562" cy="1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B7497880-D148-7B81-B89E-3E4EB0C90649}"/>
                </a:ext>
              </a:extLst>
            </p:cNvPr>
            <p:cNvSpPr/>
            <p:nvPr/>
          </p:nvSpPr>
          <p:spPr>
            <a:xfrm flipH="1">
              <a:off x="1678" y="1127"/>
              <a:ext cx="56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任意多边形 343162">
              <a:extLst>
                <a:ext uri="{FF2B5EF4-FFF2-40B4-BE49-F238E27FC236}">
                  <a16:creationId xmlns:a16="http://schemas.microsoft.com/office/drawing/2014/main" id="{D6A4C5C9-69F6-D58F-84E5-86C4E96D59EE}"/>
                </a:ext>
              </a:extLst>
            </p:cNvPr>
            <p:cNvSpPr/>
            <p:nvPr/>
          </p:nvSpPr>
          <p:spPr>
            <a:xfrm>
              <a:off x="2146" y="822"/>
              <a:ext cx="188" cy="25"/>
            </a:xfrm>
            <a:custGeom>
              <a:avLst/>
              <a:gdLst/>
              <a:ahLst/>
              <a:cxnLst/>
              <a:rect l="0" t="0" r="0" b="0"/>
              <a:pathLst>
                <a:path w="1313" h="176">
                  <a:moveTo>
                    <a:pt x="1313" y="176"/>
                  </a:moveTo>
                  <a:lnTo>
                    <a:pt x="1285" y="160"/>
                  </a:lnTo>
                  <a:lnTo>
                    <a:pt x="1256" y="145"/>
                  </a:lnTo>
                  <a:lnTo>
                    <a:pt x="1227" y="130"/>
                  </a:lnTo>
                  <a:lnTo>
                    <a:pt x="1196" y="117"/>
                  </a:lnTo>
                  <a:lnTo>
                    <a:pt x="1167" y="103"/>
                  </a:lnTo>
                  <a:lnTo>
                    <a:pt x="1137" y="91"/>
                  </a:lnTo>
                  <a:lnTo>
                    <a:pt x="1105" y="80"/>
                  </a:lnTo>
                  <a:lnTo>
                    <a:pt x="1075" y="68"/>
                  </a:lnTo>
                  <a:lnTo>
                    <a:pt x="1043" y="59"/>
                  </a:lnTo>
                  <a:lnTo>
                    <a:pt x="1012" y="49"/>
                  </a:lnTo>
                  <a:lnTo>
                    <a:pt x="980" y="41"/>
                  </a:lnTo>
                  <a:lnTo>
                    <a:pt x="949" y="33"/>
                  </a:lnTo>
                  <a:lnTo>
                    <a:pt x="916" y="26"/>
                  </a:lnTo>
                  <a:lnTo>
                    <a:pt x="885" y="20"/>
                  </a:lnTo>
                  <a:lnTo>
                    <a:pt x="852" y="14"/>
                  </a:lnTo>
                  <a:lnTo>
                    <a:pt x="819" y="11"/>
                  </a:lnTo>
                  <a:lnTo>
                    <a:pt x="788" y="6"/>
                  </a:lnTo>
                  <a:lnTo>
                    <a:pt x="755" y="4"/>
                  </a:lnTo>
                  <a:lnTo>
                    <a:pt x="723" y="1"/>
                  </a:lnTo>
                  <a:lnTo>
                    <a:pt x="690" y="0"/>
                  </a:lnTo>
                  <a:lnTo>
                    <a:pt x="656" y="0"/>
                  </a:lnTo>
                  <a:lnTo>
                    <a:pt x="623" y="0"/>
                  </a:lnTo>
                  <a:lnTo>
                    <a:pt x="591" y="1"/>
                  </a:lnTo>
                  <a:lnTo>
                    <a:pt x="558" y="4"/>
                  </a:lnTo>
                  <a:lnTo>
                    <a:pt x="525" y="6"/>
                  </a:lnTo>
                  <a:lnTo>
                    <a:pt x="494" y="11"/>
                  </a:lnTo>
                  <a:lnTo>
                    <a:pt x="461" y="14"/>
                  </a:lnTo>
                  <a:lnTo>
                    <a:pt x="429" y="20"/>
                  </a:lnTo>
                  <a:lnTo>
                    <a:pt x="396" y="26"/>
                  </a:lnTo>
                  <a:lnTo>
                    <a:pt x="364" y="33"/>
                  </a:lnTo>
                  <a:lnTo>
                    <a:pt x="333" y="41"/>
                  </a:lnTo>
                  <a:lnTo>
                    <a:pt x="301" y="49"/>
                  </a:lnTo>
                  <a:lnTo>
                    <a:pt x="270" y="59"/>
                  </a:lnTo>
                  <a:lnTo>
                    <a:pt x="238" y="68"/>
                  </a:lnTo>
                  <a:lnTo>
                    <a:pt x="208" y="80"/>
                  </a:lnTo>
                  <a:lnTo>
                    <a:pt x="177" y="91"/>
                  </a:lnTo>
                  <a:lnTo>
                    <a:pt x="146" y="103"/>
                  </a:lnTo>
                  <a:lnTo>
                    <a:pt x="117" y="117"/>
                  </a:lnTo>
                  <a:lnTo>
                    <a:pt x="87" y="130"/>
                  </a:lnTo>
                  <a:lnTo>
                    <a:pt x="58" y="145"/>
                  </a:lnTo>
                  <a:lnTo>
                    <a:pt x="28" y="160"/>
                  </a:lnTo>
                  <a:lnTo>
                    <a:pt x="0" y="176"/>
                  </a:lnTo>
                </a:path>
              </a:pathLst>
            </a:cu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直接连接符 125">
              <a:extLst>
                <a:ext uri="{FF2B5EF4-FFF2-40B4-BE49-F238E27FC236}">
                  <a16:creationId xmlns:a16="http://schemas.microsoft.com/office/drawing/2014/main" id="{8CDC47F9-8DDF-BB25-AB3B-933F46F4DDD6}"/>
                </a:ext>
              </a:extLst>
            </p:cNvPr>
            <p:cNvSpPr/>
            <p:nvPr/>
          </p:nvSpPr>
          <p:spPr>
            <a:xfrm>
              <a:off x="1373" y="1198"/>
              <a:ext cx="117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直接连接符 126">
              <a:extLst>
                <a:ext uri="{FF2B5EF4-FFF2-40B4-BE49-F238E27FC236}">
                  <a16:creationId xmlns:a16="http://schemas.microsoft.com/office/drawing/2014/main" id="{1E97852C-8084-4AAC-282F-833C6B73B881}"/>
                </a:ext>
              </a:extLst>
            </p:cNvPr>
            <p:cNvSpPr/>
            <p:nvPr/>
          </p:nvSpPr>
          <p:spPr>
            <a:xfrm flipV="1">
              <a:off x="2170" y="1223"/>
              <a:ext cx="375" cy="37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直接连接符 127">
              <a:extLst>
                <a:ext uri="{FF2B5EF4-FFF2-40B4-BE49-F238E27FC236}">
                  <a16:creationId xmlns:a16="http://schemas.microsoft.com/office/drawing/2014/main" id="{7D39FD82-99DA-7A82-51C1-667203962211}"/>
                </a:ext>
              </a:extLst>
            </p:cNvPr>
            <p:cNvSpPr/>
            <p:nvPr/>
          </p:nvSpPr>
          <p:spPr>
            <a:xfrm flipV="1">
              <a:off x="2170" y="1198"/>
              <a:ext cx="301" cy="30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直接连接符 128">
              <a:extLst>
                <a:ext uri="{FF2B5EF4-FFF2-40B4-BE49-F238E27FC236}">
                  <a16:creationId xmlns:a16="http://schemas.microsoft.com/office/drawing/2014/main" id="{64EBD44B-0643-9B93-E3E0-D958BAC64C8B}"/>
                </a:ext>
              </a:extLst>
            </p:cNvPr>
            <p:cNvSpPr/>
            <p:nvPr/>
          </p:nvSpPr>
          <p:spPr>
            <a:xfrm flipV="1">
              <a:off x="2170" y="1198"/>
              <a:ext cx="201" cy="20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直接连接符 129">
              <a:extLst>
                <a:ext uri="{FF2B5EF4-FFF2-40B4-BE49-F238E27FC236}">
                  <a16:creationId xmlns:a16="http://schemas.microsoft.com/office/drawing/2014/main" id="{9C218B4E-3E9D-26D7-7ABF-0C8A309BE752}"/>
                </a:ext>
              </a:extLst>
            </p:cNvPr>
            <p:cNvSpPr/>
            <p:nvPr/>
          </p:nvSpPr>
          <p:spPr>
            <a:xfrm flipV="1">
              <a:off x="2170" y="1198"/>
              <a:ext cx="102" cy="10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直接连接符 130">
              <a:extLst>
                <a:ext uri="{FF2B5EF4-FFF2-40B4-BE49-F238E27FC236}">
                  <a16:creationId xmlns:a16="http://schemas.microsoft.com/office/drawing/2014/main" id="{25C7ED11-96EA-0AA5-0092-9818EC26FEC7}"/>
                </a:ext>
              </a:extLst>
            </p:cNvPr>
            <p:cNvSpPr/>
            <p:nvPr/>
          </p:nvSpPr>
          <p:spPr>
            <a:xfrm flipH="1" flipV="1">
              <a:off x="2146" y="2767"/>
              <a:ext cx="188" cy="32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3BBB13F3-33AB-47CE-02B1-CC02FE544A83}"/>
                </a:ext>
              </a:extLst>
            </p:cNvPr>
            <p:cNvSpPr/>
            <p:nvPr/>
          </p:nvSpPr>
          <p:spPr>
            <a:xfrm flipH="1">
              <a:off x="2146" y="3092"/>
              <a:ext cx="188" cy="326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直接连接符 132">
              <a:extLst>
                <a:ext uri="{FF2B5EF4-FFF2-40B4-BE49-F238E27FC236}">
                  <a16:creationId xmlns:a16="http://schemas.microsoft.com/office/drawing/2014/main" id="{BC540F38-0909-891C-E80A-F14BCA48C256}"/>
                </a:ext>
              </a:extLst>
            </p:cNvPr>
            <p:cNvSpPr/>
            <p:nvPr/>
          </p:nvSpPr>
          <p:spPr>
            <a:xfrm>
              <a:off x="1359" y="3679"/>
              <a:ext cx="1149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直接连接符 133">
              <a:extLst>
                <a:ext uri="{FF2B5EF4-FFF2-40B4-BE49-F238E27FC236}">
                  <a16:creationId xmlns:a16="http://schemas.microsoft.com/office/drawing/2014/main" id="{CA353FB3-BB26-86C2-56A5-E32363C0E7E7}"/>
                </a:ext>
              </a:extLst>
            </p:cNvPr>
            <p:cNvSpPr/>
            <p:nvPr/>
          </p:nvSpPr>
          <p:spPr>
            <a:xfrm>
              <a:off x="1513" y="2506"/>
              <a:ext cx="1058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直接连接符 134">
              <a:extLst>
                <a:ext uri="{FF2B5EF4-FFF2-40B4-BE49-F238E27FC236}">
                  <a16:creationId xmlns:a16="http://schemas.microsoft.com/office/drawing/2014/main" id="{363B3A8B-03D9-A148-43C5-1FF32E53A30F}"/>
                </a:ext>
              </a:extLst>
            </p:cNvPr>
            <p:cNvSpPr/>
            <p:nvPr/>
          </p:nvSpPr>
          <p:spPr>
            <a:xfrm>
              <a:off x="1258" y="3092"/>
              <a:ext cx="193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直接连接符 135">
              <a:extLst>
                <a:ext uri="{FF2B5EF4-FFF2-40B4-BE49-F238E27FC236}">
                  <a16:creationId xmlns:a16="http://schemas.microsoft.com/office/drawing/2014/main" id="{30180942-8134-22E4-C2AB-E6FFE1A75B6F}"/>
                </a:ext>
              </a:extLst>
            </p:cNvPr>
            <p:cNvSpPr/>
            <p:nvPr/>
          </p:nvSpPr>
          <p:spPr>
            <a:xfrm>
              <a:off x="1485" y="3092"/>
              <a:ext cx="34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直接连接符 136">
              <a:extLst>
                <a:ext uri="{FF2B5EF4-FFF2-40B4-BE49-F238E27FC236}">
                  <a16:creationId xmlns:a16="http://schemas.microsoft.com/office/drawing/2014/main" id="{9CCE75F7-4B66-13BF-A5C6-361EC5C6F3BF}"/>
                </a:ext>
              </a:extLst>
            </p:cNvPr>
            <p:cNvSpPr/>
            <p:nvPr/>
          </p:nvSpPr>
          <p:spPr>
            <a:xfrm>
              <a:off x="1554" y="3092"/>
              <a:ext cx="207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直接连接符 137">
              <a:extLst>
                <a:ext uri="{FF2B5EF4-FFF2-40B4-BE49-F238E27FC236}">
                  <a16:creationId xmlns:a16="http://schemas.microsoft.com/office/drawing/2014/main" id="{FAD4500C-801E-59C6-5BAE-0A2A361526D0}"/>
                </a:ext>
              </a:extLst>
            </p:cNvPr>
            <p:cNvSpPr/>
            <p:nvPr/>
          </p:nvSpPr>
          <p:spPr>
            <a:xfrm>
              <a:off x="1795" y="3092"/>
              <a:ext cx="35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直接连接符 138">
              <a:extLst>
                <a:ext uri="{FF2B5EF4-FFF2-40B4-BE49-F238E27FC236}">
                  <a16:creationId xmlns:a16="http://schemas.microsoft.com/office/drawing/2014/main" id="{6E0BAFE6-42C3-1532-568F-2FC29587F247}"/>
                </a:ext>
              </a:extLst>
            </p:cNvPr>
            <p:cNvSpPr/>
            <p:nvPr/>
          </p:nvSpPr>
          <p:spPr>
            <a:xfrm>
              <a:off x="1864" y="3092"/>
              <a:ext cx="207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直接连接符 139">
              <a:extLst>
                <a:ext uri="{FF2B5EF4-FFF2-40B4-BE49-F238E27FC236}">
                  <a16:creationId xmlns:a16="http://schemas.microsoft.com/office/drawing/2014/main" id="{121353A8-296B-ACE3-BF76-AF21FDFF23A4}"/>
                </a:ext>
              </a:extLst>
            </p:cNvPr>
            <p:cNvSpPr/>
            <p:nvPr/>
          </p:nvSpPr>
          <p:spPr>
            <a:xfrm>
              <a:off x="2105" y="3092"/>
              <a:ext cx="35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8F394783-70F4-D326-3716-E9D0DE0B9C39}"/>
                </a:ext>
              </a:extLst>
            </p:cNvPr>
            <p:cNvSpPr/>
            <p:nvPr/>
          </p:nvSpPr>
          <p:spPr>
            <a:xfrm>
              <a:off x="2174" y="3092"/>
              <a:ext cx="207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1B749ACD-3431-A882-35D8-38B21B78F46E}"/>
                </a:ext>
              </a:extLst>
            </p:cNvPr>
            <p:cNvSpPr/>
            <p:nvPr/>
          </p:nvSpPr>
          <p:spPr>
            <a:xfrm>
              <a:off x="2415" y="3092"/>
              <a:ext cx="35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直接连接符 142">
              <a:extLst>
                <a:ext uri="{FF2B5EF4-FFF2-40B4-BE49-F238E27FC236}">
                  <a16:creationId xmlns:a16="http://schemas.microsoft.com/office/drawing/2014/main" id="{AB654737-AE30-3DC8-0218-2A8D42EDD219}"/>
                </a:ext>
              </a:extLst>
            </p:cNvPr>
            <p:cNvSpPr/>
            <p:nvPr/>
          </p:nvSpPr>
          <p:spPr>
            <a:xfrm>
              <a:off x="2484" y="3092"/>
              <a:ext cx="193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直接连接符 143">
              <a:extLst>
                <a:ext uri="{FF2B5EF4-FFF2-40B4-BE49-F238E27FC236}">
                  <a16:creationId xmlns:a16="http://schemas.microsoft.com/office/drawing/2014/main" id="{79AE6509-AD04-FA5F-43C2-5D44ADF69A9C}"/>
                </a:ext>
              </a:extLst>
            </p:cNvPr>
            <p:cNvSpPr/>
            <p:nvPr/>
          </p:nvSpPr>
          <p:spPr>
            <a:xfrm>
              <a:off x="1607" y="1198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直接连接符 144">
              <a:extLst>
                <a:ext uri="{FF2B5EF4-FFF2-40B4-BE49-F238E27FC236}">
                  <a16:creationId xmlns:a16="http://schemas.microsoft.com/office/drawing/2014/main" id="{409A708E-EF3A-6B2A-1E70-08505F3D3764}"/>
                </a:ext>
              </a:extLst>
            </p:cNvPr>
            <p:cNvSpPr/>
            <p:nvPr/>
          </p:nvSpPr>
          <p:spPr>
            <a:xfrm>
              <a:off x="1607" y="1127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直接连接符 145">
              <a:extLst>
                <a:ext uri="{FF2B5EF4-FFF2-40B4-BE49-F238E27FC236}">
                  <a16:creationId xmlns:a16="http://schemas.microsoft.com/office/drawing/2014/main" id="{F07216FC-F0D0-E2B3-5168-D5A5CB5A54E7}"/>
                </a:ext>
              </a:extLst>
            </p:cNvPr>
            <p:cNvSpPr/>
            <p:nvPr/>
          </p:nvSpPr>
          <p:spPr>
            <a:xfrm flipV="1">
              <a:off x="1959" y="2215"/>
              <a:ext cx="1" cy="22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直接连接符 146">
              <a:extLst>
                <a:ext uri="{FF2B5EF4-FFF2-40B4-BE49-F238E27FC236}">
                  <a16:creationId xmlns:a16="http://schemas.microsoft.com/office/drawing/2014/main" id="{8F6845DD-DF7F-1165-E0A8-EE084BBE9EDB}"/>
                </a:ext>
              </a:extLst>
            </p:cNvPr>
            <p:cNvSpPr/>
            <p:nvPr/>
          </p:nvSpPr>
          <p:spPr>
            <a:xfrm flipV="1">
              <a:off x="1959" y="2146"/>
              <a:ext cx="1" cy="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直接连接符 147">
              <a:extLst>
                <a:ext uri="{FF2B5EF4-FFF2-40B4-BE49-F238E27FC236}">
                  <a16:creationId xmlns:a16="http://schemas.microsoft.com/office/drawing/2014/main" id="{D6B00D5A-1655-538F-FFBF-4D428DDC1D2F}"/>
                </a:ext>
              </a:extLst>
            </p:cNvPr>
            <p:cNvSpPr/>
            <p:nvPr/>
          </p:nvSpPr>
          <p:spPr>
            <a:xfrm flipV="1">
              <a:off x="1959" y="1904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C8880D1B-9DE7-9342-F123-FED7E4EB4751}"/>
                </a:ext>
              </a:extLst>
            </p:cNvPr>
            <p:cNvSpPr/>
            <p:nvPr/>
          </p:nvSpPr>
          <p:spPr>
            <a:xfrm flipV="1">
              <a:off x="1959" y="1835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86808F5E-AEFE-2E7C-E062-769D4989961F}"/>
                </a:ext>
              </a:extLst>
            </p:cNvPr>
            <p:cNvSpPr/>
            <p:nvPr/>
          </p:nvSpPr>
          <p:spPr>
            <a:xfrm flipV="1">
              <a:off x="1959" y="1594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直接连接符 150">
              <a:extLst>
                <a:ext uri="{FF2B5EF4-FFF2-40B4-BE49-F238E27FC236}">
                  <a16:creationId xmlns:a16="http://schemas.microsoft.com/office/drawing/2014/main" id="{2E1B2249-3EAD-25AB-BA1C-8D97161F4DE5}"/>
                </a:ext>
              </a:extLst>
            </p:cNvPr>
            <p:cNvSpPr/>
            <p:nvPr/>
          </p:nvSpPr>
          <p:spPr>
            <a:xfrm flipV="1">
              <a:off x="1959" y="1525"/>
              <a:ext cx="1" cy="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B8DE5DCE-960C-ADDB-259F-78F42BE970EA}"/>
                </a:ext>
              </a:extLst>
            </p:cNvPr>
            <p:cNvSpPr/>
            <p:nvPr/>
          </p:nvSpPr>
          <p:spPr>
            <a:xfrm flipV="1">
              <a:off x="1959" y="1283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8CEC2166-7AB1-0306-A7FF-1F1CD3588088}"/>
                </a:ext>
              </a:extLst>
            </p:cNvPr>
            <p:cNvSpPr/>
            <p:nvPr/>
          </p:nvSpPr>
          <p:spPr>
            <a:xfrm flipV="1">
              <a:off x="1959" y="1214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直接连接符 153">
              <a:extLst>
                <a:ext uri="{FF2B5EF4-FFF2-40B4-BE49-F238E27FC236}">
                  <a16:creationId xmlns:a16="http://schemas.microsoft.com/office/drawing/2014/main" id="{D98D6869-499E-927C-000A-00CDAF5FE671}"/>
                </a:ext>
              </a:extLst>
            </p:cNvPr>
            <p:cNvSpPr/>
            <p:nvPr/>
          </p:nvSpPr>
          <p:spPr>
            <a:xfrm flipV="1">
              <a:off x="1959" y="973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直接连接符 154">
              <a:extLst>
                <a:ext uri="{FF2B5EF4-FFF2-40B4-BE49-F238E27FC236}">
                  <a16:creationId xmlns:a16="http://schemas.microsoft.com/office/drawing/2014/main" id="{35DF1388-8549-EFE8-D49C-F87A77E93B02}"/>
                </a:ext>
              </a:extLst>
            </p:cNvPr>
            <p:cNvSpPr/>
            <p:nvPr/>
          </p:nvSpPr>
          <p:spPr>
            <a:xfrm flipV="1">
              <a:off x="1959" y="904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直接连接符 155">
              <a:extLst>
                <a:ext uri="{FF2B5EF4-FFF2-40B4-BE49-F238E27FC236}">
                  <a16:creationId xmlns:a16="http://schemas.microsoft.com/office/drawing/2014/main" id="{B97CB0FC-8F2E-704D-854D-58D791967E21}"/>
                </a:ext>
              </a:extLst>
            </p:cNvPr>
            <p:cNvSpPr/>
            <p:nvPr/>
          </p:nvSpPr>
          <p:spPr>
            <a:xfrm flipV="1">
              <a:off x="1959" y="644"/>
              <a:ext cx="1" cy="226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D49AC8FC-16BE-4507-2365-3CD76B01D587}"/>
                </a:ext>
              </a:extLst>
            </p:cNvPr>
            <p:cNvSpPr/>
            <p:nvPr/>
          </p:nvSpPr>
          <p:spPr>
            <a:xfrm flipV="1">
              <a:off x="1373" y="1224"/>
              <a:ext cx="375" cy="37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直接连接符 157">
              <a:extLst>
                <a:ext uri="{FF2B5EF4-FFF2-40B4-BE49-F238E27FC236}">
                  <a16:creationId xmlns:a16="http://schemas.microsoft.com/office/drawing/2014/main" id="{033CCD8B-2C2D-75F0-171A-613F3D279338}"/>
                </a:ext>
              </a:extLst>
            </p:cNvPr>
            <p:cNvSpPr/>
            <p:nvPr/>
          </p:nvSpPr>
          <p:spPr>
            <a:xfrm flipV="1">
              <a:off x="1452" y="1324"/>
              <a:ext cx="296" cy="296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105BCAC2-2E3E-6365-6C9C-B00A1AAC432B}"/>
                </a:ext>
              </a:extLst>
            </p:cNvPr>
            <p:cNvSpPr/>
            <p:nvPr/>
          </p:nvSpPr>
          <p:spPr>
            <a:xfrm flipV="1">
              <a:off x="1551" y="1423"/>
              <a:ext cx="197" cy="19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F3B08E70-7083-0892-8C20-8BF1E20EF555}"/>
                </a:ext>
              </a:extLst>
            </p:cNvPr>
            <p:cNvSpPr/>
            <p:nvPr/>
          </p:nvSpPr>
          <p:spPr>
            <a:xfrm flipV="1">
              <a:off x="1651" y="1523"/>
              <a:ext cx="97" cy="9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直接连接符 160">
              <a:extLst>
                <a:ext uri="{FF2B5EF4-FFF2-40B4-BE49-F238E27FC236}">
                  <a16:creationId xmlns:a16="http://schemas.microsoft.com/office/drawing/2014/main" id="{C616FFB1-E49E-BE03-44F9-3B388FFA8F32}"/>
                </a:ext>
              </a:extLst>
            </p:cNvPr>
            <p:cNvSpPr/>
            <p:nvPr/>
          </p:nvSpPr>
          <p:spPr>
            <a:xfrm>
              <a:off x="1772" y="1198"/>
              <a:ext cx="1" cy="42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直接连接符 161">
              <a:extLst>
                <a:ext uri="{FF2B5EF4-FFF2-40B4-BE49-F238E27FC236}">
                  <a16:creationId xmlns:a16="http://schemas.microsoft.com/office/drawing/2014/main" id="{C961D3D7-1074-8610-E379-11DE69C14204}"/>
                </a:ext>
              </a:extLst>
            </p:cNvPr>
            <p:cNvSpPr/>
            <p:nvPr/>
          </p:nvSpPr>
          <p:spPr>
            <a:xfrm>
              <a:off x="2149" y="1198"/>
              <a:ext cx="1" cy="42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直接连接符 162">
              <a:extLst>
                <a:ext uri="{FF2B5EF4-FFF2-40B4-BE49-F238E27FC236}">
                  <a16:creationId xmlns:a16="http://schemas.microsoft.com/office/drawing/2014/main" id="{6F2C679A-5760-BB55-5F39-E7C75F56F716}"/>
                </a:ext>
              </a:extLst>
            </p:cNvPr>
            <p:cNvSpPr/>
            <p:nvPr/>
          </p:nvSpPr>
          <p:spPr>
            <a:xfrm>
              <a:off x="1959" y="2697"/>
              <a:ext cx="1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直接连接符 163">
              <a:extLst>
                <a:ext uri="{FF2B5EF4-FFF2-40B4-BE49-F238E27FC236}">
                  <a16:creationId xmlns:a16="http://schemas.microsoft.com/office/drawing/2014/main" id="{FA29E51E-DF33-64E8-C207-72528CF3759B}"/>
                </a:ext>
              </a:extLst>
            </p:cNvPr>
            <p:cNvSpPr/>
            <p:nvPr/>
          </p:nvSpPr>
          <p:spPr>
            <a:xfrm>
              <a:off x="1959" y="2920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2B734E7F-9D67-C370-97E1-99B9C7B7C4E5}"/>
                </a:ext>
              </a:extLst>
            </p:cNvPr>
            <p:cNvSpPr/>
            <p:nvPr/>
          </p:nvSpPr>
          <p:spPr>
            <a:xfrm>
              <a:off x="1959" y="2989"/>
              <a:ext cx="1" cy="20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直接连接符 165">
              <a:extLst>
                <a:ext uri="{FF2B5EF4-FFF2-40B4-BE49-F238E27FC236}">
                  <a16:creationId xmlns:a16="http://schemas.microsoft.com/office/drawing/2014/main" id="{BAAB6D2D-FABF-2815-F1F8-DF43C34CDDE5}"/>
                </a:ext>
              </a:extLst>
            </p:cNvPr>
            <p:cNvSpPr/>
            <p:nvPr/>
          </p:nvSpPr>
          <p:spPr>
            <a:xfrm>
              <a:off x="1959" y="3230"/>
              <a:ext cx="1" cy="3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5E06A5F6-AD2F-96BF-CF5D-2D78C2709403}"/>
                </a:ext>
              </a:extLst>
            </p:cNvPr>
            <p:cNvSpPr/>
            <p:nvPr/>
          </p:nvSpPr>
          <p:spPr>
            <a:xfrm>
              <a:off x="1959" y="3299"/>
              <a:ext cx="1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任意多边形 343205">
              <a:extLst>
                <a:ext uri="{FF2B5EF4-FFF2-40B4-BE49-F238E27FC236}">
                  <a16:creationId xmlns:a16="http://schemas.microsoft.com/office/drawing/2014/main" id="{3310F35B-CFBA-8769-A8E3-D1CAC3F7DF03}"/>
                </a:ext>
              </a:extLst>
            </p:cNvPr>
            <p:cNvSpPr/>
            <p:nvPr/>
          </p:nvSpPr>
          <p:spPr>
            <a:xfrm>
              <a:off x="1351" y="2506"/>
              <a:ext cx="162" cy="1173"/>
            </a:xfrm>
            <a:custGeom>
              <a:avLst/>
              <a:gdLst/>
              <a:ahLst/>
              <a:cxnLst/>
              <a:rect l="0" t="0" r="0" b="0"/>
              <a:pathLst>
                <a:path w="1134" h="8212">
                  <a:moveTo>
                    <a:pt x="1134" y="0"/>
                  </a:moveTo>
                  <a:lnTo>
                    <a:pt x="1129" y="48"/>
                  </a:lnTo>
                  <a:lnTo>
                    <a:pt x="1115" y="147"/>
                  </a:lnTo>
                  <a:lnTo>
                    <a:pt x="1099" y="246"/>
                  </a:lnTo>
                  <a:lnTo>
                    <a:pt x="1078" y="343"/>
                  </a:lnTo>
                  <a:lnTo>
                    <a:pt x="1053" y="440"/>
                  </a:lnTo>
                  <a:lnTo>
                    <a:pt x="1024" y="534"/>
                  </a:lnTo>
                  <a:lnTo>
                    <a:pt x="991" y="628"/>
                  </a:lnTo>
                  <a:lnTo>
                    <a:pt x="955" y="720"/>
                  </a:lnTo>
                  <a:lnTo>
                    <a:pt x="916" y="811"/>
                  </a:lnTo>
                  <a:lnTo>
                    <a:pt x="874" y="901"/>
                  </a:lnTo>
                  <a:lnTo>
                    <a:pt x="829" y="990"/>
                  </a:lnTo>
                  <a:lnTo>
                    <a:pt x="783" y="1078"/>
                  </a:lnTo>
                  <a:lnTo>
                    <a:pt x="735" y="1165"/>
                  </a:lnTo>
                  <a:lnTo>
                    <a:pt x="686" y="1253"/>
                  </a:lnTo>
                  <a:lnTo>
                    <a:pt x="636" y="1339"/>
                  </a:lnTo>
                  <a:lnTo>
                    <a:pt x="587" y="1426"/>
                  </a:lnTo>
                  <a:lnTo>
                    <a:pt x="538" y="1512"/>
                  </a:lnTo>
                  <a:lnTo>
                    <a:pt x="489" y="1598"/>
                  </a:lnTo>
                  <a:lnTo>
                    <a:pt x="441" y="1685"/>
                  </a:lnTo>
                  <a:lnTo>
                    <a:pt x="394" y="1772"/>
                  </a:lnTo>
                  <a:lnTo>
                    <a:pt x="349" y="1861"/>
                  </a:lnTo>
                  <a:lnTo>
                    <a:pt x="304" y="1949"/>
                  </a:lnTo>
                  <a:lnTo>
                    <a:pt x="262" y="2039"/>
                  </a:lnTo>
                  <a:lnTo>
                    <a:pt x="223" y="2130"/>
                  </a:lnTo>
                  <a:lnTo>
                    <a:pt x="184" y="2222"/>
                  </a:lnTo>
                  <a:lnTo>
                    <a:pt x="148" y="2317"/>
                  </a:lnTo>
                  <a:lnTo>
                    <a:pt x="114" y="2413"/>
                  </a:lnTo>
                  <a:lnTo>
                    <a:pt x="84" y="2509"/>
                  </a:lnTo>
                  <a:lnTo>
                    <a:pt x="58" y="2607"/>
                  </a:lnTo>
                  <a:lnTo>
                    <a:pt x="35" y="2707"/>
                  </a:lnTo>
                  <a:lnTo>
                    <a:pt x="17" y="2806"/>
                  </a:lnTo>
                  <a:lnTo>
                    <a:pt x="6" y="2906"/>
                  </a:lnTo>
                  <a:lnTo>
                    <a:pt x="0" y="3006"/>
                  </a:lnTo>
                  <a:lnTo>
                    <a:pt x="1" y="3106"/>
                  </a:lnTo>
                  <a:lnTo>
                    <a:pt x="8" y="3204"/>
                  </a:lnTo>
                  <a:lnTo>
                    <a:pt x="24" y="3302"/>
                  </a:lnTo>
                  <a:lnTo>
                    <a:pt x="43" y="3380"/>
                  </a:lnTo>
                  <a:lnTo>
                    <a:pt x="65" y="3458"/>
                  </a:lnTo>
                  <a:lnTo>
                    <a:pt x="92" y="3535"/>
                  </a:lnTo>
                  <a:lnTo>
                    <a:pt x="120" y="3612"/>
                  </a:lnTo>
                  <a:lnTo>
                    <a:pt x="148" y="3689"/>
                  </a:lnTo>
                  <a:lnTo>
                    <a:pt x="177" y="3766"/>
                  </a:lnTo>
                  <a:lnTo>
                    <a:pt x="204" y="3842"/>
                  </a:lnTo>
                  <a:lnTo>
                    <a:pt x="227" y="3919"/>
                  </a:lnTo>
                  <a:lnTo>
                    <a:pt x="247" y="3996"/>
                  </a:lnTo>
                  <a:lnTo>
                    <a:pt x="262" y="4074"/>
                  </a:lnTo>
                  <a:lnTo>
                    <a:pt x="270" y="4152"/>
                  </a:lnTo>
                  <a:lnTo>
                    <a:pt x="274" y="4231"/>
                  </a:lnTo>
                  <a:lnTo>
                    <a:pt x="272" y="4311"/>
                  </a:lnTo>
                  <a:lnTo>
                    <a:pt x="266" y="4391"/>
                  </a:lnTo>
                  <a:lnTo>
                    <a:pt x="255" y="4472"/>
                  </a:lnTo>
                  <a:lnTo>
                    <a:pt x="242" y="4552"/>
                  </a:lnTo>
                  <a:lnTo>
                    <a:pt x="227" y="4634"/>
                  </a:lnTo>
                  <a:lnTo>
                    <a:pt x="210" y="4714"/>
                  </a:lnTo>
                  <a:lnTo>
                    <a:pt x="192" y="4796"/>
                  </a:lnTo>
                  <a:lnTo>
                    <a:pt x="174" y="4878"/>
                  </a:lnTo>
                  <a:lnTo>
                    <a:pt x="156" y="4959"/>
                  </a:lnTo>
                  <a:lnTo>
                    <a:pt x="139" y="5040"/>
                  </a:lnTo>
                  <a:lnTo>
                    <a:pt x="123" y="5122"/>
                  </a:lnTo>
                  <a:lnTo>
                    <a:pt x="108" y="5202"/>
                  </a:lnTo>
                  <a:lnTo>
                    <a:pt x="97" y="5284"/>
                  </a:lnTo>
                  <a:lnTo>
                    <a:pt x="87" y="5364"/>
                  </a:lnTo>
                  <a:lnTo>
                    <a:pt x="81" y="5444"/>
                  </a:lnTo>
                  <a:lnTo>
                    <a:pt x="78" y="5523"/>
                  </a:lnTo>
                  <a:lnTo>
                    <a:pt x="80" y="5602"/>
                  </a:lnTo>
                  <a:lnTo>
                    <a:pt x="85" y="5682"/>
                  </a:lnTo>
                  <a:lnTo>
                    <a:pt x="95" y="5759"/>
                  </a:lnTo>
                  <a:lnTo>
                    <a:pt x="111" y="5837"/>
                  </a:lnTo>
                  <a:lnTo>
                    <a:pt x="129" y="5914"/>
                  </a:lnTo>
                  <a:lnTo>
                    <a:pt x="151" y="5991"/>
                  </a:lnTo>
                  <a:lnTo>
                    <a:pt x="176" y="6068"/>
                  </a:lnTo>
                  <a:lnTo>
                    <a:pt x="203" y="6144"/>
                  </a:lnTo>
                  <a:lnTo>
                    <a:pt x="232" y="6221"/>
                  </a:lnTo>
                  <a:lnTo>
                    <a:pt x="262" y="6298"/>
                  </a:lnTo>
                  <a:lnTo>
                    <a:pt x="293" y="6376"/>
                  </a:lnTo>
                  <a:lnTo>
                    <a:pt x="324" y="6454"/>
                  </a:lnTo>
                  <a:lnTo>
                    <a:pt x="345" y="6508"/>
                  </a:lnTo>
                  <a:lnTo>
                    <a:pt x="365" y="6561"/>
                  </a:lnTo>
                  <a:lnTo>
                    <a:pt x="385" y="6615"/>
                  </a:lnTo>
                  <a:lnTo>
                    <a:pt x="402" y="6669"/>
                  </a:lnTo>
                  <a:lnTo>
                    <a:pt x="419" y="6722"/>
                  </a:lnTo>
                  <a:lnTo>
                    <a:pt x="431" y="6777"/>
                  </a:lnTo>
                  <a:lnTo>
                    <a:pt x="442" y="6831"/>
                  </a:lnTo>
                  <a:lnTo>
                    <a:pt x="449" y="6884"/>
                  </a:lnTo>
                  <a:lnTo>
                    <a:pt x="451" y="6938"/>
                  </a:lnTo>
                  <a:lnTo>
                    <a:pt x="450" y="6991"/>
                  </a:lnTo>
                  <a:lnTo>
                    <a:pt x="443" y="7043"/>
                  </a:lnTo>
                  <a:lnTo>
                    <a:pt x="433" y="7096"/>
                  </a:lnTo>
                  <a:lnTo>
                    <a:pt x="419" y="7148"/>
                  </a:lnTo>
                  <a:lnTo>
                    <a:pt x="400" y="7199"/>
                  </a:lnTo>
                  <a:lnTo>
                    <a:pt x="379" y="7251"/>
                  </a:lnTo>
                  <a:lnTo>
                    <a:pt x="356" y="7302"/>
                  </a:lnTo>
                  <a:lnTo>
                    <a:pt x="331" y="7352"/>
                  </a:lnTo>
                  <a:lnTo>
                    <a:pt x="304" y="7404"/>
                  </a:lnTo>
                  <a:lnTo>
                    <a:pt x="276" y="7454"/>
                  </a:lnTo>
                  <a:lnTo>
                    <a:pt x="248" y="7504"/>
                  </a:lnTo>
                  <a:lnTo>
                    <a:pt x="221" y="7554"/>
                  </a:lnTo>
                  <a:lnTo>
                    <a:pt x="193" y="7604"/>
                  </a:lnTo>
                  <a:lnTo>
                    <a:pt x="168" y="7656"/>
                  </a:lnTo>
                  <a:lnTo>
                    <a:pt x="142" y="7706"/>
                  </a:lnTo>
                  <a:lnTo>
                    <a:pt x="120" y="7756"/>
                  </a:lnTo>
                  <a:lnTo>
                    <a:pt x="99" y="7807"/>
                  </a:lnTo>
                  <a:lnTo>
                    <a:pt x="81" y="7860"/>
                  </a:lnTo>
                  <a:lnTo>
                    <a:pt x="66" y="7911"/>
                  </a:lnTo>
                  <a:lnTo>
                    <a:pt x="55" y="7965"/>
                  </a:lnTo>
                  <a:lnTo>
                    <a:pt x="48" y="8018"/>
                  </a:lnTo>
                  <a:lnTo>
                    <a:pt x="45" y="8072"/>
                  </a:lnTo>
                  <a:lnTo>
                    <a:pt x="46" y="8127"/>
                  </a:lnTo>
                  <a:lnTo>
                    <a:pt x="51" y="8183"/>
                  </a:lnTo>
                  <a:lnTo>
                    <a:pt x="56" y="8212"/>
                  </a:lnTo>
                </a:path>
              </a:pathLst>
            </a:custGeom>
            <a:noFill/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任意多边形 343206">
              <a:extLst>
                <a:ext uri="{FF2B5EF4-FFF2-40B4-BE49-F238E27FC236}">
                  <a16:creationId xmlns:a16="http://schemas.microsoft.com/office/drawing/2014/main" id="{C724D39B-F831-97C7-475D-AAED4ED2F387}"/>
                </a:ext>
              </a:extLst>
            </p:cNvPr>
            <p:cNvSpPr/>
            <p:nvPr/>
          </p:nvSpPr>
          <p:spPr>
            <a:xfrm>
              <a:off x="1799" y="2933"/>
              <a:ext cx="319" cy="319"/>
            </a:xfrm>
            <a:custGeom>
              <a:avLst/>
              <a:gdLst/>
              <a:ahLst/>
              <a:cxnLst/>
              <a:rect l="0" t="0" r="0" b="0"/>
              <a:pathLst>
                <a:path w="2232" h="2234">
                  <a:moveTo>
                    <a:pt x="1117" y="2234"/>
                  </a:moveTo>
                  <a:lnTo>
                    <a:pt x="1146" y="2233"/>
                  </a:lnTo>
                  <a:lnTo>
                    <a:pt x="1176" y="2232"/>
                  </a:lnTo>
                  <a:lnTo>
                    <a:pt x="1207" y="2231"/>
                  </a:lnTo>
                  <a:lnTo>
                    <a:pt x="1237" y="2227"/>
                  </a:lnTo>
                  <a:lnTo>
                    <a:pt x="1267" y="2224"/>
                  </a:lnTo>
                  <a:lnTo>
                    <a:pt x="1297" y="2219"/>
                  </a:lnTo>
                  <a:lnTo>
                    <a:pt x="1327" y="2214"/>
                  </a:lnTo>
                  <a:lnTo>
                    <a:pt x="1356" y="2207"/>
                  </a:lnTo>
                  <a:lnTo>
                    <a:pt x="1385" y="2200"/>
                  </a:lnTo>
                  <a:lnTo>
                    <a:pt x="1414" y="2193"/>
                  </a:lnTo>
                  <a:lnTo>
                    <a:pt x="1444" y="2185"/>
                  </a:lnTo>
                  <a:lnTo>
                    <a:pt x="1473" y="2176"/>
                  </a:lnTo>
                  <a:lnTo>
                    <a:pt x="1501" y="2165"/>
                  </a:lnTo>
                  <a:lnTo>
                    <a:pt x="1530" y="2155"/>
                  </a:lnTo>
                  <a:lnTo>
                    <a:pt x="1557" y="2143"/>
                  </a:lnTo>
                  <a:lnTo>
                    <a:pt x="1585" y="2130"/>
                  </a:lnTo>
                  <a:lnTo>
                    <a:pt x="1613" y="2117"/>
                  </a:lnTo>
                  <a:lnTo>
                    <a:pt x="1640" y="2103"/>
                  </a:lnTo>
                  <a:lnTo>
                    <a:pt x="1665" y="2089"/>
                  </a:lnTo>
                  <a:lnTo>
                    <a:pt x="1692" y="2074"/>
                  </a:lnTo>
                  <a:lnTo>
                    <a:pt x="1718" y="2058"/>
                  </a:lnTo>
                  <a:lnTo>
                    <a:pt x="1742" y="2042"/>
                  </a:lnTo>
                  <a:lnTo>
                    <a:pt x="1768" y="2024"/>
                  </a:lnTo>
                  <a:lnTo>
                    <a:pt x="1791" y="2007"/>
                  </a:lnTo>
                  <a:lnTo>
                    <a:pt x="1816" y="1988"/>
                  </a:lnTo>
                  <a:lnTo>
                    <a:pt x="1839" y="1968"/>
                  </a:lnTo>
                  <a:lnTo>
                    <a:pt x="1861" y="1948"/>
                  </a:lnTo>
                  <a:lnTo>
                    <a:pt x="1883" y="1927"/>
                  </a:lnTo>
                  <a:lnTo>
                    <a:pt x="1906" y="1906"/>
                  </a:lnTo>
                  <a:lnTo>
                    <a:pt x="1927" y="1885"/>
                  </a:lnTo>
                  <a:lnTo>
                    <a:pt x="1948" y="1863"/>
                  </a:lnTo>
                  <a:lnTo>
                    <a:pt x="1967" y="1840"/>
                  </a:lnTo>
                  <a:lnTo>
                    <a:pt x="1986" y="1816"/>
                  </a:lnTo>
                  <a:lnTo>
                    <a:pt x="2005" y="1793"/>
                  </a:lnTo>
                  <a:lnTo>
                    <a:pt x="2022" y="1769"/>
                  </a:lnTo>
                  <a:lnTo>
                    <a:pt x="2040" y="1744"/>
                  </a:lnTo>
                  <a:lnTo>
                    <a:pt x="2056" y="1718"/>
                  </a:lnTo>
                  <a:lnTo>
                    <a:pt x="2072" y="1693"/>
                  </a:lnTo>
                  <a:lnTo>
                    <a:pt x="2088" y="1667"/>
                  </a:lnTo>
                  <a:lnTo>
                    <a:pt x="2103" y="1640"/>
                  </a:lnTo>
                  <a:lnTo>
                    <a:pt x="2116" y="1613"/>
                  </a:lnTo>
                  <a:lnTo>
                    <a:pt x="2130" y="1585"/>
                  </a:lnTo>
                  <a:lnTo>
                    <a:pt x="2141" y="1559"/>
                  </a:lnTo>
                  <a:lnTo>
                    <a:pt x="2153" y="1531"/>
                  </a:lnTo>
                  <a:lnTo>
                    <a:pt x="2163" y="1503"/>
                  </a:lnTo>
                  <a:lnTo>
                    <a:pt x="2174" y="1473"/>
                  </a:lnTo>
                  <a:lnTo>
                    <a:pt x="2183" y="1444"/>
                  </a:lnTo>
                  <a:lnTo>
                    <a:pt x="2191" y="1416"/>
                  </a:lnTo>
                  <a:lnTo>
                    <a:pt x="2200" y="1386"/>
                  </a:lnTo>
                  <a:lnTo>
                    <a:pt x="2207" y="1357"/>
                  </a:lnTo>
                  <a:lnTo>
                    <a:pt x="2212" y="1328"/>
                  </a:lnTo>
                  <a:lnTo>
                    <a:pt x="2217" y="1297"/>
                  </a:lnTo>
                  <a:lnTo>
                    <a:pt x="2222" y="1268"/>
                  </a:lnTo>
                  <a:lnTo>
                    <a:pt x="2225" y="1238"/>
                  </a:lnTo>
                  <a:lnTo>
                    <a:pt x="2229" y="1207"/>
                  </a:lnTo>
                  <a:lnTo>
                    <a:pt x="2231" y="1177"/>
                  </a:lnTo>
                  <a:lnTo>
                    <a:pt x="2232" y="1147"/>
                  </a:lnTo>
                  <a:lnTo>
                    <a:pt x="2232" y="1116"/>
                  </a:lnTo>
                  <a:lnTo>
                    <a:pt x="2232" y="1087"/>
                  </a:lnTo>
                  <a:lnTo>
                    <a:pt x="2231" y="1057"/>
                  </a:lnTo>
                  <a:lnTo>
                    <a:pt x="2229" y="1027"/>
                  </a:lnTo>
                  <a:lnTo>
                    <a:pt x="2225" y="996"/>
                  </a:lnTo>
                  <a:lnTo>
                    <a:pt x="2222" y="966"/>
                  </a:lnTo>
                  <a:lnTo>
                    <a:pt x="2217" y="937"/>
                  </a:lnTo>
                  <a:lnTo>
                    <a:pt x="2212" y="906"/>
                  </a:lnTo>
                  <a:lnTo>
                    <a:pt x="2207" y="877"/>
                  </a:lnTo>
                  <a:lnTo>
                    <a:pt x="2200" y="847"/>
                  </a:lnTo>
                  <a:lnTo>
                    <a:pt x="2191" y="818"/>
                  </a:lnTo>
                  <a:lnTo>
                    <a:pt x="2183" y="790"/>
                  </a:lnTo>
                  <a:lnTo>
                    <a:pt x="2174" y="761"/>
                  </a:lnTo>
                  <a:lnTo>
                    <a:pt x="2163" y="731"/>
                  </a:lnTo>
                  <a:lnTo>
                    <a:pt x="2153" y="703"/>
                  </a:lnTo>
                  <a:lnTo>
                    <a:pt x="2141" y="675"/>
                  </a:lnTo>
                  <a:lnTo>
                    <a:pt x="2130" y="649"/>
                  </a:lnTo>
                  <a:lnTo>
                    <a:pt x="2116" y="621"/>
                  </a:lnTo>
                  <a:lnTo>
                    <a:pt x="2103" y="594"/>
                  </a:lnTo>
                  <a:lnTo>
                    <a:pt x="2088" y="567"/>
                  </a:lnTo>
                  <a:lnTo>
                    <a:pt x="2072" y="541"/>
                  </a:lnTo>
                  <a:lnTo>
                    <a:pt x="2056" y="516"/>
                  </a:lnTo>
                  <a:lnTo>
                    <a:pt x="2040" y="490"/>
                  </a:lnTo>
                  <a:lnTo>
                    <a:pt x="2022" y="465"/>
                  </a:lnTo>
                  <a:lnTo>
                    <a:pt x="2005" y="441"/>
                  </a:lnTo>
                  <a:lnTo>
                    <a:pt x="1986" y="418"/>
                  </a:lnTo>
                  <a:lnTo>
                    <a:pt x="1967" y="394"/>
                  </a:lnTo>
                  <a:lnTo>
                    <a:pt x="1948" y="371"/>
                  </a:lnTo>
                  <a:lnTo>
                    <a:pt x="1927" y="349"/>
                  </a:lnTo>
                  <a:lnTo>
                    <a:pt x="1906" y="328"/>
                  </a:lnTo>
                  <a:lnTo>
                    <a:pt x="1883" y="307"/>
                  </a:lnTo>
                  <a:lnTo>
                    <a:pt x="1861" y="286"/>
                  </a:lnTo>
                  <a:lnTo>
                    <a:pt x="1839" y="266"/>
                  </a:lnTo>
                  <a:lnTo>
                    <a:pt x="1816" y="246"/>
                  </a:lnTo>
                  <a:lnTo>
                    <a:pt x="1791" y="227"/>
                  </a:lnTo>
                  <a:lnTo>
                    <a:pt x="1768" y="210"/>
                  </a:lnTo>
                  <a:lnTo>
                    <a:pt x="1742" y="192"/>
                  </a:lnTo>
                  <a:lnTo>
                    <a:pt x="1718" y="176"/>
                  </a:lnTo>
                  <a:lnTo>
                    <a:pt x="1692" y="160"/>
                  </a:lnTo>
                  <a:lnTo>
                    <a:pt x="1665" y="145"/>
                  </a:lnTo>
                  <a:lnTo>
                    <a:pt x="1640" y="131"/>
                  </a:lnTo>
                  <a:lnTo>
                    <a:pt x="1613" y="117"/>
                  </a:lnTo>
                  <a:lnTo>
                    <a:pt x="1585" y="104"/>
                  </a:lnTo>
                  <a:lnTo>
                    <a:pt x="1557" y="91"/>
                  </a:lnTo>
                  <a:lnTo>
                    <a:pt x="1530" y="79"/>
                  </a:lnTo>
                  <a:lnTo>
                    <a:pt x="1501" y="69"/>
                  </a:lnTo>
                  <a:lnTo>
                    <a:pt x="1473" y="58"/>
                  </a:lnTo>
                  <a:lnTo>
                    <a:pt x="1444" y="49"/>
                  </a:lnTo>
                  <a:lnTo>
                    <a:pt x="1414" y="41"/>
                  </a:lnTo>
                  <a:lnTo>
                    <a:pt x="1385" y="34"/>
                  </a:lnTo>
                  <a:lnTo>
                    <a:pt x="1356" y="27"/>
                  </a:lnTo>
                  <a:lnTo>
                    <a:pt x="1327" y="20"/>
                  </a:lnTo>
                  <a:lnTo>
                    <a:pt x="1297" y="15"/>
                  </a:lnTo>
                  <a:lnTo>
                    <a:pt x="1267" y="10"/>
                  </a:lnTo>
                  <a:lnTo>
                    <a:pt x="1237" y="7"/>
                  </a:lnTo>
                  <a:lnTo>
                    <a:pt x="1207" y="3"/>
                  </a:lnTo>
                  <a:lnTo>
                    <a:pt x="1176" y="2"/>
                  </a:lnTo>
                  <a:lnTo>
                    <a:pt x="1146" y="1"/>
                  </a:lnTo>
                  <a:lnTo>
                    <a:pt x="1117" y="0"/>
                  </a:lnTo>
                  <a:lnTo>
                    <a:pt x="1087" y="1"/>
                  </a:lnTo>
                  <a:lnTo>
                    <a:pt x="1056" y="2"/>
                  </a:lnTo>
                  <a:lnTo>
                    <a:pt x="1026" y="3"/>
                  </a:lnTo>
                  <a:lnTo>
                    <a:pt x="996" y="7"/>
                  </a:lnTo>
                  <a:lnTo>
                    <a:pt x="965" y="10"/>
                  </a:lnTo>
                  <a:lnTo>
                    <a:pt x="936" y="15"/>
                  </a:lnTo>
                  <a:lnTo>
                    <a:pt x="906" y="20"/>
                  </a:lnTo>
                  <a:lnTo>
                    <a:pt x="877" y="27"/>
                  </a:lnTo>
                  <a:lnTo>
                    <a:pt x="847" y="34"/>
                  </a:lnTo>
                  <a:lnTo>
                    <a:pt x="818" y="41"/>
                  </a:lnTo>
                  <a:lnTo>
                    <a:pt x="789" y="49"/>
                  </a:lnTo>
                  <a:lnTo>
                    <a:pt x="760" y="58"/>
                  </a:lnTo>
                  <a:lnTo>
                    <a:pt x="732" y="69"/>
                  </a:lnTo>
                  <a:lnTo>
                    <a:pt x="703" y="79"/>
                  </a:lnTo>
                  <a:lnTo>
                    <a:pt x="676" y="91"/>
                  </a:lnTo>
                  <a:lnTo>
                    <a:pt x="648" y="104"/>
                  </a:lnTo>
                  <a:lnTo>
                    <a:pt x="621" y="117"/>
                  </a:lnTo>
                  <a:lnTo>
                    <a:pt x="593" y="131"/>
                  </a:lnTo>
                  <a:lnTo>
                    <a:pt x="567" y="145"/>
                  </a:lnTo>
                  <a:lnTo>
                    <a:pt x="541" y="160"/>
                  </a:lnTo>
                  <a:lnTo>
                    <a:pt x="515" y="176"/>
                  </a:lnTo>
                  <a:lnTo>
                    <a:pt x="490" y="192"/>
                  </a:lnTo>
                  <a:lnTo>
                    <a:pt x="466" y="210"/>
                  </a:lnTo>
                  <a:lnTo>
                    <a:pt x="441" y="227"/>
                  </a:lnTo>
                  <a:lnTo>
                    <a:pt x="417" y="246"/>
                  </a:lnTo>
                  <a:lnTo>
                    <a:pt x="394" y="266"/>
                  </a:lnTo>
                  <a:lnTo>
                    <a:pt x="371" y="286"/>
                  </a:lnTo>
                  <a:lnTo>
                    <a:pt x="349" y="307"/>
                  </a:lnTo>
                  <a:lnTo>
                    <a:pt x="327" y="328"/>
                  </a:lnTo>
                  <a:lnTo>
                    <a:pt x="306" y="349"/>
                  </a:lnTo>
                  <a:lnTo>
                    <a:pt x="286" y="371"/>
                  </a:lnTo>
                  <a:lnTo>
                    <a:pt x="266" y="394"/>
                  </a:lnTo>
                  <a:lnTo>
                    <a:pt x="247" y="418"/>
                  </a:lnTo>
                  <a:lnTo>
                    <a:pt x="228" y="441"/>
                  </a:lnTo>
                  <a:lnTo>
                    <a:pt x="210" y="465"/>
                  </a:lnTo>
                  <a:lnTo>
                    <a:pt x="193" y="490"/>
                  </a:lnTo>
                  <a:lnTo>
                    <a:pt x="177" y="516"/>
                  </a:lnTo>
                  <a:lnTo>
                    <a:pt x="160" y="541"/>
                  </a:lnTo>
                  <a:lnTo>
                    <a:pt x="145" y="567"/>
                  </a:lnTo>
                  <a:lnTo>
                    <a:pt x="130" y="594"/>
                  </a:lnTo>
                  <a:lnTo>
                    <a:pt x="117" y="621"/>
                  </a:lnTo>
                  <a:lnTo>
                    <a:pt x="103" y="649"/>
                  </a:lnTo>
                  <a:lnTo>
                    <a:pt x="91" y="675"/>
                  </a:lnTo>
                  <a:lnTo>
                    <a:pt x="80" y="703"/>
                  </a:lnTo>
                  <a:lnTo>
                    <a:pt x="69" y="731"/>
                  </a:lnTo>
                  <a:lnTo>
                    <a:pt x="59" y="761"/>
                  </a:lnTo>
                  <a:lnTo>
                    <a:pt x="49" y="790"/>
                  </a:lnTo>
                  <a:lnTo>
                    <a:pt x="41" y="818"/>
                  </a:lnTo>
                  <a:lnTo>
                    <a:pt x="33" y="847"/>
                  </a:lnTo>
                  <a:lnTo>
                    <a:pt x="26" y="877"/>
                  </a:lnTo>
                  <a:lnTo>
                    <a:pt x="20" y="906"/>
                  </a:lnTo>
                  <a:lnTo>
                    <a:pt x="16" y="937"/>
                  </a:lnTo>
                  <a:lnTo>
                    <a:pt x="11" y="966"/>
                  </a:lnTo>
                  <a:lnTo>
                    <a:pt x="7" y="996"/>
                  </a:lnTo>
                  <a:lnTo>
                    <a:pt x="4" y="1027"/>
                  </a:lnTo>
                  <a:lnTo>
                    <a:pt x="2" y="1057"/>
                  </a:lnTo>
                  <a:lnTo>
                    <a:pt x="0" y="1087"/>
                  </a:lnTo>
                  <a:lnTo>
                    <a:pt x="0" y="1116"/>
                  </a:lnTo>
                </a:path>
              </a:pathLst>
            </a:custGeom>
            <a:noFill/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直接连接符 169">
              <a:extLst>
                <a:ext uri="{FF2B5EF4-FFF2-40B4-BE49-F238E27FC236}">
                  <a16:creationId xmlns:a16="http://schemas.microsoft.com/office/drawing/2014/main" id="{1669BB22-479D-50EE-433D-BE670E514E96}"/>
                </a:ext>
              </a:extLst>
            </p:cNvPr>
            <p:cNvSpPr/>
            <p:nvPr/>
          </p:nvSpPr>
          <p:spPr>
            <a:xfrm flipV="1">
              <a:off x="1584" y="2767"/>
              <a:ext cx="187" cy="325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直接连接符 170">
              <a:extLst>
                <a:ext uri="{FF2B5EF4-FFF2-40B4-BE49-F238E27FC236}">
                  <a16:creationId xmlns:a16="http://schemas.microsoft.com/office/drawing/2014/main" id="{5E0D51A9-7DF4-DA19-2DB6-D80245D9474C}"/>
                </a:ext>
              </a:extLst>
            </p:cNvPr>
            <p:cNvSpPr/>
            <p:nvPr/>
          </p:nvSpPr>
          <p:spPr>
            <a:xfrm flipH="1">
              <a:off x="1771" y="3418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直接连接符 171">
              <a:extLst>
                <a:ext uri="{FF2B5EF4-FFF2-40B4-BE49-F238E27FC236}">
                  <a16:creationId xmlns:a16="http://schemas.microsoft.com/office/drawing/2014/main" id="{F357895A-2CE9-46FE-A0D0-7F1355C117DB}"/>
                </a:ext>
              </a:extLst>
            </p:cNvPr>
            <p:cNvSpPr/>
            <p:nvPr/>
          </p:nvSpPr>
          <p:spPr>
            <a:xfrm>
              <a:off x="1584" y="3092"/>
              <a:ext cx="187" cy="326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直接连接符 172">
              <a:extLst>
                <a:ext uri="{FF2B5EF4-FFF2-40B4-BE49-F238E27FC236}">
                  <a16:creationId xmlns:a16="http://schemas.microsoft.com/office/drawing/2014/main" id="{CEA36CCE-69A2-766D-116B-C529841E43E3}"/>
                </a:ext>
              </a:extLst>
            </p:cNvPr>
            <p:cNvSpPr/>
            <p:nvPr/>
          </p:nvSpPr>
          <p:spPr>
            <a:xfrm flipH="1">
              <a:off x="1771" y="2767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直接连接符 173">
              <a:extLst>
                <a:ext uri="{FF2B5EF4-FFF2-40B4-BE49-F238E27FC236}">
                  <a16:creationId xmlns:a16="http://schemas.microsoft.com/office/drawing/2014/main" id="{F4192A94-5EA9-267C-BEC5-99139F78DADD}"/>
                </a:ext>
              </a:extLst>
            </p:cNvPr>
            <p:cNvSpPr/>
            <p:nvPr/>
          </p:nvSpPr>
          <p:spPr>
            <a:xfrm flipV="1">
              <a:off x="1373" y="1198"/>
              <a:ext cx="202" cy="2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直接连接符 174">
              <a:extLst>
                <a:ext uri="{FF2B5EF4-FFF2-40B4-BE49-F238E27FC236}">
                  <a16:creationId xmlns:a16="http://schemas.microsoft.com/office/drawing/2014/main" id="{F281DEED-916A-FD82-A539-45A26E704D15}"/>
                </a:ext>
              </a:extLst>
            </p:cNvPr>
            <p:cNvSpPr/>
            <p:nvPr/>
          </p:nvSpPr>
          <p:spPr>
            <a:xfrm flipV="1">
              <a:off x="1373" y="1198"/>
              <a:ext cx="302" cy="3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直接连接符 175">
              <a:extLst>
                <a:ext uri="{FF2B5EF4-FFF2-40B4-BE49-F238E27FC236}">
                  <a16:creationId xmlns:a16="http://schemas.microsoft.com/office/drawing/2014/main" id="{CD6443D8-FCDE-FDFF-1B57-504356A5A120}"/>
                </a:ext>
              </a:extLst>
            </p:cNvPr>
            <p:cNvSpPr/>
            <p:nvPr/>
          </p:nvSpPr>
          <p:spPr>
            <a:xfrm flipV="1">
              <a:off x="1373" y="1198"/>
              <a:ext cx="103" cy="103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直接连接符 176">
              <a:extLst>
                <a:ext uri="{FF2B5EF4-FFF2-40B4-BE49-F238E27FC236}">
                  <a16:creationId xmlns:a16="http://schemas.microsoft.com/office/drawing/2014/main" id="{AEA39F8E-C2C6-32FF-EFA7-2287C04B12A5}"/>
                </a:ext>
              </a:extLst>
            </p:cNvPr>
            <p:cNvSpPr/>
            <p:nvPr/>
          </p:nvSpPr>
          <p:spPr>
            <a:xfrm>
              <a:off x="2146" y="847"/>
              <a:ext cx="1" cy="28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48B5F0AD-25BE-8896-9E0E-C2A30943C870}"/>
                </a:ext>
              </a:extLst>
            </p:cNvPr>
            <p:cNvSpPr/>
            <p:nvPr/>
          </p:nvSpPr>
          <p:spPr>
            <a:xfrm>
              <a:off x="1771" y="847"/>
              <a:ext cx="1" cy="28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D698A57D-FE43-F10D-484A-321635F29A14}"/>
                </a:ext>
              </a:extLst>
            </p:cNvPr>
            <p:cNvSpPr/>
            <p:nvPr/>
          </p:nvSpPr>
          <p:spPr>
            <a:xfrm flipV="1">
              <a:off x="1584" y="847"/>
              <a:ext cx="1" cy="28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8B6B4B26-0BFF-1C8B-C3A9-05DA84840017}"/>
                </a:ext>
              </a:extLst>
            </p:cNvPr>
            <p:cNvSpPr/>
            <p:nvPr/>
          </p:nvSpPr>
          <p:spPr>
            <a:xfrm>
              <a:off x="1771" y="1432"/>
              <a:ext cx="375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93C78274-608A-DF16-276B-2C12463EBF2F}"/>
                </a:ext>
              </a:extLst>
            </p:cNvPr>
            <p:cNvSpPr/>
            <p:nvPr/>
          </p:nvSpPr>
          <p:spPr>
            <a:xfrm>
              <a:off x="1799" y="1198"/>
              <a:ext cx="1" cy="2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直接连接符 181">
              <a:extLst>
                <a:ext uri="{FF2B5EF4-FFF2-40B4-BE49-F238E27FC236}">
                  <a16:creationId xmlns:a16="http://schemas.microsoft.com/office/drawing/2014/main" id="{F6C8110F-59E4-BA84-D386-99FE29FECBC1}"/>
                </a:ext>
              </a:extLst>
            </p:cNvPr>
            <p:cNvSpPr/>
            <p:nvPr/>
          </p:nvSpPr>
          <p:spPr>
            <a:xfrm>
              <a:off x="2118" y="1198"/>
              <a:ext cx="1" cy="234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直接连接符 182">
              <a:extLst>
                <a:ext uri="{FF2B5EF4-FFF2-40B4-BE49-F238E27FC236}">
                  <a16:creationId xmlns:a16="http://schemas.microsoft.com/office/drawing/2014/main" id="{6789C1E8-BB86-362C-C2EE-FEB475536C8E}"/>
                </a:ext>
              </a:extLst>
            </p:cNvPr>
            <p:cNvSpPr/>
            <p:nvPr/>
          </p:nvSpPr>
          <p:spPr>
            <a:xfrm flipV="1">
              <a:off x="2170" y="1198"/>
              <a:ext cx="2" cy="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任意多边形 343221">
              <a:extLst>
                <a:ext uri="{FF2B5EF4-FFF2-40B4-BE49-F238E27FC236}">
                  <a16:creationId xmlns:a16="http://schemas.microsoft.com/office/drawing/2014/main" id="{41AC3543-4164-5B91-AAD5-953C7E2829C3}"/>
                </a:ext>
              </a:extLst>
            </p:cNvPr>
            <p:cNvSpPr/>
            <p:nvPr/>
          </p:nvSpPr>
          <p:spPr>
            <a:xfrm>
              <a:off x="1771" y="822"/>
              <a:ext cx="375" cy="25"/>
            </a:xfrm>
            <a:custGeom>
              <a:avLst/>
              <a:gdLst/>
              <a:ahLst/>
              <a:cxnLst/>
              <a:rect l="0" t="0" r="0" b="0"/>
              <a:pathLst>
                <a:path w="2626" h="176">
                  <a:moveTo>
                    <a:pt x="2626" y="176"/>
                  </a:moveTo>
                  <a:lnTo>
                    <a:pt x="2563" y="159"/>
                  </a:lnTo>
                  <a:lnTo>
                    <a:pt x="2500" y="144"/>
                  </a:lnTo>
                  <a:lnTo>
                    <a:pt x="2437" y="129"/>
                  </a:lnTo>
                  <a:lnTo>
                    <a:pt x="2374" y="115"/>
                  </a:lnTo>
                  <a:lnTo>
                    <a:pt x="2311" y="101"/>
                  </a:lnTo>
                  <a:lnTo>
                    <a:pt x="2247" y="89"/>
                  </a:lnTo>
                  <a:lnTo>
                    <a:pt x="2184" y="76"/>
                  </a:lnTo>
                  <a:lnTo>
                    <a:pt x="2120" y="66"/>
                  </a:lnTo>
                  <a:lnTo>
                    <a:pt x="2056" y="56"/>
                  </a:lnTo>
                  <a:lnTo>
                    <a:pt x="1992" y="47"/>
                  </a:lnTo>
                  <a:lnTo>
                    <a:pt x="1928" y="38"/>
                  </a:lnTo>
                  <a:lnTo>
                    <a:pt x="1863" y="31"/>
                  </a:lnTo>
                  <a:lnTo>
                    <a:pt x="1798" y="24"/>
                  </a:lnTo>
                  <a:lnTo>
                    <a:pt x="1734" y="18"/>
                  </a:lnTo>
                  <a:lnTo>
                    <a:pt x="1670" y="13"/>
                  </a:lnTo>
                  <a:lnTo>
                    <a:pt x="1604" y="8"/>
                  </a:lnTo>
                  <a:lnTo>
                    <a:pt x="1540" y="5"/>
                  </a:lnTo>
                  <a:lnTo>
                    <a:pt x="1475" y="3"/>
                  </a:lnTo>
                  <a:lnTo>
                    <a:pt x="1411" y="1"/>
                  </a:lnTo>
                  <a:lnTo>
                    <a:pt x="1345" y="0"/>
                  </a:lnTo>
                  <a:lnTo>
                    <a:pt x="1281" y="0"/>
                  </a:lnTo>
                  <a:lnTo>
                    <a:pt x="1216" y="1"/>
                  </a:lnTo>
                  <a:lnTo>
                    <a:pt x="1152" y="3"/>
                  </a:lnTo>
                  <a:lnTo>
                    <a:pt x="1086" y="5"/>
                  </a:lnTo>
                  <a:lnTo>
                    <a:pt x="1022" y="8"/>
                  </a:lnTo>
                  <a:lnTo>
                    <a:pt x="957" y="13"/>
                  </a:lnTo>
                  <a:lnTo>
                    <a:pt x="893" y="18"/>
                  </a:lnTo>
                  <a:lnTo>
                    <a:pt x="829" y="24"/>
                  </a:lnTo>
                  <a:lnTo>
                    <a:pt x="763" y="31"/>
                  </a:lnTo>
                  <a:lnTo>
                    <a:pt x="699" y="38"/>
                  </a:lnTo>
                  <a:lnTo>
                    <a:pt x="635" y="47"/>
                  </a:lnTo>
                  <a:lnTo>
                    <a:pt x="571" y="56"/>
                  </a:lnTo>
                  <a:lnTo>
                    <a:pt x="507" y="66"/>
                  </a:lnTo>
                  <a:lnTo>
                    <a:pt x="442" y="76"/>
                  </a:lnTo>
                  <a:lnTo>
                    <a:pt x="379" y="89"/>
                  </a:lnTo>
                  <a:lnTo>
                    <a:pt x="315" y="101"/>
                  </a:lnTo>
                  <a:lnTo>
                    <a:pt x="252" y="115"/>
                  </a:lnTo>
                  <a:lnTo>
                    <a:pt x="189" y="129"/>
                  </a:lnTo>
                  <a:lnTo>
                    <a:pt x="126" y="144"/>
                  </a:lnTo>
                  <a:lnTo>
                    <a:pt x="63" y="159"/>
                  </a:lnTo>
                  <a:lnTo>
                    <a:pt x="0" y="176"/>
                  </a:lnTo>
                </a:path>
              </a:pathLst>
            </a:cu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直接连接符 184">
              <a:extLst>
                <a:ext uri="{FF2B5EF4-FFF2-40B4-BE49-F238E27FC236}">
                  <a16:creationId xmlns:a16="http://schemas.microsoft.com/office/drawing/2014/main" id="{62919B49-4E29-C361-DF0F-11565C1D52E1}"/>
                </a:ext>
              </a:extLst>
            </p:cNvPr>
            <p:cNvSpPr/>
            <p:nvPr/>
          </p:nvSpPr>
          <p:spPr>
            <a:xfrm>
              <a:off x="1771" y="728"/>
              <a:ext cx="375" cy="1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83FB7ACC-0510-DD64-EF3E-A99532D066FD}"/>
                </a:ext>
              </a:extLst>
            </p:cNvPr>
            <p:cNvSpPr/>
            <p:nvPr/>
          </p:nvSpPr>
          <p:spPr>
            <a:xfrm>
              <a:off x="1818" y="681"/>
              <a:ext cx="281" cy="1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任意多边形 343224">
              <a:extLst>
                <a:ext uri="{FF2B5EF4-FFF2-40B4-BE49-F238E27FC236}">
                  <a16:creationId xmlns:a16="http://schemas.microsoft.com/office/drawing/2014/main" id="{C5D94A9E-A8A0-5961-1A39-55AB509B26D9}"/>
                </a:ext>
              </a:extLst>
            </p:cNvPr>
            <p:cNvSpPr/>
            <p:nvPr/>
          </p:nvSpPr>
          <p:spPr>
            <a:xfrm>
              <a:off x="1584" y="822"/>
              <a:ext cx="187" cy="25"/>
            </a:xfrm>
            <a:custGeom>
              <a:avLst/>
              <a:gdLst/>
              <a:ahLst/>
              <a:cxnLst/>
              <a:rect l="0" t="0" r="0" b="0"/>
              <a:pathLst>
                <a:path w="1312" h="176">
                  <a:moveTo>
                    <a:pt x="1312" y="176"/>
                  </a:moveTo>
                  <a:lnTo>
                    <a:pt x="1284" y="160"/>
                  </a:lnTo>
                  <a:lnTo>
                    <a:pt x="1255" y="145"/>
                  </a:lnTo>
                  <a:lnTo>
                    <a:pt x="1226" y="130"/>
                  </a:lnTo>
                  <a:lnTo>
                    <a:pt x="1196" y="117"/>
                  </a:lnTo>
                  <a:lnTo>
                    <a:pt x="1166" y="103"/>
                  </a:lnTo>
                  <a:lnTo>
                    <a:pt x="1136" y="91"/>
                  </a:lnTo>
                  <a:lnTo>
                    <a:pt x="1105" y="80"/>
                  </a:lnTo>
                  <a:lnTo>
                    <a:pt x="1074" y="68"/>
                  </a:lnTo>
                  <a:lnTo>
                    <a:pt x="1043" y="59"/>
                  </a:lnTo>
                  <a:lnTo>
                    <a:pt x="1011" y="49"/>
                  </a:lnTo>
                  <a:lnTo>
                    <a:pt x="980" y="41"/>
                  </a:lnTo>
                  <a:lnTo>
                    <a:pt x="948" y="33"/>
                  </a:lnTo>
                  <a:lnTo>
                    <a:pt x="917" y="26"/>
                  </a:lnTo>
                  <a:lnTo>
                    <a:pt x="884" y="20"/>
                  </a:lnTo>
                  <a:lnTo>
                    <a:pt x="851" y="14"/>
                  </a:lnTo>
                  <a:lnTo>
                    <a:pt x="820" y="11"/>
                  </a:lnTo>
                  <a:lnTo>
                    <a:pt x="787" y="6"/>
                  </a:lnTo>
                  <a:lnTo>
                    <a:pt x="755" y="4"/>
                  </a:lnTo>
                  <a:lnTo>
                    <a:pt x="722" y="1"/>
                  </a:lnTo>
                  <a:lnTo>
                    <a:pt x="689" y="0"/>
                  </a:lnTo>
                  <a:lnTo>
                    <a:pt x="657" y="0"/>
                  </a:lnTo>
                  <a:lnTo>
                    <a:pt x="624" y="0"/>
                  </a:lnTo>
                  <a:lnTo>
                    <a:pt x="590" y="1"/>
                  </a:lnTo>
                  <a:lnTo>
                    <a:pt x="557" y="4"/>
                  </a:lnTo>
                  <a:lnTo>
                    <a:pt x="526" y="6"/>
                  </a:lnTo>
                  <a:lnTo>
                    <a:pt x="493" y="11"/>
                  </a:lnTo>
                  <a:lnTo>
                    <a:pt x="461" y="14"/>
                  </a:lnTo>
                  <a:lnTo>
                    <a:pt x="428" y="20"/>
                  </a:lnTo>
                  <a:lnTo>
                    <a:pt x="396" y="26"/>
                  </a:lnTo>
                  <a:lnTo>
                    <a:pt x="364" y="33"/>
                  </a:lnTo>
                  <a:lnTo>
                    <a:pt x="332" y="41"/>
                  </a:lnTo>
                  <a:lnTo>
                    <a:pt x="301" y="49"/>
                  </a:lnTo>
                  <a:lnTo>
                    <a:pt x="269" y="59"/>
                  </a:lnTo>
                  <a:lnTo>
                    <a:pt x="238" y="68"/>
                  </a:lnTo>
                  <a:lnTo>
                    <a:pt x="207" y="80"/>
                  </a:lnTo>
                  <a:lnTo>
                    <a:pt x="176" y="91"/>
                  </a:lnTo>
                  <a:lnTo>
                    <a:pt x="146" y="103"/>
                  </a:lnTo>
                  <a:lnTo>
                    <a:pt x="116" y="117"/>
                  </a:lnTo>
                  <a:lnTo>
                    <a:pt x="86" y="130"/>
                  </a:lnTo>
                  <a:lnTo>
                    <a:pt x="57" y="145"/>
                  </a:lnTo>
                  <a:lnTo>
                    <a:pt x="28" y="160"/>
                  </a:lnTo>
                  <a:lnTo>
                    <a:pt x="0" y="176"/>
                  </a:lnTo>
                </a:path>
              </a:pathLst>
            </a:cu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A467BBE5-EA4E-CF0C-EBFE-F49F27754919}"/>
                </a:ext>
              </a:extLst>
            </p:cNvPr>
            <p:cNvSpPr/>
            <p:nvPr/>
          </p:nvSpPr>
          <p:spPr>
            <a:xfrm>
              <a:off x="1799" y="700"/>
              <a:ext cx="1" cy="12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EC38A5B8-4545-638A-E6F0-4E6EFCB281F2}"/>
                </a:ext>
              </a:extLst>
            </p:cNvPr>
            <p:cNvSpPr/>
            <p:nvPr/>
          </p:nvSpPr>
          <p:spPr>
            <a:xfrm flipV="1">
              <a:off x="1771" y="681"/>
              <a:ext cx="47" cy="47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直接连接符 189">
              <a:extLst>
                <a:ext uri="{FF2B5EF4-FFF2-40B4-BE49-F238E27FC236}">
                  <a16:creationId xmlns:a16="http://schemas.microsoft.com/office/drawing/2014/main" id="{3C3580BC-41EE-3DA0-DEAB-939236FA19CF}"/>
                </a:ext>
              </a:extLst>
            </p:cNvPr>
            <p:cNvSpPr/>
            <p:nvPr/>
          </p:nvSpPr>
          <p:spPr>
            <a:xfrm>
              <a:off x="1771" y="728"/>
              <a:ext cx="1" cy="94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25146AB5-FD76-8758-7257-BA3D13D83293}"/>
                </a:ext>
              </a:extLst>
            </p:cNvPr>
            <p:cNvSpPr/>
            <p:nvPr/>
          </p:nvSpPr>
          <p:spPr>
            <a:xfrm>
              <a:off x="2118" y="700"/>
              <a:ext cx="1" cy="12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直接连接符 191">
              <a:extLst>
                <a:ext uri="{FF2B5EF4-FFF2-40B4-BE49-F238E27FC236}">
                  <a16:creationId xmlns:a16="http://schemas.microsoft.com/office/drawing/2014/main" id="{C718DECC-A3CC-0040-971F-C07633C4C80E}"/>
                </a:ext>
              </a:extLst>
            </p:cNvPr>
            <p:cNvSpPr/>
            <p:nvPr/>
          </p:nvSpPr>
          <p:spPr>
            <a:xfrm flipH="1" flipV="1">
              <a:off x="2099" y="681"/>
              <a:ext cx="47" cy="47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直接连接符 192">
              <a:extLst>
                <a:ext uri="{FF2B5EF4-FFF2-40B4-BE49-F238E27FC236}">
                  <a16:creationId xmlns:a16="http://schemas.microsoft.com/office/drawing/2014/main" id="{35E17D9F-03A2-2353-E2AD-11F46AE4152F}"/>
                </a:ext>
              </a:extLst>
            </p:cNvPr>
            <p:cNvSpPr/>
            <p:nvPr/>
          </p:nvSpPr>
          <p:spPr>
            <a:xfrm>
              <a:off x="2146" y="728"/>
              <a:ext cx="1" cy="94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直接连接符 193">
              <a:extLst>
                <a:ext uri="{FF2B5EF4-FFF2-40B4-BE49-F238E27FC236}">
                  <a16:creationId xmlns:a16="http://schemas.microsoft.com/office/drawing/2014/main" id="{87969E0F-C335-676C-6CF8-6E247FF90694}"/>
                </a:ext>
              </a:extLst>
            </p:cNvPr>
            <p:cNvSpPr/>
            <p:nvPr/>
          </p:nvSpPr>
          <p:spPr>
            <a:xfrm flipV="1">
              <a:off x="2446" y="1521"/>
              <a:ext cx="99" cy="9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直接连接符 194">
              <a:extLst>
                <a:ext uri="{FF2B5EF4-FFF2-40B4-BE49-F238E27FC236}">
                  <a16:creationId xmlns:a16="http://schemas.microsoft.com/office/drawing/2014/main" id="{FDAEB1A9-04ED-14B5-EA6F-9A1DCA943A6D}"/>
                </a:ext>
              </a:extLst>
            </p:cNvPr>
            <p:cNvSpPr/>
            <p:nvPr/>
          </p:nvSpPr>
          <p:spPr>
            <a:xfrm flipV="1">
              <a:off x="2347" y="1422"/>
              <a:ext cx="198" cy="19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直接连接符 195">
              <a:extLst>
                <a:ext uri="{FF2B5EF4-FFF2-40B4-BE49-F238E27FC236}">
                  <a16:creationId xmlns:a16="http://schemas.microsoft.com/office/drawing/2014/main" id="{74A9F6A1-87BC-1FFF-1A98-EEF343DA2F68}"/>
                </a:ext>
              </a:extLst>
            </p:cNvPr>
            <p:cNvSpPr/>
            <p:nvPr/>
          </p:nvSpPr>
          <p:spPr>
            <a:xfrm flipV="1">
              <a:off x="2248" y="1322"/>
              <a:ext cx="297" cy="29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任意多边形 343234">
              <a:extLst>
                <a:ext uri="{FF2B5EF4-FFF2-40B4-BE49-F238E27FC236}">
                  <a16:creationId xmlns:a16="http://schemas.microsoft.com/office/drawing/2014/main" id="{4171E1ED-BB06-7A6D-4CEB-AC7515CB233A}"/>
                </a:ext>
              </a:extLst>
            </p:cNvPr>
            <p:cNvSpPr/>
            <p:nvPr/>
          </p:nvSpPr>
          <p:spPr>
            <a:xfrm>
              <a:off x="2508" y="2506"/>
              <a:ext cx="79" cy="1173"/>
            </a:xfrm>
            <a:custGeom>
              <a:avLst/>
              <a:gdLst/>
              <a:ahLst/>
              <a:cxnLst/>
              <a:rect l="0" t="0" r="0" b="0"/>
              <a:pathLst>
                <a:path w="554" h="8212">
                  <a:moveTo>
                    <a:pt x="440" y="0"/>
                  </a:moveTo>
                  <a:lnTo>
                    <a:pt x="441" y="31"/>
                  </a:lnTo>
                  <a:lnTo>
                    <a:pt x="441" y="133"/>
                  </a:lnTo>
                  <a:lnTo>
                    <a:pt x="438" y="236"/>
                  </a:lnTo>
                  <a:lnTo>
                    <a:pt x="429" y="337"/>
                  </a:lnTo>
                  <a:lnTo>
                    <a:pt x="419" y="440"/>
                  </a:lnTo>
                  <a:lnTo>
                    <a:pt x="406" y="541"/>
                  </a:lnTo>
                  <a:lnTo>
                    <a:pt x="391" y="643"/>
                  </a:lnTo>
                  <a:lnTo>
                    <a:pt x="373" y="744"/>
                  </a:lnTo>
                  <a:lnTo>
                    <a:pt x="355" y="847"/>
                  </a:lnTo>
                  <a:lnTo>
                    <a:pt x="335" y="948"/>
                  </a:lnTo>
                  <a:lnTo>
                    <a:pt x="315" y="1050"/>
                  </a:lnTo>
                  <a:lnTo>
                    <a:pt x="295" y="1153"/>
                  </a:lnTo>
                  <a:lnTo>
                    <a:pt x="274" y="1254"/>
                  </a:lnTo>
                  <a:lnTo>
                    <a:pt x="256" y="1357"/>
                  </a:lnTo>
                  <a:lnTo>
                    <a:pt x="238" y="1458"/>
                  </a:lnTo>
                  <a:lnTo>
                    <a:pt x="222" y="1561"/>
                  </a:lnTo>
                  <a:lnTo>
                    <a:pt x="209" y="1662"/>
                  </a:lnTo>
                  <a:lnTo>
                    <a:pt x="198" y="1765"/>
                  </a:lnTo>
                  <a:lnTo>
                    <a:pt x="190" y="1867"/>
                  </a:lnTo>
                  <a:lnTo>
                    <a:pt x="188" y="1968"/>
                  </a:lnTo>
                  <a:lnTo>
                    <a:pt x="189" y="2070"/>
                  </a:lnTo>
                  <a:lnTo>
                    <a:pt x="195" y="2171"/>
                  </a:lnTo>
                  <a:lnTo>
                    <a:pt x="204" y="2271"/>
                  </a:lnTo>
                  <a:lnTo>
                    <a:pt x="219" y="2373"/>
                  </a:lnTo>
                  <a:lnTo>
                    <a:pt x="237" y="2473"/>
                  </a:lnTo>
                  <a:lnTo>
                    <a:pt x="258" y="2574"/>
                  </a:lnTo>
                  <a:lnTo>
                    <a:pt x="281" y="2674"/>
                  </a:lnTo>
                  <a:lnTo>
                    <a:pt x="306" y="2775"/>
                  </a:lnTo>
                  <a:lnTo>
                    <a:pt x="334" y="2876"/>
                  </a:lnTo>
                  <a:lnTo>
                    <a:pt x="362" y="2976"/>
                  </a:lnTo>
                  <a:lnTo>
                    <a:pt x="390" y="3076"/>
                  </a:lnTo>
                  <a:lnTo>
                    <a:pt x="414" y="3160"/>
                  </a:lnTo>
                  <a:lnTo>
                    <a:pt x="438" y="3246"/>
                  </a:lnTo>
                  <a:lnTo>
                    <a:pt x="461" y="3330"/>
                  </a:lnTo>
                  <a:lnTo>
                    <a:pt x="482" y="3414"/>
                  </a:lnTo>
                  <a:lnTo>
                    <a:pt x="502" y="3499"/>
                  </a:lnTo>
                  <a:lnTo>
                    <a:pt x="519" y="3583"/>
                  </a:lnTo>
                  <a:lnTo>
                    <a:pt x="533" y="3668"/>
                  </a:lnTo>
                  <a:lnTo>
                    <a:pt x="545" y="3752"/>
                  </a:lnTo>
                  <a:lnTo>
                    <a:pt x="552" y="3836"/>
                  </a:lnTo>
                  <a:lnTo>
                    <a:pt x="554" y="3921"/>
                  </a:lnTo>
                  <a:lnTo>
                    <a:pt x="552" y="4005"/>
                  </a:lnTo>
                  <a:lnTo>
                    <a:pt x="546" y="4089"/>
                  </a:lnTo>
                  <a:lnTo>
                    <a:pt x="536" y="4174"/>
                  </a:lnTo>
                  <a:lnTo>
                    <a:pt x="522" y="4258"/>
                  </a:lnTo>
                  <a:lnTo>
                    <a:pt x="504" y="4342"/>
                  </a:lnTo>
                  <a:lnTo>
                    <a:pt x="484" y="4427"/>
                  </a:lnTo>
                  <a:lnTo>
                    <a:pt x="463" y="4511"/>
                  </a:lnTo>
                  <a:lnTo>
                    <a:pt x="440" y="4597"/>
                  </a:lnTo>
                  <a:lnTo>
                    <a:pt x="415" y="4681"/>
                  </a:lnTo>
                  <a:lnTo>
                    <a:pt x="390" y="4765"/>
                  </a:lnTo>
                  <a:lnTo>
                    <a:pt x="364" y="4850"/>
                  </a:lnTo>
                  <a:lnTo>
                    <a:pt x="340" y="4934"/>
                  </a:lnTo>
                  <a:lnTo>
                    <a:pt x="315" y="5019"/>
                  </a:lnTo>
                  <a:lnTo>
                    <a:pt x="293" y="5103"/>
                  </a:lnTo>
                  <a:lnTo>
                    <a:pt x="273" y="5188"/>
                  </a:lnTo>
                  <a:lnTo>
                    <a:pt x="256" y="5272"/>
                  </a:lnTo>
                  <a:lnTo>
                    <a:pt x="242" y="5357"/>
                  </a:lnTo>
                  <a:lnTo>
                    <a:pt x="231" y="5441"/>
                  </a:lnTo>
                  <a:lnTo>
                    <a:pt x="226" y="5525"/>
                  </a:lnTo>
                  <a:lnTo>
                    <a:pt x="226" y="5609"/>
                  </a:lnTo>
                  <a:lnTo>
                    <a:pt x="231" y="5693"/>
                  </a:lnTo>
                  <a:lnTo>
                    <a:pt x="242" y="5777"/>
                  </a:lnTo>
                  <a:lnTo>
                    <a:pt x="257" y="5861"/>
                  </a:lnTo>
                  <a:lnTo>
                    <a:pt x="274" y="5945"/>
                  </a:lnTo>
                  <a:lnTo>
                    <a:pt x="293" y="6029"/>
                  </a:lnTo>
                  <a:lnTo>
                    <a:pt x="314" y="6113"/>
                  </a:lnTo>
                  <a:lnTo>
                    <a:pt x="335" y="6198"/>
                  </a:lnTo>
                  <a:lnTo>
                    <a:pt x="356" y="6282"/>
                  </a:lnTo>
                  <a:lnTo>
                    <a:pt x="375" y="6368"/>
                  </a:lnTo>
                  <a:lnTo>
                    <a:pt x="390" y="6454"/>
                  </a:lnTo>
                  <a:lnTo>
                    <a:pt x="404" y="6547"/>
                  </a:lnTo>
                  <a:lnTo>
                    <a:pt x="413" y="6642"/>
                  </a:lnTo>
                  <a:lnTo>
                    <a:pt x="418" y="6736"/>
                  </a:lnTo>
                  <a:lnTo>
                    <a:pt x="419" y="6832"/>
                  </a:lnTo>
                  <a:lnTo>
                    <a:pt x="417" y="6926"/>
                  </a:lnTo>
                  <a:lnTo>
                    <a:pt x="410" y="7021"/>
                  </a:lnTo>
                  <a:lnTo>
                    <a:pt x="399" y="7114"/>
                  </a:lnTo>
                  <a:lnTo>
                    <a:pt x="384" y="7208"/>
                  </a:lnTo>
                  <a:lnTo>
                    <a:pt x="366" y="7300"/>
                  </a:lnTo>
                  <a:lnTo>
                    <a:pt x="344" y="7391"/>
                  </a:lnTo>
                  <a:lnTo>
                    <a:pt x="317" y="7481"/>
                  </a:lnTo>
                  <a:lnTo>
                    <a:pt x="288" y="7569"/>
                  </a:lnTo>
                  <a:lnTo>
                    <a:pt x="257" y="7658"/>
                  </a:lnTo>
                  <a:lnTo>
                    <a:pt x="222" y="7744"/>
                  </a:lnTo>
                  <a:lnTo>
                    <a:pt x="184" y="7831"/>
                  </a:lnTo>
                  <a:lnTo>
                    <a:pt x="146" y="7916"/>
                  </a:lnTo>
                  <a:lnTo>
                    <a:pt x="105" y="8001"/>
                  </a:lnTo>
                  <a:lnTo>
                    <a:pt x="63" y="8086"/>
                  </a:lnTo>
                  <a:lnTo>
                    <a:pt x="21" y="8170"/>
                  </a:lnTo>
                  <a:lnTo>
                    <a:pt x="0" y="8212"/>
                  </a:lnTo>
                </a:path>
              </a:pathLst>
            </a:custGeom>
            <a:noFill/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直接连接符 197">
              <a:extLst>
                <a:ext uri="{FF2B5EF4-FFF2-40B4-BE49-F238E27FC236}">
                  <a16:creationId xmlns:a16="http://schemas.microsoft.com/office/drawing/2014/main" id="{4A72DC92-FF46-025E-365E-096AB937291D}"/>
                </a:ext>
              </a:extLst>
            </p:cNvPr>
            <p:cNvSpPr/>
            <p:nvPr/>
          </p:nvSpPr>
          <p:spPr>
            <a:xfrm flipV="1">
              <a:off x="2334" y="847"/>
              <a:ext cx="1" cy="280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502BE1D8-3969-70C2-E6D8-B026A56BC5EF}"/>
                </a:ext>
              </a:extLst>
            </p:cNvPr>
            <p:cNvSpPr/>
            <p:nvPr/>
          </p:nvSpPr>
          <p:spPr>
            <a:xfrm>
              <a:off x="1373" y="2089"/>
              <a:ext cx="117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直接连接符 199">
              <a:extLst>
                <a:ext uri="{FF2B5EF4-FFF2-40B4-BE49-F238E27FC236}">
                  <a16:creationId xmlns:a16="http://schemas.microsoft.com/office/drawing/2014/main" id="{EA3660B9-F90B-E248-26D2-81FBE2B0FE4E}"/>
                </a:ext>
              </a:extLst>
            </p:cNvPr>
            <p:cNvSpPr/>
            <p:nvPr/>
          </p:nvSpPr>
          <p:spPr>
            <a:xfrm>
              <a:off x="2149" y="1620"/>
              <a:ext cx="1" cy="46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65A71792-B94D-24A6-DC2D-346BEC3121D0}"/>
                </a:ext>
              </a:extLst>
            </p:cNvPr>
            <p:cNvSpPr/>
            <p:nvPr/>
          </p:nvSpPr>
          <p:spPr>
            <a:xfrm>
              <a:off x="1772" y="1620"/>
              <a:ext cx="1" cy="46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E444B60C-F44A-28A1-AB8E-B9E2E2277340}"/>
                </a:ext>
              </a:extLst>
            </p:cNvPr>
            <p:cNvSpPr/>
            <p:nvPr/>
          </p:nvSpPr>
          <p:spPr>
            <a:xfrm>
              <a:off x="1373" y="1620"/>
              <a:ext cx="398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61AE0B35-9191-65C0-0FA6-4A141FDD6EDE}"/>
                </a:ext>
              </a:extLst>
            </p:cNvPr>
            <p:cNvSpPr/>
            <p:nvPr/>
          </p:nvSpPr>
          <p:spPr>
            <a:xfrm flipH="1">
              <a:off x="1584" y="2089"/>
              <a:ext cx="75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直接连接符 203">
              <a:extLst>
                <a:ext uri="{FF2B5EF4-FFF2-40B4-BE49-F238E27FC236}">
                  <a16:creationId xmlns:a16="http://schemas.microsoft.com/office/drawing/2014/main" id="{844885B5-1EC3-2118-11D6-260D54249FE5}"/>
                </a:ext>
              </a:extLst>
            </p:cNvPr>
            <p:cNvSpPr/>
            <p:nvPr/>
          </p:nvSpPr>
          <p:spPr>
            <a:xfrm>
              <a:off x="1607" y="2089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任意多边形 343242">
              <a:extLst>
                <a:ext uri="{FF2B5EF4-FFF2-40B4-BE49-F238E27FC236}">
                  <a16:creationId xmlns:a16="http://schemas.microsoft.com/office/drawing/2014/main" id="{5AF62CAE-43DB-1C0D-2045-6776E2D0846C}"/>
                </a:ext>
              </a:extLst>
            </p:cNvPr>
            <p:cNvSpPr/>
            <p:nvPr/>
          </p:nvSpPr>
          <p:spPr>
            <a:xfrm>
              <a:off x="2146" y="2331"/>
              <a:ext cx="188" cy="25"/>
            </a:xfrm>
            <a:custGeom>
              <a:avLst/>
              <a:gdLst/>
              <a:ahLst/>
              <a:cxnLst/>
              <a:rect l="0" t="0" r="0" b="0"/>
              <a:pathLst>
                <a:path w="1313" h="175">
                  <a:moveTo>
                    <a:pt x="0" y="0"/>
                  </a:moveTo>
                  <a:lnTo>
                    <a:pt x="28" y="15"/>
                  </a:lnTo>
                  <a:lnTo>
                    <a:pt x="58" y="30"/>
                  </a:lnTo>
                  <a:lnTo>
                    <a:pt x="87" y="45"/>
                  </a:lnTo>
                  <a:lnTo>
                    <a:pt x="117" y="59"/>
                  </a:lnTo>
                  <a:lnTo>
                    <a:pt x="146" y="72"/>
                  </a:lnTo>
                  <a:lnTo>
                    <a:pt x="177" y="85"/>
                  </a:lnTo>
                  <a:lnTo>
                    <a:pt x="208" y="97"/>
                  </a:lnTo>
                  <a:lnTo>
                    <a:pt x="238" y="107"/>
                  </a:lnTo>
                  <a:lnTo>
                    <a:pt x="270" y="117"/>
                  </a:lnTo>
                  <a:lnTo>
                    <a:pt x="301" y="126"/>
                  </a:lnTo>
                  <a:lnTo>
                    <a:pt x="333" y="135"/>
                  </a:lnTo>
                  <a:lnTo>
                    <a:pt x="364" y="142"/>
                  </a:lnTo>
                  <a:lnTo>
                    <a:pt x="396" y="149"/>
                  </a:lnTo>
                  <a:lnTo>
                    <a:pt x="429" y="155"/>
                  </a:lnTo>
                  <a:lnTo>
                    <a:pt x="461" y="161"/>
                  </a:lnTo>
                  <a:lnTo>
                    <a:pt x="494" y="166"/>
                  </a:lnTo>
                  <a:lnTo>
                    <a:pt x="525" y="169"/>
                  </a:lnTo>
                  <a:lnTo>
                    <a:pt x="558" y="171"/>
                  </a:lnTo>
                  <a:lnTo>
                    <a:pt x="591" y="174"/>
                  </a:lnTo>
                  <a:lnTo>
                    <a:pt x="623" y="175"/>
                  </a:lnTo>
                  <a:lnTo>
                    <a:pt x="656" y="175"/>
                  </a:lnTo>
                  <a:lnTo>
                    <a:pt x="690" y="175"/>
                  </a:lnTo>
                  <a:lnTo>
                    <a:pt x="723" y="174"/>
                  </a:lnTo>
                  <a:lnTo>
                    <a:pt x="755" y="171"/>
                  </a:lnTo>
                  <a:lnTo>
                    <a:pt x="788" y="169"/>
                  </a:lnTo>
                  <a:lnTo>
                    <a:pt x="819" y="166"/>
                  </a:lnTo>
                  <a:lnTo>
                    <a:pt x="852" y="161"/>
                  </a:lnTo>
                  <a:lnTo>
                    <a:pt x="885" y="155"/>
                  </a:lnTo>
                  <a:lnTo>
                    <a:pt x="916" y="149"/>
                  </a:lnTo>
                  <a:lnTo>
                    <a:pt x="949" y="142"/>
                  </a:lnTo>
                  <a:lnTo>
                    <a:pt x="980" y="135"/>
                  </a:lnTo>
                  <a:lnTo>
                    <a:pt x="1012" y="126"/>
                  </a:lnTo>
                  <a:lnTo>
                    <a:pt x="1043" y="117"/>
                  </a:lnTo>
                  <a:lnTo>
                    <a:pt x="1075" y="107"/>
                  </a:lnTo>
                  <a:lnTo>
                    <a:pt x="1105" y="97"/>
                  </a:lnTo>
                  <a:lnTo>
                    <a:pt x="1137" y="85"/>
                  </a:lnTo>
                  <a:lnTo>
                    <a:pt x="1167" y="72"/>
                  </a:lnTo>
                  <a:lnTo>
                    <a:pt x="1196" y="59"/>
                  </a:lnTo>
                  <a:lnTo>
                    <a:pt x="1227" y="45"/>
                  </a:lnTo>
                  <a:lnTo>
                    <a:pt x="1256" y="30"/>
                  </a:lnTo>
                  <a:lnTo>
                    <a:pt x="1285" y="15"/>
                  </a:lnTo>
                  <a:lnTo>
                    <a:pt x="1313" y="0"/>
                  </a:lnTo>
                </a:path>
              </a:pathLst>
            </a:cu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322BE35D-8C2F-5CA2-3860-3B685A58D71C}"/>
                </a:ext>
              </a:extLst>
            </p:cNvPr>
            <p:cNvSpPr/>
            <p:nvPr/>
          </p:nvSpPr>
          <p:spPr>
            <a:xfrm>
              <a:off x="1584" y="2089"/>
              <a:ext cx="1" cy="24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55208F46-E2CD-091B-143A-2280529F6BA4}"/>
                </a:ext>
              </a:extLst>
            </p:cNvPr>
            <p:cNvSpPr/>
            <p:nvPr/>
          </p:nvSpPr>
          <p:spPr>
            <a:xfrm flipV="1">
              <a:off x="1772" y="2089"/>
              <a:ext cx="1" cy="24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直接连接符 207">
              <a:extLst>
                <a:ext uri="{FF2B5EF4-FFF2-40B4-BE49-F238E27FC236}">
                  <a16:creationId xmlns:a16="http://schemas.microsoft.com/office/drawing/2014/main" id="{2E8F8F89-0EBB-A6F4-2AAC-117642FAA634}"/>
                </a:ext>
              </a:extLst>
            </p:cNvPr>
            <p:cNvSpPr/>
            <p:nvPr/>
          </p:nvSpPr>
          <p:spPr>
            <a:xfrm flipV="1">
              <a:off x="2149" y="2089"/>
              <a:ext cx="1" cy="24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直接连接符 208">
              <a:extLst>
                <a:ext uri="{FF2B5EF4-FFF2-40B4-BE49-F238E27FC236}">
                  <a16:creationId xmlns:a16="http://schemas.microsoft.com/office/drawing/2014/main" id="{ECF9BF7F-25E1-A6B2-93E2-09D810C6D103}"/>
                </a:ext>
              </a:extLst>
            </p:cNvPr>
            <p:cNvSpPr/>
            <p:nvPr/>
          </p:nvSpPr>
          <p:spPr>
            <a:xfrm flipH="1">
              <a:off x="1678" y="2356"/>
              <a:ext cx="562" cy="1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任意多边形 343247">
              <a:extLst>
                <a:ext uri="{FF2B5EF4-FFF2-40B4-BE49-F238E27FC236}">
                  <a16:creationId xmlns:a16="http://schemas.microsoft.com/office/drawing/2014/main" id="{06DEA62F-56D7-2066-9649-BFFCFEEF8F3B}"/>
                </a:ext>
              </a:extLst>
            </p:cNvPr>
            <p:cNvSpPr/>
            <p:nvPr/>
          </p:nvSpPr>
          <p:spPr>
            <a:xfrm>
              <a:off x="1771" y="2331"/>
              <a:ext cx="375" cy="25"/>
            </a:xfrm>
            <a:custGeom>
              <a:avLst/>
              <a:gdLst/>
              <a:ahLst/>
              <a:cxnLst/>
              <a:rect l="0" t="0" r="0" b="0"/>
              <a:pathLst>
                <a:path w="2626" h="175">
                  <a:moveTo>
                    <a:pt x="0" y="0"/>
                  </a:moveTo>
                  <a:lnTo>
                    <a:pt x="63" y="16"/>
                  </a:lnTo>
                  <a:lnTo>
                    <a:pt x="126" y="31"/>
                  </a:lnTo>
                  <a:lnTo>
                    <a:pt x="189" y="47"/>
                  </a:lnTo>
                  <a:lnTo>
                    <a:pt x="252" y="62"/>
                  </a:lnTo>
                  <a:lnTo>
                    <a:pt x="315" y="75"/>
                  </a:lnTo>
                  <a:lnTo>
                    <a:pt x="379" y="87"/>
                  </a:lnTo>
                  <a:lnTo>
                    <a:pt x="442" y="99"/>
                  </a:lnTo>
                  <a:lnTo>
                    <a:pt x="507" y="110"/>
                  </a:lnTo>
                  <a:lnTo>
                    <a:pt x="571" y="120"/>
                  </a:lnTo>
                  <a:lnTo>
                    <a:pt x="635" y="129"/>
                  </a:lnTo>
                  <a:lnTo>
                    <a:pt x="699" y="138"/>
                  </a:lnTo>
                  <a:lnTo>
                    <a:pt x="763" y="145"/>
                  </a:lnTo>
                  <a:lnTo>
                    <a:pt x="829" y="152"/>
                  </a:lnTo>
                  <a:lnTo>
                    <a:pt x="893" y="157"/>
                  </a:lnTo>
                  <a:lnTo>
                    <a:pt x="957" y="163"/>
                  </a:lnTo>
                  <a:lnTo>
                    <a:pt x="1022" y="167"/>
                  </a:lnTo>
                  <a:lnTo>
                    <a:pt x="1086" y="170"/>
                  </a:lnTo>
                  <a:lnTo>
                    <a:pt x="1152" y="173"/>
                  </a:lnTo>
                  <a:lnTo>
                    <a:pt x="1216" y="175"/>
                  </a:lnTo>
                  <a:lnTo>
                    <a:pt x="1281" y="175"/>
                  </a:lnTo>
                  <a:lnTo>
                    <a:pt x="1345" y="175"/>
                  </a:lnTo>
                  <a:lnTo>
                    <a:pt x="1411" y="175"/>
                  </a:lnTo>
                  <a:lnTo>
                    <a:pt x="1475" y="173"/>
                  </a:lnTo>
                  <a:lnTo>
                    <a:pt x="1540" y="170"/>
                  </a:lnTo>
                  <a:lnTo>
                    <a:pt x="1604" y="167"/>
                  </a:lnTo>
                  <a:lnTo>
                    <a:pt x="1670" y="163"/>
                  </a:lnTo>
                  <a:lnTo>
                    <a:pt x="1734" y="157"/>
                  </a:lnTo>
                  <a:lnTo>
                    <a:pt x="1798" y="152"/>
                  </a:lnTo>
                  <a:lnTo>
                    <a:pt x="1863" y="145"/>
                  </a:lnTo>
                  <a:lnTo>
                    <a:pt x="1928" y="138"/>
                  </a:lnTo>
                  <a:lnTo>
                    <a:pt x="1992" y="129"/>
                  </a:lnTo>
                  <a:lnTo>
                    <a:pt x="2056" y="120"/>
                  </a:lnTo>
                  <a:lnTo>
                    <a:pt x="2120" y="110"/>
                  </a:lnTo>
                  <a:lnTo>
                    <a:pt x="2184" y="99"/>
                  </a:lnTo>
                  <a:lnTo>
                    <a:pt x="2247" y="87"/>
                  </a:lnTo>
                  <a:lnTo>
                    <a:pt x="2311" y="75"/>
                  </a:lnTo>
                  <a:lnTo>
                    <a:pt x="2374" y="62"/>
                  </a:lnTo>
                  <a:lnTo>
                    <a:pt x="2437" y="47"/>
                  </a:lnTo>
                  <a:lnTo>
                    <a:pt x="2500" y="31"/>
                  </a:lnTo>
                  <a:lnTo>
                    <a:pt x="2563" y="16"/>
                  </a:lnTo>
                  <a:lnTo>
                    <a:pt x="2626" y="0"/>
                  </a:lnTo>
                </a:path>
              </a:pathLst>
            </a:cu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任意多边形 343248">
              <a:extLst>
                <a:ext uri="{FF2B5EF4-FFF2-40B4-BE49-F238E27FC236}">
                  <a16:creationId xmlns:a16="http://schemas.microsoft.com/office/drawing/2014/main" id="{79EE9E7E-2E4B-9272-B21F-778DBF46E99B}"/>
                </a:ext>
              </a:extLst>
            </p:cNvPr>
            <p:cNvSpPr/>
            <p:nvPr/>
          </p:nvSpPr>
          <p:spPr>
            <a:xfrm>
              <a:off x="1584" y="2331"/>
              <a:ext cx="187" cy="25"/>
            </a:xfrm>
            <a:custGeom>
              <a:avLst/>
              <a:gdLst/>
              <a:ahLst/>
              <a:cxnLst/>
              <a:rect l="0" t="0" r="0" b="0"/>
              <a:pathLst>
                <a:path w="1312" h="175">
                  <a:moveTo>
                    <a:pt x="0" y="0"/>
                  </a:moveTo>
                  <a:lnTo>
                    <a:pt x="28" y="15"/>
                  </a:lnTo>
                  <a:lnTo>
                    <a:pt x="57" y="30"/>
                  </a:lnTo>
                  <a:lnTo>
                    <a:pt x="86" y="45"/>
                  </a:lnTo>
                  <a:lnTo>
                    <a:pt x="116" y="59"/>
                  </a:lnTo>
                  <a:lnTo>
                    <a:pt x="146" y="72"/>
                  </a:lnTo>
                  <a:lnTo>
                    <a:pt x="176" y="85"/>
                  </a:lnTo>
                  <a:lnTo>
                    <a:pt x="207" y="97"/>
                  </a:lnTo>
                  <a:lnTo>
                    <a:pt x="238" y="107"/>
                  </a:lnTo>
                  <a:lnTo>
                    <a:pt x="269" y="117"/>
                  </a:lnTo>
                  <a:lnTo>
                    <a:pt x="301" y="126"/>
                  </a:lnTo>
                  <a:lnTo>
                    <a:pt x="332" y="135"/>
                  </a:lnTo>
                  <a:lnTo>
                    <a:pt x="364" y="142"/>
                  </a:lnTo>
                  <a:lnTo>
                    <a:pt x="396" y="149"/>
                  </a:lnTo>
                  <a:lnTo>
                    <a:pt x="428" y="155"/>
                  </a:lnTo>
                  <a:lnTo>
                    <a:pt x="461" y="161"/>
                  </a:lnTo>
                  <a:lnTo>
                    <a:pt x="493" y="166"/>
                  </a:lnTo>
                  <a:lnTo>
                    <a:pt x="526" y="169"/>
                  </a:lnTo>
                  <a:lnTo>
                    <a:pt x="557" y="171"/>
                  </a:lnTo>
                  <a:lnTo>
                    <a:pt x="590" y="174"/>
                  </a:lnTo>
                  <a:lnTo>
                    <a:pt x="624" y="175"/>
                  </a:lnTo>
                  <a:lnTo>
                    <a:pt x="657" y="175"/>
                  </a:lnTo>
                  <a:lnTo>
                    <a:pt x="689" y="175"/>
                  </a:lnTo>
                  <a:lnTo>
                    <a:pt x="722" y="174"/>
                  </a:lnTo>
                  <a:lnTo>
                    <a:pt x="755" y="171"/>
                  </a:lnTo>
                  <a:lnTo>
                    <a:pt x="787" y="169"/>
                  </a:lnTo>
                  <a:lnTo>
                    <a:pt x="820" y="166"/>
                  </a:lnTo>
                  <a:lnTo>
                    <a:pt x="851" y="161"/>
                  </a:lnTo>
                  <a:lnTo>
                    <a:pt x="884" y="155"/>
                  </a:lnTo>
                  <a:lnTo>
                    <a:pt x="917" y="149"/>
                  </a:lnTo>
                  <a:lnTo>
                    <a:pt x="948" y="142"/>
                  </a:lnTo>
                  <a:lnTo>
                    <a:pt x="980" y="135"/>
                  </a:lnTo>
                  <a:lnTo>
                    <a:pt x="1011" y="126"/>
                  </a:lnTo>
                  <a:lnTo>
                    <a:pt x="1043" y="117"/>
                  </a:lnTo>
                  <a:lnTo>
                    <a:pt x="1074" y="107"/>
                  </a:lnTo>
                  <a:lnTo>
                    <a:pt x="1105" y="97"/>
                  </a:lnTo>
                  <a:lnTo>
                    <a:pt x="1136" y="85"/>
                  </a:lnTo>
                  <a:lnTo>
                    <a:pt x="1166" y="72"/>
                  </a:lnTo>
                  <a:lnTo>
                    <a:pt x="1196" y="59"/>
                  </a:lnTo>
                  <a:lnTo>
                    <a:pt x="1226" y="45"/>
                  </a:lnTo>
                  <a:lnTo>
                    <a:pt x="1255" y="30"/>
                  </a:lnTo>
                  <a:lnTo>
                    <a:pt x="1284" y="15"/>
                  </a:lnTo>
                  <a:lnTo>
                    <a:pt x="1312" y="0"/>
                  </a:lnTo>
                </a:path>
              </a:pathLst>
            </a:custGeom>
            <a:noFill/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直接连接符 211">
              <a:extLst>
                <a:ext uri="{FF2B5EF4-FFF2-40B4-BE49-F238E27FC236}">
                  <a16:creationId xmlns:a16="http://schemas.microsoft.com/office/drawing/2014/main" id="{EA01ACDE-1CAE-4912-18BB-43DC028811F4}"/>
                </a:ext>
              </a:extLst>
            </p:cNvPr>
            <p:cNvSpPr/>
            <p:nvPr/>
          </p:nvSpPr>
          <p:spPr>
            <a:xfrm flipH="1">
              <a:off x="1678" y="2089"/>
              <a:ext cx="56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直接连接符 212">
              <a:extLst>
                <a:ext uri="{FF2B5EF4-FFF2-40B4-BE49-F238E27FC236}">
                  <a16:creationId xmlns:a16="http://schemas.microsoft.com/office/drawing/2014/main" id="{171B844A-CEF0-D718-3BA9-6EA185A31AF7}"/>
                </a:ext>
              </a:extLst>
            </p:cNvPr>
            <p:cNvSpPr/>
            <p:nvPr/>
          </p:nvSpPr>
          <p:spPr>
            <a:xfrm>
              <a:off x="2334" y="2089"/>
              <a:ext cx="1" cy="24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直接连接符 213">
              <a:extLst>
                <a:ext uri="{FF2B5EF4-FFF2-40B4-BE49-F238E27FC236}">
                  <a16:creationId xmlns:a16="http://schemas.microsoft.com/office/drawing/2014/main" id="{BA8A5092-4F7F-B71B-D584-6107562598F1}"/>
                </a:ext>
              </a:extLst>
            </p:cNvPr>
            <p:cNvSpPr/>
            <p:nvPr/>
          </p:nvSpPr>
          <p:spPr>
            <a:xfrm>
              <a:off x="1547" y="1198"/>
              <a:ext cx="82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直接连接符 214">
              <a:extLst>
                <a:ext uri="{FF2B5EF4-FFF2-40B4-BE49-F238E27FC236}">
                  <a16:creationId xmlns:a16="http://schemas.microsoft.com/office/drawing/2014/main" id="{682A7532-B969-6963-00EB-418B5211DE95}"/>
                </a:ext>
              </a:extLst>
            </p:cNvPr>
            <p:cNvSpPr/>
            <p:nvPr/>
          </p:nvSpPr>
          <p:spPr>
            <a:xfrm flipH="1">
              <a:off x="1547" y="1127"/>
              <a:ext cx="82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直接连接符 215">
              <a:extLst>
                <a:ext uri="{FF2B5EF4-FFF2-40B4-BE49-F238E27FC236}">
                  <a16:creationId xmlns:a16="http://schemas.microsoft.com/office/drawing/2014/main" id="{76B24A2C-91DA-86EC-B2A4-29794C67A09E}"/>
                </a:ext>
              </a:extLst>
            </p:cNvPr>
            <p:cNvSpPr/>
            <p:nvPr/>
          </p:nvSpPr>
          <p:spPr>
            <a:xfrm flipV="1">
              <a:off x="1547" y="1127"/>
              <a:ext cx="1" cy="7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直接连接符 216">
              <a:extLst>
                <a:ext uri="{FF2B5EF4-FFF2-40B4-BE49-F238E27FC236}">
                  <a16:creationId xmlns:a16="http://schemas.microsoft.com/office/drawing/2014/main" id="{D6A79C8B-CB99-7652-6106-F58628B3B99C}"/>
                </a:ext>
              </a:extLst>
            </p:cNvPr>
            <p:cNvSpPr/>
            <p:nvPr/>
          </p:nvSpPr>
          <p:spPr>
            <a:xfrm flipH="1">
              <a:off x="1678" y="1127"/>
              <a:ext cx="562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直接连接符 217">
              <a:extLst>
                <a:ext uri="{FF2B5EF4-FFF2-40B4-BE49-F238E27FC236}">
                  <a16:creationId xmlns:a16="http://schemas.microsoft.com/office/drawing/2014/main" id="{56E8B003-6AD9-77C8-775B-077B0BA3B9FD}"/>
                </a:ext>
              </a:extLst>
            </p:cNvPr>
            <p:cNvSpPr/>
            <p:nvPr/>
          </p:nvSpPr>
          <p:spPr>
            <a:xfrm>
              <a:off x="1607" y="1127"/>
              <a:ext cx="703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直接连接符 218">
              <a:extLst>
                <a:ext uri="{FF2B5EF4-FFF2-40B4-BE49-F238E27FC236}">
                  <a16:creationId xmlns:a16="http://schemas.microsoft.com/office/drawing/2014/main" id="{5740FEF5-814D-A94D-BF62-1430FE425D24}"/>
                </a:ext>
              </a:extLst>
            </p:cNvPr>
            <p:cNvSpPr/>
            <p:nvPr/>
          </p:nvSpPr>
          <p:spPr>
            <a:xfrm flipV="1">
              <a:off x="2370" y="1127"/>
              <a:ext cx="1" cy="7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直接连接符 219">
              <a:extLst>
                <a:ext uri="{FF2B5EF4-FFF2-40B4-BE49-F238E27FC236}">
                  <a16:creationId xmlns:a16="http://schemas.microsoft.com/office/drawing/2014/main" id="{5CADC331-4460-7DA0-8E1B-1FC7A3D14DCC}"/>
                </a:ext>
              </a:extLst>
            </p:cNvPr>
            <p:cNvSpPr/>
            <p:nvPr/>
          </p:nvSpPr>
          <p:spPr>
            <a:xfrm>
              <a:off x="2146" y="1620"/>
              <a:ext cx="399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20E476F5-5467-C3BE-7DFB-24AADEC659D1}"/>
                </a:ext>
              </a:extLst>
            </p:cNvPr>
            <p:cNvSpPr/>
            <p:nvPr/>
          </p:nvSpPr>
          <p:spPr>
            <a:xfrm flipH="1" flipV="1">
              <a:off x="1373" y="2058"/>
              <a:ext cx="31" cy="3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66022EFD-8B4A-DD85-FF77-6FE91EF76E70}"/>
                </a:ext>
              </a:extLst>
            </p:cNvPr>
            <p:cNvSpPr/>
            <p:nvPr/>
          </p:nvSpPr>
          <p:spPr>
            <a:xfrm flipH="1" flipV="1">
              <a:off x="1373" y="1979"/>
              <a:ext cx="110" cy="11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直接连接符 222">
              <a:extLst>
                <a:ext uri="{FF2B5EF4-FFF2-40B4-BE49-F238E27FC236}">
                  <a16:creationId xmlns:a16="http://schemas.microsoft.com/office/drawing/2014/main" id="{EA65AE47-A755-7936-6EFE-2972858D7E1C}"/>
                </a:ext>
              </a:extLst>
            </p:cNvPr>
            <p:cNvSpPr/>
            <p:nvPr/>
          </p:nvSpPr>
          <p:spPr>
            <a:xfrm flipH="1" flipV="1">
              <a:off x="1373" y="1900"/>
              <a:ext cx="189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3E4D0644-E24E-6B1A-17F8-5586E0BC1006}"/>
                </a:ext>
              </a:extLst>
            </p:cNvPr>
            <p:cNvSpPr/>
            <p:nvPr/>
          </p:nvSpPr>
          <p:spPr>
            <a:xfrm flipH="1" flipV="1">
              <a:off x="1373" y="1821"/>
              <a:ext cx="268" cy="26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直接连接符 224">
              <a:extLst>
                <a:ext uri="{FF2B5EF4-FFF2-40B4-BE49-F238E27FC236}">
                  <a16:creationId xmlns:a16="http://schemas.microsoft.com/office/drawing/2014/main" id="{8C43E25A-6E8B-16A6-555A-03767F944FAD}"/>
                </a:ext>
              </a:extLst>
            </p:cNvPr>
            <p:cNvSpPr/>
            <p:nvPr/>
          </p:nvSpPr>
          <p:spPr>
            <a:xfrm flipH="1" flipV="1">
              <a:off x="1373" y="1742"/>
              <a:ext cx="347" cy="34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直接连接符 225">
              <a:extLst>
                <a:ext uri="{FF2B5EF4-FFF2-40B4-BE49-F238E27FC236}">
                  <a16:creationId xmlns:a16="http://schemas.microsoft.com/office/drawing/2014/main" id="{CF19BF87-4FAE-9D78-5BB2-0FD216AD66E2}"/>
                </a:ext>
              </a:extLst>
            </p:cNvPr>
            <p:cNvSpPr/>
            <p:nvPr/>
          </p:nvSpPr>
          <p:spPr>
            <a:xfrm flipH="1" flipV="1">
              <a:off x="1373" y="1663"/>
              <a:ext cx="375" cy="375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直接连接符 226">
              <a:extLst>
                <a:ext uri="{FF2B5EF4-FFF2-40B4-BE49-F238E27FC236}">
                  <a16:creationId xmlns:a16="http://schemas.microsoft.com/office/drawing/2014/main" id="{0ED55A36-B4FF-4444-2472-59338C4FE56E}"/>
                </a:ext>
              </a:extLst>
            </p:cNvPr>
            <p:cNvSpPr/>
            <p:nvPr/>
          </p:nvSpPr>
          <p:spPr>
            <a:xfrm flipH="1" flipV="1">
              <a:off x="1409" y="1620"/>
              <a:ext cx="339" cy="33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直接连接符 227">
              <a:extLst>
                <a:ext uri="{FF2B5EF4-FFF2-40B4-BE49-F238E27FC236}">
                  <a16:creationId xmlns:a16="http://schemas.microsoft.com/office/drawing/2014/main" id="{6055A047-6564-AC66-AD4C-A0621A64C8CE}"/>
                </a:ext>
              </a:extLst>
            </p:cNvPr>
            <p:cNvSpPr/>
            <p:nvPr/>
          </p:nvSpPr>
          <p:spPr>
            <a:xfrm flipH="1" flipV="1">
              <a:off x="1488" y="1620"/>
              <a:ext cx="260" cy="26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直接连接符 228">
              <a:extLst>
                <a:ext uri="{FF2B5EF4-FFF2-40B4-BE49-F238E27FC236}">
                  <a16:creationId xmlns:a16="http://schemas.microsoft.com/office/drawing/2014/main" id="{2F6CACD2-D1CC-F6A2-B447-754037F917D5}"/>
                </a:ext>
              </a:extLst>
            </p:cNvPr>
            <p:cNvSpPr/>
            <p:nvPr/>
          </p:nvSpPr>
          <p:spPr>
            <a:xfrm flipH="1" flipV="1">
              <a:off x="1567" y="1620"/>
              <a:ext cx="181" cy="18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直接连接符 229">
              <a:extLst>
                <a:ext uri="{FF2B5EF4-FFF2-40B4-BE49-F238E27FC236}">
                  <a16:creationId xmlns:a16="http://schemas.microsoft.com/office/drawing/2014/main" id="{692521DA-13ED-530C-0D7F-83BADAB7233B}"/>
                </a:ext>
              </a:extLst>
            </p:cNvPr>
            <p:cNvSpPr/>
            <p:nvPr/>
          </p:nvSpPr>
          <p:spPr>
            <a:xfrm flipH="1" flipV="1">
              <a:off x="1646" y="1620"/>
              <a:ext cx="102" cy="1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316D512D-17B8-D99E-D42C-ABB575DEFFE7}"/>
                </a:ext>
              </a:extLst>
            </p:cNvPr>
            <p:cNvSpPr/>
            <p:nvPr/>
          </p:nvSpPr>
          <p:spPr>
            <a:xfrm flipH="1" flipV="1">
              <a:off x="2170" y="2066"/>
              <a:ext cx="23" cy="23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E161040E-99C3-FBD8-E599-3FC00A85C3D8}"/>
                </a:ext>
              </a:extLst>
            </p:cNvPr>
            <p:cNvSpPr/>
            <p:nvPr/>
          </p:nvSpPr>
          <p:spPr>
            <a:xfrm flipH="1" flipV="1">
              <a:off x="1725" y="1620"/>
              <a:ext cx="23" cy="23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2ABDEF08-BE63-0C3E-DD9C-6D70D68BC9F5}"/>
                </a:ext>
              </a:extLst>
            </p:cNvPr>
            <p:cNvSpPr/>
            <p:nvPr/>
          </p:nvSpPr>
          <p:spPr>
            <a:xfrm flipH="1" flipV="1">
              <a:off x="2170" y="1987"/>
              <a:ext cx="102" cy="10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8F46EB22-8031-8764-804B-BA0E52A5150F}"/>
                </a:ext>
              </a:extLst>
            </p:cNvPr>
            <p:cNvSpPr/>
            <p:nvPr/>
          </p:nvSpPr>
          <p:spPr>
            <a:xfrm flipH="1" flipV="1">
              <a:off x="2170" y="1908"/>
              <a:ext cx="181" cy="18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635C14F7-FE5F-8BB8-17E3-41B210F577DF}"/>
                </a:ext>
              </a:extLst>
            </p:cNvPr>
            <p:cNvSpPr/>
            <p:nvPr/>
          </p:nvSpPr>
          <p:spPr>
            <a:xfrm flipH="1" flipV="1">
              <a:off x="2170" y="1829"/>
              <a:ext cx="260" cy="26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A7299E8F-AF61-223D-F779-AE33373FDDCB}"/>
                </a:ext>
              </a:extLst>
            </p:cNvPr>
            <p:cNvSpPr/>
            <p:nvPr/>
          </p:nvSpPr>
          <p:spPr>
            <a:xfrm flipH="1" flipV="1">
              <a:off x="2170" y="1749"/>
              <a:ext cx="339" cy="34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E8125BFA-7697-9F3D-067B-EE7D7591E2C8}"/>
                </a:ext>
              </a:extLst>
            </p:cNvPr>
            <p:cNvSpPr/>
            <p:nvPr/>
          </p:nvSpPr>
          <p:spPr>
            <a:xfrm flipH="1" flipV="1">
              <a:off x="2170" y="1670"/>
              <a:ext cx="375" cy="376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54CCE366-EADD-A7F0-D66E-9BD453ECFC4D}"/>
                </a:ext>
              </a:extLst>
            </p:cNvPr>
            <p:cNvSpPr/>
            <p:nvPr/>
          </p:nvSpPr>
          <p:spPr>
            <a:xfrm flipH="1" flipV="1">
              <a:off x="2198" y="1620"/>
              <a:ext cx="347" cy="347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直接连接符 238">
              <a:extLst>
                <a:ext uri="{FF2B5EF4-FFF2-40B4-BE49-F238E27FC236}">
                  <a16:creationId xmlns:a16="http://schemas.microsoft.com/office/drawing/2014/main" id="{E227ED23-B93F-5F36-EAC9-D0953E4D2F17}"/>
                </a:ext>
              </a:extLst>
            </p:cNvPr>
            <p:cNvSpPr/>
            <p:nvPr/>
          </p:nvSpPr>
          <p:spPr>
            <a:xfrm flipH="1" flipV="1">
              <a:off x="2277" y="1620"/>
              <a:ext cx="268" cy="26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EF228A3D-1543-0C73-E3C4-A3C3F46B7C1B}"/>
                </a:ext>
              </a:extLst>
            </p:cNvPr>
            <p:cNvSpPr/>
            <p:nvPr/>
          </p:nvSpPr>
          <p:spPr>
            <a:xfrm flipH="1" flipV="1">
              <a:off x="2356" y="1620"/>
              <a:ext cx="189" cy="189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606227ED-1CC8-0B8C-21CB-5F6351A6AB88}"/>
                </a:ext>
              </a:extLst>
            </p:cNvPr>
            <p:cNvSpPr/>
            <p:nvPr/>
          </p:nvSpPr>
          <p:spPr>
            <a:xfrm flipH="1" flipV="1">
              <a:off x="2435" y="1620"/>
              <a:ext cx="110" cy="110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4530A65F-04C5-E400-1AF5-44E4B9215264}"/>
                </a:ext>
              </a:extLst>
            </p:cNvPr>
            <p:cNvSpPr/>
            <p:nvPr/>
          </p:nvSpPr>
          <p:spPr>
            <a:xfrm flipH="1" flipV="1">
              <a:off x="2514" y="1620"/>
              <a:ext cx="31" cy="3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EDEEC0B3-CC98-7029-55F0-683708DC01A3}"/>
                </a:ext>
              </a:extLst>
            </p:cNvPr>
            <p:cNvSpPr/>
            <p:nvPr/>
          </p:nvSpPr>
          <p:spPr>
            <a:xfrm>
              <a:off x="2146" y="822"/>
              <a:ext cx="1" cy="1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3493681A-EC59-4981-306F-3A3B71102201}"/>
                </a:ext>
              </a:extLst>
            </p:cNvPr>
            <p:cNvSpPr/>
            <p:nvPr/>
          </p:nvSpPr>
          <p:spPr>
            <a:xfrm>
              <a:off x="2240" y="1127"/>
              <a:ext cx="1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C848836E-58B9-F11C-D9C3-D57AF82D741C}"/>
                </a:ext>
              </a:extLst>
            </p:cNvPr>
            <p:cNvSpPr/>
            <p:nvPr/>
          </p:nvSpPr>
          <p:spPr>
            <a:xfrm>
              <a:off x="2370" y="1127"/>
              <a:ext cx="1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直接连接符 245">
              <a:extLst>
                <a:ext uri="{FF2B5EF4-FFF2-40B4-BE49-F238E27FC236}">
                  <a16:creationId xmlns:a16="http://schemas.microsoft.com/office/drawing/2014/main" id="{137ED51D-852D-4D28-6F9B-CD4A3E5DAF64}"/>
                </a:ext>
              </a:extLst>
            </p:cNvPr>
            <p:cNvSpPr/>
            <p:nvPr/>
          </p:nvSpPr>
          <p:spPr>
            <a:xfrm>
              <a:off x="2371" y="1198"/>
              <a:ext cx="1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直接连接符 246">
              <a:extLst>
                <a:ext uri="{FF2B5EF4-FFF2-40B4-BE49-F238E27FC236}">
                  <a16:creationId xmlns:a16="http://schemas.microsoft.com/office/drawing/2014/main" id="{B3174A0A-6A42-9F15-3EBC-990B8E257173}"/>
                </a:ext>
              </a:extLst>
            </p:cNvPr>
            <p:cNvSpPr/>
            <p:nvPr/>
          </p:nvSpPr>
          <p:spPr>
            <a:xfrm>
              <a:off x="2272" y="1198"/>
              <a:ext cx="1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2630CC2B-39A1-92C5-591C-EEFDA2417A91}"/>
                </a:ext>
              </a:extLst>
            </p:cNvPr>
            <p:cNvSpPr/>
            <p:nvPr/>
          </p:nvSpPr>
          <p:spPr>
            <a:xfrm>
              <a:off x="2248" y="1620"/>
              <a:ext cx="1" cy="1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任意多边形 343286">
              <a:extLst>
                <a:ext uri="{FF2B5EF4-FFF2-40B4-BE49-F238E27FC236}">
                  <a16:creationId xmlns:a16="http://schemas.microsoft.com/office/drawing/2014/main" id="{316DECAE-C4CF-BBEB-4114-74088BD19F61}"/>
                </a:ext>
              </a:extLst>
            </p:cNvPr>
            <p:cNvSpPr/>
            <p:nvPr/>
          </p:nvSpPr>
          <p:spPr>
            <a:xfrm>
              <a:off x="1547" y="2681"/>
              <a:ext cx="823" cy="790"/>
            </a:xfrm>
            <a:custGeom>
              <a:avLst/>
              <a:gdLst/>
              <a:ahLst/>
              <a:cxnLst/>
              <a:rect l="0" t="0" r="0" b="0"/>
              <a:pathLst>
                <a:path w="5760" h="5531">
                  <a:moveTo>
                    <a:pt x="5760" y="2881"/>
                  </a:moveTo>
                  <a:lnTo>
                    <a:pt x="5760" y="2834"/>
                  </a:lnTo>
                  <a:lnTo>
                    <a:pt x="5759" y="2785"/>
                  </a:lnTo>
                  <a:lnTo>
                    <a:pt x="5757" y="2736"/>
                  </a:lnTo>
                  <a:lnTo>
                    <a:pt x="5754" y="2688"/>
                  </a:lnTo>
                  <a:lnTo>
                    <a:pt x="5750" y="2639"/>
                  </a:lnTo>
                  <a:lnTo>
                    <a:pt x="5745" y="2591"/>
                  </a:lnTo>
                  <a:lnTo>
                    <a:pt x="5740" y="2542"/>
                  </a:lnTo>
                  <a:lnTo>
                    <a:pt x="5735" y="2494"/>
                  </a:lnTo>
                  <a:lnTo>
                    <a:pt x="5728" y="2445"/>
                  </a:lnTo>
                  <a:lnTo>
                    <a:pt x="5719" y="2397"/>
                  </a:lnTo>
                  <a:lnTo>
                    <a:pt x="5711" y="2349"/>
                  </a:lnTo>
                  <a:lnTo>
                    <a:pt x="5702" y="2302"/>
                  </a:lnTo>
                  <a:lnTo>
                    <a:pt x="5691" y="2254"/>
                  </a:lnTo>
                  <a:lnTo>
                    <a:pt x="5680" y="2207"/>
                  </a:lnTo>
                  <a:lnTo>
                    <a:pt x="5668" y="2159"/>
                  </a:lnTo>
                  <a:lnTo>
                    <a:pt x="5656" y="2113"/>
                  </a:lnTo>
                  <a:lnTo>
                    <a:pt x="5642" y="2066"/>
                  </a:lnTo>
                  <a:lnTo>
                    <a:pt x="5628" y="2019"/>
                  </a:lnTo>
                  <a:lnTo>
                    <a:pt x="5613" y="1973"/>
                  </a:lnTo>
                  <a:lnTo>
                    <a:pt x="5598" y="1927"/>
                  </a:lnTo>
                  <a:lnTo>
                    <a:pt x="5581" y="1880"/>
                  </a:lnTo>
                  <a:lnTo>
                    <a:pt x="5564" y="1835"/>
                  </a:lnTo>
                  <a:lnTo>
                    <a:pt x="5546" y="1791"/>
                  </a:lnTo>
                  <a:lnTo>
                    <a:pt x="5527" y="1745"/>
                  </a:lnTo>
                  <a:lnTo>
                    <a:pt x="5507" y="1701"/>
                  </a:lnTo>
                  <a:lnTo>
                    <a:pt x="5487" y="1656"/>
                  </a:lnTo>
                  <a:lnTo>
                    <a:pt x="5466" y="1613"/>
                  </a:lnTo>
                  <a:lnTo>
                    <a:pt x="5444" y="1569"/>
                  </a:lnTo>
                  <a:lnTo>
                    <a:pt x="5422" y="1526"/>
                  </a:lnTo>
                  <a:lnTo>
                    <a:pt x="5399" y="1484"/>
                  </a:lnTo>
                  <a:lnTo>
                    <a:pt x="5374" y="1441"/>
                  </a:lnTo>
                  <a:lnTo>
                    <a:pt x="5350" y="1399"/>
                  </a:lnTo>
                  <a:lnTo>
                    <a:pt x="5325" y="1358"/>
                  </a:lnTo>
                  <a:lnTo>
                    <a:pt x="5298" y="1316"/>
                  </a:lnTo>
                  <a:lnTo>
                    <a:pt x="5271" y="1276"/>
                  </a:lnTo>
                  <a:lnTo>
                    <a:pt x="5245" y="1235"/>
                  </a:lnTo>
                  <a:lnTo>
                    <a:pt x="5217" y="1196"/>
                  </a:lnTo>
                  <a:lnTo>
                    <a:pt x="5187" y="1157"/>
                  </a:lnTo>
                  <a:lnTo>
                    <a:pt x="5158" y="1117"/>
                  </a:lnTo>
                  <a:lnTo>
                    <a:pt x="5128" y="1080"/>
                  </a:lnTo>
                  <a:lnTo>
                    <a:pt x="5098" y="1042"/>
                  </a:lnTo>
                  <a:lnTo>
                    <a:pt x="5066" y="1004"/>
                  </a:lnTo>
                  <a:lnTo>
                    <a:pt x="5033" y="968"/>
                  </a:lnTo>
                  <a:lnTo>
                    <a:pt x="5001" y="932"/>
                  </a:lnTo>
                  <a:lnTo>
                    <a:pt x="4968" y="896"/>
                  </a:lnTo>
                  <a:lnTo>
                    <a:pt x="4934" y="861"/>
                  </a:lnTo>
                  <a:lnTo>
                    <a:pt x="4899" y="827"/>
                  </a:lnTo>
                  <a:lnTo>
                    <a:pt x="4864" y="793"/>
                  </a:lnTo>
                  <a:lnTo>
                    <a:pt x="4829" y="759"/>
                  </a:lnTo>
                  <a:lnTo>
                    <a:pt x="4793" y="727"/>
                  </a:lnTo>
                  <a:lnTo>
                    <a:pt x="4757" y="695"/>
                  </a:lnTo>
                  <a:lnTo>
                    <a:pt x="4720" y="664"/>
                  </a:lnTo>
                  <a:lnTo>
                    <a:pt x="4681" y="633"/>
                  </a:lnTo>
                  <a:lnTo>
                    <a:pt x="4644" y="603"/>
                  </a:lnTo>
                  <a:lnTo>
                    <a:pt x="4604" y="574"/>
                  </a:lnTo>
                  <a:lnTo>
                    <a:pt x="4566" y="545"/>
                  </a:lnTo>
                  <a:lnTo>
                    <a:pt x="4526" y="517"/>
                  </a:lnTo>
                  <a:lnTo>
                    <a:pt x="4485" y="489"/>
                  </a:lnTo>
                  <a:lnTo>
                    <a:pt x="4445" y="462"/>
                  </a:lnTo>
                  <a:lnTo>
                    <a:pt x="4403" y="436"/>
                  </a:lnTo>
                  <a:lnTo>
                    <a:pt x="4363" y="410"/>
                  </a:lnTo>
                  <a:lnTo>
                    <a:pt x="4321" y="386"/>
                  </a:lnTo>
                  <a:lnTo>
                    <a:pt x="4279" y="361"/>
                  </a:lnTo>
                  <a:lnTo>
                    <a:pt x="4235" y="339"/>
                  </a:lnTo>
                  <a:lnTo>
                    <a:pt x="4192" y="316"/>
                  </a:lnTo>
                  <a:lnTo>
                    <a:pt x="4149" y="294"/>
                  </a:lnTo>
                  <a:lnTo>
                    <a:pt x="4105" y="273"/>
                  </a:lnTo>
                  <a:lnTo>
                    <a:pt x="4060" y="253"/>
                  </a:lnTo>
                  <a:lnTo>
                    <a:pt x="4016" y="233"/>
                  </a:lnTo>
                  <a:lnTo>
                    <a:pt x="3972" y="214"/>
                  </a:lnTo>
                  <a:lnTo>
                    <a:pt x="3926" y="197"/>
                  </a:lnTo>
                  <a:lnTo>
                    <a:pt x="3881" y="179"/>
                  </a:lnTo>
                  <a:lnTo>
                    <a:pt x="3835" y="163"/>
                  </a:lnTo>
                  <a:lnTo>
                    <a:pt x="3789" y="147"/>
                  </a:lnTo>
                  <a:lnTo>
                    <a:pt x="3743" y="132"/>
                  </a:lnTo>
                  <a:lnTo>
                    <a:pt x="3696" y="118"/>
                  </a:lnTo>
                  <a:lnTo>
                    <a:pt x="3650" y="105"/>
                  </a:lnTo>
                  <a:lnTo>
                    <a:pt x="3602" y="92"/>
                  </a:lnTo>
                  <a:lnTo>
                    <a:pt x="3555" y="80"/>
                  </a:lnTo>
                  <a:lnTo>
                    <a:pt x="3507" y="69"/>
                  </a:lnTo>
                  <a:lnTo>
                    <a:pt x="3460" y="59"/>
                  </a:lnTo>
                  <a:lnTo>
                    <a:pt x="3413" y="50"/>
                  </a:lnTo>
                  <a:lnTo>
                    <a:pt x="3365" y="41"/>
                  </a:lnTo>
                  <a:lnTo>
                    <a:pt x="3316" y="34"/>
                  </a:lnTo>
                  <a:lnTo>
                    <a:pt x="3268" y="27"/>
                  </a:lnTo>
                  <a:lnTo>
                    <a:pt x="3220" y="20"/>
                  </a:lnTo>
                  <a:lnTo>
                    <a:pt x="3171" y="15"/>
                  </a:lnTo>
                  <a:lnTo>
                    <a:pt x="3124" y="10"/>
                  </a:lnTo>
                  <a:lnTo>
                    <a:pt x="3075" y="7"/>
                  </a:lnTo>
                  <a:lnTo>
                    <a:pt x="3027" y="3"/>
                  </a:lnTo>
                  <a:lnTo>
                    <a:pt x="2978" y="1"/>
                  </a:lnTo>
                  <a:lnTo>
                    <a:pt x="2929" y="0"/>
                  </a:lnTo>
                  <a:lnTo>
                    <a:pt x="2881" y="0"/>
                  </a:lnTo>
                  <a:lnTo>
                    <a:pt x="2832" y="0"/>
                  </a:lnTo>
                  <a:lnTo>
                    <a:pt x="2783" y="1"/>
                  </a:lnTo>
                  <a:lnTo>
                    <a:pt x="2734" y="3"/>
                  </a:lnTo>
                  <a:lnTo>
                    <a:pt x="2686" y="7"/>
                  </a:lnTo>
                  <a:lnTo>
                    <a:pt x="2637" y="10"/>
                  </a:lnTo>
                  <a:lnTo>
                    <a:pt x="2589" y="15"/>
                  </a:lnTo>
                  <a:lnTo>
                    <a:pt x="2540" y="20"/>
                  </a:lnTo>
                  <a:lnTo>
                    <a:pt x="2492" y="27"/>
                  </a:lnTo>
                  <a:lnTo>
                    <a:pt x="2445" y="34"/>
                  </a:lnTo>
                  <a:lnTo>
                    <a:pt x="2397" y="41"/>
                  </a:lnTo>
                  <a:lnTo>
                    <a:pt x="2349" y="50"/>
                  </a:lnTo>
                  <a:lnTo>
                    <a:pt x="2301" y="59"/>
                  </a:lnTo>
                  <a:lnTo>
                    <a:pt x="2253" y="69"/>
                  </a:lnTo>
                  <a:lnTo>
                    <a:pt x="2205" y="80"/>
                  </a:lnTo>
                  <a:lnTo>
                    <a:pt x="2159" y="92"/>
                  </a:lnTo>
                  <a:lnTo>
                    <a:pt x="2111" y="105"/>
                  </a:lnTo>
                  <a:lnTo>
                    <a:pt x="2064" y="118"/>
                  </a:lnTo>
                  <a:lnTo>
                    <a:pt x="2019" y="132"/>
                  </a:lnTo>
                  <a:lnTo>
                    <a:pt x="1972" y="147"/>
                  </a:lnTo>
                  <a:lnTo>
                    <a:pt x="1925" y="163"/>
                  </a:lnTo>
                  <a:lnTo>
                    <a:pt x="1880" y="179"/>
                  </a:lnTo>
                  <a:lnTo>
                    <a:pt x="1834" y="197"/>
                  </a:lnTo>
                  <a:lnTo>
                    <a:pt x="1789" y="214"/>
                  </a:lnTo>
                  <a:lnTo>
                    <a:pt x="1745" y="233"/>
                  </a:lnTo>
                  <a:lnTo>
                    <a:pt x="1700" y="253"/>
                  </a:lnTo>
                  <a:lnTo>
                    <a:pt x="1656" y="273"/>
                  </a:lnTo>
                  <a:lnTo>
                    <a:pt x="1612" y="294"/>
                  </a:lnTo>
                  <a:lnTo>
                    <a:pt x="1568" y="316"/>
                  </a:lnTo>
                  <a:lnTo>
                    <a:pt x="1525" y="339"/>
                  </a:lnTo>
                  <a:lnTo>
                    <a:pt x="1483" y="361"/>
                  </a:lnTo>
                  <a:lnTo>
                    <a:pt x="1440" y="386"/>
                  </a:lnTo>
                  <a:lnTo>
                    <a:pt x="1398" y="410"/>
                  </a:lnTo>
                  <a:lnTo>
                    <a:pt x="1357" y="436"/>
                  </a:lnTo>
                  <a:lnTo>
                    <a:pt x="1316" y="462"/>
                  </a:lnTo>
                  <a:lnTo>
                    <a:pt x="1276" y="489"/>
                  </a:lnTo>
                  <a:lnTo>
                    <a:pt x="1235" y="517"/>
                  </a:lnTo>
                  <a:lnTo>
                    <a:pt x="1195" y="545"/>
                  </a:lnTo>
                  <a:lnTo>
                    <a:pt x="1157" y="574"/>
                  </a:lnTo>
                  <a:lnTo>
                    <a:pt x="1117" y="603"/>
                  </a:lnTo>
                  <a:lnTo>
                    <a:pt x="1080" y="633"/>
                  </a:lnTo>
                  <a:lnTo>
                    <a:pt x="1041" y="664"/>
                  </a:lnTo>
                  <a:lnTo>
                    <a:pt x="1005" y="695"/>
                  </a:lnTo>
                  <a:lnTo>
                    <a:pt x="968" y="727"/>
                  </a:lnTo>
                  <a:lnTo>
                    <a:pt x="931" y="759"/>
                  </a:lnTo>
                  <a:lnTo>
                    <a:pt x="896" y="793"/>
                  </a:lnTo>
                  <a:lnTo>
                    <a:pt x="861" y="827"/>
                  </a:lnTo>
                  <a:lnTo>
                    <a:pt x="826" y="861"/>
                  </a:lnTo>
                  <a:lnTo>
                    <a:pt x="793" y="896"/>
                  </a:lnTo>
                  <a:lnTo>
                    <a:pt x="760" y="932"/>
                  </a:lnTo>
                  <a:lnTo>
                    <a:pt x="727" y="968"/>
                  </a:lnTo>
                  <a:lnTo>
                    <a:pt x="695" y="1004"/>
                  </a:lnTo>
                  <a:lnTo>
                    <a:pt x="664" y="1042"/>
                  </a:lnTo>
                  <a:lnTo>
                    <a:pt x="633" y="1080"/>
                  </a:lnTo>
                  <a:lnTo>
                    <a:pt x="602" y="1117"/>
                  </a:lnTo>
                  <a:lnTo>
                    <a:pt x="573" y="1157"/>
                  </a:lnTo>
                  <a:lnTo>
                    <a:pt x="544" y="1196"/>
                  </a:lnTo>
                  <a:lnTo>
                    <a:pt x="516" y="1235"/>
                  </a:lnTo>
                  <a:lnTo>
                    <a:pt x="489" y="1276"/>
                  </a:lnTo>
                  <a:lnTo>
                    <a:pt x="462" y="1316"/>
                  </a:lnTo>
                  <a:lnTo>
                    <a:pt x="437" y="1358"/>
                  </a:lnTo>
                  <a:lnTo>
                    <a:pt x="411" y="1399"/>
                  </a:lnTo>
                  <a:lnTo>
                    <a:pt x="387" y="1441"/>
                  </a:lnTo>
                  <a:lnTo>
                    <a:pt x="362" y="1484"/>
                  </a:lnTo>
                  <a:lnTo>
                    <a:pt x="339" y="1526"/>
                  </a:lnTo>
                  <a:lnTo>
                    <a:pt x="317" y="1569"/>
                  </a:lnTo>
                  <a:lnTo>
                    <a:pt x="294" y="1613"/>
                  </a:lnTo>
                  <a:lnTo>
                    <a:pt x="273" y="1656"/>
                  </a:lnTo>
                  <a:lnTo>
                    <a:pt x="254" y="1701"/>
                  </a:lnTo>
                  <a:lnTo>
                    <a:pt x="234" y="1745"/>
                  </a:lnTo>
                  <a:lnTo>
                    <a:pt x="215" y="1791"/>
                  </a:lnTo>
                  <a:lnTo>
                    <a:pt x="196" y="1835"/>
                  </a:lnTo>
                  <a:lnTo>
                    <a:pt x="180" y="1880"/>
                  </a:lnTo>
                  <a:lnTo>
                    <a:pt x="163" y="1927"/>
                  </a:lnTo>
                  <a:lnTo>
                    <a:pt x="147" y="1973"/>
                  </a:lnTo>
                  <a:lnTo>
                    <a:pt x="132" y="2019"/>
                  </a:lnTo>
                  <a:lnTo>
                    <a:pt x="118" y="2066"/>
                  </a:lnTo>
                  <a:lnTo>
                    <a:pt x="105" y="2113"/>
                  </a:lnTo>
                  <a:lnTo>
                    <a:pt x="93" y="2159"/>
                  </a:lnTo>
                  <a:lnTo>
                    <a:pt x="81" y="2207"/>
                  </a:lnTo>
                  <a:lnTo>
                    <a:pt x="69" y="2254"/>
                  </a:lnTo>
                  <a:lnTo>
                    <a:pt x="59" y="2302"/>
                  </a:lnTo>
                  <a:lnTo>
                    <a:pt x="49" y="2349"/>
                  </a:lnTo>
                  <a:lnTo>
                    <a:pt x="41" y="2397"/>
                  </a:lnTo>
                  <a:lnTo>
                    <a:pt x="33" y="2445"/>
                  </a:lnTo>
                  <a:lnTo>
                    <a:pt x="26" y="2494"/>
                  </a:lnTo>
                  <a:lnTo>
                    <a:pt x="20" y="2542"/>
                  </a:lnTo>
                  <a:lnTo>
                    <a:pt x="16" y="2591"/>
                  </a:lnTo>
                  <a:lnTo>
                    <a:pt x="11" y="2639"/>
                  </a:lnTo>
                  <a:lnTo>
                    <a:pt x="7" y="2688"/>
                  </a:lnTo>
                  <a:lnTo>
                    <a:pt x="4" y="2736"/>
                  </a:lnTo>
                  <a:lnTo>
                    <a:pt x="2" y="2785"/>
                  </a:lnTo>
                  <a:lnTo>
                    <a:pt x="0" y="2834"/>
                  </a:lnTo>
                  <a:lnTo>
                    <a:pt x="0" y="2881"/>
                  </a:lnTo>
                  <a:lnTo>
                    <a:pt x="0" y="2930"/>
                  </a:lnTo>
                  <a:lnTo>
                    <a:pt x="2" y="2979"/>
                  </a:lnTo>
                  <a:lnTo>
                    <a:pt x="4" y="3028"/>
                  </a:lnTo>
                  <a:lnTo>
                    <a:pt x="7" y="3076"/>
                  </a:lnTo>
                  <a:lnTo>
                    <a:pt x="11" y="3125"/>
                  </a:lnTo>
                  <a:lnTo>
                    <a:pt x="16" y="3173"/>
                  </a:lnTo>
                  <a:lnTo>
                    <a:pt x="20" y="3222"/>
                  </a:lnTo>
                  <a:lnTo>
                    <a:pt x="26" y="3270"/>
                  </a:lnTo>
                  <a:lnTo>
                    <a:pt x="33" y="3319"/>
                  </a:lnTo>
                  <a:lnTo>
                    <a:pt x="41" y="3367"/>
                  </a:lnTo>
                  <a:lnTo>
                    <a:pt x="49" y="3415"/>
                  </a:lnTo>
                  <a:lnTo>
                    <a:pt x="59" y="3462"/>
                  </a:lnTo>
                  <a:lnTo>
                    <a:pt x="69" y="3510"/>
                  </a:lnTo>
                  <a:lnTo>
                    <a:pt x="81" y="3557"/>
                  </a:lnTo>
                  <a:lnTo>
                    <a:pt x="93" y="3605"/>
                  </a:lnTo>
                  <a:lnTo>
                    <a:pt x="105" y="3651"/>
                  </a:lnTo>
                  <a:lnTo>
                    <a:pt x="118" y="3698"/>
                  </a:lnTo>
                  <a:lnTo>
                    <a:pt x="132" y="3745"/>
                  </a:lnTo>
                  <a:lnTo>
                    <a:pt x="147" y="3791"/>
                  </a:lnTo>
                  <a:lnTo>
                    <a:pt x="163" y="3837"/>
                  </a:lnTo>
                  <a:lnTo>
                    <a:pt x="180" y="3882"/>
                  </a:lnTo>
                  <a:lnTo>
                    <a:pt x="196" y="3928"/>
                  </a:lnTo>
                  <a:lnTo>
                    <a:pt x="215" y="3973"/>
                  </a:lnTo>
                  <a:lnTo>
                    <a:pt x="234" y="4019"/>
                  </a:lnTo>
                  <a:lnTo>
                    <a:pt x="254" y="4063"/>
                  </a:lnTo>
                  <a:lnTo>
                    <a:pt x="273" y="4108"/>
                  </a:lnTo>
                  <a:lnTo>
                    <a:pt x="294" y="4151"/>
                  </a:lnTo>
                  <a:lnTo>
                    <a:pt x="317" y="4195"/>
                  </a:lnTo>
                  <a:lnTo>
                    <a:pt x="339" y="4238"/>
                  </a:lnTo>
                  <a:lnTo>
                    <a:pt x="362" y="4280"/>
                  </a:lnTo>
                  <a:lnTo>
                    <a:pt x="387" y="4323"/>
                  </a:lnTo>
                  <a:lnTo>
                    <a:pt x="411" y="4365"/>
                  </a:lnTo>
                  <a:lnTo>
                    <a:pt x="437" y="4406"/>
                  </a:lnTo>
                  <a:lnTo>
                    <a:pt x="462" y="4447"/>
                  </a:lnTo>
                  <a:lnTo>
                    <a:pt x="489" y="4488"/>
                  </a:lnTo>
                  <a:lnTo>
                    <a:pt x="516" y="4529"/>
                  </a:lnTo>
                  <a:lnTo>
                    <a:pt x="544" y="4568"/>
                  </a:lnTo>
                  <a:lnTo>
                    <a:pt x="573" y="4607"/>
                  </a:lnTo>
                  <a:lnTo>
                    <a:pt x="602" y="4647"/>
                  </a:lnTo>
                  <a:lnTo>
                    <a:pt x="633" y="4684"/>
                  </a:lnTo>
                  <a:lnTo>
                    <a:pt x="664" y="4722"/>
                  </a:lnTo>
                  <a:lnTo>
                    <a:pt x="695" y="4760"/>
                  </a:lnTo>
                  <a:lnTo>
                    <a:pt x="727" y="4796"/>
                  </a:lnTo>
                  <a:lnTo>
                    <a:pt x="760" y="4832"/>
                  </a:lnTo>
                  <a:lnTo>
                    <a:pt x="793" y="4868"/>
                  </a:lnTo>
                  <a:lnTo>
                    <a:pt x="826" y="4903"/>
                  </a:lnTo>
                  <a:lnTo>
                    <a:pt x="861" y="4937"/>
                  </a:lnTo>
                  <a:lnTo>
                    <a:pt x="896" y="4971"/>
                  </a:lnTo>
                  <a:lnTo>
                    <a:pt x="931" y="5005"/>
                  </a:lnTo>
                  <a:lnTo>
                    <a:pt x="968" y="5037"/>
                  </a:lnTo>
                  <a:lnTo>
                    <a:pt x="1005" y="5069"/>
                  </a:lnTo>
                  <a:lnTo>
                    <a:pt x="1041" y="5100"/>
                  </a:lnTo>
                  <a:lnTo>
                    <a:pt x="1080" y="5131"/>
                  </a:lnTo>
                  <a:lnTo>
                    <a:pt x="1117" y="5161"/>
                  </a:lnTo>
                  <a:lnTo>
                    <a:pt x="1157" y="5190"/>
                  </a:lnTo>
                  <a:lnTo>
                    <a:pt x="1195" y="5219"/>
                  </a:lnTo>
                  <a:lnTo>
                    <a:pt x="1235" y="5247"/>
                  </a:lnTo>
                  <a:lnTo>
                    <a:pt x="1276" y="5275"/>
                  </a:lnTo>
                  <a:lnTo>
                    <a:pt x="1316" y="5302"/>
                  </a:lnTo>
                  <a:lnTo>
                    <a:pt x="1357" y="5328"/>
                  </a:lnTo>
                  <a:lnTo>
                    <a:pt x="1398" y="5354"/>
                  </a:lnTo>
                  <a:lnTo>
                    <a:pt x="1440" y="5378"/>
                  </a:lnTo>
                  <a:lnTo>
                    <a:pt x="1483" y="5403"/>
                  </a:lnTo>
                  <a:lnTo>
                    <a:pt x="1525" y="5425"/>
                  </a:lnTo>
                  <a:lnTo>
                    <a:pt x="1568" y="5448"/>
                  </a:lnTo>
                  <a:lnTo>
                    <a:pt x="1612" y="5469"/>
                  </a:lnTo>
                  <a:lnTo>
                    <a:pt x="1656" y="5491"/>
                  </a:lnTo>
                  <a:lnTo>
                    <a:pt x="1700" y="5511"/>
                  </a:lnTo>
                  <a:lnTo>
                    <a:pt x="1745" y="5531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任意多边形 343287">
              <a:extLst>
                <a:ext uri="{FF2B5EF4-FFF2-40B4-BE49-F238E27FC236}">
                  <a16:creationId xmlns:a16="http://schemas.microsoft.com/office/drawing/2014/main" id="{7250AA2C-4214-3E6B-2A34-A974A5FAEE18}"/>
                </a:ext>
              </a:extLst>
            </p:cNvPr>
            <p:cNvSpPr/>
            <p:nvPr/>
          </p:nvSpPr>
          <p:spPr>
            <a:xfrm>
              <a:off x="1797" y="3092"/>
              <a:ext cx="573" cy="412"/>
            </a:xfrm>
            <a:custGeom>
              <a:avLst/>
              <a:gdLst/>
              <a:ahLst/>
              <a:cxnLst/>
              <a:rect l="0" t="0" r="0" b="0"/>
              <a:pathLst>
                <a:path w="4015" h="2883">
                  <a:moveTo>
                    <a:pt x="0" y="2650"/>
                  </a:moveTo>
                  <a:lnTo>
                    <a:pt x="44" y="2669"/>
                  </a:lnTo>
                  <a:lnTo>
                    <a:pt x="89" y="2686"/>
                  </a:lnTo>
                  <a:lnTo>
                    <a:pt x="135" y="2704"/>
                  </a:lnTo>
                  <a:lnTo>
                    <a:pt x="180" y="2720"/>
                  </a:lnTo>
                  <a:lnTo>
                    <a:pt x="227" y="2736"/>
                  </a:lnTo>
                  <a:lnTo>
                    <a:pt x="274" y="2751"/>
                  </a:lnTo>
                  <a:lnTo>
                    <a:pt x="319" y="2765"/>
                  </a:lnTo>
                  <a:lnTo>
                    <a:pt x="366" y="2778"/>
                  </a:lnTo>
                  <a:lnTo>
                    <a:pt x="414" y="2791"/>
                  </a:lnTo>
                  <a:lnTo>
                    <a:pt x="460" y="2803"/>
                  </a:lnTo>
                  <a:lnTo>
                    <a:pt x="508" y="2814"/>
                  </a:lnTo>
                  <a:lnTo>
                    <a:pt x="556" y="2824"/>
                  </a:lnTo>
                  <a:lnTo>
                    <a:pt x="604" y="2833"/>
                  </a:lnTo>
                  <a:lnTo>
                    <a:pt x="652" y="2842"/>
                  </a:lnTo>
                  <a:lnTo>
                    <a:pt x="700" y="2849"/>
                  </a:lnTo>
                  <a:lnTo>
                    <a:pt x="747" y="2856"/>
                  </a:lnTo>
                  <a:lnTo>
                    <a:pt x="795" y="2863"/>
                  </a:lnTo>
                  <a:lnTo>
                    <a:pt x="844" y="2868"/>
                  </a:lnTo>
                  <a:lnTo>
                    <a:pt x="892" y="2873"/>
                  </a:lnTo>
                  <a:lnTo>
                    <a:pt x="941" y="2876"/>
                  </a:lnTo>
                  <a:lnTo>
                    <a:pt x="989" y="2880"/>
                  </a:lnTo>
                  <a:lnTo>
                    <a:pt x="1038" y="2882"/>
                  </a:lnTo>
                  <a:lnTo>
                    <a:pt x="1087" y="2883"/>
                  </a:lnTo>
                  <a:lnTo>
                    <a:pt x="1136" y="2883"/>
                  </a:lnTo>
                  <a:lnTo>
                    <a:pt x="1184" y="2883"/>
                  </a:lnTo>
                  <a:lnTo>
                    <a:pt x="1233" y="2882"/>
                  </a:lnTo>
                  <a:lnTo>
                    <a:pt x="1282" y="2880"/>
                  </a:lnTo>
                  <a:lnTo>
                    <a:pt x="1330" y="2876"/>
                  </a:lnTo>
                  <a:lnTo>
                    <a:pt x="1379" y="2873"/>
                  </a:lnTo>
                  <a:lnTo>
                    <a:pt x="1426" y="2868"/>
                  </a:lnTo>
                  <a:lnTo>
                    <a:pt x="1475" y="2863"/>
                  </a:lnTo>
                  <a:lnTo>
                    <a:pt x="1523" y="2856"/>
                  </a:lnTo>
                  <a:lnTo>
                    <a:pt x="1571" y="2849"/>
                  </a:lnTo>
                  <a:lnTo>
                    <a:pt x="1620" y="2842"/>
                  </a:lnTo>
                  <a:lnTo>
                    <a:pt x="1668" y="2833"/>
                  </a:lnTo>
                  <a:lnTo>
                    <a:pt x="1715" y="2824"/>
                  </a:lnTo>
                  <a:lnTo>
                    <a:pt x="1762" y="2814"/>
                  </a:lnTo>
                  <a:lnTo>
                    <a:pt x="1810" y="2803"/>
                  </a:lnTo>
                  <a:lnTo>
                    <a:pt x="1857" y="2791"/>
                  </a:lnTo>
                  <a:lnTo>
                    <a:pt x="1905" y="2778"/>
                  </a:lnTo>
                  <a:lnTo>
                    <a:pt x="1951" y="2765"/>
                  </a:lnTo>
                  <a:lnTo>
                    <a:pt x="1998" y="2751"/>
                  </a:lnTo>
                  <a:lnTo>
                    <a:pt x="2044" y="2736"/>
                  </a:lnTo>
                  <a:lnTo>
                    <a:pt x="2090" y="2720"/>
                  </a:lnTo>
                  <a:lnTo>
                    <a:pt x="2136" y="2704"/>
                  </a:lnTo>
                  <a:lnTo>
                    <a:pt x="2181" y="2686"/>
                  </a:lnTo>
                  <a:lnTo>
                    <a:pt x="2227" y="2669"/>
                  </a:lnTo>
                  <a:lnTo>
                    <a:pt x="2271" y="2650"/>
                  </a:lnTo>
                  <a:lnTo>
                    <a:pt x="2315" y="2630"/>
                  </a:lnTo>
                  <a:lnTo>
                    <a:pt x="2360" y="2610"/>
                  </a:lnTo>
                  <a:lnTo>
                    <a:pt x="2404" y="2588"/>
                  </a:lnTo>
                  <a:lnTo>
                    <a:pt x="2447" y="2567"/>
                  </a:lnTo>
                  <a:lnTo>
                    <a:pt x="2490" y="2544"/>
                  </a:lnTo>
                  <a:lnTo>
                    <a:pt x="2534" y="2522"/>
                  </a:lnTo>
                  <a:lnTo>
                    <a:pt x="2576" y="2497"/>
                  </a:lnTo>
                  <a:lnTo>
                    <a:pt x="2618" y="2473"/>
                  </a:lnTo>
                  <a:lnTo>
                    <a:pt x="2658" y="2447"/>
                  </a:lnTo>
                  <a:lnTo>
                    <a:pt x="2700" y="2421"/>
                  </a:lnTo>
                  <a:lnTo>
                    <a:pt x="2740" y="2394"/>
                  </a:lnTo>
                  <a:lnTo>
                    <a:pt x="2781" y="2366"/>
                  </a:lnTo>
                  <a:lnTo>
                    <a:pt x="2821" y="2338"/>
                  </a:lnTo>
                  <a:lnTo>
                    <a:pt x="2859" y="2309"/>
                  </a:lnTo>
                  <a:lnTo>
                    <a:pt x="2899" y="2280"/>
                  </a:lnTo>
                  <a:lnTo>
                    <a:pt x="2936" y="2250"/>
                  </a:lnTo>
                  <a:lnTo>
                    <a:pt x="2975" y="2219"/>
                  </a:lnTo>
                  <a:lnTo>
                    <a:pt x="3012" y="2188"/>
                  </a:lnTo>
                  <a:lnTo>
                    <a:pt x="3048" y="2156"/>
                  </a:lnTo>
                  <a:lnTo>
                    <a:pt x="3084" y="2124"/>
                  </a:lnTo>
                  <a:lnTo>
                    <a:pt x="3119" y="2090"/>
                  </a:lnTo>
                  <a:lnTo>
                    <a:pt x="3154" y="2056"/>
                  </a:lnTo>
                  <a:lnTo>
                    <a:pt x="3189" y="2022"/>
                  </a:lnTo>
                  <a:lnTo>
                    <a:pt x="3223" y="1987"/>
                  </a:lnTo>
                  <a:lnTo>
                    <a:pt x="3256" y="1951"/>
                  </a:lnTo>
                  <a:lnTo>
                    <a:pt x="3288" y="1915"/>
                  </a:lnTo>
                  <a:lnTo>
                    <a:pt x="3321" y="1879"/>
                  </a:lnTo>
                  <a:lnTo>
                    <a:pt x="3353" y="1841"/>
                  </a:lnTo>
                  <a:lnTo>
                    <a:pt x="3383" y="1803"/>
                  </a:lnTo>
                  <a:lnTo>
                    <a:pt x="3413" y="1766"/>
                  </a:lnTo>
                  <a:lnTo>
                    <a:pt x="3442" y="1726"/>
                  </a:lnTo>
                  <a:lnTo>
                    <a:pt x="3472" y="1687"/>
                  </a:lnTo>
                  <a:lnTo>
                    <a:pt x="3500" y="1648"/>
                  </a:lnTo>
                  <a:lnTo>
                    <a:pt x="3526" y="1607"/>
                  </a:lnTo>
                  <a:lnTo>
                    <a:pt x="3553" y="1566"/>
                  </a:lnTo>
                  <a:lnTo>
                    <a:pt x="3580" y="1525"/>
                  </a:lnTo>
                  <a:lnTo>
                    <a:pt x="3605" y="1484"/>
                  </a:lnTo>
                  <a:lnTo>
                    <a:pt x="3629" y="1442"/>
                  </a:lnTo>
                  <a:lnTo>
                    <a:pt x="3654" y="1399"/>
                  </a:lnTo>
                  <a:lnTo>
                    <a:pt x="3677" y="1357"/>
                  </a:lnTo>
                  <a:lnTo>
                    <a:pt x="3699" y="1314"/>
                  </a:lnTo>
                  <a:lnTo>
                    <a:pt x="3721" y="1270"/>
                  </a:lnTo>
                  <a:lnTo>
                    <a:pt x="3742" y="1227"/>
                  </a:lnTo>
                  <a:lnTo>
                    <a:pt x="3762" y="1182"/>
                  </a:lnTo>
                  <a:lnTo>
                    <a:pt x="3782" y="1138"/>
                  </a:lnTo>
                  <a:lnTo>
                    <a:pt x="3801" y="1092"/>
                  </a:lnTo>
                  <a:lnTo>
                    <a:pt x="3819" y="1047"/>
                  </a:lnTo>
                  <a:lnTo>
                    <a:pt x="3836" y="1001"/>
                  </a:lnTo>
                  <a:lnTo>
                    <a:pt x="3853" y="956"/>
                  </a:lnTo>
                  <a:lnTo>
                    <a:pt x="3868" y="910"/>
                  </a:lnTo>
                  <a:lnTo>
                    <a:pt x="3883" y="864"/>
                  </a:lnTo>
                  <a:lnTo>
                    <a:pt x="3897" y="817"/>
                  </a:lnTo>
                  <a:lnTo>
                    <a:pt x="3911" y="770"/>
                  </a:lnTo>
                  <a:lnTo>
                    <a:pt x="3923" y="724"/>
                  </a:lnTo>
                  <a:lnTo>
                    <a:pt x="3935" y="676"/>
                  </a:lnTo>
                  <a:lnTo>
                    <a:pt x="3946" y="629"/>
                  </a:lnTo>
                  <a:lnTo>
                    <a:pt x="3957" y="581"/>
                  </a:lnTo>
                  <a:lnTo>
                    <a:pt x="3966" y="534"/>
                  </a:lnTo>
                  <a:lnTo>
                    <a:pt x="3974" y="486"/>
                  </a:lnTo>
                  <a:lnTo>
                    <a:pt x="3983" y="438"/>
                  </a:lnTo>
                  <a:lnTo>
                    <a:pt x="3990" y="389"/>
                  </a:lnTo>
                  <a:lnTo>
                    <a:pt x="3995" y="341"/>
                  </a:lnTo>
                  <a:lnTo>
                    <a:pt x="4000" y="292"/>
                  </a:lnTo>
                  <a:lnTo>
                    <a:pt x="4005" y="244"/>
                  </a:lnTo>
                  <a:lnTo>
                    <a:pt x="4009" y="195"/>
                  </a:lnTo>
                  <a:lnTo>
                    <a:pt x="4012" y="147"/>
                  </a:lnTo>
                  <a:lnTo>
                    <a:pt x="4014" y="98"/>
                  </a:lnTo>
                  <a:lnTo>
                    <a:pt x="4015" y="49"/>
                  </a:lnTo>
                  <a:lnTo>
                    <a:pt x="4015" y="0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任意多边形 343288">
              <a:extLst>
                <a:ext uri="{FF2B5EF4-FFF2-40B4-BE49-F238E27FC236}">
                  <a16:creationId xmlns:a16="http://schemas.microsoft.com/office/drawing/2014/main" id="{DAAE6540-0769-77A3-C05E-0ADC1E898FBA}"/>
                </a:ext>
              </a:extLst>
            </p:cNvPr>
            <p:cNvSpPr/>
            <p:nvPr/>
          </p:nvSpPr>
          <p:spPr>
            <a:xfrm>
              <a:off x="1771" y="2905"/>
              <a:ext cx="375" cy="375"/>
            </a:xfrm>
            <a:custGeom>
              <a:avLst/>
              <a:gdLst/>
              <a:ahLst/>
              <a:cxnLst/>
              <a:rect l="0" t="0" r="0" b="0"/>
              <a:pathLst>
                <a:path w="2626" h="2628">
                  <a:moveTo>
                    <a:pt x="2626" y="1313"/>
                  </a:moveTo>
                  <a:lnTo>
                    <a:pt x="2625" y="1281"/>
                  </a:lnTo>
                  <a:lnTo>
                    <a:pt x="2624" y="1248"/>
                  </a:lnTo>
                  <a:lnTo>
                    <a:pt x="2623" y="1215"/>
                  </a:lnTo>
                  <a:lnTo>
                    <a:pt x="2619" y="1183"/>
                  </a:lnTo>
                  <a:lnTo>
                    <a:pt x="2616" y="1150"/>
                  </a:lnTo>
                  <a:lnTo>
                    <a:pt x="2611" y="1119"/>
                  </a:lnTo>
                  <a:lnTo>
                    <a:pt x="2607" y="1086"/>
                  </a:lnTo>
                  <a:lnTo>
                    <a:pt x="2601" y="1053"/>
                  </a:lnTo>
                  <a:lnTo>
                    <a:pt x="2594" y="1022"/>
                  </a:lnTo>
                  <a:lnTo>
                    <a:pt x="2586" y="990"/>
                  </a:lnTo>
                  <a:lnTo>
                    <a:pt x="2577" y="958"/>
                  </a:lnTo>
                  <a:lnTo>
                    <a:pt x="2568" y="927"/>
                  </a:lnTo>
                  <a:lnTo>
                    <a:pt x="2558" y="896"/>
                  </a:lnTo>
                  <a:lnTo>
                    <a:pt x="2547" y="864"/>
                  </a:lnTo>
                  <a:lnTo>
                    <a:pt x="2535" y="834"/>
                  </a:lnTo>
                  <a:lnTo>
                    <a:pt x="2523" y="804"/>
                  </a:lnTo>
                  <a:lnTo>
                    <a:pt x="2510" y="773"/>
                  </a:lnTo>
                  <a:lnTo>
                    <a:pt x="2496" y="744"/>
                  </a:lnTo>
                  <a:lnTo>
                    <a:pt x="2482" y="715"/>
                  </a:lnTo>
                  <a:lnTo>
                    <a:pt x="2467" y="686"/>
                  </a:lnTo>
                  <a:lnTo>
                    <a:pt x="2450" y="657"/>
                  </a:lnTo>
                  <a:lnTo>
                    <a:pt x="2434" y="629"/>
                  </a:lnTo>
                  <a:lnTo>
                    <a:pt x="2416" y="602"/>
                  </a:lnTo>
                  <a:lnTo>
                    <a:pt x="2398" y="574"/>
                  </a:lnTo>
                  <a:lnTo>
                    <a:pt x="2379" y="547"/>
                  </a:lnTo>
                  <a:lnTo>
                    <a:pt x="2360" y="521"/>
                  </a:lnTo>
                  <a:lnTo>
                    <a:pt x="2339" y="494"/>
                  </a:lnTo>
                  <a:lnTo>
                    <a:pt x="2320" y="470"/>
                  </a:lnTo>
                  <a:lnTo>
                    <a:pt x="2297" y="444"/>
                  </a:lnTo>
                  <a:lnTo>
                    <a:pt x="2275" y="421"/>
                  </a:lnTo>
                  <a:lnTo>
                    <a:pt x="2253" y="396"/>
                  </a:lnTo>
                  <a:lnTo>
                    <a:pt x="2230" y="373"/>
                  </a:lnTo>
                  <a:lnTo>
                    <a:pt x="2206" y="351"/>
                  </a:lnTo>
                  <a:lnTo>
                    <a:pt x="2182" y="329"/>
                  </a:lnTo>
                  <a:lnTo>
                    <a:pt x="2157" y="308"/>
                  </a:lnTo>
                  <a:lnTo>
                    <a:pt x="2132" y="287"/>
                  </a:lnTo>
                  <a:lnTo>
                    <a:pt x="2106" y="267"/>
                  </a:lnTo>
                  <a:lnTo>
                    <a:pt x="2079" y="247"/>
                  </a:lnTo>
                  <a:lnTo>
                    <a:pt x="2052" y="228"/>
                  </a:lnTo>
                  <a:lnTo>
                    <a:pt x="2026" y="211"/>
                  </a:lnTo>
                  <a:lnTo>
                    <a:pt x="1998" y="193"/>
                  </a:lnTo>
                  <a:lnTo>
                    <a:pt x="1970" y="176"/>
                  </a:lnTo>
                  <a:lnTo>
                    <a:pt x="1942" y="160"/>
                  </a:lnTo>
                  <a:lnTo>
                    <a:pt x="1912" y="144"/>
                  </a:lnTo>
                  <a:lnTo>
                    <a:pt x="1883" y="130"/>
                  </a:lnTo>
                  <a:lnTo>
                    <a:pt x="1853" y="116"/>
                  </a:lnTo>
                  <a:lnTo>
                    <a:pt x="1824" y="104"/>
                  </a:lnTo>
                  <a:lnTo>
                    <a:pt x="1793" y="91"/>
                  </a:lnTo>
                  <a:lnTo>
                    <a:pt x="1762" y="79"/>
                  </a:lnTo>
                  <a:lnTo>
                    <a:pt x="1732" y="69"/>
                  </a:lnTo>
                  <a:lnTo>
                    <a:pt x="1700" y="58"/>
                  </a:lnTo>
                  <a:lnTo>
                    <a:pt x="1669" y="49"/>
                  </a:lnTo>
                  <a:lnTo>
                    <a:pt x="1637" y="41"/>
                  </a:lnTo>
                  <a:lnTo>
                    <a:pt x="1606" y="34"/>
                  </a:lnTo>
                  <a:lnTo>
                    <a:pt x="1574" y="27"/>
                  </a:lnTo>
                  <a:lnTo>
                    <a:pt x="1541" y="20"/>
                  </a:lnTo>
                  <a:lnTo>
                    <a:pt x="1509" y="15"/>
                  </a:lnTo>
                  <a:lnTo>
                    <a:pt x="1476" y="10"/>
                  </a:lnTo>
                  <a:lnTo>
                    <a:pt x="1445" y="7"/>
                  </a:lnTo>
                  <a:lnTo>
                    <a:pt x="1412" y="3"/>
                  </a:lnTo>
                  <a:lnTo>
                    <a:pt x="1379" y="2"/>
                  </a:lnTo>
                  <a:lnTo>
                    <a:pt x="1347" y="1"/>
                  </a:lnTo>
                  <a:lnTo>
                    <a:pt x="1314" y="0"/>
                  </a:lnTo>
                  <a:lnTo>
                    <a:pt x="1280" y="1"/>
                  </a:lnTo>
                  <a:lnTo>
                    <a:pt x="1247" y="2"/>
                  </a:lnTo>
                  <a:lnTo>
                    <a:pt x="1215" y="3"/>
                  </a:lnTo>
                  <a:lnTo>
                    <a:pt x="1182" y="7"/>
                  </a:lnTo>
                  <a:lnTo>
                    <a:pt x="1151" y="10"/>
                  </a:lnTo>
                  <a:lnTo>
                    <a:pt x="1118" y="15"/>
                  </a:lnTo>
                  <a:lnTo>
                    <a:pt x="1085" y="20"/>
                  </a:lnTo>
                  <a:lnTo>
                    <a:pt x="1054" y="27"/>
                  </a:lnTo>
                  <a:lnTo>
                    <a:pt x="1021" y="34"/>
                  </a:lnTo>
                  <a:lnTo>
                    <a:pt x="990" y="41"/>
                  </a:lnTo>
                  <a:lnTo>
                    <a:pt x="958" y="49"/>
                  </a:lnTo>
                  <a:lnTo>
                    <a:pt x="927" y="58"/>
                  </a:lnTo>
                  <a:lnTo>
                    <a:pt x="895" y="69"/>
                  </a:lnTo>
                  <a:lnTo>
                    <a:pt x="865" y="79"/>
                  </a:lnTo>
                  <a:lnTo>
                    <a:pt x="833" y="91"/>
                  </a:lnTo>
                  <a:lnTo>
                    <a:pt x="803" y="104"/>
                  </a:lnTo>
                  <a:lnTo>
                    <a:pt x="774" y="116"/>
                  </a:lnTo>
                  <a:lnTo>
                    <a:pt x="743" y="130"/>
                  </a:lnTo>
                  <a:lnTo>
                    <a:pt x="714" y="144"/>
                  </a:lnTo>
                  <a:lnTo>
                    <a:pt x="685" y="160"/>
                  </a:lnTo>
                  <a:lnTo>
                    <a:pt x="657" y="176"/>
                  </a:lnTo>
                  <a:lnTo>
                    <a:pt x="629" y="193"/>
                  </a:lnTo>
                  <a:lnTo>
                    <a:pt x="601" y="211"/>
                  </a:lnTo>
                  <a:lnTo>
                    <a:pt x="574" y="228"/>
                  </a:lnTo>
                  <a:lnTo>
                    <a:pt x="547" y="247"/>
                  </a:lnTo>
                  <a:lnTo>
                    <a:pt x="521" y="267"/>
                  </a:lnTo>
                  <a:lnTo>
                    <a:pt x="495" y="287"/>
                  </a:lnTo>
                  <a:lnTo>
                    <a:pt x="469" y="308"/>
                  </a:lnTo>
                  <a:lnTo>
                    <a:pt x="445" y="329"/>
                  </a:lnTo>
                  <a:lnTo>
                    <a:pt x="420" y="351"/>
                  </a:lnTo>
                  <a:lnTo>
                    <a:pt x="397" y="373"/>
                  </a:lnTo>
                  <a:lnTo>
                    <a:pt x="374" y="396"/>
                  </a:lnTo>
                  <a:lnTo>
                    <a:pt x="351" y="421"/>
                  </a:lnTo>
                  <a:lnTo>
                    <a:pt x="329" y="444"/>
                  </a:lnTo>
                  <a:lnTo>
                    <a:pt x="308" y="470"/>
                  </a:lnTo>
                  <a:lnTo>
                    <a:pt x="287" y="494"/>
                  </a:lnTo>
                  <a:lnTo>
                    <a:pt x="267" y="521"/>
                  </a:lnTo>
                  <a:lnTo>
                    <a:pt x="248" y="547"/>
                  </a:lnTo>
                  <a:lnTo>
                    <a:pt x="229" y="574"/>
                  </a:lnTo>
                  <a:lnTo>
                    <a:pt x="210" y="602"/>
                  </a:lnTo>
                  <a:lnTo>
                    <a:pt x="193" y="629"/>
                  </a:lnTo>
                  <a:lnTo>
                    <a:pt x="176" y="657"/>
                  </a:lnTo>
                  <a:lnTo>
                    <a:pt x="160" y="686"/>
                  </a:lnTo>
                  <a:lnTo>
                    <a:pt x="145" y="715"/>
                  </a:lnTo>
                  <a:lnTo>
                    <a:pt x="131" y="744"/>
                  </a:lnTo>
                  <a:lnTo>
                    <a:pt x="117" y="773"/>
                  </a:lnTo>
                  <a:lnTo>
                    <a:pt x="104" y="804"/>
                  </a:lnTo>
                  <a:lnTo>
                    <a:pt x="91" y="834"/>
                  </a:lnTo>
                  <a:lnTo>
                    <a:pt x="80" y="864"/>
                  </a:lnTo>
                  <a:lnTo>
                    <a:pt x="69" y="896"/>
                  </a:lnTo>
                  <a:lnTo>
                    <a:pt x="59" y="927"/>
                  </a:lnTo>
                  <a:lnTo>
                    <a:pt x="49" y="958"/>
                  </a:lnTo>
                  <a:lnTo>
                    <a:pt x="41" y="990"/>
                  </a:lnTo>
                  <a:lnTo>
                    <a:pt x="33" y="1022"/>
                  </a:lnTo>
                  <a:lnTo>
                    <a:pt x="27" y="1053"/>
                  </a:lnTo>
                  <a:lnTo>
                    <a:pt x="20" y="1086"/>
                  </a:lnTo>
                  <a:lnTo>
                    <a:pt x="15" y="1119"/>
                  </a:lnTo>
                  <a:lnTo>
                    <a:pt x="11" y="1150"/>
                  </a:lnTo>
                  <a:lnTo>
                    <a:pt x="7" y="1183"/>
                  </a:lnTo>
                  <a:lnTo>
                    <a:pt x="4" y="1215"/>
                  </a:lnTo>
                  <a:lnTo>
                    <a:pt x="3" y="1248"/>
                  </a:lnTo>
                  <a:lnTo>
                    <a:pt x="1" y="1281"/>
                  </a:lnTo>
                  <a:lnTo>
                    <a:pt x="0" y="1313"/>
                  </a:lnTo>
                  <a:lnTo>
                    <a:pt x="1" y="1347"/>
                  </a:lnTo>
                  <a:lnTo>
                    <a:pt x="3" y="1380"/>
                  </a:lnTo>
                  <a:lnTo>
                    <a:pt x="4" y="1413"/>
                  </a:lnTo>
                  <a:lnTo>
                    <a:pt x="7" y="1445"/>
                  </a:lnTo>
                  <a:lnTo>
                    <a:pt x="11" y="1478"/>
                  </a:lnTo>
                  <a:lnTo>
                    <a:pt x="15" y="1509"/>
                  </a:lnTo>
                  <a:lnTo>
                    <a:pt x="20" y="1542"/>
                  </a:lnTo>
                  <a:lnTo>
                    <a:pt x="27" y="1575"/>
                  </a:lnTo>
                  <a:lnTo>
                    <a:pt x="33" y="1606"/>
                  </a:lnTo>
                  <a:lnTo>
                    <a:pt x="41" y="1638"/>
                  </a:lnTo>
                  <a:lnTo>
                    <a:pt x="49" y="1669"/>
                  </a:lnTo>
                  <a:lnTo>
                    <a:pt x="59" y="1701"/>
                  </a:lnTo>
                  <a:lnTo>
                    <a:pt x="69" y="1732"/>
                  </a:lnTo>
                  <a:lnTo>
                    <a:pt x="80" y="1764"/>
                  </a:lnTo>
                  <a:lnTo>
                    <a:pt x="91" y="1794"/>
                  </a:lnTo>
                  <a:lnTo>
                    <a:pt x="104" y="1824"/>
                  </a:lnTo>
                  <a:lnTo>
                    <a:pt x="117" y="1855"/>
                  </a:lnTo>
                  <a:lnTo>
                    <a:pt x="131" y="1884"/>
                  </a:lnTo>
                  <a:lnTo>
                    <a:pt x="145" y="1913"/>
                  </a:lnTo>
                  <a:lnTo>
                    <a:pt x="160" y="1942"/>
                  </a:lnTo>
                  <a:lnTo>
                    <a:pt x="176" y="1971"/>
                  </a:lnTo>
                  <a:lnTo>
                    <a:pt x="193" y="1999"/>
                  </a:lnTo>
                  <a:lnTo>
                    <a:pt x="210" y="2026"/>
                  </a:lnTo>
                  <a:lnTo>
                    <a:pt x="229" y="2054"/>
                  </a:lnTo>
                  <a:lnTo>
                    <a:pt x="248" y="2081"/>
                  </a:lnTo>
                  <a:lnTo>
                    <a:pt x="267" y="2107"/>
                  </a:lnTo>
                  <a:lnTo>
                    <a:pt x="287" y="2134"/>
                  </a:lnTo>
                  <a:lnTo>
                    <a:pt x="308" y="2158"/>
                  </a:lnTo>
                  <a:lnTo>
                    <a:pt x="329" y="2184"/>
                  </a:lnTo>
                  <a:lnTo>
                    <a:pt x="351" y="2207"/>
                  </a:lnTo>
                  <a:lnTo>
                    <a:pt x="374" y="2232"/>
                  </a:lnTo>
                  <a:lnTo>
                    <a:pt x="397" y="2255"/>
                  </a:lnTo>
                  <a:lnTo>
                    <a:pt x="420" y="2277"/>
                  </a:lnTo>
                  <a:lnTo>
                    <a:pt x="445" y="2299"/>
                  </a:lnTo>
                  <a:lnTo>
                    <a:pt x="469" y="2320"/>
                  </a:lnTo>
                  <a:lnTo>
                    <a:pt x="495" y="2341"/>
                  </a:lnTo>
                  <a:lnTo>
                    <a:pt x="521" y="2361"/>
                  </a:lnTo>
                  <a:lnTo>
                    <a:pt x="547" y="2381"/>
                  </a:lnTo>
                  <a:lnTo>
                    <a:pt x="574" y="2400"/>
                  </a:lnTo>
                  <a:lnTo>
                    <a:pt x="601" y="2417"/>
                  </a:lnTo>
                  <a:lnTo>
                    <a:pt x="629" y="2435"/>
                  </a:lnTo>
                  <a:lnTo>
                    <a:pt x="657" y="2452"/>
                  </a:lnTo>
                  <a:lnTo>
                    <a:pt x="685" y="2467"/>
                  </a:lnTo>
                  <a:lnTo>
                    <a:pt x="714" y="2484"/>
                  </a:lnTo>
                  <a:lnTo>
                    <a:pt x="743" y="2498"/>
                  </a:lnTo>
                  <a:lnTo>
                    <a:pt x="774" y="2512"/>
                  </a:lnTo>
                  <a:lnTo>
                    <a:pt x="803" y="2524"/>
                  </a:lnTo>
                  <a:lnTo>
                    <a:pt x="833" y="2537"/>
                  </a:lnTo>
                  <a:lnTo>
                    <a:pt x="865" y="2549"/>
                  </a:lnTo>
                  <a:lnTo>
                    <a:pt x="895" y="2559"/>
                  </a:lnTo>
                  <a:lnTo>
                    <a:pt x="927" y="2570"/>
                  </a:lnTo>
                  <a:lnTo>
                    <a:pt x="958" y="2579"/>
                  </a:lnTo>
                  <a:lnTo>
                    <a:pt x="990" y="2587"/>
                  </a:lnTo>
                  <a:lnTo>
                    <a:pt x="1021" y="2594"/>
                  </a:lnTo>
                  <a:lnTo>
                    <a:pt x="1054" y="2601"/>
                  </a:lnTo>
                  <a:lnTo>
                    <a:pt x="1085" y="2608"/>
                  </a:lnTo>
                  <a:lnTo>
                    <a:pt x="1118" y="2613"/>
                  </a:lnTo>
                  <a:lnTo>
                    <a:pt x="1151" y="2618"/>
                  </a:lnTo>
                  <a:lnTo>
                    <a:pt x="1182" y="2621"/>
                  </a:lnTo>
                  <a:lnTo>
                    <a:pt x="1215" y="2624"/>
                  </a:lnTo>
                  <a:lnTo>
                    <a:pt x="1247" y="2626"/>
                  </a:lnTo>
                  <a:lnTo>
                    <a:pt x="1280" y="2627"/>
                  </a:lnTo>
                  <a:lnTo>
                    <a:pt x="1314" y="2628"/>
                  </a:lnTo>
                  <a:lnTo>
                    <a:pt x="1347" y="2627"/>
                  </a:lnTo>
                  <a:lnTo>
                    <a:pt x="1379" y="2626"/>
                  </a:lnTo>
                  <a:lnTo>
                    <a:pt x="1412" y="2624"/>
                  </a:lnTo>
                  <a:lnTo>
                    <a:pt x="1445" y="2621"/>
                  </a:lnTo>
                  <a:lnTo>
                    <a:pt x="1476" y="2618"/>
                  </a:lnTo>
                  <a:lnTo>
                    <a:pt x="1509" y="2613"/>
                  </a:lnTo>
                  <a:lnTo>
                    <a:pt x="1541" y="2608"/>
                  </a:lnTo>
                  <a:lnTo>
                    <a:pt x="1574" y="2601"/>
                  </a:lnTo>
                  <a:lnTo>
                    <a:pt x="1606" y="2594"/>
                  </a:lnTo>
                  <a:lnTo>
                    <a:pt x="1637" y="2587"/>
                  </a:lnTo>
                  <a:lnTo>
                    <a:pt x="1669" y="2579"/>
                  </a:lnTo>
                  <a:lnTo>
                    <a:pt x="1700" y="2570"/>
                  </a:lnTo>
                  <a:lnTo>
                    <a:pt x="1732" y="2559"/>
                  </a:lnTo>
                  <a:lnTo>
                    <a:pt x="1762" y="2549"/>
                  </a:lnTo>
                  <a:lnTo>
                    <a:pt x="1793" y="2537"/>
                  </a:lnTo>
                  <a:lnTo>
                    <a:pt x="1824" y="2524"/>
                  </a:lnTo>
                  <a:lnTo>
                    <a:pt x="1853" y="2512"/>
                  </a:lnTo>
                  <a:lnTo>
                    <a:pt x="1883" y="2498"/>
                  </a:lnTo>
                  <a:lnTo>
                    <a:pt x="1912" y="2484"/>
                  </a:lnTo>
                  <a:lnTo>
                    <a:pt x="1942" y="2467"/>
                  </a:lnTo>
                  <a:lnTo>
                    <a:pt x="1970" y="2452"/>
                  </a:lnTo>
                  <a:lnTo>
                    <a:pt x="1998" y="2435"/>
                  </a:lnTo>
                  <a:lnTo>
                    <a:pt x="2026" y="2417"/>
                  </a:lnTo>
                  <a:lnTo>
                    <a:pt x="2052" y="2400"/>
                  </a:lnTo>
                  <a:lnTo>
                    <a:pt x="2079" y="2381"/>
                  </a:lnTo>
                  <a:lnTo>
                    <a:pt x="2106" y="2361"/>
                  </a:lnTo>
                  <a:lnTo>
                    <a:pt x="2132" y="2341"/>
                  </a:lnTo>
                  <a:lnTo>
                    <a:pt x="2157" y="2320"/>
                  </a:lnTo>
                  <a:lnTo>
                    <a:pt x="2182" y="2299"/>
                  </a:lnTo>
                  <a:lnTo>
                    <a:pt x="2206" y="2277"/>
                  </a:lnTo>
                  <a:lnTo>
                    <a:pt x="2230" y="2255"/>
                  </a:lnTo>
                  <a:lnTo>
                    <a:pt x="2253" y="2232"/>
                  </a:lnTo>
                  <a:lnTo>
                    <a:pt x="2275" y="2207"/>
                  </a:lnTo>
                  <a:lnTo>
                    <a:pt x="2297" y="2184"/>
                  </a:lnTo>
                  <a:lnTo>
                    <a:pt x="2320" y="2158"/>
                  </a:lnTo>
                  <a:lnTo>
                    <a:pt x="2339" y="2134"/>
                  </a:lnTo>
                  <a:lnTo>
                    <a:pt x="2360" y="2107"/>
                  </a:lnTo>
                  <a:lnTo>
                    <a:pt x="2379" y="2081"/>
                  </a:lnTo>
                  <a:lnTo>
                    <a:pt x="2398" y="2054"/>
                  </a:lnTo>
                  <a:lnTo>
                    <a:pt x="2416" y="2026"/>
                  </a:lnTo>
                  <a:lnTo>
                    <a:pt x="2434" y="1999"/>
                  </a:lnTo>
                  <a:lnTo>
                    <a:pt x="2450" y="1971"/>
                  </a:lnTo>
                  <a:lnTo>
                    <a:pt x="2467" y="1942"/>
                  </a:lnTo>
                  <a:lnTo>
                    <a:pt x="2482" y="1913"/>
                  </a:lnTo>
                  <a:lnTo>
                    <a:pt x="2496" y="1884"/>
                  </a:lnTo>
                  <a:lnTo>
                    <a:pt x="2510" y="1855"/>
                  </a:lnTo>
                  <a:lnTo>
                    <a:pt x="2523" y="1824"/>
                  </a:lnTo>
                  <a:lnTo>
                    <a:pt x="2535" y="1794"/>
                  </a:lnTo>
                  <a:lnTo>
                    <a:pt x="2547" y="1764"/>
                  </a:lnTo>
                  <a:lnTo>
                    <a:pt x="2558" y="1732"/>
                  </a:lnTo>
                  <a:lnTo>
                    <a:pt x="2568" y="1701"/>
                  </a:lnTo>
                  <a:lnTo>
                    <a:pt x="2577" y="1669"/>
                  </a:lnTo>
                  <a:lnTo>
                    <a:pt x="2586" y="1638"/>
                  </a:lnTo>
                  <a:lnTo>
                    <a:pt x="2594" y="1606"/>
                  </a:lnTo>
                  <a:lnTo>
                    <a:pt x="2601" y="1575"/>
                  </a:lnTo>
                  <a:lnTo>
                    <a:pt x="2607" y="1542"/>
                  </a:lnTo>
                  <a:lnTo>
                    <a:pt x="2611" y="1509"/>
                  </a:lnTo>
                  <a:lnTo>
                    <a:pt x="2616" y="1478"/>
                  </a:lnTo>
                  <a:lnTo>
                    <a:pt x="2619" y="1445"/>
                  </a:lnTo>
                  <a:lnTo>
                    <a:pt x="2623" y="1413"/>
                  </a:lnTo>
                  <a:lnTo>
                    <a:pt x="2624" y="1380"/>
                  </a:lnTo>
                  <a:lnTo>
                    <a:pt x="2625" y="1347"/>
                  </a:lnTo>
                  <a:lnTo>
                    <a:pt x="2626" y="1313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直接连接符 251">
              <a:extLst>
                <a:ext uri="{FF2B5EF4-FFF2-40B4-BE49-F238E27FC236}">
                  <a16:creationId xmlns:a16="http://schemas.microsoft.com/office/drawing/2014/main" id="{9CE19899-9684-4399-F4AC-D4D19C6FF497}"/>
                </a:ext>
              </a:extLst>
            </p:cNvPr>
            <p:cNvSpPr/>
            <p:nvPr/>
          </p:nvSpPr>
          <p:spPr>
            <a:xfrm flipV="1">
              <a:off x="1744" y="1198"/>
              <a:ext cx="1" cy="89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直接连接符 252">
              <a:extLst>
                <a:ext uri="{FF2B5EF4-FFF2-40B4-BE49-F238E27FC236}">
                  <a16:creationId xmlns:a16="http://schemas.microsoft.com/office/drawing/2014/main" id="{1FB54A0C-4A7A-36E8-95E3-D253A9335EC8}"/>
                </a:ext>
              </a:extLst>
            </p:cNvPr>
            <p:cNvSpPr/>
            <p:nvPr/>
          </p:nvSpPr>
          <p:spPr>
            <a:xfrm flipV="1">
              <a:off x="2177" y="1198"/>
              <a:ext cx="1" cy="89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4" name="组合 253">
              <a:extLst>
                <a:ext uri="{FF2B5EF4-FFF2-40B4-BE49-F238E27FC236}">
                  <a16:creationId xmlns:a16="http://schemas.microsoft.com/office/drawing/2014/main" id="{145E7EEC-4112-D619-4FDA-03B22AEB193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46" y="2779"/>
              <a:ext cx="628" cy="629"/>
              <a:chOff x="1634" y="2767"/>
              <a:chExt cx="650" cy="651"/>
            </a:xfrm>
          </p:grpSpPr>
          <p:sp>
            <p:nvSpPr>
              <p:cNvPr id="255" name="任意多边形 343292">
                <a:extLst>
                  <a:ext uri="{FF2B5EF4-FFF2-40B4-BE49-F238E27FC236}">
                    <a16:creationId xmlns:a16="http://schemas.microsoft.com/office/drawing/2014/main" id="{64DCEC98-9E3B-C7D0-7580-E7C851A913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34" y="2767"/>
                <a:ext cx="650" cy="651"/>
              </a:xfrm>
              <a:custGeom>
                <a:avLst/>
                <a:gdLst/>
                <a:ahLst/>
                <a:cxnLst/>
                <a:rect l="0" t="0" r="0" b="0"/>
                <a:pathLst>
                  <a:path w="4549" h="4552">
                    <a:moveTo>
                      <a:pt x="4549" y="2275"/>
                    </a:moveTo>
                    <a:lnTo>
                      <a:pt x="4548" y="2232"/>
                    </a:lnTo>
                    <a:lnTo>
                      <a:pt x="4546" y="2189"/>
                    </a:lnTo>
                    <a:lnTo>
                      <a:pt x="4544" y="2145"/>
                    </a:lnTo>
                    <a:lnTo>
                      <a:pt x="4542" y="2102"/>
                    </a:lnTo>
                    <a:lnTo>
                      <a:pt x="4538" y="2058"/>
                    </a:lnTo>
                    <a:lnTo>
                      <a:pt x="4534" y="2015"/>
                    </a:lnTo>
                    <a:lnTo>
                      <a:pt x="4528" y="1972"/>
                    </a:lnTo>
                    <a:lnTo>
                      <a:pt x="4522" y="1929"/>
                    </a:lnTo>
                    <a:lnTo>
                      <a:pt x="4515" y="1886"/>
                    </a:lnTo>
                    <a:lnTo>
                      <a:pt x="4507" y="1843"/>
                    </a:lnTo>
                    <a:lnTo>
                      <a:pt x="4497" y="1801"/>
                    </a:lnTo>
                    <a:lnTo>
                      <a:pt x="4488" y="1757"/>
                    </a:lnTo>
                    <a:lnTo>
                      <a:pt x="4478" y="1715"/>
                    </a:lnTo>
                    <a:lnTo>
                      <a:pt x="4467" y="1673"/>
                    </a:lnTo>
                    <a:lnTo>
                      <a:pt x="4455" y="1631"/>
                    </a:lnTo>
                    <a:lnTo>
                      <a:pt x="4443" y="1589"/>
                    </a:lnTo>
                    <a:lnTo>
                      <a:pt x="4429" y="1547"/>
                    </a:lnTo>
                    <a:lnTo>
                      <a:pt x="4415" y="1507"/>
                    </a:lnTo>
                    <a:lnTo>
                      <a:pt x="4399" y="1466"/>
                    </a:lnTo>
                    <a:lnTo>
                      <a:pt x="4383" y="1425"/>
                    </a:lnTo>
                    <a:lnTo>
                      <a:pt x="4367" y="1385"/>
                    </a:lnTo>
                    <a:lnTo>
                      <a:pt x="4349" y="1346"/>
                    </a:lnTo>
                    <a:lnTo>
                      <a:pt x="4331" y="1306"/>
                    </a:lnTo>
                    <a:lnTo>
                      <a:pt x="4312" y="1266"/>
                    </a:lnTo>
                    <a:lnTo>
                      <a:pt x="4292" y="1228"/>
                    </a:lnTo>
                    <a:lnTo>
                      <a:pt x="4272" y="1189"/>
                    </a:lnTo>
                    <a:lnTo>
                      <a:pt x="4251" y="1151"/>
                    </a:lnTo>
                    <a:lnTo>
                      <a:pt x="4229" y="1113"/>
                    </a:lnTo>
                    <a:lnTo>
                      <a:pt x="4207" y="1076"/>
                    </a:lnTo>
                    <a:lnTo>
                      <a:pt x="4184" y="1039"/>
                    </a:lnTo>
                    <a:lnTo>
                      <a:pt x="4159" y="1003"/>
                    </a:lnTo>
                    <a:lnTo>
                      <a:pt x="4135" y="966"/>
                    </a:lnTo>
                    <a:lnTo>
                      <a:pt x="4109" y="931"/>
                    </a:lnTo>
                    <a:lnTo>
                      <a:pt x="4083" y="896"/>
                    </a:lnTo>
                    <a:lnTo>
                      <a:pt x="4056" y="863"/>
                    </a:lnTo>
                    <a:lnTo>
                      <a:pt x="4028" y="828"/>
                    </a:lnTo>
                    <a:lnTo>
                      <a:pt x="4000" y="795"/>
                    </a:lnTo>
                    <a:lnTo>
                      <a:pt x="3972" y="762"/>
                    </a:lnTo>
                    <a:lnTo>
                      <a:pt x="3943" y="730"/>
                    </a:lnTo>
                    <a:lnTo>
                      <a:pt x="3913" y="698"/>
                    </a:lnTo>
                    <a:lnTo>
                      <a:pt x="3883" y="667"/>
                    </a:lnTo>
                    <a:lnTo>
                      <a:pt x="3851" y="636"/>
                    </a:lnTo>
                    <a:lnTo>
                      <a:pt x="3820" y="606"/>
                    </a:lnTo>
                    <a:lnTo>
                      <a:pt x="3787" y="577"/>
                    </a:lnTo>
                    <a:lnTo>
                      <a:pt x="3754" y="549"/>
                    </a:lnTo>
                    <a:lnTo>
                      <a:pt x="3722" y="521"/>
                    </a:lnTo>
                    <a:lnTo>
                      <a:pt x="3688" y="493"/>
                    </a:lnTo>
                    <a:lnTo>
                      <a:pt x="3653" y="466"/>
                    </a:lnTo>
                    <a:lnTo>
                      <a:pt x="3618" y="440"/>
                    </a:lnTo>
                    <a:lnTo>
                      <a:pt x="3583" y="415"/>
                    </a:lnTo>
                    <a:lnTo>
                      <a:pt x="3547" y="390"/>
                    </a:lnTo>
                    <a:lnTo>
                      <a:pt x="3510" y="366"/>
                    </a:lnTo>
                    <a:lnTo>
                      <a:pt x="3473" y="342"/>
                    </a:lnTo>
                    <a:lnTo>
                      <a:pt x="3437" y="320"/>
                    </a:lnTo>
                    <a:lnTo>
                      <a:pt x="3398" y="298"/>
                    </a:lnTo>
                    <a:lnTo>
                      <a:pt x="3361" y="277"/>
                    </a:lnTo>
                    <a:lnTo>
                      <a:pt x="3323" y="256"/>
                    </a:lnTo>
                    <a:lnTo>
                      <a:pt x="3283" y="236"/>
                    </a:lnTo>
                    <a:lnTo>
                      <a:pt x="3244" y="217"/>
                    </a:lnTo>
                    <a:lnTo>
                      <a:pt x="3205" y="200"/>
                    </a:lnTo>
                    <a:lnTo>
                      <a:pt x="3165" y="182"/>
                    </a:lnTo>
                    <a:lnTo>
                      <a:pt x="3124" y="165"/>
                    </a:lnTo>
                    <a:lnTo>
                      <a:pt x="3083" y="150"/>
                    </a:lnTo>
                    <a:lnTo>
                      <a:pt x="3043" y="135"/>
                    </a:lnTo>
                    <a:lnTo>
                      <a:pt x="3002" y="119"/>
                    </a:lnTo>
                    <a:lnTo>
                      <a:pt x="2961" y="107"/>
                    </a:lnTo>
                    <a:lnTo>
                      <a:pt x="2919" y="94"/>
                    </a:lnTo>
                    <a:lnTo>
                      <a:pt x="2877" y="82"/>
                    </a:lnTo>
                    <a:lnTo>
                      <a:pt x="2835" y="70"/>
                    </a:lnTo>
                    <a:lnTo>
                      <a:pt x="2793" y="60"/>
                    </a:lnTo>
                    <a:lnTo>
                      <a:pt x="2750" y="51"/>
                    </a:lnTo>
                    <a:lnTo>
                      <a:pt x="2708" y="42"/>
                    </a:lnTo>
                    <a:lnTo>
                      <a:pt x="2665" y="34"/>
                    </a:lnTo>
                    <a:lnTo>
                      <a:pt x="2621" y="27"/>
                    </a:lnTo>
                    <a:lnTo>
                      <a:pt x="2578" y="20"/>
                    </a:lnTo>
                    <a:lnTo>
                      <a:pt x="2535" y="16"/>
                    </a:lnTo>
                    <a:lnTo>
                      <a:pt x="2492" y="11"/>
                    </a:lnTo>
                    <a:lnTo>
                      <a:pt x="2449" y="7"/>
                    </a:lnTo>
                    <a:lnTo>
                      <a:pt x="2404" y="4"/>
                    </a:lnTo>
                    <a:lnTo>
                      <a:pt x="2361" y="2"/>
                    </a:lnTo>
                    <a:lnTo>
                      <a:pt x="2318" y="0"/>
                    </a:lnTo>
                    <a:lnTo>
                      <a:pt x="2275" y="0"/>
                    </a:lnTo>
                    <a:lnTo>
                      <a:pt x="2231" y="0"/>
                    </a:lnTo>
                    <a:lnTo>
                      <a:pt x="2187" y="2"/>
                    </a:lnTo>
                    <a:lnTo>
                      <a:pt x="2144" y="4"/>
                    </a:lnTo>
                    <a:lnTo>
                      <a:pt x="2100" y="7"/>
                    </a:lnTo>
                    <a:lnTo>
                      <a:pt x="2057" y="11"/>
                    </a:lnTo>
                    <a:lnTo>
                      <a:pt x="2014" y="16"/>
                    </a:lnTo>
                    <a:lnTo>
                      <a:pt x="1970" y="20"/>
                    </a:lnTo>
                    <a:lnTo>
                      <a:pt x="1927" y="27"/>
                    </a:lnTo>
                    <a:lnTo>
                      <a:pt x="1884" y="34"/>
                    </a:lnTo>
                    <a:lnTo>
                      <a:pt x="1841" y="42"/>
                    </a:lnTo>
                    <a:lnTo>
                      <a:pt x="1799" y="51"/>
                    </a:lnTo>
                    <a:lnTo>
                      <a:pt x="1756" y="60"/>
                    </a:lnTo>
                    <a:lnTo>
                      <a:pt x="1714" y="70"/>
                    </a:lnTo>
                    <a:lnTo>
                      <a:pt x="1672" y="82"/>
                    </a:lnTo>
                    <a:lnTo>
                      <a:pt x="1630" y="94"/>
                    </a:lnTo>
                    <a:lnTo>
                      <a:pt x="1588" y="107"/>
                    </a:lnTo>
                    <a:lnTo>
                      <a:pt x="1547" y="119"/>
                    </a:lnTo>
                    <a:lnTo>
                      <a:pt x="1506" y="135"/>
                    </a:lnTo>
                    <a:lnTo>
                      <a:pt x="1465" y="150"/>
                    </a:lnTo>
                    <a:lnTo>
                      <a:pt x="1424" y="165"/>
                    </a:lnTo>
                    <a:lnTo>
                      <a:pt x="1384" y="182"/>
                    </a:lnTo>
                    <a:lnTo>
                      <a:pt x="1344" y="200"/>
                    </a:lnTo>
                    <a:lnTo>
                      <a:pt x="1304" y="217"/>
                    </a:lnTo>
                    <a:lnTo>
                      <a:pt x="1266" y="236"/>
                    </a:lnTo>
                    <a:lnTo>
                      <a:pt x="1226" y="256"/>
                    </a:lnTo>
                    <a:lnTo>
                      <a:pt x="1188" y="277"/>
                    </a:lnTo>
                    <a:lnTo>
                      <a:pt x="1150" y="298"/>
                    </a:lnTo>
                    <a:lnTo>
                      <a:pt x="1113" y="320"/>
                    </a:lnTo>
                    <a:lnTo>
                      <a:pt x="1076" y="342"/>
                    </a:lnTo>
                    <a:lnTo>
                      <a:pt x="1038" y="366"/>
                    </a:lnTo>
                    <a:lnTo>
                      <a:pt x="1002" y="390"/>
                    </a:lnTo>
                    <a:lnTo>
                      <a:pt x="966" y="415"/>
                    </a:lnTo>
                    <a:lnTo>
                      <a:pt x="931" y="440"/>
                    </a:lnTo>
                    <a:lnTo>
                      <a:pt x="896" y="466"/>
                    </a:lnTo>
                    <a:lnTo>
                      <a:pt x="861" y="493"/>
                    </a:lnTo>
                    <a:lnTo>
                      <a:pt x="827" y="521"/>
                    </a:lnTo>
                    <a:lnTo>
                      <a:pt x="794" y="549"/>
                    </a:lnTo>
                    <a:lnTo>
                      <a:pt x="762" y="577"/>
                    </a:lnTo>
                    <a:lnTo>
                      <a:pt x="729" y="606"/>
                    </a:lnTo>
                    <a:lnTo>
                      <a:pt x="698" y="636"/>
                    </a:lnTo>
                    <a:lnTo>
                      <a:pt x="666" y="667"/>
                    </a:lnTo>
                    <a:lnTo>
                      <a:pt x="636" y="698"/>
                    </a:lnTo>
                    <a:lnTo>
                      <a:pt x="607" y="730"/>
                    </a:lnTo>
                    <a:lnTo>
                      <a:pt x="576" y="762"/>
                    </a:lnTo>
                    <a:lnTo>
                      <a:pt x="548" y="795"/>
                    </a:lnTo>
                    <a:lnTo>
                      <a:pt x="520" y="828"/>
                    </a:lnTo>
                    <a:lnTo>
                      <a:pt x="492" y="863"/>
                    </a:lnTo>
                    <a:lnTo>
                      <a:pt x="465" y="896"/>
                    </a:lnTo>
                    <a:lnTo>
                      <a:pt x="440" y="931"/>
                    </a:lnTo>
                    <a:lnTo>
                      <a:pt x="414" y="966"/>
                    </a:lnTo>
                    <a:lnTo>
                      <a:pt x="390" y="1003"/>
                    </a:lnTo>
                    <a:lnTo>
                      <a:pt x="366" y="1039"/>
                    </a:lnTo>
                    <a:lnTo>
                      <a:pt x="343" y="1076"/>
                    </a:lnTo>
                    <a:lnTo>
                      <a:pt x="320" y="1113"/>
                    </a:lnTo>
                    <a:lnTo>
                      <a:pt x="297" y="1151"/>
                    </a:lnTo>
                    <a:lnTo>
                      <a:pt x="276" y="1189"/>
                    </a:lnTo>
                    <a:lnTo>
                      <a:pt x="257" y="1228"/>
                    </a:lnTo>
                    <a:lnTo>
                      <a:pt x="237" y="1266"/>
                    </a:lnTo>
                    <a:lnTo>
                      <a:pt x="218" y="1306"/>
                    </a:lnTo>
                    <a:lnTo>
                      <a:pt x="199" y="1346"/>
                    </a:lnTo>
                    <a:lnTo>
                      <a:pt x="182" y="1385"/>
                    </a:lnTo>
                    <a:lnTo>
                      <a:pt x="166" y="1425"/>
                    </a:lnTo>
                    <a:lnTo>
                      <a:pt x="149" y="1466"/>
                    </a:lnTo>
                    <a:lnTo>
                      <a:pt x="134" y="1507"/>
                    </a:lnTo>
                    <a:lnTo>
                      <a:pt x="120" y="1547"/>
                    </a:lnTo>
                    <a:lnTo>
                      <a:pt x="106" y="1589"/>
                    </a:lnTo>
                    <a:lnTo>
                      <a:pt x="93" y="1631"/>
                    </a:lnTo>
                    <a:lnTo>
                      <a:pt x="82" y="1673"/>
                    </a:lnTo>
                    <a:lnTo>
                      <a:pt x="71" y="1715"/>
                    </a:lnTo>
                    <a:lnTo>
                      <a:pt x="61" y="1757"/>
                    </a:lnTo>
                    <a:lnTo>
                      <a:pt x="51" y="1801"/>
                    </a:lnTo>
                    <a:lnTo>
                      <a:pt x="42" y="1843"/>
                    </a:lnTo>
                    <a:lnTo>
                      <a:pt x="34" y="1886"/>
                    </a:lnTo>
                    <a:lnTo>
                      <a:pt x="27" y="1929"/>
                    </a:lnTo>
                    <a:lnTo>
                      <a:pt x="21" y="1972"/>
                    </a:lnTo>
                    <a:lnTo>
                      <a:pt x="15" y="2015"/>
                    </a:lnTo>
                    <a:lnTo>
                      <a:pt x="10" y="2058"/>
                    </a:lnTo>
                    <a:lnTo>
                      <a:pt x="7" y="2102"/>
                    </a:lnTo>
                    <a:lnTo>
                      <a:pt x="5" y="2145"/>
                    </a:lnTo>
                    <a:lnTo>
                      <a:pt x="2" y="2189"/>
                    </a:lnTo>
                    <a:lnTo>
                      <a:pt x="1" y="2232"/>
                    </a:lnTo>
                    <a:lnTo>
                      <a:pt x="0" y="2275"/>
                    </a:lnTo>
                    <a:lnTo>
                      <a:pt x="1" y="2320"/>
                    </a:lnTo>
                    <a:lnTo>
                      <a:pt x="2" y="2363"/>
                    </a:lnTo>
                    <a:lnTo>
                      <a:pt x="5" y="2407"/>
                    </a:lnTo>
                    <a:lnTo>
                      <a:pt x="7" y="2450"/>
                    </a:lnTo>
                    <a:lnTo>
                      <a:pt x="10" y="2494"/>
                    </a:lnTo>
                    <a:lnTo>
                      <a:pt x="15" y="2537"/>
                    </a:lnTo>
                    <a:lnTo>
                      <a:pt x="21" y="2580"/>
                    </a:lnTo>
                    <a:lnTo>
                      <a:pt x="27" y="2623"/>
                    </a:lnTo>
                    <a:lnTo>
                      <a:pt x="34" y="2666"/>
                    </a:lnTo>
                    <a:lnTo>
                      <a:pt x="42" y="2709"/>
                    </a:lnTo>
                    <a:lnTo>
                      <a:pt x="51" y="2751"/>
                    </a:lnTo>
                    <a:lnTo>
                      <a:pt x="61" y="2795"/>
                    </a:lnTo>
                    <a:lnTo>
                      <a:pt x="71" y="2837"/>
                    </a:lnTo>
                    <a:lnTo>
                      <a:pt x="82" y="2879"/>
                    </a:lnTo>
                    <a:lnTo>
                      <a:pt x="93" y="2921"/>
                    </a:lnTo>
                    <a:lnTo>
                      <a:pt x="106" y="2963"/>
                    </a:lnTo>
                    <a:lnTo>
                      <a:pt x="120" y="3005"/>
                    </a:lnTo>
                    <a:lnTo>
                      <a:pt x="134" y="3045"/>
                    </a:lnTo>
                    <a:lnTo>
                      <a:pt x="149" y="3086"/>
                    </a:lnTo>
                    <a:lnTo>
                      <a:pt x="166" y="3127"/>
                    </a:lnTo>
                    <a:lnTo>
                      <a:pt x="182" y="3167"/>
                    </a:lnTo>
                    <a:lnTo>
                      <a:pt x="199" y="3206"/>
                    </a:lnTo>
                    <a:lnTo>
                      <a:pt x="218" y="3246"/>
                    </a:lnTo>
                    <a:lnTo>
                      <a:pt x="237" y="3286"/>
                    </a:lnTo>
                    <a:lnTo>
                      <a:pt x="257" y="3324"/>
                    </a:lnTo>
                    <a:lnTo>
                      <a:pt x="276" y="3363"/>
                    </a:lnTo>
                    <a:lnTo>
                      <a:pt x="297" y="3401"/>
                    </a:lnTo>
                    <a:lnTo>
                      <a:pt x="320" y="3439"/>
                    </a:lnTo>
                    <a:lnTo>
                      <a:pt x="343" y="3476"/>
                    </a:lnTo>
                    <a:lnTo>
                      <a:pt x="366" y="3513"/>
                    </a:lnTo>
                    <a:lnTo>
                      <a:pt x="390" y="3549"/>
                    </a:lnTo>
                    <a:lnTo>
                      <a:pt x="414" y="3586"/>
                    </a:lnTo>
                    <a:lnTo>
                      <a:pt x="440" y="3621"/>
                    </a:lnTo>
                    <a:lnTo>
                      <a:pt x="465" y="3656"/>
                    </a:lnTo>
                    <a:lnTo>
                      <a:pt x="492" y="3689"/>
                    </a:lnTo>
                    <a:lnTo>
                      <a:pt x="520" y="3723"/>
                    </a:lnTo>
                    <a:lnTo>
                      <a:pt x="548" y="3757"/>
                    </a:lnTo>
                    <a:lnTo>
                      <a:pt x="576" y="3790"/>
                    </a:lnTo>
                    <a:lnTo>
                      <a:pt x="607" y="3822"/>
                    </a:lnTo>
                    <a:lnTo>
                      <a:pt x="636" y="3854"/>
                    </a:lnTo>
                    <a:lnTo>
                      <a:pt x="666" y="3885"/>
                    </a:lnTo>
                    <a:lnTo>
                      <a:pt x="698" y="3916"/>
                    </a:lnTo>
                    <a:lnTo>
                      <a:pt x="729" y="3946"/>
                    </a:lnTo>
                    <a:lnTo>
                      <a:pt x="762" y="3975"/>
                    </a:lnTo>
                    <a:lnTo>
                      <a:pt x="794" y="4003"/>
                    </a:lnTo>
                    <a:lnTo>
                      <a:pt x="827" y="4031"/>
                    </a:lnTo>
                    <a:lnTo>
                      <a:pt x="861" y="4059"/>
                    </a:lnTo>
                    <a:lnTo>
                      <a:pt x="896" y="4086"/>
                    </a:lnTo>
                    <a:lnTo>
                      <a:pt x="931" y="4112"/>
                    </a:lnTo>
                    <a:lnTo>
                      <a:pt x="966" y="4137"/>
                    </a:lnTo>
                    <a:lnTo>
                      <a:pt x="1002" y="4162"/>
                    </a:lnTo>
                    <a:lnTo>
                      <a:pt x="1038" y="4186"/>
                    </a:lnTo>
                    <a:lnTo>
                      <a:pt x="1076" y="4210"/>
                    </a:lnTo>
                    <a:lnTo>
                      <a:pt x="1113" y="4232"/>
                    </a:lnTo>
                    <a:lnTo>
                      <a:pt x="1150" y="4254"/>
                    </a:lnTo>
                    <a:lnTo>
                      <a:pt x="1188" y="4275"/>
                    </a:lnTo>
                    <a:lnTo>
                      <a:pt x="1226" y="4296"/>
                    </a:lnTo>
                    <a:lnTo>
                      <a:pt x="1266" y="4315"/>
                    </a:lnTo>
                    <a:lnTo>
                      <a:pt x="1304" y="4335"/>
                    </a:lnTo>
                    <a:lnTo>
                      <a:pt x="1344" y="4352"/>
                    </a:lnTo>
                    <a:lnTo>
                      <a:pt x="1384" y="4370"/>
                    </a:lnTo>
                    <a:lnTo>
                      <a:pt x="1424" y="4387"/>
                    </a:lnTo>
                    <a:lnTo>
                      <a:pt x="1465" y="4402"/>
                    </a:lnTo>
                    <a:lnTo>
                      <a:pt x="1506" y="4417"/>
                    </a:lnTo>
                    <a:lnTo>
                      <a:pt x="1547" y="4431"/>
                    </a:lnTo>
                    <a:lnTo>
                      <a:pt x="1588" y="4445"/>
                    </a:lnTo>
                    <a:lnTo>
                      <a:pt x="1630" y="4458"/>
                    </a:lnTo>
                    <a:lnTo>
                      <a:pt x="1672" y="4470"/>
                    </a:lnTo>
                    <a:lnTo>
                      <a:pt x="1714" y="4482"/>
                    </a:lnTo>
                    <a:lnTo>
                      <a:pt x="1756" y="4492"/>
                    </a:lnTo>
                    <a:lnTo>
                      <a:pt x="1799" y="4501"/>
                    </a:lnTo>
                    <a:lnTo>
                      <a:pt x="1841" y="4510"/>
                    </a:lnTo>
                    <a:lnTo>
                      <a:pt x="1884" y="4518"/>
                    </a:lnTo>
                    <a:lnTo>
                      <a:pt x="1927" y="4525"/>
                    </a:lnTo>
                    <a:lnTo>
                      <a:pt x="1970" y="4531"/>
                    </a:lnTo>
                    <a:lnTo>
                      <a:pt x="2014" y="4536"/>
                    </a:lnTo>
                    <a:lnTo>
                      <a:pt x="2057" y="4541"/>
                    </a:lnTo>
                    <a:lnTo>
                      <a:pt x="2100" y="4545"/>
                    </a:lnTo>
                    <a:lnTo>
                      <a:pt x="2144" y="4548"/>
                    </a:lnTo>
                    <a:lnTo>
                      <a:pt x="2187" y="4550"/>
                    </a:lnTo>
                    <a:lnTo>
                      <a:pt x="2231" y="4552"/>
                    </a:lnTo>
                    <a:lnTo>
                      <a:pt x="2275" y="4552"/>
                    </a:lnTo>
                    <a:lnTo>
                      <a:pt x="2318" y="4552"/>
                    </a:lnTo>
                    <a:lnTo>
                      <a:pt x="2361" y="4550"/>
                    </a:lnTo>
                    <a:lnTo>
                      <a:pt x="2404" y="4548"/>
                    </a:lnTo>
                    <a:lnTo>
                      <a:pt x="2449" y="4545"/>
                    </a:lnTo>
                    <a:lnTo>
                      <a:pt x="2492" y="4541"/>
                    </a:lnTo>
                    <a:lnTo>
                      <a:pt x="2535" y="4536"/>
                    </a:lnTo>
                    <a:lnTo>
                      <a:pt x="2578" y="4531"/>
                    </a:lnTo>
                    <a:lnTo>
                      <a:pt x="2621" y="4525"/>
                    </a:lnTo>
                    <a:lnTo>
                      <a:pt x="2665" y="4518"/>
                    </a:lnTo>
                  </a:path>
                </a:pathLst>
              </a:custGeom>
              <a:noFill/>
              <a:ln w="28575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" name="任意多边形 343293">
                <a:extLst>
                  <a:ext uri="{FF2B5EF4-FFF2-40B4-BE49-F238E27FC236}">
                    <a16:creationId xmlns:a16="http://schemas.microsoft.com/office/drawing/2014/main" id="{F32CF867-7724-E4D0-AB68-30DAC1C02C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15" y="3092"/>
                <a:ext cx="269" cy="321"/>
              </a:xfrm>
              <a:custGeom>
                <a:avLst/>
                <a:gdLst/>
                <a:ahLst/>
                <a:cxnLst/>
                <a:rect l="0" t="0" r="0" b="0"/>
                <a:pathLst>
                  <a:path w="1884" h="2243">
                    <a:moveTo>
                      <a:pt x="0" y="2243"/>
                    </a:moveTo>
                    <a:lnTo>
                      <a:pt x="43" y="2235"/>
                    </a:lnTo>
                    <a:lnTo>
                      <a:pt x="85" y="2226"/>
                    </a:lnTo>
                    <a:lnTo>
                      <a:pt x="128" y="2217"/>
                    </a:lnTo>
                    <a:lnTo>
                      <a:pt x="170" y="2207"/>
                    </a:lnTo>
                    <a:lnTo>
                      <a:pt x="212" y="2195"/>
                    </a:lnTo>
                    <a:lnTo>
                      <a:pt x="254" y="2183"/>
                    </a:lnTo>
                    <a:lnTo>
                      <a:pt x="296" y="2170"/>
                    </a:lnTo>
                    <a:lnTo>
                      <a:pt x="337" y="2156"/>
                    </a:lnTo>
                    <a:lnTo>
                      <a:pt x="378" y="2142"/>
                    </a:lnTo>
                    <a:lnTo>
                      <a:pt x="418" y="2127"/>
                    </a:lnTo>
                    <a:lnTo>
                      <a:pt x="459" y="2112"/>
                    </a:lnTo>
                    <a:lnTo>
                      <a:pt x="500" y="2095"/>
                    </a:lnTo>
                    <a:lnTo>
                      <a:pt x="540" y="2077"/>
                    </a:lnTo>
                    <a:lnTo>
                      <a:pt x="579" y="2060"/>
                    </a:lnTo>
                    <a:lnTo>
                      <a:pt x="618" y="2040"/>
                    </a:lnTo>
                    <a:lnTo>
                      <a:pt x="658" y="2021"/>
                    </a:lnTo>
                    <a:lnTo>
                      <a:pt x="696" y="2000"/>
                    </a:lnTo>
                    <a:lnTo>
                      <a:pt x="733" y="1979"/>
                    </a:lnTo>
                    <a:lnTo>
                      <a:pt x="772" y="1957"/>
                    </a:lnTo>
                    <a:lnTo>
                      <a:pt x="808" y="1935"/>
                    </a:lnTo>
                    <a:lnTo>
                      <a:pt x="845" y="1911"/>
                    </a:lnTo>
                    <a:lnTo>
                      <a:pt x="882" y="1887"/>
                    </a:lnTo>
                    <a:lnTo>
                      <a:pt x="918" y="1862"/>
                    </a:lnTo>
                    <a:lnTo>
                      <a:pt x="953" y="1837"/>
                    </a:lnTo>
                    <a:lnTo>
                      <a:pt x="988" y="1811"/>
                    </a:lnTo>
                    <a:lnTo>
                      <a:pt x="1023" y="1784"/>
                    </a:lnTo>
                    <a:lnTo>
                      <a:pt x="1057" y="1756"/>
                    </a:lnTo>
                    <a:lnTo>
                      <a:pt x="1089" y="1728"/>
                    </a:lnTo>
                    <a:lnTo>
                      <a:pt x="1122" y="1700"/>
                    </a:lnTo>
                    <a:lnTo>
                      <a:pt x="1155" y="1671"/>
                    </a:lnTo>
                    <a:lnTo>
                      <a:pt x="1186" y="1641"/>
                    </a:lnTo>
                    <a:lnTo>
                      <a:pt x="1218" y="1610"/>
                    </a:lnTo>
                    <a:lnTo>
                      <a:pt x="1248" y="1579"/>
                    </a:lnTo>
                    <a:lnTo>
                      <a:pt x="1278" y="1547"/>
                    </a:lnTo>
                    <a:lnTo>
                      <a:pt x="1307" y="1515"/>
                    </a:lnTo>
                    <a:lnTo>
                      <a:pt x="1335" y="1482"/>
                    </a:lnTo>
                    <a:lnTo>
                      <a:pt x="1363" y="1448"/>
                    </a:lnTo>
                    <a:lnTo>
                      <a:pt x="1391" y="1414"/>
                    </a:lnTo>
                    <a:lnTo>
                      <a:pt x="1418" y="1381"/>
                    </a:lnTo>
                    <a:lnTo>
                      <a:pt x="1444" y="1346"/>
                    </a:lnTo>
                    <a:lnTo>
                      <a:pt x="1470" y="1311"/>
                    </a:lnTo>
                    <a:lnTo>
                      <a:pt x="1494" y="1274"/>
                    </a:lnTo>
                    <a:lnTo>
                      <a:pt x="1519" y="1238"/>
                    </a:lnTo>
                    <a:lnTo>
                      <a:pt x="1542" y="1201"/>
                    </a:lnTo>
                    <a:lnTo>
                      <a:pt x="1564" y="1164"/>
                    </a:lnTo>
                    <a:lnTo>
                      <a:pt x="1586" y="1126"/>
                    </a:lnTo>
                    <a:lnTo>
                      <a:pt x="1607" y="1088"/>
                    </a:lnTo>
                    <a:lnTo>
                      <a:pt x="1627" y="1049"/>
                    </a:lnTo>
                    <a:lnTo>
                      <a:pt x="1647" y="1011"/>
                    </a:lnTo>
                    <a:lnTo>
                      <a:pt x="1666" y="971"/>
                    </a:lnTo>
                    <a:lnTo>
                      <a:pt x="1684" y="931"/>
                    </a:lnTo>
                    <a:lnTo>
                      <a:pt x="1702" y="892"/>
                    </a:lnTo>
                    <a:lnTo>
                      <a:pt x="1718" y="852"/>
                    </a:lnTo>
                    <a:lnTo>
                      <a:pt x="1734" y="811"/>
                    </a:lnTo>
                    <a:lnTo>
                      <a:pt x="1750" y="770"/>
                    </a:lnTo>
                    <a:lnTo>
                      <a:pt x="1764" y="730"/>
                    </a:lnTo>
                    <a:lnTo>
                      <a:pt x="1778" y="688"/>
                    </a:lnTo>
                    <a:lnTo>
                      <a:pt x="1790" y="646"/>
                    </a:lnTo>
                    <a:lnTo>
                      <a:pt x="1802" y="604"/>
                    </a:lnTo>
                    <a:lnTo>
                      <a:pt x="1813" y="562"/>
                    </a:lnTo>
                    <a:lnTo>
                      <a:pt x="1823" y="520"/>
                    </a:lnTo>
                    <a:lnTo>
                      <a:pt x="1832" y="476"/>
                    </a:lnTo>
                    <a:lnTo>
                      <a:pt x="1842" y="434"/>
                    </a:lnTo>
                    <a:lnTo>
                      <a:pt x="1850" y="391"/>
                    </a:lnTo>
                    <a:lnTo>
                      <a:pt x="1857" y="348"/>
                    </a:lnTo>
                    <a:lnTo>
                      <a:pt x="1863" y="305"/>
                    </a:lnTo>
                    <a:lnTo>
                      <a:pt x="1869" y="262"/>
                    </a:lnTo>
                    <a:lnTo>
                      <a:pt x="1873" y="219"/>
                    </a:lnTo>
                    <a:lnTo>
                      <a:pt x="1877" y="175"/>
                    </a:lnTo>
                    <a:lnTo>
                      <a:pt x="1879" y="132"/>
                    </a:lnTo>
                    <a:lnTo>
                      <a:pt x="1881" y="88"/>
                    </a:lnTo>
                    <a:lnTo>
                      <a:pt x="1883" y="45"/>
                    </a:lnTo>
                    <a:lnTo>
                      <a:pt x="1884" y="0"/>
                    </a:lnTo>
                  </a:path>
                </a:pathLst>
              </a:custGeom>
              <a:noFill/>
              <a:ln w="28575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7446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3EA65B30-54F7-FAD9-F88B-F0BC8F26A537}"/>
              </a:ext>
            </a:extLst>
          </p:cNvPr>
          <p:cNvSpPr txBox="1"/>
          <p:nvPr/>
        </p:nvSpPr>
        <p:spPr>
          <a:xfrm>
            <a:off x="468313" y="260350"/>
            <a:ext cx="4024312" cy="579438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 typeface="Wingdings" panose="05000000000000000000" pitchFamily="2" charset="2"/>
              <a:buChar char="u"/>
              <a:tabLst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螺栓画图长度</a:t>
            </a:r>
            <a:r>
              <a:rPr kumimoji="0" lang="en-US" altLang="zh-CN" sz="320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180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SOCTEUR" panose="020B0609020202020204" pitchFamily="49" charset="0"/>
                <a:ea typeface="黑体" panose="02010609060101010101" pitchFamily="2" charset="-122"/>
              </a:rPr>
              <a:t>h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的确定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2E61A4AE-E730-FB3E-F6CE-450C396BD021}"/>
              </a:ext>
            </a:extLst>
          </p:cNvPr>
          <p:cNvSpPr txBox="1"/>
          <p:nvPr/>
        </p:nvSpPr>
        <p:spPr>
          <a:xfrm>
            <a:off x="971550" y="836613"/>
            <a:ext cx="6480175" cy="10064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0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i="1" dirty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i="1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i="1" dirty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i="1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0.15d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0.8d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0.3d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5EB49EA-3375-422B-68B1-BCED5445BA00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5274" t="17171" r="18164" b="29524"/>
          <a:stretch>
            <a:fillRect/>
          </a:stretch>
        </p:blipFill>
        <p:spPr>
          <a:xfrm>
            <a:off x="179388" y="2133600"/>
            <a:ext cx="4679950" cy="428625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0FFA1914-EFBB-DC7A-B287-7430F7FCC4C0}"/>
              </a:ext>
            </a:extLst>
          </p:cNvPr>
          <p:cNvSpPr txBox="1"/>
          <p:nvPr/>
        </p:nvSpPr>
        <p:spPr>
          <a:xfrm>
            <a:off x="5303838" y="1916113"/>
            <a:ext cx="3840162" cy="9461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当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δ1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＝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30 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δ2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＝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25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，</a:t>
            </a:r>
            <a:endParaRPr kumimoji="0" lang="zh-CN" alt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     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20   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时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：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6A564F48-2D41-A112-0033-E8EEA3B03798}"/>
              </a:ext>
            </a:extLst>
          </p:cNvPr>
          <p:cNvSpPr txBox="1"/>
          <p:nvPr/>
        </p:nvSpPr>
        <p:spPr>
          <a:xfrm>
            <a:off x="4932363" y="2997200"/>
            <a:ext cx="4392612" cy="18605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δ1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δ2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30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25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0.15×20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0.8×20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0.3×20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80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3896E8D3-6C1E-9897-82E7-6F2B3C9C61BA}"/>
              </a:ext>
            </a:extLst>
          </p:cNvPr>
          <p:cNvSpPr txBox="1"/>
          <p:nvPr/>
        </p:nvSpPr>
        <p:spPr>
          <a:xfrm>
            <a:off x="4932363" y="5300663"/>
            <a:ext cx="4029075" cy="1200329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一般，画图时可先计算出</a:t>
            </a:r>
            <a:r>
              <a:rPr kumimoji="0" lang="en-US" altLang="zh-CN" sz="36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zh-CN" alt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也可由画图确定</a:t>
            </a:r>
            <a:r>
              <a:rPr kumimoji="0" lang="en-US" altLang="zh-CN" sz="36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1267590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/>
      <p:bldP spid="9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8CE73B40-5587-B61F-3278-03F8D695346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3698" t="19727" r="24986" b="21712"/>
          <a:stretch>
            <a:fillRect/>
          </a:stretch>
        </p:blipFill>
        <p:spPr>
          <a:xfrm>
            <a:off x="3563938" y="680365"/>
            <a:ext cx="4896643" cy="446789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5678A7A0-46FC-FF93-D85D-C2DC7C052A0A}"/>
              </a:ext>
            </a:extLst>
          </p:cNvPr>
          <p:cNvSpPr txBox="1"/>
          <p:nvPr/>
        </p:nvSpPr>
        <p:spPr>
          <a:xfrm>
            <a:off x="395288" y="333375"/>
            <a:ext cx="4392612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  <a:buClr>
                <a:srgbClr val="CC0099"/>
              </a:buClr>
              <a:buFont typeface="Wingdings" panose="05000000000000000000" pitchFamily="2" charset="2"/>
              <a:buChar char="u"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ea typeface="+mn-ea"/>
              </a:rPr>
              <a:t>螺栓公称长度</a:t>
            </a:r>
            <a:r>
              <a:rPr lang="en-US" altLang="zh-CN" sz="28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ea typeface="+mn-ea"/>
              </a:rPr>
              <a:t>的计算：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9048D033-D843-A1A6-306C-D9A3518396FB}"/>
              </a:ext>
            </a:extLst>
          </p:cNvPr>
          <p:cNvSpPr/>
          <p:nvPr/>
        </p:nvSpPr>
        <p:spPr>
          <a:xfrm>
            <a:off x="683418" y="1645444"/>
            <a:ext cx="2664445" cy="206210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螺栓公称长度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是螺栓规定标记用到的螺栓公称长度（或设计长度），与画图长度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1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无关。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B673EA43-BA01-65DB-584B-85AF73D9C817}"/>
              </a:ext>
            </a:extLst>
          </p:cNvPr>
          <p:cNvSpPr txBox="1"/>
          <p:nvPr/>
        </p:nvSpPr>
        <p:spPr>
          <a:xfrm>
            <a:off x="971550" y="5013325"/>
            <a:ext cx="7199313" cy="6413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螺栓公称长度 </a:t>
            </a:r>
            <a:r>
              <a:rPr lang="en-US" altLang="zh-CN" sz="36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 </a:t>
            </a:r>
            <a:r>
              <a:rPr lang="en-US" altLang="zh-CN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≥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36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0.3d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8F0C61B9-C180-B1B0-5B82-298B29952F03}"/>
              </a:ext>
            </a:extLst>
          </p:cNvPr>
          <p:cNvSpPr txBox="1"/>
          <p:nvPr/>
        </p:nvSpPr>
        <p:spPr>
          <a:xfrm>
            <a:off x="683419" y="5701129"/>
            <a:ext cx="7993583" cy="892552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上式的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是垫圈的厚度，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m</a:t>
            </a:r>
            <a:r>
              <a:rPr kumimoji="0" lang="en-US" altLang="zh-CN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max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是螺母的最大厚度，它们需要查国标（附表）得到。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5505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8C2D4443-2C2B-D856-AC59-ABB2512B9FEF}"/>
              </a:ext>
            </a:extLst>
          </p:cNvPr>
          <p:cNvSpPr txBox="1"/>
          <p:nvPr/>
        </p:nvSpPr>
        <p:spPr>
          <a:xfrm>
            <a:off x="755576" y="1161584"/>
            <a:ext cx="7772400" cy="4534831"/>
          </a:xfrm>
          <a:prstGeom prst="rect">
            <a:avLst/>
          </a:prstGeom>
          <a:noFill/>
          <a:ln w="28575" cap="flat" cmpd="sng">
            <a:solidFill>
              <a:srgbClr val="FF0000"/>
            </a:solidFill>
            <a:prstDash val="lgDashDotDot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2400" b="0" dirty="0">
                <a:solidFill>
                  <a:srgbClr val="6600CC"/>
                </a:solidFill>
                <a:latin typeface="Times New Roman" panose="02020603050405020304" pitchFamily="18" charset="0"/>
              </a:rPr>
              <a:t>       </a:t>
            </a:r>
            <a:r>
              <a:rPr lang="zh-CN" altLang="en-US" sz="2800" b="0" dirty="0">
                <a:solidFill>
                  <a:schemeClr val="accent6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对于标准件，国家有关标准中规定了它们的结构、尺寸、画法、代号和标记等，并由专门的厂家生产。这样，在设计这些零件时，对它们的形状和结构，不需要按真实投影画出，只要根据国家标准的规定绘图和标注即可。至于它们的详细的结构和尺寸，可以根据标准件的代号和标记，查阅相应的国家标准或机械零件设计手册得到。</a:t>
            </a:r>
          </a:p>
        </p:txBody>
      </p:sp>
    </p:spTree>
    <p:extLst>
      <p:ext uri="{BB962C8B-B14F-4D97-AF65-F5344CB8AC3E}">
        <p14:creationId xmlns:p14="http://schemas.microsoft.com/office/powerpoint/2010/main" val="32378262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4ED5AEED-613B-389B-3A91-0A802F6557CA}"/>
              </a:ext>
            </a:extLst>
          </p:cNvPr>
          <p:cNvSpPr txBox="1"/>
          <p:nvPr/>
        </p:nvSpPr>
        <p:spPr>
          <a:xfrm>
            <a:off x="4572000" y="5013325"/>
            <a:ext cx="3398838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由螺栓附表得到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=70mm</a:t>
            </a:r>
            <a:endParaRPr lang="en-US" altLang="zh-CN" sz="240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67E958F3-6398-B63B-38AC-5173305E8B61}"/>
              </a:ext>
            </a:extLst>
          </p:cNvPr>
          <p:cNvSpPr txBox="1"/>
          <p:nvPr/>
        </p:nvSpPr>
        <p:spPr>
          <a:xfrm>
            <a:off x="4427538" y="3644900"/>
            <a:ext cx="4495800" cy="11874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dirty="0">
                <a:solidFill>
                  <a:srgbClr val="FF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CN" sz="2400" dirty="0">
                <a:solidFill>
                  <a:srgbClr val="0033CC"/>
                </a:solidFill>
                <a:latin typeface="Times New Roman" panose="02020603050405020304" pitchFamily="18" charset="0"/>
              </a:rPr>
              <a:t>≥</a:t>
            </a:r>
            <a:r>
              <a:rPr lang="en-US" altLang="zh-CN" sz="2400" i="1" dirty="0">
                <a:solidFill>
                  <a:srgbClr val="0033CC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sz="2400" dirty="0">
                <a:solidFill>
                  <a:srgbClr val="0033CC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400">
                <a:solidFill>
                  <a:srgbClr val="0033CC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i="1">
                <a:solidFill>
                  <a:srgbClr val="0033CC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sz="2400">
                <a:solidFill>
                  <a:srgbClr val="0033CC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400">
                <a:solidFill>
                  <a:srgbClr val="0033CC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>
                <a:solidFill>
                  <a:srgbClr val="0033CC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400" dirty="0">
                <a:solidFill>
                  <a:srgbClr val="0033CC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i="1" dirty="0">
                <a:solidFill>
                  <a:srgbClr val="0033CC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400" dirty="0">
                <a:solidFill>
                  <a:srgbClr val="0033CC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dirty="0">
                <a:solidFill>
                  <a:srgbClr val="0033CC"/>
                </a:solidFill>
                <a:latin typeface="Times New Roman" panose="02020603050405020304" pitchFamily="18" charset="0"/>
              </a:rPr>
              <a:t>0.3</a:t>
            </a:r>
            <a:r>
              <a:rPr lang="en-US" altLang="zh-CN" sz="2400" i="1" dirty="0">
                <a:solidFill>
                  <a:srgbClr val="0033CC"/>
                </a:solidFill>
                <a:latin typeface="Times New Roman" panose="02020603050405020304" pitchFamily="18" charset="0"/>
              </a:rPr>
              <a:t>d</a:t>
            </a:r>
            <a:endParaRPr lang="en-US" altLang="zh-CN" sz="2400" i="1">
              <a:solidFill>
                <a:srgbClr val="0033CC"/>
              </a:solidFill>
              <a:latin typeface="Times New Roman" panose="02020603050405020304" pitchFamily="18" charset="0"/>
            </a:endParaRPr>
          </a:p>
          <a:p>
            <a:r>
              <a:rPr lang="en-US" altLang="zh-CN" sz="2400">
                <a:solidFill>
                  <a:srgbClr val="0033CC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400">
                <a:solidFill>
                  <a:srgbClr val="00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>
                <a:solidFill>
                  <a:srgbClr val="0033CC"/>
                </a:solidFill>
                <a:latin typeface="Times New Roman" panose="02020603050405020304" pitchFamily="18" charset="0"/>
              </a:rPr>
              <a:t>25+27+2.5+10.8+0.3×12</a:t>
            </a:r>
          </a:p>
          <a:p>
            <a:r>
              <a:rPr lang="en-US" altLang="zh-CN" sz="2400">
                <a:solidFill>
                  <a:srgbClr val="0033CC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400" b="0">
                <a:solidFill>
                  <a:srgbClr val="00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>
                <a:solidFill>
                  <a:srgbClr val="0033CC"/>
                </a:solidFill>
                <a:latin typeface="Times New Roman" panose="02020603050405020304" pitchFamily="18" charset="0"/>
              </a:rPr>
              <a:t>68.9mm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8AA5DB5E-DC13-8D44-6219-C795B11789AF}"/>
              </a:ext>
            </a:extLst>
          </p:cNvPr>
          <p:cNvSpPr/>
          <p:nvPr/>
        </p:nvSpPr>
        <p:spPr>
          <a:xfrm>
            <a:off x="3635375" y="5661025"/>
            <a:ext cx="4168775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ctr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螺栓的规定标应记为：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607CD5EA-3B04-DF82-1DB4-403828DCCDA2}"/>
              </a:ext>
            </a:extLst>
          </p:cNvPr>
          <p:cNvSpPr/>
          <p:nvPr/>
        </p:nvSpPr>
        <p:spPr>
          <a:xfrm>
            <a:off x="3708400" y="6113463"/>
            <a:ext cx="5172075" cy="528637"/>
          </a:xfrm>
          <a:prstGeom prst="rect">
            <a:avLst/>
          </a:prstGeom>
          <a:noFill/>
          <a:ln w="9525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r>
              <a:rPr lang="zh-CN" altLang="en-US" sz="28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螺栓 </a:t>
            </a:r>
            <a:r>
              <a:rPr lang="en-US" altLang="zh-CN" sz="28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GB/T 5780-2000  M12×</a:t>
            </a:r>
            <a:r>
              <a:rPr lang="en-US" altLang="zh-CN" sz="2800" b="0" dirty="0">
                <a:solidFill>
                  <a:srgbClr val="FF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70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A4D99A8C-7703-64B1-8DE7-11895DFAA1A9}"/>
              </a:ext>
            </a:extLst>
          </p:cNvPr>
          <p:cNvSpPr txBox="1"/>
          <p:nvPr/>
        </p:nvSpPr>
        <p:spPr>
          <a:xfrm>
            <a:off x="4608513" y="2924175"/>
            <a:ext cx="4716462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6600"/>
                </a:solidFill>
                <a:latin typeface="Times New Roman" panose="02020603050405020304" pitchFamily="18" charset="0"/>
              </a:rPr>
              <a:t>由附表查得：螺母 </a:t>
            </a:r>
            <a:r>
              <a:rPr lang="en-US" altLang="zh-CN" sz="20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10.8</a:t>
            </a:r>
            <a:endParaRPr lang="en-US" altLang="zh-CN" sz="2000">
              <a:solidFill>
                <a:srgbClr val="0066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226E99B4-9721-68DA-4B64-A6F8997041F9}"/>
              </a:ext>
            </a:extLst>
          </p:cNvPr>
          <p:cNvSpPr txBox="1"/>
          <p:nvPr/>
        </p:nvSpPr>
        <p:spPr>
          <a:xfrm>
            <a:off x="4787900" y="2565400"/>
            <a:ext cx="300672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006600"/>
                </a:solidFill>
                <a:latin typeface="Times New Roman" panose="02020603050405020304" pitchFamily="18" charset="0"/>
              </a:rPr>
              <a:t>由附表查得：垫圈 </a:t>
            </a:r>
            <a:r>
              <a:rPr lang="en-US" altLang="zh-CN" sz="20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000">
                <a:solidFill>
                  <a:srgbClr val="FF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>
                <a:solidFill>
                  <a:srgbClr val="FF0000"/>
                </a:solidFill>
                <a:latin typeface="Times New Roman" panose="02020603050405020304" pitchFamily="18" charset="0"/>
              </a:rPr>
              <a:t>2.5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3B23D39-6FBD-3D45-D056-405676E4921C}"/>
              </a:ext>
            </a:extLst>
          </p:cNvPr>
          <p:cNvSpPr/>
          <p:nvPr/>
        </p:nvSpPr>
        <p:spPr>
          <a:xfrm>
            <a:off x="6705600" y="1219200"/>
            <a:ext cx="76200" cy="762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0185C246-D947-47B5-4239-6085C64CDABF}"/>
              </a:ext>
            </a:extLst>
          </p:cNvPr>
          <p:cNvSpPr/>
          <p:nvPr/>
        </p:nvSpPr>
        <p:spPr>
          <a:xfrm>
            <a:off x="6781800" y="1295400"/>
            <a:ext cx="76200" cy="2286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F9B93F6B-2A53-411C-FC1E-57243D7EF481}"/>
              </a:ext>
            </a:extLst>
          </p:cNvPr>
          <p:cNvSpPr txBox="1"/>
          <p:nvPr/>
        </p:nvSpPr>
        <p:spPr>
          <a:xfrm>
            <a:off x="323850" y="66675"/>
            <a:ext cx="8496300" cy="15525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[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例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1] 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已知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d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12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，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sz="1600" dirty="0">
                <a:solidFill>
                  <a:srgbClr val="000000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25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，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en-US" altLang="zh-CN" sz="1600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27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，伸出端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0.3d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，</a:t>
            </a:r>
          </a:p>
          <a:p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螺栓（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GB/T 5780-2000 M12× 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l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），螺母（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GB/T 6170-2000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），垫圈（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GB/T97.1-2002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），试决定螺栓公称长度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l</a:t>
            </a:r>
            <a:r>
              <a:rPr lang="zh-CN" altLang="en-US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，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并写出螺栓的规定标记。</a:t>
            </a:r>
          </a:p>
        </p:txBody>
      </p:sp>
      <p:pic>
        <p:nvPicPr>
          <p:cNvPr id="13" name="图片 12">
            <a:extLst>
              <a:ext uri="{FF2B5EF4-FFF2-40B4-BE49-F238E27FC236}">
                <a16:creationId xmlns:a16="http://schemas.microsoft.com/office/drawing/2014/main" id="{77223BCD-6EB9-1704-7682-ED7878193729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3698" t="19727" r="24986" b="21712"/>
          <a:stretch>
            <a:fillRect/>
          </a:stretch>
        </p:blipFill>
        <p:spPr>
          <a:xfrm>
            <a:off x="73025" y="1700213"/>
            <a:ext cx="4859338" cy="4433887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47479FF-0F6D-FC2B-9F32-9DE6630F6C78}"/>
              </a:ext>
            </a:extLst>
          </p:cNvPr>
          <p:cNvGrpSpPr/>
          <p:nvPr/>
        </p:nvGrpSpPr>
        <p:grpSpPr>
          <a:xfrm>
            <a:off x="142875" y="887065"/>
            <a:ext cx="8858250" cy="4387850"/>
            <a:chOff x="68" y="370"/>
            <a:chExt cx="5580" cy="2764"/>
          </a:xfrm>
        </p:grpSpPr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86B2B9F1-858D-71A0-3C87-BE9C65EF64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15938" t="29802" r="17317" b="28857"/>
            <a:stretch>
              <a:fillRect/>
            </a:stretch>
          </p:blipFill>
          <p:spPr>
            <a:xfrm>
              <a:off x="68" y="370"/>
              <a:ext cx="5580" cy="276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EC8BF4CC-BAC9-9D64-DA47-7CD130E5053F}"/>
                </a:ext>
              </a:extLst>
            </p:cNvPr>
            <p:cNvSpPr/>
            <p:nvPr/>
          </p:nvSpPr>
          <p:spPr>
            <a:xfrm>
              <a:off x="385" y="2659"/>
              <a:ext cx="3085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FB8B9407-3EDC-51C4-C8B1-A09AB9B27B1F}"/>
                </a:ext>
              </a:extLst>
            </p:cNvPr>
            <p:cNvSpPr/>
            <p:nvPr/>
          </p:nvSpPr>
          <p:spPr>
            <a:xfrm>
              <a:off x="3470" y="2024"/>
              <a:ext cx="0" cy="72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381D452F-ADD5-D9EF-DE4A-72B5F93C79F9}"/>
              </a:ext>
            </a:extLst>
          </p:cNvPr>
          <p:cNvGrpSpPr/>
          <p:nvPr/>
        </p:nvGrpSpPr>
        <p:grpSpPr>
          <a:xfrm>
            <a:off x="677590" y="720724"/>
            <a:ext cx="8137525" cy="5761038"/>
            <a:chOff x="634" y="-562"/>
            <a:chExt cx="5126" cy="3629"/>
          </a:xfrm>
        </p:grpSpPr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409B5D1B-32CA-2763-4B6F-46920F92ED91}"/>
                </a:ext>
              </a:extLst>
            </p:cNvPr>
            <p:cNvGrpSpPr/>
            <p:nvPr/>
          </p:nvGrpSpPr>
          <p:grpSpPr>
            <a:xfrm>
              <a:off x="634" y="-562"/>
              <a:ext cx="5126" cy="3629"/>
              <a:chOff x="204" y="436"/>
              <a:chExt cx="5126" cy="3629"/>
            </a:xfrm>
          </p:grpSpPr>
          <p:pic>
            <p:nvPicPr>
              <p:cNvPr id="21" name="图片 20">
                <a:extLst>
                  <a:ext uri="{FF2B5EF4-FFF2-40B4-BE49-F238E27FC236}">
                    <a16:creationId xmlns:a16="http://schemas.microsoft.com/office/drawing/2014/main" id="{7D3D54C7-DD36-0C17-5340-ECC9132C2E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rcRect l="17708" t="31006" r="15547" b="9929"/>
              <a:stretch>
                <a:fillRect/>
              </a:stretch>
            </p:blipFill>
            <p:spPr>
              <a:xfrm>
                <a:off x="204" y="436"/>
                <a:ext cx="5126" cy="3629"/>
              </a:xfrm>
              <a:prstGeom prst="rect">
                <a:avLst/>
              </a:prstGeom>
              <a:noFill/>
              <a:ln w="9525">
                <a:noFill/>
              </a:ln>
            </p:spPr>
          </p:pic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D952CFC5-CEE1-52D7-F065-30DD011AC8DD}"/>
                  </a:ext>
                </a:extLst>
              </p:cNvPr>
              <p:cNvSpPr/>
              <p:nvPr/>
            </p:nvSpPr>
            <p:spPr>
              <a:xfrm>
                <a:off x="3344" y="1818"/>
                <a:ext cx="0" cy="1633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3AEDD96D-A88F-D7E6-6A34-629760024210}"/>
                  </a:ext>
                </a:extLst>
              </p:cNvPr>
              <p:cNvSpPr/>
              <p:nvPr/>
            </p:nvSpPr>
            <p:spPr>
              <a:xfrm>
                <a:off x="2971" y="1797"/>
                <a:ext cx="0" cy="1678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B4F0F2D5-E4B3-A7C1-058E-E55DD0DD6E12}"/>
                </a:ext>
              </a:extLst>
            </p:cNvPr>
            <p:cNvSpPr/>
            <p:nvPr/>
          </p:nvSpPr>
          <p:spPr>
            <a:xfrm>
              <a:off x="2880" y="2659"/>
              <a:ext cx="1270" cy="0"/>
            </a:xfrm>
            <a:prstGeom prst="line">
              <a:avLst/>
            </a:prstGeom>
            <a:ln w="38100" cap="flat" cmpd="sng">
              <a:solidFill>
                <a:srgbClr val="00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0E7722FF-176E-6100-CC14-8B9F52EBD80F}"/>
              </a:ext>
            </a:extLst>
          </p:cNvPr>
          <p:cNvGrpSpPr/>
          <p:nvPr/>
        </p:nvGrpSpPr>
        <p:grpSpPr>
          <a:xfrm>
            <a:off x="131763" y="1352550"/>
            <a:ext cx="8964612" cy="5129212"/>
            <a:chOff x="113" y="164"/>
            <a:chExt cx="5647" cy="3231"/>
          </a:xfrm>
        </p:grpSpPr>
        <p:pic>
          <p:nvPicPr>
            <p:cNvPr id="25" name="图片 24">
              <a:extLst>
                <a:ext uri="{FF2B5EF4-FFF2-40B4-BE49-F238E27FC236}">
                  <a16:creationId xmlns:a16="http://schemas.microsoft.com/office/drawing/2014/main" id="{82C334FD-46AE-7921-3CB1-2B318D03B1C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18307" t="26579" r="19778" b="29134"/>
            <a:stretch>
              <a:fillRect/>
            </a:stretch>
          </p:blipFill>
          <p:spPr>
            <a:xfrm>
              <a:off x="113" y="164"/>
              <a:ext cx="5647" cy="3231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BC7409E0-1DE8-4B38-ADBC-2DF61D83A486}"/>
                </a:ext>
              </a:extLst>
            </p:cNvPr>
            <p:cNvSpPr/>
            <p:nvPr/>
          </p:nvSpPr>
          <p:spPr>
            <a:xfrm>
              <a:off x="476" y="3067"/>
              <a:ext cx="3266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CC96F12C-4B04-4CD3-8933-FD16784CC413}"/>
                </a:ext>
              </a:extLst>
            </p:cNvPr>
            <p:cNvSpPr/>
            <p:nvPr/>
          </p:nvSpPr>
          <p:spPr>
            <a:xfrm>
              <a:off x="3742" y="2251"/>
              <a:ext cx="0" cy="90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899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/>
      <p:bldP spid="9" grpId="0"/>
      <p:bldP spid="1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4C09FC5C-F503-7162-A5E8-F19143DB4435}"/>
              </a:ext>
            </a:extLst>
          </p:cNvPr>
          <p:cNvSpPr txBox="1"/>
          <p:nvPr/>
        </p:nvSpPr>
        <p:spPr>
          <a:xfrm>
            <a:off x="-205729" y="287462"/>
            <a:ext cx="9272090" cy="461665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）双头螺柱连接装配图的画法（被连接件、螺柱、垫圈、螺母）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0A8EC400-8F0A-5874-7F07-9D45AF1238B0}"/>
              </a:ext>
            </a:extLst>
          </p:cNvPr>
          <p:cNvSpPr txBox="1"/>
          <p:nvPr/>
        </p:nvSpPr>
        <p:spPr>
          <a:xfrm>
            <a:off x="1907704" y="848817"/>
            <a:ext cx="4862872" cy="70788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当被连接的零件中，有一个较厚或不适宜采用螺栓连接时，常采用双头螺柱连接。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20707F5B-DE14-97C6-289C-F1CCEEDB6394}"/>
              </a:ext>
            </a:extLst>
          </p:cNvPr>
          <p:cNvSpPr txBox="1"/>
          <p:nvPr/>
        </p:nvSpPr>
        <p:spPr>
          <a:xfrm>
            <a:off x="1043608" y="1641120"/>
            <a:ext cx="7056784" cy="1323439"/>
          </a:xfrm>
          <a:prstGeom prst="rect">
            <a:avLst/>
          </a:prstGeom>
          <a:noFill/>
          <a:ln w="9525" cap="flat" cmpd="sng">
            <a:solidFill>
              <a:srgbClr val="FF33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rgbClr val="CC3300"/>
                </a:solidFill>
                <a:latin typeface="+mn-ea"/>
                <a:ea typeface="+mn-ea"/>
              </a:rPr>
              <a:t>    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连接前，先在较薄的零件上</a:t>
            </a:r>
            <a:r>
              <a:rPr lang="zh-CN" altLang="en-US" sz="2000" dirty="0">
                <a:solidFill>
                  <a:srgbClr val="CC3300"/>
                </a:solidFill>
                <a:latin typeface="+mn-ea"/>
                <a:ea typeface="+mn-ea"/>
              </a:rPr>
              <a:t>钻孔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（孔径</a:t>
            </a:r>
            <a:r>
              <a:rPr lang="en-US" altLang="zh-CN" sz="2000" dirty="0">
                <a:solidFill>
                  <a:srgbClr val="3333CC"/>
                </a:solidFill>
                <a:latin typeface="+mn-ea"/>
                <a:ea typeface="+mn-ea"/>
              </a:rPr>
              <a:t>≈1.1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ｄ），并在较厚的零件上制出</a:t>
            </a:r>
            <a:r>
              <a:rPr lang="zh-CN" altLang="en-US" sz="2000" dirty="0">
                <a:solidFill>
                  <a:srgbClr val="CC3300"/>
                </a:solidFill>
                <a:latin typeface="+mn-ea"/>
                <a:ea typeface="+mn-ea"/>
              </a:rPr>
              <a:t>螺孔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。双头螺柱的两端都制有螺纹，旋入较厚零件螺孔中的一端称为</a:t>
            </a:r>
            <a:r>
              <a:rPr lang="zh-CN" altLang="en-US" sz="2000" dirty="0">
                <a:solidFill>
                  <a:srgbClr val="FF3300"/>
                </a:solidFill>
                <a:latin typeface="+mn-ea"/>
                <a:ea typeface="+mn-ea"/>
              </a:rPr>
              <a:t>旋入端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；穿过较薄零件通孔并套上垫圈，拧上螺母的一端称为</a:t>
            </a:r>
            <a:r>
              <a:rPr lang="zh-CN" altLang="en-US" sz="2000" dirty="0">
                <a:solidFill>
                  <a:srgbClr val="FF3300"/>
                </a:solidFill>
                <a:latin typeface="+mn-ea"/>
                <a:ea typeface="+mn-ea"/>
              </a:rPr>
              <a:t>紧固端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。</a:t>
            </a:r>
          </a:p>
        </p:txBody>
      </p:sp>
      <p:pic>
        <p:nvPicPr>
          <p:cNvPr id="7" name="图片 6">
            <a:hlinkClick r:id="rId2" action="ppaction://hlinkfile"/>
            <a:extLst>
              <a:ext uri="{FF2B5EF4-FFF2-40B4-BE49-F238E27FC236}">
                <a16:creationId xmlns:a16="http://schemas.microsoft.com/office/drawing/2014/main" id="{E588DDCF-3A68-530E-8EA0-7730D892A1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46771" y="3140968"/>
            <a:ext cx="4367089" cy="35421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633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49A7026F-3EC9-7B8C-9755-23877CC66364}"/>
              </a:ext>
            </a:extLst>
          </p:cNvPr>
          <p:cNvGrpSpPr/>
          <p:nvPr/>
        </p:nvGrpSpPr>
        <p:grpSpPr>
          <a:xfrm>
            <a:off x="1103313" y="868363"/>
            <a:ext cx="1195387" cy="2446337"/>
            <a:chOff x="695" y="547"/>
            <a:chExt cx="753" cy="1541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3BFFDE32-BFB4-62DD-4F78-B71E5AF02AD5}"/>
                </a:ext>
              </a:extLst>
            </p:cNvPr>
            <p:cNvGrpSpPr/>
            <p:nvPr/>
          </p:nvGrpSpPr>
          <p:grpSpPr>
            <a:xfrm>
              <a:off x="887" y="547"/>
              <a:ext cx="1" cy="1541"/>
              <a:chOff x="887" y="547"/>
              <a:chExt cx="1" cy="1541"/>
            </a:xfrm>
          </p:grpSpPr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7C91D480-9469-F9EA-D0F5-3E16EEC80ED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7" y="547"/>
                <a:ext cx="1" cy="4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E8350027-6351-7B3F-5A51-76A289DB107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7" y="1021"/>
                <a:ext cx="1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直接连接符 77">
                <a:extLst>
                  <a:ext uri="{FF2B5EF4-FFF2-40B4-BE49-F238E27FC236}">
                    <a16:creationId xmlns:a16="http://schemas.microsoft.com/office/drawing/2014/main" id="{7A72518F-E9D7-1245-CEAA-8859C4F8333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7" y="1139"/>
                <a:ext cx="1" cy="35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322D54E8-82F4-522B-947A-2380268007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7" y="1555"/>
                <a:ext cx="1" cy="5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6ED5E78E-7EA5-38EF-40E8-F33F05367D3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7" y="1672"/>
                <a:ext cx="1" cy="4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68356B82-E7DD-553C-AC35-2408975DA194}"/>
                </a:ext>
              </a:extLst>
            </p:cNvPr>
            <p:cNvGrpSpPr/>
            <p:nvPr/>
          </p:nvGrpSpPr>
          <p:grpSpPr>
            <a:xfrm>
              <a:off x="695" y="652"/>
              <a:ext cx="753" cy="1340"/>
              <a:chOff x="695" y="652"/>
              <a:chExt cx="753" cy="1340"/>
            </a:xfrm>
          </p:grpSpPr>
          <p:sp>
            <p:nvSpPr>
              <p:cNvPr id="7" name="直接连接符 6">
                <a:extLst>
                  <a:ext uri="{FF2B5EF4-FFF2-40B4-BE49-F238E27FC236}">
                    <a16:creationId xmlns:a16="http://schemas.microsoft.com/office/drawing/2014/main" id="{60639E6A-65A8-AC47-9D65-51754C42254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9" y="160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" name="直接连接符 7">
                <a:extLst>
                  <a:ext uri="{FF2B5EF4-FFF2-40B4-BE49-F238E27FC236}">
                    <a16:creationId xmlns:a16="http://schemas.microsoft.com/office/drawing/2014/main" id="{A496C43D-2BCF-1DD5-BF57-8C1744749DE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652"/>
                <a:ext cx="2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直接连接符 8">
                <a:extLst>
                  <a:ext uri="{FF2B5EF4-FFF2-40B4-BE49-F238E27FC236}">
                    <a16:creationId xmlns:a16="http://schemas.microsoft.com/office/drawing/2014/main" id="{04430DB2-CC08-71C9-7700-0CECA0C2499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700"/>
                <a:ext cx="1" cy="1243"/>
              </a:xfrm>
              <a:prstGeom prst="line">
                <a:avLst/>
              </a:prstGeom>
              <a:ln w="28575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直接连接符 9">
                <a:extLst>
                  <a:ext uri="{FF2B5EF4-FFF2-40B4-BE49-F238E27FC236}">
                    <a16:creationId xmlns:a16="http://schemas.microsoft.com/office/drawing/2014/main" id="{4A319A0D-7D22-5CBD-3BAD-C1DFE1AF95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8" y="700"/>
                <a:ext cx="1" cy="124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" name="直接连接符 10">
                <a:extLst>
                  <a:ext uri="{FF2B5EF4-FFF2-40B4-BE49-F238E27FC236}">
                    <a16:creationId xmlns:a16="http://schemas.microsoft.com/office/drawing/2014/main" id="{221CC839-E915-7B61-1B5A-C71AD11033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1608"/>
                <a:ext cx="38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直接连接符 11">
                <a:extLst>
                  <a:ext uri="{FF2B5EF4-FFF2-40B4-BE49-F238E27FC236}">
                    <a16:creationId xmlns:a16="http://schemas.microsoft.com/office/drawing/2014/main" id="{435254FE-FAC6-BD98-DB04-05428ACBFA5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1943"/>
                <a:ext cx="383" cy="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直接连接符 12">
                <a:extLst>
                  <a:ext uri="{FF2B5EF4-FFF2-40B4-BE49-F238E27FC236}">
                    <a16:creationId xmlns:a16="http://schemas.microsoft.com/office/drawing/2014/main" id="{6A4FF5FE-2FF0-913B-0CD2-9B1841EFBEC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3" y="1989"/>
                <a:ext cx="287" cy="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直接连接符 13">
                <a:extLst>
                  <a:ext uri="{FF2B5EF4-FFF2-40B4-BE49-F238E27FC236}">
                    <a16:creationId xmlns:a16="http://schemas.microsoft.com/office/drawing/2014/main" id="{F6238039-B11A-503A-9F87-91DF5BD658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4" y="1608"/>
                <a:ext cx="1" cy="364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直接连接符 14">
                <a:extLst>
                  <a:ext uri="{FF2B5EF4-FFF2-40B4-BE49-F238E27FC236}">
                    <a16:creationId xmlns:a16="http://schemas.microsoft.com/office/drawing/2014/main" id="{ED9E6F61-4B21-1AB2-F834-7535C09C03B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1943"/>
                <a:ext cx="48" cy="4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直接连接符 15">
                <a:extLst>
                  <a:ext uri="{FF2B5EF4-FFF2-40B4-BE49-F238E27FC236}">
                    <a16:creationId xmlns:a16="http://schemas.microsoft.com/office/drawing/2014/main" id="{C24A261C-4389-5C4F-5C0C-C491102947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9" y="1608"/>
                <a:ext cx="1" cy="364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直接连接符 16">
                <a:extLst>
                  <a:ext uri="{FF2B5EF4-FFF2-40B4-BE49-F238E27FC236}">
                    <a16:creationId xmlns:a16="http://schemas.microsoft.com/office/drawing/2014/main" id="{25F5B2B0-0EC7-9782-D73C-9B7FD352D5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1989"/>
                <a:ext cx="2" cy="3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直接连接符 17">
                <a:extLst>
                  <a:ext uri="{FF2B5EF4-FFF2-40B4-BE49-F238E27FC236}">
                    <a16:creationId xmlns:a16="http://schemas.microsoft.com/office/drawing/2014/main" id="{E5F93B7F-6EAB-5762-7B15-67541615183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30" y="1943"/>
                <a:ext cx="48" cy="4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直接连接符 18">
                <a:extLst>
                  <a:ext uri="{FF2B5EF4-FFF2-40B4-BE49-F238E27FC236}">
                    <a16:creationId xmlns:a16="http://schemas.microsoft.com/office/drawing/2014/main" id="{712245E2-BB13-5DFF-3FDD-9CA1E5EDDD5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9" y="160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52BB7264-5E0B-2225-D83E-8DCF81C0A88E}"/>
                  </a:ext>
                </a:extLst>
              </p:cNvPr>
              <p:cNvGrpSpPr/>
              <p:nvPr/>
            </p:nvGrpSpPr>
            <p:grpSpPr>
              <a:xfrm>
                <a:off x="695" y="717"/>
                <a:ext cx="383" cy="151"/>
                <a:chOff x="695" y="717"/>
                <a:chExt cx="383" cy="151"/>
              </a:xfrm>
            </p:grpSpPr>
            <p:sp>
              <p:nvSpPr>
                <p:cNvPr id="68" name="直接连接符 67">
                  <a:extLst>
                    <a:ext uri="{FF2B5EF4-FFF2-40B4-BE49-F238E27FC236}">
                      <a16:creationId xmlns:a16="http://schemas.microsoft.com/office/drawing/2014/main" id="{B6E84D8B-8018-D5C2-1B8C-E09CA36EA7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70" y="855"/>
                  <a:ext cx="233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任意多边形 285720">
                  <a:extLst>
                    <a:ext uri="{FF2B5EF4-FFF2-40B4-BE49-F238E27FC236}">
                      <a16:creationId xmlns:a16="http://schemas.microsoft.com/office/drawing/2014/main" id="{B75404D9-978E-D159-D81E-C59E71BB247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95" y="844"/>
                  <a:ext cx="75" cy="2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0" h="123">
                      <a:moveTo>
                        <a:pt x="370" y="0"/>
                      </a:moveTo>
                      <a:lnTo>
                        <a:pt x="370" y="123"/>
                      </a:lnTo>
                      <a:lnTo>
                        <a:pt x="0" y="61"/>
                      </a:lnTo>
                      <a:lnTo>
                        <a:pt x="37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任意多边形 285721">
                  <a:extLst>
                    <a:ext uri="{FF2B5EF4-FFF2-40B4-BE49-F238E27FC236}">
                      <a16:creationId xmlns:a16="http://schemas.microsoft.com/office/drawing/2014/main" id="{5BDFA94D-2AE9-1992-BA35-B5BDF1AB1F3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95" y="844"/>
                  <a:ext cx="75" cy="2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0" h="123">
                      <a:moveTo>
                        <a:pt x="370" y="0"/>
                      </a:moveTo>
                      <a:lnTo>
                        <a:pt x="370" y="123"/>
                      </a:lnTo>
                      <a:lnTo>
                        <a:pt x="0" y="61"/>
                      </a:lnTo>
                      <a:lnTo>
                        <a:pt x="37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任意多边形 285722">
                  <a:extLst>
                    <a:ext uri="{FF2B5EF4-FFF2-40B4-BE49-F238E27FC236}">
                      <a16:creationId xmlns:a16="http://schemas.microsoft.com/office/drawing/2014/main" id="{D1F2965E-FC73-A1A1-70E4-ED12225377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03" y="844"/>
                  <a:ext cx="75" cy="2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0" h="123">
                      <a:moveTo>
                        <a:pt x="0" y="0"/>
                      </a:moveTo>
                      <a:lnTo>
                        <a:pt x="0" y="123"/>
                      </a:lnTo>
                      <a:lnTo>
                        <a:pt x="370" y="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任意多边形 285723">
                  <a:extLst>
                    <a:ext uri="{FF2B5EF4-FFF2-40B4-BE49-F238E27FC236}">
                      <a16:creationId xmlns:a16="http://schemas.microsoft.com/office/drawing/2014/main" id="{E1E0D801-9478-FA40-4414-37BA98A5E2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03" y="844"/>
                  <a:ext cx="75" cy="2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0" h="123">
                      <a:moveTo>
                        <a:pt x="0" y="0"/>
                      </a:moveTo>
                      <a:lnTo>
                        <a:pt x="0" y="123"/>
                      </a:lnTo>
                      <a:lnTo>
                        <a:pt x="370" y="6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73" name="组合 72">
                  <a:extLst>
                    <a:ext uri="{FF2B5EF4-FFF2-40B4-BE49-F238E27FC236}">
                      <a16:creationId xmlns:a16="http://schemas.microsoft.com/office/drawing/2014/main" id="{751DF9AA-882A-FC6D-6C91-62BC247FF0E0}"/>
                    </a:ext>
                  </a:extLst>
                </p:cNvPr>
                <p:cNvGrpSpPr/>
                <p:nvPr/>
              </p:nvGrpSpPr>
              <p:grpSpPr>
                <a:xfrm>
                  <a:off x="912" y="717"/>
                  <a:ext cx="61" cy="113"/>
                  <a:chOff x="912" y="717"/>
                  <a:chExt cx="61" cy="113"/>
                </a:xfrm>
              </p:grpSpPr>
              <p:sp>
                <p:nvSpPr>
                  <p:cNvPr id="74" name="直接连接符 73">
                    <a:extLst>
                      <a:ext uri="{FF2B5EF4-FFF2-40B4-BE49-F238E27FC236}">
                        <a16:creationId xmlns:a16="http://schemas.microsoft.com/office/drawing/2014/main" id="{E9A54E4E-9C13-D2C3-6AE2-0BD572D573F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958" y="717"/>
                    <a:ext cx="15" cy="113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5" name="任意多边形 285726">
                    <a:extLst>
                      <a:ext uri="{FF2B5EF4-FFF2-40B4-BE49-F238E27FC236}">
                        <a16:creationId xmlns:a16="http://schemas.microsoft.com/office/drawing/2014/main" id="{E2401D49-94BB-3691-9FE9-9A6A18103C2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912" y="755"/>
                    <a:ext cx="54" cy="7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3" h="248">
                        <a:moveTo>
                          <a:pt x="193" y="53"/>
                        </a:moveTo>
                        <a:lnTo>
                          <a:pt x="168" y="18"/>
                        </a:lnTo>
                        <a:lnTo>
                          <a:pt x="140" y="0"/>
                        </a:lnTo>
                        <a:lnTo>
                          <a:pt x="95" y="0"/>
                        </a:lnTo>
                        <a:lnTo>
                          <a:pt x="63" y="18"/>
                        </a:lnTo>
                        <a:lnTo>
                          <a:pt x="27" y="53"/>
                        </a:lnTo>
                        <a:lnTo>
                          <a:pt x="6" y="106"/>
                        </a:lnTo>
                        <a:lnTo>
                          <a:pt x="0" y="142"/>
                        </a:lnTo>
                        <a:lnTo>
                          <a:pt x="8" y="195"/>
                        </a:lnTo>
                        <a:lnTo>
                          <a:pt x="33" y="230"/>
                        </a:lnTo>
                        <a:lnTo>
                          <a:pt x="61" y="248"/>
                        </a:lnTo>
                        <a:lnTo>
                          <a:pt x="105" y="248"/>
                        </a:lnTo>
                        <a:lnTo>
                          <a:pt x="138" y="230"/>
                        </a:lnTo>
                        <a:lnTo>
                          <a:pt x="173" y="195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21" name="直接连接符 20">
                <a:extLst>
                  <a:ext uri="{FF2B5EF4-FFF2-40B4-BE49-F238E27FC236}">
                    <a16:creationId xmlns:a16="http://schemas.microsoft.com/office/drawing/2014/main" id="{0A3445B3-3195-F37F-3398-6BC1C6EF96E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3" y="652"/>
                <a:ext cx="287" cy="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3D7DBEBE-4767-E293-F781-EBC02D1BDFB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700"/>
                <a:ext cx="38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6CAA659C-9013-22B2-BC83-B2E51DFA5E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1417"/>
                <a:ext cx="383" cy="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7650A021-FAC1-D781-3DDF-BCBB41B381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4" y="672"/>
                <a:ext cx="1" cy="745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67BE411F-02E6-6489-859A-33428D9A3E4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95" y="652"/>
                <a:ext cx="48" cy="4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E45A3233-62EF-A1A7-A281-E78672C560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652"/>
                <a:ext cx="2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A2A9AE58-782B-9FBE-3C3D-0D735190FC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1417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CF0F52D8-64D3-BC2D-9A69-BA8EE501A4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9" y="672"/>
                <a:ext cx="1" cy="745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F9AF1171-868E-AB8B-736A-B0EA8BF91F9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30" y="652"/>
                <a:ext cx="48" cy="4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0" name="组合 29">
                <a:extLst>
                  <a:ext uri="{FF2B5EF4-FFF2-40B4-BE49-F238E27FC236}">
                    <a16:creationId xmlns:a16="http://schemas.microsoft.com/office/drawing/2014/main" id="{0CE2D57C-06B8-AB9B-10D6-F4CBC66B0634}"/>
                  </a:ext>
                </a:extLst>
              </p:cNvPr>
              <p:cNvGrpSpPr/>
              <p:nvPr/>
            </p:nvGrpSpPr>
            <p:grpSpPr>
              <a:xfrm>
                <a:off x="1030" y="652"/>
                <a:ext cx="418" cy="1340"/>
                <a:chOff x="1030" y="652"/>
                <a:chExt cx="418" cy="1340"/>
              </a:xfrm>
            </p:grpSpPr>
            <p:sp>
              <p:nvSpPr>
                <p:cNvPr id="31" name="直接连接符 30">
                  <a:extLst>
                    <a:ext uri="{FF2B5EF4-FFF2-40B4-BE49-F238E27FC236}">
                      <a16:creationId xmlns:a16="http://schemas.microsoft.com/office/drawing/2014/main" id="{A2117CB6-CD63-3DC3-4A0F-AA5E7E3A3D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49" y="1608"/>
                  <a:ext cx="375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" name="直接连接符 31">
                  <a:extLst>
                    <a:ext uri="{FF2B5EF4-FFF2-40B4-BE49-F238E27FC236}">
                      <a16:creationId xmlns:a16="http://schemas.microsoft.com/office/drawing/2014/main" id="{F88EEBC9-738A-BB08-2E41-90602948D1A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30" y="652"/>
                  <a:ext cx="394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" name="直接连接符 32">
                  <a:extLst>
                    <a:ext uri="{FF2B5EF4-FFF2-40B4-BE49-F238E27FC236}">
                      <a16:creationId xmlns:a16="http://schemas.microsoft.com/office/drawing/2014/main" id="{E621D621-72D2-48D0-5A60-34397A713F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30" y="1989"/>
                  <a:ext cx="394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4" name="组合 33">
                  <a:extLst>
                    <a:ext uri="{FF2B5EF4-FFF2-40B4-BE49-F238E27FC236}">
                      <a16:creationId xmlns:a16="http://schemas.microsoft.com/office/drawing/2014/main" id="{81BA7382-FA3B-DD08-93A1-5C8CB98DEF01}"/>
                    </a:ext>
                  </a:extLst>
                </p:cNvPr>
                <p:cNvGrpSpPr/>
                <p:nvPr/>
              </p:nvGrpSpPr>
              <p:grpSpPr>
                <a:xfrm>
                  <a:off x="1103" y="980"/>
                  <a:ext cx="86" cy="131"/>
                  <a:chOff x="1103" y="980"/>
                  <a:chExt cx="86" cy="131"/>
                </a:xfrm>
              </p:grpSpPr>
              <p:sp>
                <p:nvSpPr>
                  <p:cNvPr id="65" name="任意多边形 285741">
                    <a:extLst>
                      <a:ext uri="{FF2B5EF4-FFF2-40B4-BE49-F238E27FC236}">
                        <a16:creationId xmlns:a16="http://schemas.microsoft.com/office/drawing/2014/main" id="{706326A0-349F-E40C-64AE-0CD28F28D21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103" y="1052"/>
                    <a:ext cx="86" cy="5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1" h="238">
                        <a:moveTo>
                          <a:pt x="88" y="183"/>
                        </a:moveTo>
                        <a:lnTo>
                          <a:pt x="70" y="181"/>
                        </a:lnTo>
                        <a:lnTo>
                          <a:pt x="35" y="160"/>
                        </a:lnTo>
                        <a:lnTo>
                          <a:pt x="17" y="143"/>
                        </a:lnTo>
                        <a:lnTo>
                          <a:pt x="0" y="110"/>
                        </a:lnTo>
                        <a:lnTo>
                          <a:pt x="0" y="51"/>
                        </a:lnTo>
                        <a:lnTo>
                          <a:pt x="17" y="23"/>
                        </a:lnTo>
                        <a:lnTo>
                          <a:pt x="35" y="10"/>
                        </a:lnTo>
                        <a:lnTo>
                          <a:pt x="70" y="0"/>
                        </a:lnTo>
                        <a:lnTo>
                          <a:pt x="106" y="6"/>
                        </a:lnTo>
                        <a:lnTo>
                          <a:pt x="141" y="25"/>
                        </a:lnTo>
                        <a:lnTo>
                          <a:pt x="194" y="63"/>
                        </a:lnTo>
                        <a:lnTo>
                          <a:pt x="371" y="238"/>
                        </a:lnTo>
                        <a:lnTo>
                          <a:pt x="371" y="27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6" name="直接连接符 65">
                    <a:extLst>
                      <a:ext uri="{FF2B5EF4-FFF2-40B4-BE49-F238E27FC236}">
                        <a16:creationId xmlns:a16="http://schemas.microsoft.com/office/drawing/2014/main" id="{A1DFC7C8-0018-2D86-4046-C21668D002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103" y="980"/>
                    <a:ext cx="86" cy="14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7" name="任意多边形 285743">
                    <a:extLst>
                      <a:ext uri="{FF2B5EF4-FFF2-40B4-BE49-F238E27FC236}">
                        <a16:creationId xmlns:a16="http://schemas.microsoft.com/office/drawing/2014/main" id="{6A29FFA9-9E07-3383-2F74-F440BC220C9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129" y="986"/>
                    <a:ext cx="60" cy="4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8" h="192">
                        <a:moveTo>
                          <a:pt x="53" y="0"/>
                        </a:moveTo>
                        <a:lnTo>
                          <a:pt x="18" y="25"/>
                        </a:lnTo>
                        <a:lnTo>
                          <a:pt x="0" y="53"/>
                        </a:lnTo>
                        <a:lnTo>
                          <a:pt x="0" y="97"/>
                        </a:lnTo>
                        <a:lnTo>
                          <a:pt x="18" y="130"/>
                        </a:lnTo>
                        <a:lnTo>
                          <a:pt x="53" y="165"/>
                        </a:lnTo>
                        <a:lnTo>
                          <a:pt x="106" y="188"/>
                        </a:lnTo>
                        <a:lnTo>
                          <a:pt x="142" y="192"/>
                        </a:lnTo>
                        <a:lnTo>
                          <a:pt x="195" y="185"/>
                        </a:lnTo>
                        <a:lnTo>
                          <a:pt x="230" y="160"/>
                        </a:lnTo>
                        <a:lnTo>
                          <a:pt x="248" y="132"/>
                        </a:lnTo>
                        <a:lnTo>
                          <a:pt x="248" y="88"/>
                        </a:lnTo>
                        <a:lnTo>
                          <a:pt x="230" y="55"/>
                        </a:lnTo>
                        <a:lnTo>
                          <a:pt x="195" y="20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" name="组合 34">
                  <a:extLst>
                    <a:ext uri="{FF2B5EF4-FFF2-40B4-BE49-F238E27FC236}">
                      <a16:creationId xmlns:a16="http://schemas.microsoft.com/office/drawing/2014/main" id="{5FCA8BC8-18BB-A769-61D6-FD3EA4DA55E1}"/>
                    </a:ext>
                  </a:extLst>
                </p:cNvPr>
                <p:cNvGrpSpPr/>
                <p:nvPr/>
              </p:nvGrpSpPr>
              <p:grpSpPr>
                <a:xfrm>
                  <a:off x="1046" y="652"/>
                  <a:ext cx="225" cy="767"/>
                  <a:chOff x="1046" y="652"/>
                  <a:chExt cx="225" cy="767"/>
                </a:xfrm>
              </p:grpSpPr>
              <p:sp>
                <p:nvSpPr>
                  <p:cNvPr id="57" name="直接连接符 56">
                    <a:extLst>
                      <a:ext uri="{FF2B5EF4-FFF2-40B4-BE49-F238E27FC236}">
                        <a16:creationId xmlns:a16="http://schemas.microsoft.com/office/drawing/2014/main" id="{62E545B9-15DF-8073-5A21-85E17DF6A0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46" y="1417"/>
                    <a:ext cx="225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58" name="组合 57">
                    <a:extLst>
                      <a:ext uri="{FF2B5EF4-FFF2-40B4-BE49-F238E27FC236}">
                        <a16:creationId xmlns:a16="http://schemas.microsoft.com/office/drawing/2014/main" id="{9DC5239A-6BE9-14D7-8D26-BC13BAB26881}"/>
                      </a:ext>
                    </a:extLst>
                  </p:cNvPr>
                  <p:cNvGrpSpPr/>
                  <p:nvPr/>
                </p:nvGrpSpPr>
                <p:grpSpPr>
                  <a:xfrm>
                    <a:off x="1211" y="652"/>
                    <a:ext cx="26" cy="767"/>
                    <a:chOff x="1211" y="652"/>
                    <a:chExt cx="26" cy="767"/>
                  </a:xfrm>
                </p:grpSpPr>
                <p:sp>
                  <p:nvSpPr>
                    <p:cNvPr id="59" name="直接连接符 58">
                      <a:extLst>
                        <a:ext uri="{FF2B5EF4-FFF2-40B4-BE49-F238E27FC236}">
                          <a16:creationId xmlns:a16="http://schemas.microsoft.com/office/drawing/2014/main" id="{166398E9-045A-C33B-6413-BB060438165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224" y="726"/>
                      <a:ext cx="3" cy="617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0" name="任意多边形 285748">
                      <a:extLst>
                        <a:ext uri="{FF2B5EF4-FFF2-40B4-BE49-F238E27FC236}">
                          <a16:creationId xmlns:a16="http://schemas.microsoft.com/office/drawing/2014/main" id="{95C9B5D7-1166-F732-5E82-C4D75198624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211" y="652"/>
                      <a:ext cx="26" cy="74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372">
                          <a:moveTo>
                            <a:pt x="0" y="372"/>
                          </a:moveTo>
                          <a:lnTo>
                            <a:pt x="123" y="372"/>
                          </a:lnTo>
                          <a:lnTo>
                            <a:pt x="61" y="0"/>
                          </a:lnTo>
                          <a:lnTo>
                            <a:pt x="0" y="372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1" name="任意多边形 285749">
                      <a:extLst>
                        <a:ext uri="{FF2B5EF4-FFF2-40B4-BE49-F238E27FC236}">
                          <a16:creationId xmlns:a16="http://schemas.microsoft.com/office/drawing/2014/main" id="{A962463B-29C4-7B35-8DEE-4ED04431075E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211" y="652"/>
                      <a:ext cx="26" cy="74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372">
                          <a:moveTo>
                            <a:pt x="0" y="372"/>
                          </a:moveTo>
                          <a:lnTo>
                            <a:pt x="123" y="372"/>
                          </a:lnTo>
                          <a:lnTo>
                            <a:pt x="61" y="0"/>
                          </a:lnTo>
                          <a:lnTo>
                            <a:pt x="0" y="372"/>
                          </a:lnTo>
                        </a:path>
                      </a:pathLst>
                    </a:custGeom>
                    <a:noFill/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2" name="任意多边形 285750">
                      <a:extLst>
                        <a:ext uri="{FF2B5EF4-FFF2-40B4-BE49-F238E27FC236}">
                          <a16:creationId xmlns:a16="http://schemas.microsoft.com/office/drawing/2014/main" id="{704CA53C-561A-1E20-804C-90F7EC4F64D7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211" y="1343"/>
                      <a:ext cx="26" cy="74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371">
                          <a:moveTo>
                            <a:pt x="0" y="0"/>
                          </a:moveTo>
                          <a:lnTo>
                            <a:pt x="123" y="0"/>
                          </a:lnTo>
                          <a:lnTo>
                            <a:pt x="61" y="371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3" name="任意多边形 285751">
                      <a:extLst>
                        <a:ext uri="{FF2B5EF4-FFF2-40B4-BE49-F238E27FC236}">
                          <a16:creationId xmlns:a16="http://schemas.microsoft.com/office/drawing/2014/main" id="{204B60C8-B8D3-9991-C0D5-100948CD1F94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211" y="1343"/>
                      <a:ext cx="26" cy="74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371">
                          <a:moveTo>
                            <a:pt x="0" y="0"/>
                          </a:moveTo>
                          <a:lnTo>
                            <a:pt x="123" y="0"/>
                          </a:lnTo>
                          <a:lnTo>
                            <a:pt x="61" y="37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64" name="直接连接符 63">
                      <a:extLst>
                        <a:ext uri="{FF2B5EF4-FFF2-40B4-BE49-F238E27FC236}">
                          <a16:creationId xmlns:a16="http://schemas.microsoft.com/office/drawing/2014/main" id="{31546195-054C-66C9-3CA8-553C0D5E73CB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224" y="1417"/>
                      <a:ext cx="3" cy="2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</p:grpSp>
            <p:grpSp>
              <p:nvGrpSpPr>
                <p:cNvPr id="36" name="组合 35">
                  <a:extLst>
                    <a:ext uri="{FF2B5EF4-FFF2-40B4-BE49-F238E27FC236}">
                      <a16:creationId xmlns:a16="http://schemas.microsoft.com/office/drawing/2014/main" id="{74B8C4CC-3123-39E8-660F-F31FB7F5D659}"/>
                    </a:ext>
                  </a:extLst>
                </p:cNvPr>
                <p:cNvGrpSpPr/>
                <p:nvPr/>
              </p:nvGrpSpPr>
              <p:grpSpPr>
                <a:xfrm>
                  <a:off x="1159" y="652"/>
                  <a:ext cx="289" cy="1340"/>
                  <a:chOff x="1159" y="652"/>
                  <a:chExt cx="289" cy="1340"/>
                </a:xfrm>
              </p:grpSpPr>
              <p:sp>
                <p:nvSpPr>
                  <p:cNvPr id="37" name="直接连接符 36">
                    <a:extLst>
                      <a:ext uri="{FF2B5EF4-FFF2-40B4-BE49-F238E27FC236}">
                        <a16:creationId xmlns:a16="http://schemas.microsoft.com/office/drawing/2014/main" id="{1F122F4C-73EA-A851-E08C-7E2C014B71D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1377" y="726"/>
                    <a:ext cx="2" cy="80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8" name="任意多边形 285755">
                    <a:extLst>
                      <a:ext uri="{FF2B5EF4-FFF2-40B4-BE49-F238E27FC236}">
                        <a16:creationId xmlns:a16="http://schemas.microsoft.com/office/drawing/2014/main" id="{46C23DB7-564C-9B0C-C071-2C611DC5B01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1533"/>
                    <a:ext cx="25" cy="7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0">
                        <a:moveTo>
                          <a:pt x="0" y="0"/>
                        </a:moveTo>
                        <a:lnTo>
                          <a:pt x="123" y="0"/>
                        </a:lnTo>
                        <a:lnTo>
                          <a:pt x="61" y="3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9" name="任意多边形 285756">
                    <a:extLst>
                      <a:ext uri="{FF2B5EF4-FFF2-40B4-BE49-F238E27FC236}">
                        <a16:creationId xmlns:a16="http://schemas.microsoft.com/office/drawing/2014/main" id="{2CCABAE2-9D7F-A28B-0046-EB82E24296E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1533"/>
                    <a:ext cx="25" cy="7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0">
                        <a:moveTo>
                          <a:pt x="0" y="0"/>
                        </a:moveTo>
                        <a:lnTo>
                          <a:pt x="123" y="0"/>
                        </a:lnTo>
                        <a:lnTo>
                          <a:pt x="61" y="37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0" name="任意多边形 285757">
                    <a:extLst>
                      <a:ext uri="{FF2B5EF4-FFF2-40B4-BE49-F238E27FC236}">
                        <a16:creationId xmlns:a16="http://schemas.microsoft.com/office/drawing/2014/main" id="{0EDC8310-AD7F-A6E3-7683-E14977E2070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652"/>
                    <a:ext cx="25" cy="7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2">
                        <a:moveTo>
                          <a:pt x="0" y="372"/>
                        </a:moveTo>
                        <a:lnTo>
                          <a:pt x="123" y="372"/>
                        </a:lnTo>
                        <a:lnTo>
                          <a:pt x="61" y="0"/>
                        </a:lnTo>
                        <a:lnTo>
                          <a:pt x="0" y="3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1" name="任意多边形 285758">
                    <a:extLst>
                      <a:ext uri="{FF2B5EF4-FFF2-40B4-BE49-F238E27FC236}">
                        <a16:creationId xmlns:a16="http://schemas.microsoft.com/office/drawing/2014/main" id="{F5D084AC-5CD8-A5A4-A17F-B0C336AAE7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652"/>
                    <a:ext cx="25" cy="7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2">
                        <a:moveTo>
                          <a:pt x="0" y="372"/>
                        </a:moveTo>
                        <a:lnTo>
                          <a:pt x="123" y="372"/>
                        </a:lnTo>
                        <a:lnTo>
                          <a:pt x="61" y="0"/>
                        </a:lnTo>
                        <a:lnTo>
                          <a:pt x="0" y="372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2" name="直接连接符 41">
                    <a:extLst>
                      <a:ext uri="{FF2B5EF4-FFF2-40B4-BE49-F238E27FC236}">
                        <a16:creationId xmlns:a16="http://schemas.microsoft.com/office/drawing/2014/main" id="{C9225C51-8483-5B3F-6481-23096BB0871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77" y="652"/>
                    <a:ext cx="2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3" name="直接连接符 42">
                    <a:extLst>
                      <a:ext uri="{FF2B5EF4-FFF2-40B4-BE49-F238E27FC236}">
                        <a16:creationId xmlns:a16="http://schemas.microsoft.com/office/drawing/2014/main" id="{A526F7DE-0CF0-ABF6-DBD6-55FB17A51F9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77" y="1684"/>
                    <a:ext cx="2" cy="23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4" name="直接连接符 43">
                    <a:extLst>
                      <a:ext uri="{FF2B5EF4-FFF2-40B4-BE49-F238E27FC236}">
                        <a16:creationId xmlns:a16="http://schemas.microsoft.com/office/drawing/2014/main" id="{88117D9F-D5AF-1859-54C3-A42A896209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77" y="1989"/>
                    <a:ext cx="2" cy="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5" name="任意多边形 285762">
                    <a:extLst>
                      <a:ext uri="{FF2B5EF4-FFF2-40B4-BE49-F238E27FC236}">
                        <a16:creationId xmlns:a16="http://schemas.microsoft.com/office/drawing/2014/main" id="{D38E6A9C-72C9-3E16-F48E-A7364800F3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1916"/>
                    <a:ext cx="25" cy="7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1">
                        <a:moveTo>
                          <a:pt x="0" y="0"/>
                        </a:moveTo>
                        <a:lnTo>
                          <a:pt x="123" y="0"/>
                        </a:lnTo>
                        <a:lnTo>
                          <a:pt x="61" y="37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6" name="任意多边形 285763">
                    <a:extLst>
                      <a:ext uri="{FF2B5EF4-FFF2-40B4-BE49-F238E27FC236}">
                        <a16:creationId xmlns:a16="http://schemas.microsoft.com/office/drawing/2014/main" id="{7CE49BF5-DC4A-0790-7AD4-46172D7E76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1916"/>
                    <a:ext cx="25" cy="7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1">
                        <a:moveTo>
                          <a:pt x="0" y="0"/>
                        </a:moveTo>
                        <a:lnTo>
                          <a:pt x="123" y="0"/>
                        </a:lnTo>
                        <a:lnTo>
                          <a:pt x="61" y="37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47" name="组合 46">
                    <a:extLst>
                      <a:ext uri="{FF2B5EF4-FFF2-40B4-BE49-F238E27FC236}">
                        <a16:creationId xmlns:a16="http://schemas.microsoft.com/office/drawing/2014/main" id="{AC3A7590-F8C8-FABA-6067-56B03607A717}"/>
                      </a:ext>
                    </a:extLst>
                  </p:cNvPr>
                  <p:cNvGrpSpPr/>
                  <p:nvPr/>
                </p:nvGrpSpPr>
                <p:grpSpPr>
                  <a:xfrm>
                    <a:off x="1183" y="1752"/>
                    <a:ext cx="152" cy="157"/>
                    <a:chOff x="1183" y="1752"/>
                    <a:chExt cx="152" cy="157"/>
                  </a:xfrm>
                </p:grpSpPr>
                <p:grpSp>
                  <p:nvGrpSpPr>
                    <p:cNvPr id="51" name="组合 50">
                      <a:extLst>
                        <a:ext uri="{FF2B5EF4-FFF2-40B4-BE49-F238E27FC236}">
                          <a16:creationId xmlns:a16="http://schemas.microsoft.com/office/drawing/2014/main" id="{F0CC9CA5-D915-9609-13CF-228CFEE1161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83" y="1850"/>
                      <a:ext cx="147" cy="59"/>
                      <a:chOff x="1183" y="1850"/>
                      <a:chExt cx="147" cy="59"/>
                    </a:xfrm>
                  </p:grpSpPr>
                  <p:sp>
                    <p:nvSpPr>
                      <p:cNvPr id="55" name="直接连接符 54">
                        <a:extLst>
                          <a:ext uri="{FF2B5EF4-FFF2-40B4-BE49-F238E27FC236}">
                            <a16:creationId xmlns:a16="http://schemas.microsoft.com/office/drawing/2014/main" id="{1282D980-B3E2-8DFF-1C58-FBB565B686CC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1183" y="1892"/>
                        <a:ext cx="132" cy="17"/>
                      </a:xfrm>
                      <a:prstGeom prst="line">
                        <a:avLst/>
                      </a:prstGeom>
                      <a:ln w="19050" cap="flat" cmpd="sng">
                        <a:solidFill>
                          <a:srgbClr val="000000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56" name="任意多边形 285767">
                        <a:extLst>
                          <a:ext uri="{FF2B5EF4-FFF2-40B4-BE49-F238E27FC236}">
                            <a16:creationId xmlns:a16="http://schemas.microsoft.com/office/drawing/2014/main" id="{5D6DFE16-B85D-CFD0-29F0-BEBB121F3F1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243" y="1850"/>
                        <a:ext cx="87" cy="56"/>
                      </a:xfrm>
                      <a:custGeom>
                        <a:avLst/>
                        <a:gdLst/>
                        <a:ahLst/>
                        <a:cxnLst/>
                        <a:rect l="0" t="0" r="0" b="0"/>
                        <a:pathLst>
                          <a:path w="248" h="193">
                            <a:moveTo>
                              <a:pt x="53" y="172"/>
                            </a:moveTo>
                            <a:lnTo>
                              <a:pt x="18" y="138"/>
                            </a:lnTo>
                            <a:lnTo>
                              <a:pt x="0" y="105"/>
                            </a:lnTo>
                            <a:lnTo>
                              <a:pt x="0" y="60"/>
                            </a:lnTo>
                            <a:lnTo>
                              <a:pt x="18" y="33"/>
                            </a:lnTo>
                            <a:lnTo>
                              <a:pt x="53" y="7"/>
                            </a:lnTo>
                            <a:lnTo>
                              <a:pt x="106" y="0"/>
                            </a:lnTo>
                            <a:lnTo>
                              <a:pt x="142" y="5"/>
                            </a:lnTo>
                            <a:lnTo>
                              <a:pt x="195" y="28"/>
                            </a:lnTo>
                            <a:lnTo>
                              <a:pt x="230" y="62"/>
                            </a:lnTo>
                            <a:lnTo>
                              <a:pt x="248" y="95"/>
                            </a:lnTo>
                            <a:lnTo>
                              <a:pt x="248" y="140"/>
                            </a:lnTo>
                            <a:lnTo>
                              <a:pt x="230" y="167"/>
                            </a:lnTo>
                            <a:lnTo>
                              <a:pt x="195" y="193"/>
                            </a:lnTo>
                          </a:path>
                        </a:pathLst>
                      </a:custGeom>
                      <a:noFill/>
                      <a:ln w="19050" cap="flat" cmpd="sng">
                        <a:solidFill>
                          <a:srgbClr val="000000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  <p:sp>
                  <p:nvSpPr>
                    <p:cNvPr id="52" name="直接连接符 51">
                      <a:extLst>
                        <a:ext uri="{FF2B5EF4-FFF2-40B4-BE49-F238E27FC236}">
                          <a16:creationId xmlns:a16="http://schemas.microsoft.com/office/drawing/2014/main" id="{3C96FF19-B3BD-7BB1-B2BA-5D7DD28C680C}"/>
                        </a:ext>
                      </a:extLst>
                    </p:cNvPr>
                    <p:cNvSpPr/>
                    <p:nvPr/>
                  </p:nvSpPr>
                  <p:spPr>
                    <a:xfrm flipH="1" flipV="1">
                      <a:off x="1289" y="1813"/>
                      <a:ext cx="46" cy="7"/>
                    </a:xfrm>
                    <a:prstGeom prst="line">
                      <a:avLst/>
                    </a:prstGeom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3" name="任意多边形 285769">
                      <a:extLst>
                        <a:ext uri="{FF2B5EF4-FFF2-40B4-BE49-F238E27FC236}">
                          <a16:creationId xmlns:a16="http://schemas.microsoft.com/office/drawing/2014/main" id="{7E5BD7F3-E2F0-96A4-6764-BB5A062F1B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9" y="1781"/>
                      <a:ext cx="46" cy="35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82">
                          <a:moveTo>
                            <a:pt x="34" y="82"/>
                          </a:moveTo>
                          <a:lnTo>
                            <a:pt x="8" y="56"/>
                          </a:lnTo>
                          <a:lnTo>
                            <a:pt x="0" y="40"/>
                          </a:lnTo>
                          <a:lnTo>
                            <a:pt x="0" y="18"/>
                          </a:lnTo>
                          <a:lnTo>
                            <a:pt x="8" y="4"/>
                          </a:lnTo>
                          <a:lnTo>
                            <a:pt x="34" y="0"/>
                          </a:lnTo>
                          <a:lnTo>
                            <a:pt x="123" y="12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54" name="任意多边形 285770">
                      <a:extLst>
                        <a:ext uri="{FF2B5EF4-FFF2-40B4-BE49-F238E27FC236}">
                          <a16:creationId xmlns:a16="http://schemas.microsoft.com/office/drawing/2014/main" id="{5694A44A-4D46-4759-B3C4-BBED68128A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9" y="1752"/>
                      <a:ext cx="46" cy="29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83">
                          <a:moveTo>
                            <a:pt x="34" y="83"/>
                          </a:moveTo>
                          <a:lnTo>
                            <a:pt x="8" y="56"/>
                          </a:lnTo>
                          <a:lnTo>
                            <a:pt x="0" y="40"/>
                          </a:lnTo>
                          <a:lnTo>
                            <a:pt x="0" y="17"/>
                          </a:lnTo>
                          <a:lnTo>
                            <a:pt x="8" y="4"/>
                          </a:lnTo>
                          <a:lnTo>
                            <a:pt x="34" y="0"/>
                          </a:lnTo>
                          <a:lnTo>
                            <a:pt x="123" y="13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48" name="任意多边形 285771">
                    <a:extLst>
                      <a:ext uri="{FF2B5EF4-FFF2-40B4-BE49-F238E27FC236}">
                        <a16:creationId xmlns:a16="http://schemas.microsoft.com/office/drawing/2014/main" id="{18E00C9E-7450-EFEC-A542-44ECCDDCCFA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1608"/>
                    <a:ext cx="25" cy="7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1">
                        <a:moveTo>
                          <a:pt x="0" y="371"/>
                        </a:moveTo>
                        <a:lnTo>
                          <a:pt x="123" y="371"/>
                        </a:lnTo>
                        <a:lnTo>
                          <a:pt x="61" y="0"/>
                        </a:lnTo>
                        <a:lnTo>
                          <a:pt x="0" y="37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49" name="任意多边形 285772">
                    <a:extLst>
                      <a:ext uri="{FF2B5EF4-FFF2-40B4-BE49-F238E27FC236}">
                        <a16:creationId xmlns:a16="http://schemas.microsoft.com/office/drawing/2014/main" id="{4150D5C7-9E19-FB6A-02B6-260EC88BD3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365" y="1608"/>
                    <a:ext cx="25" cy="7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1">
                        <a:moveTo>
                          <a:pt x="0" y="371"/>
                        </a:moveTo>
                        <a:lnTo>
                          <a:pt x="123" y="371"/>
                        </a:lnTo>
                        <a:lnTo>
                          <a:pt x="61" y="0"/>
                        </a:lnTo>
                        <a:lnTo>
                          <a:pt x="0" y="371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50" name="文本框 49">
                    <a:extLst>
                      <a:ext uri="{FF2B5EF4-FFF2-40B4-BE49-F238E27FC236}">
                        <a16:creationId xmlns:a16="http://schemas.microsoft.com/office/drawing/2014/main" id="{3CBBABA9-CC54-B3C9-CD82-DE6A2CE41AC2}"/>
                      </a:ext>
                    </a:extLst>
                  </p:cNvPr>
                  <p:cNvSpPr txBox="1">
                    <a:spLocks noChangeAspect="1"/>
                  </p:cNvSpPr>
                  <p:nvPr/>
                </p:nvSpPr>
                <p:spPr>
                  <a:xfrm flipV="1">
                    <a:off x="1159" y="1248"/>
                    <a:ext cx="289" cy="154"/>
                  </a:xfrm>
                  <a:prstGeom prst="rect">
                    <a:avLst/>
                  </a:prstGeom>
                  <a:noFill/>
                  <a:ln w="9525">
                    <a:noFill/>
                  </a:ln>
                </p:spPr>
                <p:txBody>
                  <a:bodyPr vert="eaVert" wrap="none" anchor="t" anchorCtr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zh-CN" sz="1800" b="0" i="1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黑体" panose="02010609060101010101" pitchFamily="2" charset="-122"/>
                      </a:rPr>
                      <a:t>l</a:t>
                    </a:r>
                    <a:r>
                      <a:rPr kumimoji="0" lang="en-US" altLang="zh-CN" sz="1400" b="0" i="1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3300"/>
                        </a:solidFill>
                        <a:effectLst/>
                        <a:uLnTx/>
                        <a:uFillTx/>
                        <a:latin typeface="宋体" panose="02010600030101010101" pitchFamily="2" charset="-122"/>
                      </a:rPr>
                      <a:t>h</a:t>
                    </a:r>
                    <a:endParaRPr kumimoji="0" lang="en-US" altLang="zh-CN" sz="14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3300"/>
                      </a:solidFill>
                      <a:effectLst/>
                      <a:uLnTx/>
                      <a:uFillTx/>
                      <a:latin typeface="宋体" panose="02010600030101010101" pitchFamily="2" charset="-122"/>
                    </a:endParaRPr>
                  </a:p>
                </p:txBody>
              </p:sp>
            </p:grpSp>
          </p:grp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94A84158-CAF2-201F-D998-0F9E75FDF5D7}"/>
              </a:ext>
            </a:extLst>
          </p:cNvPr>
          <p:cNvGrpSpPr/>
          <p:nvPr/>
        </p:nvGrpSpPr>
        <p:grpSpPr>
          <a:xfrm>
            <a:off x="427038" y="3276600"/>
            <a:ext cx="2290762" cy="1239838"/>
            <a:chOff x="269" y="2064"/>
            <a:chExt cx="1443" cy="781"/>
          </a:xfrm>
        </p:grpSpPr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A4D81E4F-BAF5-9607-FC4A-ECB1A53B6B6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95" y="2657"/>
              <a:ext cx="104" cy="1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BA49F9A9-D9BF-1C93-0EC5-AC0ADB033B4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21" y="2483"/>
              <a:ext cx="278" cy="27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12D0FCB3-4348-97A2-A947-0EA0A110E94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06" y="2570"/>
              <a:ext cx="193" cy="19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1CCDC03B-B18A-AA1F-3B89-B6DEC3607D2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34" y="2398"/>
              <a:ext cx="365" cy="3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B1F94B79-9DC7-7A80-D469-D1EAA29D66D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385" cy="38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41734DA6-CC0A-39D9-3FC3-887DF185A2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9" y="2762"/>
              <a:ext cx="1230" cy="2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78E8E7E5-128A-F363-19C6-AAA44A3C96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9" y="2319"/>
              <a:ext cx="1230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1D9799A8-2787-AEC4-9884-20FF885398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3" y="2319"/>
              <a:ext cx="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直接连接符 89">
              <a:extLst>
                <a:ext uri="{FF2B5EF4-FFF2-40B4-BE49-F238E27FC236}">
                  <a16:creationId xmlns:a16="http://schemas.microsoft.com/office/drawing/2014/main" id="{79617C6D-6AEE-BB77-A055-8E9F634CD7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5" y="2319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1" name="组合 90">
              <a:extLst>
                <a:ext uri="{FF2B5EF4-FFF2-40B4-BE49-F238E27FC236}">
                  <a16:creationId xmlns:a16="http://schemas.microsoft.com/office/drawing/2014/main" id="{AC3BCDF7-8DC5-DE85-F2A3-6ABC2480292C}"/>
                </a:ext>
              </a:extLst>
            </p:cNvPr>
            <p:cNvGrpSpPr/>
            <p:nvPr/>
          </p:nvGrpSpPr>
          <p:grpSpPr>
            <a:xfrm>
              <a:off x="885" y="2227"/>
              <a:ext cx="1" cy="618"/>
              <a:chOff x="885" y="2227"/>
              <a:chExt cx="1" cy="618"/>
            </a:xfrm>
          </p:grpSpPr>
          <p:sp>
            <p:nvSpPr>
              <p:cNvPr id="137" name="直接连接符 136">
                <a:extLst>
                  <a:ext uri="{FF2B5EF4-FFF2-40B4-BE49-F238E27FC236}">
                    <a16:creationId xmlns:a16="http://schemas.microsoft.com/office/drawing/2014/main" id="{1175AEFA-BDF8-FFB9-ADB2-693F4A690DF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5" y="2623"/>
                <a:ext cx="1" cy="22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直接连接符 137">
                <a:extLst>
                  <a:ext uri="{FF2B5EF4-FFF2-40B4-BE49-F238E27FC236}">
                    <a16:creationId xmlns:a16="http://schemas.microsoft.com/office/drawing/2014/main" id="{759D591E-C0D4-66E3-87F2-877F49E1C9A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5" y="2511"/>
                <a:ext cx="1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91CA037D-DDF1-A904-953C-EBEC86410D6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5" y="2227"/>
                <a:ext cx="1" cy="22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1D894A22-13F9-B4C2-D074-7BED6111351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6" y="2623"/>
              <a:ext cx="137" cy="1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B76AFFC2-BD6F-5AD8-D6AB-2899A838B8B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7" y="2538"/>
              <a:ext cx="226" cy="2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76A58CA5-7B13-D469-FE01-E9A287AFCE8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51" y="2450"/>
              <a:ext cx="312" cy="3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495E839D-399D-C11B-A0E4-AAFA396F4DF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63"/>
              <a:ext cx="394" cy="39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5908B49A-A796-CEB3-ACC3-9379358F7C8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63" y="2319"/>
              <a:ext cx="3" cy="443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49C978D9-652D-54D4-FAD2-6F0B5DD82F8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12" y="2710"/>
              <a:ext cx="51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0CFF195D-FC9A-DFCB-A641-7603704BDE7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351" cy="3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CFA4E855-CD39-5344-4664-A855A727280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264" cy="2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9756E709-53FC-BCA2-F988-911F22F098A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178" cy="17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B8992ECE-1895-C44D-44AE-CAFAB60CAD8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90" cy="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914D7670-DE43-AF97-71A5-137216C25BF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6A1297D3-4703-E901-043B-94AB68C66C1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2" cy="443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54920632-4CA7-DB84-6E85-843B2F75F51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124" cy="1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4FCD74AC-D508-9081-8787-2E51C6AE669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212" cy="2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8E7D0C4A-96D0-F68E-A70B-C396BC64A74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297" cy="29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71BD6210-BC09-C8E2-AC11-5063EE8825F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BACBBD9C-5AFE-5FC9-4DFF-3781150928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9" y="2319"/>
              <a:ext cx="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A3528458-E760-BC38-E910-F84D65CB17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9" y="2762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id="{DEE09824-E2A1-E0FE-A006-FDAA83ADC3A8}"/>
                </a:ext>
              </a:extLst>
            </p:cNvPr>
            <p:cNvGrpSpPr/>
            <p:nvPr/>
          </p:nvGrpSpPr>
          <p:grpSpPr>
            <a:xfrm>
              <a:off x="1499" y="2319"/>
              <a:ext cx="213" cy="445"/>
              <a:chOff x="1499" y="2319"/>
              <a:chExt cx="213" cy="445"/>
            </a:xfrm>
          </p:grpSpPr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C454BC22-D163-7425-D28B-DFFF2B36A0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66" y="2396"/>
                <a:ext cx="2" cy="2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28" name="组合 127">
                <a:extLst>
                  <a:ext uri="{FF2B5EF4-FFF2-40B4-BE49-F238E27FC236}">
                    <a16:creationId xmlns:a16="http://schemas.microsoft.com/office/drawing/2014/main" id="{DA48E547-02EC-C5B4-6373-13C8700CB824}"/>
                  </a:ext>
                </a:extLst>
              </p:cNvPr>
              <p:cNvGrpSpPr/>
              <p:nvPr/>
            </p:nvGrpSpPr>
            <p:grpSpPr>
              <a:xfrm>
                <a:off x="1499" y="2319"/>
                <a:ext cx="213" cy="445"/>
                <a:chOff x="1499" y="2319"/>
                <a:chExt cx="213" cy="445"/>
              </a:xfrm>
            </p:grpSpPr>
            <p:sp>
              <p:nvSpPr>
                <p:cNvPr id="129" name="直接连接符 128">
                  <a:extLst>
                    <a:ext uri="{FF2B5EF4-FFF2-40B4-BE49-F238E27FC236}">
                      <a16:creationId xmlns:a16="http://schemas.microsoft.com/office/drawing/2014/main" id="{AF1C2D4D-1436-57A7-693E-E6A3837C22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99" y="2319"/>
                  <a:ext cx="213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" name="直接连接符 129">
                  <a:extLst>
                    <a:ext uri="{FF2B5EF4-FFF2-40B4-BE49-F238E27FC236}">
                      <a16:creationId xmlns:a16="http://schemas.microsoft.com/office/drawing/2014/main" id="{1F6D612B-918D-63F1-9522-0FFA2EC8B7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99" y="2762"/>
                  <a:ext cx="213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" name="任意多边形 285811">
                  <a:extLst>
                    <a:ext uri="{FF2B5EF4-FFF2-40B4-BE49-F238E27FC236}">
                      <a16:creationId xmlns:a16="http://schemas.microsoft.com/office/drawing/2014/main" id="{7EB7939B-C941-6179-4DBE-9DD62675C20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319"/>
                  <a:ext cx="25" cy="7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2" y="0"/>
                      </a:lnTo>
                      <a:lnTo>
                        <a:pt x="0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" name="任意多边形 285812">
                  <a:extLst>
                    <a:ext uri="{FF2B5EF4-FFF2-40B4-BE49-F238E27FC236}">
                      <a16:creationId xmlns:a16="http://schemas.microsoft.com/office/drawing/2014/main" id="{EA8F5DDB-DB4C-B2D8-0E6C-67ECD92E901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319"/>
                  <a:ext cx="25" cy="7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2" y="0"/>
                      </a:lnTo>
                      <a:lnTo>
                        <a:pt x="0" y="372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" name="任意多边形 285813">
                  <a:extLst>
                    <a:ext uri="{FF2B5EF4-FFF2-40B4-BE49-F238E27FC236}">
                      <a16:creationId xmlns:a16="http://schemas.microsoft.com/office/drawing/2014/main" id="{610BF099-64EC-751F-4D74-BE40CD7EF7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683"/>
                  <a:ext cx="25" cy="7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" name="任意多边形 285814">
                  <a:extLst>
                    <a:ext uri="{FF2B5EF4-FFF2-40B4-BE49-F238E27FC236}">
                      <a16:creationId xmlns:a16="http://schemas.microsoft.com/office/drawing/2014/main" id="{B3DB0C6C-EF1B-346F-7D3F-F2EFF0DEDF0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683"/>
                  <a:ext cx="25" cy="7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任意多边形 285815">
                  <a:extLst>
                    <a:ext uri="{FF2B5EF4-FFF2-40B4-BE49-F238E27FC236}">
                      <a16:creationId xmlns:a16="http://schemas.microsoft.com/office/drawing/2014/main" id="{F1276594-21D5-262E-3326-D0B83D5654A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03" y="2508"/>
                  <a:ext cx="125" cy="6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0" h="212">
                      <a:moveTo>
                        <a:pt x="123" y="71"/>
                      </a:moveTo>
                      <a:lnTo>
                        <a:pt x="123" y="115"/>
                      </a:lnTo>
                      <a:lnTo>
                        <a:pt x="141" y="147"/>
                      </a:lnTo>
                      <a:lnTo>
                        <a:pt x="176" y="183"/>
                      </a:lnTo>
                      <a:lnTo>
                        <a:pt x="229" y="206"/>
                      </a:lnTo>
                      <a:lnTo>
                        <a:pt x="282" y="212"/>
                      </a:lnTo>
                      <a:lnTo>
                        <a:pt x="335" y="205"/>
                      </a:lnTo>
                      <a:lnTo>
                        <a:pt x="353" y="193"/>
                      </a:lnTo>
                      <a:lnTo>
                        <a:pt x="370" y="165"/>
                      </a:lnTo>
                      <a:lnTo>
                        <a:pt x="370" y="135"/>
                      </a:lnTo>
                      <a:lnTo>
                        <a:pt x="353" y="102"/>
                      </a:lnTo>
                      <a:lnTo>
                        <a:pt x="317" y="67"/>
                      </a:lnTo>
                      <a:lnTo>
                        <a:pt x="264" y="45"/>
                      </a:lnTo>
                      <a:lnTo>
                        <a:pt x="211" y="37"/>
                      </a:lnTo>
                      <a:lnTo>
                        <a:pt x="159" y="45"/>
                      </a:lnTo>
                      <a:lnTo>
                        <a:pt x="123" y="71"/>
                      </a:lnTo>
                      <a:lnTo>
                        <a:pt x="88" y="96"/>
                      </a:lnTo>
                      <a:lnTo>
                        <a:pt x="53" y="105"/>
                      </a:lnTo>
                      <a:lnTo>
                        <a:pt x="17" y="100"/>
                      </a:lnTo>
                      <a:lnTo>
                        <a:pt x="0" y="83"/>
                      </a:lnTo>
                      <a:lnTo>
                        <a:pt x="0" y="53"/>
                      </a:lnTo>
                      <a:lnTo>
                        <a:pt x="17" y="25"/>
                      </a:lnTo>
                      <a:lnTo>
                        <a:pt x="53" y="0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直接连接符 135">
                  <a:extLst>
                    <a:ext uri="{FF2B5EF4-FFF2-40B4-BE49-F238E27FC236}">
                      <a16:creationId xmlns:a16="http://schemas.microsoft.com/office/drawing/2014/main" id="{57416981-A608-D5FB-7999-ECB679BE96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66" y="2762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0C50B47F-D783-CF97-0871-97E243CDB69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82" y="2743"/>
              <a:ext cx="17" cy="1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2" name="组合 111">
              <a:extLst>
                <a:ext uri="{FF2B5EF4-FFF2-40B4-BE49-F238E27FC236}">
                  <a16:creationId xmlns:a16="http://schemas.microsoft.com/office/drawing/2014/main" id="{E7ECF5CB-F981-D319-8D82-31AF7B7903AA}"/>
                </a:ext>
              </a:extLst>
            </p:cNvPr>
            <p:cNvGrpSpPr/>
            <p:nvPr/>
          </p:nvGrpSpPr>
          <p:grpSpPr>
            <a:xfrm>
              <a:off x="663" y="2064"/>
              <a:ext cx="444" cy="255"/>
              <a:chOff x="663" y="2064"/>
              <a:chExt cx="444" cy="255"/>
            </a:xfrm>
          </p:grpSpPr>
          <p:sp>
            <p:nvSpPr>
              <p:cNvPr id="113" name="直接连接符 112">
                <a:extLst>
                  <a:ext uri="{FF2B5EF4-FFF2-40B4-BE49-F238E27FC236}">
                    <a16:creationId xmlns:a16="http://schemas.microsoft.com/office/drawing/2014/main" id="{D0A7B7E4-1A83-A9A1-7CFE-E671D6E128A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3" y="2132"/>
                <a:ext cx="3" cy="1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直接连接符 113">
                <a:extLst>
                  <a:ext uri="{FF2B5EF4-FFF2-40B4-BE49-F238E27FC236}">
                    <a16:creationId xmlns:a16="http://schemas.microsoft.com/office/drawing/2014/main" id="{EE776663-977B-C4F8-6631-6FBCD02BBE6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105" y="2132"/>
                <a:ext cx="2" cy="1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直接连接符 114">
                <a:extLst>
                  <a:ext uri="{FF2B5EF4-FFF2-40B4-BE49-F238E27FC236}">
                    <a16:creationId xmlns:a16="http://schemas.microsoft.com/office/drawing/2014/main" id="{94CE80E4-DB21-A555-0368-639433C1B8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0" y="2182"/>
                <a:ext cx="29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任意多边形 285822">
                <a:extLst>
                  <a:ext uri="{FF2B5EF4-FFF2-40B4-BE49-F238E27FC236}">
                    <a16:creationId xmlns:a16="http://schemas.microsoft.com/office/drawing/2014/main" id="{6CA41DA3-62A7-35EE-DA98-4B8975AA4F4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3" y="2168"/>
                <a:ext cx="77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2" h="123">
                    <a:moveTo>
                      <a:pt x="372" y="0"/>
                    </a:moveTo>
                    <a:lnTo>
                      <a:pt x="372" y="123"/>
                    </a:lnTo>
                    <a:lnTo>
                      <a:pt x="0" y="62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任意多边形 285823">
                <a:extLst>
                  <a:ext uri="{FF2B5EF4-FFF2-40B4-BE49-F238E27FC236}">
                    <a16:creationId xmlns:a16="http://schemas.microsoft.com/office/drawing/2014/main" id="{AD3A675A-CB9A-309E-A1CE-050E4D1BBD2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3" y="2168"/>
                <a:ext cx="77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2" h="123">
                    <a:moveTo>
                      <a:pt x="372" y="0"/>
                    </a:moveTo>
                    <a:lnTo>
                      <a:pt x="372" y="123"/>
                    </a:lnTo>
                    <a:lnTo>
                      <a:pt x="0" y="62"/>
                    </a:lnTo>
                    <a:lnTo>
                      <a:pt x="372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任意多边形 285824">
                <a:extLst>
                  <a:ext uri="{FF2B5EF4-FFF2-40B4-BE49-F238E27FC236}">
                    <a16:creationId xmlns:a16="http://schemas.microsoft.com/office/drawing/2014/main" id="{19BF4BE2-4A97-3F96-3082-A657D5199D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2168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0" y="0"/>
                    </a:moveTo>
                    <a:lnTo>
                      <a:pt x="0" y="123"/>
                    </a:lnTo>
                    <a:lnTo>
                      <a:pt x="370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任意多边形 285825">
                <a:extLst>
                  <a:ext uri="{FF2B5EF4-FFF2-40B4-BE49-F238E27FC236}">
                    <a16:creationId xmlns:a16="http://schemas.microsoft.com/office/drawing/2014/main" id="{F6AC00F5-E378-C0EB-415C-958874B04B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2168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0" y="0"/>
                    </a:moveTo>
                    <a:lnTo>
                      <a:pt x="0" y="123"/>
                    </a:lnTo>
                    <a:lnTo>
                      <a:pt x="370" y="62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任意多边形 285826">
                <a:extLst>
                  <a:ext uri="{FF2B5EF4-FFF2-40B4-BE49-F238E27FC236}">
                    <a16:creationId xmlns:a16="http://schemas.microsoft.com/office/drawing/2014/main" id="{727E0304-FC84-4323-C201-95AC1F3BAE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00" y="2072"/>
                <a:ext cx="22" cy="95"/>
              </a:xfrm>
              <a:custGeom>
                <a:avLst/>
                <a:gdLst/>
                <a:ahLst/>
                <a:cxnLst/>
                <a:rect l="0" t="0" r="0" b="0"/>
                <a:pathLst>
                  <a:path w="85" h="371">
                    <a:moveTo>
                      <a:pt x="0" y="71"/>
                    </a:moveTo>
                    <a:lnTo>
                      <a:pt x="32" y="53"/>
                    </a:lnTo>
                    <a:lnTo>
                      <a:pt x="85" y="0"/>
                    </a:lnTo>
                    <a:lnTo>
                      <a:pt x="33" y="371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任意多边形 285827">
                <a:extLst>
                  <a:ext uri="{FF2B5EF4-FFF2-40B4-BE49-F238E27FC236}">
                    <a16:creationId xmlns:a16="http://schemas.microsoft.com/office/drawing/2014/main" id="{46FF1D60-5722-14D2-CAE7-8193CE54D5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50" y="2157"/>
                <a:ext cx="10" cy="10"/>
              </a:xfrm>
              <a:custGeom>
                <a:avLst/>
                <a:gdLst/>
                <a:ahLst/>
                <a:cxnLst/>
                <a:rect l="0" t="0" r="0" b="0"/>
                <a:pathLst>
                  <a:path w="29" h="35">
                    <a:moveTo>
                      <a:pt x="17" y="0"/>
                    </a:moveTo>
                    <a:lnTo>
                      <a:pt x="0" y="17"/>
                    </a:lnTo>
                    <a:lnTo>
                      <a:pt x="11" y="35"/>
                    </a:lnTo>
                    <a:lnTo>
                      <a:pt x="29" y="17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任意多边形 285828">
                <a:extLst>
                  <a:ext uri="{FF2B5EF4-FFF2-40B4-BE49-F238E27FC236}">
                    <a16:creationId xmlns:a16="http://schemas.microsoft.com/office/drawing/2014/main" id="{A3AC0A8B-7FB3-E645-3CF4-5FAA0C823E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00" y="2072"/>
                <a:ext cx="24" cy="95"/>
              </a:xfrm>
              <a:custGeom>
                <a:avLst/>
                <a:gdLst/>
                <a:ahLst/>
                <a:cxnLst/>
                <a:rect l="0" t="0" r="0" b="0"/>
                <a:pathLst>
                  <a:path w="85" h="371">
                    <a:moveTo>
                      <a:pt x="0" y="71"/>
                    </a:moveTo>
                    <a:lnTo>
                      <a:pt x="32" y="53"/>
                    </a:lnTo>
                    <a:lnTo>
                      <a:pt x="85" y="0"/>
                    </a:lnTo>
                    <a:lnTo>
                      <a:pt x="33" y="371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直接连接符 122">
                <a:extLst>
                  <a:ext uri="{FF2B5EF4-FFF2-40B4-BE49-F238E27FC236}">
                    <a16:creationId xmlns:a16="http://schemas.microsoft.com/office/drawing/2014/main" id="{0E04FFDE-7726-1FBA-6DC1-E2C63E0FD34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05" y="2182"/>
                <a:ext cx="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24" name="组合 123">
                <a:extLst>
                  <a:ext uri="{FF2B5EF4-FFF2-40B4-BE49-F238E27FC236}">
                    <a16:creationId xmlns:a16="http://schemas.microsoft.com/office/drawing/2014/main" id="{DF700D66-884B-4CCF-743F-3C33F75CF59F}"/>
                  </a:ext>
                </a:extLst>
              </p:cNvPr>
              <p:cNvGrpSpPr/>
              <p:nvPr/>
            </p:nvGrpSpPr>
            <p:grpSpPr>
              <a:xfrm>
                <a:off x="955" y="2064"/>
                <a:ext cx="56" cy="96"/>
                <a:chOff x="955" y="2064"/>
                <a:chExt cx="56" cy="96"/>
              </a:xfrm>
            </p:grpSpPr>
            <p:sp>
              <p:nvSpPr>
                <p:cNvPr id="125" name="直接连接符 124">
                  <a:extLst>
                    <a:ext uri="{FF2B5EF4-FFF2-40B4-BE49-F238E27FC236}">
                      <a16:creationId xmlns:a16="http://schemas.microsoft.com/office/drawing/2014/main" id="{8E024BF8-03C1-EEDF-8565-4D94438378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997" y="2064"/>
                  <a:ext cx="14" cy="96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" name="任意多边形 285832">
                  <a:extLst>
                    <a:ext uri="{FF2B5EF4-FFF2-40B4-BE49-F238E27FC236}">
                      <a16:creationId xmlns:a16="http://schemas.microsoft.com/office/drawing/2014/main" id="{9B706AFE-7473-99D8-FAF7-7134C42EF1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55" y="2098"/>
                  <a:ext cx="49" cy="6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2" h="247">
                      <a:moveTo>
                        <a:pt x="192" y="52"/>
                      </a:moveTo>
                      <a:lnTo>
                        <a:pt x="167" y="18"/>
                      </a:lnTo>
                      <a:lnTo>
                        <a:pt x="139" y="0"/>
                      </a:lnTo>
                      <a:lnTo>
                        <a:pt x="94" y="0"/>
                      </a:lnTo>
                      <a:lnTo>
                        <a:pt x="61" y="18"/>
                      </a:lnTo>
                      <a:lnTo>
                        <a:pt x="27" y="52"/>
                      </a:lnTo>
                      <a:lnTo>
                        <a:pt x="4" y="106"/>
                      </a:lnTo>
                      <a:lnTo>
                        <a:pt x="0" y="141"/>
                      </a:lnTo>
                      <a:lnTo>
                        <a:pt x="7" y="194"/>
                      </a:lnTo>
                      <a:lnTo>
                        <a:pt x="32" y="230"/>
                      </a:lnTo>
                      <a:lnTo>
                        <a:pt x="59" y="247"/>
                      </a:lnTo>
                      <a:lnTo>
                        <a:pt x="105" y="247"/>
                      </a:lnTo>
                      <a:lnTo>
                        <a:pt x="137" y="230"/>
                      </a:lnTo>
                      <a:lnTo>
                        <a:pt x="171" y="194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140" name="组合 139">
            <a:extLst>
              <a:ext uri="{FF2B5EF4-FFF2-40B4-BE49-F238E27FC236}">
                <a16:creationId xmlns:a16="http://schemas.microsoft.com/office/drawing/2014/main" id="{05823294-6A29-99AF-6897-FAE9564C339B}"/>
              </a:ext>
            </a:extLst>
          </p:cNvPr>
          <p:cNvGrpSpPr/>
          <p:nvPr/>
        </p:nvGrpSpPr>
        <p:grpSpPr>
          <a:xfrm>
            <a:off x="438150" y="4495800"/>
            <a:ext cx="2408238" cy="2301875"/>
            <a:chOff x="276" y="2832"/>
            <a:chExt cx="1517" cy="1450"/>
          </a:xfrm>
        </p:grpSpPr>
        <p:grpSp>
          <p:nvGrpSpPr>
            <p:cNvPr id="141" name="组合 140">
              <a:extLst>
                <a:ext uri="{FF2B5EF4-FFF2-40B4-BE49-F238E27FC236}">
                  <a16:creationId xmlns:a16="http://schemas.microsoft.com/office/drawing/2014/main" id="{9CF99D9E-A548-5053-E0E9-422C7129F8E2}"/>
                </a:ext>
              </a:extLst>
            </p:cNvPr>
            <p:cNvGrpSpPr/>
            <p:nvPr/>
          </p:nvGrpSpPr>
          <p:grpSpPr>
            <a:xfrm>
              <a:off x="691" y="2832"/>
              <a:ext cx="395" cy="402"/>
              <a:chOff x="691" y="2832"/>
              <a:chExt cx="395" cy="402"/>
            </a:xfrm>
          </p:grpSpPr>
          <p:sp>
            <p:nvSpPr>
              <p:cNvPr id="253" name="任意多边形 285835">
                <a:extLst>
                  <a:ext uri="{FF2B5EF4-FFF2-40B4-BE49-F238E27FC236}">
                    <a16:creationId xmlns:a16="http://schemas.microsoft.com/office/drawing/2014/main" id="{E61A87DB-E27B-E898-15DC-CA3FAD7018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1" y="2959"/>
                <a:ext cx="76" cy="25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4">
                    <a:moveTo>
                      <a:pt x="370" y="0"/>
                    </a:moveTo>
                    <a:lnTo>
                      <a:pt x="370" y="124"/>
                    </a:lnTo>
                    <a:lnTo>
                      <a:pt x="0" y="63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" name="任意多边形 285836">
                <a:extLst>
                  <a:ext uri="{FF2B5EF4-FFF2-40B4-BE49-F238E27FC236}">
                    <a16:creationId xmlns:a16="http://schemas.microsoft.com/office/drawing/2014/main" id="{B5299825-6815-A61A-D348-0F67C95474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1" y="2959"/>
                <a:ext cx="76" cy="25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4">
                    <a:moveTo>
                      <a:pt x="370" y="0"/>
                    </a:moveTo>
                    <a:lnTo>
                      <a:pt x="370" y="124"/>
                    </a:lnTo>
                    <a:lnTo>
                      <a:pt x="0" y="63"/>
                    </a:lnTo>
                    <a:lnTo>
                      <a:pt x="37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直接连接符 254">
                <a:extLst>
                  <a:ext uri="{FF2B5EF4-FFF2-40B4-BE49-F238E27FC236}">
                    <a16:creationId xmlns:a16="http://schemas.microsoft.com/office/drawing/2014/main" id="{016DA423-09BB-5147-9AD9-DD7DC2F5D2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50" y="2960"/>
                <a:ext cx="30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56" name="组合 255">
                <a:extLst>
                  <a:ext uri="{FF2B5EF4-FFF2-40B4-BE49-F238E27FC236}">
                    <a16:creationId xmlns:a16="http://schemas.microsoft.com/office/drawing/2014/main" id="{F2558780-0EF8-4AD8-2186-E4645C23A0DC}"/>
                  </a:ext>
                </a:extLst>
              </p:cNvPr>
              <p:cNvGrpSpPr/>
              <p:nvPr/>
            </p:nvGrpSpPr>
            <p:grpSpPr>
              <a:xfrm>
                <a:off x="691" y="2832"/>
                <a:ext cx="395" cy="402"/>
                <a:chOff x="691" y="2832"/>
                <a:chExt cx="395" cy="402"/>
              </a:xfrm>
            </p:grpSpPr>
            <p:sp>
              <p:nvSpPr>
                <p:cNvPr id="257" name="直接连接符 256">
                  <a:extLst>
                    <a:ext uri="{FF2B5EF4-FFF2-40B4-BE49-F238E27FC236}">
                      <a16:creationId xmlns:a16="http://schemas.microsoft.com/office/drawing/2014/main" id="{DA363F9A-15C4-58E3-0138-1D031299A1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85" y="2924"/>
                  <a:ext cx="1" cy="31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58" name="组合 257">
                  <a:extLst>
                    <a:ext uri="{FF2B5EF4-FFF2-40B4-BE49-F238E27FC236}">
                      <a16:creationId xmlns:a16="http://schemas.microsoft.com/office/drawing/2014/main" id="{F35B2B99-327F-FE58-CC7E-785EBDBBA76F}"/>
                    </a:ext>
                  </a:extLst>
                </p:cNvPr>
                <p:cNvGrpSpPr/>
                <p:nvPr/>
              </p:nvGrpSpPr>
              <p:grpSpPr>
                <a:xfrm>
                  <a:off x="691" y="2832"/>
                  <a:ext cx="395" cy="402"/>
                  <a:chOff x="691" y="2832"/>
                  <a:chExt cx="395" cy="402"/>
                </a:xfrm>
              </p:grpSpPr>
              <p:sp>
                <p:nvSpPr>
                  <p:cNvPr id="259" name="直接连接符 258">
                    <a:extLst>
                      <a:ext uri="{FF2B5EF4-FFF2-40B4-BE49-F238E27FC236}">
                        <a16:creationId xmlns:a16="http://schemas.microsoft.com/office/drawing/2014/main" id="{E50A79E2-CA6F-12BD-B27A-394BC49198A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691" y="2924"/>
                    <a:ext cx="1" cy="310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0" name="任意多边形 285842">
                    <a:extLst>
                      <a:ext uri="{FF2B5EF4-FFF2-40B4-BE49-F238E27FC236}">
                        <a16:creationId xmlns:a16="http://schemas.microsoft.com/office/drawing/2014/main" id="{EB0F57C6-0F13-2EB6-9C0F-9845BE25EF9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07" y="2959"/>
                    <a:ext cx="78" cy="2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124">
                        <a:moveTo>
                          <a:pt x="0" y="0"/>
                        </a:moveTo>
                        <a:lnTo>
                          <a:pt x="0" y="124"/>
                        </a:lnTo>
                        <a:lnTo>
                          <a:pt x="370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1" name="任意多边形 285843">
                    <a:extLst>
                      <a:ext uri="{FF2B5EF4-FFF2-40B4-BE49-F238E27FC236}">
                        <a16:creationId xmlns:a16="http://schemas.microsoft.com/office/drawing/2014/main" id="{C1A8A489-68EA-8C2C-F44F-9753CE292A2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07" y="2959"/>
                    <a:ext cx="78" cy="2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124">
                        <a:moveTo>
                          <a:pt x="0" y="0"/>
                        </a:moveTo>
                        <a:lnTo>
                          <a:pt x="0" y="124"/>
                        </a:lnTo>
                        <a:lnTo>
                          <a:pt x="370" y="6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2" name="任意多边形 285844">
                    <a:extLst>
                      <a:ext uri="{FF2B5EF4-FFF2-40B4-BE49-F238E27FC236}">
                        <a16:creationId xmlns:a16="http://schemas.microsoft.com/office/drawing/2014/main" id="{CE3D6AEA-7EE2-176B-AD79-72FB4426322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778" y="2832"/>
                    <a:ext cx="63" cy="9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2" h="371">
                        <a:moveTo>
                          <a:pt x="0" y="371"/>
                        </a:moveTo>
                        <a:lnTo>
                          <a:pt x="52" y="0"/>
                        </a:lnTo>
                        <a:lnTo>
                          <a:pt x="157" y="0"/>
                        </a:lnTo>
                        <a:lnTo>
                          <a:pt x="200" y="18"/>
                        </a:lnTo>
                        <a:lnTo>
                          <a:pt x="225" y="53"/>
                        </a:lnTo>
                        <a:lnTo>
                          <a:pt x="235" y="89"/>
                        </a:lnTo>
                        <a:lnTo>
                          <a:pt x="242" y="142"/>
                        </a:lnTo>
                        <a:lnTo>
                          <a:pt x="230" y="230"/>
                        </a:lnTo>
                        <a:lnTo>
                          <a:pt x="208" y="283"/>
                        </a:lnTo>
                        <a:lnTo>
                          <a:pt x="187" y="318"/>
                        </a:lnTo>
                        <a:lnTo>
                          <a:pt x="153" y="354"/>
                        </a:lnTo>
                        <a:lnTo>
                          <a:pt x="105" y="371"/>
                        </a:lnTo>
                        <a:lnTo>
                          <a:pt x="0" y="371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3" name="直接连接符 262">
                    <a:extLst>
                      <a:ext uri="{FF2B5EF4-FFF2-40B4-BE49-F238E27FC236}">
                        <a16:creationId xmlns:a16="http://schemas.microsoft.com/office/drawing/2014/main" id="{F7DD8B50-68E1-8A7B-DAF5-007EF0A4CB7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69" y="2874"/>
                    <a:ext cx="69" cy="4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4" name="直接连接符 263">
                    <a:extLst>
                      <a:ext uri="{FF2B5EF4-FFF2-40B4-BE49-F238E27FC236}">
                        <a16:creationId xmlns:a16="http://schemas.microsoft.com/office/drawing/2014/main" id="{87BDF206-555A-8C7F-9AFA-C323F77C7A2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64" y="2904"/>
                    <a:ext cx="70" cy="2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265" name="组合 264">
                    <a:extLst>
                      <a:ext uri="{FF2B5EF4-FFF2-40B4-BE49-F238E27FC236}">
                        <a16:creationId xmlns:a16="http://schemas.microsoft.com/office/drawing/2014/main" id="{8BCD4358-FF48-E0FB-C64D-EBCF43E64B4C}"/>
                      </a:ext>
                    </a:extLst>
                  </p:cNvPr>
                  <p:cNvGrpSpPr/>
                  <p:nvPr/>
                </p:nvGrpSpPr>
                <p:grpSpPr>
                  <a:xfrm>
                    <a:off x="967" y="2832"/>
                    <a:ext cx="56" cy="96"/>
                    <a:chOff x="967" y="2832"/>
                    <a:chExt cx="56" cy="96"/>
                  </a:xfrm>
                </p:grpSpPr>
                <p:sp>
                  <p:nvSpPr>
                    <p:cNvPr id="267" name="直接连接符 266">
                      <a:extLst>
                        <a:ext uri="{FF2B5EF4-FFF2-40B4-BE49-F238E27FC236}">
                          <a16:creationId xmlns:a16="http://schemas.microsoft.com/office/drawing/2014/main" id="{53A5C806-54D6-C573-9A54-0A613858FD3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H="1">
                      <a:off x="1009" y="2832"/>
                      <a:ext cx="14" cy="96"/>
                    </a:xfrm>
                    <a:prstGeom prst="line">
                      <a:avLst/>
                    </a:prstGeom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68" name="任意多边形 285849">
                      <a:extLst>
                        <a:ext uri="{FF2B5EF4-FFF2-40B4-BE49-F238E27FC236}">
                          <a16:creationId xmlns:a16="http://schemas.microsoft.com/office/drawing/2014/main" id="{F75E41D6-2C9D-B75F-3F9B-A78D0CC6CE5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967" y="2866"/>
                      <a:ext cx="49" cy="62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92" h="247">
                          <a:moveTo>
                            <a:pt x="192" y="52"/>
                          </a:moveTo>
                          <a:lnTo>
                            <a:pt x="167" y="18"/>
                          </a:lnTo>
                          <a:lnTo>
                            <a:pt x="139" y="0"/>
                          </a:lnTo>
                          <a:lnTo>
                            <a:pt x="94" y="0"/>
                          </a:lnTo>
                          <a:lnTo>
                            <a:pt x="61" y="18"/>
                          </a:lnTo>
                          <a:lnTo>
                            <a:pt x="27" y="52"/>
                          </a:lnTo>
                          <a:lnTo>
                            <a:pt x="4" y="106"/>
                          </a:lnTo>
                          <a:lnTo>
                            <a:pt x="0" y="141"/>
                          </a:lnTo>
                          <a:lnTo>
                            <a:pt x="7" y="194"/>
                          </a:lnTo>
                          <a:lnTo>
                            <a:pt x="32" y="230"/>
                          </a:lnTo>
                          <a:lnTo>
                            <a:pt x="59" y="247"/>
                          </a:lnTo>
                          <a:lnTo>
                            <a:pt x="105" y="247"/>
                          </a:lnTo>
                          <a:lnTo>
                            <a:pt x="137" y="230"/>
                          </a:lnTo>
                          <a:lnTo>
                            <a:pt x="171" y="194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266" name="直接连接符 265">
                    <a:extLst>
                      <a:ext uri="{FF2B5EF4-FFF2-40B4-BE49-F238E27FC236}">
                        <a16:creationId xmlns:a16="http://schemas.microsoft.com/office/drawing/2014/main" id="{B5600DF1-B7F1-9850-CA2F-513724FB64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85" y="2972"/>
                    <a:ext cx="1" cy="1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0307A999-EF14-E43D-8A18-603DB6F31C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6" y="3880"/>
              <a:ext cx="70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直接连接符 142">
              <a:extLst>
                <a:ext uri="{FF2B5EF4-FFF2-40B4-BE49-F238E27FC236}">
                  <a16:creationId xmlns:a16="http://schemas.microsoft.com/office/drawing/2014/main" id="{81629C2E-25E9-369D-8077-FEBFEA2754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7" y="3956"/>
              <a:ext cx="1" cy="3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直接连接符 143">
              <a:extLst>
                <a:ext uri="{FF2B5EF4-FFF2-40B4-BE49-F238E27FC236}">
                  <a16:creationId xmlns:a16="http://schemas.microsoft.com/office/drawing/2014/main" id="{2BF1C48E-8998-D205-A912-FA37699DFC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7" y="3683"/>
              <a:ext cx="1" cy="19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任意多边形 285854">
              <a:extLst>
                <a:ext uri="{FF2B5EF4-FFF2-40B4-BE49-F238E27FC236}">
                  <a16:creationId xmlns:a16="http://schemas.microsoft.com/office/drawing/2014/main" id="{FD4B3C7F-D937-B5D7-5F79-28E9FBAF1A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94" y="3880"/>
              <a:ext cx="26" cy="76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372"/>
                  </a:moveTo>
                  <a:lnTo>
                    <a:pt x="123" y="372"/>
                  </a:lnTo>
                  <a:lnTo>
                    <a:pt x="62" y="0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任意多边形 285855">
              <a:extLst>
                <a:ext uri="{FF2B5EF4-FFF2-40B4-BE49-F238E27FC236}">
                  <a16:creationId xmlns:a16="http://schemas.microsoft.com/office/drawing/2014/main" id="{AE54F12A-2C24-DDB7-0803-A5376DB426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94" y="3880"/>
              <a:ext cx="26" cy="76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372"/>
                  </a:moveTo>
                  <a:lnTo>
                    <a:pt x="123" y="372"/>
                  </a:lnTo>
                  <a:lnTo>
                    <a:pt x="62" y="0"/>
                  </a:lnTo>
                  <a:lnTo>
                    <a:pt x="0" y="37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47" name="组合 146">
              <a:extLst>
                <a:ext uri="{FF2B5EF4-FFF2-40B4-BE49-F238E27FC236}">
                  <a16:creationId xmlns:a16="http://schemas.microsoft.com/office/drawing/2014/main" id="{3AF0172C-4B3D-A75B-CEC7-6560B49C4C21}"/>
                </a:ext>
              </a:extLst>
            </p:cNvPr>
            <p:cNvGrpSpPr/>
            <p:nvPr/>
          </p:nvGrpSpPr>
          <p:grpSpPr>
            <a:xfrm>
              <a:off x="1559" y="3922"/>
              <a:ext cx="105" cy="275"/>
              <a:chOff x="1559" y="3922"/>
              <a:chExt cx="105" cy="275"/>
            </a:xfrm>
          </p:grpSpPr>
          <p:sp>
            <p:nvSpPr>
              <p:cNvPr id="248" name="任意多边形 285857">
                <a:extLst>
                  <a:ext uri="{FF2B5EF4-FFF2-40B4-BE49-F238E27FC236}">
                    <a16:creationId xmlns:a16="http://schemas.microsoft.com/office/drawing/2014/main" id="{073D299E-9AC1-01D8-2C51-982C73582F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9" y="4136"/>
                <a:ext cx="105" cy="61"/>
              </a:xfrm>
              <a:custGeom>
                <a:avLst/>
                <a:gdLst/>
                <a:ahLst/>
                <a:cxnLst/>
                <a:rect l="0" t="0" r="0" b="0"/>
                <a:pathLst>
                  <a:path w="370" h="217">
                    <a:moveTo>
                      <a:pt x="0" y="97"/>
                    </a:moveTo>
                    <a:lnTo>
                      <a:pt x="17" y="145"/>
                    </a:lnTo>
                    <a:lnTo>
                      <a:pt x="70" y="183"/>
                    </a:lnTo>
                    <a:lnTo>
                      <a:pt x="158" y="210"/>
                    </a:lnTo>
                    <a:lnTo>
                      <a:pt x="211" y="217"/>
                    </a:lnTo>
                    <a:lnTo>
                      <a:pt x="300" y="215"/>
                    </a:lnTo>
                    <a:lnTo>
                      <a:pt x="353" y="192"/>
                    </a:lnTo>
                    <a:lnTo>
                      <a:pt x="370" y="149"/>
                    </a:lnTo>
                    <a:lnTo>
                      <a:pt x="370" y="120"/>
                    </a:lnTo>
                    <a:lnTo>
                      <a:pt x="353" y="72"/>
                    </a:lnTo>
                    <a:lnTo>
                      <a:pt x="300" y="35"/>
                    </a:lnTo>
                    <a:lnTo>
                      <a:pt x="211" y="7"/>
                    </a:lnTo>
                    <a:lnTo>
                      <a:pt x="158" y="0"/>
                    </a:lnTo>
                    <a:lnTo>
                      <a:pt x="70" y="2"/>
                    </a:lnTo>
                    <a:lnTo>
                      <a:pt x="17" y="25"/>
                    </a:lnTo>
                    <a:lnTo>
                      <a:pt x="0" y="67"/>
                    </a:lnTo>
                    <a:lnTo>
                      <a:pt x="0" y="97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任意多边形 285858">
                <a:extLst>
                  <a:ext uri="{FF2B5EF4-FFF2-40B4-BE49-F238E27FC236}">
                    <a16:creationId xmlns:a16="http://schemas.microsoft.com/office/drawing/2014/main" id="{9509C36C-69B3-7524-4AE9-5594151881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53" y="4107"/>
                <a:ext cx="11" cy="8"/>
              </a:xfrm>
              <a:custGeom>
                <a:avLst/>
                <a:gdLst/>
                <a:ahLst/>
                <a:cxnLst/>
                <a:rect l="0" t="0" r="0" b="0"/>
                <a:pathLst>
                  <a:path w="36" h="29">
                    <a:moveTo>
                      <a:pt x="0" y="12"/>
                    </a:moveTo>
                    <a:lnTo>
                      <a:pt x="19" y="29"/>
                    </a:lnTo>
                    <a:lnTo>
                      <a:pt x="36" y="17"/>
                    </a:lnTo>
                    <a:lnTo>
                      <a:pt x="19" y="0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任意多边形 285859">
                <a:extLst>
                  <a:ext uri="{FF2B5EF4-FFF2-40B4-BE49-F238E27FC236}">
                    <a16:creationId xmlns:a16="http://schemas.microsoft.com/office/drawing/2014/main" id="{94F9BC19-380D-15A0-276D-A2AE91F732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9" y="4006"/>
                <a:ext cx="105" cy="6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223">
                    <a:moveTo>
                      <a:pt x="0" y="0"/>
                    </a:moveTo>
                    <a:lnTo>
                      <a:pt x="0" y="150"/>
                    </a:lnTo>
                    <a:lnTo>
                      <a:pt x="158" y="187"/>
                    </a:lnTo>
                    <a:lnTo>
                      <a:pt x="141" y="170"/>
                    </a:lnTo>
                    <a:lnTo>
                      <a:pt x="123" y="122"/>
                    </a:lnTo>
                    <a:lnTo>
                      <a:pt x="123" y="77"/>
                    </a:lnTo>
                    <a:lnTo>
                      <a:pt x="141" y="35"/>
                    </a:lnTo>
                    <a:lnTo>
                      <a:pt x="176" y="10"/>
                    </a:lnTo>
                    <a:lnTo>
                      <a:pt x="229" y="2"/>
                    </a:lnTo>
                    <a:lnTo>
                      <a:pt x="264" y="7"/>
                    </a:lnTo>
                    <a:lnTo>
                      <a:pt x="317" y="29"/>
                    </a:lnTo>
                    <a:lnTo>
                      <a:pt x="353" y="65"/>
                    </a:lnTo>
                    <a:lnTo>
                      <a:pt x="370" y="113"/>
                    </a:lnTo>
                    <a:lnTo>
                      <a:pt x="370" y="157"/>
                    </a:lnTo>
                    <a:lnTo>
                      <a:pt x="353" y="200"/>
                    </a:lnTo>
                    <a:lnTo>
                      <a:pt x="334" y="212"/>
                    </a:lnTo>
                    <a:lnTo>
                      <a:pt x="300" y="223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直接连接符 250">
                <a:extLst>
                  <a:ext uri="{FF2B5EF4-FFF2-40B4-BE49-F238E27FC236}">
                    <a16:creationId xmlns:a16="http://schemas.microsoft.com/office/drawing/2014/main" id="{4C959EA5-18EC-5A2D-BE97-1CAA1E6CCE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9" y="3922"/>
                <a:ext cx="105" cy="14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任意多边形 285861">
                <a:extLst>
                  <a:ext uri="{FF2B5EF4-FFF2-40B4-BE49-F238E27FC236}">
                    <a16:creationId xmlns:a16="http://schemas.microsoft.com/office/drawing/2014/main" id="{3896487F-6BAF-067A-E206-7B911B7D13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96" y="3930"/>
                <a:ext cx="68" cy="53"/>
              </a:xfrm>
              <a:custGeom>
                <a:avLst/>
                <a:gdLst/>
                <a:ahLst/>
                <a:cxnLst/>
                <a:rect l="0" t="0" r="0" b="0"/>
                <a:pathLst>
                  <a:path w="247" h="192">
                    <a:moveTo>
                      <a:pt x="53" y="0"/>
                    </a:moveTo>
                    <a:lnTo>
                      <a:pt x="18" y="25"/>
                    </a:lnTo>
                    <a:lnTo>
                      <a:pt x="0" y="52"/>
                    </a:lnTo>
                    <a:lnTo>
                      <a:pt x="0" y="97"/>
                    </a:lnTo>
                    <a:lnTo>
                      <a:pt x="18" y="129"/>
                    </a:lnTo>
                    <a:lnTo>
                      <a:pt x="53" y="165"/>
                    </a:lnTo>
                    <a:lnTo>
                      <a:pt x="106" y="187"/>
                    </a:lnTo>
                    <a:lnTo>
                      <a:pt x="141" y="192"/>
                    </a:lnTo>
                    <a:lnTo>
                      <a:pt x="194" y="185"/>
                    </a:lnTo>
                    <a:lnTo>
                      <a:pt x="230" y="160"/>
                    </a:lnTo>
                    <a:lnTo>
                      <a:pt x="247" y="132"/>
                    </a:lnTo>
                    <a:lnTo>
                      <a:pt x="247" y="87"/>
                    </a:lnTo>
                    <a:lnTo>
                      <a:pt x="230" y="55"/>
                    </a:lnTo>
                    <a:lnTo>
                      <a:pt x="194" y="19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48" name="组合 147">
              <a:extLst>
                <a:ext uri="{FF2B5EF4-FFF2-40B4-BE49-F238E27FC236}">
                  <a16:creationId xmlns:a16="http://schemas.microsoft.com/office/drawing/2014/main" id="{F19982E9-C880-3D40-DFCD-77BBCB59E15C}"/>
                </a:ext>
              </a:extLst>
            </p:cNvPr>
            <p:cNvGrpSpPr/>
            <p:nvPr/>
          </p:nvGrpSpPr>
          <p:grpSpPr>
            <a:xfrm>
              <a:off x="888" y="3002"/>
              <a:ext cx="1" cy="1055"/>
              <a:chOff x="888" y="3002"/>
              <a:chExt cx="1" cy="1055"/>
            </a:xfrm>
          </p:grpSpPr>
          <p:sp>
            <p:nvSpPr>
              <p:cNvPr id="245" name="直接连接符 244">
                <a:extLst>
                  <a:ext uri="{FF2B5EF4-FFF2-40B4-BE49-F238E27FC236}">
                    <a16:creationId xmlns:a16="http://schemas.microsoft.com/office/drawing/2014/main" id="{8990D98A-4732-6756-C0C5-EDB92BA71D4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8" y="3002"/>
                <a:ext cx="1" cy="43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" name="直接连接符 245">
                <a:extLst>
                  <a:ext uri="{FF2B5EF4-FFF2-40B4-BE49-F238E27FC236}">
                    <a16:creationId xmlns:a16="http://schemas.microsoft.com/office/drawing/2014/main" id="{7B737DDE-64FE-EC04-C4EA-F68377A80EB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8" y="3500"/>
                <a:ext cx="1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直接连接符 246">
                <a:extLst>
                  <a:ext uri="{FF2B5EF4-FFF2-40B4-BE49-F238E27FC236}">
                    <a16:creationId xmlns:a16="http://schemas.microsoft.com/office/drawing/2014/main" id="{C97EC2A7-4EC9-AC38-7622-836531A80D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8" y="3620"/>
                <a:ext cx="1" cy="4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49" name="组合 148">
              <a:extLst>
                <a:ext uri="{FF2B5EF4-FFF2-40B4-BE49-F238E27FC236}">
                  <a16:creationId xmlns:a16="http://schemas.microsoft.com/office/drawing/2014/main" id="{45102C19-8C02-9F1F-A79A-3E3D04D3F014}"/>
                </a:ext>
              </a:extLst>
            </p:cNvPr>
            <p:cNvGrpSpPr/>
            <p:nvPr/>
          </p:nvGrpSpPr>
          <p:grpSpPr>
            <a:xfrm>
              <a:off x="276" y="3093"/>
              <a:ext cx="1229" cy="1055"/>
              <a:chOff x="276" y="3093"/>
              <a:chExt cx="1229" cy="1055"/>
            </a:xfrm>
          </p:grpSpPr>
          <p:sp>
            <p:nvSpPr>
              <p:cNvPr id="179" name="直接连接符 178">
                <a:extLst>
                  <a:ext uri="{FF2B5EF4-FFF2-40B4-BE49-F238E27FC236}">
                    <a16:creationId xmlns:a16="http://schemas.microsoft.com/office/drawing/2014/main" id="{CFE0C8D8-FF4D-AF8A-28C0-8F8A229EE9D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880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直接连接符 179">
                <a:extLst>
                  <a:ext uri="{FF2B5EF4-FFF2-40B4-BE49-F238E27FC236}">
                    <a16:creationId xmlns:a16="http://schemas.microsoft.com/office/drawing/2014/main" id="{2D0D7DC9-7561-02D0-785D-19F867BA63B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1" y="3683"/>
                <a:ext cx="2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直接连接符 180">
                <a:extLst>
                  <a:ext uri="{FF2B5EF4-FFF2-40B4-BE49-F238E27FC236}">
                    <a16:creationId xmlns:a16="http://schemas.microsoft.com/office/drawing/2014/main" id="{354897B2-C36C-4287-7914-1A0FC77AABA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901"/>
                <a:ext cx="247" cy="24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直接连接符 181">
                <a:extLst>
                  <a:ext uri="{FF2B5EF4-FFF2-40B4-BE49-F238E27FC236}">
                    <a16:creationId xmlns:a16="http://schemas.microsoft.com/office/drawing/2014/main" id="{E7C52757-A9FA-7B0A-F93E-2F64B8D7DB1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987"/>
                <a:ext cx="162" cy="16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直接连接符 182">
                <a:extLst>
                  <a:ext uri="{FF2B5EF4-FFF2-40B4-BE49-F238E27FC236}">
                    <a16:creationId xmlns:a16="http://schemas.microsoft.com/office/drawing/2014/main" id="{9D9B787C-E7CD-7516-7637-0735CAE4CC7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44" y="3887"/>
                <a:ext cx="261" cy="26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直接连接符 183">
                <a:extLst>
                  <a:ext uri="{FF2B5EF4-FFF2-40B4-BE49-F238E27FC236}">
                    <a16:creationId xmlns:a16="http://schemas.microsoft.com/office/drawing/2014/main" id="{3F5DBBC2-496B-D2BA-D0F2-293F4F2719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90" y="3918"/>
                <a:ext cx="229" cy="2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直接连接符 184">
                <a:extLst>
                  <a:ext uri="{FF2B5EF4-FFF2-40B4-BE49-F238E27FC236}">
                    <a16:creationId xmlns:a16="http://schemas.microsoft.com/office/drawing/2014/main" id="{DDD9613A-482B-D0CB-823D-43AFD5E483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35" y="3950"/>
                <a:ext cx="197" cy="19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直接连接符 185">
                <a:extLst>
                  <a:ext uri="{FF2B5EF4-FFF2-40B4-BE49-F238E27FC236}">
                    <a16:creationId xmlns:a16="http://schemas.microsoft.com/office/drawing/2014/main" id="{0A8BDC66-C3CA-C0C4-ADFA-3B0C94E1BBA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50" y="3954"/>
                <a:ext cx="196" cy="19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直接连接符 186">
                <a:extLst>
                  <a:ext uri="{FF2B5EF4-FFF2-40B4-BE49-F238E27FC236}">
                    <a16:creationId xmlns:a16="http://schemas.microsoft.com/office/drawing/2014/main" id="{FDB74818-C04B-137D-EE98-8AE672399D2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812"/>
                <a:ext cx="337" cy="33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直接连接符 187">
                <a:extLst>
                  <a:ext uri="{FF2B5EF4-FFF2-40B4-BE49-F238E27FC236}">
                    <a16:creationId xmlns:a16="http://schemas.microsoft.com/office/drawing/2014/main" id="{2330DE4E-0E3B-8303-6C80-B412CADDBA2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725"/>
                <a:ext cx="425" cy="42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直接连接符 188">
                <a:extLst>
                  <a:ext uri="{FF2B5EF4-FFF2-40B4-BE49-F238E27FC236}">
                    <a16:creationId xmlns:a16="http://schemas.microsoft.com/office/drawing/2014/main" id="{B3B32CEB-A78B-803C-E89B-5E20E8B0BA1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669"/>
                <a:ext cx="419" cy="4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直接连接符 189">
                <a:extLst>
                  <a:ext uri="{FF2B5EF4-FFF2-40B4-BE49-F238E27FC236}">
                    <a16:creationId xmlns:a16="http://schemas.microsoft.com/office/drawing/2014/main" id="{D4AEE6D0-5322-5F9F-7943-032A1FE1867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465"/>
                <a:ext cx="682" cy="68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直接连接符 190">
                <a:extLst>
                  <a:ext uri="{FF2B5EF4-FFF2-40B4-BE49-F238E27FC236}">
                    <a16:creationId xmlns:a16="http://schemas.microsoft.com/office/drawing/2014/main" id="{5E8C0C26-9367-A798-6E77-238F2A74B7F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551"/>
                <a:ext cx="595" cy="5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直接连接符 191">
                <a:extLst>
                  <a:ext uri="{FF2B5EF4-FFF2-40B4-BE49-F238E27FC236}">
                    <a16:creationId xmlns:a16="http://schemas.microsoft.com/office/drawing/2014/main" id="{047CFFF5-D53D-6656-222C-D72B84F0D7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639"/>
                <a:ext cx="509" cy="50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直接连接符 192">
                <a:extLst>
                  <a:ext uri="{FF2B5EF4-FFF2-40B4-BE49-F238E27FC236}">
                    <a16:creationId xmlns:a16="http://schemas.microsoft.com/office/drawing/2014/main" id="{7CE3AE92-D9B9-BC84-E316-5AEC714BB67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726"/>
                <a:ext cx="421" cy="42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直接连接符 193">
                <a:extLst>
                  <a:ext uri="{FF2B5EF4-FFF2-40B4-BE49-F238E27FC236}">
                    <a16:creationId xmlns:a16="http://schemas.microsoft.com/office/drawing/2014/main" id="{CD91BC0A-6DB1-3E71-4544-D38B4B99CD9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812"/>
                <a:ext cx="335" cy="33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直接连接符 194">
                <a:extLst>
                  <a:ext uri="{FF2B5EF4-FFF2-40B4-BE49-F238E27FC236}">
                    <a16:creationId xmlns:a16="http://schemas.microsoft.com/office/drawing/2014/main" id="{A14AFCBC-5FB8-358F-BA3F-90CFB123C15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4073"/>
                <a:ext cx="74" cy="7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直接连接符 195">
                <a:extLst>
                  <a:ext uri="{FF2B5EF4-FFF2-40B4-BE49-F238E27FC236}">
                    <a16:creationId xmlns:a16="http://schemas.microsoft.com/office/drawing/2014/main" id="{856BB224-06EC-F73E-B58A-1BC8902E21C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378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直接连接符 196">
                <a:extLst>
                  <a:ext uri="{FF2B5EF4-FFF2-40B4-BE49-F238E27FC236}">
                    <a16:creationId xmlns:a16="http://schemas.microsoft.com/office/drawing/2014/main" id="{9315F62E-A84A-C281-6144-EF297E2A610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204"/>
                <a:ext cx="417" cy="4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直接连接符 197">
                <a:extLst>
                  <a:ext uri="{FF2B5EF4-FFF2-40B4-BE49-F238E27FC236}">
                    <a16:creationId xmlns:a16="http://schemas.microsoft.com/office/drawing/2014/main" id="{C0E27B47-EB61-0D68-B86F-F7B691DAAB2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117"/>
                <a:ext cx="417" cy="4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直接连接符 198">
                <a:extLst>
                  <a:ext uri="{FF2B5EF4-FFF2-40B4-BE49-F238E27FC236}">
                    <a16:creationId xmlns:a16="http://schemas.microsoft.com/office/drawing/2014/main" id="{A52CA835-7154-DC7C-3DB3-36668435B44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293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直接连接符 199">
                <a:extLst>
                  <a:ext uri="{FF2B5EF4-FFF2-40B4-BE49-F238E27FC236}">
                    <a16:creationId xmlns:a16="http://schemas.microsoft.com/office/drawing/2014/main" id="{57F7D43C-E297-0BD9-49D7-9D0EAD909A5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85" y="3234"/>
                <a:ext cx="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直接连接符 200">
                <a:extLst>
                  <a:ext uri="{FF2B5EF4-FFF2-40B4-BE49-F238E27FC236}">
                    <a16:creationId xmlns:a16="http://schemas.microsoft.com/office/drawing/2014/main" id="{18E9E226-0DB9-910B-3DC2-66BABEED9EA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1" y="3234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直接连接符 201">
                <a:extLst>
                  <a:ext uri="{FF2B5EF4-FFF2-40B4-BE49-F238E27FC236}">
                    <a16:creationId xmlns:a16="http://schemas.microsoft.com/office/drawing/2014/main" id="{68B6B845-7EEE-7EA2-743B-1B88E1081CE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97" y="3093"/>
                <a:ext cx="96" cy="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直接连接符 202">
                <a:extLst>
                  <a:ext uri="{FF2B5EF4-FFF2-40B4-BE49-F238E27FC236}">
                    <a16:creationId xmlns:a16="http://schemas.microsoft.com/office/drawing/2014/main" id="{4DBC3180-B76C-CED6-23E5-BBB28D04CAA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25" y="3093"/>
                <a:ext cx="268" cy="26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直接连接符 203">
                <a:extLst>
                  <a:ext uri="{FF2B5EF4-FFF2-40B4-BE49-F238E27FC236}">
                    <a16:creationId xmlns:a16="http://schemas.microsoft.com/office/drawing/2014/main" id="{2D4AC72D-17DB-F194-B420-AEB4F763BF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12" y="3093"/>
                <a:ext cx="181" cy="18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直接连接符 204">
                <a:extLst>
                  <a:ext uri="{FF2B5EF4-FFF2-40B4-BE49-F238E27FC236}">
                    <a16:creationId xmlns:a16="http://schemas.microsoft.com/office/drawing/2014/main" id="{980E4DF0-48D5-BE5B-17C9-31D46F36C0D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1" y="3093"/>
                <a:ext cx="2" cy="590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直接连接符 205">
                <a:extLst>
                  <a:ext uri="{FF2B5EF4-FFF2-40B4-BE49-F238E27FC236}">
                    <a16:creationId xmlns:a16="http://schemas.microsoft.com/office/drawing/2014/main" id="{9AA0B144-F3A1-9A8F-27A8-539FAA20048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37" y="3093"/>
                <a:ext cx="356" cy="3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直接连接符 206">
                <a:extLst>
                  <a:ext uri="{FF2B5EF4-FFF2-40B4-BE49-F238E27FC236}">
                    <a16:creationId xmlns:a16="http://schemas.microsoft.com/office/drawing/2014/main" id="{7F5DF49C-71E6-A15A-F214-FF06666630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295" y="3093"/>
                <a:ext cx="210" cy="2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直接连接符 207">
                <a:extLst>
                  <a:ext uri="{FF2B5EF4-FFF2-40B4-BE49-F238E27FC236}">
                    <a16:creationId xmlns:a16="http://schemas.microsoft.com/office/drawing/2014/main" id="{61CC2588-4A87-21FA-95D3-4B93C111D50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80" y="3093"/>
                <a:ext cx="125" cy="1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直接连接符 208">
                <a:extLst>
                  <a:ext uri="{FF2B5EF4-FFF2-40B4-BE49-F238E27FC236}">
                    <a16:creationId xmlns:a16="http://schemas.microsoft.com/office/drawing/2014/main" id="{D82BD56E-A182-0484-F1F9-303A71D4A5B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85" y="3093"/>
                <a:ext cx="1" cy="590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直接连接符 209">
                <a:extLst>
                  <a:ext uri="{FF2B5EF4-FFF2-40B4-BE49-F238E27FC236}">
                    <a16:creationId xmlns:a16="http://schemas.microsoft.com/office/drawing/2014/main" id="{0736C64D-096B-D7DB-A07C-CE9D064DCFC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147"/>
                <a:ext cx="419" cy="4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直接连接符 210">
                <a:extLst>
                  <a:ext uri="{FF2B5EF4-FFF2-40B4-BE49-F238E27FC236}">
                    <a16:creationId xmlns:a16="http://schemas.microsoft.com/office/drawing/2014/main" id="{B107BD18-9E01-CF27-6CAD-EA728763B1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120" y="3093"/>
                <a:ext cx="385" cy="3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直接连接符 211">
                <a:extLst>
                  <a:ext uri="{FF2B5EF4-FFF2-40B4-BE49-F238E27FC236}">
                    <a16:creationId xmlns:a16="http://schemas.microsoft.com/office/drawing/2014/main" id="{5D8A645B-02BE-838E-9329-509F2BD1E81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207" y="3093"/>
                <a:ext cx="298" cy="29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直接连接符 212">
                <a:extLst>
                  <a:ext uri="{FF2B5EF4-FFF2-40B4-BE49-F238E27FC236}">
                    <a16:creationId xmlns:a16="http://schemas.microsoft.com/office/drawing/2014/main" id="{51E25DD3-4C14-CA47-B979-5E011B036E7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55" y="3093"/>
                <a:ext cx="1" cy="78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直接连接符 213">
                <a:extLst>
                  <a:ext uri="{FF2B5EF4-FFF2-40B4-BE49-F238E27FC236}">
                    <a16:creationId xmlns:a16="http://schemas.microsoft.com/office/drawing/2014/main" id="{CBC40243-6C0D-E509-82D1-1A09F5CF8AC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093"/>
                <a:ext cx="1" cy="78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13E8B84E-8DC6-91FD-8007-944DCB7390C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55" y="337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9AFED336-E102-9A89-CED6-8832BB3E5F2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391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399C0DCC-FE7C-5A72-F399-15D31BDEBC2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391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F9730447-6FD9-C5C5-5E88-3AB9A0A8DAD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3" y="3683"/>
                <a:ext cx="393" cy="3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A7AEBEE4-C0ED-BE9A-AC93-8863C6EB559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2" y="3880"/>
                <a:ext cx="334" cy="1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7701FE00-C0DB-BD9B-0EA6-FE7AD9B6B0A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889" y="3880"/>
                <a:ext cx="167" cy="9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直接连接符 220">
                <a:extLst>
                  <a:ext uri="{FF2B5EF4-FFF2-40B4-BE49-F238E27FC236}">
                    <a16:creationId xmlns:a16="http://schemas.microsoft.com/office/drawing/2014/main" id="{47318D62-D39E-C4EC-E06F-16198989E76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408"/>
                <a:ext cx="419" cy="4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直接连接符 221">
                <a:extLst>
                  <a:ext uri="{FF2B5EF4-FFF2-40B4-BE49-F238E27FC236}">
                    <a16:creationId xmlns:a16="http://schemas.microsoft.com/office/drawing/2014/main" id="{2F199B38-9BB2-74DD-1B7B-0A8A35416F9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319"/>
                <a:ext cx="419" cy="41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直接连接符 222">
                <a:extLst>
                  <a:ext uri="{FF2B5EF4-FFF2-40B4-BE49-F238E27FC236}">
                    <a16:creationId xmlns:a16="http://schemas.microsoft.com/office/drawing/2014/main" id="{F2CA0D14-B74A-2963-A2C0-37FFB4CF92D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234"/>
                <a:ext cx="419" cy="4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A5570604-C799-6587-55A6-102343B6D8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581"/>
                <a:ext cx="419" cy="4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9ED10527-8EF5-D45D-44A9-A4CC9CC35C8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494"/>
                <a:ext cx="419" cy="41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E2716BA0-E517-7BDD-F55A-BCD3268543D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639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直接连接符 226">
                <a:extLst>
                  <a:ext uri="{FF2B5EF4-FFF2-40B4-BE49-F238E27FC236}">
                    <a16:creationId xmlns:a16="http://schemas.microsoft.com/office/drawing/2014/main" id="{6B7D5F79-D6F2-C7F5-7F32-5C2BE77EAA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378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直接连接符 227">
                <a:extLst>
                  <a:ext uri="{FF2B5EF4-FFF2-40B4-BE49-F238E27FC236}">
                    <a16:creationId xmlns:a16="http://schemas.microsoft.com/office/drawing/2014/main" id="{33757DFD-0EFF-D744-B415-2B96AC79B47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551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直接连接符 228">
                <a:extLst>
                  <a:ext uri="{FF2B5EF4-FFF2-40B4-BE49-F238E27FC236}">
                    <a16:creationId xmlns:a16="http://schemas.microsoft.com/office/drawing/2014/main" id="{9F0D5E45-486E-F81B-22E5-7B8B5DFF119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465"/>
                <a:ext cx="30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直接连接符 229">
                <a:extLst>
                  <a:ext uri="{FF2B5EF4-FFF2-40B4-BE49-F238E27FC236}">
                    <a16:creationId xmlns:a16="http://schemas.microsoft.com/office/drawing/2014/main" id="{43B8608D-77FD-82C7-4816-73F89602AD2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204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直接连接符 230">
                <a:extLst>
                  <a:ext uri="{FF2B5EF4-FFF2-40B4-BE49-F238E27FC236}">
                    <a16:creationId xmlns:a16="http://schemas.microsoft.com/office/drawing/2014/main" id="{A2849AE3-1017-2500-C4E6-19D92FE3AD8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289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直接连接符 231">
                <a:extLst>
                  <a:ext uri="{FF2B5EF4-FFF2-40B4-BE49-F238E27FC236}">
                    <a16:creationId xmlns:a16="http://schemas.microsoft.com/office/drawing/2014/main" id="{65FD47EA-F184-1E37-B0F9-98C84AC656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2" y="3880"/>
                <a:ext cx="167" cy="9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直接连接符 232">
                <a:extLst>
                  <a:ext uri="{FF2B5EF4-FFF2-40B4-BE49-F238E27FC236}">
                    <a16:creationId xmlns:a16="http://schemas.microsoft.com/office/drawing/2014/main" id="{E43D4C5B-3FFB-0086-49B4-CA8EC9752DC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622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直接连接符 233">
                <a:extLst>
                  <a:ext uri="{FF2B5EF4-FFF2-40B4-BE49-F238E27FC236}">
                    <a16:creationId xmlns:a16="http://schemas.microsoft.com/office/drawing/2014/main" id="{CBD5E94D-7651-DB8D-C93F-0837298F58E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361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" name="直接连接符 234">
                <a:extLst>
                  <a:ext uri="{FF2B5EF4-FFF2-40B4-BE49-F238E27FC236}">
                    <a16:creationId xmlns:a16="http://schemas.microsoft.com/office/drawing/2014/main" id="{EC364568-9A09-7EDF-2BC6-80F5FB6CEA6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449"/>
                <a:ext cx="29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" name="直接连接符 235">
                <a:extLst>
                  <a:ext uri="{FF2B5EF4-FFF2-40B4-BE49-F238E27FC236}">
                    <a16:creationId xmlns:a16="http://schemas.microsoft.com/office/drawing/2014/main" id="{50C25324-99EC-68C9-E96D-8F3AD24D322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537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" name="直接连接符 236">
                <a:extLst>
                  <a:ext uri="{FF2B5EF4-FFF2-40B4-BE49-F238E27FC236}">
                    <a16:creationId xmlns:a16="http://schemas.microsoft.com/office/drawing/2014/main" id="{27A2584A-FB60-5E4D-89D5-1A98C06E0A3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188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" name="直接连接符 237">
                <a:extLst>
                  <a:ext uri="{FF2B5EF4-FFF2-40B4-BE49-F238E27FC236}">
                    <a16:creationId xmlns:a16="http://schemas.microsoft.com/office/drawing/2014/main" id="{9D93824D-E405-1F17-99CE-48542BE8648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275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" name="直接连接符 238">
                <a:extLst>
                  <a:ext uri="{FF2B5EF4-FFF2-40B4-BE49-F238E27FC236}">
                    <a16:creationId xmlns:a16="http://schemas.microsoft.com/office/drawing/2014/main" id="{01D18914-1019-A8E3-A0BF-6BD8C7D624D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467" y="3093"/>
                <a:ext cx="38" cy="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" name="直接连接符 239">
                <a:extLst>
                  <a:ext uri="{FF2B5EF4-FFF2-40B4-BE49-F238E27FC236}">
                    <a16:creationId xmlns:a16="http://schemas.microsoft.com/office/drawing/2014/main" id="{38E9FCEB-0690-12D3-2AD2-6B188AD34D3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117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" name="直接连接符 240">
                <a:extLst>
                  <a:ext uri="{FF2B5EF4-FFF2-40B4-BE49-F238E27FC236}">
                    <a16:creationId xmlns:a16="http://schemas.microsoft.com/office/drawing/2014/main" id="{ADA48FBD-5BBB-D6CF-2905-F20BB81BAD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093"/>
                <a:ext cx="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" name="直接连接符 241">
                <a:extLst>
                  <a:ext uri="{FF2B5EF4-FFF2-40B4-BE49-F238E27FC236}">
                    <a16:creationId xmlns:a16="http://schemas.microsoft.com/office/drawing/2014/main" id="{F541B631-7B3D-5E15-4352-B6AB9D27237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86" y="3093"/>
                <a:ext cx="7" cy="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" name="直接连接符 242">
                <a:extLst>
                  <a:ext uri="{FF2B5EF4-FFF2-40B4-BE49-F238E27FC236}">
                    <a16:creationId xmlns:a16="http://schemas.microsoft.com/office/drawing/2014/main" id="{67ED2DE7-E190-D9F1-7D34-9F51A791FC1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101"/>
                <a:ext cx="29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直接连接符 243">
                <a:extLst>
                  <a:ext uri="{FF2B5EF4-FFF2-40B4-BE49-F238E27FC236}">
                    <a16:creationId xmlns:a16="http://schemas.microsoft.com/office/drawing/2014/main" id="{FF7C9907-409C-A5F0-3B52-F805B117A2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76" y="3093"/>
                <a:ext cx="1229" cy="2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50" name="组合 149">
              <a:extLst>
                <a:ext uri="{FF2B5EF4-FFF2-40B4-BE49-F238E27FC236}">
                  <a16:creationId xmlns:a16="http://schemas.microsoft.com/office/drawing/2014/main" id="{EDC8EDC3-B3F9-8A4D-241E-91505F840CCF}"/>
                </a:ext>
              </a:extLst>
            </p:cNvPr>
            <p:cNvGrpSpPr/>
            <p:nvPr/>
          </p:nvGrpSpPr>
          <p:grpSpPr>
            <a:xfrm>
              <a:off x="1093" y="3093"/>
              <a:ext cx="700" cy="602"/>
              <a:chOff x="1093" y="3093"/>
              <a:chExt cx="700" cy="602"/>
            </a:xfrm>
          </p:grpSpPr>
          <p:sp>
            <p:nvSpPr>
              <p:cNvPr id="151" name="直接连接符 150">
                <a:extLst>
                  <a:ext uri="{FF2B5EF4-FFF2-40B4-BE49-F238E27FC236}">
                    <a16:creationId xmlns:a16="http://schemas.microsoft.com/office/drawing/2014/main" id="{8DC0F0ED-EC02-1A4C-8102-DC7D458A2A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93" y="3692"/>
                <a:ext cx="677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664A3D40-2C71-CCDC-8A75-7E6023F7A72C}"/>
                  </a:ext>
                </a:extLst>
              </p:cNvPr>
              <p:cNvGrpSpPr/>
              <p:nvPr/>
            </p:nvGrpSpPr>
            <p:grpSpPr>
              <a:xfrm>
                <a:off x="1693" y="3102"/>
                <a:ext cx="27" cy="593"/>
                <a:chOff x="1693" y="3102"/>
                <a:chExt cx="27" cy="593"/>
              </a:xfrm>
            </p:grpSpPr>
            <p:sp>
              <p:nvSpPr>
                <p:cNvPr id="169" name="直接连接符 168">
                  <a:extLst>
                    <a:ext uri="{FF2B5EF4-FFF2-40B4-BE49-F238E27FC236}">
                      <a16:creationId xmlns:a16="http://schemas.microsoft.com/office/drawing/2014/main" id="{3F28AC6C-F2D5-61B6-C354-29D86B2DDD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707" y="3538"/>
                  <a:ext cx="1" cy="7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" name="任意多边形 285937">
                  <a:extLst>
                    <a:ext uri="{FF2B5EF4-FFF2-40B4-BE49-F238E27FC236}">
                      <a16:creationId xmlns:a16="http://schemas.microsoft.com/office/drawing/2014/main" id="{1450A13E-A35F-52F1-758A-B521CC9DA1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" name="任意多边形 285938">
                  <a:extLst>
                    <a:ext uri="{FF2B5EF4-FFF2-40B4-BE49-F238E27FC236}">
                      <a16:creationId xmlns:a16="http://schemas.microsoft.com/office/drawing/2014/main" id="{FC313B14-BD3B-7290-7B6B-62A39DD6F63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" name="直接连接符 171">
                  <a:extLst>
                    <a:ext uri="{FF2B5EF4-FFF2-40B4-BE49-F238E27FC236}">
                      <a16:creationId xmlns:a16="http://schemas.microsoft.com/office/drawing/2014/main" id="{1A7F4282-77F3-AD6E-FF23-8E49CF20A29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07" y="3692"/>
                  <a:ext cx="1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" name="任意多边形 285940">
                  <a:extLst>
                    <a:ext uri="{FF2B5EF4-FFF2-40B4-BE49-F238E27FC236}">
                      <a16:creationId xmlns:a16="http://schemas.microsoft.com/office/drawing/2014/main" id="{E118A730-C2DA-5D7D-F5F3-52D53410AD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102"/>
                  <a:ext cx="27" cy="7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371"/>
                      </a:moveTo>
                      <a:lnTo>
                        <a:pt x="123" y="371"/>
                      </a:lnTo>
                      <a:lnTo>
                        <a:pt x="62" y="0"/>
                      </a:lnTo>
                      <a:lnTo>
                        <a:pt x="0" y="3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" name="任意多边形 285941">
                  <a:extLst>
                    <a:ext uri="{FF2B5EF4-FFF2-40B4-BE49-F238E27FC236}">
                      <a16:creationId xmlns:a16="http://schemas.microsoft.com/office/drawing/2014/main" id="{CAFF8861-E2D3-F011-8FC4-44D1470CBE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102"/>
                  <a:ext cx="27" cy="7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371"/>
                      </a:moveTo>
                      <a:lnTo>
                        <a:pt x="123" y="371"/>
                      </a:lnTo>
                      <a:lnTo>
                        <a:pt x="62" y="0"/>
                      </a:lnTo>
                      <a:lnTo>
                        <a:pt x="0" y="371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" name="任意多边形 285942">
                  <a:extLst>
                    <a:ext uri="{FF2B5EF4-FFF2-40B4-BE49-F238E27FC236}">
                      <a16:creationId xmlns:a16="http://schemas.microsoft.com/office/drawing/2014/main" id="{B1BB37FF-7349-6F32-EF5A-8EAC3535CF0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" name="任意多边形 285943">
                  <a:extLst>
                    <a:ext uri="{FF2B5EF4-FFF2-40B4-BE49-F238E27FC236}">
                      <a16:creationId xmlns:a16="http://schemas.microsoft.com/office/drawing/2014/main" id="{9A92CE65-3547-97C3-DE09-E7C82C8C3B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" name="直接连接符 176">
                  <a:extLst>
                    <a:ext uri="{FF2B5EF4-FFF2-40B4-BE49-F238E27FC236}">
                      <a16:creationId xmlns:a16="http://schemas.microsoft.com/office/drawing/2014/main" id="{F1FE578E-8317-BAC7-79E7-E8D5BC8CCF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07" y="3692"/>
                  <a:ext cx="1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8" name="直接连接符 177">
                  <a:extLst>
                    <a:ext uri="{FF2B5EF4-FFF2-40B4-BE49-F238E27FC236}">
                      <a16:creationId xmlns:a16="http://schemas.microsoft.com/office/drawing/2014/main" id="{3BF9C833-F9D4-5995-2BA7-74A1C6B202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07" y="3178"/>
                  <a:ext cx="1" cy="4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53" name="直接连接符 152">
                <a:extLst>
                  <a:ext uri="{FF2B5EF4-FFF2-40B4-BE49-F238E27FC236}">
                    <a16:creationId xmlns:a16="http://schemas.microsoft.com/office/drawing/2014/main" id="{85CABD36-1C2D-7646-3E0A-71A743294B7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492" y="3093"/>
                <a:ext cx="301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4" name="组合 153">
                <a:extLst>
                  <a:ext uri="{FF2B5EF4-FFF2-40B4-BE49-F238E27FC236}">
                    <a16:creationId xmlns:a16="http://schemas.microsoft.com/office/drawing/2014/main" id="{AF6A7A8D-B34D-D93A-222F-FFACF339F181}"/>
                  </a:ext>
                </a:extLst>
              </p:cNvPr>
              <p:cNvGrpSpPr/>
              <p:nvPr/>
            </p:nvGrpSpPr>
            <p:grpSpPr>
              <a:xfrm>
                <a:off x="1483" y="3133"/>
                <a:ext cx="235" cy="521"/>
                <a:chOff x="1483" y="3133"/>
                <a:chExt cx="235" cy="521"/>
              </a:xfrm>
            </p:grpSpPr>
            <p:grpSp>
              <p:nvGrpSpPr>
                <p:cNvPr id="155" name="组合 154">
                  <a:extLst>
                    <a:ext uri="{FF2B5EF4-FFF2-40B4-BE49-F238E27FC236}">
                      <a16:creationId xmlns:a16="http://schemas.microsoft.com/office/drawing/2014/main" id="{C7D90148-DF28-FBDA-41E1-F775FD7754A1}"/>
                    </a:ext>
                  </a:extLst>
                </p:cNvPr>
                <p:cNvGrpSpPr/>
                <p:nvPr/>
              </p:nvGrpSpPr>
              <p:grpSpPr>
                <a:xfrm>
                  <a:off x="1483" y="3589"/>
                  <a:ext cx="163" cy="65"/>
                  <a:chOff x="1483" y="3589"/>
                  <a:chExt cx="163" cy="65"/>
                </a:xfrm>
              </p:grpSpPr>
              <p:sp>
                <p:nvSpPr>
                  <p:cNvPr id="167" name="直接连接符 166">
                    <a:extLst>
                      <a:ext uri="{FF2B5EF4-FFF2-40B4-BE49-F238E27FC236}">
                        <a16:creationId xmlns:a16="http://schemas.microsoft.com/office/drawing/2014/main" id="{947F0AFC-6EF2-9F8B-49A8-60DDF09B983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 flipV="1">
                    <a:off x="1483" y="3635"/>
                    <a:ext cx="146" cy="19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8" name="任意多边形 285950">
                    <a:extLst>
                      <a:ext uri="{FF2B5EF4-FFF2-40B4-BE49-F238E27FC236}">
                        <a16:creationId xmlns:a16="http://schemas.microsoft.com/office/drawing/2014/main" id="{3E2CDB51-4BD8-D7AE-24B5-93CDA24E72A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9" y="3589"/>
                    <a:ext cx="97" cy="62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8" h="193">
                        <a:moveTo>
                          <a:pt x="53" y="172"/>
                        </a:moveTo>
                        <a:lnTo>
                          <a:pt x="18" y="138"/>
                        </a:lnTo>
                        <a:lnTo>
                          <a:pt x="0" y="105"/>
                        </a:lnTo>
                        <a:lnTo>
                          <a:pt x="0" y="60"/>
                        </a:lnTo>
                        <a:lnTo>
                          <a:pt x="18" y="33"/>
                        </a:lnTo>
                        <a:lnTo>
                          <a:pt x="53" y="7"/>
                        </a:lnTo>
                        <a:lnTo>
                          <a:pt x="106" y="0"/>
                        </a:lnTo>
                        <a:lnTo>
                          <a:pt x="142" y="5"/>
                        </a:lnTo>
                        <a:lnTo>
                          <a:pt x="195" y="28"/>
                        </a:lnTo>
                        <a:lnTo>
                          <a:pt x="230" y="62"/>
                        </a:lnTo>
                        <a:lnTo>
                          <a:pt x="248" y="95"/>
                        </a:lnTo>
                        <a:lnTo>
                          <a:pt x="248" y="140"/>
                        </a:lnTo>
                        <a:lnTo>
                          <a:pt x="230" y="167"/>
                        </a:lnTo>
                        <a:lnTo>
                          <a:pt x="195" y="193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56" name="组合 155">
                  <a:extLst>
                    <a:ext uri="{FF2B5EF4-FFF2-40B4-BE49-F238E27FC236}">
                      <a16:creationId xmlns:a16="http://schemas.microsoft.com/office/drawing/2014/main" id="{6E18DBE9-765B-C0FD-BFA5-395D00A8D932}"/>
                    </a:ext>
                  </a:extLst>
                </p:cNvPr>
                <p:cNvGrpSpPr/>
                <p:nvPr/>
              </p:nvGrpSpPr>
              <p:grpSpPr>
                <a:xfrm>
                  <a:off x="1545" y="3133"/>
                  <a:ext cx="106" cy="445"/>
                  <a:chOff x="1545" y="3133"/>
                  <a:chExt cx="106" cy="445"/>
                </a:xfrm>
              </p:grpSpPr>
              <p:grpSp>
                <p:nvGrpSpPr>
                  <p:cNvPr id="158" name="组合 157">
                    <a:extLst>
                      <a:ext uri="{FF2B5EF4-FFF2-40B4-BE49-F238E27FC236}">
                        <a16:creationId xmlns:a16="http://schemas.microsoft.com/office/drawing/2014/main" id="{C418EC67-9F08-2308-7C15-0EBB6D8359AA}"/>
                      </a:ext>
                    </a:extLst>
                  </p:cNvPr>
                  <p:cNvGrpSpPr/>
                  <p:nvPr/>
                </p:nvGrpSpPr>
                <p:grpSpPr>
                  <a:xfrm>
                    <a:off x="1600" y="3498"/>
                    <a:ext cx="51" cy="80"/>
                    <a:chOff x="1600" y="3498"/>
                    <a:chExt cx="51" cy="80"/>
                  </a:xfrm>
                </p:grpSpPr>
                <p:sp>
                  <p:nvSpPr>
                    <p:cNvPr id="164" name="直接连接符 163">
                      <a:extLst>
                        <a:ext uri="{FF2B5EF4-FFF2-40B4-BE49-F238E27FC236}">
                          <a16:creationId xmlns:a16="http://schemas.microsoft.com/office/drawing/2014/main" id="{E4482E0B-DADA-C669-CFD7-976D6E976BE1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H="1" flipV="1">
                      <a:off x="1600" y="3566"/>
                      <a:ext cx="51" cy="8"/>
                    </a:xfrm>
                    <a:prstGeom prst="line">
                      <a:avLst/>
                    </a:prstGeom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5" name="任意多边形 285954">
                      <a:extLst>
                        <a:ext uri="{FF2B5EF4-FFF2-40B4-BE49-F238E27FC236}">
                          <a16:creationId xmlns:a16="http://schemas.microsoft.com/office/drawing/2014/main" id="{40225640-AB18-FD42-A26C-D0E824D63DC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600" y="3539"/>
                      <a:ext cx="51" cy="39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82">
                          <a:moveTo>
                            <a:pt x="34" y="82"/>
                          </a:moveTo>
                          <a:lnTo>
                            <a:pt x="8" y="56"/>
                          </a:lnTo>
                          <a:lnTo>
                            <a:pt x="0" y="40"/>
                          </a:lnTo>
                          <a:lnTo>
                            <a:pt x="0" y="18"/>
                          </a:lnTo>
                          <a:lnTo>
                            <a:pt x="8" y="4"/>
                          </a:lnTo>
                          <a:lnTo>
                            <a:pt x="34" y="0"/>
                          </a:lnTo>
                          <a:lnTo>
                            <a:pt x="123" y="12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66" name="任意多边形 285955">
                      <a:extLst>
                        <a:ext uri="{FF2B5EF4-FFF2-40B4-BE49-F238E27FC236}">
                          <a16:creationId xmlns:a16="http://schemas.microsoft.com/office/drawing/2014/main" id="{ED710088-4636-C729-AA4B-240C9BEBF32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600" y="3498"/>
                      <a:ext cx="51" cy="32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83">
                          <a:moveTo>
                            <a:pt x="34" y="83"/>
                          </a:moveTo>
                          <a:lnTo>
                            <a:pt x="8" y="56"/>
                          </a:lnTo>
                          <a:lnTo>
                            <a:pt x="0" y="40"/>
                          </a:lnTo>
                          <a:lnTo>
                            <a:pt x="0" y="17"/>
                          </a:lnTo>
                          <a:lnTo>
                            <a:pt x="8" y="4"/>
                          </a:lnTo>
                          <a:lnTo>
                            <a:pt x="34" y="0"/>
                          </a:lnTo>
                          <a:lnTo>
                            <a:pt x="123" y="13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159" name="任意多边形 285956">
                    <a:extLst>
                      <a:ext uri="{FF2B5EF4-FFF2-40B4-BE49-F238E27FC236}">
                        <a16:creationId xmlns:a16="http://schemas.microsoft.com/office/drawing/2014/main" id="{B073F162-ED40-601A-B91B-C00FB97A05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5" y="3303"/>
                    <a:ext cx="97" cy="5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217">
                        <a:moveTo>
                          <a:pt x="0" y="97"/>
                        </a:moveTo>
                        <a:lnTo>
                          <a:pt x="17" y="145"/>
                        </a:lnTo>
                        <a:lnTo>
                          <a:pt x="70" y="183"/>
                        </a:lnTo>
                        <a:lnTo>
                          <a:pt x="158" y="210"/>
                        </a:lnTo>
                        <a:lnTo>
                          <a:pt x="211" y="217"/>
                        </a:lnTo>
                        <a:lnTo>
                          <a:pt x="300" y="215"/>
                        </a:lnTo>
                        <a:lnTo>
                          <a:pt x="353" y="192"/>
                        </a:lnTo>
                        <a:lnTo>
                          <a:pt x="370" y="149"/>
                        </a:lnTo>
                        <a:lnTo>
                          <a:pt x="370" y="120"/>
                        </a:lnTo>
                        <a:lnTo>
                          <a:pt x="353" y="72"/>
                        </a:lnTo>
                        <a:lnTo>
                          <a:pt x="300" y="35"/>
                        </a:lnTo>
                        <a:lnTo>
                          <a:pt x="211" y="7"/>
                        </a:lnTo>
                        <a:lnTo>
                          <a:pt x="158" y="0"/>
                        </a:lnTo>
                        <a:lnTo>
                          <a:pt x="70" y="2"/>
                        </a:lnTo>
                        <a:lnTo>
                          <a:pt x="17" y="25"/>
                        </a:lnTo>
                        <a:lnTo>
                          <a:pt x="0" y="67"/>
                        </a:lnTo>
                        <a:lnTo>
                          <a:pt x="0" y="97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0" name="任意多边形 285957">
                    <a:extLst>
                      <a:ext uri="{FF2B5EF4-FFF2-40B4-BE49-F238E27FC236}">
                        <a16:creationId xmlns:a16="http://schemas.microsoft.com/office/drawing/2014/main" id="{2667244E-BF11-0777-405A-15D3A964567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632" y="3293"/>
                    <a:ext cx="10" cy="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6" h="29">
                        <a:moveTo>
                          <a:pt x="0" y="12"/>
                        </a:moveTo>
                        <a:lnTo>
                          <a:pt x="19" y="29"/>
                        </a:lnTo>
                        <a:lnTo>
                          <a:pt x="36" y="17"/>
                        </a:lnTo>
                        <a:lnTo>
                          <a:pt x="19" y="0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1" name="任意多边形 285958">
                    <a:extLst>
                      <a:ext uri="{FF2B5EF4-FFF2-40B4-BE49-F238E27FC236}">
                        <a16:creationId xmlns:a16="http://schemas.microsoft.com/office/drawing/2014/main" id="{AD3CB3B4-3610-787C-CB98-B9396503428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5" y="3217"/>
                    <a:ext cx="97" cy="60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223">
                        <a:moveTo>
                          <a:pt x="0" y="0"/>
                        </a:moveTo>
                        <a:lnTo>
                          <a:pt x="0" y="150"/>
                        </a:lnTo>
                        <a:lnTo>
                          <a:pt x="158" y="187"/>
                        </a:lnTo>
                        <a:lnTo>
                          <a:pt x="141" y="170"/>
                        </a:lnTo>
                        <a:lnTo>
                          <a:pt x="123" y="122"/>
                        </a:lnTo>
                        <a:lnTo>
                          <a:pt x="123" y="77"/>
                        </a:lnTo>
                        <a:lnTo>
                          <a:pt x="141" y="35"/>
                        </a:lnTo>
                        <a:lnTo>
                          <a:pt x="176" y="10"/>
                        </a:lnTo>
                        <a:lnTo>
                          <a:pt x="229" y="2"/>
                        </a:lnTo>
                        <a:lnTo>
                          <a:pt x="264" y="7"/>
                        </a:lnTo>
                        <a:lnTo>
                          <a:pt x="317" y="29"/>
                        </a:lnTo>
                        <a:lnTo>
                          <a:pt x="353" y="65"/>
                        </a:lnTo>
                        <a:lnTo>
                          <a:pt x="370" y="113"/>
                        </a:lnTo>
                        <a:lnTo>
                          <a:pt x="370" y="157"/>
                        </a:lnTo>
                        <a:lnTo>
                          <a:pt x="353" y="200"/>
                        </a:lnTo>
                        <a:lnTo>
                          <a:pt x="334" y="212"/>
                        </a:lnTo>
                        <a:lnTo>
                          <a:pt x="300" y="223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2" name="直接连接符 161">
                    <a:extLst>
                      <a:ext uri="{FF2B5EF4-FFF2-40B4-BE49-F238E27FC236}">
                        <a16:creationId xmlns:a16="http://schemas.microsoft.com/office/drawing/2014/main" id="{339E9E5F-610A-AD34-7C01-FE42CF009FF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5" y="3133"/>
                    <a:ext cx="105" cy="13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3" name="任意多边形 285960">
                    <a:extLst>
                      <a:ext uri="{FF2B5EF4-FFF2-40B4-BE49-F238E27FC236}">
                        <a16:creationId xmlns:a16="http://schemas.microsoft.com/office/drawing/2014/main" id="{26856CDE-C5EA-3B1E-A6C7-E941FD2C076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81" y="3141"/>
                    <a:ext cx="69" cy="5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7" h="192">
                        <a:moveTo>
                          <a:pt x="53" y="0"/>
                        </a:moveTo>
                        <a:lnTo>
                          <a:pt x="18" y="25"/>
                        </a:lnTo>
                        <a:lnTo>
                          <a:pt x="0" y="52"/>
                        </a:lnTo>
                        <a:lnTo>
                          <a:pt x="0" y="97"/>
                        </a:lnTo>
                        <a:lnTo>
                          <a:pt x="18" y="129"/>
                        </a:lnTo>
                        <a:lnTo>
                          <a:pt x="53" y="165"/>
                        </a:lnTo>
                        <a:lnTo>
                          <a:pt x="106" y="187"/>
                        </a:lnTo>
                        <a:lnTo>
                          <a:pt x="141" y="192"/>
                        </a:lnTo>
                        <a:lnTo>
                          <a:pt x="194" y="185"/>
                        </a:lnTo>
                        <a:lnTo>
                          <a:pt x="230" y="160"/>
                        </a:lnTo>
                        <a:lnTo>
                          <a:pt x="247" y="132"/>
                        </a:lnTo>
                        <a:lnTo>
                          <a:pt x="247" y="87"/>
                        </a:lnTo>
                        <a:lnTo>
                          <a:pt x="230" y="55"/>
                        </a:lnTo>
                        <a:lnTo>
                          <a:pt x="194" y="19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57" name="文本框 156">
                  <a:extLst>
                    <a:ext uri="{FF2B5EF4-FFF2-40B4-BE49-F238E27FC236}">
                      <a16:creationId xmlns:a16="http://schemas.microsoft.com/office/drawing/2014/main" id="{B5F5B470-72EA-70E6-19E5-BF3696AB2F2C}"/>
                    </a:ext>
                  </a:extLst>
                </p:cNvPr>
                <p:cNvSpPr txBox="1">
                  <a:spLocks noChangeAspect="1"/>
                </p:cNvSpPr>
                <p:nvPr/>
              </p:nvSpPr>
              <p:spPr>
                <a:xfrm>
                  <a:off x="1490" y="3327"/>
                  <a:ext cx="228" cy="192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rPr>
                    <a:t>＋</a:t>
                  </a:r>
                </a:p>
              </p:txBody>
            </p:sp>
          </p:grpSp>
        </p:grpSp>
      </p:grpSp>
      <p:sp>
        <p:nvSpPr>
          <p:cNvPr id="269" name="矩形 268">
            <a:extLst>
              <a:ext uri="{FF2B5EF4-FFF2-40B4-BE49-F238E27FC236}">
                <a16:creationId xmlns:a16="http://schemas.microsoft.com/office/drawing/2014/main" id="{1315F2E9-183F-E785-57E5-DA2FD5967ABE}"/>
              </a:ext>
            </a:extLst>
          </p:cNvPr>
          <p:cNvSpPr/>
          <p:nvPr/>
        </p:nvSpPr>
        <p:spPr>
          <a:xfrm>
            <a:off x="165100" y="152400"/>
            <a:ext cx="5444119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双头螺柱连接的装配图（近似画法）</a:t>
            </a:r>
          </a:p>
        </p:txBody>
      </p:sp>
      <p:grpSp>
        <p:nvGrpSpPr>
          <p:cNvPr id="270" name="组合 269">
            <a:extLst>
              <a:ext uri="{FF2B5EF4-FFF2-40B4-BE49-F238E27FC236}">
                <a16:creationId xmlns:a16="http://schemas.microsoft.com/office/drawing/2014/main" id="{32D13167-18EA-A146-A7E3-9CE615E578C5}"/>
              </a:ext>
            </a:extLst>
          </p:cNvPr>
          <p:cNvGrpSpPr/>
          <p:nvPr/>
        </p:nvGrpSpPr>
        <p:grpSpPr>
          <a:xfrm>
            <a:off x="3131840" y="1518653"/>
            <a:ext cx="1174750" cy="684213"/>
            <a:chOff x="1948" y="624"/>
            <a:chExt cx="740" cy="431"/>
          </a:xfrm>
        </p:grpSpPr>
        <p:grpSp>
          <p:nvGrpSpPr>
            <p:cNvPr id="271" name="组合 270">
              <a:extLst>
                <a:ext uri="{FF2B5EF4-FFF2-40B4-BE49-F238E27FC236}">
                  <a16:creationId xmlns:a16="http://schemas.microsoft.com/office/drawing/2014/main" id="{548A623C-118E-C38E-C18E-1BAB63451B5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948" y="684"/>
              <a:ext cx="740" cy="299"/>
              <a:chOff x="2065" y="684"/>
              <a:chExt cx="623" cy="252"/>
            </a:xfrm>
          </p:grpSpPr>
          <p:sp>
            <p:nvSpPr>
              <p:cNvPr id="276" name="任意多边形 285965">
                <a:extLst>
                  <a:ext uri="{FF2B5EF4-FFF2-40B4-BE49-F238E27FC236}">
                    <a16:creationId xmlns:a16="http://schemas.microsoft.com/office/drawing/2014/main" id="{9A67FC0C-49E1-B442-7BFF-68DA29DD3E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31" y="684"/>
                <a:ext cx="156" cy="21"/>
              </a:xfrm>
              <a:custGeom>
                <a:avLst/>
                <a:gdLst/>
                <a:ahLst/>
                <a:cxnLst/>
                <a:rect l="0" t="0" r="0" b="0"/>
                <a:pathLst>
                  <a:path w="874" h="117">
                    <a:moveTo>
                      <a:pt x="874" y="117"/>
                    </a:moveTo>
                    <a:lnTo>
                      <a:pt x="832" y="93"/>
                    </a:lnTo>
                    <a:lnTo>
                      <a:pt x="789" y="72"/>
                    </a:lnTo>
                    <a:lnTo>
                      <a:pt x="743" y="55"/>
                    </a:lnTo>
                    <a:lnTo>
                      <a:pt x="698" y="39"/>
                    </a:lnTo>
                    <a:lnTo>
                      <a:pt x="652" y="26"/>
                    </a:lnTo>
                    <a:lnTo>
                      <a:pt x="604" y="15"/>
                    </a:lnTo>
                    <a:lnTo>
                      <a:pt x="556" y="7"/>
                    </a:lnTo>
                    <a:lnTo>
                      <a:pt x="509" y="2"/>
                    </a:lnTo>
                    <a:lnTo>
                      <a:pt x="461" y="0"/>
                    </a:lnTo>
                    <a:lnTo>
                      <a:pt x="413" y="0"/>
                    </a:lnTo>
                    <a:lnTo>
                      <a:pt x="365" y="2"/>
                    </a:lnTo>
                    <a:lnTo>
                      <a:pt x="317" y="7"/>
                    </a:lnTo>
                    <a:lnTo>
                      <a:pt x="269" y="15"/>
                    </a:lnTo>
                    <a:lnTo>
                      <a:pt x="223" y="26"/>
                    </a:lnTo>
                    <a:lnTo>
                      <a:pt x="176" y="39"/>
                    </a:lnTo>
                    <a:lnTo>
                      <a:pt x="131" y="55"/>
                    </a:lnTo>
                    <a:lnTo>
                      <a:pt x="85" y="72"/>
                    </a:lnTo>
                    <a:lnTo>
                      <a:pt x="42" y="93"/>
                    </a:lnTo>
                    <a:lnTo>
                      <a:pt x="0" y="117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7" name="直接连接符 276">
                <a:extLst>
                  <a:ext uri="{FF2B5EF4-FFF2-40B4-BE49-F238E27FC236}">
                    <a16:creationId xmlns:a16="http://schemas.microsoft.com/office/drawing/2014/main" id="{EF1E4AC1-A510-6F1D-DAC3-BB72488B8D9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143" y="684"/>
                <a:ext cx="465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8" name="直接连接符 277">
                <a:extLst>
                  <a:ext uri="{FF2B5EF4-FFF2-40B4-BE49-F238E27FC236}">
                    <a16:creationId xmlns:a16="http://schemas.microsoft.com/office/drawing/2014/main" id="{6E3F1699-AD86-826E-5A5D-5D4A4761128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065" y="931"/>
                <a:ext cx="622" cy="2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直接连接符 278">
                <a:extLst>
                  <a:ext uri="{FF2B5EF4-FFF2-40B4-BE49-F238E27FC236}">
                    <a16:creationId xmlns:a16="http://schemas.microsoft.com/office/drawing/2014/main" id="{875904E8-6FB5-C0E9-94CD-F8FAC25EC87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065" y="705"/>
                <a:ext cx="1" cy="23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直接连接符 279">
                <a:extLst>
                  <a:ext uri="{FF2B5EF4-FFF2-40B4-BE49-F238E27FC236}">
                    <a16:creationId xmlns:a16="http://schemas.microsoft.com/office/drawing/2014/main" id="{6F5D2131-A2B7-C9C1-EF3F-FD717E628E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20" y="705"/>
                <a:ext cx="2" cy="23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直接连接符 280">
                <a:extLst>
                  <a:ext uri="{FF2B5EF4-FFF2-40B4-BE49-F238E27FC236}">
                    <a16:creationId xmlns:a16="http://schemas.microsoft.com/office/drawing/2014/main" id="{8E40A926-4A87-D829-FB89-DEADE4F87CD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31" y="705"/>
                <a:ext cx="2" cy="23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任意多边形 285971">
                <a:extLst>
                  <a:ext uri="{FF2B5EF4-FFF2-40B4-BE49-F238E27FC236}">
                    <a16:creationId xmlns:a16="http://schemas.microsoft.com/office/drawing/2014/main" id="{5D992FFE-96BC-FFEB-AE2F-7B41F4AA98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20" y="684"/>
                <a:ext cx="311" cy="21"/>
              </a:xfrm>
              <a:custGeom>
                <a:avLst/>
                <a:gdLst/>
                <a:ahLst/>
                <a:cxnLst/>
                <a:rect l="0" t="0" r="0" b="0"/>
                <a:pathLst>
                  <a:path w="1749" h="118">
                    <a:moveTo>
                      <a:pt x="1749" y="118"/>
                    </a:moveTo>
                    <a:lnTo>
                      <a:pt x="1653" y="93"/>
                    </a:lnTo>
                    <a:lnTo>
                      <a:pt x="1558" y="71"/>
                    </a:lnTo>
                    <a:lnTo>
                      <a:pt x="1461" y="52"/>
                    </a:lnTo>
                    <a:lnTo>
                      <a:pt x="1364" y="36"/>
                    </a:lnTo>
                    <a:lnTo>
                      <a:pt x="1267" y="23"/>
                    </a:lnTo>
                    <a:lnTo>
                      <a:pt x="1169" y="14"/>
                    </a:lnTo>
                    <a:lnTo>
                      <a:pt x="1071" y="6"/>
                    </a:lnTo>
                    <a:lnTo>
                      <a:pt x="973" y="2"/>
                    </a:lnTo>
                    <a:lnTo>
                      <a:pt x="874" y="0"/>
                    </a:lnTo>
                    <a:lnTo>
                      <a:pt x="776" y="2"/>
                    </a:lnTo>
                    <a:lnTo>
                      <a:pt x="678" y="6"/>
                    </a:lnTo>
                    <a:lnTo>
                      <a:pt x="580" y="14"/>
                    </a:lnTo>
                    <a:lnTo>
                      <a:pt x="482" y="23"/>
                    </a:lnTo>
                    <a:lnTo>
                      <a:pt x="384" y="36"/>
                    </a:lnTo>
                    <a:lnTo>
                      <a:pt x="287" y="52"/>
                    </a:lnTo>
                    <a:lnTo>
                      <a:pt x="191" y="71"/>
                    </a:lnTo>
                    <a:lnTo>
                      <a:pt x="95" y="93"/>
                    </a:lnTo>
                    <a:lnTo>
                      <a:pt x="0" y="118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任意多边形 285972">
                <a:extLst>
                  <a:ext uri="{FF2B5EF4-FFF2-40B4-BE49-F238E27FC236}">
                    <a16:creationId xmlns:a16="http://schemas.microsoft.com/office/drawing/2014/main" id="{348550D9-81DE-05F2-BD15-2106FE91BB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65" y="684"/>
                <a:ext cx="155" cy="21"/>
              </a:xfrm>
              <a:custGeom>
                <a:avLst/>
                <a:gdLst/>
                <a:ahLst/>
                <a:cxnLst/>
                <a:rect l="0" t="0" r="0" b="0"/>
                <a:pathLst>
                  <a:path w="875" h="117">
                    <a:moveTo>
                      <a:pt x="875" y="117"/>
                    </a:moveTo>
                    <a:lnTo>
                      <a:pt x="832" y="93"/>
                    </a:lnTo>
                    <a:lnTo>
                      <a:pt x="789" y="72"/>
                    </a:lnTo>
                    <a:lnTo>
                      <a:pt x="744" y="55"/>
                    </a:lnTo>
                    <a:lnTo>
                      <a:pt x="699" y="39"/>
                    </a:lnTo>
                    <a:lnTo>
                      <a:pt x="652" y="26"/>
                    </a:lnTo>
                    <a:lnTo>
                      <a:pt x="606" y="15"/>
                    </a:lnTo>
                    <a:lnTo>
                      <a:pt x="558" y="7"/>
                    </a:lnTo>
                    <a:lnTo>
                      <a:pt x="510" y="2"/>
                    </a:lnTo>
                    <a:lnTo>
                      <a:pt x="462" y="0"/>
                    </a:lnTo>
                    <a:lnTo>
                      <a:pt x="413" y="0"/>
                    </a:lnTo>
                    <a:lnTo>
                      <a:pt x="365" y="2"/>
                    </a:lnTo>
                    <a:lnTo>
                      <a:pt x="317" y="7"/>
                    </a:lnTo>
                    <a:lnTo>
                      <a:pt x="270" y="15"/>
                    </a:lnTo>
                    <a:lnTo>
                      <a:pt x="223" y="26"/>
                    </a:lnTo>
                    <a:lnTo>
                      <a:pt x="176" y="39"/>
                    </a:lnTo>
                    <a:lnTo>
                      <a:pt x="131" y="55"/>
                    </a:lnTo>
                    <a:lnTo>
                      <a:pt x="86" y="72"/>
                    </a:lnTo>
                    <a:lnTo>
                      <a:pt x="43" y="93"/>
                    </a:lnTo>
                    <a:lnTo>
                      <a:pt x="0" y="117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直接连接符 283">
                <a:extLst>
                  <a:ext uri="{FF2B5EF4-FFF2-40B4-BE49-F238E27FC236}">
                    <a16:creationId xmlns:a16="http://schemas.microsoft.com/office/drawing/2014/main" id="{D350F548-DBAE-07F5-77C2-C0695D1578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20" y="705"/>
                <a:ext cx="2" cy="3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直接连接符 284">
                <a:extLst>
                  <a:ext uri="{FF2B5EF4-FFF2-40B4-BE49-F238E27FC236}">
                    <a16:creationId xmlns:a16="http://schemas.microsoft.com/office/drawing/2014/main" id="{B21AD6D0-39AC-FDA9-73FC-785BE432F5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31" y="705"/>
                <a:ext cx="2" cy="3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直接连接符 285">
                <a:extLst>
                  <a:ext uri="{FF2B5EF4-FFF2-40B4-BE49-F238E27FC236}">
                    <a16:creationId xmlns:a16="http://schemas.microsoft.com/office/drawing/2014/main" id="{3E6DFCB6-1BA9-C2BF-AE57-2258D175BEA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87" y="705"/>
                <a:ext cx="1" cy="23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72" name="组合 271">
              <a:extLst>
                <a:ext uri="{FF2B5EF4-FFF2-40B4-BE49-F238E27FC236}">
                  <a16:creationId xmlns:a16="http://schemas.microsoft.com/office/drawing/2014/main" id="{443B4164-64C9-ED7F-DC98-EC0BFD1BBD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16" y="624"/>
              <a:ext cx="1" cy="431"/>
              <a:chOff x="1070" y="1104"/>
              <a:chExt cx="1" cy="299"/>
            </a:xfrm>
          </p:grpSpPr>
          <p:sp>
            <p:nvSpPr>
              <p:cNvPr id="273" name="直接连接符 272">
                <a:extLst>
                  <a:ext uri="{FF2B5EF4-FFF2-40B4-BE49-F238E27FC236}">
                    <a16:creationId xmlns:a16="http://schemas.microsoft.com/office/drawing/2014/main" id="{40942016-9A43-2637-32A2-5A4873F2B12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104"/>
                <a:ext cx="1" cy="121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直接连接符 273">
                <a:extLst>
                  <a:ext uri="{FF2B5EF4-FFF2-40B4-BE49-F238E27FC236}">
                    <a16:creationId xmlns:a16="http://schemas.microsoft.com/office/drawing/2014/main" id="{8AA72664-04B3-2565-035B-160B28DE25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244"/>
                <a:ext cx="1" cy="19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直接连接符 274">
                <a:extLst>
                  <a:ext uri="{FF2B5EF4-FFF2-40B4-BE49-F238E27FC236}">
                    <a16:creationId xmlns:a16="http://schemas.microsoft.com/office/drawing/2014/main" id="{6C2E8BEA-25FA-4491-EF61-70D410768C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70" y="1282"/>
                <a:ext cx="1" cy="121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87" name="直接连接符 286">
            <a:extLst>
              <a:ext uri="{FF2B5EF4-FFF2-40B4-BE49-F238E27FC236}">
                <a16:creationId xmlns:a16="http://schemas.microsoft.com/office/drawing/2014/main" id="{0E2297CD-19D9-A15E-7715-440D0E1A6F80}"/>
              </a:ext>
            </a:extLst>
          </p:cNvPr>
          <p:cNvSpPr/>
          <p:nvPr/>
        </p:nvSpPr>
        <p:spPr>
          <a:xfrm>
            <a:off x="7932738" y="1206500"/>
            <a:ext cx="1587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9" name="直接连接符 288">
            <a:extLst>
              <a:ext uri="{FF2B5EF4-FFF2-40B4-BE49-F238E27FC236}">
                <a16:creationId xmlns:a16="http://schemas.microsoft.com/office/drawing/2014/main" id="{47934082-962B-1F2C-5D4C-7A325CD2815D}"/>
              </a:ext>
            </a:extLst>
          </p:cNvPr>
          <p:cNvSpPr/>
          <p:nvPr/>
        </p:nvSpPr>
        <p:spPr>
          <a:xfrm rot="121823">
            <a:off x="1525205" y="2590623"/>
            <a:ext cx="2046224" cy="389413"/>
          </a:xfrm>
          <a:prstGeom prst="line">
            <a:avLst/>
          </a:prstGeom>
          <a:ln w="9525" cap="flat" cmpd="sng">
            <a:solidFill>
              <a:srgbClr val="00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0" name="文本框 289">
            <a:extLst>
              <a:ext uri="{FF2B5EF4-FFF2-40B4-BE49-F238E27FC236}">
                <a16:creationId xmlns:a16="http://schemas.microsoft.com/office/drawing/2014/main" id="{A76CCC41-8B65-B6F8-2F95-8F00444FA89E}"/>
              </a:ext>
            </a:extLst>
          </p:cNvPr>
          <p:cNvSpPr txBox="1"/>
          <p:nvPr/>
        </p:nvSpPr>
        <p:spPr>
          <a:xfrm>
            <a:off x="2995613" y="3016250"/>
            <a:ext cx="1804987" cy="650875"/>
          </a:xfrm>
          <a:prstGeom prst="rect">
            <a:avLst/>
          </a:prstGeom>
          <a:solidFill>
            <a:srgbClr val="AAE2CA">
              <a:lumMod val="60000"/>
              <a:lumOff val="40000"/>
            </a:srgbClr>
          </a:solidFill>
          <a:ln w="9525" cap="flat" cmpd="sng">
            <a:solidFill>
              <a:srgbClr val="00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旋入端螺纹终止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线与结合面共线</a:t>
            </a:r>
          </a:p>
        </p:txBody>
      </p:sp>
      <p:grpSp>
        <p:nvGrpSpPr>
          <p:cNvPr id="291" name="组合 290">
            <a:extLst>
              <a:ext uri="{FF2B5EF4-FFF2-40B4-BE49-F238E27FC236}">
                <a16:creationId xmlns:a16="http://schemas.microsoft.com/office/drawing/2014/main" id="{BE0D1639-40AE-A732-6234-A1F5AA0E6BD8}"/>
              </a:ext>
            </a:extLst>
          </p:cNvPr>
          <p:cNvGrpSpPr/>
          <p:nvPr/>
        </p:nvGrpSpPr>
        <p:grpSpPr>
          <a:xfrm>
            <a:off x="3208337" y="4336256"/>
            <a:ext cx="1439863" cy="1455737"/>
            <a:chOff x="536" y="617"/>
            <a:chExt cx="907" cy="917"/>
          </a:xfrm>
        </p:grpSpPr>
        <p:sp>
          <p:nvSpPr>
            <p:cNvPr id="292" name="直接连接符 291">
              <a:extLst>
                <a:ext uri="{FF2B5EF4-FFF2-40B4-BE49-F238E27FC236}">
                  <a16:creationId xmlns:a16="http://schemas.microsoft.com/office/drawing/2014/main" id="{6AE26BD9-FDD8-066C-B3B0-AE206C35BF2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89" y="1061"/>
              <a:ext cx="2" cy="82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直接连接符 292">
              <a:extLst>
                <a:ext uri="{FF2B5EF4-FFF2-40B4-BE49-F238E27FC236}">
                  <a16:creationId xmlns:a16="http://schemas.microsoft.com/office/drawing/2014/main" id="{6CBE5055-6F4F-1742-8953-ED254E8037E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89" y="879"/>
              <a:ext cx="2" cy="18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任意多边形 283664">
              <a:extLst>
                <a:ext uri="{FF2B5EF4-FFF2-40B4-BE49-F238E27FC236}">
                  <a16:creationId xmlns:a16="http://schemas.microsoft.com/office/drawing/2014/main" id="{8EBA8D53-4509-2D17-88AE-A169A0BB30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5" y="918"/>
              <a:ext cx="84" cy="29"/>
            </a:xfrm>
            <a:custGeom>
              <a:avLst/>
              <a:gdLst/>
              <a:ahLst/>
              <a:cxnLst/>
              <a:rect l="0" t="0" r="0" b="0"/>
              <a:pathLst>
                <a:path w="479" h="160">
                  <a:moveTo>
                    <a:pt x="0" y="0"/>
                  </a:moveTo>
                  <a:lnTo>
                    <a:pt x="0" y="160"/>
                  </a:lnTo>
                  <a:lnTo>
                    <a:pt x="479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任意多边形 283665">
              <a:extLst>
                <a:ext uri="{FF2B5EF4-FFF2-40B4-BE49-F238E27FC236}">
                  <a16:creationId xmlns:a16="http://schemas.microsoft.com/office/drawing/2014/main" id="{3A62438C-29E2-1FF0-F385-43684C38F3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5" y="918"/>
              <a:ext cx="84" cy="29"/>
            </a:xfrm>
            <a:custGeom>
              <a:avLst/>
              <a:gdLst/>
              <a:ahLst/>
              <a:cxnLst/>
              <a:rect l="0" t="0" r="0" b="0"/>
              <a:pathLst>
                <a:path w="479" h="160">
                  <a:moveTo>
                    <a:pt x="0" y="0"/>
                  </a:moveTo>
                  <a:lnTo>
                    <a:pt x="0" y="160"/>
                  </a:lnTo>
                  <a:lnTo>
                    <a:pt x="479" y="79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直接连接符 295">
              <a:extLst>
                <a:ext uri="{FF2B5EF4-FFF2-40B4-BE49-F238E27FC236}">
                  <a16:creationId xmlns:a16="http://schemas.microsoft.com/office/drawing/2014/main" id="{081BB362-82B4-211F-F49C-0308B11E80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9" y="1061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直接连接符 296">
              <a:extLst>
                <a:ext uri="{FF2B5EF4-FFF2-40B4-BE49-F238E27FC236}">
                  <a16:creationId xmlns:a16="http://schemas.microsoft.com/office/drawing/2014/main" id="{5FED37AB-B7AE-36F8-6732-04DA56C0B8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9" y="932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直接连接符 297">
              <a:extLst>
                <a:ext uri="{FF2B5EF4-FFF2-40B4-BE49-F238E27FC236}">
                  <a16:creationId xmlns:a16="http://schemas.microsoft.com/office/drawing/2014/main" id="{6E43EC68-5418-01BF-9152-BF46760E1B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9" y="1061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直接连接符 298">
              <a:extLst>
                <a:ext uri="{FF2B5EF4-FFF2-40B4-BE49-F238E27FC236}">
                  <a16:creationId xmlns:a16="http://schemas.microsoft.com/office/drawing/2014/main" id="{614FF7F0-94F6-A50B-6295-77B3E2D299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9" y="1143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直接连接符 299">
              <a:extLst>
                <a:ext uri="{FF2B5EF4-FFF2-40B4-BE49-F238E27FC236}">
                  <a16:creationId xmlns:a16="http://schemas.microsoft.com/office/drawing/2014/main" id="{0E109DBD-1A5D-9BCD-B042-4ADD4036AC6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10" y="1278"/>
              <a:ext cx="74" cy="4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文本框 300">
              <a:extLst>
                <a:ext uri="{FF2B5EF4-FFF2-40B4-BE49-F238E27FC236}">
                  <a16:creationId xmlns:a16="http://schemas.microsoft.com/office/drawing/2014/main" id="{453AF68F-965E-B977-B01F-870E7481A6F7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958" y="1114"/>
              <a:ext cx="340" cy="19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60°</a:t>
              </a:r>
              <a:endPara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02" name="直接连接符 301">
              <a:extLst>
                <a:ext uri="{FF2B5EF4-FFF2-40B4-BE49-F238E27FC236}">
                  <a16:creationId xmlns:a16="http://schemas.microsoft.com/office/drawing/2014/main" id="{28FB1A5F-E613-E09C-9121-7D8E1D1DFF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6" y="1143"/>
              <a:ext cx="653" cy="2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直接连接符 302">
              <a:extLst>
                <a:ext uri="{FF2B5EF4-FFF2-40B4-BE49-F238E27FC236}">
                  <a16:creationId xmlns:a16="http://schemas.microsoft.com/office/drawing/2014/main" id="{1765E9FE-FA58-50E1-880D-4A8B8B33A57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36" y="1061"/>
              <a:ext cx="1" cy="82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直接连接符 303">
              <a:extLst>
                <a:ext uri="{FF2B5EF4-FFF2-40B4-BE49-F238E27FC236}">
                  <a16:creationId xmlns:a16="http://schemas.microsoft.com/office/drawing/2014/main" id="{043EAC37-0968-60AD-1B2F-1B30D6544A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2" y="1061"/>
              <a:ext cx="48" cy="82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直接连接符 304">
              <a:extLst>
                <a:ext uri="{FF2B5EF4-FFF2-40B4-BE49-F238E27FC236}">
                  <a16:creationId xmlns:a16="http://schemas.microsoft.com/office/drawing/2014/main" id="{6EE3C54C-5BB1-6AF3-4125-860BB5E8C08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62" y="959"/>
              <a:ext cx="1" cy="28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直接连接符 305">
              <a:extLst>
                <a:ext uri="{FF2B5EF4-FFF2-40B4-BE49-F238E27FC236}">
                  <a16:creationId xmlns:a16="http://schemas.microsoft.com/office/drawing/2014/main" id="{E7E330BC-F221-B334-489C-06E63570DEB8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816" y="1061"/>
              <a:ext cx="46" cy="82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直接连接符 306">
              <a:extLst>
                <a:ext uri="{FF2B5EF4-FFF2-40B4-BE49-F238E27FC236}">
                  <a16:creationId xmlns:a16="http://schemas.microsoft.com/office/drawing/2014/main" id="{5DB439D5-FC98-B240-CCC3-4927435542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9" y="1061"/>
              <a:ext cx="24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直接连接符 307">
              <a:extLst>
                <a:ext uri="{FF2B5EF4-FFF2-40B4-BE49-F238E27FC236}">
                  <a16:creationId xmlns:a16="http://schemas.microsoft.com/office/drawing/2014/main" id="{5840E5BE-3DFF-F619-80FB-A0BCECF0B4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89" y="1143"/>
              <a:ext cx="244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直接连接符 308">
              <a:extLst>
                <a:ext uri="{FF2B5EF4-FFF2-40B4-BE49-F238E27FC236}">
                  <a16:creationId xmlns:a16="http://schemas.microsoft.com/office/drawing/2014/main" id="{0CD9A781-ED78-C1D6-DA2A-1C0450E46D7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36" y="879"/>
              <a:ext cx="1" cy="18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直接连接符 309">
              <a:extLst>
                <a:ext uri="{FF2B5EF4-FFF2-40B4-BE49-F238E27FC236}">
                  <a16:creationId xmlns:a16="http://schemas.microsoft.com/office/drawing/2014/main" id="{4596D8C7-7BC9-2F3D-D9E4-D630DEEBE0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1" y="932"/>
              <a:ext cx="48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任意多边形 283681">
              <a:extLst>
                <a:ext uri="{FF2B5EF4-FFF2-40B4-BE49-F238E27FC236}">
                  <a16:creationId xmlns:a16="http://schemas.microsoft.com/office/drawing/2014/main" id="{A9263D1E-BE31-9292-9D24-742C96B226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6" y="918"/>
              <a:ext cx="85" cy="29"/>
            </a:xfrm>
            <a:custGeom>
              <a:avLst/>
              <a:gdLst/>
              <a:ahLst/>
              <a:cxnLst/>
              <a:rect l="0" t="0" r="0" b="0"/>
              <a:pathLst>
                <a:path w="480" h="160">
                  <a:moveTo>
                    <a:pt x="480" y="0"/>
                  </a:moveTo>
                  <a:lnTo>
                    <a:pt x="480" y="160"/>
                  </a:lnTo>
                  <a:lnTo>
                    <a:pt x="0" y="7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任意多边形 283682">
              <a:extLst>
                <a:ext uri="{FF2B5EF4-FFF2-40B4-BE49-F238E27FC236}">
                  <a16:creationId xmlns:a16="http://schemas.microsoft.com/office/drawing/2014/main" id="{3A1087E4-45AE-9DEC-EA5F-C8A8D8D322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6" y="918"/>
              <a:ext cx="85" cy="29"/>
            </a:xfrm>
            <a:custGeom>
              <a:avLst/>
              <a:gdLst/>
              <a:ahLst/>
              <a:cxnLst/>
              <a:rect l="0" t="0" r="0" b="0"/>
              <a:pathLst>
                <a:path w="480" h="160">
                  <a:moveTo>
                    <a:pt x="480" y="0"/>
                  </a:moveTo>
                  <a:lnTo>
                    <a:pt x="480" y="160"/>
                  </a:lnTo>
                  <a:lnTo>
                    <a:pt x="0" y="79"/>
                  </a:lnTo>
                  <a:lnTo>
                    <a:pt x="48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直接连接符 312">
              <a:extLst>
                <a:ext uri="{FF2B5EF4-FFF2-40B4-BE49-F238E27FC236}">
                  <a16:creationId xmlns:a16="http://schemas.microsoft.com/office/drawing/2014/main" id="{7C965CE0-C2E5-86D8-23D0-715BF54743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6" y="106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直接连接符 313">
              <a:extLst>
                <a:ext uri="{FF2B5EF4-FFF2-40B4-BE49-F238E27FC236}">
                  <a16:creationId xmlns:a16="http://schemas.microsoft.com/office/drawing/2014/main" id="{8B8EBAFB-4C23-5FA5-3842-5FA46C4038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6" y="1061"/>
              <a:ext cx="653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直接连接符 314">
              <a:extLst>
                <a:ext uri="{FF2B5EF4-FFF2-40B4-BE49-F238E27FC236}">
                  <a16:creationId xmlns:a16="http://schemas.microsoft.com/office/drawing/2014/main" id="{71C9801C-F73C-9787-70BA-F3593DB4EB6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36" y="1061"/>
              <a:ext cx="653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直接连接符 315">
              <a:extLst>
                <a:ext uri="{FF2B5EF4-FFF2-40B4-BE49-F238E27FC236}">
                  <a16:creationId xmlns:a16="http://schemas.microsoft.com/office/drawing/2014/main" id="{CECAF3FD-4A2A-DA63-FB3C-BBCA31FA64E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36" y="1061"/>
              <a:ext cx="653" cy="1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直接连接符 316">
              <a:extLst>
                <a:ext uri="{FF2B5EF4-FFF2-40B4-BE49-F238E27FC236}">
                  <a16:creationId xmlns:a16="http://schemas.microsoft.com/office/drawing/2014/main" id="{659ACEC2-70F6-6B9E-1942-C221F2E431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0" y="1229"/>
              <a:ext cx="1" cy="8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直接连接符 317">
              <a:extLst>
                <a:ext uri="{FF2B5EF4-FFF2-40B4-BE49-F238E27FC236}">
                  <a16:creationId xmlns:a16="http://schemas.microsoft.com/office/drawing/2014/main" id="{E80EFC3C-B7C4-FEDA-CF52-6844AC6A2CF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80" y="617"/>
              <a:ext cx="1" cy="3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直接连接符 318">
              <a:extLst>
                <a:ext uri="{FF2B5EF4-FFF2-40B4-BE49-F238E27FC236}">
                  <a16:creationId xmlns:a16="http://schemas.microsoft.com/office/drawing/2014/main" id="{FB285913-A518-178E-6554-A107515F540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80" y="1061"/>
              <a:ext cx="1" cy="8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任意多边形 283690">
              <a:extLst>
                <a:ext uri="{FF2B5EF4-FFF2-40B4-BE49-F238E27FC236}">
                  <a16:creationId xmlns:a16="http://schemas.microsoft.com/office/drawing/2014/main" id="{638233C7-4B18-0B99-1B32-F0B70A3B32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65" y="1143"/>
              <a:ext cx="28" cy="86"/>
            </a:xfrm>
            <a:custGeom>
              <a:avLst/>
              <a:gdLst/>
              <a:ahLst/>
              <a:cxnLst/>
              <a:rect l="0" t="0" r="0" b="0"/>
              <a:pathLst>
                <a:path w="160" h="481">
                  <a:moveTo>
                    <a:pt x="0" y="481"/>
                  </a:moveTo>
                  <a:lnTo>
                    <a:pt x="160" y="481"/>
                  </a:lnTo>
                  <a:lnTo>
                    <a:pt x="81" y="0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任意多边形 283691">
              <a:extLst>
                <a:ext uri="{FF2B5EF4-FFF2-40B4-BE49-F238E27FC236}">
                  <a16:creationId xmlns:a16="http://schemas.microsoft.com/office/drawing/2014/main" id="{C4F9E8D3-4F77-CE1A-FB90-9885B60543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65" y="1143"/>
              <a:ext cx="28" cy="86"/>
            </a:xfrm>
            <a:custGeom>
              <a:avLst/>
              <a:gdLst/>
              <a:ahLst/>
              <a:cxnLst/>
              <a:rect l="0" t="0" r="0" b="0"/>
              <a:pathLst>
                <a:path w="160" h="481">
                  <a:moveTo>
                    <a:pt x="0" y="481"/>
                  </a:moveTo>
                  <a:lnTo>
                    <a:pt x="160" y="481"/>
                  </a:lnTo>
                  <a:lnTo>
                    <a:pt x="81" y="0"/>
                  </a:lnTo>
                  <a:lnTo>
                    <a:pt x="0" y="48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任意多边形 283692">
              <a:extLst>
                <a:ext uri="{FF2B5EF4-FFF2-40B4-BE49-F238E27FC236}">
                  <a16:creationId xmlns:a16="http://schemas.microsoft.com/office/drawing/2014/main" id="{AAC4709B-2A28-E8CD-179A-BE1B83DF00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65" y="976"/>
              <a:ext cx="28" cy="85"/>
            </a:xfrm>
            <a:custGeom>
              <a:avLst/>
              <a:gdLst/>
              <a:ahLst/>
              <a:cxnLst/>
              <a:rect l="0" t="0" r="0" b="0"/>
              <a:pathLst>
                <a:path w="160" h="480">
                  <a:moveTo>
                    <a:pt x="0" y="0"/>
                  </a:moveTo>
                  <a:lnTo>
                    <a:pt x="160" y="0"/>
                  </a:lnTo>
                  <a:lnTo>
                    <a:pt x="81" y="4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任意多边形 283693">
              <a:extLst>
                <a:ext uri="{FF2B5EF4-FFF2-40B4-BE49-F238E27FC236}">
                  <a16:creationId xmlns:a16="http://schemas.microsoft.com/office/drawing/2014/main" id="{821E393D-8595-AE2B-5663-F1DB1728A8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65" y="976"/>
              <a:ext cx="28" cy="85"/>
            </a:xfrm>
            <a:custGeom>
              <a:avLst/>
              <a:gdLst/>
              <a:ahLst/>
              <a:cxnLst/>
              <a:rect l="0" t="0" r="0" b="0"/>
              <a:pathLst>
                <a:path w="160" h="480">
                  <a:moveTo>
                    <a:pt x="0" y="0"/>
                  </a:moveTo>
                  <a:lnTo>
                    <a:pt x="160" y="0"/>
                  </a:lnTo>
                  <a:lnTo>
                    <a:pt x="81" y="48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直接连接符 323">
              <a:extLst>
                <a:ext uri="{FF2B5EF4-FFF2-40B4-BE49-F238E27FC236}">
                  <a16:creationId xmlns:a16="http://schemas.microsoft.com/office/drawing/2014/main" id="{45CDDD61-DB19-23E6-1D86-931AF25841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0" y="1143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直接连接符 324">
              <a:extLst>
                <a:ext uri="{FF2B5EF4-FFF2-40B4-BE49-F238E27FC236}">
                  <a16:creationId xmlns:a16="http://schemas.microsoft.com/office/drawing/2014/main" id="{35C97868-777F-B070-BFBA-38A2628749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" y="114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直接连接符 325">
              <a:extLst>
                <a:ext uri="{FF2B5EF4-FFF2-40B4-BE49-F238E27FC236}">
                  <a16:creationId xmlns:a16="http://schemas.microsoft.com/office/drawing/2014/main" id="{D61EA987-4909-D535-19AF-26E089C52C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0" y="1126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直接连接符 326">
              <a:extLst>
                <a:ext uri="{FF2B5EF4-FFF2-40B4-BE49-F238E27FC236}">
                  <a16:creationId xmlns:a16="http://schemas.microsoft.com/office/drawing/2014/main" id="{DE4BF06E-2F92-4AB1-72C5-A2EC50960B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" y="1147"/>
              <a:ext cx="162" cy="28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直接连接符 327">
              <a:extLst>
                <a:ext uri="{FF2B5EF4-FFF2-40B4-BE49-F238E27FC236}">
                  <a16:creationId xmlns:a16="http://schemas.microsoft.com/office/drawing/2014/main" id="{1E611759-049F-E3BD-3B5E-110A870335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00" y="1126"/>
              <a:ext cx="163" cy="28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直接连接符 328">
              <a:extLst>
                <a:ext uri="{FF2B5EF4-FFF2-40B4-BE49-F238E27FC236}">
                  <a16:creationId xmlns:a16="http://schemas.microsoft.com/office/drawing/2014/main" id="{579228B3-F91B-1752-6A68-03CAD5D68FF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39" y="1426"/>
              <a:ext cx="89" cy="5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直接连接符 329">
              <a:extLst>
                <a:ext uri="{FF2B5EF4-FFF2-40B4-BE49-F238E27FC236}">
                  <a16:creationId xmlns:a16="http://schemas.microsoft.com/office/drawing/2014/main" id="{5C661D11-8C75-1729-DCD8-F612B876128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06" y="1477"/>
              <a:ext cx="23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直接连接符 330">
              <a:extLst>
                <a:ext uri="{FF2B5EF4-FFF2-40B4-BE49-F238E27FC236}">
                  <a16:creationId xmlns:a16="http://schemas.microsoft.com/office/drawing/2014/main" id="{DF07E14C-9D12-A3AE-A231-8062A4B12E6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000" y="1361"/>
              <a:ext cx="38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任意多边形 283702">
              <a:extLst>
                <a:ext uri="{FF2B5EF4-FFF2-40B4-BE49-F238E27FC236}">
                  <a16:creationId xmlns:a16="http://schemas.microsoft.com/office/drawing/2014/main" id="{74B9E363-5402-116C-47C5-FC3C949B9C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8" y="1308"/>
              <a:ext cx="80" cy="53"/>
            </a:xfrm>
            <a:custGeom>
              <a:avLst/>
              <a:gdLst/>
              <a:ahLst/>
              <a:cxnLst/>
              <a:rect l="0" t="0" r="0" b="0"/>
              <a:pathLst>
                <a:path w="455" h="309">
                  <a:moveTo>
                    <a:pt x="375" y="0"/>
                  </a:moveTo>
                  <a:lnTo>
                    <a:pt x="455" y="139"/>
                  </a:lnTo>
                  <a:lnTo>
                    <a:pt x="0" y="30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任意多边形 283703">
              <a:extLst>
                <a:ext uri="{FF2B5EF4-FFF2-40B4-BE49-F238E27FC236}">
                  <a16:creationId xmlns:a16="http://schemas.microsoft.com/office/drawing/2014/main" id="{30178723-85BC-D3B3-B443-5017FFDB2D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8" y="1308"/>
              <a:ext cx="80" cy="53"/>
            </a:xfrm>
            <a:custGeom>
              <a:avLst/>
              <a:gdLst/>
              <a:ahLst/>
              <a:cxnLst/>
              <a:rect l="0" t="0" r="0" b="0"/>
              <a:pathLst>
                <a:path w="455" h="309">
                  <a:moveTo>
                    <a:pt x="375" y="0"/>
                  </a:moveTo>
                  <a:lnTo>
                    <a:pt x="455" y="139"/>
                  </a:lnTo>
                  <a:lnTo>
                    <a:pt x="0" y="309"/>
                  </a:lnTo>
                  <a:lnTo>
                    <a:pt x="37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任意多边形 283704">
              <a:extLst>
                <a:ext uri="{FF2B5EF4-FFF2-40B4-BE49-F238E27FC236}">
                  <a16:creationId xmlns:a16="http://schemas.microsoft.com/office/drawing/2014/main" id="{09EC6466-093C-067F-BE72-1EED912F00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0" y="1384"/>
              <a:ext cx="80" cy="53"/>
            </a:xfrm>
            <a:custGeom>
              <a:avLst/>
              <a:gdLst/>
              <a:ahLst/>
              <a:cxnLst/>
              <a:rect l="0" t="0" r="0" b="0"/>
              <a:pathLst>
                <a:path w="455" h="309">
                  <a:moveTo>
                    <a:pt x="0" y="170"/>
                  </a:moveTo>
                  <a:lnTo>
                    <a:pt x="81" y="309"/>
                  </a:lnTo>
                  <a:lnTo>
                    <a:pt x="455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任意多边形 283705">
              <a:extLst>
                <a:ext uri="{FF2B5EF4-FFF2-40B4-BE49-F238E27FC236}">
                  <a16:creationId xmlns:a16="http://schemas.microsoft.com/office/drawing/2014/main" id="{E07D1293-EF1C-300C-83BD-A96CA0660E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20" y="1384"/>
              <a:ext cx="80" cy="53"/>
            </a:xfrm>
            <a:custGeom>
              <a:avLst/>
              <a:gdLst/>
              <a:ahLst/>
              <a:cxnLst/>
              <a:rect l="0" t="0" r="0" b="0"/>
              <a:pathLst>
                <a:path w="455" h="309">
                  <a:moveTo>
                    <a:pt x="0" y="170"/>
                  </a:moveTo>
                  <a:lnTo>
                    <a:pt x="81" y="309"/>
                  </a:lnTo>
                  <a:lnTo>
                    <a:pt x="455" y="0"/>
                  </a:lnTo>
                  <a:lnTo>
                    <a:pt x="0" y="17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直接连接符 335">
              <a:extLst>
                <a:ext uri="{FF2B5EF4-FFF2-40B4-BE49-F238E27FC236}">
                  <a16:creationId xmlns:a16="http://schemas.microsoft.com/office/drawing/2014/main" id="{E7B2FC6D-93FA-57EF-BD83-00D1A49115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8" y="1361"/>
              <a:ext cx="0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文本框 336">
              <a:extLst>
                <a:ext uri="{FF2B5EF4-FFF2-40B4-BE49-F238E27FC236}">
                  <a16:creationId xmlns:a16="http://schemas.microsoft.com/office/drawing/2014/main" id="{03F0660E-23F4-27FF-5B61-87913C1CF4A5}"/>
                </a:ext>
              </a:extLst>
            </p:cNvPr>
            <p:cNvSpPr txBox="1">
              <a:spLocks noChangeAspect="1"/>
            </p:cNvSpPr>
            <p:nvPr/>
          </p:nvSpPr>
          <p:spPr>
            <a:xfrm rot="-5394330">
              <a:off x="1143" y="687"/>
              <a:ext cx="36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0.2</a:t>
              </a: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338" name="文本框 337">
              <a:extLst>
                <a:ext uri="{FF2B5EF4-FFF2-40B4-BE49-F238E27FC236}">
                  <a16:creationId xmlns:a16="http://schemas.microsoft.com/office/drawing/2014/main" id="{087E6D55-4200-E829-1256-487A92ACB0D6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700" y="748"/>
              <a:ext cx="36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1.5</a:t>
              </a: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339" name="文本框 338">
              <a:extLst>
                <a:ext uri="{FF2B5EF4-FFF2-40B4-BE49-F238E27FC236}">
                  <a16:creationId xmlns:a16="http://schemas.microsoft.com/office/drawing/2014/main" id="{9A166FD9-126F-C9A1-D715-4BADCCFD304F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545" y="1304"/>
              <a:ext cx="368" cy="23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0.1</a:t>
              </a: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</p:grpSp>
      <p:pic>
        <p:nvPicPr>
          <p:cNvPr id="340" name="图片 339" descr="垫圈－3">
            <a:extLst>
              <a:ext uri="{FF2B5EF4-FFF2-40B4-BE49-F238E27FC236}">
                <a16:creationId xmlns:a16="http://schemas.microsoft.com/office/drawing/2014/main" id="{B1BC4169-32E7-4613-6AF2-A11C5F09EBAB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-17999" contrast="30000"/>
          </a:blip>
          <a:stretch>
            <a:fillRect/>
          </a:stretch>
        </p:blipFill>
        <p:spPr>
          <a:xfrm>
            <a:off x="3314700" y="6021288"/>
            <a:ext cx="1155700" cy="452438"/>
          </a:xfrm>
          <a:prstGeom prst="rect">
            <a:avLst/>
          </a:prstGeom>
          <a:ln w="9525">
            <a:noFill/>
          </a:ln>
        </p:spPr>
      </p:pic>
      <p:grpSp>
        <p:nvGrpSpPr>
          <p:cNvPr id="341" name="组合 340">
            <a:extLst>
              <a:ext uri="{FF2B5EF4-FFF2-40B4-BE49-F238E27FC236}">
                <a16:creationId xmlns:a16="http://schemas.microsoft.com/office/drawing/2014/main" id="{C708C0EE-7993-DF59-4582-A4FDEB6B5645}"/>
              </a:ext>
            </a:extLst>
          </p:cNvPr>
          <p:cNvGrpSpPr/>
          <p:nvPr/>
        </p:nvGrpSpPr>
        <p:grpSpPr>
          <a:xfrm>
            <a:off x="165100" y="862236"/>
            <a:ext cx="1001713" cy="379413"/>
            <a:chOff x="-6127" y="893420"/>
            <a:chExt cx="1001713" cy="379413"/>
          </a:xfrm>
        </p:grpSpPr>
        <p:sp>
          <p:nvSpPr>
            <p:cNvPr id="342" name="直接连接符 341">
              <a:extLst>
                <a:ext uri="{FF2B5EF4-FFF2-40B4-BE49-F238E27FC236}">
                  <a16:creationId xmlns:a16="http://schemas.microsoft.com/office/drawing/2014/main" id="{C915330B-564E-6E59-6424-C5CEAEAD15B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3248" y="1268070"/>
              <a:ext cx="711200" cy="47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直接连接符 342">
              <a:extLst>
                <a:ext uri="{FF2B5EF4-FFF2-40B4-BE49-F238E27FC236}">
                  <a16:creationId xmlns:a16="http://schemas.microsoft.com/office/drawing/2014/main" id="{0612E31A-7B4A-6C5A-3593-17D3B4ABC7A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84448" y="1060108"/>
              <a:ext cx="211138" cy="2079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文本框 343">
              <a:extLst>
                <a:ext uri="{FF2B5EF4-FFF2-40B4-BE49-F238E27FC236}">
                  <a16:creationId xmlns:a16="http://schemas.microsoft.com/office/drawing/2014/main" id="{F472D415-DD17-59DA-1BA6-EA2D1AA2F76D}"/>
                </a:ext>
              </a:extLst>
            </p:cNvPr>
            <p:cNvSpPr txBox="1"/>
            <p:nvPr/>
          </p:nvSpPr>
          <p:spPr>
            <a:xfrm>
              <a:off x="-6127" y="893420"/>
              <a:ext cx="850900" cy="36671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C0.15d</a:t>
              </a:r>
            </a:p>
          </p:txBody>
        </p:sp>
      </p:grpSp>
      <p:grpSp>
        <p:nvGrpSpPr>
          <p:cNvPr id="345" name="组合 344">
            <a:extLst>
              <a:ext uri="{FF2B5EF4-FFF2-40B4-BE49-F238E27FC236}">
                <a16:creationId xmlns:a16="http://schemas.microsoft.com/office/drawing/2014/main" id="{C8AF3E12-3CCD-059E-A95D-2937B9442095}"/>
              </a:ext>
            </a:extLst>
          </p:cNvPr>
          <p:cNvGrpSpPr/>
          <p:nvPr/>
        </p:nvGrpSpPr>
        <p:grpSpPr>
          <a:xfrm>
            <a:off x="165100" y="2627522"/>
            <a:ext cx="973138" cy="511176"/>
            <a:chOff x="-120650" y="2649537"/>
            <a:chExt cx="973138" cy="511176"/>
          </a:xfrm>
        </p:grpSpPr>
        <p:sp>
          <p:nvSpPr>
            <p:cNvPr id="346" name="直接连接符 345">
              <a:extLst>
                <a:ext uri="{FF2B5EF4-FFF2-40B4-BE49-F238E27FC236}">
                  <a16:creationId xmlns:a16="http://schemas.microsoft.com/office/drawing/2014/main" id="{CC9998EA-3406-EE82-7306-8FC0849B34B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-25400" y="2946400"/>
              <a:ext cx="666750" cy="47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直接连接符 346">
              <a:extLst>
                <a:ext uri="{FF2B5EF4-FFF2-40B4-BE49-F238E27FC236}">
                  <a16:creationId xmlns:a16="http://schemas.microsoft.com/office/drawing/2014/main" id="{C5C3A8E8-9686-FDCC-72BD-F9C03333FEE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641350" y="2949575"/>
              <a:ext cx="211138" cy="21113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文本框 347">
              <a:extLst>
                <a:ext uri="{FF2B5EF4-FFF2-40B4-BE49-F238E27FC236}">
                  <a16:creationId xmlns:a16="http://schemas.microsoft.com/office/drawing/2014/main" id="{E8B4320D-E563-C281-3C08-CFCAACEF8AF3}"/>
                </a:ext>
              </a:extLst>
            </p:cNvPr>
            <p:cNvSpPr txBox="1"/>
            <p:nvPr/>
          </p:nvSpPr>
          <p:spPr>
            <a:xfrm>
              <a:off x="-120650" y="2649537"/>
              <a:ext cx="850900" cy="36671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C0.15d</a:t>
              </a:r>
            </a:p>
          </p:txBody>
        </p:sp>
      </p:grpSp>
      <p:sp>
        <p:nvSpPr>
          <p:cNvPr id="349" name="Rectangle 24">
            <a:extLst>
              <a:ext uri="{FF2B5EF4-FFF2-40B4-BE49-F238E27FC236}">
                <a16:creationId xmlns:a16="http://schemas.microsoft.com/office/drawing/2014/main" id="{982664D1-1B4C-D398-10DF-C8B094870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6093" y="4268548"/>
            <a:ext cx="2359025" cy="2351088"/>
          </a:xfrm>
          <a:prstGeom prst="rect">
            <a:avLst/>
          </a:prstGeom>
          <a:solidFill>
            <a:srgbClr val="66FFFF"/>
          </a:solidFill>
          <a:ln w="38100">
            <a:solidFill>
              <a:srgbClr val="080808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0" cap="none" spc="0" normalizeH="0" baseline="0" noProof="0">
              <a:ln>
                <a:noFill/>
              </a:ln>
              <a:solidFill>
                <a:srgbClr val="080808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grpSp>
        <p:nvGrpSpPr>
          <p:cNvPr id="351" name="Group 89">
            <a:extLst>
              <a:ext uri="{FF2B5EF4-FFF2-40B4-BE49-F238E27FC236}">
                <a16:creationId xmlns:a16="http://schemas.microsoft.com/office/drawing/2014/main" id="{FC494C39-AEA5-1F1E-9EB5-8AB3355403C2}"/>
              </a:ext>
            </a:extLst>
          </p:cNvPr>
          <p:cNvGrpSpPr>
            <a:grpSpLocks/>
          </p:cNvGrpSpPr>
          <p:nvPr/>
        </p:nvGrpSpPr>
        <p:grpSpPr bwMode="auto">
          <a:xfrm>
            <a:off x="5992330" y="4733686"/>
            <a:ext cx="1581150" cy="1370012"/>
            <a:chOff x="2200" y="2947"/>
            <a:chExt cx="996" cy="863"/>
          </a:xfrm>
        </p:grpSpPr>
        <p:sp>
          <p:nvSpPr>
            <p:cNvPr id="352" name="AutoShape 90">
              <a:extLst>
                <a:ext uri="{FF2B5EF4-FFF2-40B4-BE49-F238E27FC236}">
                  <a16:creationId xmlns:a16="http://schemas.microsoft.com/office/drawing/2014/main" id="{1CD360ED-39C5-76AA-1EFF-E5E5DAE46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2947"/>
              <a:ext cx="996" cy="863"/>
            </a:xfrm>
            <a:prstGeom prst="hexagon">
              <a:avLst>
                <a:gd name="adj" fmla="val 28853"/>
                <a:gd name="vf" fmla="val 115470"/>
              </a:avLst>
            </a:prstGeom>
            <a:solidFill>
              <a:srgbClr val="C0C0F0"/>
            </a:solidFill>
            <a:ln w="38100">
              <a:solidFill>
                <a:srgbClr val="0039AC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53" name="Oval 91">
              <a:extLst>
                <a:ext uri="{FF2B5EF4-FFF2-40B4-BE49-F238E27FC236}">
                  <a16:creationId xmlns:a16="http://schemas.microsoft.com/office/drawing/2014/main" id="{A9A9625B-053B-3326-F97E-AB43F492A9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82" y="2968"/>
              <a:ext cx="832" cy="832"/>
            </a:xfrm>
            <a:prstGeom prst="ellipse">
              <a:avLst/>
            </a:prstGeom>
            <a:solidFill>
              <a:srgbClr val="0066FF"/>
            </a:solidFill>
            <a:ln w="28575">
              <a:solidFill>
                <a:srgbClr val="080808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54" name="Group 30">
            <a:extLst>
              <a:ext uri="{FF2B5EF4-FFF2-40B4-BE49-F238E27FC236}">
                <a16:creationId xmlns:a16="http://schemas.microsoft.com/office/drawing/2014/main" id="{668243D7-8CC7-B7AC-13A0-01AC838637FF}"/>
              </a:ext>
            </a:extLst>
          </p:cNvPr>
          <p:cNvGrpSpPr>
            <a:grpSpLocks/>
          </p:cNvGrpSpPr>
          <p:nvPr/>
        </p:nvGrpSpPr>
        <p:grpSpPr bwMode="auto">
          <a:xfrm>
            <a:off x="5587518" y="1449148"/>
            <a:ext cx="2359025" cy="2582863"/>
            <a:chOff x="1953" y="862"/>
            <a:chExt cx="1486" cy="1627"/>
          </a:xfrm>
        </p:grpSpPr>
        <p:sp>
          <p:nvSpPr>
            <p:cNvPr id="355" name="Oval 31">
              <a:extLst>
                <a:ext uri="{FF2B5EF4-FFF2-40B4-BE49-F238E27FC236}">
                  <a16:creationId xmlns:a16="http://schemas.microsoft.com/office/drawing/2014/main" id="{74251D50-D5A2-ADAC-AB96-D675999F3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1536"/>
              <a:ext cx="384" cy="384"/>
            </a:xfrm>
            <a:prstGeom prst="ellipse">
              <a:avLst/>
            </a:prstGeom>
            <a:noFill/>
            <a:ln w="9525">
              <a:solidFill>
                <a:srgbClr val="FF99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56" name="Rectangle 32">
              <a:extLst>
                <a:ext uri="{FF2B5EF4-FFF2-40B4-BE49-F238E27FC236}">
                  <a16:creationId xmlns:a16="http://schemas.microsoft.com/office/drawing/2014/main" id="{BD8605F3-382F-38E0-CCAA-D51238F17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1494"/>
              <a:ext cx="1486" cy="983"/>
            </a:xfrm>
            <a:prstGeom prst="rect">
              <a:avLst/>
            </a:prstGeom>
            <a:solidFill>
              <a:srgbClr val="DDDDDD"/>
            </a:solidFill>
            <a:ln w="38100">
              <a:solidFill>
                <a:srgbClr val="080808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57" name="Rectangle 33">
              <a:extLst>
                <a:ext uri="{FF2B5EF4-FFF2-40B4-BE49-F238E27FC236}">
                  <a16:creationId xmlns:a16="http://schemas.microsoft.com/office/drawing/2014/main" id="{5779E098-2CFA-AEDD-9304-5F670B7F2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863"/>
              <a:ext cx="1486" cy="631"/>
            </a:xfrm>
            <a:prstGeom prst="rect">
              <a:avLst/>
            </a:prstGeom>
            <a:solidFill>
              <a:srgbClr val="00FFFF"/>
            </a:solidFill>
            <a:ln w="38100">
              <a:solidFill>
                <a:srgbClr val="080808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58" name="Line 34">
              <a:extLst>
                <a:ext uri="{FF2B5EF4-FFF2-40B4-BE49-F238E27FC236}">
                  <a16:creationId xmlns:a16="http://schemas.microsoft.com/office/drawing/2014/main" id="{D3FE9C8B-9035-0442-73F0-C0A1E7648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3" y="1487"/>
              <a:ext cx="1486" cy="0"/>
            </a:xfrm>
            <a:prstGeom prst="lin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59" name="Line 35">
              <a:extLst>
                <a:ext uri="{FF2B5EF4-FFF2-40B4-BE49-F238E27FC236}">
                  <a16:creationId xmlns:a16="http://schemas.microsoft.com/office/drawing/2014/main" id="{F6499092-43C7-6098-3897-2F3239F735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3" y="863"/>
              <a:ext cx="0" cy="0"/>
            </a:xfrm>
            <a:prstGeom prst="line">
              <a:avLst/>
            </a:prstGeom>
            <a:noFill/>
            <a:ln w="9525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0" name="Line 36">
              <a:extLst>
                <a:ext uri="{FF2B5EF4-FFF2-40B4-BE49-F238E27FC236}">
                  <a16:creationId xmlns:a16="http://schemas.microsoft.com/office/drawing/2014/main" id="{99FCD28E-3138-612D-EEB9-7BE8B4FC58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9" y="869"/>
              <a:ext cx="119" cy="11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1" name="Line 37">
              <a:extLst>
                <a:ext uri="{FF2B5EF4-FFF2-40B4-BE49-F238E27FC236}">
                  <a16:creationId xmlns:a16="http://schemas.microsoft.com/office/drawing/2014/main" id="{46E900FA-A273-2CA6-55D7-330FAF1036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9" y="874"/>
              <a:ext cx="289" cy="29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2" name="Line 38">
              <a:extLst>
                <a:ext uri="{FF2B5EF4-FFF2-40B4-BE49-F238E27FC236}">
                  <a16:creationId xmlns:a16="http://schemas.microsoft.com/office/drawing/2014/main" id="{230B0A1B-1A60-6B1F-1DE5-945EB73590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9" y="874"/>
              <a:ext cx="459" cy="46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3" name="Line 39">
              <a:extLst>
                <a:ext uri="{FF2B5EF4-FFF2-40B4-BE49-F238E27FC236}">
                  <a16:creationId xmlns:a16="http://schemas.microsoft.com/office/drawing/2014/main" id="{4F46E983-49ED-6431-29C8-6A2E2C17A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9" y="1056"/>
              <a:ext cx="439" cy="438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4" name="Line 40">
              <a:extLst>
                <a:ext uri="{FF2B5EF4-FFF2-40B4-BE49-F238E27FC236}">
                  <a16:creationId xmlns:a16="http://schemas.microsoft.com/office/drawing/2014/main" id="{8CE21C68-0A4B-80D9-1BF5-5D95FE5F6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9" y="1229"/>
              <a:ext cx="246" cy="246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5" name="Line 41">
              <a:extLst>
                <a:ext uri="{FF2B5EF4-FFF2-40B4-BE49-F238E27FC236}">
                  <a16:creationId xmlns:a16="http://schemas.microsoft.com/office/drawing/2014/main" id="{68425616-204F-77F2-980F-CB7D1AAACE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14" y="1375"/>
              <a:ext cx="104" cy="104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6" name="Line 42">
              <a:extLst>
                <a:ext uri="{FF2B5EF4-FFF2-40B4-BE49-F238E27FC236}">
                  <a16:creationId xmlns:a16="http://schemas.microsoft.com/office/drawing/2014/main" id="{980CE875-CFA2-9A28-203E-7B58C379D8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80" y="869"/>
              <a:ext cx="119" cy="11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7" name="Line 43">
              <a:extLst>
                <a:ext uri="{FF2B5EF4-FFF2-40B4-BE49-F238E27FC236}">
                  <a16:creationId xmlns:a16="http://schemas.microsoft.com/office/drawing/2014/main" id="{5672B490-6BA5-F18B-16B3-C765786B09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80" y="874"/>
              <a:ext cx="289" cy="29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8" name="Line 44">
              <a:extLst>
                <a:ext uri="{FF2B5EF4-FFF2-40B4-BE49-F238E27FC236}">
                  <a16:creationId xmlns:a16="http://schemas.microsoft.com/office/drawing/2014/main" id="{F8A0ACFC-429E-90E4-0008-8584633FF6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980" y="874"/>
              <a:ext cx="459" cy="46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69" name="Line 45">
              <a:extLst>
                <a:ext uri="{FF2B5EF4-FFF2-40B4-BE49-F238E27FC236}">
                  <a16:creationId xmlns:a16="http://schemas.microsoft.com/office/drawing/2014/main" id="{C33C1750-09D3-DDCE-80FC-07339A89A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00" y="1056"/>
              <a:ext cx="439" cy="438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0" name="Line 46">
              <a:extLst>
                <a:ext uri="{FF2B5EF4-FFF2-40B4-BE49-F238E27FC236}">
                  <a16:creationId xmlns:a16="http://schemas.microsoft.com/office/drawing/2014/main" id="{E9CE1123-070F-F3B3-FBAB-59CDAC24B1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89" y="1229"/>
              <a:ext cx="247" cy="246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1" name="Line 47">
              <a:extLst>
                <a:ext uri="{FF2B5EF4-FFF2-40B4-BE49-F238E27FC236}">
                  <a16:creationId xmlns:a16="http://schemas.microsoft.com/office/drawing/2014/main" id="{C5814E12-32FF-C413-A837-A794FE60D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1375"/>
              <a:ext cx="104" cy="104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2" name="Line 48">
              <a:extLst>
                <a:ext uri="{FF2B5EF4-FFF2-40B4-BE49-F238E27FC236}">
                  <a16:creationId xmlns:a16="http://schemas.microsoft.com/office/drawing/2014/main" id="{6F7085A8-0119-A7C8-CD6B-2961E8FF92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" y="1487"/>
              <a:ext cx="213" cy="213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3" name="Line 49">
              <a:extLst>
                <a:ext uri="{FF2B5EF4-FFF2-40B4-BE49-F238E27FC236}">
                  <a16:creationId xmlns:a16="http://schemas.microsoft.com/office/drawing/2014/main" id="{FD409030-794A-20A9-CB57-3C662B14C2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9" y="1494"/>
              <a:ext cx="536" cy="537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4" name="Line 50">
              <a:extLst>
                <a:ext uri="{FF2B5EF4-FFF2-40B4-BE49-F238E27FC236}">
                  <a16:creationId xmlns:a16="http://schemas.microsoft.com/office/drawing/2014/main" id="{9B0F31B0-351E-A6A0-9A99-81259DBE4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6" y="1487"/>
              <a:ext cx="364" cy="364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5" name="Line 51">
              <a:extLst>
                <a:ext uri="{FF2B5EF4-FFF2-40B4-BE49-F238E27FC236}">
                  <a16:creationId xmlns:a16="http://schemas.microsoft.com/office/drawing/2014/main" id="{D97AB9D7-93C0-4D25-6AFC-92E64F016D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1" y="1703"/>
              <a:ext cx="811" cy="765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6" name="Line 52">
              <a:extLst>
                <a:ext uri="{FF2B5EF4-FFF2-40B4-BE49-F238E27FC236}">
                  <a16:creationId xmlns:a16="http://schemas.microsoft.com/office/drawing/2014/main" id="{9AC3A926-08E4-54F9-F78D-F026929890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6" y="1879"/>
              <a:ext cx="600" cy="583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7" name="Line 53">
              <a:extLst>
                <a:ext uri="{FF2B5EF4-FFF2-40B4-BE49-F238E27FC236}">
                  <a16:creationId xmlns:a16="http://schemas.microsoft.com/office/drawing/2014/main" id="{04D7C7BC-81E0-3E38-DD31-F3DEE6BF56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3" y="1479"/>
              <a:ext cx="101" cy="101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8" name="Line 54">
              <a:extLst>
                <a:ext uri="{FF2B5EF4-FFF2-40B4-BE49-F238E27FC236}">
                  <a16:creationId xmlns:a16="http://schemas.microsoft.com/office/drawing/2014/main" id="{5D4117F1-F77E-A27D-8D27-0D87428ADB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8" y="1487"/>
              <a:ext cx="456" cy="456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79" name="Line 55">
              <a:extLst>
                <a:ext uri="{FF2B5EF4-FFF2-40B4-BE49-F238E27FC236}">
                  <a16:creationId xmlns:a16="http://schemas.microsoft.com/office/drawing/2014/main" id="{55DDAD7D-577C-98EF-13FC-A0B896AF2D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5" y="1479"/>
              <a:ext cx="269" cy="26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0" name="Line 56">
              <a:extLst>
                <a:ext uri="{FF2B5EF4-FFF2-40B4-BE49-F238E27FC236}">
                  <a16:creationId xmlns:a16="http://schemas.microsoft.com/office/drawing/2014/main" id="{4B7AFBCA-D104-8062-B07F-6B2A95976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4" y="1620"/>
              <a:ext cx="525" cy="525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1" name="Line 57">
              <a:extLst>
                <a:ext uri="{FF2B5EF4-FFF2-40B4-BE49-F238E27FC236}">
                  <a16:creationId xmlns:a16="http://schemas.microsoft.com/office/drawing/2014/main" id="{A61A6110-E16F-E45B-A465-2C439D5E25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4" y="1800"/>
              <a:ext cx="525" cy="525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2" name="Line 58">
              <a:extLst>
                <a:ext uri="{FF2B5EF4-FFF2-40B4-BE49-F238E27FC236}">
                  <a16:creationId xmlns:a16="http://schemas.microsoft.com/office/drawing/2014/main" id="{F39FEC6B-BDD5-56A3-87D0-CC301FE5E0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6" y="863"/>
              <a:ext cx="0" cy="616"/>
            </a:xfrm>
            <a:prstGeom prst="lin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3" name="Line 59">
              <a:extLst>
                <a:ext uri="{FF2B5EF4-FFF2-40B4-BE49-F238E27FC236}">
                  <a16:creationId xmlns:a16="http://schemas.microsoft.com/office/drawing/2014/main" id="{C31F321D-8B6D-785E-5A45-87C18FC15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862"/>
              <a:ext cx="0" cy="616"/>
            </a:xfrm>
            <a:prstGeom prst="lin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4" name="Rectangle 60">
              <a:extLst>
                <a:ext uri="{FF2B5EF4-FFF2-40B4-BE49-F238E27FC236}">
                  <a16:creationId xmlns:a16="http://schemas.microsoft.com/office/drawing/2014/main" id="{57BA0863-284A-6113-514B-47FF3BCF0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1494"/>
              <a:ext cx="387" cy="670"/>
            </a:xfrm>
            <a:prstGeom prst="rect">
              <a:avLst/>
            </a:prstGeom>
            <a:noFill/>
            <a:ln w="38100">
              <a:solidFill>
                <a:srgbClr val="080808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85" name="Line 61">
              <a:extLst>
                <a:ext uri="{FF2B5EF4-FFF2-40B4-BE49-F238E27FC236}">
                  <a16:creationId xmlns:a16="http://schemas.microsoft.com/office/drawing/2014/main" id="{C91B14A9-47B8-79FD-32FE-EC700AC76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7" y="2164"/>
              <a:ext cx="195" cy="113"/>
            </a:xfrm>
            <a:prstGeom prst="lin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6" name="Line 62">
              <a:extLst>
                <a:ext uri="{FF2B5EF4-FFF2-40B4-BE49-F238E27FC236}">
                  <a16:creationId xmlns:a16="http://schemas.microsoft.com/office/drawing/2014/main" id="{6E22AFC0-B276-93B5-B16B-C21573EE2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16" y="2167"/>
              <a:ext cx="192" cy="110"/>
            </a:xfrm>
            <a:prstGeom prst="lin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7" name="Line 63">
              <a:extLst>
                <a:ext uri="{FF2B5EF4-FFF2-40B4-BE49-F238E27FC236}">
                  <a16:creationId xmlns:a16="http://schemas.microsoft.com/office/drawing/2014/main" id="{374039B5-F8A0-5B4F-4F2E-24E704A31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5" y="1496"/>
              <a:ext cx="0" cy="532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8" name="Line 64">
              <a:extLst>
                <a:ext uri="{FF2B5EF4-FFF2-40B4-BE49-F238E27FC236}">
                  <a16:creationId xmlns:a16="http://schemas.microsoft.com/office/drawing/2014/main" id="{E673AA8B-0853-9E72-A28B-BEDAA3FBCB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5" y="1499"/>
              <a:ext cx="0" cy="532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89" name="Line 65">
              <a:extLst>
                <a:ext uri="{FF2B5EF4-FFF2-40B4-BE49-F238E27FC236}">
                  <a16:creationId xmlns:a16="http://schemas.microsoft.com/office/drawing/2014/main" id="{2DE90B29-85B7-FB76-7972-8CAE00CA15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5" y="2028"/>
              <a:ext cx="480" cy="0"/>
            </a:xfrm>
            <a:prstGeom prst="line">
              <a:avLst/>
            </a:prstGeom>
            <a:noFill/>
            <a:ln w="381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0" name="Line 66">
              <a:extLst>
                <a:ext uri="{FF2B5EF4-FFF2-40B4-BE49-F238E27FC236}">
                  <a16:creationId xmlns:a16="http://schemas.microsoft.com/office/drawing/2014/main" id="{9F450D55-8B2A-6910-8CE6-2BFE2FB0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8" y="2078"/>
              <a:ext cx="382" cy="382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1" name="Line 67">
              <a:extLst>
                <a:ext uri="{FF2B5EF4-FFF2-40B4-BE49-F238E27FC236}">
                  <a16:creationId xmlns:a16="http://schemas.microsoft.com/office/drawing/2014/main" id="{B0F14B90-EBD2-F637-FE04-D1317AABA5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3" y="2244"/>
              <a:ext cx="216" cy="216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2" name="Line 68">
              <a:extLst>
                <a:ext uri="{FF2B5EF4-FFF2-40B4-BE49-F238E27FC236}">
                  <a16:creationId xmlns:a16="http://schemas.microsoft.com/office/drawing/2014/main" id="{0106F753-6E15-7B2C-5349-62AE7F9AE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44" y="2023"/>
              <a:ext cx="466" cy="466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3" name="Line 69">
              <a:extLst>
                <a:ext uri="{FF2B5EF4-FFF2-40B4-BE49-F238E27FC236}">
                  <a16:creationId xmlns:a16="http://schemas.microsoft.com/office/drawing/2014/main" id="{92FF12D7-EBB3-75EE-3768-E5D6ABE7DE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3" y="1917"/>
              <a:ext cx="269" cy="269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4" name="Line 70">
              <a:extLst>
                <a:ext uri="{FF2B5EF4-FFF2-40B4-BE49-F238E27FC236}">
                  <a16:creationId xmlns:a16="http://schemas.microsoft.com/office/drawing/2014/main" id="{3A8CD859-9A4D-FA11-9135-6BDD824652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9" y="2171"/>
              <a:ext cx="300" cy="30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95" name="Line 71">
              <a:extLst>
                <a:ext uri="{FF2B5EF4-FFF2-40B4-BE49-F238E27FC236}">
                  <a16:creationId xmlns:a16="http://schemas.microsoft.com/office/drawing/2014/main" id="{4AEE794E-7EEC-1567-5804-1BD1E3BE2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0" y="2244"/>
              <a:ext cx="218" cy="218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pic>
        <p:nvPicPr>
          <p:cNvPr id="396" name="Picture 88">
            <a:extLst>
              <a:ext uri="{FF2B5EF4-FFF2-40B4-BE49-F238E27FC236}">
                <a16:creationId xmlns:a16="http://schemas.microsoft.com/office/drawing/2014/main" id="{BBE2214D-AE1C-E84D-C381-486EDFBAD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143" y="485536"/>
            <a:ext cx="809625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97" name="Group 27">
            <a:extLst>
              <a:ext uri="{FF2B5EF4-FFF2-40B4-BE49-F238E27FC236}">
                <a16:creationId xmlns:a16="http://schemas.microsoft.com/office/drawing/2014/main" id="{665B9C98-3901-6A68-CA40-F7F68998C895}"/>
              </a:ext>
            </a:extLst>
          </p:cNvPr>
          <p:cNvGrpSpPr>
            <a:grpSpLocks/>
          </p:cNvGrpSpPr>
          <p:nvPr/>
        </p:nvGrpSpPr>
        <p:grpSpPr bwMode="auto">
          <a:xfrm>
            <a:off x="6432068" y="5078173"/>
            <a:ext cx="757237" cy="757238"/>
            <a:chOff x="1600" y="3209"/>
            <a:chExt cx="504" cy="504"/>
          </a:xfrm>
        </p:grpSpPr>
        <p:sp>
          <p:nvSpPr>
            <p:cNvPr id="398" name="Oval 28">
              <a:extLst>
                <a:ext uri="{FF2B5EF4-FFF2-40B4-BE49-F238E27FC236}">
                  <a16:creationId xmlns:a16="http://schemas.microsoft.com/office/drawing/2014/main" id="{4EAC62FD-4250-091D-2FD4-536EE6BBE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3209"/>
              <a:ext cx="504" cy="504"/>
            </a:xfrm>
            <a:prstGeom prst="ellipse">
              <a:avLst/>
            </a:prstGeom>
            <a:solidFill>
              <a:srgbClr val="FDBAB3"/>
            </a:solidFill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399" name="Arc 29">
              <a:extLst>
                <a:ext uri="{FF2B5EF4-FFF2-40B4-BE49-F238E27FC236}">
                  <a16:creationId xmlns:a16="http://schemas.microsoft.com/office/drawing/2014/main" id="{7BE8C4BF-FEBF-19CC-C063-10B25191A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252"/>
              <a:ext cx="407" cy="408"/>
            </a:xfrm>
            <a:custGeom>
              <a:avLst/>
              <a:gdLst>
                <a:gd name="T0" fmla="*/ 0 w 43194"/>
                <a:gd name="T1" fmla="*/ 199 h 43200"/>
                <a:gd name="T2" fmla="*/ 183 w 43194"/>
                <a:gd name="T3" fmla="*/ 407 h 43200"/>
                <a:gd name="T4" fmla="*/ 203 w 43194"/>
                <a:gd name="T5" fmla="*/ 204 h 43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94" h="43200" fill="none" extrusionOk="0">
                  <a:moveTo>
                    <a:pt x="-1" y="21109"/>
                  </a:moveTo>
                  <a:cubicBezTo>
                    <a:pt x="265" y="9374"/>
                    <a:pt x="9855" y="-1"/>
                    <a:pt x="21594" y="0"/>
                  </a:cubicBezTo>
                  <a:cubicBezTo>
                    <a:pt x="33523" y="0"/>
                    <a:pt x="43194" y="9670"/>
                    <a:pt x="43194" y="21600"/>
                  </a:cubicBezTo>
                  <a:cubicBezTo>
                    <a:pt x="43194" y="33529"/>
                    <a:pt x="33523" y="43200"/>
                    <a:pt x="21594" y="43200"/>
                  </a:cubicBezTo>
                  <a:cubicBezTo>
                    <a:pt x="20876" y="43200"/>
                    <a:pt x="20158" y="43164"/>
                    <a:pt x="19444" y="43092"/>
                  </a:cubicBezTo>
                </a:path>
                <a:path w="43194" h="43200" stroke="0" extrusionOk="0">
                  <a:moveTo>
                    <a:pt x="-1" y="21109"/>
                  </a:moveTo>
                  <a:cubicBezTo>
                    <a:pt x="265" y="9374"/>
                    <a:pt x="9855" y="-1"/>
                    <a:pt x="21594" y="0"/>
                  </a:cubicBezTo>
                  <a:cubicBezTo>
                    <a:pt x="33523" y="0"/>
                    <a:pt x="43194" y="9670"/>
                    <a:pt x="43194" y="21600"/>
                  </a:cubicBezTo>
                  <a:cubicBezTo>
                    <a:pt x="43194" y="33529"/>
                    <a:pt x="33523" y="43200"/>
                    <a:pt x="21594" y="43200"/>
                  </a:cubicBezTo>
                  <a:cubicBezTo>
                    <a:pt x="20876" y="43200"/>
                    <a:pt x="20158" y="43164"/>
                    <a:pt x="19444" y="43092"/>
                  </a:cubicBezTo>
                  <a:lnTo>
                    <a:pt x="21594" y="21600"/>
                  </a:lnTo>
                  <a:lnTo>
                    <a:pt x="-1" y="21109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sp>
        <p:nvSpPr>
          <p:cNvPr id="400" name="Rectangle 80">
            <a:extLst>
              <a:ext uri="{FF2B5EF4-FFF2-40B4-BE49-F238E27FC236}">
                <a16:creationId xmlns:a16="http://schemas.microsoft.com/office/drawing/2014/main" id="{1F75D700-C85C-6421-ECA9-F3FC1FEEA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7533" y="1298598"/>
            <a:ext cx="1296144" cy="139250"/>
          </a:xfrm>
          <a:prstGeom prst="rect">
            <a:avLst/>
          </a:prstGeom>
          <a:solidFill>
            <a:srgbClr val="8FFFE2"/>
          </a:solidFill>
          <a:ln w="38100">
            <a:solidFill>
              <a:srgbClr val="8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0" cap="none" spc="0" normalizeH="0" baseline="0" noProof="0">
              <a:ln>
                <a:noFill/>
              </a:ln>
              <a:solidFill>
                <a:srgbClr val="080808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</a:endParaRPr>
          </a:p>
        </p:txBody>
      </p:sp>
      <p:sp>
        <p:nvSpPr>
          <p:cNvPr id="401" name="Line 92">
            <a:extLst>
              <a:ext uri="{FF2B5EF4-FFF2-40B4-BE49-F238E27FC236}">
                <a16:creationId xmlns:a16="http://schemas.microsoft.com/office/drawing/2014/main" id="{00373CFE-15CB-3892-ADC9-852B95927E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00368" y="312498"/>
            <a:ext cx="0" cy="3600450"/>
          </a:xfrm>
          <a:prstGeom prst="line">
            <a:avLst/>
          </a:prstGeom>
          <a:noFill/>
          <a:ln w="9525">
            <a:solidFill>
              <a:srgbClr val="080808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 fontAlgn="auto">
              <a:spcBef>
                <a:spcPct val="50000"/>
              </a:spcBef>
              <a:spcAft>
                <a:spcPts val="0"/>
              </a:spcAft>
            </a:pPr>
            <a:endParaRPr lang="zh-CN" altLang="en-US" sz="2400" b="0" kern="0">
              <a:solidFill>
                <a:srgbClr val="080808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02" name="Group 93">
            <a:extLst>
              <a:ext uri="{FF2B5EF4-FFF2-40B4-BE49-F238E27FC236}">
                <a16:creationId xmlns:a16="http://schemas.microsoft.com/office/drawing/2014/main" id="{CA82FB8A-CB0F-7277-05B1-1CF9C5F5F9FC}"/>
              </a:ext>
            </a:extLst>
          </p:cNvPr>
          <p:cNvGrpSpPr>
            <a:grpSpLocks/>
          </p:cNvGrpSpPr>
          <p:nvPr/>
        </p:nvGrpSpPr>
        <p:grpSpPr bwMode="auto">
          <a:xfrm>
            <a:off x="5792305" y="4417773"/>
            <a:ext cx="2087563" cy="2016125"/>
            <a:chOff x="2064" y="2750"/>
            <a:chExt cx="1315" cy="1270"/>
          </a:xfrm>
        </p:grpSpPr>
        <p:sp>
          <p:nvSpPr>
            <p:cNvPr id="403" name="Line 94">
              <a:extLst>
                <a:ext uri="{FF2B5EF4-FFF2-40B4-BE49-F238E27FC236}">
                  <a16:creationId xmlns:a16="http://schemas.microsoft.com/office/drawing/2014/main" id="{96522708-66B8-22A6-033B-F1CDEE6D1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385"/>
              <a:ext cx="1315" cy="0"/>
            </a:xfrm>
            <a:prstGeom prst="line">
              <a:avLst/>
            </a:prstGeom>
            <a:noFill/>
            <a:ln w="12700">
              <a:solidFill>
                <a:srgbClr val="080808"/>
              </a:solidFill>
              <a:prstDash val="lgDash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fontAlgn="auto">
                <a:spcBef>
                  <a:spcPct val="50000"/>
                </a:spcBef>
                <a:spcAft>
                  <a:spcPts val="0"/>
                </a:spcAft>
              </a:pPr>
              <a:endParaRPr lang="zh-CN" altLang="en-US" sz="2400" b="0" kern="0">
                <a:solidFill>
                  <a:srgbClr val="080808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404" name="Line 95">
              <a:extLst>
                <a:ext uri="{FF2B5EF4-FFF2-40B4-BE49-F238E27FC236}">
                  <a16:creationId xmlns:a16="http://schemas.microsoft.com/office/drawing/2014/main" id="{DAA4706D-BF37-0A39-7E1B-9908D87DC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9" y="2750"/>
              <a:ext cx="0" cy="1270"/>
            </a:xfrm>
            <a:prstGeom prst="line">
              <a:avLst/>
            </a:prstGeom>
            <a:noFill/>
            <a:ln w="9525">
              <a:solidFill>
                <a:srgbClr val="080808"/>
              </a:solidFill>
              <a:prstDash val="lgDash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algn="ctr" fontAlgn="auto">
                <a:spcBef>
                  <a:spcPct val="50000"/>
                </a:spcBef>
                <a:spcAft>
                  <a:spcPts val="0"/>
                </a:spcAft>
              </a:pPr>
              <a:endParaRPr lang="zh-CN" altLang="en-US" sz="2400" b="0" kern="0">
                <a:solidFill>
                  <a:srgbClr val="080808"/>
                </a:solidFill>
                <a:latin typeface="Times New Roman" panose="02020603050405020304" pitchFamily="18" charset="0"/>
              </a:endParaRPr>
            </a:p>
          </p:txBody>
        </p:sp>
      </p:grpSp>
      <p:pic>
        <p:nvPicPr>
          <p:cNvPr id="405" name="Picture 96">
            <a:extLst>
              <a:ext uri="{FF2B5EF4-FFF2-40B4-BE49-F238E27FC236}">
                <a16:creationId xmlns:a16="http://schemas.microsoft.com/office/drawing/2014/main" id="{F3C606BB-5DE4-93CB-FF0E-5910D9F88A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205" y="644286"/>
            <a:ext cx="1628775" cy="666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06" name="直接连接符 405">
            <a:extLst>
              <a:ext uri="{FF2B5EF4-FFF2-40B4-BE49-F238E27FC236}">
                <a16:creationId xmlns:a16="http://schemas.microsoft.com/office/drawing/2014/main" id="{C0ABDEE7-7053-8D5E-C972-143233D5A90F}"/>
              </a:ext>
            </a:extLst>
          </p:cNvPr>
          <p:cNvSpPr/>
          <p:nvPr/>
        </p:nvSpPr>
        <p:spPr>
          <a:xfrm flipH="1">
            <a:off x="4470400" y="2427048"/>
            <a:ext cx="2255836" cy="570152"/>
          </a:xfrm>
          <a:prstGeom prst="line">
            <a:avLst/>
          </a:prstGeom>
          <a:ln w="9525" cap="flat" cmpd="sng">
            <a:solidFill>
              <a:srgbClr val="00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07" name="组合 406">
            <a:extLst>
              <a:ext uri="{FF2B5EF4-FFF2-40B4-BE49-F238E27FC236}">
                <a16:creationId xmlns:a16="http://schemas.microsoft.com/office/drawing/2014/main" id="{51ED8017-353E-0E10-62FF-1148936E1083}"/>
              </a:ext>
            </a:extLst>
          </p:cNvPr>
          <p:cNvGrpSpPr/>
          <p:nvPr/>
        </p:nvGrpSpPr>
        <p:grpSpPr>
          <a:xfrm>
            <a:off x="3444081" y="767143"/>
            <a:ext cx="3282155" cy="366713"/>
            <a:chOff x="3444081" y="767143"/>
            <a:chExt cx="3282155" cy="366713"/>
          </a:xfrm>
        </p:grpSpPr>
        <p:sp>
          <p:nvSpPr>
            <p:cNvPr id="288" name="文本框 287">
              <a:extLst>
                <a:ext uri="{FF2B5EF4-FFF2-40B4-BE49-F238E27FC236}">
                  <a16:creationId xmlns:a16="http://schemas.microsoft.com/office/drawing/2014/main" id="{751DF18D-D515-4FC6-32A0-EB929ADB7E90}"/>
                </a:ext>
              </a:extLst>
            </p:cNvPr>
            <p:cNvSpPr txBox="1"/>
            <p:nvPr/>
          </p:nvSpPr>
          <p:spPr>
            <a:xfrm>
              <a:off x="3444081" y="767143"/>
              <a:ext cx="2255838" cy="366713"/>
            </a:xfrm>
            <a:prstGeom prst="rect">
              <a:avLst/>
            </a:prstGeom>
            <a:solidFill>
              <a:schemeClr val="accent5"/>
            </a:solidFill>
            <a:ln w="9525">
              <a:solidFill>
                <a:srgbClr val="00B050"/>
              </a:solidFill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</a:rPr>
                <a:t>上部与螺栓连接相似</a:t>
              </a:r>
            </a:p>
          </p:txBody>
        </p:sp>
        <p:cxnSp>
          <p:nvCxnSpPr>
            <p:cNvPr id="3" name="直接连接符 2">
              <a:extLst>
                <a:ext uri="{FF2B5EF4-FFF2-40B4-BE49-F238E27FC236}">
                  <a16:creationId xmlns:a16="http://schemas.microsoft.com/office/drawing/2014/main" id="{244F0E67-1BD0-8F21-E345-870466A37111}"/>
                </a:ext>
              </a:extLst>
            </p:cNvPr>
            <p:cNvCxnSpPr>
              <a:stCxn id="288" idx="3"/>
            </p:cNvCxnSpPr>
            <p:nvPr/>
          </p:nvCxnSpPr>
          <p:spPr bwMode="auto">
            <a:xfrm>
              <a:off x="5699919" y="950500"/>
              <a:ext cx="1026317" cy="183356"/>
            </a:xfrm>
            <a:prstGeom prst="line">
              <a:avLst/>
            </a:prstGeom>
            <a:solidFill>
              <a:schemeClr val="accent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12" name="组合 411">
            <a:extLst>
              <a:ext uri="{FF2B5EF4-FFF2-40B4-BE49-F238E27FC236}">
                <a16:creationId xmlns:a16="http://schemas.microsoft.com/office/drawing/2014/main" id="{9D7C1269-6936-8365-3112-2DC7C92FDB1C}"/>
              </a:ext>
            </a:extLst>
          </p:cNvPr>
          <p:cNvGrpSpPr/>
          <p:nvPr/>
        </p:nvGrpSpPr>
        <p:grpSpPr>
          <a:xfrm>
            <a:off x="6735593" y="1298598"/>
            <a:ext cx="140663" cy="139250"/>
            <a:chOff x="6735593" y="1298598"/>
            <a:chExt cx="140663" cy="139250"/>
          </a:xfrm>
        </p:grpSpPr>
        <p:cxnSp>
          <p:nvCxnSpPr>
            <p:cNvPr id="409" name="直接连接符 408">
              <a:extLst>
                <a:ext uri="{FF2B5EF4-FFF2-40B4-BE49-F238E27FC236}">
                  <a16:creationId xmlns:a16="http://schemas.microsoft.com/office/drawing/2014/main" id="{D17709D3-7DE2-1840-7438-0B946CBE03F3}"/>
                </a:ext>
              </a:extLst>
            </p:cNvPr>
            <p:cNvCxnSpPr>
              <a:stCxn id="405" idx="2"/>
            </p:cNvCxnSpPr>
            <p:nvPr/>
          </p:nvCxnSpPr>
          <p:spPr bwMode="auto">
            <a:xfrm>
              <a:off x="6822593" y="1311036"/>
              <a:ext cx="53663" cy="12681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10" name="直接连接符 409">
              <a:extLst>
                <a:ext uri="{FF2B5EF4-FFF2-40B4-BE49-F238E27FC236}">
                  <a16:creationId xmlns:a16="http://schemas.microsoft.com/office/drawing/2014/main" id="{35F02563-68F6-A92B-CD33-0DC4C797D2D9}"/>
                </a:ext>
              </a:extLst>
            </p:cNvPr>
            <p:cNvCxnSpPr/>
            <p:nvPr/>
          </p:nvCxnSpPr>
          <p:spPr bwMode="auto">
            <a:xfrm>
              <a:off x="6735593" y="1298598"/>
              <a:ext cx="53663" cy="12681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28722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" grpId="0"/>
      <p:bldP spid="290" grpId="0" animBg="1"/>
      <p:bldP spid="349" grpId="0" animBg="1"/>
      <p:bldP spid="40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F7561DF5-AED7-BC07-4158-D8AA2715AC88}"/>
              </a:ext>
            </a:extLst>
          </p:cNvPr>
          <p:cNvGrpSpPr/>
          <p:nvPr/>
        </p:nvGrpSpPr>
        <p:grpSpPr>
          <a:xfrm>
            <a:off x="461963" y="3276600"/>
            <a:ext cx="2290762" cy="1239838"/>
            <a:chOff x="269" y="2064"/>
            <a:chExt cx="1443" cy="781"/>
          </a:xfrm>
        </p:grpSpPr>
        <p:sp>
          <p:nvSpPr>
            <p:cNvPr id="5" name="直接连接符 4">
              <a:extLst>
                <a:ext uri="{FF2B5EF4-FFF2-40B4-BE49-F238E27FC236}">
                  <a16:creationId xmlns:a16="http://schemas.microsoft.com/office/drawing/2014/main" id="{D4AD239F-8107-3965-D2D3-57A23DA25FA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95" y="2657"/>
              <a:ext cx="104" cy="1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55CE9FE2-B4E8-7E7A-E6E8-E5EDF4ACACD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21" y="2483"/>
              <a:ext cx="278" cy="27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F312050C-6960-5BB4-DF8A-00B56BD86D1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06" y="2570"/>
              <a:ext cx="193" cy="19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5F51B145-B60D-F91A-F210-605B818442A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34" y="2398"/>
              <a:ext cx="365" cy="3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637EC52A-3E57-9177-262E-F5C9E46A1BC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385" cy="38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AFB188DF-7876-7626-C517-F7361BDCF7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9" y="2762"/>
              <a:ext cx="1230" cy="2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DA537E6E-D082-231C-8E5D-FF8AA5E403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9" y="2319"/>
              <a:ext cx="1230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38D1FCF6-2DC4-E052-E9B0-B87BFD1ADD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63" y="2319"/>
              <a:ext cx="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4C11321D-E1C5-8871-9A38-222EF5C8B7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05" y="2319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120E353F-D6E6-1370-73D1-B68D2BC7FB01}"/>
                </a:ext>
              </a:extLst>
            </p:cNvPr>
            <p:cNvGrpSpPr/>
            <p:nvPr/>
          </p:nvGrpSpPr>
          <p:grpSpPr>
            <a:xfrm>
              <a:off x="885" y="2227"/>
              <a:ext cx="1" cy="618"/>
              <a:chOff x="885" y="2227"/>
              <a:chExt cx="1" cy="618"/>
            </a:xfrm>
          </p:grpSpPr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FE26840C-F0F2-1138-9D54-D18F1288C5E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5" y="2623"/>
                <a:ext cx="1" cy="22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4F8893F2-D446-F26F-0C52-32830860E49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5" y="2511"/>
                <a:ext cx="1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5497AEBC-B329-0811-6265-6A13D68388D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5" y="2227"/>
                <a:ext cx="1" cy="22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D7358BC0-4340-8F14-5EE9-F1025D8EC1F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6" y="2623"/>
              <a:ext cx="137" cy="1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B5BE13E2-D5AB-B2DF-B3F9-0280BC156C4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7" y="2538"/>
              <a:ext cx="226" cy="2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92F9B45E-C20F-5312-6EC6-660C4594B9E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51" y="2450"/>
              <a:ext cx="312" cy="3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703EEEAE-80B5-D07D-5986-12B148C710D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63"/>
              <a:ext cx="394" cy="39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7C97D50D-1FF2-13BD-4371-310554DC777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63" y="2319"/>
              <a:ext cx="3" cy="443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95AC2236-5E61-82A9-608C-50F8AD2EC52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12" y="2710"/>
              <a:ext cx="51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2FACD1D0-3B5C-A4EC-D7EB-2F85B62647A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351" cy="3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89216ACA-03C1-FAB8-72AD-A01F77F1DE5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264" cy="2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BAEAD16D-0E46-C403-2382-810A6590AD6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178" cy="17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C1E91FF7-C840-1DFB-451E-735CE65363F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90" cy="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098C62A4-169E-BB88-BA1D-37BE54430D0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" y="2319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A136F76F-29BE-87E8-F007-F4C38DADA60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2" cy="443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03437838-4A09-2FE4-4729-034A42ECF67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124" cy="1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11033F2E-940F-30EC-CC6D-A98BA68AF74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212" cy="2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E0CD47FD-952D-2756-72BF-9EE6C954689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297" cy="29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B5436CC9-948F-E3CD-825F-890FBD6491F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5" y="2319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2B75B3E1-A026-719C-67DE-A90BD0DDDF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9" y="2319"/>
              <a:ext cx="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86D5419E-8A34-01EB-233F-E57E8C1DFC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9" y="2762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EE64374B-8011-BC22-A07B-B41CFC4C01DF}"/>
                </a:ext>
              </a:extLst>
            </p:cNvPr>
            <p:cNvGrpSpPr/>
            <p:nvPr/>
          </p:nvGrpSpPr>
          <p:grpSpPr>
            <a:xfrm>
              <a:off x="1499" y="2319"/>
              <a:ext cx="213" cy="445"/>
              <a:chOff x="1499" y="2319"/>
              <a:chExt cx="213" cy="445"/>
            </a:xfrm>
          </p:grpSpPr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7CA18042-1BA6-C176-474B-4EA07424D6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66" y="2396"/>
                <a:ext cx="2" cy="2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6D119A4C-2CD3-5FD5-42CB-9B437D477B81}"/>
                  </a:ext>
                </a:extLst>
              </p:cNvPr>
              <p:cNvGrpSpPr/>
              <p:nvPr/>
            </p:nvGrpSpPr>
            <p:grpSpPr>
              <a:xfrm>
                <a:off x="1499" y="2319"/>
                <a:ext cx="213" cy="445"/>
                <a:chOff x="1499" y="2319"/>
                <a:chExt cx="213" cy="445"/>
              </a:xfrm>
            </p:grpSpPr>
            <p:sp>
              <p:nvSpPr>
                <p:cNvPr id="52" name="直接连接符 51">
                  <a:extLst>
                    <a:ext uri="{FF2B5EF4-FFF2-40B4-BE49-F238E27FC236}">
                      <a16:creationId xmlns:a16="http://schemas.microsoft.com/office/drawing/2014/main" id="{A34DF568-648C-50AC-21A8-869D3D176E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99" y="2319"/>
                  <a:ext cx="213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直接连接符 52">
                  <a:extLst>
                    <a:ext uri="{FF2B5EF4-FFF2-40B4-BE49-F238E27FC236}">
                      <a16:creationId xmlns:a16="http://schemas.microsoft.com/office/drawing/2014/main" id="{91C88381-3718-275D-2316-18257A5DD3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499" y="2762"/>
                  <a:ext cx="213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" name="任意多边形 399398">
                  <a:extLst>
                    <a:ext uri="{FF2B5EF4-FFF2-40B4-BE49-F238E27FC236}">
                      <a16:creationId xmlns:a16="http://schemas.microsoft.com/office/drawing/2014/main" id="{5694572A-88E3-D6FB-CA51-74C1131F12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319"/>
                  <a:ext cx="25" cy="7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2" y="0"/>
                      </a:lnTo>
                      <a:lnTo>
                        <a:pt x="0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" name="任意多边形 399399">
                  <a:extLst>
                    <a:ext uri="{FF2B5EF4-FFF2-40B4-BE49-F238E27FC236}">
                      <a16:creationId xmlns:a16="http://schemas.microsoft.com/office/drawing/2014/main" id="{7B37F3D3-77DB-FBCD-7999-A98EEF2EBC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319"/>
                  <a:ext cx="25" cy="7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2" y="0"/>
                      </a:lnTo>
                      <a:lnTo>
                        <a:pt x="0" y="372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任意多边形 399400">
                  <a:extLst>
                    <a:ext uri="{FF2B5EF4-FFF2-40B4-BE49-F238E27FC236}">
                      <a16:creationId xmlns:a16="http://schemas.microsoft.com/office/drawing/2014/main" id="{56800584-A937-191F-D681-3125ED4CE8A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683"/>
                  <a:ext cx="25" cy="7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" name="任意多边形 399401">
                  <a:extLst>
                    <a:ext uri="{FF2B5EF4-FFF2-40B4-BE49-F238E27FC236}">
                      <a16:creationId xmlns:a16="http://schemas.microsoft.com/office/drawing/2014/main" id="{DD3E6624-9318-8CCE-08E5-9F05D510367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2" y="2683"/>
                  <a:ext cx="25" cy="7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" name="任意多边形 399402">
                  <a:extLst>
                    <a:ext uri="{FF2B5EF4-FFF2-40B4-BE49-F238E27FC236}">
                      <a16:creationId xmlns:a16="http://schemas.microsoft.com/office/drawing/2014/main" id="{982D9AC6-77BE-1CDC-4295-F297AA1BBF2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03" y="2508"/>
                  <a:ext cx="125" cy="6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0" h="212">
                      <a:moveTo>
                        <a:pt x="123" y="71"/>
                      </a:moveTo>
                      <a:lnTo>
                        <a:pt x="123" y="115"/>
                      </a:lnTo>
                      <a:lnTo>
                        <a:pt x="141" y="147"/>
                      </a:lnTo>
                      <a:lnTo>
                        <a:pt x="176" y="183"/>
                      </a:lnTo>
                      <a:lnTo>
                        <a:pt x="229" y="206"/>
                      </a:lnTo>
                      <a:lnTo>
                        <a:pt x="282" y="212"/>
                      </a:lnTo>
                      <a:lnTo>
                        <a:pt x="335" y="205"/>
                      </a:lnTo>
                      <a:lnTo>
                        <a:pt x="353" y="193"/>
                      </a:lnTo>
                      <a:lnTo>
                        <a:pt x="370" y="165"/>
                      </a:lnTo>
                      <a:lnTo>
                        <a:pt x="370" y="135"/>
                      </a:lnTo>
                      <a:lnTo>
                        <a:pt x="353" y="102"/>
                      </a:lnTo>
                      <a:lnTo>
                        <a:pt x="317" y="67"/>
                      </a:lnTo>
                      <a:lnTo>
                        <a:pt x="264" y="45"/>
                      </a:lnTo>
                      <a:lnTo>
                        <a:pt x="211" y="37"/>
                      </a:lnTo>
                      <a:lnTo>
                        <a:pt x="159" y="45"/>
                      </a:lnTo>
                      <a:lnTo>
                        <a:pt x="123" y="71"/>
                      </a:lnTo>
                      <a:lnTo>
                        <a:pt x="88" y="96"/>
                      </a:lnTo>
                      <a:lnTo>
                        <a:pt x="53" y="105"/>
                      </a:lnTo>
                      <a:lnTo>
                        <a:pt x="17" y="100"/>
                      </a:lnTo>
                      <a:lnTo>
                        <a:pt x="0" y="83"/>
                      </a:lnTo>
                      <a:lnTo>
                        <a:pt x="0" y="53"/>
                      </a:lnTo>
                      <a:lnTo>
                        <a:pt x="17" y="25"/>
                      </a:lnTo>
                      <a:lnTo>
                        <a:pt x="53" y="0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直接连接符 58">
                  <a:extLst>
                    <a:ext uri="{FF2B5EF4-FFF2-40B4-BE49-F238E27FC236}">
                      <a16:creationId xmlns:a16="http://schemas.microsoft.com/office/drawing/2014/main" id="{A431A0BB-5582-68B2-208D-C704DEC2288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66" y="2762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65ED5E5B-3424-F9FC-FF12-7F3F93AAE03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82" y="2743"/>
              <a:ext cx="17" cy="1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25D7886A-6D78-606B-3D07-10461E103E6F}"/>
                </a:ext>
              </a:extLst>
            </p:cNvPr>
            <p:cNvGrpSpPr/>
            <p:nvPr/>
          </p:nvGrpSpPr>
          <p:grpSpPr>
            <a:xfrm>
              <a:off x="663" y="2064"/>
              <a:ext cx="444" cy="255"/>
              <a:chOff x="663" y="2064"/>
              <a:chExt cx="444" cy="255"/>
            </a:xfrm>
          </p:grpSpPr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97BD0AA8-EB8D-DB8A-7114-81944BF1A80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63" y="2132"/>
                <a:ext cx="3" cy="1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E15A6345-0DA0-6A28-95C1-6B9AD3C7BD8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105" y="2132"/>
                <a:ext cx="2" cy="1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2F3C7F59-F867-6250-EDB7-90E83EEFF5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0" y="2182"/>
                <a:ext cx="29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任意多边形 399409">
                <a:extLst>
                  <a:ext uri="{FF2B5EF4-FFF2-40B4-BE49-F238E27FC236}">
                    <a16:creationId xmlns:a16="http://schemas.microsoft.com/office/drawing/2014/main" id="{520D77A3-F698-45B8-8BD0-6B3ADAE90D9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3" y="2168"/>
                <a:ext cx="77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2" h="123">
                    <a:moveTo>
                      <a:pt x="372" y="0"/>
                    </a:moveTo>
                    <a:lnTo>
                      <a:pt x="372" y="123"/>
                    </a:lnTo>
                    <a:lnTo>
                      <a:pt x="0" y="62"/>
                    </a:lnTo>
                    <a:lnTo>
                      <a:pt x="3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任意多边形 399410">
                <a:extLst>
                  <a:ext uri="{FF2B5EF4-FFF2-40B4-BE49-F238E27FC236}">
                    <a16:creationId xmlns:a16="http://schemas.microsoft.com/office/drawing/2014/main" id="{5679913F-04A7-279A-46C8-06CA0587CF5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3" y="2168"/>
                <a:ext cx="77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2" h="123">
                    <a:moveTo>
                      <a:pt x="372" y="0"/>
                    </a:moveTo>
                    <a:lnTo>
                      <a:pt x="372" y="123"/>
                    </a:lnTo>
                    <a:lnTo>
                      <a:pt x="0" y="62"/>
                    </a:lnTo>
                    <a:lnTo>
                      <a:pt x="372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任意多边形 399411">
                <a:extLst>
                  <a:ext uri="{FF2B5EF4-FFF2-40B4-BE49-F238E27FC236}">
                    <a16:creationId xmlns:a16="http://schemas.microsoft.com/office/drawing/2014/main" id="{B03D0EC6-B9A6-F44C-FE04-040F098BF00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2168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0" y="0"/>
                    </a:moveTo>
                    <a:lnTo>
                      <a:pt x="0" y="123"/>
                    </a:lnTo>
                    <a:lnTo>
                      <a:pt x="370" y="6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任意多边形 399412">
                <a:extLst>
                  <a:ext uri="{FF2B5EF4-FFF2-40B4-BE49-F238E27FC236}">
                    <a16:creationId xmlns:a16="http://schemas.microsoft.com/office/drawing/2014/main" id="{159D8048-5D20-BA28-998D-44A6CC9D98F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2168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0" y="0"/>
                    </a:moveTo>
                    <a:lnTo>
                      <a:pt x="0" y="123"/>
                    </a:lnTo>
                    <a:lnTo>
                      <a:pt x="370" y="62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任意多边形 399413">
                <a:extLst>
                  <a:ext uri="{FF2B5EF4-FFF2-40B4-BE49-F238E27FC236}">
                    <a16:creationId xmlns:a16="http://schemas.microsoft.com/office/drawing/2014/main" id="{CB65547A-5C0E-7F7B-2520-8AD64F5729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00" y="2072"/>
                <a:ext cx="22" cy="95"/>
              </a:xfrm>
              <a:custGeom>
                <a:avLst/>
                <a:gdLst/>
                <a:ahLst/>
                <a:cxnLst/>
                <a:rect l="0" t="0" r="0" b="0"/>
                <a:pathLst>
                  <a:path w="85" h="371">
                    <a:moveTo>
                      <a:pt x="0" y="71"/>
                    </a:moveTo>
                    <a:lnTo>
                      <a:pt x="32" y="53"/>
                    </a:lnTo>
                    <a:lnTo>
                      <a:pt x="85" y="0"/>
                    </a:lnTo>
                    <a:lnTo>
                      <a:pt x="33" y="371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任意多边形 399414">
                <a:extLst>
                  <a:ext uri="{FF2B5EF4-FFF2-40B4-BE49-F238E27FC236}">
                    <a16:creationId xmlns:a16="http://schemas.microsoft.com/office/drawing/2014/main" id="{B00F1DFF-5583-AB4C-1F1F-221D2F7D5C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50" y="2157"/>
                <a:ext cx="10" cy="10"/>
              </a:xfrm>
              <a:custGeom>
                <a:avLst/>
                <a:gdLst/>
                <a:ahLst/>
                <a:cxnLst/>
                <a:rect l="0" t="0" r="0" b="0"/>
                <a:pathLst>
                  <a:path w="29" h="35">
                    <a:moveTo>
                      <a:pt x="17" y="0"/>
                    </a:moveTo>
                    <a:lnTo>
                      <a:pt x="0" y="17"/>
                    </a:lnTo>
                    <a:lnTo>
                      <a:pt x="11" y="35"/>
                    </a:lnTo>
                    <a:lnTo>
                      <a:pt x="29" y="17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任意多边形 399415">
                <a:extLst>
                  <a:ext uri="{FF2B5EF4-FFF2-40B4-BE49-F238E27FC236}">
                    <a16:creationId xmlns:a16="http://schemas.microsoft.com/office/drawing/2014/main" id="{ED850AE5-BFA3-684C-3F6D-25B7E322CA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00" y="2072"/>
                <a:ext cx="24" cy="95"/>
              </a:xfrm>
              <a:custGeom>
                <a:avLst/>
                <a:gdLst/>
                <a:ahLst/>
                <a:cxnLst/>
                <a:rect l="0" t="0" r="0" b="0"/>
                <a:pathLst>
                  <a:path w="85" h="371">
                    <a:moveTo>
                      <a:pt x="0" y="71"/>
                    </a:moveTo>
                    <a:lnTo>
                      <a:pt x="32" y="53"/>
                    </a:lnTo>
                    <a:lnTo>
                      <a:pt x="85" y="0"/>
                    </a:lnTo>
                    <a:lnTo>
                      <a:pt x="33" y="371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直接连接符 45">
                <a:extLst>
                  <a:ext uri="{FF2B5EF4-FFF2-40B4-BE49-F238E27FC236}">
                    <a16:creationId xmlns:a16="http://schemas.microsoft.com/office/drawing/2014/main" id="{6C191F4C-9FA2-24BF-D309-4E02170184D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105" y="2182"/>
                <a:ext cx="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7" name="组合 46">
                <a:extLst>
                  <a:ext uri="{FF2B5EF4-FFF2-40B4-BE49-F238E27FC236}">
                    <a16:creationId xmlns:a16="http://schemas.microsoft.com/office/drawing/2014/main" id="{431D02FB-1387-F3F5-A635-2F40FE485AE4}"/>
                  </a:ext>
                </a:extLst>
              </p:cNvPr>
              <p:cNvGrpSpPr/>
              <p:nvPr/>
            </p:nvGrpSpPr>
            <p:grpSpPr>
              <a:xfrm>
                <a:off x="955" y="2064"/>
                <a:ext cx="56" cy="96"/>
                <a:chOff x="955" y="2064"/>
                <a:chExt cx="56" cy="96"/>
              </a:xfrm>
            </p:grpSpPr>
            <p:sp>
              <p:nvSpPr>
                <p:cNvPr id="48" name="直接连接符 47">
                  <a:extLst>
                    <a:ext uri="{FF2B5EF4-FFF2-40B4-BE49-F238E27FC236}">
                      <a16:creationId xmlns:a16="http://schemas.microsoft.com/office/drawing/2014/main" id="{EE28C02F-7E83-C41A-F720-3CEBE41805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997" y="2064"/>
                  <a:ext cx="14" cy="96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" name="任意多边形 399419">
                  <a:extLst>
                    <a:ext uri="{FF2B5EF4-FFF2-40B4-BE49-F238E27FC236}">
                      <a16:creationId xmlns:a16="http://schemas.microsoft.com/office/drawing/2014/main" id="{F9D8E0CC-E38A-93F4-FF42-B6FDED51E2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55" y="2098"/>
                  <a:ext cx="49" cy="6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2" h="247">
                      <a:moveTo>
                        <a:pt x="192" y="52"/>
                      </a:moveTo>
                      <a:lnTo>
                        <a:pt x="167" y="18"/>
                      </a:lnTo>
                      <a:lnTo>
                        <a:pt x="139" y="0"/>
                      </a:lnTo>
                      <a:lnTo>
                        <a:pt x="94" y="0"/>
                      </a:lnTo>
                      <a:lnTo>
                        <a:pt x="61" y="18"/>
                      </a:lnTo>
                      <a:lnTo>
                        <a:pt x="27" y="52"/>
                      </a:lnTo>
                      <a:lnTo>
                        <a:pt x="4" y="106"/>
                      </a:lnTo>
                      <a:lnTo>
                        <a:pt x="0" y="141"/>
                      </a:lnTo>
                      <a:lnTo>
                        <a:pt x="7" y="194"/>
                      </a:lnTo>
                      <a:lnTo>
                        <a:pt x="32" y="230"/>
                      </a:lnTo>
                      <a:lnTo>
                        <a:pt x="59" y="247"/>
                      </a:lnTo>
                      <a:lnTo>
                        <a:pt x="105" y="247"/>
                      </a:lnTo>
                      <a:lnTo>
                        <a:pt x="137" y="230"/>
                      </a:lnTo>
                      <a:lnTo>
                        <a:pt x="171" y="194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id="{2B7DD878-9117-6772-93FD-B39070A1878B}"/>
              </a:ext>
            </a:extLst>
          </p:cNvPr>
          <p:cNvGrpSpPr/>
          <p:nvPr/>
        </p:nvGrpSpPr>
        <p:grpSpPr>
          <a:xfrm>
            <a:off x="473075" y="4495800"/>
            <a:ext cx="2408238" cy="2301875"/>
            <a:chOff x="276" y="2832"/>
            <a:chExt cx="1517" cy="1450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DA7638A3-F5A6-C0E6-CE07-F4B39C574125}"/>
                </a:ext>
              </a:extLst>
            </p:cNvPr>
            <p:cNvGrpSpPr/>
            <p:nvPr/>
          </p:nvGrpSpPr>
          <p:grpSpPr>
            <a:xfrm>
              <a:off x="691" y="2832"/>
              <a:ext cx="395" cy="402"/>
              <a:chOff x="691" y="2832"/>
              <a:chExt cx="395" cy="402"/>
            </a:xfrm>
          </p:grpSpPr>
          <p:sp>
            <p:nvSpPr>
              <p:cNvPr id="176" name="任意多边形 399422">
                <a:extLst>
                  <a:ext uri="{FF2B5EF4-FFF2-40B4-BE49-F238E27FC236}">
                    <a16:creationId xmlns:a16="http://schemas.microsoft.com/office/drawing/2014/main" id="{979377B2-A980-0E4C-10DE-7850ECB6F9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1" y="2959"/>
                <a:ext cx="76" cy="25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4">
                    <a:moveTo>
                      <a:pt x="370" y="0"/>
                    </a:moveTo>
                    <a:lnTo>
                      <a:pt x="370" y="124"/>
                    </a:lnTo>
                    <a:lnTo>
                      <a:pt x="0" y="63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任意多边形 399423">
                <a:extLst>
                  <a:ext uri="{FF2B5EF4-FFF2-40B4-BE49-F238E27FC236}">
                    <a16:creationId xmlns:a16="http://schemas.microsoft.com/office/drawing/2014/main" id="{AE356EE1-7510-2679-5A1A-DC2C71B821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1" y="2959"/>
                <a:ext cx="76" cy="25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4">
                    <a:moveTo>
                      <a:pt x="370" y="0"/>
                    </a:moveTo>
                    <a:lnTo>
                      <a:pt x="370" y="124"/>
                    </a:lnTo>
                    <a:lnTo>
                      <a:pt x="0" y="63"/>
                    </a:lnTo>
                    <a:lnTo>
                      <a:pt x="37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直接连接符 177">
                <a:extLst>
                  <a:ext uri="{FF2B5EF4-FFF2-40B4-BE49-F238E27FC236}">
                    <a16:creationId xmlns:a16="http://schemas.microsoft.com/office/drawing/2014/main" id="{E71CE4F7-8139-23AC-2A79-3160908787F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50" y="2960"/>
                <a:ext cx="30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79" name="组合 178">
                <a:extLst>
                  <a:ext uri="{FF2B5EF4-FFF2-40B4-BE49-F238E27FC236}">
                    <a16:creationId xmlns:a16="http://schemas.microsoft.com/office/drawing/2014/main" id="{54818268-C336-654C-341B-C02665C74177}"/>
                  </a:ext>
                </a:extLst>
              </p:cNvPr>
              <p:cNvGrpSpPr/>
              <p:nvPr/>
            </p:nvGrpSpPr>
            <p:grpSpPr>
              <a:xfrm>
                <a:off x="691" y="2832"/>
                <a:ext cx="395" cy="402"/>
                <a:chOff x="691" y="2832"/>
                <a:chExt cx="395" cy="402"/>
              </a:xfrm>
            </p:grpSpPr>
            <p:sp>
              <p:nvSpPr>
                <p:cNvPr id="180" name="直接连接符 179">
                  <a:extLst>
                    <a:ext uri="{FF2B5EF4-FFF2-40B4-BE49-F238E27FC236}">
                      <a16:creationId xmlns:a16="http://schemas.microsoft.com/office/drawing/2014/main" id="{7914150C-2D5D-295A-7990-89297696FF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085" y="2924"/>
                  <a:ext cx="1" cy="31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81" name="组合 180">
                  <a:extLst>
                    <a:ext uri="{FF2B5EF4-FFF2-40B4-BE49-F238E27FC236}">
                      <a16:creationId xmlns:a16="http://schemas.microsoft.com/office/drawing/2014/main" id="{B19C10D6-A00A-9AA5-82A6-12D6F750B9E2}"/>
                    </a:ext>
                  </a:extLst>
                </p:cNvPr>
                <p:cNvGrpSpPr/>
                <p:nvPr/>
              </p:nvGrpSpPr>
              <p:grpSpPr>
                <a:xfrm>
                  <a:off x="691" y="2832"/>
                  <a:ext cx="395" cy="402"/>
                  <a:chOff x="691" y="2832"/>
                  <a:chExt cx="395" cy="402"/>
                </a:xfrm>
              </p:grpSpPr>
              <p:sp>
                <p:nvSpPr>
                  <p:cNvPr id="182" name="直接连接符 181">
                    <a:extLst>
                      <a:ext uri="{FF2B5EF4-FFF2-40B4-BE49-F238E27FC236}">
                        <a16:creationId xmlns:a16="http://schemas.microsoft.com/office/drawing/2014/main" id="{6ECD9E2C-2B17-5010-8D1B-C1694EA7B66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691" y="2924"/>
                    <a:ext cx="1" cy="310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" name="任意多边形 399429">
                    <a:extLst>
                      <a:ext uri="{FF2B5EF4-FFF2-40B4-BE49-F238E27FC236}">
                        <a16:creationId xmlns:a16="http://schemas.microsoft.com/office/drawing/2014/main" id="{24D50489-BCDF-4437-10A7-552634F756D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07" y="2959"/>
                    <a:ext cx="78" cy="2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124">
                        <a:moveTo>
                          <a:pt x="0" y="0"/>
                        </a:moveTo>
                        <a:lnTo>
                          <a:pt x="0" y="124"/>
                        </a:lnTo>
                        <a:lnTo>
                          <a:pt x="370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" name="任意多边形 399430">
                    <a:extLst>
                      <a:ext uri="{FF2B5EF4-FFF2-40B4-BE49-F238E27FC236}">
                        <a16:creationId xmlns:a16="http://schemas.microsoft.com/office/drawing/2014/main" id="{49D88CC2-DDF5-F0B8-0459-3734A36D635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07" y="2959"/>
                    <a:ext cx="78" cy="2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124">
                        <a:moveTo>
                          <a:pt x="0" y="0"/>
                        </a:moveTo>
                        <a:lnTo>
                          <a:pt x="0" y="124"/>
                        </a:lnTo>
                        <a:lnTo>
                          <a:pt x="370" y="6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" name="任意多边形 399431">
                    <a:extLst>
                      <a:ext uri="{FF2B5EF4-FFF2-40B4-BE49-F238E27FC236}">
                        <a16:creationId xmlns:a16="http://schemas.microsoft.com/office/drawing/2014/main" id="{65F46FC4-6027-9B53-8830-B3A1DEB1FA3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778" y="2832"/>
                    <a:ext cx="63" cy="9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2" h="371">
                        <a:moveTo>
                          <a:pt x="0" y="371"/>
                        </a:moveTo>
                        <a:lnTo>
                          <a:pt x="52" y="0"/>
                        </a:lnTo>
                        <a:lnTo>
                          <a:pt x="157" y="0"/>
                        </a:lnTo>
                        <a:lnTo>
                          <a:pt x="200" y="18"/>
                        </a:lnTo>
                        <a:lnTo>
                          <a:pt x="225" y="53"/>
                        </a:lnTo>
                        <a:lnTo>
                          <a:pt x="235" y="89"/>
                        </a:lnTo>
                        <a:lnTo>
                          <a:pt x="242" y="142"/>
                        </a:lnTo>
                        <a:lnTo>
                          <a:pt x="230" y="230"/>
                        </a:lnTo>
                        <a:lnTo>
                          <a:pt x="208" y="283"/>
                        </a:lnTo>
                        <a:lnTo>
                          <a:pt x="187" y="318"/>
                        </a:lnTo>
                        <a:lnTo>
                          <a:pt x="153" y="354"/>
                        </a:lnTo>
                        <a:lnTo>
                          <a:pt x="105" y="371"/>
                        </a:lnTo>
                        <a:lnTo>
                          <a:pt x="0" y="371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" name="直接连接符 185">
                    <a:extLst>
                      <a:ext uri="{FF2B5EF4-FFF2-40B4-BE49-F238E27FC236}">
                        <a16:creationId xmlns:a16="http://schemas.microsoft.com/office/drawing/2014/main" id="{FAD3860B-CEAF-E6F0-534A-7751F9B199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69" y="2874"/>
                    <a:ext cx="69" cy="4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" name="直接连接符 186">
                    <a:extLst>
                      <a:ext uri="{FF2B5EF4-FFF2-40B4-BE49-F238E27FC236}">
                        <a16:creationId xmlns:a16="http://schemas.microsoft.com/office/drawing/2014/main" id="{0DD851A4-7527-037C-F2B5-A6D564EDDF3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64" y="2904"/>
                    <a:ext cx="70" cy="2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88" name="组合 187">
                    <a:extLst>
                      <a:ext uri="{FF2B5EF4-FFF2-40B4-BE49-F238E27FC236}">
                        <a16:creationId xmlns:a16="http://schemas.microsoft.com/office/drawing/2014/main" id="{13E8722F-8766-783A-0F88-BBD3CFEDCC45}"/>
                      </a:ext>
                    </a:extLst>
                  </p:cNvPr>
                  <p:cNvGrpSpPr/>
                  <p:nvPr/>
                </p:nvGrpSpPr>
                <p:grpSpPr>
                  <a:xfrm>
                    <a:off x="967" y="2832"/>
                    <a:ext cx="56" cy="96"/>
                    <a:chOff x="967" y="2832"/>
                    <a:chExt cx="56" cy="96"/>
                  </a:xfrm>
                </p:grpSpPr>
                <p:sp>
                  <p:nvSpPr>
                    <p:cNvPr id="190" name="直接连接符 189">
                      <a:extLst>
                        <a:ext uri="{FF2B5EF4-FFF2-40B4-BE49-F238E27FC236}">
                          <a16:creationId xmlns:a16="http://schemas.microsoft.com/office/drawing/2014/main" id="{7804F8A9-8520-3C9B-E18B-D8EC0AC13CF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H="1">
                      <a:off x="1009" y="2832"/>
                      <a:ext cx="14" cy="96"/>
                    </a:xfrm>
                    <a:prstGeom prst="line">
                      <a:avLst/>
                    </a:prstGeom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91" name="任意多边形 399436">
                      <a:extLst>
                        <a:ext uri="{FF2B5EF4-FFF2-40B4-BE49-F238E27FC236}">
                          <a16:creationId xmlns:a16="http://schemas.microsoft.com/office/drawing/2014/main" id="{DE450726-C1BC-EF29-6559-40801676C866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967" y="2866"/>
                      <a:ext cx="49" cy="62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92" h="247">
                          <a:moveTo>
                            <a:pt x="192" y="52"/>
                          </a:moveTo>
                          <a:lnTo>
                            <a:pt x="167" y="18"/>
                          </a:lnTo>
                          <a:lnTo>
                            <a:pt x="139" y="0"/>
                          </a:lnTo>
                          <a:lnTo>
                            <a:pt x="94" y="0"/>
                          </a:lnTo>
                          <a:lnTo>
                            <a:pt x="61" y="18"/>
                          </a:lnTo>
                          <a:lnTo>
                            <a:pt x="27" y="52"/>
                          </a:lnTo>
                          <a:lnTo>
                            <a:pt x="4" y="106"/>
                          </a:lnTo>
                          <a:lnTo>
                            <a:pt x="0" y="141"/>
                          </a:lnTo>
                          <a:lnTo>
                            <a:pt x="7" y="194"/>
                          </a:lnTo>
                          <a:lnTo>
                            <a:pt x="32" y="230"/>
                          </a:lnTo>
                          <a:lnTo>
                            <a:pt x="59" y="247"/>
                          </a:lnTo>
                          <a:lnTo>
                            <a:pt x="105" y="247"/>
                          </a:lnTo>
                          <a:lnTo>
                            <a:pt x="137" y="230"/>
                          </a:lnTo>
                          <a:lnTo>
                            <a:pt x="171" y="194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189" name="直接连接符 188">
                    <a:extLst>
                      <a:ext uri="{FF2B5EF4-FFF2-40B4-BE49-F238E27FC236}">
                        <a16:creationId xmlns:a16="http://schemas.microsoft.com/office/drawing/2014/main" id="{9515F260-8B20-E977-CF0F-62142B7B91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85" y="2972"/>
                    <a:ext cx="1" cy="1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6EB64BDD-5F0D-2278-B372-F69969981A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6" y="3880"/>
              <a:ext cx="70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B93CBBB2-1B33-6E49-AA1D-B605CC2663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7" y="3956"/>
              <a:ext cx="1" cy="3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FBA818F6-7F34-DFDD-6D39-C2008CA14A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7" y="3683"/>
              <a:ext cx="1" cy="19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任意多边形 399441">
              <a:extLst>
                <a:ext uri="{FF2B5EF4-FFF2-40B4-BE49-F238E27FC236}">
                  <a16:creationId xmlns:a16="http://schemas.microsoft.com/office/drawing/2014/main" id="{FF012DE5-1757-C9A9-3DBA-F9D738EDC2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94" y="3880"/>
              <a:ext cx="26" cy="76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372"/>
                  </a:moveTo>
                  <a:lnTo>
                    <a:pt x="123" y="372"/>
                  </a:lnTo>
                  <a:lnTo>
                    <a:pt x="62" y="0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任意多边形 399442">
              <a:extLst>
                <a:ext uri="{FF2B5EF4-FFF2-40B4-BE49-F238E27FC236}">
                  <a16:creationId xmlns:a16="http://schemas.microsoft.com/office/drawing/2014/main" id="{5AFBF958-15D3-04F4-65CF-008F13B384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94" y="3880"/>
              <a:ext cx="26" cy="76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372"/>
                  </a:moveTo>
                  <a:lnTo>
                    <a:pt x="123" y="372"/>
                  </a:lnTo>
                  <a:lnTo>
                    <a:pt x="62" y="0"/>
                  </a:lnTo>
                  <a:lnTo>
                    <a:pt x="0" y="37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405A3B9E-3D85-3B93-87D4-77A1E5A175EE}"/>
                </a:ext>
              </a:extLst>
            </p:cNvPr>
            <p:cNvGrpSpPr/>
            <p:nvPr/>
          </p:nvGrpSpPr>
          <p:grpSpPr>
            <a:xfrm>
              <a:off x="1559" y="3922"/>
              <a:ext cx="105" cy="275"/>
              <a:chOff x="1559" y="3922"/>
              <a:chExt cx="105" cy="275"/>
            </a:xfrm>
          </p:grpSpPr>
          <p:sp>
            <p:nvSpPr>
              <p:cNvPr id="171" name="任意多边形 399444">
                <a:extLst>
                  <a:ext uri="{FF2B5EF4-FFF2-40B4-BE49-F238E27FC236}">
                    <a16:creationId xmlns:a16="http://schemas.microsoft.com/office/drawing/2014/main" id="{9D6E9993-91B1-88DF-3A1C-09B14C487E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9" y="4136"/>
                <a:ext cx="105" cy="61"/>
              </a:xfrm>
              <a:custGeom>
                <a:avLst/>
                <a:gdLst/>
                <a:ahLst/>
                <a:cxnLst/>
                <a:rect l="0" t="0" r="0" b="0"/>
                <a:pathLst>
                  <a:path w="370" h="217">
                    <a:moveTo>
                      <a:pt x="0" y="97"/>
                    </a:moveTo>
                    <a:lnTo>
                      <a:pt x="17" y="145"/>
                    </a:lnTo>
                    <a:lnTo>
                      <a:pt x="70" y="183"/>
                    </a:lnTo>
                    <a:lnTo>
                      <a:pt x="158" y="210"/>
                    </a:lnTo>
                    <a:lnTo>
                      <a:pt x="211" y="217"/>
                    </a:lnTo>
                    <a:lnTo>
                      <a:pt x="300" y="215"/>
                    </a:lnTo>
                    <a:lnTo>
                      <a:pt x="353" y="192"/>
                    </a:lnTo>
                    <a:lnTo>
                      <a:pt x="370" y="149"/>
                    </a:lnTo>
                    <a:lnTo>
                      <a:pt x="370" y="120"/>
                    </a:lnTo>
                    <a:lnTo>
                      <a:pt x="353" y="72"/>
                    </a:lnTo>
                    <a:lnTo>
                      <a:pt x="300" y="35"/>
                    </a:lnTo>
                    <a:lnTo>
                      <a:pt x="211" y="7"/>
                    </a:lnTo>
                    <a:lnTo>
                      <a:pt x="158" y="0"/>
                    </a:lnTo>
                    <a:lnTo>
                      <a:pt x="70" y="2"/>
                    </a:lnTo>
                    <a:lnTo>
                      <a:pt x="17" y="25"/>
                    </a:lnTo>
                    <a:lnTo>
                      <a:pt x="0" y="67"/>
                    </a:lnTo>
                    <a:lnTo>
                      <a:pt x="0" y="97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任意多边形 399445">
                <a:extLst>
                  <a:ext uri="{FF2B5EF4-FFF2-40B4-BE49-F238E27FC236}">
                    <a16:creationId xmlns:a16="http://schemas.microsoft.com/office/drawing/2014/main" id="{090526BF-B108-0F65-CE90-27408B7E88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53" y="4107"/>
                <a:ext cx="11" cy="8"/>
              </a:xfrm>
              <a:custGeom>
                <a:avLst/>
                <a:gdLst/>
                <a:ahLst/>
                <a:cxnLst/>
                <a:rect l="0" t="0" r="0" b="0"/>
                <a:pathLst>
                  <a:path w="36" h="29">
                    <a:moveTo>
                      <a:pt x="0" y="12"/>
                    </a:moveTo>
                    <a:lnTo>
                      <a:pt x="19" y="29"/>
                    </a:lnTo>
                    <a:lnTo>
                      <a:pt x="36" y="17"/>
                    </a:lnTo>
                    <a:lnTo>
                      <a:pt x="19" y="0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任意多边形 399446">
                <a:extLst>
                  <a:ext uri="{FF2B5EF4-FFF2-40B4-BE49-F238E27FC236}">
                    <a16:creationId xmlns:a16="http://schemas.microsoft.com/office/drawing/2014/main" id="{984F1A55-4520-A7D7-7504-FC17396796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9" y="4006"/>
                <a:ext cx="105" cy="6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223">
                    <a:moveTo>
                      <a:pt x="0" y="0"/>
                    </a:moveTo>
                    <a:lnTo>
                      <a:pt x="0" y="150"/>
                    </a:lnTo>
                    <a:lnTo>
                      <a:pt x="158" y="187"/>
                    </a:lnTo>
                    <a:lnTo>
                      <a:pt x="141" y="170"/>
                    </a:lnTo>
                    <a:lnTo>
                      <a:pt x="123" y="122"/>
                    </a:lnTo>
                    <a:lnTo>
                      <a:pt x="123" y="77"/>
                    </a:lnTo>
                    <a:lnTo>
                      <a:pt x="141" y="35"/>
                    </a:lnTo>
                    <a:lnTo>
                      <a:pt x="176" y="10"/>
                    </a:lnTo>
                    <a:lnTo>
                      <a:pt x="229" y="2"/>
                    </a:lnTo>
                    <a:lnTo>
                      <a:pt x="264" y="7"/>
                    </a:lnTo>
                    <a:lnTo>
                      <a:pt x="317" y="29"/>
                    </a:lnTo>
                    <a:lnTo>
                      <a:pt x="353" y="65"/>
                    </a:lnTo>
                    <a:lnTo>
                      <a:pt x="370" y="113"/>
                    </a:lnTo>
                    <a:lnTo>
                      <a:pt x="370" y="157"/>
                    </a:lnTo>
                    <a:lnTo>
                      <a:pt x="353" y="200"/>
                    </a:lnTo>
                    <a:lnTo>
                      <a:pt x="334" y="212"/>
                    </a:lnTo>
                    <a:lnTo>
                      <a:pt x="300" y="223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直接连接符 173">
                <a:extLst>
                  <a:ext uri="{FF2B5EF4-FFF2-40B4-BE49-F238E27FC236}">
                    <a16:creationId xmlns:a16="http://schemas.microsoft.com/office/drawing/2014/main" id="{1D8AB11D-A82A-35E6-3360-053C80AD7F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9" y="3922"/>
                <a:ext cx="105" cy="14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任意多边形 399448">
                <a:extLst>
                  <a:ext uri="{FF2B5EF4-FFF2-40B4-BE49-F238E27FC236}">
                    <a16:creationId xmlns:a16="http://schemas.microsoft.com/office/drawing/2014/main" id="{2B85EDE6-5A2C-D345-0763-77250B60D3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96" y="3930"/>
                <a:ext cx="68" cy="53"/>
              </a:xfrm>
              <a:custGeom>
                <a:avLst/>
                <a:gdLst/>
                <a:ahLst/>
                <a:cxnLst/>
                <a:rect l="0" t="0" r="0" b="0"/>
                <a:pathLst>
                  <a:path w="247" h="192">
                    <a:moveTo>
                      <a:pt x="53" y="0"/>
                    </a:moveTo>
                    <a:lnTo>
                      <a:pt x="18" y="25"/>
                    </a:lnTo>
                    <a:lnTo>
                      <a:pt x="0" y="52"/>
                    </a:lnTo>
                    <a:lnTo>
                      <a:pt x="0" y="97"/>
                    </a:lnTo>
                    <a:lnTo>
                      <a:pt x="18" y="129"/>
                    </a:lnTo>
                    <a:lnTo>
                      <a:pt x="53" y="165"/>
                    </a:lnTo>
                    <a:lnTo>
                      <a:pt x="106" y="187"/>
                    </a:lnTo>
                    <a:lnTo>
                      <a:pt x="141" y="192"/>
                    </a:lnTo>
                    <a:lnTo>
                      <a:pt x="194" y="185"/>
                    </a:lnTo>
                    <a:lnTo>
                      <a:pt x="230" y="160"/>
                    </a:lnTo>
                    <a:lnTo>
                      <a:pt x="247" y="132"/>
                    </a:lnTo>
                    <a:lnTo>
                      <a:pt x="247" y="87"/>
                    </a:lnTo>
                    <a:lnTo>
                      <a:pt x="230" y="55"/>
                    </a:lnTo>
                    <a:lnTo>
                      <a:pt x="194" y="19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F1C3A6E4-CCE2-2DA6-2CB6-2A04A6BF91AC}"/>
                </a:ext>
              </a:extLst>
            </p:cNvPr>
            <p:cNvGrpSpPr/>
            <p:nvPr/>
          </p:nvGrpSpPr>
          <p:grpSpPr>
            <a:xfrm>
              <a:off x="888" y="3002"/>
              <a:ext cx="1" cy="1055"/>
              <a:chOff x="888" y="3002"/>
              <a:chExt cx="1" cy="1055"/>
            </a:xfrm>
          </p:grpSpPr>
          <p:sp>
            <p:nvSpPr>
              <p:cNvPr id="168" name="直接连接符 167">
                <a:extLst>
                  <a:ext uri="{FF2B5EF4-FFF2-40B4-BE49-F238E27FC236}">
                    <a16:creationId xmlns:a16="http://schemas.microsoft.com/office/drawing/2014/main" id="{7B2D6F15-1073-8755-9DFF-2B544A759E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8" y="3002"/>
                <a:ext cx="1" cy="43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直接连接符 168">
                <a:extLst>
                  <a:ext uri="{FF2B5EF4-FFF2-40B4-BE49-F238E27FC236}">
                    <a16:creationId xmlns:a16="http://schemas.microsoft.com/office/drawing/2014/main" id="{0F521759-B2D6-A0A3-CE95-1EFA5CC299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8" y="3500"/>
                <a:ext cx="1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直接连接符 169">
                <a:extLst>
                  <a:ext uri="{FF2B5EF4-FFF2-40B4-BE49-F238E27FC236}">
                    <a16:creationId xmlns:a16="http://schemas.microsoft.com/office/drawing/2014/main" id="{D7450DA6-28C7-1B8E-C607-1366AB0122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88" y="3620"/>
                <a:ext cx="1" cy="4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4308C923-22C0-3866-0738-EF6C3B9FF321}"/>
                </a:ext>
              </a:extLst>
            </p:cNvPr>
            <p:cNvGrpSpPr/>
            <p:nvPr/>
          </p:nvGrpSpPr>
          <p:grpSpPr>
            <a:xfrm>
              <a:off x="276" y="3093"/>
              <a:ext cx="1229" cy="1055"/>
              <a:chOff x="276" y="3093"/>
              <a:chExt cx="1229" cy="1055"/>
            </a:xfrm>
          </p:grpSpPr>
          <p:sp>
            <p:nvSpPr>
              <p:cNvPr id="102" name="直接连接符 101">
                <a:extLst>
                  <a:ext uri="{FF2B5EF4-FFF2-40B4-BE49-F238E27FC236}">
                    <a16:creationId xmlns:a16="http://schemas.microsoft.com/office/drawing/2014/main" id="{5D170E53-4136-5AF3-216E-4996BEE629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880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474A20BF-636B-83A0-C224-34C2EAA335F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1" y="3683"/>
                <a:ext cx="2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74BE4A9B-4B50-1F86-3838-62730AA81CD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901"/>
                <a:ext cx="247" cy="24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1C6C9B1A-B835-C470-270F-4CE25EA3890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987"/>
                <a:ext cx="162" cy="16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直接连接符 105">
                <a:extLst>
                  <a:ext uri="{FF2B5EF4-FFF2-40B4-BE49-F238E27FC236}">
                    <a16:creationId xmlns:a16="http://schemas.microsoft.com/office/drawing/2014/main" id="{0ADCCA2C-2F88-0358-8C4B-5BC973DA8B8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44" y="3887"/>
                <a:ext cx="261" cy="26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直接连接符 106">
                <a:extLst>
                  <a:ext uri="{FF2B5EF4-FFF2-40B4-BE49-F238E27FC236}">
                    <a16:creationId xmlns:a16="http://schemas.microsoft.com/office/drawing/2014/main" id="{CF2EB968-2BC1-4556-9EEB-B44FD42AB9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90" y="3918"/>
                <a:ext cx="229" cy="2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直接连接符 107">
                <a:extLst>
                  <a:ext uri="{FF2B5EF4-FFF2-40B4-BE49-F238E27FC236}">
                    <a16:creationId xmlns:a16="http://schemas.microsoft.com/office/drawing/2014/main" id="{5CA30461-B670-949D-7186-B638870B6A3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35" y="3950"/>
                <a:ext cx="197" cy="19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直接连接符 108">
                <a:extLst>
                  <a:ext uri="{FF2B5EF4-FFF2-40B4-BE49-F238E27FC236}">
                    <a16:creationId xmlns:a16="http://schemas.microsoft.com/office/drawing/2014/main" id="{866702A3-B662-3974-3155-B7834D8CF55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50" y="3954"/>
                <a:ext cx="196" cy="19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直接连接符 109">
                <a:extLst>
                  <a:ext uri="{FF2B5EF4-FFF2-40B4-BE49-F238E27FC236}">
                    <a16:creationId xmlns:a16="http://schemas.microsoft.com/office/drawing/2014/main" id="{0E14570B-A50A-74F8-9578-479C1DAE7B8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812"/>
                <a:ext cx="337" cy="33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直接连接符 110">
                <a:extLst>
                  <a:ext uri="{FF2B5EF4-FFF2-40B4-BE49-F238E27FC236}">
                    <a16:creationId xmlns:a16="http://schemas.microsoft.com/office/drawing/2014/main" id="{C48B4BC3-6463-ECF9-59B8-06827C1E0C8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725"/>
                <a:ext cx="425" cy="42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直接连接符 111">
                <a:extLst>
                  <a:ext uri="{FF2B5EF4-FFF2-40B4-BE49-F238E27FC236}">
                    <a16:creationId xmlns:a16="http://schemas.microsoft.com/office/drawing/2014/main" id="{10F489BB-E37B-D723-271D-377CB6C356A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669"/>
                <a:ext cx="419" cy="4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直接连接符 112">
                <a:extLst>
                  <a:ext uri="{FF2B5EF4-FFF2-40B4-BE49-F238E27FC236}">
                    <a16:creationId xmlns:a16="http://schemas.microsoft.com/office/drawing/2014/main" id="{BEC05DE7-5D8F-4DFE-D6DE-40701E3A285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465"/>
                <a:ext cx="682" cy="68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直接连接符 113">
                <a:extLst>
                  <a:ext uri="{FF2B5EF4-FFF2-40B4-BE49-F238E27FC236}">
                    <a16:creationId xmlns:a16="http://schemas.microsoft.com/office/drawing/2014/main" id="{166B9CAA-FC1E-8183-8134-19F3B28616C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551"/>
                <a:ext cx="595" cy="5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直接连接符 114">
                <a:extLst>
                  <a:ext uri="{FF2B5EF4-FFF2-40B4-BE49-F238E27FC236}">
                    <a16:creationId xmlns:a16="http://schemas.microsoft.com/office/drawing/2014/main" id="{941C944A-FDB0-4D73-73F2-05045438DC6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639"/>
                <a:ext cx="509" cy="50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直接连接符 115">
                <a:extLst>
                  <a:ext uri="{FF2B5EF4-FFF2-40B4-BE49-F238E27FC236}">
                    <a16:creationId xmlns:a16="http://schemas.microsoft.com/office/drawing/2014/main" id="{9F14F706-C621-83C1-63D4-59843DA29AD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726"/>
                <a:ext cx="421" cy="42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直接连接符 116">
                <a:extLst>
                  <a:ext uri="{FF2B5EF4-FFF2-40B4-BE49-F238E27FC236}">
                    <a16:creationId xmlns:a16="http://schemas.microsoft.com/office/drawing/2014/main" id="{85F720AD-6507-BE18-1910-427EB112BD4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812"/>
                <a:ext cx="335" cy="33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直接连接符 117">
                <a:extLst>
                  <a:ext uri="{FF2B5EF4-FFF2-40B4-BE49-F238E27FC236}">
                    <a16:creationId xmlns:a16="http://schemas.microsoft.com/office/drawing/2014/main" id="{7BB40BE7-CA01-A16B-D34A-22EE9047898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4073"/>
                <a:ext cx="74" cy="7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直接连接符 118">
                <a:extLst>
                  <a:ext uri="{FF2B5EF4-FFF2-40B4-BE49-F238E27FC236}">
                    <a16:creationId xmlns:a16="http://schemas.microsoft.com/office/drawing/2014/main" id="{AA27BD95-16DE-4081-180A-0560E8E4038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378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直接连接符 119">
                <a:extLst>
                  <a:ext uri="{FF2B5EF4-FFF2-40B4-BE49-F238E27FC236}">
                    <a16:creationId xmlns:a16="http://schemas.microsoft.com/office/drawing/2014/main" id="{304178EC-7989-2E66-8740-383DBDC7CF8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204"/>
                <a:ext cx="417" cy="4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直接连接符 120">
                <a:extLst>
                  <a:ext uri="{FF2B5EF4-FFF2-40B4-BE49-F238E27FC236}">
                    <a16:creationId xmlns:a16="http://schemas.microsoft.com/office/drawing/2014/main" id="{998EDF18-75C0-3B86-C4A4-99710CA48A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117"/>
                <a:ext cx="417" cy="4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直接连接符 121">
                <a:extLst>
                  <a:ext uri="{FF2B5EF4-FFF2-40B4-BE49-F238E27FC236}">
                    <a16:creationId xmlns:a16="http://schemas.microsoft.com/office/drawing/2014/main" id="{68CB8D75-B6E0-FA69-7961-4464E636987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6" y="3293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直接连接符 122">
                <a:extLst>
                  <a:ext uri="{FF2B5EF4-FFF2-40B4-BE49-F238E27FC236}">
                    <a16:creationId xmlns:a16="http://schemas.microsoft.com/office/drawing/2014/main" id="{5B9800C9-A2F3-122B-9F3D-9B9C944D337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85" y="3234"/>
                <a:ext cx="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直接连接符 123">
                <a:extLst>
                  <a:ext uri="{FF2B5EF4-FFF2-40B4-BE49-F238E27FC236}">
                    <a16:creationId xmlns:a16="http://schemas.microsoft.com/office/drawing/2014/main" id="{8A58873A-3E05-989A-EB77-B5AF9F7BB5B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1" y="3234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6CA5D2E4-B0E5-63D9-60A4-553924F793A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97" y="3093"/>
                <a:ext cx="96" cy="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直接连接符 125">
                <a:extLst>
                  <a:ext uri="{FF2B5EF4-FFF2-40B4-BE49-F238E27FC236}">
                    <a16:creationId xmlns:a16="http://schemas.microsoft.com/office/drawing/2014/main" id="{E99FDE82-4B00-5A63-4ACB-C38B1FCED5B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25" y="3093"/>
                <a:ext cx="268" cy="26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46BC2646-1F3D-998A-0AAA-B9656C6E987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12" y="3093"/>
                <a:ext cx="181" cy="18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直接连接符 127">
                <a:extLst>
                  <a:ext uri="{FF2B5EF4-FFF2-40B4-BE49-F238E27FC236}">
                    <a16:creationId xmlns:a16="http://schemas.microsoft.com/office/drawing/2014/main" id="{8F675DE1-A2B5-0F52-8DFA-76E35CCB96D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1" y="3093"/>
                <a:ext cx="2" cy="590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直接连接符 128">
                <a:extLst>
                  <a:ext uri="{FF2B5EF4-FFF2-40B4-BE49-F238E27FC236}">
                    <a16:creationId xmlns:a16="http://schemas.microsoft.com/office/drawing/2014/main" id="{C2E88FFA-0881-3370-0B52-ADFB18D6C1B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37" y="3093"/>
                <a:ext cx="356" cy="3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直接连接符 129">
                <a:extLst>
                  <a:ext uri="{FF2B5EF4-FFF2-40B4-BE49-F238E27FC236}">
                    <a16:creationId xmlns:a16="http://schemas.microsoft.com/office/drawing/2014/main" id="{62AEE42E-08C8-5B60-0A24-F13E3E559F9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295" y="3093"/>
                <a:ext cx="210" cy="2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直接连接符 130">
                <a:extLst>
                  <a:ext uri="{FF2B5EF4-FFF2-40B4-BE49-F238E27FC236}">
                    <a16:creationId xmlns:a16="http://schemas.microsoft.com/office/drawing/2014/main" id="{8DB12760-3154-8423-760D-319A1693F8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80" y="3093"/>
                <a:ext cx="125" cy="1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直接连接符 131">
                <a:extLst>
                  <a:ext uri="{FF2B5EF4-FFF2-40B4-BE49-F238E27FC236}">
                    <a16:creationId xmlns:a16="http://schemas.microsoft.com/office/drawing/2014/main" id="{3519BFB3-DC12-8C26-4333-516294F9ED2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85" y="3093"/>
                <a:ext cx="1" cy="590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直接连接符 132">
                <a:extLst>
                  <a:ext uri="{FF2B5EF4-FFF2-40B4-BE49-F238E27FC236}">
                    <a16:creationId xmlns:a16="http://schemas.microsoft.com/office/drawing/2014/main" id="{8033975D-24A9-568A-00DD-CB1AEB0FD2C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147"/>
                <a:ext cx="419" cy="4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直接连接符 133">
                <a:extLst>
                  <a:ext uri="{FF2B5EF4-FFF2-40B4-BE49-F238E27FC236}">
                    <a16:creationId xmlns:a16="http://schemas.microsoft.com/office/drawing/2014/main" id="{A5DB6551-A9C8-15FE-4BEC-09E58B1026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120" y="3093"/>
                <a:ext cx="385" cy="3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直接连接符 134">
                <a:extLst>
                  <a:ext uri="{FF2B5EF4-FFF2-40B4-BE49-F238E27FC236}">
                    <a16:creationId xmlns:a16="http://schemas.microsoft.com/office/drawing/2014/main" id="{571D9216-FCC2-D1CD-A222-5D0B55312A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207" y="3093"/>
                <a:ext cx="298" cy="29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直接连接符 135">
                <a:extLst>
                  <a:ext uri="{FF2B5EF4-FFF2-40B4-BE49-F238E27FC236}">
                    <a16:creationId xmlns:a16="http://schemas.microsoft.com/office/drawing/2014/main" id="{1C21C5FA-187F-B270-B24F-821B698934A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55" y="3093"/>
                <a:ext cx="1" cy="78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直接连接符 136">
                <a:extLst>
                  <a:ext uri="{FF2B5EF4-FFF2-40B4-BE49-F238E27FC236}">
                    <a16:creationId xmlns:a16="http://schemas.microsoft.com/office/drawing/2014/main" id="{DA11647A-0867-AE48-D4D1-8B6F755A51F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093"/>
                <a:ext cx="1" cy="78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直接连接符 137">
                <a:extLst>
                  <a:ext uri="{FF2B5EF4-FFF2-40B4-BE49-F238E27FC236}">
                    <a16:creationId xmlns:a16="http://schemas.microsoft.com/office/drawing/2014/main" id="{AC28BFAF-38AA-88E2-8B05-30441AAFA8D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1055" y="337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32AB385E-3037-4903-E906-1AD8A1F8D75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391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直接连接符 139">
                <a:extLst>
                  <a:ext uri="{FF2B5EF4-FFF2-40B4-BE49-F238E27FC236}">
                    <a16:creationId xmlns:a16="http://schemas.microsoft.com/office/drawing/2014/main" id="{AE29B937-298A-8C57-D743-629756FFBE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391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直接连接符 140">
                <a:extLst>
                  <a:ext uri="{FF2B5EF4-FFF2-40B4-BE49-F238E27FC236}">
                    <a16:creationId xmlns:a16="http://schemas.microsoft.com/office/drawing/2014/main" id="{AE6E51B8-BDEB-CDE9-177F-858F3FF3B0B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93" y="3683"/>
                <a:ext cx="393" cy="3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直接连接符 141">
                <a:extLst>
                  <a:ext uri="{FF2B5EF4-FFF2-40B4-BE49-F238E27FC236}">
                    <a16:creationId xmlns:a16="http://schemas.microsoft.com/office/drawing/2014/main" id="{7C47D244-1EBA-75A1-436C-BE76E49C57D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2" y="3880"/>
                <a:ext cx="334" cy="1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直接连接符 142">
                <a:extLst>
                  <a:ext uri="{FF2B5EF4-FFF2-40B4-BE49-F238E27FC236}">
                    <a16:creationId xmlns:a16="http://schemas.microsoft.com/office/drawing/2014/main" id="{EF93FF1E-7518-9C36-6573-F4F78705A6F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889" y="3880"/>
                <a:ext cx="167" cy="9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直接连接符 143">
                <a:extLst>
                  <a:ext uri="{FF2B5EF4-FFF2-40B4-BE49-F238E27FC236}">
                    <a16:creationId xmlns:a16="http://schemas.microsoft.com/office/drawing/2014/main" id="{643815EC-5F4A-EC73-9E19-5CA7EA0E845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408"/>
                <a:ext cx="419" cy="4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直接连接符 144">
                <a:extLst>
                  <a:ext uri="{FF2B5EF4-FFF2-40B4-BE49-F238E27FC236}">
                    <a16:creationId xmlns:a16="http://schemas.microsoft.com/office/drawing/2014/main" id="{70F363ED-1E61-6F02-8ABE-A58DE3E205B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319"/>
                <a:ext cx="419" cy="41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直接连接符 145">
                <a:extLst>
                  <a:ext uri="{FF2B5EF4-FFF2-40B4-BE49-F238E27FC236}">
                    <a16:creationId xmlns:a16="http://schemas.microsoft.com/office/drawing/2014/main" id="{5B6C8694-F9F0-8C6B-0740-C6E6CCA1806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234"/>
                <a:ext cx="419" cy="4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直接连接符 146">
                <a:extLst>
                  <a:ext uri="{FF2B5EF4-FFF2-40B4-BE49-F238E27FC236}">
                    <a16:creationId xmlns:a16="http://schemas.microsoft.com/office/drawing/2014/main" id="{6421111E-FF92-D7D6-2BBC-83A0E41F6EA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581"/>
                <a:ext cx="419" cy="4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直接连接符 147">
                <a:extLst>
                  <a:ext uri="{FF2B5EF4-FFF2-40B4-BE49-F238E27FC236}">
                    <a16:creationId xmlns:a16="http://schemas.microsoft.com/office/drawing/2014/main" id="{A4994681-F237-6F17-DCC4-040460DEDE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86" y="3494"/>
                <a:ext cx="419" cy="41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直接连接符 148">
                <a:extLst>
                  <a:ext uri="{FF2B5EF4-FFF2-40B4-BE49-F238E27FC236}">
                    <a16:creationId xmlns:a16="http://schemas.microsoft.com/office/drawing/2014/main" id="{AE41380E-B314-45D3-8E45-504B5021FC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639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直接连接符 149">
                <a:extLst>
                  <a:ext uri="{FF2B5EF4-FFF2-40B4-BE49-F238E27FC236}">
                    <a16:creationId xmlns:a16="http://schemas.microsoft.com/office/drawing/2014/main" id="{66A2C053-66C2-DCCC-1C80-1993CAE2525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378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直接连接符 150">
                <a:extLst>
                  <a:ext uri="{FF2B5EF4-FFF2-40B4-BE49-F238E27FC236}">
                    <a16:creationId xmlns:a16="http://schemas.microsoft.com/office/drawing/2014/main" id="{873F8EE1-B399-A86B-BF88-C72D173857E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551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直接连接符 151">
                <a:extLst>
                  <a:ext uri="{FF2B5EF4-FFF2-40B4-BE49-F238E27FC236}">
                    <a16:creationId xmlns:a16="http://schemas.microsoft.com/office/drawing/2014/main" id="{C5D91323-1047-CE6C-7C59-147B81662EF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465"/>
                <a:ext cx="30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直接连接符 152">
                <a:extLst>
                  <a:ext uri="{FF2B5EF4-FFF2-40B4-BE49-F238E27FC236}">
                    <a16:creationId xmlns:a16="http://schemas.microsoft.com/office/drawing/2014/main" id="{A1387CFE-9C73-5E6D-653B-F354052937C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204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直接连接符 153">
                <a:extLst>
                  <a:ext uri="{FF2B5EF4-FFF2-40B4-BE49-F238E27FC236}">
                    <a16:creationId xmlns:a16="http://schemas.microsoft.com/office/drawing/2014/main" id="{CF32EAA8-6500-2CED-0437-FED665C5EB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289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直接连接符 154">
                <a:extLst>
                  <a:ext uri="{FF2B5EF4-FFF2-40B4-BE49-F238E27FC236}">
                    <a16:creationId xmlns:a16="http://schemas.microsoft.com/office/drawing/2014/main" id="{5F05C732-EEBD-01ED-3709-2D541D05E8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2" y="3880"/>
                <a:ext cx="167" cy="97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直接连接符 155">
                <a:extLst>
                  <a:ext uri="{FF2B5EF4-FFF2-40B4-BE49-F238E27FC236}">
                    <a16:creationId xmlns:a16="http://schemas.microsoft.com/office/drawing/2014/main" id="{3E5C9C71-83C6-7676-214C-C8CB46D3EC2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622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09B35605-4868-2E3F-60A6-D8BB380E6E2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361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直接连接符 157">
                <a:extLst>
                  <a:ext uri="{FF2B5EF4-FFF2-40B4-BE49-F238E27FC236}">
                    <a16:creationId xmlns:a16="http://schemas.microsoft.com/office/drawing/2014/main" id="{7DB96899-E632-18A3-7CEF-25A01A88C7C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449"/>
                <a:ext cx="29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直接连接符 158">
                <a:extLst>
                  <a:ext uri="{FF2B5EF4-FFF2-40B4-BE49-F238E27FC236}">
                    <a16:creationId xmlns:a16="http://schemas.microsoft.com/office/drawing/2014/main" id="{E87368A8-6590-973F-EF23-60F77647361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537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直接连接符 159">
                <a:extLst>
                  <a:ext uri="{FF2B5EF4-FFF2-40B4-BE49-F238E27FC236}">
                    <a16:creationId xmlns:a16="http://schemas.microsoft.com/office/drawing/2014/main" id="{0DDB5BD4-1E70-49AF-46C7-1B2F6FBC50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188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直接连接符 160">
                <a:extLst>
                  <a:ext uri="{FF2B5EF4-FFF2-40B4-BE49-F238E27FC236}">
                    <a16:creationId xmlns:a16="http://schemas.microsoft.com/office/drawing/2014/main" id="{E8F08993-B893-9329-1734-3D6C73C3500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275"/>
                <a:ext cx="29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直接连接符 161">
                <a:extLst>
                  <a:ext uri="{FF2B5EF4-FFF2-40B4-BE49-F238E27FC236}">
                    <a16:creationId xmlns:a16="http://schemas.microsoft.com/office/drawing/2014/main" id="{69156306-FEA8-2AA7-D358-BC8CE8C226B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467" y="3093"/>
                <a:ext cx="38" cy="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直接连接符 162">
                <a:extLst>
                  <a:ext uri="{FF2B5EF4-FFF2-40B4-BE49-F238E27FC236}">
                    <a16:creationId xmlns:a16="http://schemas.microsoft.com/office/drawing/2014/main" id="{7A044DF8-8EE2-5A81-BB66-A99DC2E5E2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56" y="3117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直接连接符 163">
                <a:extLst>
                  <a:ext uri="{FF2B5EF4-FFF2-40B4-BE49-F238E27FC236}">
                    <a16:creationId xmlns:a16="http://schemas.microsoft.com/office/drawing/2014/main" id="{37EA25AC-693D-CD4A-C179-86BF15287F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721" y="3093"/>
                <a:ext cx="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直接连接符 164">
                <a:extLst>
                  <a:ext uri="{FF2B5EF4-FFF2-40B4-BE49-F238E27FC236}">
                    <a16:creationId xmlns:a16="http://schemas.microsoft.com/office/drawing/2014/main" id="{72A36E77-A4C5-D44F-FA78-458B87A5B2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86" y="3093"/>
                <a:ext cx="7" cy="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直接连接符 165">
                <a:extLst>
                  <a:ext uri="{FF2B5EF4-FFF2-40B4-BE49-F238E27FC236}">
                    <a16:creationId xmlns:a16="http://schemas.microsoft.com/office/drawing/2014/main" id="{67D71660-A5F1-2F02-8D97-E548567BD64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93" y="3101"/>
                <a:ext cx="29" cy="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直接连接符 166">
                <a:extLst>
                  <a:ext uri="{FF2B5EF4-FFF2-40B4-BE49-F238E27FC236}">
                    <a16:creationId xmlns:a16="http://schemas.microsoft.com/office/drawing/2014/main" id="{059D29A9-6C31-DB52-8B86-91E39370E27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76" y="3093"/>
                <a:ext cx="1229" cy="2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65A1509E-C3E9-248D-6BA3-8879F5A24414}"/>
                </a:ext>
              </a:extLst>
            </p:cNvPr>
            <p:cNvGrpSpPr/>
            <p:nvPr/>
          </p:nvGrpSpPr>
          <p:grpSpPr>
            <a:xfrm>
              <a:off x="1093" y="3093"/>
              <a:ext cx="700" cy="602"/>
              <a:chOff x="1093" y="3093"/>
              <a:chExt cx="700" cy="602"/>
            </a:xfrm>
          </p:grpSpPr>
          <p:sp>
            <p:nvSpPr>
              <p:cNvPr id="74" name="直接连接符 73">
                <a:extLst>
                  <a:ext uri="{FF2B5EF4-FFF2-40B4-BE49-F238E27FC236}">
                    <a16:creationId xmlns:a16="http://schemas.microsoft.com/office/drawing/2014/main" id="{118ED2EC-4D83-208C-9B51-94642D04DE4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93" y="3692"/>
                <a:ext cx="677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5" name="组合 74">
                <a:extLst>
                  <a:ext uri="{FF2B5EF4-FFF2-40B4-BE49-F238E27FC236}">
                    <a16:creationId xmlns:a16="http://schemas.microsoft.com/office/drawing/2014/main" id="{9D06A823-ED28-5042-26B0-355D9C6124C5}"/>
                  </a:ext>
                </a:extLst>
              </p:cNvPr>
              <p:cNvGrpSpPr/>
              <p:nvPr/>
            </p:nvGrpSpPr>
            <p:grpSpPr>
              <a:xfrm>
                <a:off x="1693" y="3102"/>
                <a:ext cx="27" cy="593"/>
                <a:chOff x="1693" y="3102"/>
                <a:chExt cx="27" cy="593"/>
              </a:xfrm>
            </p:grpSpPr>
            <p:sp>
              <p:nvSpPr>
                <p:cNvPr id="92" name="直接连接符 91">
                  <a:extLst>
                    <a:ext uri="{FF2B5EF4-FFF2-40B4-BE49-F238E27FC236}">
                      <a16:creationId xmlns:a16="http://schemas.microsoft.com/office/drawing/2014/main" id="{741C48F5-20F1-65CF-6B76-3376484AAD2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707" y="3538"/>
                  <a:ext cx="1" cy="7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任意多边形 399524">
                  <a:extLst>
                    <a:ext uri="{FF2B5EF4-FFF2-40B4-BE49-F238E27FC236}">
                      <a16:creationId xmlns:a16="http://schemas.microsoft.com/office/drawing/2014/main" id="{B273EDF0-9B4A-EAF0-4A3F-0433211B4E2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任意多边形 399525">
                  <a:extLst>
                    <a:ext uri="{FF2B5EF4-FFF2-40B4-BE49-F238E27FC236}">
                      <a16:creationId xmlns:a16="http://schemas.microsoft.com/office/drawing/2014/main" id="{42CDBE6E-2691-D7C5-6DAC-04A080CE9FA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直接连接符 94">
                  <a:extLst>
                    <a:ext uri="{FF2B5EF4-FFF2-40B4-BE49-F238E27FC236}">
                      <a16:creationId xmlns:a16="http://schemas.microsoft.com/office/drawing/2014/main" id="{5E1CB18C-310F-9B6D-7D41-D774AB24204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07" y="3692"/>
                  <a:ext cx="1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任意多边形 399527">
                  <a:extLst>
                    <a:ext uri="{FF2B5EF4-FFF2-40B4-BE49-F238E27FC236}">
                      <a16:creationId xmlns:a16="http://schemas.microsoft.com/office/drawing/2014/main" id="{89985A9F-A1E0-02D8-02B4-04A9D976CD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102"/>
                  <a:ext cx="27" cy="7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371"/>
                      </a:moveTo>
                      <a:lnTo>
                        <a:pt x="123" y="371"/>
                      </a:lnTo>
                      <a:lnTo>
                        <a:pt x="62" y="0"/>
                      </a:lnTo>
                      <a:lnTo>
                        <a:pt x="0" y="3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任意多边形 399528">
                  <a:extLst>
                    <a:ext uri="{FF2B5EF4-FFF2-40B4-BE49-F238E27FC236}">
                      <a16:creationId xmlns:a16="http://schemas.microsoft.com/office/drawing/2014/main" id="{D872AE52-84DE-181C-CB60-E12C20121A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102"/>
                  <a:ext cx="27" cy="7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371"/>
                      </a:moveTo>
                      <a:lnTo>
                        <a:pt x="123" y="371"/>
                      </a:lnTo>
                      <a:lnTo>
                        <a:pt x="62" y="0"/>
                      </a:lnTo>
                      <a:lnTo>
                        <a:pt x="0" y="371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任意多边形 399529">
                  <a:extLst>
                    <a:ext uri="{FF2B5EF4-FFF2-40B4-BE49-F238E27FC236}">
                      <a16:creationId xmlns:a16="http://schemas.microsoft.com/office/drawing/2014/main" id="{8504828C-C79C-881C-AB1D-825100DDBE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任意多边形 399530">
                  <a:extLst>
                    <a:ext uri="{FF2B5EF4-FFF2-40B4-BE49-F238E27FC236}">
                      <a16:creationId xmlns:a16="http://schemas.microsoft.com/office/drawing/2014/main" id="{ABDE0C63-0BE0-D4CF-B6C6-A96EF5B799A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93" y="3614"/>
                  <a:ext cx="27" cy="7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2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直接连接符 99">
                  <a:extLst>
                    <a:ext uri="{FF2B5EF4-FFF2-40B4-BE49-F238E27FC236}">
                      <a16:creationId xmlns:a16="http://schemas.microsoft.com/office/drawing/2014/main" id="{D5DE7053-D6E2-FD59-AD36-0FC040387FC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07" y="3692"/>
                  <a:ext cx="1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直接连接符 100">
                  <a:extLst>
                    <a:ext uri="{FF2B5EF4-FFF2-40B4-BE49-F238E27FC236}">
                      <a16:creationId xmlns:a16="http://schemas.microsoft.com/office/drawing/2014/main" id="{2C0B90C9-417B-C80F-57FB-488558ABC7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07" y="3178"/>
                  <a:ext cx="1" cy="43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43335B9C-6A39-AFFB-7987-04BA52356E1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492" y="3093"/>
                <a:ext cx="301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7" name="组合 76">
                <a:extLst>
                  <a:ext uri="{FF2B5EF4-FFF2-40B4-BE49-F238E27FC236}">
                    <a16:creationId xmlns:a16="http://schemas.microsoft.com/office/drawing/2014/main" id="{B3FC415B-6C01-0929-357D-767E03FF1894}"/>
                  </a:ext>
                </a:extLst>
              </p:cNvPr>
              <p:cNvGrpSpPr/>
              <p:nvPr/>
            </p:nvGrpSpPr>
            <p:grpSpPr>
              <a:xfrm>
                <a:off x="1483" y="3133"/>
                <a:ext cx="235" cy="521"/>
                <a:chOff x="1483" y="3133"/>
                <a:chExt cx="235" cy="521"/>
              </a:xfrm>
            </p:grpSpPr>
            <p:grpSp>
              <p:nvGrpSpPr>
                <p:cNvPr id="78" name="组合 77">
                  <a:extLst>
                    <a:ext uri="{FF2B5EF4-FFF2-40B4-BE49-F238E27FC236}">
                      <a16:creationId xmlns:a16="http://schemas.microsoft.com/office/drawing/2014/main" id="{09E84DA8-46E3-D059-CD4E-80F3A54470F3}"/>
                    </a:ext>
                  </a:extLst>
                </p:cNvPr>
                <p:cNvGrpSpPr/>
                <p:nvPr/>
              </p:nvGrpSpPr>
              <p:grpSpPr>
                <a:xfrm>
                  <a:off x="1483" y="3589"/>
                  <a:ext cx="163" cy="65"/>
                  <a:chOff x="1483" y="3589"/>
                  <a:chExt cx="163" cy="65"/>
                </a:xfrm>
              </p:grpSpPr>
              <p:sp>
                <p:nvSpPr>
                  <p:cNvPr id="90" name="直接连接符 89">
                    <a:extLst>
                      <a:ext uri="{FF2B5EF4-FFF2-40B4-BE49-F238E27FC236}">
                        <a16:creationId xmlns:a16="http://schemas.microsoft.com/office/drawing/2014/main" id="{98D5AC28-D6B0-05E4-1167-EDCC4ABDE8B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 flipV="1">
                    <a:off x="1483" y="3635"/>
                    <a:ext cx="146" cy="19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91" name="任意多边形 399537">
                    <a:extLst>
                      <a:ext uri="{FF2B5EF4-FFF2-40B4-BE49-F238E27FC236}">
                        <a16:creationId xmlns:a16="http://schemas.microsoft.com/office/drawing/2014/main" id="{473C4459-D6D4-6D15-0735-C51B906387A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9" y="3589"/>
                    <a:ext cx="97" cy="62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8" h="193">
                        <a:moveTo>
                          <a:pt x="53" y="172"/>
                        </a:moveTo>
                        <a:lnTo>
                          <a:pt x="18" y="138"/>
                        </a:lnTo>
                        <a:lnTo>
                          <a:pt x="0" y="105"/>
                        </a:lnTo>
                        <a:lnTo>
                          <a:pt x="0" y="60"/>
                        </a:lnTo>
                        <a:lnTo>
                          <a:pt x="18" y="33"/>
                        </a:lnTo>
                        <a:lnTo>
                          <a:pt x="53" y="7"/>
                        </a:lnTo>
                        <a:lnTo>
                          <a:pt x="106" y="0"/>
                        </a:lnTo>
                        <a:lnTo>
                          <a:pt x="142" y="5"/>
                        </a:lnTo>
                        <a:lnTo>
                          <a:pt x="195" y="28"/>
                        </a:lnTo>
                        <a:lnTo>
                          <a:pt x="230" y="62"/>
                        </a:lnTo>
                        <a:lnTo>
                          <a:pt x="248" y="95"/>
                        </a:lnTo>
                        <a:lnTo>
                          <a:pt x="248" y="140"/>
                        </a:lnTo>
                        <a:lnTo>
                          <a:pt x="230" y="167"/>
                        </a:lnTo>
                        <a:lnTo>
                          <a:pt x="195" y="193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79" name="组合 78">
                  <a:extLst>
                    <a:ext uri="{FF2B5EF4-FFF2-40B4-BE49-F238E27FC236}">
                      <a16:creationId xmlns:a16="http://schemas.microsoft.com/office/drawing/2014/main" id="{2F1344C5-2114-25BB-E833-44CCB1929BC8}"/>
                    </a:ext>
                  </a:extLst>
                </p:cNvPr>
                <p:cNvGrpSpPr/>
                <p:nvPr/>
              </p:nvGrpSpPr>
              <p:grpSpPr>
                <a:xfrm>
                  <a:off x="1545" y="3133"/>
                  <a:ext cx="106" cy="445"/>
                  <a:chOff x="1545" y="3133"/>
                  <a:chExt cx="106" cy="445"/>
                </a:xfrm>
              </p:grpSpPr>
              <p:grpSp>
                <p:nvGrpSpPr>
                  <p:cNvPr id="81" name="组合 80">
                    <a:extLst>
                      <a:ext uri="{FF2B5EF4-FFF2-40B4-BE49-F238E27FC236}">
                        <a16:creationId xmlns:a16="http://schemas.microsoft.com/office/drawing/2014/main" id="{B97405D8-20E7-D9DE-8C47-94A08A19CDE4}"/>
                      </a:ext>
                    </a:extLst>
                  </p:cNvPr>
                  <p:cNvGrpSpPr/>
                  <p:nvPr/>
                </p:nvGrpSpPr>
                <p:grpSpPr>
                  <a:xfrm>
                    <a:off x="1600" y="3498"/>
                    <a:ext cx="51" cy="80"/>
                    <a:chOff x="1600" y="3498"/>
                    <a:chExt cx="51" cy="80"/>
                  </a:xfrm>
                </p:grpSpPr>
                <p:sp>
                  <p:nvSpPr>
                    <p:cNvPr id="87" name="直接连接符 86">
                      <a:extLst>
                        <a:ext uri="{FF2B5EF4-FFF2-40B4-BE49-F238E27FC236}">
                          <a16:creationId xmlns:a16="http://schemas.microsoft.com/office/drawing/2014/main" id="{EB672220-2A76-2255-0BB0-024B4FFE686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 flipH="1" flipV="1">
                      <a:off x="1600" y="3566"/>
                      <a:ext cx="51" cy="8"/>
                    </a:xfrm>
                    <a:prstGeom prst="line">
                      <a:avLst/>
                    </a:prstGeom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8" name="任意多边形 399541">
                      <a:extLst>
                        <a:ext uri="{FF2B5EF4-FFF2-40B4-BE49-F238E27FC236}">
                          <a16:creationId xmlns:a16="http://schemas.microsoft.com/office/drawing/2014/main" id="{C014700C-2CFB-4A67-552C-A35C36F365D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600" y="3539"/>
                      <a:ext cx="51" cy="39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82">
                          <a:moveTo>
                            <a:pt x="34" y="82"/>
                          </a:moveTo>
                          <a:lnTo>
                            <a:pt x="8" y="56"/>
                          </a:lnTo>
                          <a:lnTo>
                            <a:pt x="0" y="40"/>
                          </a:lnTo>
                          <a:lnTo>
                            <a:pt x="0" y="18"/>
                          </a:lnTo>
                          <a:lnTo>
                            <a:pt x="8" y="4"/>
                          </a:lnTo>
                          <a:lnTo>
                            <a:pt x="34" y="0"/>
                          </a:lnTo>
                          <a:lnTo>
                            <a:pt x="123" y="12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89" name="任意多边形 399542">
                      <a:extLst>
                        <a:ext uri="{FF2B5EF4-FFF2-40B4-BE49-F238E27FC236}">
                          <a16:creationId xmlns:a16="http://schemas.microsoft.com/office/drawing/2014/main" id="{552F9BB3-F6CE-676E-02A5-11AE04C6DFFF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1600" y="3498"/>
                      <a:ext cx="51" cy="32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23" h="83">
                          <a:moveTo>
                            <a:pt x="34" y="83"/>
                          </a:moveTo>
                          <a:lnTo>
                            <a:pt x="8" y="56"/>
                          </a:lnTo>
                          <a:lnTo>
                            <a:pt x="0" y="40"/>
                          </a:lnTo>
                          <a:lnTo>
                            <a:pt x="0" y="17"/>
                          </a:lnTo>
                          <a:lnTo>
                            <a:pt x="8" y="4"/>
                          </a:lnTo>
                          <a:lnTo>
                            <a:pt x="34" y="0"/>
                          </a:lnTo>
                          <a:lnTo>
                            <a:pt x="123" y="13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82" name="任意多边形 399543">
                    <a:extLst>
                      <a:ext uri="{FF2B5EF4-FFF2-40B4-BE49-F238E27FC236}">
                        <a16:creationId xmlns:a16="http://schemas.microsoft.com/office/drawing/2014/main" id="{9F535468-5217-84CA-F06B-DDAD059304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5" y="3303"/>
                    <a:ext cx="97" cy="5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217">
                        <a:moveTo>
                          <a:pt x="0" y="97"/>
                        </a:moveTo>
                        <a:lnTo>
                          <a:pt x="17" y="145"/>
                        </a:lnTo>
                        <a:lnTo>
                          <a:pt x="70" y="183"/>
                        </a:lnTo>
                        <a:lnTo>
                          <a:pt x="158" y="210"/>
                        </a:lnTo>
                        <a:lnTo>
                          <a:pt x="211" y="217"/>
                        </a:lnTo>
                        <a:lnTo>
                          <a:pt x="300" y="215"/>
                        </a:lnTo>
                        <a:lnTo>
                          <a:pt x="353" y="192"/>
                        </a:lnTo>
                        <a:lnTo>
                          <a:pt x="370" y="149"/>
                        </a:lnTo>
                        <a:lnTo>
                          <a:pt x="370" y="120"/>
                        </a:lnTo>
                        <a:lnTo>
                          <a:pt x="353" y="72"/>
                        </a:lnTo>
                        <a:lnTo>
                          <a:pt x="300" y="35"/>
                        </a:lnTo>
                        <a:lnTo>
                          <a:pt x="211" y="7"/>
                        </a:lnTo>
                        <a:lnTo>
                          <a:pt x="158" y="0"/>
                        </a:lnTo>
                        <a:lnTo>
                          <a:pt x="70" y="2"/>
                        </a:lnTo>
                        <a:lnTo>
                          <a:pt x="17" y="25"/>
                        </a:lnTo>
                        <a:lnTo>
                          <a:pt x="0" y="67"/>
                        </a:lnTo>
                        <a:lnTo>
                          <a:pt x="0" y="97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3" name="任意多边形 399544">
                    <a:extLst>
                      <a:ext uri="{FF2B5EF4-FFF2-40B4-BE49-F238E27FC236}">
                        <a16:creationId xmlns:a16="http://schemas.microsoft.com/office/drawing/2014/main" id="{1A47296C-E72D-07BD-46E3-32BEF8BE262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632" y="3293"/>
                    <a:ext cx="10" cy="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6" h="29">
                        <a:moveTo>
                          <a:pt x="0" y="12"/>
                        </a:moveTo>
                        <a:lnTo>
                          <a:pt x="19" y="29"/>
                        </a:lnTo>
                        <a:lnTo>
                          <a:pt x="36" y="17"/>
                        </a:lnTo>
                        <a:lnTo>
                          <a:pt x="19" y="0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4" name="任意多边形 399545">
                    <a:extLst>
                      <a:ext uri="{FF2B5EF4-FFF2-40B4-BE49-F238E27FC236}">
                        <a16:creationId xmlns:a16="http://schemas.microsoft.com/office/drawing/2014/main" id="{222A0E84-113B-B9D3-9219-3592505665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5" y="3217"/>
                    <a:ext cx="97" cy="60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370" h="223">
                        <a:moveTo>
                          <a:pt x="0" y="0"/>
                        </a:moveTo>
                        <a:lnTo>
                          <a:pt x="0" y="150"/>
                        </a:lnTo>
                        <a:lnTo>
                          <a:pt x="158" y="187"/>
                        </a:lnTo>
                        <a:lnTo>
                          <a:pt x="141" y="170"/>
                        </a:lnTo>
                        <a:lnTo>
                          <a:pt x="123" y="122"/>
                        </a:lnTo>
                        <a:lnTo>
                          <a:pt x="123" y="77"/>
                        </a:lnTo>
                        <a:lnTo>
                          <a:pt x="141" y="35"/>
                        </a:lnTo>
                        <a:lnTo>
                          <a:pt x="176" y="10"/>
                        </a:lnTo>
                        <a:lnTo>
                          <a:pt x="229" y="2"/>
                        </a:lnTo>
                        <a:lnTo>
                          <a:pt x="264" y="7"/>
                        </a:lnTo>
                        <a:lnTo>
                          <a:pt x="317" y="29"/>
                        </a:lnTo>
                        <a:lnTo>
                          <a:pt x="353" y="65"/>
                        </a:lnTo>
                        <a:lnTo>
                          <a:pt x="370" y="113"/>
                        </a:lnTo>
                        <a:lnTo>
                          <a:pt x="370" y="157"/>
                        </a:lnTo>
                        <a:lnTo>
                          <a:pt x="353" y="200"/>
                        </a:lnTo>
                        <a:lnTo>
                          <a:pt x="334" y="212"/>
                        </a:lnTo>
                        <a:lnTo>
                          <a:pt x="300" y="223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5" name="直接连接符 84">
                    <a:extLst>
                      <a:ext uri="{FF2B5EF4-FFF2-40B4-BE49-F238E27FC236}">
                        <a16:creationId xmlns:a16="http://schemas.microsoft.com/office/drawing/2014/main" id="{D693D127-93B0-E530-A05C-6FA0DF6CF59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45" y="3133"/>
                    <a:ext cx="105" cy="13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86" name="任意多边形 399547">
                    <a:extLst>
                      <a:ext uri="{FF2B5EF4-FFF2-40B4-BE49-F238E27FC236}">
                        <a16:creationId xmlns:a16="http://schemas.microsoft.com/office/drawing/2014/main" id="{73904A31-09DD-45CC-7D87-501FDDAE51C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81" y="3141"/>
                    <a:ext cx="69" cy="5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47" h="192">
                        <a:moveTo>
                          <a:pt x="53" y="0"/>
                        </a:moveTo>
                        <a:lnTo>
                          <a:pt x="18" y="25"/>
                        </a:lnTo>
                        <a:lnTo>
                          <a:pt x="0" y="52"/>
                        </a:lnTo>
                        <a:lnTo>
                          <a:pt x="0" y="97"/>
                        </a:lnTo>
                        <a:lnTo>
                          <a:pt x="18" y="129"/>
                        </a:lnTo>
                        <a:lnTo>
                          <a:pt x="53" y="165"/>
                        </a:lnTo>
                        <a:lnTo>
                          <a:pt x="106" y="187"/>
                        </a:lnTo>
                        <a:lnTo>
                          <a:pt x="141" y="192"/>
                        </a:lnTo>
                        <a:lnTo>
                          <a:pt x="194" y="185"/>
                        </a:lnTo>
                        <a:lnTo>
                          <a:pt x="230" y="160"/>
                        </a:lnTo>
                        <a:lnTo>
                          <a:pt x="247" y="132"/>
                        </a:lnTo>
                        <a:lnTo>
                          <a:pt x="247" y="87"/>
                        </a:lnTo>
                        <a:lnTo>
                          <a:pt x="230" y="55"/>
                        </a:lnTo>
                        <a:lnTo>
                          <a:pt x="194" y="19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80" name="文本框 79">
                  <a:extLst>
                    <a:ext uri="{FF2B5EF4-FFF2-40B4-BE49-F238E27FC236}">
                      <a16:creationId xmlns:a16="http://schemas.microsoft.com/office/drawing/2014/main" id="{7D982E58-4549-CA12-DF77-2680D3714C69}"/>
                    </a:ext>
                  </a:extLst>
                </p:cNvPr>
                <p:cNvSpPr txBox="1">
                  <a:spLocks noChangeAspect="1"/>
                </p:cNvSpPr>
                <p:nvPr/>
              </p:nvSpPr>
              <p:spPr>
                <a:xfrm>
                  <a:off x="1490" y="3327"/>
                  <a:ext cx="228" cy="192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</a:rPr>
                    <a:t>＋</a:t>
                  </a:r>
                </a:p>
              </p:txBody>
            </p:sp>
          </p:grpSp>
        </p:grpSp>
      </p:grpSp>
      <p:sp>
        <p:nvSpPr>
          <p:cNvPr id="192" name="矩形 191">
            <a:extLst>
              <a:ext uri="{FF2B5EF4-FFF2-40B4-BE49-F238E27FC236}">
                <a16:creationId xmlns:a16="http://schemas.microsoft.com/office/drawing/2014/main" id="{5120944A-B86B-41F5-0E82-68BC2682A7D2}"/>
              </a:ext>
            </a:extLst>
          </p:cNvPr>
          <p:cNvSpPr/>
          <p:nvPr/>
        </p:nvSpPr>
        <p:spPr>
          <a:xfrm>
            <a:off x="200025" y="152400"/>
            <a:ext cx="5444119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lang="zh-CN" altLang="en-US" sz="2400" dirty="0">
                <a:solidFill>
                  <a:srgbClr val="FF0000"/>
                </a:solidFill>
                <a:latin typeface="+mn-ea"/>
                <a:ea typeface="+mn-ea"/>
              </a:rPr>
              <a:t>双头螺柱连接的装配图（简化画法）</a:t>
            </a:r>
          </a:p>
        </p:txBody>
      </p:sp>
      <p:sp>
        <p:nvSpPr>
          <p:cNvPr id="193" name="直接连接符 192">
            <a:extLst>
              <a:ext uri="{FF2B5EF4-FFF2-40B4-BE49-F238E27FC236}">
                <a16:creationId xmlns:a16="http://schemas.microsoft.com/office/drawing/2014/main" id="{49B07C83-D9D4-38ED-3AE8-124A09FF7B3D}"/>
              </a:ext>
            </a:extLst>
          </p:cNvPr>
          <p:cNvSpPr/>
          <p:nvPr/>
        </p:nvSpPr>
        <p:spPr>
          <a:xfrm flipH="1" flipV="1">
            <a:off x="5534819" y="980727"/>
            <a:ext cx="765968" cy="216246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4" name="文本框 193">
            <a:extLst>
              <a:ext uri="{FF2B5EF4-FFF2-40B4-BE49-F238E27FC236}">
                <a16:creationId xmlns:a16="http://schemas.microsoft.com/office/drawing/2014/main" id="{8A50EED3-5BA0-CF82-FD03-DF80D09E59F9}"/>
              </a:ext>
            </a:extLst>
          </p:cNvPr>
          <p:cNvSpPr txBox="1"/>
          <p:nvPr/>
        </p:nvSpPr>
        <p:spPr>
          <a:xfrm>
            <a:off x="3278981" y="803337"/>
            <a:ext cx="2255838" cy="366712"/>
          </a:xfrm>
          <a:prstGeom prst="rect">
            <a:avLst/>
          </a:prstGeom>
          <a:solidFill>
            <a:schemeClr val="accent5"/>
          </a:solidFill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上部与螺栓连接相似</a:t>
            </a:r>
          </a:p>
        </p:txBody>
      </p:sp>
      <p:sp>
        <p:nvSpPr>
          <p:cNvPr id="195" name="直接连接符 194">
            <a:extLst>
              <a:ext uri="{FF2B5EF4-FFF2-40B4-BE49-F238E27FC236}">
                <a16:creationId xmlns:a16="http://schemas.microsoft.com/office/drawing/2014/main" id="{40E996A6-B0FD-CD7A-5670-F984AC4CED83}"/>
              </a:ext>
            </a:extLst>
          </p:cNvPr>
          <p:cNvSpPr/>
          <p:nvPr/>
        </p:nvSpPr>
        <p:spPr>
          <a:xfrm flipH="1">
            <a:off x="4505325" y="2349500"/>
            <a:ext cx="1938338" cy="647700"/>
          </a:xfrm>
          <a:prstGeom prst="line">
            <a:avLst/>
          </a:prstGeom>
          <a:ln w="9525" cap="flat" cmpd="sng">
            <a:solidFill>
              <a:srgbClr val="00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6" name="直接连接符 195">
            <a:extLst>
              <a:ext uri="{FF2B5EF4-FFF2-40B4-BE49-F238E27FC236}">
                <a16:creationId xmlns:a16="http://schemas.microsoft.com/office/drawing/2014/main" id="{2DB87E46-5684-1671-5F3E-66C304A1CF2E}"/>
              </a:ext>
            </a:extLst>
          </p:cNvPr>
          <p:cNvSpPr/>
          <p:nvPr/>
        </p:nvSpPr>
        <p:spPr>
          <a:xfrm rot="121823">
            <a:off x="1560141" y="2591280"/>
            <a:ext cx="2083284" cy="388099"/>
          </a:xfrm>
          <a:prstGeom prst="line">
            <a:avLst/>
          </a:prstGeom>
          <a:ln w="9525" cap="flat" cmpd="sng">
            <a:solidFill>
              <a:srgbClr val="00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7" name="文本框 196">
            <a:extLst>
              <a:ext uri="{FF2B5EF4-FFF2-40B4-BE49-F238E27FC236}">
                <a16:creationId xmlns:a16="http://schemas.microsoft.com/office/drawing/2014/main" id="{8C9164DB-827B-8501-1F11-B5FD64F15E8B}"/>
              </a:ext>
            </a:extLst>
          </p:cNvPr>
          <p:cNvSpPr txBox="1"/>
          <p:nvPr/>
        </p:nvSpPr>
        <p:spPr>
          <a:xfrm>
            <a:off x="3030538" y="3016250"/>
            <a:ext cx="1804987" cy="650875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旋入端螺纹终止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rPr>
              <a:t>线与结合面共线</a:t>
            </a:r>
          </a:p>
        </p:txBody>
      </p:sp>
      <p:grpSp>
        <p:nvGrpSpPr>
          <p:cNvPr id="198" name="组合 197">
            <a:extLst>
              <a:ext uri="{FF2B5EF4-FFF2-40B4-BE49-F238E27FC236}">
                <a16:creationId xmlns:a16="http://schemas.microsoft.com/office/drawing/2014/main" id="{7FB4F357-B84A-4D32-1807-23DE7D5D704D}"/>
              </a:ext>
            </a:extLst>
          </p:cNvPr>
          <p:cNvGrpSpPr/>
          <p:nvPr/>
        </p:nvGrpSpPr>
        <p:grpSpPr>
          <a:xfrm>
            <a:off x="5302250" y="4572000"/>
            <a:ext cx="2587625" cy="2055813"/>
            <a:chOff x="3340" y="2880"/>
            <a:chExt cx="1630" cy="1295"/>
          </a:xfrm>
        </p:grpSpPr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708BF672-1EEE-E970-C554-654CE33B47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48" y="4174"/>
              <a:ext cx="1622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任意多边形 399557">
              <a:extLst>
                <a:ext uri="{FF2B5EF4-FFF2-40B4-BE49-F238E27FC236}">
                  <a16:creationId xmlns:a16="http://schemas.microsoft.com/office/drawing/2014/main" id="{AEE583C5-70FF-6B22-3B8D-05A0E1CE25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78" y="3321"/>
              <a:ext cx="409" cy="411"/>
            </a:xfrm>
            <a:custGeom>
              <a:avLst/>
              <a:gdLst/>
              <a:ahLst/>
              <a:cxnLst/>
              <a:rect l="0" t="0" r="0" b="0"/>
              <a:pathLst>
                <a:path w="2909" h="2912">
                  <a:moveTo>
                    <a:pt x="2909" y="1456"/>
                  </a:moveTo>
                  <a:lnTo>
                    <a:pt x="2908" y="1418"/>
                  </a:lnTo>
                  <a:lnTo>
                    <a:pt x="2907" y="1379"/>
                  </a:lnTo>
                  <a:lnTo>
                    <a:pt x="2905" y="1342"/>
                  </a:lnTo>
                  <a:lnTo>
                    <a:pt x="2901" y="1304"/>
                  </a:lnTo>
                  <a:lnTo>
                    <a:pt x="2896" y="1266"/>
                  </a:lnTo>
                  <a:lnTo>
                    <a:pt x="2892" y="1229"/>
                  </a:lnTo>
                  <a:lnTo>
                    <a:pt x="2885" y="1190"/>
                  </a:lnTo>
                  <a:lnTo>
                    <a:pt x="2878" y="1153"/>
                  </a:lnTo>
                  <a:lnTo>
                    <a:pt x="2868" y="1116"/>
                  </a:lnTo>
                  <a:lnTo>
                    <a:pt x="2859" y="1080"/>
                  </a:lnTo>
                  <a:lnTo>
                    <a:pt x="2850" y="1042"/>
                  </a:lnTo>
                  <a:lnTo>
                    <a:pt x="2838" y="1006"/>
                  </a:lnTo>
                  <a:lnTo>
                    <a:pt x="2825" y="970"/>
                  </a:lnTo>
                  <a:lnTo>
                    <a:pt x="2812" y="935"/>
                  </a:lnTo>
                  <a:lnTo>
                    <a:pt x="2798" y="899"/>
                  </a:lnTo>
                  <a:lnTo>
                    <a:pt x="2783" y="864"/>
                  </a:lnTo>
                  <a:lnTo>
                    <a:pt x="2767" y="830"/>
                  </a:lnTo>
                  <a:lnTo>
                    <a:pt x="2751" y="795"/>
                  </a:lnTo>
                  <a:lnTo>
                    <a:pt x="2733" y="761"/>
                  </a:lnTo>
                  <a:lnTo>
                    <a:pt x="2714" y="728"/>
                  </a:lnTo>
                  <a:lnTo>
                    <a:pt x="2695" y="696"/>
                  </a:lnTo>
                  <a:lnTo>
                    <a:pt x="2675" y="663"/>
                  </a:lnTo>
                  <a:lnTo>
                    <a:pt x="2654" y="632"/>
                  </a:lnTo>
                  <a:lnTo>
                    <a:pt x="2632" y="600"/>
                  </a:lnTo>
                  <a:lnTo>
                    <a:pt x="2608" y="570"/>
                  </a:lnTo>
                  <a:lnTo>
                    <a:pt x="2585" y="539"/>
                  </a:lnTo>
                  <a:lnTo>
                    <a:pt x="2560" y="510"/>
                  </a:lnTo>
                  <a:lnTo>
                    <a:pt x="2536" y="482"/>
                  </a:lnTo>
                  <a:lnTo>
                    <a:pt x="2510" y="454"/>
                  </a:lnTo>
                  <a:lnTo>
                    <a:pt x="2483" y="426"/>
                  </a:lnTo>
                  <a:lnTo>
                    <a:pt x="2455" y="401"/>
                  </a:lnTo>
                  <a:lnTo>
                    <a:pt x="2427" y="374"/>
                  </a:lnTo>
                  <a:lnTo>
                    <a:pt x="2399" y="349"/>
                  </a:lnTo>
                  <a:lnTo>
                    <a:pt x="2370" y="325"/>
                  </a:lnTo>
                  <a:lnTo>
                    <a:pt x="2340" y="301"/>
                  </a:lnTo>
                  <a:lnTo>
                    <a:pt x="2310" y="278"/>
                  </a:lnTo>
                  <a:lnTo>
                    <a:pt x="2278" y="256"/>
                  </a:lnTo>
                  <a:lnTo>
                    <a:pt x="2247" y="235"/>
                  </a:lnTo>
                  <a:lnTo>
                    <a:pt x="2215" y="215"/>
                  </a:lnTo>
                  <a:lnTo>
                    <a:pt x="2182" y="195"/>
                  </a:lnTo>
                  <a:lnTo>
                    <a:pt x="2149" y="177"/>
                  </a:lnTo>
                  <a:lnTo>
                    <a:pt x="2115" y="159"/>
                  </a:lnTo>
                  <a:lnTo>
                    <a:pt x="2081" y="142"/>
                  </a:lnTo>
                  <a:lnTo>
                    <a:pt x="2046" y="126"/>
                  </a:lnTo>
                  <a:lnTo>
                    <a:pt x="2011" y="111"/>
                  </a:lnTo>
                  <a:lnTo>
                    <a:pt x="1976" y="97"/>
                  </a:lnTo>
                  <a:lnTo>
                    <a:pt x="1940" y="83"/>
                  </a:lnTo>
                  <a:lnTo>
                    <a:pt x="1904" y="72"/>
                  </a:lnTo>
                  <a:lnTo>
                    <a:pt x="1867" y="60"/>
                  </a:lnTo>
                  <a:lnTo>
                    <a:pt x="1831" y="49"/>
                  </a:lnTo>
                  <a:lnTo>
                    <a:pt x="1794" y="40"/>
                  </a:lnTo>
                  <a:lnTo>
                    <a:pt x="1757" y="32"/>
                  </a:lnTo>
                  <a:lnTo>
                    <a:pt x="1719" y="25"/>
                  </a:lnTo>
                  <a:lnTo>
                    <a:pt x="1682" y="18"/>
                  </a:lnTo>
                  <a:lnTo>
                    <a:pt x="1645" y="13"/>
                  </a:lnTo>
                  <a:lnTo>
                    <a:pt x="1606" y="9"/>
                  </a:lnTo>
                  <a:lnTo>
                    <a:pt x="1569" y="5"/>
                  </a:lnTo>
                  <a:lnTo>
                    <a:pt x="1530" y="3"/>
                  </a:lnTo>
                  <a:lnTo>
                    <a:pt x="1493" y="0"/>
                  </a:lnTo>
                  <a:lnTo>
                    <a:pt x="1454" y="0"/>
                  </a:lnTo>
                  <a:lnTo>
                    <a:pt x="1416" y="0"/>
                  </a:lnTo>
                  <a:lnTo>
                    <a:pt x="1379" y="3"/>
                  </a:lnTo>
                  <a:lnTo>
                    <a:pt x="1340" y="5"/>
                  </a:lnTo>
                  <a:lnTo>
                    <a:pt x="1303" y="9"/>
                  </a:lnTo>
                  <a:lnTo>
                    <a:pt x="1264" y="13"/>
                  </a:lnTo>
                  <a:lnTo>
                    <a:pt x="1227" y="18"/>
                  </a:lnTo>
                  <a:lnTo>
                    <a:pt x="1190" y="25"/>
                  </a:lnTo>
                  <a:lnTo>
                    <a:pt x="1152" y="32"/>
                  </a:lnTo>
                  <a:lnTo>
                    <a:pt x="1115" y="40"/>
                  </a:lnTo>
                  <a:lnTo>
                    <a:pt x="1078" y="49"/>
                  </a:lnTo>
                  <a:lnTo>
                    <a:pt x="1041" y="60"/>
                  </a:lnTo>
                  <a:lnTo>
                    <a:pt x="1005" y="72"/>
                  </a:lnTo>
                  <a:lnTo>
                    <a:pt x="969" y="83"/>
                  </a:lnTo>
                  <a:lnTo>
                    <a:pt x="933" y="97"/>
                  </a:lnTo>
                  <a:lnTo>
                    <a:pt x="898" y="111"/>
                  </a:lnTo>
                  <a:lnTo>
                    <a:pt x="863" y="126"/>
                  </a:lnTo>
                  <a:lnTo>
                    <a:pt x="828" y="142"/>
                  </a:lnTo>
                  <a:lnTo>
                    <a:pt x="794" y="159"/>
                  </a:lnTo>
                  <a:lnTo>
                    <a:pt x="760" y="177"/>
                  </a:lnTo>
                  <a:lnTo>
                    <a:pt x="728" y="195"/>
                  </a:lnTo>
                  <a:lnTo>
                    <a:pt x="695" y="215"/>
                  </a:lnTo>
                  <a:lnTo>
                    <a:pt x="662" y="235"/>
                  </a:lnTo>
                  <a:lnTo>
                    <a:pt x="631" y="256"/>
                  </a:lnTo>
                  <a:lnTo>
                    <a:pt x="599" y="278"/>
                  </a:lnTo>
                  <a:lnTo>
                    <a:pt x="569" y="301"/>
                  </a:lnTo>
                  <a:lnTo>
                    <a:pt x="539" y="325"/>
                  </a:lnTo>
                  <a:lnTo>
                    <a:pt x="509" y="349"/>
                  </a:lnTo>
                  <a:lnTo>
                    <a:pt x="481" y="374"/>
                  </a:lnTo>
                  <a:lnTo>
                    <a:pt x="453" y="401"/>
                  </a:lnTo>
                  <a:lnTo>
                    <a:pt x="425" y="426"/>
                  </a:lnTo>
                  <a:lnTo>
                    <a:pt x="400" y="454"/>
                  </a:lnTo>
                  <a:lnTo>
                    <a:pt x="374" y="482"/>
                  </a:lnTo>
                  <a:lnTo>
                    <a:pt x="348" y="510"/>
                  </a:lnTo>
                  <a:lnTo>
                    <a:pt x="324" y="539"/>
                  </a:lnTo>
                  <a:lnTo>
                    <a:pt x="301" y="570"/>
                  </a:lnTo>
                  <a:lnTo>
                    <a:pt x="277" y="600"/>
                  </a:lnTo>
                  <a:lnTo>
                    <a:pt x="256" y="632"/>
                  </a:lnTo>
                  <a:lnTo>
                    <a:pt x="234" y="663"/>
                  </a:lnTo>
                  <a:lnTo>
                    <a:pt x="214" y="696"/>
                  </a:lnTo>
                  <a:lnTo>
                    <a:pt x="194" y="728"/>
                  </a:lnTo>
                  <a:lnTo>
                    <a:pt x="176" y="761"/>
                  </a:lnTo>
                  <a:lnTo>
                    <a:pt x="158" y="795"/>
                  </a:lnTo>
                  <a:lnTo>
                    <a:pt x="142" y="830"/>
                  </a:lnTo>
                  <a:lnTo>
                    <a:pt x="126" y="864"/>
                  </a:lnTo>
                  <a:lnTo>
                    <a:pt x="110" y="899"/>
                  </a:lnTo>
                  <a:lnTo>
                    <a:pt x="96" y="935"/>
                  </a:lnTo>
                  <a:lnTo>
                    <a:pt x="84" y="970"/>
                  </a:lnTo>
                  <a:lnTo>
                    <a:pt x="71" y="1006"/>
                  </a:lnTo>
                  <a:lnTo>
                    <a:pt x="60" y="1042"/>
                  </a:lnTo>
                  <a:lnTo>
                    <a:pt x="50" y="1080"/>
                  </a:lnTo>
                  <a:lnTo>
                    <a:pt x="40" y="1116"/>
                  </a:lnTo>
                  <a:lnTo>
                    <a:pt x="32" y="1153"/>
                  </a:lnTo>
                  <a:lnTo>
                    <a:pt x="24" y="1190"/>
                  </a:lnTo>
                  <a:lnTo>
                    <a:pt x="18" y="1229"/>
                  </a:lnTo>
                  <a:lnTo>
                    <a:pt x="12" y="1266"/>
                  </a:lnTo>
                  <a:lnTo>
                    <a:pt x="8" y="1304"/>
                  </a:lnTo>
                  <a:lnTo>
                    <a:pt x="4" y="1342"/>
                  </a:lnTo>
                  <a:lnTo>
                    <a:pt x="2" y="1379"/>
                  </a:lnTo>
                  <a:lnTo>
                    <a:pt x="1" y="1418"/>
                  </a:lnTo>
                  <a:lnTo>
                    <a:pt x="0" y="1456"/>
                  </a:lnTo>
                  <a:lnTo>
                    <a:pt x="1" y="1494"/>
                  </a:lnTo>
                  <a:lnTo>
                    <a:pt x="2" y="1532"/>
                  </a:lnTo>
                  <a:lnTo>
                    <a:pt x="4" y="1571"/>
                  </a:lnTo>
                  <a:lnTo>
                    <a:pt x="8" y="1608"/>
                  </a:lnTo>
                  <a:lnTo>
                    <a:pt x="12" y="1647"/>
                  </a:lnTo>
                  <a:lnTo>
                    <a:pt x="18" y="1684"/>
                  </a:lnTo>
                  <a:lnTo>
                    <a:pt x="24" y="1721"/>
                  </a:lnTo>
                  <a:lnTo>
                    <a:pt x="32" y="1759"/>
                  </a:lnTo>
                  <a:lnTo>
                    <a:pt x="40" y="1796"/>
                  </a:lnTo>
                  <a:lnTo>
                    <a:pt x="50" y="1833"/>
                  </a:lnTo>
                  <a:lnTo>
                    <a:pt x="60" y="1869"/>
                  </a:lnTo>
                  <a:lnTo>
                    <a:pt x="71" y="1906"/>
                  </a:lnTo>
                  <a:lnTo>
                    <a:pt x="84" y="1942"/>
                  </a:lnTo>
                  <a:lnTo>
                    <a:pt x="96" y="1978"/>
                  </a:lnTo>
                  <a:lnTo>
                    <a:pt x="110" y="2013"/>
                  </a:lnTo>
                  <a:lnTo>
                    <a:pt x="126" y="2048"/>
                  </a:lnTo>
                  <a:lnTo>
                    <a:pt x="142" y="2083"/>
                  </a:lnTo>
                  <a:lnTo>
                    <a:pt x="158" y="2117"/>
                  </a:lnTo>
                  <a:lnTo>
                    <a:pt x="176" y="2151"/>
                  </a:lnTo>
                  <a:lnTo>
                    <a:pt x="194" y="2184"/>
                  </a:lnTo>
                  <a:lnTo>
                    <a:pt x="214" y="2217"/>
                  </a:lnTo>
                  <a:lnTo>
                    <a:pt x="234" y="2249"/>
                  </a:lnTo>
                  <a:lnTo>
                    <a:pt x="256" y="2281"/>
                  </a:lnTo>
                  <a:lnTo>
                    <a:pt x="277" y="2312"/>
                  </a:lnTo>
                  <a:lnTo>
                    <a:pt x="301" y="2342"/>
                  </a:lnTo>
                  <a:lnTo>
                    <a:pt x="324" y="2372"/>
                  </a:lnTo>
                  <a:lnTo>
                    <a:pt x="348" y="2401"/>
                  </a:lnTo>
                  <a:lnTo>
                    <a:pt x="374" y="2431"/>
                  </a:lnTo>
                  <a:lnTo>
                    <a:pt x="400" y="2459"/>
                  </a:lnTo>
                  <a:lnTo>
                    <a:pt x="425" y="2485"/>
                  </a:lnTo>
                  <a:lnTo>
                    <a:pt x="453" y="2512"/>
                  </a:lnTo>
                  <a:lnTo>
                    <a:pt x="481" y="2538"/>
                  </a:lnTo>
                  <a:lnTo>
                    <a:pt x="509" y="2564"/>
                  </a:lnTo>
                  <a:lnTo>
                    <a:pt x="539" y="2588"/>
                  </a:lnTo>
                  <a:lnTo>
                    <a:pt x="569" y="2611"/>
                  </a:lnTo>
                  <a:lnTo>
                    <a:pt x="599" y="2634"/>
                  </a:lnTo>
                  <a:lnTo>
                    <a:pt x="631" y="2656"/>
                  </a:lnTo>
                  <a:lnTo>
                    <a:pt x="662" y="2677"/>
                  </a:lnTo>
                  <a:lnTo>
                    <a:pt x="695" y="2698"/>
                  </a:lnTo>
                  <a:lnTo>
                    <a:pt x="728" y="2718"/>
                  </a:lnTo>
                  <a:lnTo>
                    <a:pt x="760" y="2735"/>
                  </a:lnTo>
                  <a:lnTo>
                    <a:pt x="794" y="2754"/>
                  </a:lnTo>
                  <a:lnTo>
                    <a:pt x="828" y="2770"/>
                  </a:lnTo>
                  <a:lnTo>
                    <a:pt x="863" y="2786"/>
                  </a:lnTo>
                  <a:lnTo>
                    <a:pt x="898" y="2802"/>
                  </a:lnTo>
                  <a:lnTo>
                    <a:pt x="933" y="2816"/>
                  </a:lnTo>
                  <a:lnTo>
                    <a:pt x="969" y="2828"/>
                  </a:lnTo>
                  <a:lnTo>
                    <a:pt x="1005" y="2841"/>
                  </a:lnTo>
                  <a:lnTo>
                    <a:pt x="1041" y="2852"/>
                  </a:lnTo>
                  <a:lnTo>
                    <a:pt x="1078" y="2862"/>
                  </a:lnTo>
                  <a:lnTo>
                    <a:pt x="1115" y="2872"/>
                  </a:lnTo>
                  <a:lnTo>
                    <a:pt x="1152" y="2880"/>
                  </a:lnTo>
                  <a:lnTo>
                    <a:pt x="1190" y="2888"/>
                  </a:lnTo>
                  <a:lnTo>
                    <a:pt x="1227" y="2894"/>
                  </a:lnTo>
                  <a:lnTo>
                    <a:pt x="1264" y="2900"/>
                  </a:lnTo>
                  <a:lnTo>
                    <a:pt x="1303" y="2904"/>
                  </a:lnTo>
                  <a:lnTo>
                    <a:pt x="1340" y="2908"/>
                  </a:lnTo>
                  <a:lnTo>
                    <a:pt x="1379" y="2910"/>
                  </a:lnTo>
                  <a:lnTo>
                    <a:pt x="1416" y="2911"/>
                  </a:lnTo>
                  <a:lnTo>
                    <a:pt x="1454" y="2912"/>
                  </a:lnTo>
                  <a:lnTo>
                    <a:pt x="1493" y="2911"/>
                  </a:lnTo>
                  <a:lnTo>
                    <a:pt x="1530" y="2910"/>
                  </a:lnTo>
                  <a:lnTo>
                    <a:pt x="1569" y="2908"/>
                  </a:lnTo>
                  <a:lnTo>
                    <a:pt x="1606" y="2904"/>
                  </a:lnTo>
                  <a:lnTo>
                    <a:pt x="1645" y="2900"/>
                  </a:lnTo>
                  <a:lnTo>
                    <a:pt x="1682" y="2894"/>
                  </a:lnTo>
                  <a:lnTo>
                    <a:pt x="1719" y="2888"/>
                  </a:lnTo>
                  <a:lnTo>
                    <a:pt x="1757" y="2880"/>
                  </a:lnTo>
                  <a:lnTo>
                    <a:pt x="1794" y="2872"/>
                  </a:lnTo>
                  <a:lnTo>
                    <a:pt x="1831" y="2862"/>
                  </a:lnTo>
                  <a:lnTo>
                    <a:pt x="1867" y="2852"/>
                  </a:lnTo>
                  <a:lnTo>
                    <a:pt x="1904" y="2841"/>
                  </a:lnTo>
                  <a:lnTo>
                    <a:pt x="1940" y="2828"/>
                  </a:lnTo>
                  <a:lnTo>
                    <a:pt x="1976" y="2816"/>
                  </a:lnTo>
                  <a:lnTo>
                    <a:pt x="2011" y="2802"/>
                  </a:lnTo>
                  <a:lnTo>
                    <a:pt x="2046" y="2786"/>
                  </a:lnTo>
                  <a:lnTo>
                    <a:pt x="2081" y="2770"/>
                  </a:lnTo>
                  <a:lnTo>
                    <a:pt x="2115" y="2754"/>
                  </a:lnTo>
                  <a:lnTo>
                    <a:pt x="2149" y="2735"/>
                  </a:lnTo>
                  <a:lnTo>
                    <a:pt x="2182" y="2718"/>
                  </a:lnTo>
                  <a:lnTo>
                    <a:pt x="2215" y="2698"/>
                  </a:lnTo>
                  <a:lnTo>
                    <a:pt x="2247" y="2677"/>
                  </a:lnTo>
                  <a:lnTo>
                    <a:pt x="2278" y="2656"/>
                  </a:lnTo>
                  <a:lnTo>
                    <a:pt x="2310" y="2634"/>
                  </a:lnTo>
                  <a:lnTo>
                    <a:pt x="2340" y="2611"/>
                  </a:lnTo>
                  <a:lnTo>
                    <a:pt x="2370" y="2588"/>
                  </a:lnTo>
                  <a:lnTo>
                    <a:pt x="2399" y="2564"/>
                  </a:lnTo>
                  <a:lnTo>
                    <a:pt x="2427" y="2538"/>
                  </a:lnTo>
                  <a:lnTo>
                    <a:pt x="2455" y="2512"/>
                  </a:lnTo>
                  <a:lnTo>
                    <a:pt x="2483" y="2485"/>
                  </a:lnTo>
                  <a:lnTo>
                    <a:pt x="2510" y="2459"/>
                  </a:lnTo>
                  <a:lnTo>
                    <a:pt x="2536" y="2431"/>
                  </a:lnTo>
                  <a:lnTo>
                    <a:pt x="2560" y="2401"/>
                  </a:lnTo>
                  <a:lnTo>
                    <a:pt x="2585" y="2372"/>
                  </a:lnTo>
                  <a:lnTo>
                    <a:pt x="2608" y="2342"/>
                  </a:lnTo>
                  <a:lnTo>
                    <a:pt x="2632" y="2312"/>
                  </a:lnTo>
                  <a:lnTo>
                    <a:pt x="2654" y="2281"/>
                  </a:lnTo>
                  <a:lnTo>
                    <a:pt x="2675" y="2249"/>
                  </a:lnTo>
                  <a:lnTo>
                    <a:pt x="2695" y="2217"/>
                  </a:lnTo>
                  <a:lnTo>
                    <a:pt x="2714" y="2184"/>
                  </a:lnTo>
                  <a:lnTo>
                    <a:pt x="2733" y="2151"/>
                  </a:lnTo>
                  <a:lnTo>
                    <a:pt x="2751" y="2117"/>
                  </a:lnTo>
                  <a:lnTo>
                    <a:pt x="2767" y="2083"/>
                  </a:lnTo>
                  <a:lnTo>
                    <a:pt x="2783" y="2048"/>
                  </a:lnTo>
                  <a:lnTo>
                    <a:pt x="2798" y="2013"/>
                  </a:lnTo>
                  <a:lnTo>
                    <a:pt x="2812" y="1978"/>
                  </a:lnTo>
                  <a:lnTo>
                    <a:pt x="2825" y="1942"/>
                  </a:lnTo>
                  <a:lnTo>
                    <a:pt x="2838" y="1906"/>
                  </a:lnTo>
                  <a:lnTo>
                    <a:pt x="2850" y="1869"/>
                  </a:lnTo>
                  <a:lnTo>
                    <a:pt x="2859" y="1833"/>
                  </a:lnTo>
                  <a:lnTo>
                    <a:pt x="2868" y="1796"/>
                  </a:lnTo>
                  <a:lnTo>
                    <a:pt x="2878" y="1759"/>
                  </a:lnTo>
                  <a:lnTo>
                    <a:pt x="2885" y="1721"/>
                  </a:lnTo>
                  <a:lnTo>
                    <a:pt x="2892" y="1684"/>
                  </a:lnTo>
                  <a:lnTo>
                    <a:pt x="2896" y="1647"/>
                  </a:lnTo>
                  <a:lnTo>
                    <a:pt x="2901" y="1608"/>
                  </a:lnTo>
                  <a:lnTo>
                    <a:pt x="2905" y="1571"/>
                  </a:lnTo>
                  <a:lnTo>
                    <a:pt x="2907" y="1532"/>
                  </a:lnTo>
                  <a:lnTo>
                    <a:pt x="2908" y="1494"/>
                  </a:lnTo>
                  <a:lnTo>
                    <a:pt x="2909" y="1456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7D71EFFC-63D3-77E3-3214-72ACF8063B9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874" y="3168"/>
              <a:ext cx="413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EE782AF7-F688-EBB5-FBA3-4A4ABAD6DEB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874" y="3886"/>
              <a:ext cx="413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任意多边形 399560">
              <a:extLst>
                <a:ext uri="{FF2B5EF4-FFF2-40B4-BE49-F238E27FC236}">
                  <a16:creationId xmlns:a16="http://schemas.microsoft.com/office/drawing/2014/main" id="{B8C7E803-6704-C3D1-6462-0F296006D3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05" y="3351"/>
              <a:ext cx="352" cy="352"/>
            </a:xfrm>
            <a:custGeom>
              <a:avLst/>
              <a:gdLst/>
              <a:ahLst/>
              <a:cxnLst/>
              <a:rect l="0" t="0" r="0" b="0"/>
              <a:pathLst>
                <a:path w="2493" h="2496">
                  <a:moveTo>
                    <a:pt x="1247" y="2496"/>
                  </a:moveTo>
                  <a:lnTo>
                    <a:pt x="1282" y="2496"/>
                  </a:lnTo>
                  <a:lnTo>
                    <a:pt x="1317" y="2494"/>
                  </a:lnTo>
                  <a:lnTo>
                    <a:pt x="1351" y="2492"/>
                  </a:lnTo>
                  <a:lnTo>
                    <a:pt x="1386" y="2489"/>
                  </a:lnTo>
                  <a:lnTo>
                    <a:pt x="1421" y="2484"/>
                  </a:lnTo>
                  <a:lnTo>
                    <a:pt x="1456" y="2478"/>
                  </a:lnTo>
                  <a:lnTo>
                    <a:pt x="1489" y="2472"/>
                  </a:lnTo>
                  <a:lnTo>
                    <a:pt x="1523" y="2465"/>
                  </a:lnTo>
                  <a:lnTo>
                    <a:pt x="1558" y="2457"/>
                  </a:lnTo>
                  <a:lnTo>
                    <a:pt x="1591" y="2448"/>
                  </a:lnTo>
                  <a:lnTo>
                    <a:pt x="1625" y="2437"/>
                  </a:lnTo>
                  <a:lnTo>
                    <a:pt x="1659" y="2426"/>
                  </a:lnTo>
                  <a:lnTo>
                    <a:pt x="1691" y="2414"/>
                  </a:lnTo>
                  <a:lnTo>
                    <a:pt x="1724" y="2401"/>
                  </a:lnTo>
                  <a:lnTo>
                    <a:pt x="1755" y="2387"/>
                  </a:lnTo>
                  <a:lnTo>
                    <a:pt x="1787" y="2373"/>
                  </a:lnTo>
                  <a:lnTo>
                    <a:pt x="1818" y="2357"/>
                  </a:lnTo>
                  <a:lnTo>
                    <a:pt x="1850" y="2340"/>
                  </a:lnTo>
                  <a:lnTo>
                    <a:pt x="1880" y="2323"/>
                  </a:lnTo>
                  <a:lnTo>
                    <a:pt x="1909" y="2304"/>
                  </a:lnTo>
                  <a:lnTo>
                    <a:pt x="1939" y="2286"/>
                  </a:lnTo>
                  <a:lnTo>
                    <a:pt x="1968" y="2266"/>
                  </a:lnTo>
                  <a:lnTo>
                    <a:pt x="1996" y="2245"/>
                  </a:lnTo>
                  <a:lnTo>
                    <a:pt x="2024" y="2224"/>
                  </a:lnTo>
                  <a:lnTo>
                    <a:pt x="2051" y="2202"/>
                  </a:lnTo>
                  <a:lnTo>
                    <a:pt x="2077" y="2178"/>
                  </a:lnTo>
                  <a:lnTo>
                    <a:pt x="2103" y="2155"/>
                  </a:lnTo>
                  <a:lnTo>
                    <a:pt x="2128" y="2130"/>
                  </a:lnTo>
                  <a:lnTo>
                    <a:pt x="2152" y="2106"/>
                  </a:lnTo>
                  <a:lnTo>
                    <a:pt x="2175" y="2080"/>
                  </a:lnTo>
                  <a:lnTo>
                    <a:pt x="2199" y="2053"/>
                  </a:lnTo>
                  <a:lnTo>
                    <a:pt x="2221" y="2027"/>
                  </a:lnTo>
                  <a:lnTo>
                    <a:pt x="2243" y="1999"/>
                  </a:lnTo>
                  <a:lnTo>
                    <a:pt x="2263" y="1971"/>
                  </a:lnTo>
                  <a:lnTo>
                    <a:pt x="2283" y="1941"/>
                  </a:lnTo>
                  <a:lnTo>
                    <a:pt x="2303" y="1912"/>
                  </a:lnTo>
                  <a:lnTo>
                    <a:pt x="2320" y="1882"/>
                  </a:lnTo>
                  <a:lnTo>
                    <a:pt x="2338" y="1852"/>
                  </a:lnTo>
                  <a:lnTo>
                    <a:pt x="2354" y="1821"/>
                  </a:lnTo>
                  <a:lnTo>
                    <a:pt x="2369" y="1790"/>
                  </a:lnTo>
                  <a:lnTo>
                    <a:pt x="2384" y="1758"/>
                  </a:lnTo>
                  <a:lnTo>
                    <a:pt x="2398" y="1726"/>
                  </a:lnTo>
                  <a:lnTo>
                    <a:pt x="2411" y="1693"/>
                  </a:lnTo>
                  <a:lnTo>
                    <a:pt x="2423" y="1660"/>
                  </a:lnTo>
                  <a:lnTo>
                    <a:pt x="2434" y="1628"/>
                  </a:lnTo>
                  <a:lnTo>
                    <a:pt x="2445" y="1594"/>
                  </a:lnTo>
                  <a:lnTo>
                    <a:pt x="2453" y="1560"/>
                  </a:lnTo>
                  <a:lnTo>
                    <a:pt x="2462" y="1526"/>
                  </a:lnTo>
                  <a:lnTo>
                    <a:pt x="2469" y="1491"/>
                  </a:lnTo>
                  <a:lnTo>
                    <a:pt x="2475" y="1457"/>
                  </a:lnTo>
                  <a:lnTo>
                    <a:pt x="2481" y="1422"/>
                  </a:lnTo>
                  <a:lnTo>
                    <a:pt x="2486" y="1388"/>
                  </a:lnTo>
                  <a:lnTo>
                    <a:pt x="2489" y="1353"/>
                  </a:lnTo>
                  <a:lnTo>
                    <a:pt x="2492" y="1318"/>
                  </a:lnTo>
                  <a:lnTo>
                    <a:pt x="2493" y="1283"/>
                  </a:lnTo>
                  <a:lnTo>
                    <a:pt x="2493" y="1248"/>
                  </a:lnTo>
                  <a:lnTo>
                    <a:pt x="2493" y="1213"/>
                  </a:lnTo>
                  <a:lnTo>
                    <a:pt x="2492" y="1178"/>
                  </a:lnTo>
                  <a:lnTo>
                    <a:pt x="2489" y="1143"/>
                  </a:lnTo>
                  <a:lnTo>
                    <a:pt x="2486" y="1108"/>
                  </a:lnTo>
                  <a:lnTo>
                    <a:pt x="2481" y="1073"/>
                  </a:lnTo>
                  <a:lnTo>
                    <a:pt x="2475" y="1040"/>
                  </a:lnTo>
                  <a:lnTo>
                    <a:pt x="2469" y="1005"/>
                  </a:lnTo>
                  <a:lnTo>
                    <a:pt x="2462" y="971"/>
                  </a:lnTo>
                  <a:lnTo>
                    <a:pt x="2453" y="937"/>
                  </a:lnTo>
                  <a:lnTo>
                    <a:pt x="2445" y="903"/>
                  </a:lnTo>
                  <a:lnTo>
                    <a:pt x="2434" y="869"/>
                  </a:lnTo>
                  <a:lnTo>
                    <a:pt x="2423" y="837"/>
                  </a:lnTo>
                  <a:lnTo>
                    <a:pt x="2411" y="803"/>
                  </a:lnTo>
                  <a:lnTo>
                    <a:pt x="2398" y="770"/>
                  </a:lnTo>
                  <a:lnTo>
                    <a:pt x="2384" y="739"/>
                  </a:lnTo>
                  <a:lnTo>
                    <a:pt x="2369" y="707"/>
                  </a:lnTo>
                  <a:lnTo>
                    <a:pt x="2354" y="676"/>
                  </a:lnTo>
                  <a:lnTo>
                    <a:pt x="2338" y="644"/>
                  </a:lnTo>
                  <a:lnTo>
                    <a:pt x="2320" y="614"/>
                  </a:lnTo>
                  <a:lnTo>
                    <a:pt x="2303" y="585"/>
                  </a:lnTo>
                  <a:lnTo>
                    <a:pt x="2283" y="555"/>
                  </a:lnTo>
                  <a:lnTo>
                    <a:pt x="2263" y="526"/>
                  </a:lnTo>
                  <a:lnTo>
                    <a:pt x="2243" y="498"/>
                  </a:lnTo>
                  <a:lnTo>
                    <a:pt x="2221" y="470"/>
                  </a:lnTo>
                  <a:lnTo>
                    <a:pt x="2199" y="443"/>
                  </a:lnTo>
                  <a:lnTo>
                    <a:pt x="2175" y="417"/>
                  </a:lnTo>
                  <a:lnTo>
                    <a:pt x="2152" y="391"/>
                  </a:lnTo>
                  <a:lnTo>
                    <a:pt x="2128" y="365"/>
                  </a:lnTo>
                  <a:lnTo>
                    <a:pt x="2103" y="342"/>
                  </a:lnTo>
                  <a:lnTo>
                    <a:pt x="2077" y="317"/>
                  </a:lnTo>
                  <a:lnTo>
                    <a:pt x="2051" y="295"/>
                  </a:lnTo>
                  <a:lnTo>
                    <a:pt x="2024" y="273"/>
                  </a:lnTo>
                  <a:lnTo>
                    <a:pt x="1996" y="251"/>
                  </a:lnTo>
                  <a:lnTo>
                    <a:pt x="1968" y="230"/>
                  </a:lnTo>
                  <a:lnTo>
                    <a:pt x="1939" y="210"/>
                  </a:lnTo>
                  <a:lnTo>
                    <a:pt x="1909" y="191"/>
                  </a:lnTo>
                  <a:lnTo>
                    <a:pt x="1880" y="174"/>
                  </a:lnTo>
                  <a:lnTo>
                    <a:pt x="1850" y="156"/>
                  </a:lnTo>
                  <a:lnTo>
                    <a:pt x="1818" y="139"/>
                  </a:lnTo>
                  <a:lnTo>
                    <a:pt x="1787" y="124"/>
                  </a:lnTo>
                  <a:lnTo>
                    <a:pt x="1755" y="109"/>
                  </a:lnTo>
                  <a:lnTo>
                    <a:pt x="1724" y="96"/>
                  </a:lnTo>
                  <a:lnTo>
                    <a:pt x="1691" y="83"/>
                  </a:lnTo>
                  <a:lnTo>
                    <a:pt x="1659" y="70"/>
                  </a:lnTo>
                  <a:lnTo>
                    <a:pt x="1625" y="60"/>
                  </a:lnTo>
                  <a:lnTo>
                    <a:pt x="1591" y="49"/>
                  </a:lnTo>
                  <a:lnTo>
                    <a:pt x="1558" y="40"/>
                  </a:lnTo>
                  <a:lnTo>
                    <a:pt x="1523" y="32"/>
                  </a:lnTo>
                  <a:lnTo>
                    <a:pt x="1489" y="25"/>
                  </a:lnTo>
                  <a:lnTo>
                    <a:pt x="1456" y="18"/>
                  </a:lnTo>
                  <a:lnTo>
                    <a:pt x="1421" y="13"/>
                  </a:lnTo>
                  <a:lnTo>
                    <a:pt x="1386" y="8"/>
                  </a:lnTo>
                  <a:lnTo>
                    <a:pt x="1351" y="5"/>
                  </a:lnTo>
                  <a:lnTo>
                    <a:pt x="1317" y="2"/>
                  </a:lnTo>
                  <a:lnTo>
                    <a:pt x="1282" y="1"/>
                  </a:lnTo>
                  <a:lnTo>
                    <a:pt x="1247" y="0"/>
                  </a:lnTo>
                  <a:lnTo>
                    <a:pt x="1212" y="1"/>
                  </a:lnTo>
                  <a:lnTo>
                    <a:pt x="1177" y="2"/>
                  </a:lnTo>
                  <a:lnTo>
                    <a:pt x="1142" y="5"/>
                  </a:lnTo>
                  <a:lnTo>
                    <a:pt x="1107" y="8"/>
                  </a:lnTo>
                  <a:lnTo>
                    <a:pt x="1072" y="13"/>
                  </a:lnTo>
                  <a:lnTo>
                    <a:pt x="1038" y="18"/>
                  </a:lnTo>
                  <a:lnTo>
                    <a:pt x="1003" y="25"/>
                  </a:lnTo>
                  <a:lnTo>
                    <a:pt x="969" y="32"/>
                  </a:lnTo>
                  <a:lnTo>
                    <a:pt x="935" y="40"/>
                  </a:lnTo>
                  <a:lnTo>
                    <a:pt x="901" y="49"/>
                  </a:lnTo>
                  <a:lnTo>
                    <a:pt x="868" y="60"/>
                  </a:lnTo>
                  <a:lnTo>
                    <a:pt x="835" y="70"/>
                  </a:lnTo>
                  <a:lnTo>
                    <a:pt x="801" y="83"/>
                  </a:lnTo>
                  <a:lnTo>
                    <a:pt x="770" y="96"/>
                  </a:lnTo>
                  <a:lnTo>
                    <a:pt x="737" y="109"/>
                  </a:lnTo>
                  <a:lnTo>
                    <a:pt x="705" y="124"/>
                  </a:lnTo>
                  <a:lnTo>
                    <a:pt x="674" y="139"/>
                  </a:lnTo>
                  <a:lnTo>
                    <a:pt x="644" y="156"/>
                  </a:lnTo>
                  <a:lnTo>
                    <a:pt x="613" y="174"/>
                  </a:lnTo>
                  <a:lnTo>
                    <a:pt x="583" y="191"/>
                  </a:lnTo>
                  <a:lnTo>
                    <a:pt x="554" y="210"/>
                  </a:lnTo>
                  <a:lnTo>
                    <a:pt x="525" y="230"/>
                  </a:lnTo>
                  <a:lnTo>
                    <a:pt x="497" y="251"/>
                  </a:lnTo>
                  <a:lnTo>
                    <a:pt x="469" y="273"/>
                  </a:lnTo>
                  <a:lnTo>
                    <a:pt x="442" y="295"/>
                  </a:lnTo>
                  <a:lnTo>
                    <a:pt x="415" y="317"/>
                  </a:lnTo>
                  <a:lnTo>
                    <a:pt x="389" y="342"/>
                  </a:lnTo>
                  <a:lnTo>
                    <a:pt x="365" y="365"/>
                  </a:lnTo>
                  <a:lnTo>
                    <a:pt x="340" y="391"/>
                  </a:lnTo>
                  <a:lnTo>
                    <a:pt x="317" y="417"/>
                  </a:lnTo>
                  <a:lnTo>
                    <a:pt x="294" y="443"/>
                  </a:lnTo>
                  <a:lnTo>
                    <a:pt x="271" y="470"/>
                  </a:lnTo>
                  <a:lnTo>
                    <a:pt x="250" y="498"/>
                  </a:lnTo>
                  <a:lnTo>
                    <a:pt x="229" y="526"/>
                  </a:lnTo>
                  <a:lnTo>
                    <a:pt x="210" y="555"/>
                  </a:lnTo>
                  <a:lnTo>
                    <a:pt x="191" y="585"/>
                  </a:lnTo>
                  <a:lnTo>
                    <a:pt x="172" y="614"/>
                  </a:lnTo>
                  <a:lnTo>
                    <a:pt x="155" y="644"/>
                  </a:lnTo>
                  <a:lnTo>
                    <a:pt x="138" y="676"/>
                  </a:lnTo>
                  <a:lnTo>
                    <a:pt x="123" y="707"/>
                  </a:lnTo>
                  <a:lnTo>
                    <a:pt x="108" y="739"/>
                  </a:lnTo>
                  <a:lnTo>
                    <a:pt x="94" y="770"/>
                  </a:lnTo>
                  <a:lnTo>
                    <a:pt x="81" y="803"/>
                  </a:lnTo>
                  <a:lnTo>
                    <a:pt x="70" y="837"/>
                  </a:lnTo>
                  <a:lnTo>
                    <a:pt x="58" y="869"/>
                  </a:lnTo>
                  <a:lnTo>
                    <a:pt x="49" y="903"/>
                  </a:lnTo>
                  <a:lnTo>
                    <a:pt x="39" y="937"/>
                  </a:lnTo>
                  <a:lnTo>
                    <a:pt x="31" y="971"/>
                  </a:lnTo>
                  <a:lnTo>
                    <a:pt x="23" y="1005"/>
                  </a:lnTo>
                  <a:lnTo>
                    <a:pt x="17" y="1040"/>
                  </a:lnTo>
                  <a:lnTo>
                    <a:pt x="11" y="1073"/>
                  </a:lnTo>
                  <a:lnTo>
                    <a:pt x="8" y="1108"/>
                  </a:lnTo>
                  <a:lnTo>
                    <a:pt x="4" y="1143"/>
                  </a:lnTo>
                  <a:lnTo>
                    <a:pt x="2" y="1178"/>
                  </a:lnTo>
                  <a:lnTo>
                    <a:pt x="0" y="1213"/>
                  </a:lnTo>
                  <a:lnTo>
                    <a:pt x="0" y="1248"/>
                  </a:lnTo>
                </a:path>
              </a:pathLst>
            </a:custGeom>
            <a:noFill/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04" name="组合 203">
              <a:extLst>
                <a:ext uri="{FF2B5EF4-FFF2-40B4-BE49-F238E27FC236}">
                  <a16:creationId xmlns:a16="http://schemas.microsoft.com/office/drawing/2014/main" id="{5D9B385B-D868-D751-5BA6-9A9D962FC3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467" y="3527"/>
              <a:ext cx="1231" cy="1"/>
              <a:chOff x="3447" y="3615"/>
              <a:chExt cx="1247" cy="1"/>
            </a:xfrm>
          </p:grpSpPr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A20FF4CE-B930-979C-EA03-D92859104B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47" y="3615"/>
                <a:ext cx="31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8D44BDE6-9853-44C9-E94E-888EB5B584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11" y="3615"/>
                <a:ext cx="5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3F32A7C7-87D8-80B4-30D6-CCB08D7EA5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14" y="3615"/>
                <a:ext cx="31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9A6A7D3B-4DD1-3910-E9CB-27F3B219C57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78" y="3615"/>
                <a:ext cx="5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5B8D9153-CD66-4740-AEB9-C6F70E8A2F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82" y="3615"/>
                <a:ext cx="31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5" name="直接连接符 204">
              <a:extLst>
                <a:ext uri="{FF2B5EF4-FFF2-40B4-BE49-F238E27FC236}">
                  <a16:creationId xmlns:a16="http://schemas.microsoft.com/office/drawing/2014/main" id="{D974A42D-4F96-A927-3CEE-EB342172C6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95" y="2880"/>
              <a:ext cx="1522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FCA87EED-738D-187D-CEDB-D05B832059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68" y="3527"/>
              <a:ext cx="206" cy="359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448A2623-95B7-F098-B7A6-14B47F39841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668" y="3168"/>
              <a:ext cx="206" cy="359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08" name="组合 207">
              <a:extLst>
                <a:ext uri="{FF2B5EF4-FFF2-40B4-BE49-F238E27FC236}">
                  <a16:creationId xmlns:a16="http://schemas.microsoft.com/office/drawing/2014/main" id="{DAA14AB8-D11F-7B6D-544B-E2AA3C84D8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081" y="3090"/>
              <a:ext cx="1" cy="873"/>
              <a:chOff x="4069" y="3173"/>
              <a:chExt cx="1" cy="884"/>
            </a:xfrm>
          </p:grpSpPr>
          <p:sp>
            <p:nvSpPr>
              <p:cNvPr id="213" name="直接连接符 212">
                <a:extLst>
                  <a:ext uri="{FF2B5EF4-FFF2-40B4-BE49-F238E27FC236}">
                    <a16:creationId xmlns:a16="http://schemas.microsoft.com/office/drawing/2014/main" id="{A598776E-E4A0-9E3A-DC20-8B5D514517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69" y="3173"/>
                <a:ext cx="1" cy="3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直接连接符 213">
                <a:extLst>
                  <a:ext uri="{FF2B5EF4-FFF2-40B4-BE49-F238E27FC236}">
                    <a16:creationId xmlns:a16="http://schemas.microsoft.com/office/drawing/2014/main" id="{5E26FA60-E34F-A81D-7E54-0BD7C7F390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69" y="3589"/>
                <a:ext cx="1" cy="5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020493F9-D772-A46D-F4A6-C0A939AC847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69" y="3693"/>
                <a:ext cx="1" cy="3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9" name="直接连接符 208">
              <a:extLst>
                <a:ext uri="{FF2B5EF4-FFF2-40B4-BE49-F238E27FC236}">
                  <a16:creationId xmlns:a16="http://schemas.microsoft.com/office/drawing/2014/main" id="{117BB022-DB92-BB77-B329-ACFDB40AB5C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87" y="3527"/>
              <a:ext cx="207" cy="359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直接连接符 209">
              <a:extLst>
                <a:ext uri="{FF2B5EF4-FFF2-40B4-BE49-F238E27FC236}">
                  <a16:creationId xmlns:a16="http://schemas.microsoft.com/office/drawing/2014/main" id="{A17F7BD9-1D8C-F629-319B-ADF79F55E85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4287" y="3168"/>
              <a:ext cx="207" cy="359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任意多边形 399576">
              <a:extLst>
                <a:ext uri="{FF2B5EF4-FFF2-40B4-BE49-F238E27FC236}">
                  <a16:creationId xmlns:a16="http://schemas.microsoft.com/office/drawing/2014/main" id="{3941923D-C9B3-A26B-C4C1-35FFE5FE85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40" y="2880"/>
              <a:ext cx="58" cy="1294"/>
            </a:xfrm>
            <a:custGeom>
              <a:avLst/>
              <a:gdLst/>
              <a:ahLst/>
              <a:cxnLst/>
              <a:rect l="0" t="0" r="0" b="0"/>
              <a:pathLst>
                <a:path w="408" h="9176">
                  <a:moveTo>
                    <a:pt x="388" y="0"/>
                  </a:moveTo>
                  <a:lnTo>
                    <a:pt x="363" y="146"/>
                  </a:lnTo>
                  <a:lnTo>
                    <a:pt x="350" y="218"/>
                  </a:lnTo>
                  <a:lnTo>
                    <a:pt x="339" y="290"/>
                  </a:lnTo>
                  <a:lnTo>
                    <a:pt x="327" y="364"/>
                  </a:lnTo>
                  <a:lnTo>
                    <a:pt x="315" y="436"/>
                  </a:lnTo>
                  <a:lnTo>
                    <a:pt x="305" y="509"/>
                  </a:lnTo>
                  <a:lnTo>
                    <a:pt x="294" y="582"/>
                  </a:lnTo>
                  <a:lnTo>
                    <a:pt x="286" y="654"/>
                  </a:lnTo>
                  <a:lnTo>
                    <a:pt x="277" y="727"/>
                  </a:lnTo>
                  <a:lnTo>
                    <a:pt x="273" y="763"/>
                  </a:lnTo>
                  <a:lnTo>
                    <a:pt x="270" y="799"/>
                  </a:lnTo>
                  <a:lnTo>
                    <a:pt x="266" y="835"/>
                  </a:lnTo>
                  <a:lnTo>
                    <a:pt x="264" y="871"/>
                  </a:lnTo>
                  <a:lnTo>
                    <a:pt x="261" y="909"/>
                  </a:lnTo>
                  <a:lnTo>
                    <a:pt x="258" y="945"/>
                  </a:lnTo>
                  <a:lnTo>
                    <a:pt x="256" y="981"/>
                  </a:lnTo>
                  <a:lnTo>
                    <a:pt x="255" y="1017"/>
                  </a:lnTo>
                  <a:lnTo>
                    <a:pt x="254" y="1053"/>
                  </a:lnTo>
                  <a:lnTo>
                    <a:pt x="252" y="1090"/>
                  </a:lnTo>
                  <a:lnTo>
                    <a:pt x="251" y="1126"/>
                  </a:lnTo>
                  <a:lnTo>
                    <a:pt x="251" y="1162"/>
                  </a:lnTo>
                  <a:lnTo>
                    <a:pt x="251" y="1198"/>
                  </a:lnTo>
                  <a:lnTo>
                    <a:pt x="251" y="1234"/>
                  </a:lnTo>
                  <a:lnTo>
                    <a:pt x="252" y="1270"/>
                  </a:lnTo>
                  <a:lnTo>
                    <a:pt x="254" y="1307"/>
                  </a:lnTo>
                  <a:lnTo>
                    <a:pt x="255" y="1343"/>
                  </a:lnTo>
                  <a:lnTo>
                    <a:pt x="257" y="1379"/>
                  </a:lnTo>
                  <a:lnTo>
                    <a:pt x="259" y="1415"/>
                  </a:lnTo>
                  <a:lnTo>
                    <a:pt x="263" y="1451"/>
                  </a:lnTo>
                  <a:lnTo>
                    <a:pt x="265" y="1487"/>
                  </a:lnTo>
                  <a:lnTo>
                    <a:pt x="270" y="1524"/>
                  </a:lnTo>
                  <a:lnTo>
                    <a:pt x="273" y="1561"/>
                  </a:lnTo>
                  <a:lnTo>
                    <a:pt x="278" y="1597"/>
                  </a:lnTo>
                  <a:lnTo>
                    <a:pt x="287" y="1669"/>
                  </a:lnTo>
                  <a:lnTo>
                    <a:pt x="297" y="1742"/>
                  </a:lnTo>
                  <a:lnTo>
                    <a:pt x="308" y="1814"/>
                  </a:lnTo>
                  <a:lnTo>
                    <a:pt x="319" y="1885"/>
                  </a:lnTo>
                  <a:lnTo>
                    <a:pt x="342" y="2030"/>
                  </a:lnTo>
                  <a:lnTo>
                    <a:pt x="353" y="2102"/>
                  </a:lnTo>
                  <a:lnTo>
                    <a:pt x="363" y="2176"/>
                  </a:lnTo>
                  <a:lnTo>
                    <a:pt x="374" y="2248"/>
                  </a:lnTo>
                  <a:lnTo>
                    <a:pt x="378" y="2284"/>
                  </a:lnTo>
                  <a:lnTo>
                    <a:pt x="383" y="2320"/>
                  </a:lnTo>
                  <a:lnTo>
                    <a:pt x="387" y="2357"/>
                  </a:lnTo>
                  <a:lnTo>
                    <a:pt x="390" y="2393"/>
                  </a:lnTo>
                  <a:lnTo>
                    <a:pt x="394" y="2429"/>
                  </a:lnTo>
                  <a:lnTo>
                    <a:pt x="397" y="2465"/>
                  </a:lnTo>
                  <a:lnTo>
                    <a:pt x="399" y="2501"/>
                  </a:lnTo>
                  <a:lnTo>
                    <a:pt x="402" y="2537"/>
                  </a:lnTo>
                  <a:lnTo>
                    <a:pt x="404" y="2574"/>
                  </a:lnTo>
                  <a:lnTo>
                    <a:pt x="405" y="2610"/>
                  </a:lnTo>
                  <a:lnTo>
                    <a:pt x="406" y="2646"/>
                  </a:lnTo>
                  <a:lnTo>
                    <a:pt x="406" y="2682"/>
                  </a:lnTo>
                  <a:lnTo>
                    <a:pt x="408" y="2718"/>
                  </a:lnTo>
                  <a:lnTo>
                    <a:pt x="408" y="2754"/>
                  </a:lnTo>
                  <a:lnTo>
                    <a:pt x="406" y="2792"/>
                  </a:lnTo>
                  <a:lnTo>
                    <a:pt x="406" y="2828"/>
                  </a:lnTo>
                  <a:lnTo>
                    <a:pt x="405" y="2864"/>
                  </a:lnTo>
                  <a:lnTo>
                    <a:pt x="404" y="2900"/>
                  </a:lnTo>
                  <a:lnTo>
                    <a:pt x="401" y="2973"/>
                  </a:lnTo>
                  <a:lnTo>
                    <a:pt x="397" y="3046"/>
                  </a:lnTo>
                  <a:lnTo>
                    <a:pt x="392" y="3118"/>
                  </a:lnTo>
                  <a:lnTo>
                    <a:pt x="387" y="3191"/>
                  </a:lnTo>
                  <a:lnTo>
                    <a:pt x="381" y="3264"/>
                  </a:lnTo>
                  <a:lnTo>
                    <a:pt x="375" y="3337"/>
                  </a:lnTo>
                  <a:lnTo>
                    <a:pt x="362" y="3482"/>
                  </a:lnTo>
                  <a:lnTo>
                    <a:pt x="356" y="3556"/>
                  </a:lnTo>
                  <a:lnTo>
                    <a:pt x="350" y="3628"/>
                  </a:lnTo>
                  <a:lnTo>
                    <a:pt x="345" y="3702"/>
                  </a:lnTo>
                  <a:lnTo>
                    <a:pt x="340" y="3775"/>
                  </a:lnTo>
                  <a:lnTo>
                    <a:pt x="335" y="3848"/>
                  </a:lnTo>
                  <a:lnTo>
                    <a:pt x="332" y="3921"/>
                  </a:lnTo>
                  <a:lnTo>
                    <a:pt x="331" y="3957"/>
                  </a:lnTo>
                  <a:lnTo>
                    <a:pt x="329" y="3995"/>
                  </a:lnTo>
                  <a:lnTo>
                    <a:pt x="328" y="4031"/>
                  </a:lnTo>
                  <a:lnTo>
                    <a:pt x="328" y="4067"/>
                  </a:lnTo>
                  <a:lnTo>
                    <a:pt x="328" y="4104"/>
                  </a:lnTo>
                  <a:lnTo>
                    <a:pt x="328" y="4140"/>
                  </a:lnTo>
                  <a:lnTo>
                    <a:pt x="329" y="4214"/>
                  </a:lnTo>
                  <a:lnTo>
                    <a:pt x="331" y="4287"/>
                  </a:lnTo>
                  <a:lnTo>
                    <a:pt x="333" y="4360"/>
                  </a:lnTo>
                  <a:lnTo>
                    <a:pt x="336" y="4433"/>
                  </a:lnTo>
                  <a:lnTo>
                    <a:pt x="340" y="4507"/>
                  </a:lnTo>
                  <a:lnTo>
                    <a:pt x="348" y="4653"/>
                  </a:lnTo>
                  <a:lnTo>
                    <a:pt x="356" y="4800"/>
                  </a:lnTo>
                  <a:lnTo>
                    <a:pt x="360" y="4873"/>
                  </a:lnTo>
                  <a:lnTo>
                    <a:pt x="363" y="4945"/>
                  </a:lnTo>
                  <a:lnTo>
                    <a:pt x="367" y="5019"/>
                  </a:lnTo>
                  <a:lnTo>
                    <a:pt x="369" y="5091"/>
                  </a:lnTo>
                  <a:lnTo>
                    <a:pt x="370" y="5165"/>
                  </a:lnTo>
                  <a:lnTo>
                    <a:pt x="370" y="5201"/>
                  </a:lnTo>
                  <a:lnTo>
                    <a:pt x="370" y="5237"/>
                  </a:lnTo>
                  <a:lnTo>
                    <a:pt x="370" y="5273"/>
                  </a:lnTo>
                  <a:lnTo>
                    <a:pt x="370" y="5311"/>
                  </a:lnTo>
                  <a:lnTo>
                    <a:pt x="369" y="5347"/>
                  </a:lnTo>
                  <a:lnTo>
                    <a:pt x="368" y="5383"/>
                  </a:lnTo>
                  <a:lnTo>
                    <a:pt x="367" y="5419"/>
                  </a:lnTo>
                  <a:lnTo>
                    <a:pt x="366" y="5455"/>
                  </a:lnTo>
                  <a:lnTo>
                    <a:pt x="363" y="5491"/>
                  </a:lnTo>
                  <a:lnTo>
                    <a:pt x="360" y="5528"/>
                  </a:lnTo>
                  <a:lnTo>
                    <a:pt x="357" y="5564"/>
                  </a:lnTo>
                  <a:lnTo>
                    <a:pt x="354" y="5601"/>
                  </a:lnTo>
                  <a:lnTo>
                    <a:pt x="350" y="5637"/>
                  </a:lnTo>
                  <a:lnTo>
                    <a:pt x="346" y="5673"/>
                  </a:lnTo>
                  <a:lnTo>
                    <a:pt x="341" y="5708"/>
                  </a:lnTo>
                  <a:lnTo>
                    <a:pt x="335" y="5745"/>
                  </a:lnTo>
                  <a:lnTo>
                    <a:pt x="329" y="5781"/>
                  </a:lnTo>
                  <a:lnTo>
                    <a:pt x="324" y="5817"/>
                  </a:lnTo>
                  <a:lnTo>
                    <a:pt x="317" y="5853"/>
                  </a:lnTo>
                  <a:lnTo>
                    <a:pt x="310" y="5889"/>
                  </a:lnTo>
                  <a:lnTo>
                    <a:pt x="301" y="5925"/>
                  </a:lnTo>
                  <a:lnTo>
                    <a:pt x="293" y="5962"/>
                  </a:lnTo>
                  <a:lnTo>
                    <a:pt x="284" y="5997"/>
                  </a:lnTo>
                  <a:lnTo>
                    <a:pt x="276" y="6033"/>
                  </a:lnTo>
                  <a:lnTo>
                    <a:pt x="266" y="6069"/>
                  </a:lnTo>
                  <a:lnTo>
                    <a:pt x="257" y="6105"/>
                  </a:lnTo>
                  <a:lnTo>
                    <a:pt x="237" y="6176"/>
                  </a:lnTo>
                  <a:lnTo>
                    <a:pt x="216" y="6247"/>
                  </a:lnTo>
                  <a:lnTo>
                    <a:pt x="174" y="6391"/>
                  </a:lnTo>
                  <a:lnTo>
                    <a:pt x="152" y="6462"/>
                  </a:lnTo>
                  <a:lnTo>
                    <a:pt x="132" y="6534"/>
                  </a:lnTo>
                  <a:lnTo>
                    <a:pt x="111" y="6606"/>
                  </a:lnTo>
                  <a:lnTo>
                    <a:pt x="102" y="6642"/>
                  </a:lnTo>
                  <a:lnTo>
                    <a:pt x="93" y="6678"/>
                  </a:lnTo>
                  <a:lnTo>
                    <a:pt x="83" y="6713"/>
                  </a:lnTo>
                  <a:lnTo>
                    <a:pt x="74" y="6749"/>
                  </a:lnTo>
                  <a:lnTo>
                    <a:pt x="66" y="6785"/>
                  </a:lnTo>
                  <a:lnTo>
                    <a:pt x="58" y="6821"/>
                  </a:lnTo>
                  <a:lnTo>
                    <a:pt x="49" y="6856"/>
                  </a:lnTo>
                  <a:lnTo>
                    <a:pt x="42" y="6893"/>
                  </a:lnTo>
                  <a:lnTo>
                    <a:pt x="35" y="6929"/>
                  </a:lnTo>
                  <a:lnTo>
                    <a:pt x="28" y="6965"/>
                  </a:lnTo>
                  <a:lnTo>
                    <a:pt x="23" y="7001"/>
                  </a:lnTo>
                  <a:lnTo>
                    <a:pt x="18" y="7036"/>
                  </a:lnTo>
                  <a:lnTo>
                    <a:pt x="13" y="7072"/>
                  </a:lnTo>
                  <a:lnTo>
                    <a:pt x="10" y="7108"/>
                  </a:lnTo>
                  <a:lnTo>
                    <a:pt x="6" y="7145"/>
                  </a:lnTo>
                  <a:lnTo>
                    <a:pt x="4" y="7181"/>
                  </a:lnTo>
                  <a:lnTo>
                    <a:pt x="2" y="7217"/>
                  </a:lnTo>
                  <a:lnTo>
                    <a:pt x="0" y="7253"/>
                  </a:lnTo>
                  <a:lnTo>
                    <a:pt x="0" y="7289"/>
                  </a:lnTo>
                  <a:lnTo>
                    <a:pt x="2" y="7325"/>
                  </a:lnTo>
                  <a:lnTo>
                    <a:pt x="3" y="7362"/>
                  </a:lnTo>
                  <a:lnTo>
                    <a:pt x="5" y="7399"/>
                  </a:lnTo>
                  <a:lnTo>
                    <a:pt x="9" y="7435"/>
                  </a:lnTo>
                  <a:lnTo>
                    <a:pt x="11" y="7453"/>
                  </a:lnTo>
                  <a:lnTo>
                    <a:pt x="13" y="7471"/>
                  </a:lnTo>
                  <a:lnTo>
                    <a:pt x="16" y="7490"/>
                  </a:lnTo>
                  <a:lnTo>
                    <a:pt x="18" y="7507"/>
                  </a:lnTo>
                  <a:lnTo>
                    <a:pt x="21" y="7526"/>
                  </a:lnTo>
                  <a:lnTo>
                    <a:pt x="25" y="7545"/>
                  </a:lnTo>
                  <a:lnTo>
                    <a:pt x="28" y="7562"/>
                  </a:lnTo>
                  <a:lnTo>
                    <a:pt x="33" y="7581"/>
                  </a:lnTo>
                  <a:lnTo>
                    <a:pt x="37" y="7600"/>
                  </a:lnTo>
                  <a:lnTo>
                    <a:pt x="41" y="7618"/>
                  </a:lnTo>
                  <a:lnTo>
                    <a:pt x="46" y="7636"/>
                  </a:lnTo>
                  <a:lnTo>
                    <a:pt x="51" y="7654"/>
                  </a:lnTo>
                  <a:lnTo>
                    <a:pt x="62" y="7692"/>
                  </a:lnTo>
                  <a:lnTo>
                    <a:pt x="74" y="7728"/>
                  </a:lnTo>
                  <a:lnTo>
                    <a:pt x="86" y="7765"/>
                  </a:lnTo>
                  <a:lnTo>
                    <a:pt x="100" y="7801"/>
                  </a:lnTo>
                  <a:lnTo>
                    <a:pt x="112" y="7839"/>
                  </a:lnTo>
                  <a:lnTo>
                    <a:pt x="128" y="7875"/>
                  </a:lnTo>
                  <a:lnTo>
                    <a:pt x="142" y="7912"/>
                  </a:lnTo>
                  <a:lnTo>
                    <a:pt x="172" y="7986"/>
                  </a:lnTo>
                  <a:lnTo>
                    <a:pt x="202" y="8058"/>
                  </a:lnTo>
                  <a:lnTo>
                    <a:pt x="216" y="8094"/>
                  </a:lnTo>
                  <a:lnTo>
                    <a:pt x="231" y="8130"/>
                  </a:lnTo>
                  <a:lnTo>
                    <a:pt x="245" y="8167"/>
                  </a:lnTo>
                  <a:lnTo>
                    <a:pt x="259" y="8203"/>
                  </a:lnTo>
                  <a:lnTo>
                    <a:pt x="273" y="8239"/>
                  </a:lnTo>
                  <a:lnTo>
                    <a:pt x="285" y="8275"/>
                  </a:lnTo>
                  <a:lnTo>
                    <a:pt x="297" y="8310"/>
                  </a:lnTo>
                  <a:lnTo>
                    <a:pt x="308" y="8345"/>
                  </a:lnTo>
                  <a:lnTo>
                    <a:pt x="313" y="8363"/>
                  </a:lnTo>
                  <a:lnTo>
                    <a:pt x="318" y="8380"/>
                  </a:lnTo>
                  <a:lnTo>
                    <a:pt x="322" y="8398"/>
                  </a:lnTo>
                  <a:lnTo>
                    <a:pt x="327" y="8415"/>
                  </a:lnTo>
                  <a:lnTo>
                    <a:pt x="331" y="8433"/>
                  </a:lnTo>
                  <a:lnTo>
                    <a:pt x="335" y="8450"/>
                  </a:lnTo>
                  <a:lnTo>
                    <a:pt x="338" y="8468"/>
                  </a:lnTo>
                  <a:lnTo>
                    <a:pt x="341" y="8485"/>
                  </a:lnTo>
                  <a:lnTo>
                    <a:pt x="343" y="8501"/>
                  </a:lnTo>
                  <a:lnTo>
                    <a:pt x="346" y="8519"/>
                  </a:lnTo>
                  <a:lnTo>
                    <a:pt x="348" y="8536"/>
                  </a:lnTo>
                  <a:lnTo>
                    <a:pt x="349" y="8553"/>
                  </a:lnTo>
                  <a:lnTo>
                    <a:pt x="350" y="8570"/>
                  </a:lnTo>
                  <a:lnTo>
                    <a:pt x="352" y="8587"/>
                  </a:lnTo>
                  <a:lnTo>
                    <a:pt x="352" y="8604"/>
                  </a:lnTo>
                  <a:lnTo>
                    <a:pt x="352" y="8620"/>
                  </a:lnTo>
                  <a:lnTo>
                    <a:pt x="352" y="8637"/>
                  </a:lnTo>
                  <a:lnTo>
                    <a:pt x="350" y="8653"/>
                  </a:lnTo>
                  <a:lnTo>
                    <a:pt x="348" y="8669"/>
                  </a:lnTo>
                  <a:lnTo>
                    <a:pt x="347" y="8686"/>
                  </a:lnTo>
                  <a:lnTo>
                    <a:pt x="343" y="8702"/>
                  </a:lnTo>
                  <a:lnTo>
                    <a:pt x="341" y="8718"/>
                  </a:lnTo>
                  <a:lnTo>
                    <a:pt x="338" y="8735"/>
                  </a:lnTo>
                  <a:lnTo>
                    <a:pt x="333" y="8751"/>
                  </a:lnTo>
                  <a:lnTo>
                    <a:pt x="328" y="8767"/>
                  </a:lnTo>
                  <a:lnTo>
                    <a:pt x="324" y="8783"/>
                  </a:lnTo>
                  <a:lnTo>
                    <a:pt x="318" y="8799"/>
                  </a:lnTo>
                  <a:lnTo>
                    <a:pt x="311" y="8814"/>
                  </a:lnTo>
                  <a:lnTo>
                    <a:pt x="304" y="8830"/>
                  </a:lnTo>
                  <a:lnTo>
                    <a:pt x="297" y="8846"/>
                  </a:lnTo>
                  <a:lnTo>
                    <a:pt x="289" y="8861"/>
                  </a:lnTo>
                  <a:lnTo>
                    <a:pt x="280" y="8877"/>
                  </a:lnTo>
                  <a:lnTo>
                    <a:pt x="272" y="8892"/>
                  </a:lnTo>
                  <a:lnTo>
                    <a:pt x="263" y="8907"/>
                  </a:lnTo>
                  <a:lnTo>
                    <a:pt x="254" y="8923"/>
                  </a:lnTo>
                  <a:lnTo>
                    <a:pt x="243" y="8938"/>
                  </a:lnTo>
                  <a:lnTo>
                    <a:pt x="234" y="8953"/>
                  </a:lnTo>
                  <a:lnTo>
                    <a:pt x="223" y="8968"/>
                  </a:lnTo>
                  <a:lnTo>
                    <a:pt x="212" y="8983"/>
                  </a:lnTo>
                  <a:lnTo>
                    <a:pt x="201" y="8998"/>
                  </a:lnTo>
                  <a:lnTo>
                    <a:pt x="178" y="9028"/>
                  </a:lnTo>
                  <a:lnTo>
                    <a:pt x="154" y="9058"/>
                  </a:lnTo>
                  <a:lnTo>
                    <a:pt x="130" y="9087"/>
                  </a:lnTo>
                  <a:lnTo>
                    <a:pt x="105" y="9117"/>
                  </a:lnTo>
                  <a:lnTo>
                    <a:pt x="55" y="917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任意多边形 399577">
              <a:extLst>
                <a:ext uri="{FF2B5EF4-FFF2-40B4-BE49-F238E27FC236}">
                  <a16:creationId xmlns:a16="http://schemas.microsoft.com/office/drawing/2014/main" id="{41E2A322-60C6-96B2-165C-4422A9D40A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9" y="2880"/>
              <a:ext cx="81" cy="1294"/>
            </a:xfrm>
            <a:custGeom>
              <a:avLst/>
              <a:gdLst/>
              <a:ahLst/>
              <a:cxnLst/>
              <a:rect l="0" t="0" r="0" b="0"/>
              <a:pathLst>
                <a:path w="574" h="9176">
                  <a:moveTo>
                    <a:pt x="196" y="0"/>
                  </a:moveTo>
                  <a:lnTo>
                    <a:pt x="160" y="145"/>
                  </a:lnTo>
                  <a:lnTo>
                    <a:pt x="143" y="217"/>
                  </a:lnTo>
                  <a:lnTo>
                    <a:pt x="125" y="289"/>
                  </a:lnTo>
                  <a:lnTo>
                    <a:pt x="108" y="362"/>
                  </a:lnTo>
                  <a:lnTo>
                    <a:pt x="93" y="434"/>
                  </a:lnTo>
                  <a:lnTo>
                    <a:pt x="77" y="506"/>
                  </a:lnTo>
                  <a:lnTo>
                    <a:pt x="69" y="542"/>
                  </a:lnTo>
                  <a:lnTo>
                    <a:pt x="63" y="579"/>
                  </a:lnTo>
                  <a:lnTo>
                    <a:pt x="56" y="615"/>
                  </a:lnTo>
                  <a:lnTo>
                    <a:pt x="49" y="651"/>
                  </a:lnTo>
                  <a:lnTo>
                    <a:pt x="44" y="687"/>
                  </a:lnTo>
                  <a:lnTo>
                    <a:pt x="38" y="723"/>
                  </a:lnTo>
                  <a:lnTo>
                    <a:pt x="32" y="759"/>
                  </a:lnTo>
                  <a:lnTo>
                    <a:pt x="27" y="796"/>
                  </a:lnTo>
                  <a:lnTo>
                    <a:pt x="23" y="831"/>
                  </a:lnTo>
                  <a:lnTo>
                    <a:pt x="18" y="867"/>
                  </a:lnTo>
                  <a:lnTo>
                    <a:pt x="14" y="903"/>
                  </a:lnTo>
                  <a:lnTo>
                    <a:pt x="11" y="939"/>
                  </a:lnTo>
                  <a:lnTo>
                    <a:pt x="9" y="975"/>
                  </a:lnTo>
                  <a:lnTo>
                    <a:pt x="5" y="1011"/>
                  </a:lnTo>
                  <a:lnTo>
                    <a:pt x="4" y="1048"/>
                  </a:lnTo>
                  <a:lnTo>
                    <a:pt x="2" y="1084"/>
                  </a:lnTo>
                  <a:lnTo>
                    <a:pt x="2" y="1120"/>
                  </a:lnTo>
                  <a:lnTo>
                    <a:pt x="0" y="1155"/>
                  </a:lnTo>
                  <a:lnTo>
                    <a:pt x="0" y="1191"/>
                  </a:lnTo>
                  <a:lnTo>
                    <a:pt x="2" y="1227"/>
                  </a:lnTo>
                  <a:lnTo>
                    <a:pt x="3" y="1263"/>
                  </a:lnTo>
                  <a:lnTo>
                    <a:pt x="4" y="1300"/>
                  </a:lnTo>
                  <a:lnTo>
                    <a:pt x="7" y="1335"/>
                  </a:lnTo>
                  <a:lnTo>
                    <a:pt x="10" y="1371"/>
                  </a:lnTo>
                  <a:lnTo>
                    <a:pt x="13" y="1407"/>
                  </a:lnTo>
                  <a:lnTo>
                    <a:pt x="18" y="1443"/>
                  </a:lnTo>
                  <a:lnTo>
                    <a:pt x="23" y="1479"/>
                  </a:lnTo>
                  <a:lnTo>
                    <a:pt x="28" y="1514"/>
                  </a:lnTo>
                  <a:lnTo>
                    <a:pt x="34" y="1550"/>
                  </a:lnTo>
                  <a:lnTo>
                    <a:pt x="40" y="1587"/>
                  </a:lnTo>
                  <a:lnTo>
                    <a:pt x="47" y="1622"/>
                  </a:lnTo>
                  <a:lnTo>
                    <a:pt x="54" y="1658"/>
                  </a:lnTo>
                  <a:lnTo>
                    <a:pt x="62" y="1694"/>
                  </a:lnTo>
                  <a:lnTo>
                    <a:pt x="69" y="1730"/>
                  </a:lnTo>
                  <a:lnTo>
                    <a:pt x="86" y="1801"/>
                  </a:lnTo>
                  <a:lnTo>
                    <a:pt x="102" y="1872"/>
                  </a:lnTo>
                  <a:lnTo>
                    <a:pt x="136" y="2016"/>
                  </a:lnTo>
                  <a:lnTo>
                    <a:pt x="152" y="2088"/>
                  </a:lnTo>
                  <a:lnTo>
                    <a:pt x="167" y="2159"/>
                  </a:lnTo>
                  <a:lnTo>
                    <a:pt x="174" y="2196"/>
                  </a:lnTo>
                  <a:lnTo>
                    <a:pt x="181" y="2232"/>
                  </a:lnTo>
                  <a:lnTo>
                    <a:pt x="188" y="2267"/>
                  </a:lnTo>
                  <a:lnTo>
                    <a:pt x="195" y="2303"/>
                  </a:lnTo>
                  <a:lnTo>
                    <a:pt x="201" y="2339"/>
                  </a:lnTo>
                  <a:lnTo>
                    <a:pt x="206" y="2375"/>
                  </a:lnTo>
                  <a:lnTo>
                    <a:pt x="212" y="2410"/>
                  </a:lnTo>
                  <a:lnTo>
                    <a:pt x="215" y="2446"/>
                  </a:lnTo>
                  <a:lnTo>
                    <a:pt x="220" y="2483"/>
                  </a:lnTo>
                  <a:lnTo>
                    <a:pt x="222" y="2519"/>
                  </a:lnTo>
                  <a:lnTo>
                    <a:pt x="224" y="2554"/>
                  </a:lnTo>
                  <a:lnTo>
                    <a:pt x="227" y="2590"/>
                  </a:lnTo>
                  <a:lnTo>
                    <a:pt x="228" y="2626"/>
                  </a:lnTo>
                  <a:lnTo>
                    <a:pt x="228" y="2662"/>
                  </a:lnTo>
                  <a:lnTo>
                    <a:pt x="228" y="2698"/>
                  </a:lnTo>
                  <a:lnTo>
                    <a:pt x="227" y="2735"/>
                  </a:lnTo>
                  <a:lnTo>
                    <a:pt x="224" y="2771"/>
                  </a:lnTo>
                  <a:lnTo>
                    <a:pt x="222" y="2806"/>
                  </a:lnTo>
                  <a:lnTo>
                    <a:pt x="220" y="2842"/>
                  </a:lnTo>
                  <a:lnTo>
                    <a:pt x="216" y="2878"/>
                  </a:lnTo>
                  <a:lnTo>
                    <a:pt x="213" y="2914"/>
                  </a:lnTo>
                  <a:lnTo>
                    <a:pt x="208" y="2950"/>
                  </a:lnTo>
                  <a:lnTo>
                    <a:pt x="203" y="2987"/>
                  </a:lnTo>
                  <a:lnTo>
                    <a:pt x="199" y="3023"/>
                  </a:lnTo>
                  <a:lnTo>
                    <a:pt x="194" y="3059"/>
                  </a:lnTo>
                  <a:lnTo>
                    <a:pt x="188" y="3095"/>
                  </a:lnTo>
                  <a:lnTo>
                    <a:pt x="177" y="3167"/>
                  </a:lnTo>
                  <a:lnTo>
                    <a:pt x="164" y="3240"/>
                  </a:lnTo>
                  <a:lnTo>
                    <a:pt x="152" y="3312"/>
                  </a:lnTo>
                  <a:lnTo>
                    <a:pt x="139" y="3384"/>
                  </a:lnTo>
                  <a:lnTo>
                    <a:pt x="128" y="3457"/>
                  </a:lnTo>
                  <a:lnTo>
                    <a:pt x="116" y="3529"/>
                  </a:lnTo>
                  <a:lnTo>
                    <a:pt x="110" y="3565"/>
                  </a:lnTo>
                  <a:lnTo>
                    <a:pt x="105" y="3601"/>
                  </a:lnTo>
                  <a:lnTo>
                    <a:pt x="101" y="3639"/>
                  </a:lnTo>
                  <a:lnTo>
                    <a:pt x="96" y="3675"/>
                  </a:lnTo>
                  <a:lnTo>
                    <a:pt x="91" y="3711"/>
                  </a:lnTo>
                  <a:lnTo>
                    <a:pt x="88" y="3747"/>
                  </a:lnTo>
                  <a:lnTo>
                    <a:pt x="84" y="3783"/>
                  </a:lnTo>
                  <a:lnTo>
                    <a:pt x="82" y="3820"/>
                  </a:lnTo>
                  <a:lnTo>
                    <a:pt x="80" y="3856"/>
                  </a:lnTo>
                  <a:lnTo>
                    <a:pt x="79" y="3892"/>
                  </a:lnTo>
                  <a:lnTo>
                    <a:pt x="77" y="3929"/>
                  </a:lnTo>
                  <a:lnTo>
                    <a:pt x="76" y="3965"/>
                  </a:lnTo>
                  <a:lnTo>
                    <a:pt x="76" y="4002"/>
                  </a:lnTo>
                  <a:lnTo>
                    <a:pt x="77" y="4038"/>
                  </a:lnTo>
                  <a:lnTo>
                    <a:pt x="77" y="4074"/>
                  </a:lnTo>
                  <a:lnTo>
                    <a:pt x="79" y="4110"/>
                  </a:lnTo>
                  <a:lnTo>
                    <a:pt x="81" y="4146"/>
                  </a:lnTo>
                  <a:lnTo>
                    <a:pt x="82" y="4184"/>
                  </a:lnTo>
                  <a:lnTo>
                    <a:pt x="84" y="4220"/>
                  </a:lnTo>
                  <a:lnTo>
                    <a:pt x="88" y="4256"/>
                  </a:lnTo>
                  <a:lnTo>
                    <a:pt x="90" y="4292"/>
                  </a:lnTo>
                  <a:lnTo>
                    <a:pt x="94" y="4328"/>
                  </a:lnTo>
                  <a:lnTo>
                    <a:pt x="97" y="4364"/>
                  </a:lnTo>
                  <a:lnTo>
                    <a:pt x="101" y="4402"/>
                  </a:lnTo>
                  <a:lnTo>
                    <a:pt x="109" y="4474"/>
                  </a:lnTo>
                  <a:lnTo>
                    <a:pt x="118" y="4546"/>
                  </a:lnTo>
                  <a:lnTo>
                    <a:pt x="128" y="4620"/>
                  </a:lnTo>
                  <a:lnTo>
                    <a:pt x="138" y="4692"/>
                  </a:lnTo>
                  <a:lnTo>
                    <a:pt x="149" y="4765"/>
                  </a:lnTo>
                  <a:lnTo>
                    <a:pt x="170" y="4910"/>
                  </a:lnTo>
                  <a:lnTo>
                    <a:pt x="180" y="4983"/>
                  </a:lnTo>
                  <a:lnTo>
                    <a:pt x="189" y="5056"/>
                  </a:lnTo>
                  <a:lnTo>
                    <a:pt x="199" y="5129"/>
                  </a:lnTo>
                  <a:lnTo>
                    <a:pt x="208" y="5201"/>
                  </a:lnTo>
                  <a:lnTo>
                    <a:pt x="215" y="5273"/>
                  </a:lnTo>
                  <a:lnTo>
                    <a:pt x="219" y="5311"/>
                  </a:lnTo>
                  <a:lnTo>
                    <a:pt x="222" y="5347"/>
                  </a:lnTo>
                  <a:lnTo>
                    <a:pt x="226" y="5383"/>
                  </a:lnTo>
                  <a:lnTo>
                    <a:pt x="228" y="5419"/>
                  </a:lnTo>
                  <a:lnTo>
                    <a:pt x="230" y="5455"/>
                  </a:lnTo>
                  <a:lnTo>
                    <a:pt x="233" y="5491"/>
                  </a:lnTo>
                  <a:lnTo>
                    <a:pt x="234" y="5528"/>
                  </a:lnTo>
                  <a:lnTo>
                    <a:pt x="235" y="5564"/>
                  </a:lnTo>
                  <a:lnTo>
                    <a:pt x="236" y="5600"/>
                  </a:lnTo>
                  <a:lnTo>
                    <a:pt x="236" y="5636"/>
                  </a:lnTo>
                  <a:lnTo>
                    <a:pt x="236" y="5672"/>
                  </a:lnTo>
                  <a:lnTo>
                    <a:pt x="235" y="5708"/>
                  </a:lnTo>
                  <a:lnTo>
                    <a:pt x="234" y="5746"/>
                  </a:lnTo>
                  <a:lnTo>
                    <a:pt x="233" y="5782"/>
                  </a:lnTo>
                  <a:lnTo>
                    <a:pt x="230" y="5818"/>
                  </a:lnTo>
                  <a:lnTo>
                    <a:pt x="228" y="5854"/>
                  </a:lnTo>
                  <a:lnTo>
                    <a:pt x="224" y="5890"/>
                  </a:lnTo>
                  <a:lnTo>
                    <a:pt x="220" y="5927"/>
                  </a:lnTo>
                  <a:lnTo>
                    <a:pt x="216" y="5963"/>
                  </a:lnTo>
                  <a:lnTo>
                    <a:pt x="210" y="5999"/>
                  </a:lnTo>
                  <a:lnTo>
                    <a:pt x="206" y="6035"/>
                  </a:lnTo>
                  <a:lnTo>
                    <a:pt x="200" y="6071"/>
                  </a:lnTo>
                  <a:lnTo>
                    <a:pt x="194" y="6106"/>
                  </a:lnTo>
                  <a:lnTo>
                    <a:pt x="187" y="6142"/>
                  </a:lnTo>
                  <a:lnTo>
                    <a:pt x="180" y="6179"/>
                  </a:lnTo>
                  <a:lnTo>
                    <a:pt x="173" y="6215"/>
                  </a:lnTo>
                  <a:lnTo>
                    <a:pt x="158" y="6287"/>
                  </a:lnTo>
                  <a:lnTo>
                    <a:pt x="143" y="6359"/>
                  </a:lnTo>
                  <a:lnTo>
                    <a:pt x="111" y="6503"/>
                  </a:lnTo>
                  <a:lnTo>
                    <a:pt x="95" y="6575"/>
                  </a:lnTo>
                  <a:lnTo>
                    <a:pt x="80" y="6648"/>
                  </a:lnTo>
                  <a:lnTo>
                    <a:pt x="66" y="6719"/>
                  </a:lnTo>
                  <a:lnTo>
                    <a:pt x="59" y="6755"/>
                  </a:lnTo>
                  <a:lnTo>
                    <a:pt x="52" y="6791"/>
                  </a:lnTo>
                  <a:lnTo>
                    <a:pt x="46" y="6827"/>
                  </a:lnTo>
                  <a:lnTo>
                    <a:pt x="40" y="6862"/>
                  </a:lnTo>
                  <a:lnTo>
                    <a:pt x="34" y="6898"/>
                  </a:lnTo>
                  <a:lnTo>
                    <a:pt x="30" y="6935"/>
                  </a:lnTo>
                  <a:lnTo>
                    <a:pt x="25" y="6971"/>
                  </a:lnTo>
                  <a:lnTo>
                    <a:pt x="20" y="7006"/>
                  </a:lnTo>
                  <a:lnTo>
                    <a:pt x="17" y="7042"/>
                  </a:lnTo>
                  <a:lnTo>
                    <a:pt x="14" y="7078"/>
                  </a:lnTo>
                  <a:lnTo>
                    <a:pt x="12" y="7113"/>
                  </a:lnTo>
                  <a:lnTo>
                    <a:pt x="10" y="7149"/>
                  </a:lnTo>
                  <a:lnTo>
                    <a:pt x="9" y="7185"/>
                  </a:lnTo>
                  <a:lnTo>
                    <a:pt x="9" y="7220"/>
                  </a:lnTo>
                  <a:lnTo>
                    <a:pt x="10" y="7257"/>
                  </a:lnTo>
                  <a:lnTo>
                    <a:pt x="11" y="7293"/>
                  </a:lnTo>
                  <a:lnTo>
                    <a:pt x="12" y="7328"/>
                  </a:lnTo>
                  <a:lnTo>
                    <a:pt x="16" y="7364"/>
                  </a:lnTo>
                  <a:lnTo>
                    <a:pt x="19" y="7399"/>
                  </a:lnTo>
                  <a:lnTo>
                    <a:pt x="23" y="7435"/>
                  </a:lnTo>
                  <a:lnTo>
                    <a:pt x="27" y="7470"/>
                  </a:lnTo>
                  <a:lnTo>
                    <a:pt x="33" y="7506"/>
                  </a:lnTo>
                  <a:lnTo>
                    <a:pt x="39" y="7542"/>
                  </a:lnTo>
                  <a:lnTo>
                    <a:pt x="45" y="7577"/>
                  </a:lnTo>
                  <a:lnTo>
                    <a:pt x="52" y="7614"/>
                  </a:lnTo>
                  <a:lnTo>
                    <a:pt x="60" y="7649"/>
                  </a:lnTo>
                  <a:lnTo>
                    <a:pt x="68" y="7684"/>
                  </a:lnTo>
                  <a:lnTo>
                    <a:pt x="76" y="7720"/>
                  </a:lnTo>
                  <a:lnTo>
                    <a:pt x="86" y="7755"/>
                  </a:lnTo>
                  <a:lnTo>
                    <a:pt x="95" y="7791"/>
                  </a:lnTo>
                  <a:lnTo>
                    <a:pt x="104" y="7826"/>
                  </a:lnTo>
                  <a:lnTo>
                    <a:pt x="115" y="7861"/>
                  </a:lnTo>
                  <a:lnTo>
                    <a:pt x="125" y="7897"/>
                  </a:lnTo>
                  <a:lnTo>
                    <a:pt x="136" y="7932"/>
                  </a:lnTo>
                  <a:lnTo>
                    <a:pt x="146" y="7967"/>
                  </a:lnTo>
                  <a:lnTo>
                    <a:pt x="158" y="8002"/>
                  </a:lnTo>
                  <a:lnTo>
                    <a:pt x="181" y="8073"/>
                  </a:lnTo>
                  <a:lnTo>
                    <a:pt x="206" y="8143"/>
                  </a:lnTo>
                  <a:lnTo>
                    <a:pt x="230" y="8213"/>
                  </a:lnTo>
                  <a:lnTo>
                    <a:pt x="280" y="8352"/>
                  </a:lnTo>
                  <a:lnTo>
                    <a:pt x="306" y="8422"/>
                  </a:lnTo>
                  <a:lnTo>
                    <a:pt x="331" y="8491"/>
                  </a:lnTo>
                  <a:lnTo>
                    <a:pt x="381" y="8629"/>
                  </a:lnTo>
                  <a:lnTo>
                    <a:pt x="430" y="8766"/>
                  </a:lnTo>
                  <a:lnTo>
                    <a:pt x="478" y="8903"/>
                  </a:lnTo>
                  <a:lnTo>
                    <a:pt x="574" y="917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1" name="组合 220">
            <a:extLst>
              <a:ext uri="{FF2B5EF4-FFF2-40B4-BE49-F238E27FC236}">
                <a16:creationId xmlns:a16="http://schemas.microsoft.com/office/drawing/2014/main" id="{F632CA55-F5AA-D06A-F0C6-1E5DDA8F488D}"/>
              </a:ext>
            </a:extLst>
          </p:cNvPr>
          <p:cNvGrpSpPr/>
          <p:nvPr/>
        </p:nvGrpSpPr>
        <p:grpSpPr>
          <a:xfrm>
            <a:off x="3118636" y="2224092"/>
            <a:ext cx="958850" cy="419100"/>
            <a:chOff x="2533" y="555"/>
            <a:chExt cx="604" cy="264"/>
          </a:xfrm>
        </p:grpSpPr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1B47E434-1E73-9DAF-3F6A-EFD8724F0DD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34" y="555"/>
              <a:ext cx="1" cy="2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23" name="组合 222">
              <a:extLst>
                <a:ext uri="{FF2B5EF4-FFF2-40B4-BE49-F238E27FC236}">
                  <a16:creationId xmlns:a16="http://schemas.microsoft.com/office/drawing/2014/main" id="{6F72FD13-D3C4-23BB-6169-11F868A58B1F}"/>
                </a:ext>
              </a:extLst>
            </p:cNvPr>
            <p:cNvGrpSpPr/>
            <p:nvPr/>
          </p:nvGrpSpPr>
          <p:grpSpPr>
            <a:xfrm>
              <a:off x="2533" y="649"/>
              <a:ext cx="604" cy="80"/>
              <a:chOff x="2533" y="649"/>
              <a:chExt cx="604" cy="80"/>
            </a:xfrm>
          </p:grpSpPr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6EFD6DCF-FF72-291A-4104-55AA11CE5E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33" y="725"/>
                <a:ext cx="602" cy="1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CB8BEDDF-93D8-98B0-E9A6-C330F09AD32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33" y="649"/>
                <a:ext cx="1" cy="76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A1E9E329-894D-3B99-9A60-D6867CF2692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34" y="649"/>
                <a:ext cx="44" cy="76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直接连接符 226">
                <a:extLst>
                  <a:ext uri="{FF2B5EF4-FFF2-40B4-BE49-F238E27FC236}">
                    <a16:creationId xmlns:a16="http://schemas.microsoft.com/office/drawing/2014/main" id="{8EEB6603-C69F-E0C9-2DAC-C34F335FB11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791" y="649"/>
                <a:ext cx="43" cy="76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直接连接符 227">
                <a:extLst>
                  <a:ext uri="{FF2B5EF4-FFF2-40B4-BE49-F238E27FC236}">
                    <a16:creationId xmlns:a16="http://schemas.microsoft.com/office/drawing/2014/main" id="{E59ACC43-EC10-B659-278C-E2F4EAFFA3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135" y="649"/>
                <a:ext cx="2" cy="76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直接连接符 228">
                <a:extLst>
                  <a:ext uri="{FF2B5EF4-FFF2-40B4-BE49-F238E27FC236}">
                    <a16:creationId xmlns:a16="http://schemas.microsoft.com/office/drawing/2014/main" id="{03889896-6282-1924-B55D-ABB453F2ECC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33" y="649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直接连接符 229">
                <a:extLst>
                  <a:ext uri="{FF2B5EF4-FFF2-40B4-BE49-F238E27FC236}">
                    <a16:creationId xmlns:a16="http://schemas.microsoft.com/office/drawing/2014/main" id="{E388457F-5EA2-F528-0A3D-D8899A93675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35" y="649"/>
                <a:ext cx="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直接连接符 230">
                <a:extLst>
                  <a:ext uri="{FF2B5EF4-FFF2-40B4-BE49-F238E27FC236}">
                    <a16:creationId xmlns:a16="http://schemas.microsoft.com/office/drawing/2014/main" id="{BF0B32D2-19C1-6FAD-7D90-A8DE210B5A7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33" y="649"/>
                <a:ext cx="602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直接连接符 231">
                <a:extLst>
                  <a:ext uri="{FF2B5EF4-FFF2-40B4-BE49-F238E27FC236}">
                    <a16:creationId xmlns:a16="http://schemas.microsoft.com/office/drawing/2014/main" id="{C4D1E9A9-D4E0-4BE9-16ED-A7310CA77A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533" y="649"/>
                <a:ext cx="602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直接连接符 232">
                <a:extLst>
                  <a:ext uri="{FF2B5EF4-FFF2-40B4-BE49-F238E27FC236}">
                    <a16:creationId xmlns:a16="http://schemas.microsoft.com/office/drawing/2014/main" id="{2E8CD494-2A71-BE63-6C7D-4248A60432C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533" y="649"/>
                <a:ext cx="602" cy="1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直接连接符 233">
                <a:extLst>
                  <a:ext uri="{FF2B5EF4-FFF2-40B4-BE49-F238E27FC236}">
                    <a16:creationId xmlns:a16="http://schemas.microsoft.com/office/drawing/2014/main" id="{960F835F-BE98-5B65-3AD9-8F2C0A4717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35" y="649"/>
                <a:ext cx="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" name="直接连接符 234">
                <a:extLst>
                  <a:ext uri="{FF2B5EF4-FFF2-40B4-BE49-F238E27FC236}">
                    <a16:creationId xmlns:a16="http://schemas.microsoft.com/office/drawing/2014/main" id="{5EE1BC29-774E-3276-B4FC-B0DEDAFC7D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35" y="725"/>
                <a:ext cx="2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" name="直接连接符 235">
                <a:extLst>
                  <a:ext uri="{FF2B5EF4-FFF2-40B4-BE49-F238E27FC236}">
                    <a16:creationId xmlns:a16="http://schemas.microsoft.com/office/drawing/2014/main" id="{768FDD25-34B1-0B47-0720-133223E1F5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37" y="72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" name="直接连接符 236">
                <a:extLst>
                  <a:ext uri="{FF2B5EF4-FFF2-40B4-BE49-F238E27FC236}">
                    <a16:creationId xmlns:a16="http://schemas.microsoft.com/office/drawing/2014/main" id="{621BC17F-E9B6-0B8A-0E53-9ACC34491DA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69" y="709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38" name="组合 237">
            <a:extLst>
              <a:ext uri="{FF2B5EF4-FFF2-40B4-BE49-F238E27FC236}">
                <a16:creationId xmlns:a16="http://schemas.microsoft.com/office/drawing/2014/main" id="{06E8B62E-F31F-960D-B7FF-900097294E6B}"/>
              </a:ext>
            </a:extLst>
          </p:cNvPr>
          <p:cNvGrpSpPr/>
          <p:nvPr/>
        </p:nvGrpSpPr>
        <p:grpSpPr>
          <a:xfrm>
            <a:off x="1136650" y="869950"/>
            <a:ext cx="1196975" cy="2446338"/>
            <a:chOff x="716" y="548"/>
            <a:chExt cx="754" cy="1541"/>
          </a:xfrm>
        </p:grpSpPr>
        <p:grpSp>
          <p:nvGrpSpPr>
            <p:cNvPr id="239" name="组合 238">
              <a:extLst>
                <a:ext uri="{FF2B5EF4-FFF2-40B4-BE49-F238E27FC236}">
                  <a16:creationId xmlns:a16="http://schemas.microsoft.com/office/drawing/2014/main" id="{DD352D21-B7C9-288E-5486-129B40B13511}"/>
                </a:ext>
              </a:extLst>
            </p:cNvPr>
            <p:cNvGrpSpPr/>
            <p:nvPr/>
          </p:nvGrpSpPr>
          <p:grpSpPr>
            <a:xfrm>
              <a:off x="717" y="717"/>
              <a:ext cx="383" cy="151"/>
              <a:chOff x="695" y="717"/>
              <a:chExt cx="383" cy="151"/>
            </a:xfrm>
          </p:grpSpPr>
          <p:sp>
            <p:nvSpPr>
              <p:cNvPr id="297" name="直接连接符 296">
                <a:extLst>
                  <a:ext uri="{FF2B5EF4-FFF2-40B4-BE49-F238E27FC236}">
                    <a16:creationId xmlns:a16="http://schemas.microsoft.com/office/drawing/2014/main" id="{3B07495B-8234-F233-D4A7-B705D2AE12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0" y="855"/>
                <a:ext cx="233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任意多边形 399598">
                <a:extLst>
                  <a:ext uri="{FF2B5EF4-FFF2-40B4-BE49-F238E27FC236}">
                    <a16:creationId xmlns:a16="http://schemas.microsoft.com/office/drawing/2014/main" id="{B1771C74-4CCC-9D4E-E0AD-73F164E7E4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844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370" y="0"/>
                    </a:moveTo>
                    <a:lnTo>
                      <a:pt x="370" y="123"/>
                    </a:lnTo>
                    <a:lnTo>
                      <a:pt x="0" y="61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任意多边形 399599">
                <a:extLst>
                  <a:ext uri="{FF2B5EF4-FFF2-40B4-BE49-F238E27FC236}">
                    <a16:creationId xmlns:a16="http://schemas.microsoft.com/office/drawing/2014/main" id="{253F867E-9B2B-FC6E-3D5E-03701A1811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844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370" y="0"/>
                    </a:moveTo>
                    <a:lnTo>
                      <a:pt x="370" y="123"/>
                    </a:lnTo>
                    <a:lnTo>
                      <a:pt x="0" y="61"/>
                    </a:lnTo>
                    <a:lnTo>
                      <a:pt x="37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任意多边形 399600">
                <a:extLst>
                  <a:ext uri="{FF2B5EF4-FFF2-40B4-BE49-F238E27FC236}">
                    <a16:creationId xmlns:a16="http://schemas.microsoft.com/office/drawing/2014/main" id="{728E00CA-F18F-6D5A-D52A-4CDDE51DF9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03" y="844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0" y="0"/>
                    </a:moveTo>
                    <a:lnTo>
                      <a:pt x="0" y="123"/>
                    </a:lnTo>
                    <a:lnTo>
                      <a:pt x="370" y="6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1" name="任意多边形 399601">
                <a:extLst>
                  <a:ext uri="{FF2B5EF4-FFF2-40B4-BE49-F238E27FC236}">
                    <a16:creationId xmlns:a16="http://schemas.microsoft.com/office/drawing/2014/main" id="{FFF09D6F-0308-F154-FDAF-DBDE529B5E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03" y="844"/>
                <a:ext cx="75" cy="24"/>
              </a:xfrm>
              <a:custGeom>
                <a:avLst/>
                <a:gdLst/>
                <a:ahLst/>
                <a:cxnLst/>
                <a:rect l="0" t="0" r="0" b="0"/>
                <a:pathLst>
                  <a:path w="370" h="123">
                    <a:moveTo>
                      <a:pt x="0" y="0"/>
                    </a:moveTo>
                    <a:lnTo>
                      <a:pt x="0" y="123"/>
                    </a:lnTo>
                    <a:lnTo>
                      <a:pt x="370" y="61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02" name="组合 301">
                <a:extLst>
                  <a:ext uri="{FF2B5EF4-FFF2-40B4-BE49-F238E27FC236}">
                    <a16:creationId xmlns:a16="http://schemas.microsoft.com/office/drawing/2014/main" id="{26D59443-FAB4-3A87-3EBE-54824FBBF43F}"/>
                  </a:ext>
                </a:extLst>
              </p:cNvPr>
              <p:cNvGrpSpPr/>
              <p:nvPr/>
            </p:nvGrpSpPr>
            <p:grpSpPr>
              <a:xfrm>
                <a:off x="912" y="717"/>
                <a:ext cx="61" cy="113"/>
                <a:chOff x="912" y="717"/>
                <a:chExt cx="61" cy="113"/>
              </a:xfrm>
            </p:grpSpPr>
            <p:sp>
              <p:nvSpPr>
                <p:cNvPr id="303" name="直接连接符 302">
                  <a:extLst>
                    <a:ext uri="{FF2B5EF4-FFF2-40B4-BE49-F238E27FC236}">
                      <a16:creationId xmlns:a16="http://schemas.microsoft.com/office/drawing/2014/main" id="{A30222BC-D521-D2D1-6D9F-4594446956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958" y="717"/>
                  <a:ext cx="15" cy="113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4" name="任意多边形 399604">
                  <a:extLst>
                    <a:ext uri="{FF2B5EF4-FFF2-40B4-BE49-F238E27FC236}">
                      <a16:creationId xmlns:a16="http://schemas.microsoft.com/office/drawing/2014/main" id="{938E503C-0012-2020-0EBF-B7406B9B70F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12" y="755"/>
                  <a:ext cx="54" cy="7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3" h="248">
                      <a:moveTo>
                        <a:pt x="193" y="53"/>
                      </a:moveTo>
                      <a:lnTo>
                        <a:pt x="168" y="18"/>
                      </a:lnTo>
                      <a:lnTo>
                        <a:pt x="140" y="0"/>
                      </a:lnTo>
                      <a:lnTo>
                        <a:pt x="95" y="0"/>
                      </a:lnTo>
                      <a:lnTo>
                        <a:pt x="63" y="18"/>
                      </a:lnTo>
                      <a:lnTo>
                        <a:pt x="27" y="53"/>
                      </a:lnTo>
                      <a:lnTo>
                        <a:pt x="6" y="106"/>
                      </a:lnTo>
                      <a:lnTo>
                        <a:pt x="0" y="142"/>
                      </a:lnTo>
                      <a:lnTo>
                        <a:pt x="8" y="195"/>
                      </a:lnTo>
                      <a:lnTo>
                        <a:pt x="33" y="230"/>
                      </a:lnTo>
                      <a:lnTo>
                        <a:pt x="61" y="248"/>
                      </a:lnTo>
                      <a:lnTo>
                        <a:pt x="105" y="248"/>
                      </a:lnTo>
                      <a:lnTo>
                        <a:pt x="138" y="230"/>
                      </a:lnTo>
                      <a:lnTo>
                        <a:pt x="173" y="195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40" name="组合 239">
              <a:extLst>
                <a:ext uri="{FF2B5EF4-FFF2-40B4-BE49-F238E27FC236}">
                  <a16:creationId xmlns:a16="http://schemas.microsoft.com/office/drawing/2014/main" id="{073102B2-1EB7-AE07-898C-1535E8601E2A}"/>
                </a:ext>
              </a:extLst>
            </p:cNvPr>
            <p:cNvGrpSpPr/>
            <p:nvPr/>
          </p:nvGrpSpPr>
          <p:grpSpPr>
            <a:xfrm>
              <a:off x="1052" y="652"/>
              <a:ext cx="418" cy="1340"/>
              <a:chOff x="1030" y="652"/>
              <a:chExt cx="418" cy="1340"/>
            </a:xfrm>
          </p:grpSpPr>
          <p:sp>
            <p:nvSpPr>
              <p:cNvPr id="260" name="直接连接符 259">
                <a:extLst>
                  <a:ext uri="{FF2B5EF4-FFF2-40B4-BE49-F238E27FC236}">
                    <a16:creationId xmlns:a16="http://schemas.microsoft.com/office/drawing/2014/main" id="{71CF272A-2CB2-23FE-19AD-43DB3B8DA5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49" y="1608"/>
                <a:ext cx="375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直接连接符 260">
                <a:extLst>
                  <a:ext uri="{FF2B5EF4-FFF2-40B4-BE49-F238E27FC236}">
                    <a16:creationId xmlns:a16="http://schemas.microsoft.com/office/drawing/2014/main" id="{E2C429BC-9C5A-A737-02C6-1160131875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652"/>
                <a:ext cx="394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直接连接符 261">
                <a:extLst>
                  <a:ext uri="{FF2B5EF4-FFF2-40B4-BE49-F238E27FC236}">
                    <a16:creationId xmlns:a16="http://schemas.microsoft.com/office/drawing/2014/main" id="{6C5F9765-01BF-7CF0-2AC0-71F365F4E2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0" y="1989"/>
                <a:ext cx="394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63" name="组合 262">
                <a:extLst>
                  <a:ext uri="{FF2B5EF4-FFF2-40B4-BE49-F238E27FC236}">
                    <a16:creationId xmlns:a16="http://schemas.microsoft.com/office/drawing/2014/main" id="{9A36AC72-8904-4049-5E3B-FA8EFAF469BF}"/>
                  </a:ext>
                </a:extLst>
              </p:cNvPr>
              <p:cNvGrpSpPr/>
              <p:nvPr/>
            </p:nvGrpSpPr>
            <p:grpSpPr>
              <a:xfrm>
                <a:off x="1103" y="980"/>
                <a:ext cx="86" cy="131"/>
                <a:chOff x="1103" y="980"/>
                <a:chExt cx="86" cy="131"/>
              </a:xfrm>
            </p:grpSpPr>
            <p:sp>
              <p:nvSpPr>
                <p:cNvPr id="294" name="任意多边形 399610">
                  <a:extLst>
                    <a:ext uri="{FF2B5EF4-FFF2-40B4-BE49-F238E27FC236}">
                      <a16:creationId xmlns:a16="http://schemas.microsoft.com/office/drawing/2014/main" id="{5BD5F525-47FE-E4B9-D831-46A3B60E91D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03" y="1052"/>
                  <a:ext cx="86" cy="5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71" h="238">
                      <a:moveTo>
                        <a:pt x="88" y="183"/>
                      </a:moveTo>
                      <a:lnTo>
                        <a:pt x="70" y="181"/>
                      </a:lnTo>
                      <a:lnTo>
                        <a:pt x="35" y="160"/>
                      </a:lnTo>
                      <a:lnTo>
                        <a:pt x="17" y="143"/>
                      </a:lnTo>
                      <a:lnTo>
                        <a:pt x="0" y="110"/>
                      </a:lnTo>
                      <a:lnTo>
                        <a:pt x="0" y="51"/>
                      </a:lnTo>
                      <a:lnTo>
                        <a:pt x="17" y="23"/>
                      </a:lnTo>
                      <a:lnTo>
                        <a:pt x="35" y="10"/>
                      </a:lnTo>
                      <a:lnTo>
                        <a:pt x="70" y="0"/>
                      </a:lnTo>
                      <a:lnTo>
                        <a:pt x="106" y="6"/>
                      </a:lnTo>
                      <a:lnTo>
                        <a:pt x="141" y="25"/>
                      </a:lnTo>
                      <a:lnTo>
                        <a:pt x="194" y="63"/>
                      </a:lnTo>
                      <a:lnTo>
                        <a:pt x="371" y="238"/>
                      </a:lnTo>
                      <a:lnTo>
                        <a:pt x="371" y="27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5" name="直接连接符 294">
                  <a:extLst>
                    <a:ext uri="{FF2B5EF4-FFF2-40B4-BE49-F238E27FC236}">
                      <a16:creationId xmlns:a16="http://schemas.microsoft.com/office/drawing/2014/main" id="{01426215-BE15-35CA-C47B-3C1B7E6A2AC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03" y="980"/>
                  <a:ext cx="86" cy="14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6" name="任意多边形 399612">
                  <a:extLst>
                    <a:ext uri="{FF2B5EF4-FFF2-40B4-BE49-F238E27FC236}">
                      <a16:creationId xmlns:a16="http://schemas.microsoft.com/office/drawing/2014/main" id="{5ED8E68C-ACA5-F63C-A708-FB159AEDBDD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129" y="986"/>
                  <a:ext cx="60" cy="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8" h="192">
                      <a:moveTo>
                        <a:pt x="53" y="0"/>
                      </a:moveTo>
                      <a:lnTo>
                        <a:pt x="18" y="25"/>
                      </a:lnTo>
                      <a:lnTo>
                        <a:pt x="0" y="53"/>
                      </a:lnTo>
                      <a:lnTo>
                        <a:pt x="0" y="97"/>
                      </a:lnTo>
                      <a:lnTo>
                        <a:pt x="18" y="130"/>
                      </a:lnTo>
                      <a:lnTo>
                        <a:pt x="53" y="165"/>
                      </a:lnTo>
                      <a:lnTo>
                        <a:pt x="106" y="188"/>
                      </a:lnTo>
                      <a:lnTo>
                        <a:pt x="142" y="192"/>
                      </a:lnTo>
                      <a:lnTo>
                        <a:pt x="195" y="185"/>
                      </a:lnTo>
                      <a:lnTo>
                        <a:pt x="230" y="160"/>
                      </a:lnTo>
                      <a:lnTo>
                        <a:pt x="248" y="132"/>
                      </a:lnTo>
                      <a:lnTo>
                        <a:pt x="248" y="88"/>
                      </a:lnTo>
                      <a:lnTo>
                        <a:pt x="230" y="55"/>
                      </a:lnTo>
                      <a:lnTo>
                        <a:pt x="195" y="20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64" name="组合 263">
                <a:extLst>
                  <a:ext uri="{FF2B5EF4-FFF2-40B4-BE49-F238E27FC236}">
                    <a16:creationId xmlns:a16="http://schemas.microsoft.com/office/drawing/2014/main" id="{79995A4B-C493-7874-DD98-59BC555BCF51}"/>
                  </a:ext>
                </a:extLst>
              </p:cNvPr>
              <p:cNvGrpSpPr/>
              <p:nvPr/>
            </p:nvGrpSpPr>
            <p:grpSpPr>
              <a:xfrm>
                <a:off x="1046" y="652"/>
                <a:ext cx="225" cy="767"/>
                <a:chOff x="1046" y="652"/>
                <a:chExt cx="225" cy="767"/>
              </a:xfrm>
            </p:grpSpPr>
            <p:sp>
              <p:nvSpPr>
                <p:cNvPr id="286" name="直接连接符 285">
                  <a:extLst>
                    <a:ext uri="{FF2B5EF4-FFF2-40B4-BE49-F238E27FC236}">
                      <a16:creationId xmlns:a16="http://schemas.microsoft.com/office/drawing/2014/main" id="{0090C7E8-7338-8812-5457-A5FDE9B29A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46" y="1417"/>
                  <a:ext cx="225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87" name="组合 286">
                  <a:extLst>
                    <a:ext uri="{FF2B5EF4-FFF2-40B4-BE49-F238E27FC236}">
                      <a16:creationId xmlns:a16="http://schemas.microsoft.com/office/drawing/2014/main" id="{CE2C5541-59C9-6498-E615-A18E61D77D5A}"/>
                    </a:ext>
                  </a:extLst>
                </p:cNvPr>
                <p:cNvGrpSpPr/>
                <p:nvPr/>
              </p:nvGrpSpPr>
              <p:grpSpPr>
                <a:xfrm>
                  <a:off x="1211" y="652"/>
                  <a:ext cx="26" cy="767"/>
                  <a:chOff x="1211" y="652"/>
                  <a:chExt cx="26" cy="767"/>
                </a:xfrm>
              </p:grpSpPr>
              <p:sp>
                <p:nvSpPr>
                  <p:cNvPr id="288" name="直接连接符 287">
                    <a:extLst>
                      <a:ext uri="{FF2B5EF4-FFF2-40B4-BE49-F238E27FC236}">
                        <a16:creationId xmlns:a16="http://schemas.microsoft.com/office/drawing/2014/main" id="{5C77BEC3-CB20-5EF3-AF04-4DD0E2FBD1D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24" y="726"/>
                    <a:ext cx="3" cy="617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89" name="任意多边形 399617">
                    <a:extLst>
                      <a:ext uri="{FF2B5EF4-FFF2-40B4-BE49-F238E27FC236}">
                        <a16:creationId xmlns:a16="http://schemas.microsoft.com/office/drawing/2014/main" id="{BA953710-4751-CF93-80FB-E2A8034D683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11" y="652"/>
                    <a:ext cx="26" cy="7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2">
                        <a:moveTo>
                          <a:pt x="0" y="372"/>
                        </a:moveTo>
                        <a:lnTo>
                          <a:pt x="123" y="372"/>
                        </a:lnTo>
                        <a:lnTo>
                          <a:pt x="61" y="0"/>
                        </a:lnTo>
                        <a:lnTo>
                          <a:pt x="0" y="37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0" name="任意多边形 399618">
                    <a:extLst>
                      <a:ext uri="{FF2B5EF4-FFF2-40B4-BE49-F238E27FC236}">
                        <a16:creationId xmlns:a16="http://schemas.microsoft.com/office/drawing/2014/main" id="{C71F970C-AAE8-9481-806E-650B736788E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11" y="652"/>
                    <a:ext cx="26" cy="7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2">
                        <a:moveTo>
                          <a:pt x="0" y="372"/>
                        </a:moveTo>
                        <a:lnTo>
                          <a:pt x="123" y="372"/>
                        </a:lnTo>
                        <a:lnTo>
                          <a:pt x="61" y="0"/>
                        </a:lnTo>
                        <a:lnTo>
                          <a:pt x="0" y="372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1" name="任意多边形 399619">
                    <a:extLst>
                      <a:ext uri="{FF2B5EF4-FFF2-40B4-BE49-F238E27FC236}">
                        <a16:creationId xmlns:a16="http://schemas.microsoft.com/office/drawing/2014/main" id="{38923FD7-1A7B-2BB2-3210-49F3BCE76FE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11" y="1343"/>
                    <a:ext cx="26" cy="7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1">
                        <a:moveTo>
                          <a:pt x="0" y="0"/>
                        </a:moveTo>
                        <a:lnTo>
                          <a:pt x="123" y="0"/>
                        </a:lnTo>
                        <a:lnTo>
                          <a:pt x="61" y="37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2" name="任意多边形 399620">
                    <a:extLst>
                      <a:ext uri="{FF2B5EF4-FFF2-40B4-BE49-F238E27FC236}">
                        <a16:creationId xmlns:a16="http://schemas.microsoft.com/office/drawing/2014/main" id="{6DE070C2-13F1-10F6-C020-6CC88C08BCA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11" y="1343"/>
                    <a:ext cx="26" cy="7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371">
                        <a:moveTo>
                          <a:pt x="0" y="0"/>
                        </a:moveTo>
                        <a:lnTo>
                          <a:pt x="123" y="0"/>
                        </a:lnTo>
                        <a:lnTo>
                          <a:pt x="61" y="37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3" name="直接连接符 292">
                    <a:extLst>
                      <a:ext uri="{FF2B5EF4-FFF2-40B4-BE49-F238E27FC236}">
                        <a16:creationId xmlns:a16="http://schemas.microsoft.com/office/drawing/2014/main" id="{A05EE27A-E293-E9BF-B1CB-D7EBCD8F5D6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24" y="1417"/>
                    <a:ext cx="3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265" name="组合 264">
                <a:extLst>
                  <a:ext uri="{FF2B5EF4-FFF2-40B4-BE49-F238E27FC236}">
                    <a16:creationId xmlns:a16="http://schemas.microsoft.com/office/drawing/2014/main" id="{2A35D800-08DE-01C0-1F9D-3FC87ED20689}"/>
                  </a:ext>
                </a:extLst>
              </p:cNvPr>
              <p:cNvGrpSpPr/>
              <p:nvPr/>
            </p:nvGrpSpPr>
            <p:grpSpPr>
              <a:xfrm>
                <a:off x="1159" y="652"/>
                <a:ext cx="289" cy="1340"/>
                <a:chOff x="1159" y="652"/>
                <a:chExt cx="289" cy="1340"/>
              </a:xfrm>
            </p:grpSpPr>
            <p:sp>
              <p:nvSpPr>
                <p:cNvPr id="266" name="直接连接符 265">
                  <a:extLst>
                    <a:ext uri="{FF2B5EF4-FFF2-40B4-BE49-F238E27FC236}">
                      <a16:creationId xmlns:a16="http://schemas.microsoft.com/office/drawing/2014/main" id="{94D1D6D3-FC43-C47B-A2B5-AB36561F49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377" y="726"/>
                  <a:ext cx="2" cy="80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" name="任意多边形 399624">
                  <a:extLst>
                    <a:ext uri="{FF2B5EF4-FFF2-40B4-BE49-F238E27FC236}">
                      <a16:creationId xmlns:a16="http://schemas.microsoft.com/office/drawing/2014/main" id="{909008FE-5A40-B304-D412-68AD0B1A28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1533"/>
                  <a:ext cx="25" cy="7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0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1" y="37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8" name="任意多边形 399625">
                  <a:extLst>
                    <a:ext uri="{FF2B5EF4-FFF2-40B4-BE49-F238E27FC236}">
                      <a16:creationId xmlns:a16="http://schemas.microsoft.com/office/drawing/2014/main" id="{AD853F84-610A-4A41-64C1-6D31517391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1533"/>
                  <a:ext cx="25" cy="7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0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1" y="37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9" name="任意多边形 399626">
                  <a:extLst>
                    <a:ext uri="{FF2B5EF4-FFF2-40B4-BE49-F238E27FC236}">
                      <a16:creationId xmlns:a16="http://schemas.microsoft.com/office/drawing/2014/main" id="{AE723DFA-0F9D-C96F-EF76-BD916CA70BF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652"/>
                  <a:ext cx="25" cy="7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1" y="0"/>
                      </a:lnTo>
                      <a:lnTo>
                        <a:pt x="0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0" name="任意多边形 399627">
                  <a:extLst>
                    <a:ext uri="{FF2B5EF4-FFF2-40B4-BE49-F238E27FC236}">
                      <a16:creationId xmlns:a16="http://schemas.microsoft.com/office/drawing/2014/main" id="{14FD42E7-5B3F-9445-D32F-C4A5F62CA7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652"/>
                  <a:ext cx="25" cy="7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1" y="0"/>
                      </a:lnTo>
                      <a:lnTo>
                        <a:pt x="0" y="372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1" name="直接连接符 270">
                  <a:extLst>
                    <a:ext uri="{FF2B5EF4-FFF2-40B4-BE49-F238E27FC236}">
                      <a16:creationId xmlns:a16="http://schemas.microsoft.com/office/drawing/2014/main" id="{54ECFA8C-9D8E-643E-4986-472D84DA49B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652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2" name="直接连接符 271">
                  <a:extLst>
                    <a:ext uri="{FF2B5EF4-FFF2-40B4-BE49-F238E27FC236}">
                      <a16:creationId xmlns:a16="http://schemas.microsoft.com/office/drawing/2014/main" id="{2276CA1C-364D-7DC6-2E62-F8793DB4C6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1684"/>
                  <a:ext cx="2" cy="23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3" name="直接连接符 272">
                  <a:extLst>
                    <a:ext uri="{FF2B5EF4-FFF2-40B4-BE49-F238E27FC236}">
                      <a16:creationId xmlns:a16="http://schemas.microsoft.com/office/drawing/2014/main" id="{F6CD522B-D118-80F8-D5B5-EABB4FCD27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1989"/>
                  <a:ext cx="2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4" name="任意多边形 399631">
                  <a:extLst>
                    <a:ext uri="{FF2B5EF4-FFF2-40B4-BE49-F238E27FC236}">
                      <a16:creationId xmlns:a16="http://schemas.microsoft.com/office/drawing/2014/main" id="{6C44106B-CFF0-0885-6439-3E949BE2935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1916"/>
                  <a:ext cx="25" cy="7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1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5" name="任意多边形 399632">
                  <a:extLst>
                    <a:ext uri="{FF2B5EF4-FFF2-40B4-BE49-F238E27FC236}">
                      <a16:creationId xmlns:a16="http://schemas.microsoft.com/office/drawing/2014/main" id="{4AC50EE6-7679-BD9C-4D4C-116EA3AE07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1916"/>
                  <a:ext cx="25" cy="7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1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76" name="组合 275">
                  <a:extLst>
                    <a:ext uri="{FF2B5EF4-FFF2-40B4-BE49-F238E27FC236}">
                      <a16:creationId xmlns:a16="http://schemas.microsoft.com/office/drawing/2014/main" id="{FC698D53-0DE9-9B4E-FD36-8B36DA61E28E}"/>
                    </a:ext>
                  </a:extLst>
                </p:cNvPr>
                <p:cNvGrpSpPr/>
                <p:nvPr/>
              </p:nvGrpSpPr>
              <p:grpSpPr>
                <a:xfrm>
                  <a:off x="1183" y="1752"/>
                  <a:ext cx="152" cy="157"/>
                  <a:chOff x="1183" y="1752"/>
                  <a:chExt cx="152" cy="157"/>
                </a:xfrm>
              </p:grpSpPr>
              <p:grpSp>
                <p:nvGrpSpPr>
                  <p:cNvPr id="280" name="组合 279">
                    <a:extLst>
                      <a:ext uri="{FF2B5EF4-FFF2-40B4-BE49-F238E27FC236}">
                        <a16:creationId xmlns:a16="http://schemas.microsoft.com/office/drawing/2014/main" id="{43C01945-EEC2-52C3-5702-32C9F192CD03}"/>
                      </a:ext>
                    </a:extLst>
                  </p:cNvPr>
                  <p:cNvGrpSpPr/>
                  <p:nvPr/>
                </p:nvGrpSpPr>
                <p:grpSpPr>
                  <a:xfrm>
                    <a:off x="1183" y="1850"/>
                    <a:ext cx="147" cy="59"/>
                    <a:chOff x="1183" y="1850"/>
                    <a:chExt cx="147" cy="59"/>
                  </a:xfrm>
                </p:grpSpPr>
                <p:sp>
                  <p:nvSpPr>
                    <p:cNvPr id="284" name="直接连接符 283">
                      <a:extLst>
                        <a:ext uri="{FF2B5EF4-FFF2-40B4-BE49-F238E27FC236}">
                          <a16:creationId xmlns:a16="http://schemas.microsoft.com/office/drawing/2014/main" id="{DDD5E2C4-25F4-3E5A-6F33-545347C2E718}"/>
                        </a:ext>
                      </a:extLst>
                    </p:cNvPr>
                    <p:cNvSpPr/>
                    <p:nvPr/>
                  </p:nvSpPr>
                  <p:spPr>
                    <a:xfrm flipH="1" flipV="1">
                      <a:off x="1183" y="1892"/>
                      <a:ext cx="132" cy="17"/>
                    </a:xfrm>
                    <a:prstGeom prst="line">
                      <a:avLst/>
                    </a:prstGeom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85" name="任意多边形 399636">
                      <a:extLst>
                        <a:ext uri="{FF2B5EF4-FFF2-40B4-BE49-F238E27FC236}">
                          <a16:creationId xmlns:a16="http://schemas.microsoft.com/office/drawing/2014/main" id="{676F3573-BC02-8152-026F-3A89304BC7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43" y="1850"/>
                      <a:ext cx="87" cy="56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248" h="193">
                          <a:moveTo>
                            <a:pt x="53" y="172"/>
                          </a:moveTo>
                          <a:lnTo>
                            <a:pt x="18" y="138"/>
                          </a:lnTo>
                          <a:lnTo>
                            <a:pt x="0" y="105"/>
                          </a:lnTo>
                          <a:lnTo>
                            <a:pt x="0" y="60"/>
                          </a:lnTo>
                          <a:lnTo>
                            <a:pt x="18" y="33"/>
                          </a:lnTo>
                          <a:lnTo>
                            <a:pt x="53" y="7"/>
                          </a:lnTo>
                          <a:lnTo>
                            <a:pt x="106" y="0"/>
                          </a:lnTo>
                          <a:lnTo>
                            <a:pt x="142" y="5"/>
                          </a:lnTo>
                          <a:lnTo>
                            <a:pt x="195" y="28"/>
                          </a:lnTo>
                          <a:lnTo>
                            <a:pt x="230" y="62"/>
                          </a:lnTo>
                          <a:lnTo>
                            <a:pt x="248" y="95"/>
                          </a:lnTo>
                          <a:lnTo>
                            <a:pt x="248" y="140"/>
                          </a:lnTo>
                          <a:lnTo>
                            <a:pt x="230" y="167"/>
                          </a:lnTo>
                          <a:lnTo>
                            <a:pt x="195" y="193"/>
                          </a:lnTo>
                        </a:path>
                      </a:pathLst>
                    </a:custGeom>
                    <a:noFill/>
                    <a:ln w="1905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</p:grpSp>
              <p:sp>
                <p:nvSpPr>
                  <p:cNvPr id="281" name="直接连接符 280">
                    <a:extLst>
                      <a:ext uri="{FF2B5EF4-FFF2-40B4-BE49-F238E27FC236}">
                        <a16:creationId xmlns:a16="http://schemas.microsoft.com/office/drawing/2014/main" id="{4AABCF92-C70C-D854-F378-C995E1643A72}"/>
                      </a:ext>
                    </a:extLst>
                  </p:cNvPr>
                  <p:cNvSpPr/>
                  <p:nvPr/>
                </p:nvSpPr>
                <p:spPr>
                  <a:xfrm flipH="1" flipV="1">
                    <a:off x="1289" y="1813"/>
                    <a:ext cx="46" cy="7"/>
                  </a:xfrm>
                  <a:prstGeom prst="line">
                    <a:avLst/>
                  </a:prstGeom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82" name="任意多边形 399638">
                    <a:extLst>
                      <a:ext uri="{FF2B5EF4-FFF2-40B4-BE49-F238E27FC236}">
                        <a16:creationId xmlns:a16="http://schemas.microsoft.com/office/drawing/2014/main" id="{7E497FB7-911C-2F5F-A3D0-9DA306A87CDB}"/>
                      </a:ext>
                    </a:extLst>
                  </p:cNvPr>
                  <p:cNvSpPr/>
                  <p:nvPr/>
                </p:nvSpPr>
                <p:spPr>
                  <a:xfrm>
                    <a:off x="1289" y="1781"/>
                    <a:ext cx="46" cy="3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82">
                        <a:moveTo>
                          <a:pt x="34" y="82"/>
                        </a:moveTo>
                        <a:lnTo>
                          <a:pt x="8" y="56"/>
                        </a:lnTo>
                        <a:lnTo>
                          <a:pt x="0" y="40"/>
                        </a:lnTo>
                        <a:lnTo>
                          <a:pt x="0" y="18"/>
                        </a:lnTo>
                        <a:lnTo>
                          <a:pt x="8" y="4"/>
                        </a:lnTo>
                        <a:lnTo>
                          <a:pt x="34" y="0"/>
                        </a:lnTo>
                        <a:lnTo>
                          <a:pt x="123" y="12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83" name="任意多边形 399639">
                    <a:extLst>
                      <a:ext uri="{FF2B5EF4-FFF2-40B4-BE49-F238E27FC236}">
                        <a16:creationId xmlns:a16="http://schemas.microsoft.com/office/drawing/2014/main" id="{9CB2627E-963C-B50F-DDC5-F4F8C7376759}"/>
                      </a:ext>
                    </a:extLst>
                  </p:cNvPr>
                  <p:cNvSpPr/>
                  <p:nvPr/>
                </p:nvSpPr>
                <p:spPr>
                  <a:xfrm>
                    <a:off x="1289" y="1752"/>
                    <a:ext cx="46" cy="2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83">
                        <a:moveTo>
                          <a:pt x="34" y="83"/>
                        </a:moveTo>
                        <a:lnTo>
                          <a:pt x="8" y="56"/>
                        </a:lnTo>
                        <a:lnTo>
                          <a:pt x="0" y="40"/>
                        </a:lnTo>
                        <a:lnTo>
                          <a:pt x="0" y="17"/>
                        </a:lnTo>
                        <a:lnTo>
                          <a:pt x="8" y="4"/>
                        </a:lnTo>
                        <a:lnTo>
                          <a:pt x="34" y="0"/>
                        </a:lnTo>
                        <a:lnTo>
                          <a:pt x="123" y="13"/>
                        </a:lnTo>
                      </a:path>
                    </a:pathLst>
                  </a:custGeom>
                  <a:noFill/>
                  <a:ln w="1905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277" name="任意多边形 399640">
                  <a:extLst>
                    <a:ext uri="{FF2B5EF4-FFF2-40B4-BE49-F238E27FC236}">
                      <a16:creationId xmlns:a16="http://schemas.microsoft.com/office/drawing/2014/main" id="{02159F6D-ECDA-97E5-ED73-A3D6ED74C66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1608"/>
                  <a:ext cx="25" cy="7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371"/>
                      </a:moveTo>
                      <a:lnTo>
                        <a:pt x="123" y="371"/>
                      </a:lnTo>
                      <a:lnTo>
                        <a:pt x="61" y="0"/>
                      </a:lnTo>
                      <a:lnTo>
                        <a:pt x="0" y="37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8" name="任意多边形 399641">
                  <a:extLst>
                    <a:ext uri="{FF2B5EF4-FFF2-40B4-BE49-F238E27FC236}">
                      <a16:creationId xmlns:a16="http://schemas.microsoft.com/office/drawing/2014/main" id="{F7124FEB-1F71-290E-426A-5B67749D3D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65" y="1608"/>
                  <a:ext cx="25" cy="7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371"/>
                      </a:moveTo>
                      <a:lnTo>
                        <a:pt x="123" y="371"/>
                      </a:lnTo>
                      <a:lnTo>
                        <a:pt x="61" y="0"/>
                      </a:lnTo>
                      <a:lnTo>
                        <a:pt x="0" y="371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9" name="文本框 278">
                  <a:extLst>
                    <a:ext uri="{FF2B5EF4-FFF2-40B4-BE49-F238E27FC236}">
                      <a16:creationId xmlns:a16="http://schemas.microsoft.com/office/drawing/2014/main" id="{E412ACFE-53AA-A63D-F7BA-955D8C05D756}"/>
                    </a:ext>
                  </a:extLst>
                </p:cNvPr>
                <p:cNvSpPr txBox="1">
                  <a:spLocks noChangeAspect="1"/>
                </p:cNvSpPr>
                <p:nvPr/>
              </p:nvSpPr>
              <p:spPr>
                <a:xfrm flipV="1">
                  <a:off x="1159" y="1256"/>
                  <a:ext cx="289" cy="146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vert="eaVert"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33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L</a:t>
                  </a:r>
                </a:p>
              </p:txBody>
            </p:sp>
          </p:grpSp>
        </p:grpSp>
        <p:grpSp>
          <p:nvGrpSpPr>
            <p:cNvPr id="241" name="组合 240">
              <a:extLst>
                <a:ext uri="{FF2B5EF4-FFF2-40B4-BE49-F238E27FC236}">
                  <a16:creationId xmlns:a16="http://schemas.microsoft.com/office/drawing/2014/main" id="{08416B89-72DD-B89A-57D9-110009F98F5E}"/>
                </a:ext>
              </a:extLst>
            </p:cNvPr>
            <p:cNvGrpSpPr/>
            <p:nvPr/>
          </p:nvGrpSpPr>
          <p:grpSpPr>
            <a:xfrm>
              <a:off x="716" y="548"/>
              <a:ext cx="384" cy="1541"/>
              <a:chOff x="325" y="548"/>
              <a:chExt cx="384" cy="1541"/>
            </a:xfrm>
          </p:grpSpPr>
          <p:sp>
            <p:nvSpPr>
              <p:cNvPr id="242" name="直接连接符 241">
                <a:extLst>
                  <a:ext uri="{FF2B5EF4-FFF2-40B4-BE49-F238E27FC236}">
                    <a16:creationId xmlns:a16="http://schemas.microsoft.com/office/drawing/2014/main" id="{7CC4A499-7DA7-1B38-09B2-577CCDBB0E7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7" y="1673"/>
                <a:ext cx="1" cy="416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" name="直接连接符 242">
                <a:extLst>
                  <a:ext uri="{FF2B5EF4-FFF2-40B4-BE49-F238E27FC236}">
                    <a16:creationId xmlns:a16="http://schemas.microsoft.com/office/drawing/2014/main" id="{90033431-4FBE-5098-685D-363DF8F513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7" y="548"/>
                <a:ext cx="1" cy="416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直接连接符 243">
                <a:extLst>
                  <a:ext uri="{FF2B5EF4-FFF2-40B4-BE49-F238E27FC236}">
                    <a16:creationId xmlns:a16="http://schemas.microsoft.com/office/drawing/2014/main" id="{6E265020-18C1-B586-160C-E488DFC27C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7" y="1022"/>
                <a:ext cx="1" cy="59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5" name="直接连接符 244">
                <a:extLst>
                  <a:ext uri="{FF2B5EF4-FFF2-40B4-BE49-F238E27FC236}">
                    <a16:creationId xmlns:a16="http://schemas.microsoft.com/office/drawing/2014/main" id="{5D775CFA-A713-B58D-DD3F-E3D8D98BA51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7" y="1140"/>
                <a:ext cx="1" cy="357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" name="直接连接符 245">
                <a:extLst>
                  <a:ext uri="{FF2B5EF4-FFF2-40B4-BE49-F238E27FC236}">
                    <a16:creationId xmlns:a16="http://schemas.microsoft.com/office/drawing/2014/main" id="{B3F02C99-2B58-0FA7-F0E3-FA2D1BE986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7" y="1556"/>
                <a:ext cx="1" cy="58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直接连接符 246">
                <a:extLst>
                  <a:ext uri="{FF2B5EF4-FFF2-40B4-BE49-F238E27FC236}">
                    <a16:creationId xmlns:a16="http://schemas.microsoft.com/office/drawing/2014/main" id="{DA2946A9-6445-13AF-1202-1B3573CAFF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9" y="1609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" name="直接连接符 247">
                <a:extLst>
                  <a:ext uri="{FF2B5EF4-FFF2-40B4-BE49-F238E27FC236}">
                    <a16:creationId xmlns:a16="http://schemas.microsoft.com/office/drawing/2014/main" id="{E6F4207C-813F-16A7-269A-0E1AECDA5CAC}"/>
                  </a:ext>
                </a:extLst>
              </p:cNvPr>
              <p:cNvSpPr/>
              <p:nvPr/>
            </p:nvSpPr>
            <p:spPr>
              <a:xfrm>
                <a:off x="325" y="650"/>
                <a:ext cx="1" cy="134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直接连接符 248">
                <a:extLst>
                  <a:ext uri="{FF2B5EF4-FFF2-40B4-BE49-F238E27FC236}">
                    <a16:creationId xmlns:a16="http://schemas.microsoft.com/office/drawing/2014/main" id="{B63D685A-3460-FEB9-242B-A4AB8C735F4E}"/>
                  </a:ext>
                </a:extLst>
              </p:cNvPr>
              <p:cNvSpPr/>
              <p:nvPr/>
            </p:nvSpPr>
            <p:spPr>
              <a:xfrm>
                <a:off x="708" y="653"/>
                <a:ext cx="1" cy="134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直接连接符 249">
                <a:extLst>
                  <a:ext uri="{FF2B5EF4-FFF2-40B4-BE49-F238E27FC236}">
                    <a16:creationId xmlns:a16="http://schemas.microsoft.com/office/drawing/2014/main" id="{C771A916-E264-A8D4-7904-6442BD970E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5" y="1609"/>
                <a:ext cx="38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直接连接符 250">
                <a:extLst>
                  <a:ext uri="{FF2B5EF4-FFF2-40B4-BE49-F238E27FC236}">
                    <a16:creationId xmlns:a16="http://schemas.microsoft.com/office/drawing/2014/main" id="{1B6081FE-6B3E-5130-DBCC-882D1E150F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4" y="1618"/>
                <a:ext cx="1" cy="36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直接连接符 251">
                <a:extLst>
                  <a:ext uri="{FF2B5EF4-FFF2-40B4-BE49-F238E27FC236}">
                    <a16:creationId xmlns:a16="http://schemas.microsoft.com/office/drawing/2014/main" id="{EF94543B-7D7B-BA94-DAE3-2583D618F5A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9" y="1618"/>
                <a:ext cx="1" cy="364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" name="直接连接符 252">
                <a:extLst>
                  <a:ext uri="{FF2B5EF4-FFF2-40B4-BE49-F238E27FC236}">
                    <a16:creationId xmlns:a16="http://schemas.microsoft.com/office/drawing/2014/main" id="{DE695D72-3F9A-CDE1-F738-E137F4C807A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9" y="1609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" name="直接连接符 253">
                <a:extLst>
                  <a:ext uri="{FF2B5EF4-FFF2-40B4-BE49-F238E27FC236}">
                    <a16:creationId xmlns:a16="http://schemas.microsoft.com/office/drawing/2014/main" id="{A962076E-F67E-8210-F70A-66E3C77248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5" y="1418"/>
                <a:ext cx="383" cy="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直接连接符 254">
                <a:extLst>
                  <a:ext uri="{FF2B5EF4-FFF2-40B4-BE49-F238E27FC236}">
                    <a16:creationId xmlns:a16="http://schemas.microsoft.com/office/drawing/2014/main" id="{2A0454B7-9DDE-832E-39CD-C69AEDA3A02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4" y="664"/>
                <a:ext cx="1" cy="745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" name="直接连接符 255">
                <a:extLst>
                  <a:ext uri="{FF2B5EF4-FFF2-40B4-BE49-F238E27FC236}">
                    <a16:creationId xmlns:a16="http://schemas.microsoft.com/office/drawing/2014/main" id="{A430C455-9F09-2220-4B02-0B3BD2841A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60" y="1418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直接连接符 256">
                <a:extLst>
                  <a:ext uri="{FF2B5EF4-FFF2-40B4-BE49-F238E27FC236}">
                    <a16:creationId xmlns:a16="http://schemas.microsoft.com/office/drawing/2014/main" id="{955C322F-EB3F-256A-1AC0-2E9B294270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9" y="664"/>
                <a:ext cx="1" cy="745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直接连接符 257">
                <a:extLst>
                  <a:ext uri="{FF2B5EF4-FFF2-40B4-BE49-F238E27FC236}">
                    <a16:creationId xmlns:a16="http://schemas.microsoft.com/office/drawing/2014/main" id="{F2A85568-3F05-0959-C8FC-F8F09FEBD2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5" y="1991"/>
                <a:ext cx="383" cy="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直接连接符 258">
                <a:extLst>
                  <a:ext uri="{FF2B5EF4-FFF2-40B4-BE49-F238E27FC236}">
                    <a16:creationId xmlns:a16="http://schemas.microsoft.com/office/drawing/2014/main" id="{3383061B-5EDD-935E-0E67-D5D1B62522C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5" y="653"/>
                <a:ext cx="38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305" name="组合 304">
            <a:extLst>
              <a:ext uri="{FF2B5EF4-FFF2-40B4-BE49-F238E27FC236}">
                <a16:creationId xmlns:a16="http://schemas.microsoft.com/office/drawing/2014/main" id="{298487A3-B095-290D-3305-B69954B989D3}"/>
              </a:ext>
            </a:extLst>
          </p:cNvPr>
          <p:cNvGrpSpPr>
            <a:grpSpLocks noChangeAspect="1"/>
          </p:cNvGrpSpPr>
          <p:nvPr/>
        </p:nvGrpSpPr>
        <p:grpSpPr>
          <a:xfrm>
            <a:off x="3063066" y="1333896"/>
            <a:ext cx="1173162" cy="701675"/>
            <a:chOff x="1686" y="346"/>
            <a:chExt cx="622" cy="372"/>
          </a:xfrm>
        </p:grpSpPr>
        <p:sp>
          <p:nvSpPr>
            <p:cNvPr id="306" name="直接连接符 305">
              <a:extLst>
                <a:ext uri="{FF2B5EF4-FFF2-40B4-BE49-F238E27FC236}">
                  <a16:creationId xmlns:a16="http://schemas.microsoft.com/office/drawing/2014/main" id="{430E23C5-1CB2-7B94-7D42-EF49CFD6C04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686" y="653"/>
              <a:ext cx="622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直接连接符 306">
              <a:extLst>
                <a:ext uri="{FF2B5EF4-FFF2-40B4-BE49-F238E27FC236}">
                  <a16:creationId xmlns:a16="http://schemas.microsoft.com/office/drawing/2014/main" id="{706ACCB6-D014-CE58-EFFB-A605B2A6F52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86" y="403"/>
              <a:ext cx="1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直接连接符 307">
              <a:extLst>
                <a:ext uri="{FF2B5EF4-FFF2-40B4-BE49-F238E27FC236}">
                  <a16:creationId xmlns:a16="http://schemas.microsoft.com/office/drawing/2014/main" id="{4FB8B739-DF7B-356B-5B95-5C05AC841C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41" y="406"/>
              <a:ext cx="2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直接连接符 308">
              <a:extLst>
                <a:ext uri="{FF2B5EF4-FFF2-40B4-BE49-F238E27FC236}">
                  <a16:creationId xmlns:a16="http://schemas.microsoft.com/office/drawing/2014/main" id="{0233BDAC-7621-C962-2F72-73B2555AAB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2" y="406"/>
              <a:ext cx="2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直接连接符 309">
              <a:extLst>
                <a:ext uri="{FF2B5EF4-FFF2-40B4-BE49-F238E27FC236}">
                  <a16:creationId xmlns:a16="http://schemas.microsoft.com/office/drawing/2014/main" id="{14F1F828-4A59-9467-9263-2AE3DFEECB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41" y="427"/>
              <a:ext cx="2" cy="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直接连接符 310">
              <a:extLst>
                <a:ext uri="{FF2B5EF4-FFF2-40B4-BE49-F238E27FC236}">
                  <a16:creationId xmlns:a16="http://schemas.microsoft.com/office/drawing/2014/main" id="{DCD19EEC-BD9A-8A82-7747-CEFC0D25A7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2" y="427"/>
              <a:ext cx="2" cy="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直接连接符 311">
              <a:extLst>
                <a:ext uri="{FF2B5EF4-FFF2-40B4-BE49-F238E27FC236}">
                  <a16:creationId xmlns:a16="http://schemas.microsoft.com/office/drawing/2014/main" id="{2D41061C-D688-363A-9023-126EBF9CFC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7" y="346"/>
              <a:ext cx="1" cy="151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直接连接符 312">
              <a:extLst>
                <a:ext uri="{FF2B5EF4-FFF2-40B4-BE49-F238E27FC236}">
                  <a16:creationId xmlns:a16="http://schemas.microsoft.com/office/drawing/2014/main" id="{4779D6AF-79A3-22C9-786E-6CD83E8133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7" y="520"/>
              <a:ext cx="1" cy="24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直接连接符 313">
              <a:extLst>
                <a:ext uri="{FF2B5EF4-FFF2-40B4-BE49-F238E27FC236}">
                  <a16:creationId xmlns:a16="http://schemas.microsoft.com/office/drawing/2014/main" id="{9342B990-893A-2A56-237C-09B6B01150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7" y="567"/>
              <a:ext cx="1" cy="151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直接连接符 314">
              <a:extLst>
                <a:ext uri="{FF2B5EF4-FFF2-40B4-BE49-F238E27FC236}">
                  <a16:creationId xmlns:a16="http://schemas.microsoft.com/office/drawing/2014/main" id="{AFF51AF1-56C4-C1D0-4BFA-63F1803B182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686" y="406"/>
              <a:ext cx="622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直接连接符 315">
              <a:extLst>
                <a:ext uri="{FF2B5EF4-FFF2-40B4-BE49-F238E27FC236}">
                  <a16:creationId xmlns:a16="http://schemas.microsoft.com/office/drawing/2014/main" id="{EB12EF95-260F-2701-9405-4829C528539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07" y="406"/>
              <a:ext cx="1" cy="249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7" name="组合 316">
            <a:extLst>
              <a:ext uri="{FF2B5EF4-FFF2-40B4-BE49-F238E27FC236}">
                <a16:creationId xmlns:a16="http://schemas.microsoft.com/office/drawing/2014/main" id="{E8FD1681-AA0F-26C8-56BC-6CF56499175A}"/>
              </a:ext>
            </a:extLst>
          </p:cNvPr>
          <p:cNvGrpSpPr/>
          <p:nvPr/>
        </p:nvGrpSpPr>
        <p:grpSpPr>
          <a:xfrm>
            <a:off x="5445125" y="544513"/>
            <a:ext cx="2524125" cy="3735387"/>
            <a:chOff x="3430" y="343"/>
            <a:chExt cx="1590" cy="2353"/>
          </a:xfrm>
        </p:grpSpPr>
        <p:sp>
          <p:nvSpPr>
            <p:cNvPr id="318" name="直接连接符 317">
              <a:extLst>
                <a:ext uri="{FF2B5EF4-FFF2-40B4-BE49-F238E27FC236}">
                  <a16:creationId xmlns:a16="http://schemas.microsoft.com/office/drawing/2014/main" id="{ACB429BD-678E-BDA8-9089-236894031617}"/>
                </a:ext>
              </a:extLst>
            </p:cNvPr>
            <p:cNvSpPr/>
            <p:nvPr/>
          </p:nvSpPr>
          <p:spPr>
            <a:xfrm>
              <a:off x="5019" y="76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直接连接符 318">
              <a:extLst>
                <a:ext uri="{FF2B5EF4-FFF2-40B4-BE49-F238E27FC236}">
                  <a16:creationId xmlns:a16="http://schemas.microsoft.com/office/drawing/2014/main" id="{7EA4BC8B-E298-8CC6-0D2E-D97B1C69D042}"/>
                </a:ext>
              </a:extLst>
            </p:cNvPr>
            <p:cNvSpPr/>
            <p:nvPr/>
          </p:nvSpPr>
          <p:spPr>
            <a:xfrm flipH="1">
              <a:off x="4085" y="2124"/>
              <a:ext cx="178" cy="103"/>
            </a:xfrm>
            <a:prstGeom prst="line">
              <a:avLst/>
            </a:prstGeom>
            <a:ln w="28575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直接连接符 319">
              <a:extLst>
                <a:ext uri="{FF2B5EF4-FFF2-40B4-BE49-F238E27FC236}">
                  <a16:creationId xmlns:a16="http://schemas.microsoft.com/office/drawing/2014/main" id="{7D30E228-B2AB-934A-3385-AF4AB0F2C5BA}"/>
                </a:ext>
              </a:extLst>
            </p:cNvPr>
            <p:cNvSpPr/>
            <p:nvPr/>
          </p:nvSpPr>
          <p:spPr>
            <a:xfrm flipH="1" flipV="1">
              <a:off x="4263" y="1984"/>
              <a:ext cx="477" cy="47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直接连接符 320">
              <a:extLst>
                <a:ext uri="{FF2B5EF4-FFF2-40B4-BE49-F238E27FC236}">
                  <a16:creationId xmlns:a16="http://schemas.microsoft.com/office/drawing/2014/main" id="{A890CD8E-0918-3F22-01A4-D7731A531F6E}"/>
                </a:ext>
              </a:extLst>
            </p:cNvPr>
            <p:cNvSpPr/>
            <p:nvPr/>
          </p:nvSpPr>
          <p:spPr>
            <a:xfrm flipH="1" flipV="1">
              <a:off x="4263" y="2095"/>
              <a:ext cx="477" cy="4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直接连接符 321">
              <a:extLst>
                <a:ext uri="{FF2B5EF4-FFF2-40B4-BE49-F238E27FC236}">
                  <a16:creationId xmlns:a16="http://schemas.microsoft.com/office/drawing/2014/main" id="{2876377C-15EF-0F36-1081-A3DBB0AB7C6F}"/>
                </a:ext>
              </a:extLst>
            </p:cNvPr>
            <p:cNvSpPr/>
            <p:nvPr/>
          </p:nvSpPr>
          <p:spPr>
            <a:xfrm flipH="1" flipV="1">
              <a:off x="4213" y="2159"/>
              <a:ext cx="481" cy="48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直接连接符 322">
              <a:extLst>
                <a:ext uri="{FF2B5EF4-FFF2-40B4-BE49-F238E27FC236}">
                  <a16:creationId xmlns:a16="http://schemas.microsoft.com/office/drawing/2014/main" id="{A704D464-8CC8-37FB-F9F8-4F2C7D9A2658}"/>
                </a:ext>
              </a:extLst>
            </p:cNvPr>
            <p:cNvSpPr/>
            <p:nvPr/>
          </p:nvSpPr>
          <p:spPr>
            <a:xfrm flipH="1" flipV="1">
              <a:off x="4150" y="2205"/>
              <a:ext cx="455" cy="45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直接连接符 323">
              <a:extLst>
                <a:ext uri="{FF2B5EF4-FFF2-40B4-BE49-F238E27FC236}">
                  <a16:creationId xmlns:a16="http://schemas.microsoft.com/office/drawing/2014/main" id="{81AD2AD0-9495-6894-4D6E-A6780E2A36DB}"/>
                </a:ext>
              </a:extLst>
            </p:cNvPr>
            <p:cNvSpPr/>
            <p:nvPr/>
          </p:nvSpPr>
          <p:spPr>
            <a:xfrm flipH="1" flipV="1">
              <a:off x="4059" y="2226"/>
              <a:ext cx="434" cy="43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直接连接符 324">
              <a:extLst>
                <a:ext uri="{FF2B5EF4-FFF2-40B4-BE49-F238E27FC236}">
                  <a16:creationId xmlns:a16="http://schemas.microsoft.com/office/drawing/2014/main" id="{11BDFA12-CAAD-D5B3-9143-D843D233ECD6}"/>
                </a:ext>
              </a:extLst>
            </p:cNvPr>
            <p:cNvSpPr/>
            <p:nvPr/>
          </p:nvSpPr>
          <p:spPr>
            <a:xfrm flipH="1" flipV="1">
              <a:off x="3430" y="2263"/>
              <a:ext cx="397" cy="39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直接连接符 325">
              <a:extLst>
                <a:ext uri="{FF2B5EF4-FFF2-40B4-BE49-F238E27FC236}">
                  <a16:creationId xmlns:a16="http://schemas.microsoft.com/office/drawing/2014/main" id="{F3295020-963D-ACFA-E036-AFD499A9B5F7}"/>
                </a:ext>
              </a:extLst>
            </p:cNvPr>
            <p:cNvSpPr/>
            <p:nvPr/>
          </p:nvSpPr>
          <p:spPr>
            <a:xfrm flipH="1" flipV="1">
              <a:off x="3430" y="2152"/>
              <a:ext cx="508" cy="5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直接连接符 326">
              <a:extLst>
                <a:ext uri="{FF2B5EF4-FFF2-40B4-BE49-F238E27FC236}">
                  <a16:creationId xmlns:a16="http://schemas.microsoft.com/office/drawing/2014/main" id="{17AEF513-FF70-2B22-F107-99A4D4E03E15}"/>
                </a:ext>
              </a:extLst>
            </p:cNvPr>
            <p:cNvSpPr/>
            <p:nvPr/>
          </p:nvSpPr>
          <p:spPr>
            <a:xfrm flipH="1" flipV="1">
              <a:off x="3430" y="2040"/>
              <a:ext cx="655" cy="6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直接连接符 327">
              <a:extLst>
                <a:ext uri="{FF2B5EF4-FFF2-40B4-BE49-F238E27FC236}">
                  <a16:creationId xmlns:a16="http://schemas.microsoft.com/office/drawing/2014/main" id="{0584E49D-4D09-82C1-C575-CB27CDC84BAB}"/>
                </a:ext>
              </a:extLst>
            </p:cNvPr>
            <p:cNvSpPr/>
            <p:nvPr/>
          </p:nvSpPr>
          <p:spPr>
            <a:xfrm flipH="1" flipV="1">
              <a:off x="3430" y="1929"/>
              <a:ext cx="655" cy="6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直接连接符 328">
              <a:extLst>
                <a:ext uri="{FF2B5EF4-FFF2-40B4-BE49-F238E27FC236}">
                  <a16:creationId xmlns:a16="http://schemas.microsoft.com/office/drawing/2014/main" id="{8F938543-C175-1284-320C-472A8ECF2C72}"/>
                </a:ext>
              </a:extLst>
            </p:cNvPr>
            <p:cNvSpPr/>
            <p:nvPr/>
          </p:nvSpPr>
          <p:spPr>
            <a:xfrm>
              <a:off x="3907" y="2124"/>
              <a:ext cx="178" cy="103"/>
            </a:xfrm>
            <a:prstGeom prst="line">
              <a:avLst/>
            </a:prstGeom>
            <a:ln w="28575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直接连接符 329">
              <a:extLst>
                <a:ext uri="{FF2B5EF4-FFF2-40B4-BE49-F238E27FC236}">
                  <a16:creationId xmlns:a16="http://schemas.microsoft.com/office/drawing/2014/main" id="{0682E73C-EAFE-2AF5-36F3-486B1559CE91}"/>
                </a:ext>
              </a:extLst>
            </p:cNvPr>
            <p:cNvSpPr/>
            <p:nvPr/>
          </p:nvSpPr>
          <p:spPr>
            <a:xfrm flipV="1">
              <a:off x="4085" y="841"/>
              <a:ext cx="1" cy="6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直接连接符 330">
              <a:extLst>
                <a:ext uri="{FF2B5EF4-FFF2-40B4-BE49-F238E27FC236}">
                  <a16:creationId xmlns:a16="http://schemas.microsoft.com/office/drawing/2014/main" id="{C2AB7553-9073-E141-5D25-60C3AA15F13A}"/>
                </a:ext>
              </a:extLst>
            </p:cNvPr>
            <p:cNvSpPr/>
            <p:nvPr/>
          </p:nvSpPr>
          <p:spPr>
            <a:xfrm flipH="1" flipV="1">
              <a:off x="3430" y="2374"/>
              <a:ext cx="285" cy="28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直接连接符 331">
              <a:extLst>
                <a:ext uri="{FF2B5EF4-FFF2-40B4-BE49-F238E27FC236}">
                  <a16:creationId xmlns:a16="http://schemas.microsoft.com/office/drawing/2014/main" id="{F68741DD-1992-2ED1-BE53-51BE12D09440}"/>
                </a:ext>
              </a:extLst>
            </p:cNvPr>
            <p:cNvSpPr/>
            <p:nvPr/>
          </p:nvSpPr>
          <p:spPr>
            <a:xfrm flipH="1" flipV="1">
              <a:off x="3430" y="2485"/>
              <a:ext cx="174" cy="17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直接连接符 332">
              <a:extLst>
                <a:ext uri="{FF2B5EF4-FFF2-40B4-BE49-F238E27FC236}">
                  <a16:creationId xmlns:a16="http://schemas.microsoft.com/office/drawing/2014/main" id="{A5D2B5B4-F711-8D32-7753-9B9CABCE86A6}"/>
                </a:ext>
              </a:extLst>
            </p:cNvPr>
            <p:cNvSpPr/>
            <p:nvPr/>
          </p:nvSpPr>
          <p:spPr>
            <a:xfrm flipH="1" flipV="1">
              <a:off x="3430" y="2596"/>
              <a:ext cx="63" cy="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直接连接符 333">
              <a:extLst>
                <a:ext uri="{FF2B5EF4-FFF2-40B4-BE49-F238E27FC236}">
                  <a16:creationId xmlns:a16="http://schemas.microsoft.com/office/drawing/2014/main" id="{509617BD-7D21-CD4C-2AC8-496365566E5A}"/>
                </a:ext>
              </a:extLst>
            </p:cNvPr>
            <p:cNvSpPr/>
            <p:nvPr/>
          </p:nvSpPr>
          <p:spPr>
            <a:xfrm flipH="1" flipV="1">
              <a:off x="4085" y="2585"/>
              <a:ext cx="75" cy="7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直接连接符 334">
              <a:extLst>
                <a:ext uri="{FF2B5EF4-FFF2-40B4-BE49-F238E27FC236}">
                  <a16:creationId xmlns:a16="http://schemas.microsoft.com/office/drawing/2014/main" id="{18F866F7-E28F-B778-F2F6-A0E78D1B37E6}"/>
                </a:ext>
              </a:extLst>
            </p:cNvPr>
            <p:cNvSpPr/>
            <p:nvPr/>
          </p:nvSpPr>
          <p:spPr>
            <a:xfrm>
              <a:off x="3666" y="932"/>
              <a:ext cx="838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直接连接符 335">
              <a:extLst>
                <a:ext uri="{FF2B5EF4-FFF2-40B4-BE49-F238E27FC236}">
                  <a16:creationId xmlns:a16="http://schemas.microsoft.com/office/drawing/2014/main" id="{95B74E43-94CF-D35A-E2FA-777E123A7681}"/>
                </a:ext>
              </a:extLst>
            </p:cNvPr>
            <p:cNvSpPr/>
            <p:nvPr/>
          </p:nvSpPr>
          <p:spPr>
            <a:xfrm flipV="1">
              <a:off x="4320" y="1039"/>
              <a:ext cx="420" cy="41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直接连接符 336">
              <a:extLst>
                <a:ext uri="{FF2B5EF4-FFF2-40B4-BE49-F238E27FC236}">
                  <a16:creationId xmlns:a16="http://schemas.microsoft.com/office/drawing/2014/main" id="{F53ED9CD-4AE4-BA63-31D9-918D6EA5E41A}"/>
                </a:ext>
              </a:extLst>
            </p:cNvPr>
            <p:cNvSpPr/>
            <p:nvPr/>
          </p:nvSpPr>
          <p:spPr>
            <a:xfrm flipH="1" flipV="1">
              <a:off x="4317" y="1482"/>
              <a:ext cx="423" cy="4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直接连接符 337">
              <a:extLst>
                <a:ext uri="{FF2B5EF4-FFF2-40B4-BE49-F238E27FC236}">
                  <a16:creationId xmlns:a16="http://schemas.microsoft.com/office/drawing/2014/main" id="{11357AC8-CE3A-EE6C-62C9-E68562F52B92}"/>
                </a:ext>
              </a:extLst>
            </p:cNvPr>
            <p:cNvSpPr/>
            <p:nvPr/>
          </p:nvSpPr>
          <p:spPr>
            <a:xfrm flipH="1" flipV="1">
              <a:off x="4294" y="1571"/>
              <a:ext cx="446" cy="4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直接连接符 338">
              <a:extLst>
                <a:ext uri="{FF2B5EF4-FFF2-40B4-BE49-F238E27FC236}">
                  <a16:creationId xmlns:a16="http://schemas.microsoft.com/office/drawing/2014/main" id="{04799B1D-BCF7-B28C-A41D-C4B91AD613C5}"/>
                </a:ext>
              </a:extLst>
            </p:cNvPr>
            <p:cNvSpPr/>
            <p:nvPr/>
          </p:nvSpPr>
          <p:spPr>
            <a:xfrm flipH="1" flipV="1">
              <a:off x="4294" y="1682"/>
              <a:ext cx="446" cy="4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直接连接符 339">
              <a:extLst>
                <a:ext uri="{FF2B5EF4-FFF2-40B4-BE49-F238E27FC236}">
                  <a16:creationId xmlns:a16="http://schemas.microsoft.com/office/drawing/2014/main" id="{DC914DB7-F4CD-7BC8-7669-125F47C40ED4}"/>
                </a:ext>
              </a:extLst>
            </p:cNvPr>
            <p:cNvSpPr/>
            <p:nvPr/>
          </p:nvSpPr>
          <p:spPr>
            <a:xfrm flipH="1" flipV="1">
              <a:off x="4294" y="1793"/>
              <a:ext cx="446" cy="4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直接连接符 340">
              <a:extLst>
                <a:ext uri="{FF2B5EF4-FFF2-40B4-BE49-F238E27FC236}">
                  <a16:creationId xmlns:a16="http://schemas.microsoft.com/office/drawing/2014/main" id="{64E44FAB-2C3A-C909-2CDA-059D6BBD545F}"/>
                </a:ext>
              </a:extLst>
            </p:cNvPr>
            <p:cNvSpPr/>
            <p:nvPr/>
          </p:nvSpPr>
          <p:spPr>
            <a:xfrm flipH="1" flipV="1">
              <a:off x="4267" y="1877"/>
              <a:ext cx="473" cy="47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直接连接符 341">
              <a:extLst>
                <a:ext uri="{FF2B5EF4-FFF2-40B4-BE49-F238E27FC236}">
                  <a16:creationId xmlns:a16="http://schemas.microsoft.com/office/drawing/2014/main" id="{B222DE06-0289-EB2A-5E5B-0C46F46465F3}"/>
                </a:ext>
              </a:extLst>
            </p:cNvPr>
            <p:cNvSpPr/>
            <p:nvPr/>
          </p:nvSpPr>
          <p:spPr>
            <a:xfrm>
              <a:off x="3430" y="1482"/>
              <a:ext cx="1310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直接连接符 342">
              <a:extLst>
                <a:ext uri="{FF2B5EF4-FFF2-40B4-BE49-F238E27FC236}">
                  <a16:creationId xmlns:a16="http://schemas.microsoft.com/office/drawing/2014/main" id="{2D87AC0C-137F-FF10-E5CD-EBCB45B8356C}"/>
                </a:ext>
              </a:extLst>
            </p:cNvPr>
            <p:cNvSpPr/>
            <p:nvPr/>
          </p:nvSpPr>
          <p:spPr>
            <a:xfrm flipV="1">
              <a:off x="4320" y="1010"/>
              <a:ext cx="336" cy="3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直接连接符 343">
              <a:extLst>
                <a:ext uri="{FF2B5EF4-FFF2-40B4-BE49-F238E27FC236}">
                  <a16:creationId xmlns:a16="http://schemas.microsoft.com/office/drawing/2014/main" id="{EC4816EF-DF98-DB20-3A58-5EC2A29A2E93}"/>
                </a:ext>
              </a:extLst>
            </p:cNvPr>
            <p:cNvSpPr/>
            <p:nvPr/>
          </p:nvSpPr>
          <p:spPr>
            <a:xfrm flipV="1">
              <a:off x="4320" y="1010"/>
              <a:ext cx="225" cy="2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直接连接符 344">
              <a:extLst>
                <a:ext uri="{FF2B5EF4-FFF2-40B4-BE49-F238E27FC236}">
                  <a16:creationId xmlns:a16="http://schemas.microsoft.com/office/drawing/2014/main" id="{95C3091E-2492-629A-F8B8-F5A2D223BD9D}"/>
                </a:ext>
              </a:extLst>
            </p:cNvPr>
            <p:cNvSpPr/>
            <p:nvPr/>
          </p:nvSpPr>
          <p:spPr>
            <a:xfrm flipV="1">
              <a:off x="4320" y="1010"/>
              <a:ext cx="114" cy="1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直接连接符 345">
              <a:extLst>
                <a:ext uri="{FF2B5EF4-FFF2-40B4-BE49-F238E27FC236}">
                  <a16:creationId xmlns:a16="http://schemas.microsoft.com/office/drawing/2014/main" id="{C9ACABD9-005C-5123-24DB-8A5BDE4DBD38}"/>
                </a:ext>
              </a:extLst>
            </p:cNvPr>
            <p:cNvSpPr/>
            <p:nvPr/>
          </p:nvSpPr>
          <p:spPr>
            <a:xfrm flipV="1">
              <a:off x="3430" y="1040"/>
              <a:ext cx="419" cy="4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直接连接符 346">
              <a:extLst>
                <a:ext uri="{FF2B5EF4-FFF2-40B4-BE49-F238E27FC236}">
                  <a16:creationId xmlns:a16="http://schemas.microsoft.com/office/drawing/2014/main" id="{C84252C2-1018-B3A1-920C-31C305C95D57}"/>
                </a:ext>
              </a:extLst>
            </p:cNvPr>
            <p:cNvSpPr/>
            <p:nvPr/>
          </p:nvSpPr>
          <p:spPr>
            <a:xfrm flipV="1">
              <a:off x="3518" y="1151"/>
              <a:ext cx="331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直接连接符 347">
              <a:extLst>
                <a:ext uri="{FF2B5EF4-FFF2-40B4-BE49-F238E27FC236}">
                  <a16:creationId xmlns:a16="http://schemas.microsoft.com/office/drawing/2014/main" id="{D7A8A163-FCA6-ABBA-2222-C7661B9D7F49}"/>
                </a:ext>
              </a:extLst>
            </p:cNvPr>
            <p:cNvSpPr/>
            <p:nvPr/>
          </p:nvSpPr>
          <p:spPr>
            <a:xfrm flipV="1">
              <a:off x="4328" y="1010"/>
              <a:ext cx="1" cy="472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直接连接符 348">
              <a:extLst>
                <a:ext uri="{FF2B5EF4-FFF2-40B4-BE49-F238E27FC236}">
                  <a16:creationId xmlns:a16="http://schemas.microsoft.com/office/drawing/2014/main" id="{3A2DC6FA-91FC-5BEC-E1BE-49F5D580E751}"/>
                </a:ext>
              </a:extLst>
            </p:cNvPr>
            <p:cNvSpPr/>
            <p:nvPr/>
          </p:nvSpPr>
          <p:spPr>
            <a:xfrm flipV="1">
              <a:off x="3845" y="1010"/>
              <a:ext cx="1" cy="472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直接连接符 349">
              <a:extLst>
                <a:ext uri="{FF2B5EF4-FFF2-40B4-BE49-F238E27FC236}">
                  <a16:creationId xmlns:a16="http://schemas.microsoft.com/office/drawing/2014/main" id="{DF115E7D-9499-CD94-3D70-AF8807056870}"/>
                </a:ext>
              </a:extLst>
            </p:cNvPr>
            <p:cNvSpPr/>
            <p:nvPr/>
          </p:nvSpPr>
          <p:spPr>
            <a:xfrm>
              <a:off x="3875" y="1010"/>
              <a:ext cx="1" cy="47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直接连接符 350">
              <a:extLst>
                <a:ext uri="{FF2B5EF4-FFF2-40B4-BE49-F238E27FC236}">
                  <a16:creationId xmlns:a16="http://schemas.microsoft.com/office/drawing/2014/main" id="{33E88792-5E93-475E-5869-E9450B8B236F}"/>
                </a:ext>
              </a:extLst>
            </p:cNvPr>
            <p:cNvSpPr/>
            <p:nvPr/>
          </p:nvSpPr>
          <p:spPr>
            <a:xfrm>
              <a:off x="4294" y="1010"/>
              <a:ext cx="1" cy="47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直接连接符 351">
              <a:extLst>
                <a:ext uri="{FF2B5EF4-FFF2-40B4-BE49-F238E27FC236}">
                  <a16:creationId xmlns:a16="http://schemas.microsoft.com/office/drawing/2014/main" id="{FB46D87C-084F-4A77-D1FF-0729A2F6E276}"/>
                </a:ext>
              </a:extLst>
            </p:cNvPr>
            <p:cNvSpPr/>
            <p:nvPr/>
          </p:nvSpPr>
          <p:spPr>
            <a:xfrm flipV="1">
              <a:off x="3430" y="1010"/>
              <a:ext cx="226" cy="22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直接连接符 352">
              <a:extLst>
                <a:ext uri="{FF2B5EF4-FFF2-40B4-BE49-F238E27FC236}">
                  <a16:creationId xmlns:a16="http://schemas.microsoft.com/office/drawing/2014/main" id="{A1DF1BE0-56AC-78FE-6B5B-9C799D537677}"/>
                </a:ext>
              </a:extLst>
            </p:cNvPr>
            <p:cNvSpPr/>
            <p:nvPr/>
          </p:nvSpPr>
          <p:spPr>
            <a:xfrm flipV="1">
              <a:off x="3430" y="1010"/>
              <a:ext cx="337" cy="33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直接连接符 353">
              <a:extLst>
                <a:ext uri="{FF2B5EF4-FFF2-40B4-BE49-F238E27FC236}">
                  <a16:creationId xmlns:a16="http://schemas.microsoft.com/office/drawing/2014/main" id="{5DDDAD06-1A92-C202-251E-AAC2957547E0}"/>
                </a:ext>
              </a:extLst>
            </p:cNvPr>
            <p:cNvSpPr/>
            <p:nvPr/>
          </p:nvSpPr>
          <p:spPr>
            <a:xfrm>
              <a:off x="3907" y="1010"/>
              <a:ext cx="1" cy="263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直接连接符 354">
              <a:extLst>
                <a:ext uri="{FF2B5EF4-FFF2-40B4-BE49-F238E27FC236}">
                  <a16:creationId xmlns:a16="http://schemas.microsoft.com/office/drawing/2014/main" id="{940C24FD-D533-2A70-0696-A1E6BF9D375D}"/>
                </a:ext>
              </a:extLst>
            </p:cNvPr>
            <p:cNvSpPr/>
            <p:nvPr/>
          </p:nvSpPr>
          <p:spPr>
            <a:xfrm>
              <a:off x="4263" y="1010"/>
              <a:ext cx="1" cy="263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直接连接符 355">
              <a:extLst>
                <a:ext uri="{FF2B5EF4-FFF2-40B4-BE49-F238E27FC236}">
                  <a16:creationId xmlns:a16="http://schemas.microsoft.com/office/drawing/2014/main" id="{08364A4F-CD7B-8132-2C15-0BD4325111E3}"/>
                </a:ext>
              </a:extLst>
            </p:cNvPr>
            <p:cNvSpPr/>
            <p:nvPr/>
          </p:nvSpPr>
          <p:spPr>
            <a:xfrm flipV="1">
              <a:off x="3740" y="1374"/>
              <a:ext cx="109" cy="1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直接连接符 356">
              <a:extLst>
                <a:ext uri="{FF2B5EF4-FFF2-40B4-BE49-F238E27FC236}">
                  <a16:creationId xmlns:a16="http://schemas.microsoft.com/office/drawing/2014/main" id="{FB94E6AF-BFB2-F198-32B9-2E8F4EADE840}"/>
                </a:ext>
              </a:extLst>
            </p:cNvPr>
            <p:cNvSpPr/>
            <p:nvPr/>
          </p:nvSpPr>
          <p:spPr>
            <a:xfrm flipV="1">
              <a:off x="3629" y="1262"/>
              <a:ext cx="220" cy="2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直接连接符 357">
              <a:extLst>
                <a:ext uri="{FF2B5EF4-FFF2-40B4-BE49-F238E27FC236}">
                  <a16:creationId xmlns:a16="http://schemas.microsoft.com/office/drawing/2014/main" id="{D300E29C-00DA-480D-1836-645A9744741F}"/>
                </a:ext>
              </a:extLst>
            </p:cNvPr>
            <p:cNvSpPr/>
            <p:nvPr/>
          </p:nvSpPr>
          <p:spPr>
            <a:xfrm flipH="1" flipV="1">
              <a:off x="3539" y="1482"/>
              <a:ext cx="336" cy="3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直接连接符 358">
              <a:extLst>
                <a:ext uri="{FF2B5EF4-FFF2-40B4-BE49-F238E27FC236}">
                  <a16:creationId xmlns:a16="http://schemas.microsoft.com/office/drawing/2014/main" id="{942689DD-A0DD-2E83-4E20-7C715FE35F89}"/>
                </a:ext>
              </a:extLst>
            </p:cNvPr>
            <p:cNvSpPr/>
            <p:nvPr/>
          </p:nvSpPr>
          <p:spPr>
            <a:xfrm flipH="1" flipV="1">
              <a:off x="3430" y="1484"/>
              <a:ext cx="477" cy="47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直接连接符 359">
              <a:extLst>
                <a:ext uri="{FF2B5EF4-FFF2-40B4-BE49-F238E27FC236}">
                  <a16:creationId xmlns:a16="http://schemas.microsoft.com/office/drawing/2014/main" id="{646566DD-21E4-699D-AA6B-C4B3D16F95E8}"/>
                </a:ext>
              </a:extLst>
            </p:cNvPr>
            <p:cNvSpPr/>
            <p:nvPr/>
          </p:nvSpPr>
          <p:spPr>
            <a:xfrm flipH="1" flipV="1">
              <a:off x="3650" y="1482"/>
              <a:ext cx="225" cy="2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直接连接符 360">
              <a:extLst>
                <a:ext uri="{FF2B5EF4-FFF2-40B4-BE49-F238E27FC236}">
                  <a16:creationId xmlns:a16="http://schemas.microsoft.com/office/drawing/2014/main" id="{5ADCD0CE-0640-F78D-9C38-38FD12F0CC21}"/>
                </a:ext>
              </a:extLst>
            </p:cNvPr>
            <p:cNvSpPr/>
            <p:nvPr/>
          </p:nvSpPr>
          <p:spPr>
            <a:xfrm flipH="1" flipV="1">
              <a:off x="3761" y="1482"/>
              <a:ext cx="114" cy="1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直接连接符 361">
              <a:extLst>
                <a:ext uri="{FF2B5EF4-FFF2-40B4-BE49-F238E27FC236}">
                  <a16:creationId xmlns:a16="http://schemas.microsoft.com/office/drawing/2014/main" id="{D7ED1732-475D-0EED-D4AC-EEF9C1AD9466}"/>
                </a:ext>
              </a:extLst>
            </p:cNvPr>
            <p:cNvSpPr/>
            <p:nvPr/>
          </p:nvSpPr>
          <p:spPr>
            <a:xfrm flipH="1" flipV="1">
              <a:off x="3430" y="1818"/>
              <a:ext cx="856" cy="8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直接连接符 362">
              <a:extLst>
                <a:ext uri="{FF2B5EF4-FFF2-40B4-BE49-F238E27FC236}">
                  <a16:creationId xmlns:a16="http://schemas.microsoft.com/office/drawing/2014/main" id="{6D6541D7-4B4C-7CA5-C66F-561262BAEA21}"/>
                </a:ext>
              </a:extLst>
            </p:cNvPr>
            <p:cNvSpPr/>
            <p:nvPr/>
          </p:nvSpPr>
          <p:spPr>
            <a:xfrm flipH="1" flipV="1">
              <a:off x="3430" y="1707"/>
              <a:ext cx="947" cy="9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直接连接符 363">
              <a:extLst>
                <a:ext uri="{FF2B5EF4-FFF2-40B4-BE49-F238E27FC236}">
                  <a16:creationId xmlns:a16="http://schemas.microsoft.com/office/drawing/2014/main" id="{657D98CD-8267-DC7E-8790-504890A6EEF4}"/>
                </a:ext>
              </a:extLst>
            </p:cNvPr>
            <p:cNvSpPr/>
            <p:nvPr/>
          </p:nvSpPr>
          <p:spPr>
            <a:xfrm flipH="1" flipV="1">
              <a:off x="3430" y="1595"/>
              <a:ext cx="477" cy="4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直接连接符 364">
              <a:extLst>
                <a:ext uri="{FF2B5EF4-FFF2-40B4-BE49-F238E27FC236}">
                  <a16:creationId xmlns:a16="http://schemas.microsoft.com/office/drawing/2014/main" id="{A08A788E-90AB-C67C-9C9A-7F1CEF0574B0}"/>
                </a:ext>
              </a:extLst>
            </p:cNvPr>
            <p:cNvSpPr/>
            <p:nvPr/>
          </p:nvSpPr>
          <p:spPr>
            <a:xfrm>
              <a:off x="4294" y="1482"/>
              <a:ext cx="1" cy="41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直接连接符 365">
              <a:extLst>
                <a:ext uri="{FF2B5EF4-FFF2-40B4-BE49-F238E27FC236}">
                  <a16:creationId xmlns:a16="http://schemas.microsoft.com/office/drawing/2014/main" id="{EAF6A40D-1ECA-382F-8D3D-759130B1E10B}"/>
                </a:ext>
              </a:extLst>
            </p:cNvPr>
            <p:cNvSpPr/>
            <p:nvPr/>
          </p:nvSpPr>
          <p:spPr>
            <a:xfrm>
              <a:off x="4263" y="1490"/>
              <a:ext cx="1" cy="399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直接连接符 366">
              <a:extLst>
                <a:ext uri="{FF2B5EF4-FFF2-40B4-BE49-F238E27FC236}">
                  <a16:creationId xmlns:a16="http://schemas.microsoft.com/office/drawing/2014/main" id="{3BAFD3A1-9BEB-C906-A3DB-A7E26EDCF9D8}"/>
                </a:ext>
              </a:extLst>
            </p:cNvPr>
            <p:cNvSpPr/>
            <p:nvPr/>
          </p:nvSpPr>
          <p:spPr>
            <a:xfrm>
              <a:off x="3875" y="1482"/>
              <a:ext cx="1" cy="41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直接连接符 367">
              <a:extLst>
                <a:ext uri="{FF2B5EF4-FFF2-40B4-BE49-F238E27FC236}">
                  <a16:creationId xmlns:a16="http://schemas.microsoft.com/office/drawing/2014/main" id="{BAC6B285-B3F2-BBC9-4874-2DE0890F5656}"/>
                </a:ext>
              </a:extLst>
            </p:cNvPr>
            <p:cNvSpPr/>
            <p:nvPr/>
          </p:nvSpPr>
          <p:spPr>
            <a:xfrm>
              <a:off x="3907" y="1490"/>
              <a:ext cx="1" cy="399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直接连接符 368">
              <a:extLst>
                <a:ext uri="{FF2B5EF4-FFF2-40B4-BE49-F238E27FC236}">
                  <a16:creationId xmlns:a16="http://schemas.microsoft.com/office/drawing/2014/main" id="{52ECFA33-A930-DD05-3BD6-2DD0EBAE4A0C}"/>
                </a:ext>
              </a:extLst>
            </p:cNvPr>
            <p:cNvSpPr/>
            <p:nvPr/>
          </p:nvSpPr>
          <p:spPr>
            <a:xfrm>
              <a:off x="3875" y="2112"/>
              <a:ext cx="419" cy="1"/>
            </a:xfrm>
            <a:prstGeom prst="line">
              <a:avLst/>
            </a:prstGeom>
            <a:ln w="28575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直接连接符 369">
              <a:extLst>
                <a:ext uri="{FF2B5EF4-FFF2-40B4-BE49-F238E27FC236}">
                  <a16:creationId xmlns:a16="http://schemas.microsoft.com/office/drawing/2014/main" id="{D2A36231-3D59-4688-9CC7-B4A6C9D8C158}"/>
                </a:ext>
              </a:extLst>
            </p:cNvPr>
            <p:cNvSpPr/>
            <p:nvPr/>
          </p:nvSpPr>
          <p:spPr>
            <a:xfrm>
              <a:off x="3875" y="1902"/>
              <a:ext cx="419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直接连接符 370">
              <a:extLst>
                <a:ext uri="{FF2B5EF4-FFF2-40B4-BE49-F238E27FC236}">
                  <a16:creationId xmlns:a16="http://schemas.microsoft.com/office/drawing/2014/main" id="{FA968107-4CB4-50DD-9744-E2D7049CC5E1}"/>
                </a:ext>
              </a:extLst>
            </p:cNvPr>
            <p:cNvSpPr/>
            <p:nvPr/>
          </p:nvSpPr>
          <p:spPr>
            <a:xfrm>
              <a:off x="3907" y="1893"/>
              <a:ext cx="1" cy="215"/>
            </a:xfrm>
            <a:prstGeom prst="line">
              <a:avLst/>
            </a:prstGeom>
            <a:ln w="28575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直接连接符 371">
              <a:extLst>
                <a:ext uri="{FF2B5EF4-FFF2-40B4-BE49-F238E27FC236}">
                  <a16:creationId xmlns:a16="http://schemas.microsoft.com/office/drawing/2014/main" id="{908A844B-6D54-FB70-6CD1-9BE66110A9C7}"/>
                </a:ext>
              </a:extLst>
            </p:cNvPr>
            <p:cNvSpPr/>
            <p:nvPr/>
          </p:nvSpPr>
          <p:spPr>
            <a:xfrm>
              <a:off x="3875" y="1849"/>
              <a:ext cx="1" cy="263"/>
            </a:xfrm>
            <a:prstGeom prst="line">
              <a:avLst/>
            </a:prstGeom>
            <a:ln w="0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直接连接符 372">
              <a:extLst>
                <a:ext uri="{FF2B5EF4-FFF2-40B4-BE49-F238E27FC236}">
                  <a16:creationId xmlns:a16="http://schemas.microsoft.com/office/drawing/2014/main" id="{B5F05657-EDE4-7A24-181D-49C31A82A9AF}"/>
                </a:ext>
              </a:extLst>
            </p:cNvPr>
            <p:cNvSpPr/>
            <p:nvPr/>
          </p:nvSpPr>
          <p:spPr>
            <a:xfrm>
              <a:off x="4263" y="211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直接连接符 373">
              <a:extLst>
                <a:ext uri="{FF2B5EF4-FFF2-40B4-BE49-F238E27FC236}">
                  <a16:creationId xmlns:a16="http://schemas.microsoft.com/office/drawing/2014/main" id="{CE07A55C-F625-9EB4-C404-1F8CADE6DAD5}"/>
                </a:ext>
              </a:extLst>
            </p:cNvPr>
            <p:cNvSpPr/>
            <p:nvPr/>
          </p:nvSpPr>
          <p:spPr>
            <a:xfrm>
              <a:off x="4263" y="211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直接连接符 374">
              <a:extLst>
                <a:ext uri="{FF2B5EF4-FFF2-40B4-BE49-F238E27FC236}">
                  <a16:creationId xmlns:a16="http://schemas.microsoft.com/office/drawing/2014/main" id="{6F28DA54-7487-BF5E-2D63-7F31AD384EAD}"/>
                </a:ext>
              </a:extLst>
            </p:cNvPr>
            <p:cNvSpPr/>
            <p:nvPr/>
          </p:nvSpPr>
          <p:spPr>
            <a:xfrm>
              <a:off x="4263" y="2318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直接连接符 375">
              <a:extLst>
                <a:ext uri="{FF2B5EF4-FFF2-40B4-BE49-F238E27FC236}">
                  <a16:creationId xmlns:a16="http://schemas.microsoft.com/office/drawing/2014/main" id="{77803732-652E-9107-AEC4-2625441171FA}"/>
                </a:ext>
              </a:extLst>
            </p:cNvPr>
            <p:cNvSpPr/>
            <p:nvPr/>
          </p:nvSpPr>
          <p:spPr>
            <a:xfrm>
              <a:off x="4263" y="1897"/>
              <a:ext cx="1" cy="215"/>
            </a:xfrm>
            <a:prstGeom prst="line">
              <a:avLst/>
            </a:prstGeom>
            <a:ln w="28575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直接连接符 376">
              <a:extLst>
                <a:ext uri="{FF2B5EF4-FFF2-40B4-BE49-F238E27FC236}">
                  <a16:creationId xmlns:a16="http://schemas.microsoft.com/office/drawing/2014/main" id="{C2855DA0-882D-7EEB-DD0A-DF9EC5BC0229}"/>
                </a:ext>
              </a:extLst>
            </p:cNvPr>
            <p:cNvSpPr/>
            <p:nvPr/>
          </p:nvSpPr>
          <p:spPr>
            <a:xfrm>
              <a:off x="4294" y="1849"/>
              <a:ext cx="1" cy="263"/>
            </a:xfrm>
            <a:prstGeom prst="line">
              <a:avLst/>
            </a:prstGeom>
            <a:ln w="0" cap="flat" cmpd="sng">
              <a:solidFill>
                <a:srgbClr val="CC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直接连接符 377">
              <a:extLst>
                <a:ext uri="{FF2B5EF4-FFF2-40B4-BE49-F238E27FC236}">
                  <a16:creationId xmlns:a16="http://schemas.microsoft.com/office/drawing/2014/main" id="{AABA6581-F2C2-BE64-D02C-7653907EFEFC}"/>
                </a:ext>
              </a:extLst>
            </p:cNvPr>
            <p:cNvSpPr/>
            <p:nvPr/>
          </p:nvSpPr>
          <p:spPr>
            <a:xfrm>
              <a:off x="3875" y="1273"/>
              <a:ext cx="419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直接连接符 378">
              <a:extLst>
                <a:ext uri="{FF2B5EF4-FFF2-40B4-BE49-F238E27FC236}">
                  <a16:creationId xmlns:a16="http://schemas.microsoft.com/office/drawing/2014/main" id="{160011D1-231F-407A-E093-B55A9AF8EDFB}"/>
                </a:ext>
              </a:extLst>
            </p:cNvPr>
            <p:cNvSpPr/>
            <p:nvPr/>
          </p:nvSpPr>
          <p:spPr>
            <a:xfrm flipH="1" flipV="1">
              <a:off x="3872" y="1482"/>
              <a:ext cx="3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直接连接符 379">
              <a:extLst>
                <a:ext uri="{FF2B5EF4-FFF2-40B4-BE49-F238E27FC236}">
                  <a16:creationId xmlns:a16="http://schemas.microsoft.com/office/drawing/2014/main" id="{E6FDED2F-48E8-384F-1D5C-64A120980BE5}"/>
                </a:ext>
              </a:extLst>
            </p:cNvPr>
            <p:cNvSpPr/>
            <p:nvPr/>
          </p:nvSpPr>
          <p:spPr>
            <a:xfrm>
              <a:off x="4294" y="148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直接连接符 380">
              <a:extLst>
                <a:ext uri="{FF2B5EF4-FFF2-40B4-BE49-F238E27FC236}">
                  <a16:creationId xmlns:a16="http://schemas.microsoft.com/office/drawing/2014/main" id="{70C617F1-E189-BCEC-8A52-9F6591722D66}"/>
                </a:ext>
              </a:extLst>
            </p:cNvPr>
            <p:cNvSpPr/>
            <p:nvPr/>
          </p:nvSpPr>
          <p:spPr>
            <a:xfrm flipV="1">
              <a:off x="3666" y="587"/>
              <a:ext cx="1" cy="345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直接连接符 381">
              <a:extLst>
                <a:ext uri="{FF2B5EF4-FFF2-40B4-BE49-F238E27FC236}">
                  <a16:creationId xmlns:a16="http://schemas.microsoft.com/office/drawing/2014/main" id="{7310FA4D-403B-DFA0-DDDD-CD70FC3F0540}"/>
                </a:ext>
              </a:extLst>
            </p:cNvPr>
            <p:cNvSpPr/>
            <p:nvPr/>
          </p:nvSpPr>
          <p:spPr>
            <a:xfrm flipV="1">
              <a:off x="3430" y="1010"/>
              <a:ext cx="4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直接连接符 382">
              <a:extLst>
                <a:ext uri="{FF2B5EF4-FFF2-40B4-BE49-F238E27FC236}">
                  <a16:creationId xmlns:a16="http://schemas.microsoft.com/office/drawing/2014/main" id="{AE9B088F-8171-CA11-7629-4DA799048647}"/>
                </a:ext>
              </a:extLst>
            </p:cNvPr>
            <p:cNvSpPr/>
            <p:nvPr/>
          </p:nvSpPr>
          <p:spPr>
            <a:xfrm flipV="1">
              <a:off x="3430" y="1010"/>
              <a:ext cx="115" cy="11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直接连接符 383">
              <a:extLst>
                <a:ext uri="{FF2B5EF4-FFF2-40B4-BE49-F238E27FC236}">
                  <a16:creationId xmlns:a16="http://schemas.microsoft.com/office/drawing/2014/main" id="{9A69AF63-E8B2-0693-D738-D768C269B0A7}"/>
                </a:ext>
              </a:extLst>
            </p:cNvPr>
            <p:cNvSpPr/>
            <p:nvPr/>
          </p:nvSpPr>
          <p:spPr>
            <a:xfrm flipV="1">
              <a:off x="3770" y="932"/>
              <a:ext cx="1" cy="78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直接连接符 384">
              <a:extLst>
                <a:ext uri="{FF2B5EF4-FFF2-40B4-BE49-F238E27FC236}">
                  <a16:creationId xmlns:a16="http://schemas.microsoft.com/office/drawing/2014/main" id="{8C8F9B35-229C-B7D1-6CF7-16588E1F3F62}"/>
                </a:ext>
              </a:extLst>
            </p:cNvPr>
            <p:cNvSpPr/>
            <p:nvPr/>
          </p:nvSpPr>
          <p:spPr>
            <a:xfrm>
              <a:off x="4294" y="619"/>
              <a:ext cx="1" cy="5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直接连接符 385">
              <a:extLst>
                <a:ext uri="{FF2B5EF4-FFF2-40B4-BE49-F238E27FC236}">
                  <a16:creationId xmlns:a16="http://schemas.microsoft.com/office/drawing/2014/main" id="{F8AFE9F6-AC4B-5ABC-1F7D-3734487070E6}"/>
                </a:ext>
              </a:extLst>
            </p:cNvPr>
            <p:cNvSpPr/>
            <p:nvPr/>
          </p:nvSpPr>
          <p:spPr>
            <a:xfrm>
              <a:off x="4294" y="591"/>
              <a:ext cx="1" cy="345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直接连接符 386">
              <a:extLst>
                <a:ext uri="{FF2B5EF4-FFF2-40B4-BE49-F238E27FC236}">
                  <a16:creationId xmlns:a16="http://schemas.microsoft.com/office/drawing/2014/main" id="{0B7EDF0C-3432-B627-258A-8753413564B4}"/>
                </a:ext>
              </a:extLst>
            </p:cNvPr>
            <p:cNvSpPr/>
            <p:nvPr/>
          </p:nvSpPr>
          <p:spPr>
            <a:xfrm>
              <a:off x="3875" y="619"/>
              <a:ext cx="1" cy="5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直接连接符 387">
              <a:extLst>
                <a:ext uri="{FF2B5EF4-FFF2-40B4-BE49-F238E27FC236}">
                  <a16:creationId xmlns:a16="http://schemas.microsoft.com/office/drawing/2014/main" id="{170292BD-4B03-28BB-2BB5-A7611D62A004}"/>
                </a:ext>
              </a:extLst>
            </p:cNvPr>
            <p:cNvSpPr/>
            <p:nvPr/>
          </p:nvSpPr>
          <p:spPr>
            <a:xfrm>
              <a:off x="3875" y="591"/>
              <a:ext cx="1" cy="345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直接连接符 388">
              <a:extLst>
                <a:ext uri="{FF2B5EF4-FFF2-40B4-BE49-F238E27FC236}">
                  <a16:creationId xmlns:a16="http://schemas.microsoft.com/office/drawing/2014/main" id="{4DB49F8E-348D-66F6-3624-B8511679D0DA}"/>
                </a:ext>
              </a:extLst>
            </p:cNvPr>
            <p:cNvSpPr/>
            <p:nvPr/>
          </p:nvSpPr>
          <p:spPr>
            <a:xfrm flipH="1" flipV="1">
              <a:off x="4039" y="932"/>
              <a:ext cx="46" cy="78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直接连接符 389">
              <a:extLst>
                <a:ext uri="{FF2B5EF4-FFF2-40B4-BE49-F238E27FC236}">
                  <a16:creationId xmlns:a16="http://schemas.microsoft.com/office/drawing/2014/main" id="{F74C4EA1-12FE-1CAC-4862-CC4378B7D7D5}"/>
                </a:ext>
              </a:extLst>
            </p:cNvPr>
            <p:cNvSpPr/>
            <p:nvPr/>
          </p:nvSpPr>
          <p:spPr>
            <a:xfrm flipV="1">
              <a:off x="4320" y="1010"/>
              <a:ext cx="3" cy="3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直接连接符 390">
              <a:extLst>
                <a:ext uri="{FF2B5EF4-FFF2-40B4-BE49-F238E27FC236}">
                  <a16:creationId xmlns:a16="http://schemas.microsoft.com/office/drawing/2014/main" id="{A884FEC0-2FC9-E8E1-3A35-958E57B52900}"/>
                </a:ext>
              </a:extLst>
            </p:cNvPr>
            <p:cNvSpPr/>
            <p:nvPr/>
          </p:nvSpPr>
          <p:spPr>
            <a:xfrm>
              <a:off x="4085" y="932"/>
              <a:ext cx="45" cy="78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直接连接符 391">
              <a:extLst>
                <a:ext uri="{FF2B5EF4-FFF2-40B4-BE49-F238E27FC236}">
                  <a16:creationId xmlns:a16="http://schemas.microsoft.com/office/drawing/2014/main" id="{61526F6D-AFBA-2513-3D0A-F8CD5103CE67}"/>
                </a:ext>
              </a:extLst>
            </p:cNvPr>
            <p:cNvSpPr/>
            <p:nvPr/>
          </p:nvSpPr>
          <p:spPr>
            <a:xfrm flipV="1">
              <a:off x="4085" y="1048"/>
              <a:ext cx="1" cy="4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直接连接符 392">
              <a:extLst>
                <a:ext uri="{FF2B5EF4-FFF2-40B4-BE49-F238E27FC236}">
                  <a16:creationId xmlns:a16="http://schemas.microsoft.com/office/drawing/2014/main" id="{C488D0AF-CA71-9EC2-FAA5-BB018126B7E0}"/>
                </a:ext>
              </a:extLst>
            </p:cNvPr>
            <p:cNvSpPr/>
            <p:nvPr/>
          </p:nvSpPr>
          <p:spPr>
            <a:xfrm>
              <a:off x="4085" y="1022"/>
              <a:ext cx="1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直接连接符 393">
              <a:extLst>
                <a:ext uri="{FF2B5EF4-FFF2-40B4-BE49-F238E27FC236}">
                  <a16:creationId xmlns:a16="http://schemas.microsoft.com/office/drawing/2014/main" id="{2B439076-2047-7670-5955-7F57D0E07A18}"/>
                </a:ext>
              </a:extLst>
            </p:cNvPr>
            <p:cNvSpPr/>
            <p:nvPr/>
          </p:nvSpPr>
          <p:spPr>
            <a:xfrm flipV="1">
              <a:off x="4085" y="946"/>
              <a:ext cx="1" cy="5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直接连接符 394">
              <a:extLst>
                <a:ext uri="{FF2B5EF4-FFF2-40B4-BE49-F238E27FC236}">
                  <a16:creationId xmlns:a16="http://schemas.microsoft.com/office/drawing/2014/main" id="{0D941619-4638-F63F-B8DA-330FC4F56621}"/>
                </a:ext>
              </a:extLst>
            </p:cNvPr>
            <p:cNvSpPr/>
            <p:nvPr/>
          </p:nvSpPr>
          <p:spPr>
            <a:xfrm>
              <a:off x="4085" y="920"/>
              <a:ext cx="1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96" name="组合 395">
              <a:extLst>
                <a:ext uri="{FF2B5EF4-FFF2-40B4-BE49-F238E27FC236}">
                  <a16:creationId xmlns:a16="http://schemas.microsoft.com/office/drawing/2014/main" id="{5C16580C-698C-A421-6129-C2D898FA94F7}"/>
                </a:ext>
              </a:extLst>
            </p:cNvPr>
            <p:cNvGrpSpPr/>
            <p:nvPr/>
          </p:nvGrpSpPr>
          <p:grpSpPr>
            <a:xfrm>
              <a:off x="4085" y="343"/>
              <a:ext cx="1" cy="2040"/>
              <a:chOff x="3661" y="1097"/>
              <a:chExt cx="1" cy="2134"/>
            </a:xfrm>
          </p:grpSpPr>
          <p:sp>
            <p:nvSpPr>
              <p:cNvPr id="423" name="直接连接符 422">
                <a:extLst>
                  <a:ext uri="{FF2B5EF4-FFF2-40B4-BE49-F238E27FC236}">
                    <a16:creationId xmlns:a16="http://schemas.microsoft.com/office/drawing/2014/main" id="{9558D637-FC2F-9DC2-2D3F-F3D59A002FBC}"/>
                  </a:ext>
                </a:extLst>
              </p:cNvPr>
              <p:cNvSpPr/>
              <p:nvPr/>
            </p:nvSpPr>
            <p:spPr>
              <a:xfrm flipV="1">
                <a:off x="3661" y="2847"/>
                <a:ext cx="1" cy="3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4" name="直接连接符 423">
                <a:extLst>
                  <a:ext uri="{FF2B5EF4-FFF2-40B4-BE49-F238E27FC236}">
                    <a16:creationId xmlns:a16="http://schemas.microsoft.com/office/drawing/2014/main" id="{269E3E45-9DDB-EF5D-5CBB-7963539B5901}"/>
                  </a:ext>
                </a:extLst>
              </p:cNvPr>
              <p:cNvSpPr/>
              <p:nvPr/>
            </p:nvSpPr>
            <p:spPr>
              <a:xfrm flipV="1">
                <a:off x="3661" y="2717"/>
                <a:ext cx="1" cy="6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5" name="直接连接符 424">
                <a:extLst>
                  <a:ext uri="{FF2B5EF4-FFF2-40B4-BE49-F238E27FC236}">
                    <a16:creationId xmlns:a16="http://schemas.microsoft.com/office/drawing/2014/main" id="{D2F9BD95-AB1C-687E-0B47-29FAFF20B9B3}"/>
                  </a:ext>
                </a:extLst>
              </p:cNvPr>
              <p:cNvSpPr/>
              <p:nvPr/>
            </p:nvSpPr>
            <p:spPr>
              <a:xfrm flipV="1">
                <a:off x="3661" y="2262"/>
                <a:ext cx="1" cy="39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6" name="直接连接符 425">
                <a:extLst>
                  <a:ext uri="{FF2B5EF4-FFF2-40B4-BE49-F238E27FC236}">
                    <a16:creationId xmlns:a16="http://schemas.microsoft.com/office/drawing/2014/main" id="{8C1B739A-9861-3BF5-A1D9-C7B608B2952D}"/>
                  </a:ext>
                </a:extLst>
              </p:cNvPr>
              <p:cNvSpPr/>
              <p:nvPr/>
            </p:nvSpPr>
            <p:spPr>
              <a:xfrm flipV="1">
                <a:off x="3661" y="2132"/>
                <a:ext cx="1" cy="6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7" name="直接连接符 426">
                <a:extLst>
                  <a:ext uri="{FF2B5EF4-FFF2-40B4-BE49-F238E27FC236}">
                    <a16:creationId xmlns:a16="http://schemas.microsoft.com/office/drawing/2014/main" id="{DC954486-4D63-D59B-4DCF-388EB56AF59B}"/>
                  </a:ext>
                </a:extLst>
              </p:cNvPr>
              <p:cNvSpPr/>
              <p:nvPr/>
            </p:nvSpPr>
            <p:spPr>
              <a:xfrm flipV="1">
                <a:off x="3661" y="1677"/>
                <a:ext cx="1" cy="39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8" name="直接连接符 427">
                <a:extLst>
                  <a:ext uri="{FF2B5EF4-FFF2-40B4-BE49-F238E27FC236}">
                    <a16:creationId xmlns:a16="http://schemas.microsoft.com/office/drawing/2014/main" id="{36B0717B-A157-5F5A-E371-56028CE2D1E5}"/>
                  </a:ext>
                </a:extLst>
              </p:cNvPr>
              <p:cNvSpPr/>
              <p:nvPr/>
            </p:nvSpPr>
            <p:spPr>
              <a:xfrm flipV="1">
                <a:off x="3661" y="1097"/>
                <a:ext cx="1" cy="3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9" name="直接连接符 428">
                <a:extLst>
                  <a:ext uri="{FF2B5EF4-FFF2-40B4-BE49-F238E27FC236}">
                    <a16:creationId xmlns:a16="http://schemas.microsoft.com/office/drawing/2014/main" id="{4816A932-D672-1353-9C1D-45FAF1489299}"/>
                  </a:ext>
                </a:extLst>
              </p:cNvPr>
              <p:cNvSpPr/>
              <p:nvPr/>
            </p:nvSpPr>
            <p:spPr>
              <a:xfrm flipV="1">
                <a:off x="3661" y="1559"/>
                <a:ext cx="1" cy="4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97" name="直接连接符 396">
              <a:extLst>
                <a:ext uri="{FF2B5EF4-FFF2-40B4-BE49-F238E27FC236}">
                  <a16:creationId xmlns:a16="http://schemas.microsoft.com/office/drawing/2014/main" id="{867FE5C5-5E20-2317-C189-ACF7E42BD2DB}"/>
                </a:ext>
              </a:extLst>
            </p:cNvPr>
            <p:cNvSpPr/>
            <p:nvPr/>
          </p:nvSpPr>
          <p:spPr>
            <a:xfrm>
              <a:off x="3875" y="434"/>
              <a:ext cx="419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直接连接符 397">
              <a:extLst>
                <a:ext uri="{FF2B5EF4-FFF2-40B4-BE49-F238E27FC236}">
                  <a16:creationId xmlns:a16="http://schemas.microsoft.com/office/drawing/2014/main" id="{5185C9DD-30EF-0650-5391-7EE31235BD0D}"/>
                </a:ext>
              </a:extLst>
            </p:cNvPr>
            <p:cNvSpPr/>
            <p:nvPr/>
          </p:nvSpPr>
          <p:spPr>
            <a:xfrm>
              <a:off x="3907" y="434"/>
              <a:ext cx="1" cy="147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直接连接符 398">
              <a:extLst>
                <a:ext uri="{FF2B5EF4-FFF2-40B4-BE49-F238E27FC236}">
                  <a16:creationId xmlns:a16="http://schemas.microsoft.com/office/drawing/2014/main" id="{B37E7B83-29B8-5A17-5048-66975FD21194}"/>
                </a:ext>
              </a:extLst>
            </p:cNvPr>
            <p:cNvSpPr/>
            <p:nvPr/>
          </p:nvSpPr>
          <p:spPr>
            <a:xfrm>
              <a:off x="3875" y="434"/>
              <a:ext cx="1" cy="14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直接连接符 399">
              <a:extLst>
                <a:ext uri="{FF2B5EF4-FFF2-40B4-BE49-F238E27FC236}">
                  <a16:creationId xmlns:a16="http://schemas.microsoft.com/office/drawing/2014/main" id="{94249B29-68A8-DD1F-8FA3-391960ACB972}"/>
                </a:ext>
              </a:extLst>
            </p:cNvPr>
            <p:cNvSpPr/>
            <p:nvPr/>
          </p:nvSpPr>
          <p:spPr>
            <a:xfrm>
              <a:off x="4294" y="591"/>
              <a:ext cx="1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直接连接符 400">
              <a:extLst>
                <a:ext uri="{FF2B5EF4-FFF2-40B4-BE49-F238E27FC236}">
                  <a16:creationId xmlns:a16="http://schemas.microsoft.com/office/drawing/2014/main" id="{7EB6DF91-51C7-1951-7F5F-451DA8E6B40B}"/>
                </a:ext>
              </a:extLst>
            </p:cNvPr>
            <p:cNvSpPr/>
            <p:nvPr/>
          </p:nvSpPr>
          <p:spPr>
            <a:xfrm>
              <a:off x="4263" y="434"/>
              <a:ext cx="1" cy="147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直接连接符 401">
              <a:extLst>
                <a:ext uri="{FF2B5EF4-FFF2-40B4-BE49-F238E27FC236}">
                  <a16:creationId xmlns:a16="http://schemas.microsoft.com/office/drawing/2014/main" id="{D124E2DC-53E6-174D-CCC7-154234D1237E}"/>
                </a:ext>
              </a:extLst>
            </p:cNvPr>
            <p:cNvSpPr/>
            <p:nvPr/>
          </p:nvSpPr>
          <p:spPr>
            <a:xfrm>
              <a:off x="4294" y="434"/>
              <a:ext cx="1" cy="14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直接连接符 402">
              <a:extLst>
                <a:ext uri="{FF2B5EF4-FFF2-40B4-BE49-F238E27FC236}">
                  <a16:creationId xmlns:a16="http://schemas.microsoft.com/office/drawing/2014/main" id="{8DD4639B-CE16-0C4A-F3F3-3606848D55B5}"/>
                </a:ext>
              </a:extLst>
            </p:cNvPr>
            <p:cNvSpPr/>
            <p:nvPr/>
          </p:nvSpPr>
          <p:spPr>
            <a:xfrm flipV="1">
              <a:off x="4407" y="1150"/>
              <a:ext cx="333" cy="33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直接连接符 403">
              <a:extLst>
                <a:ext uri="{FF2B5EF4-FFF2-40B4-BE49-F238E27FC236}">
                  <a16:creationId xmlns:a16="http://schemas.microsoft.com/office/drawing/2014/main" id="{548AC72A-764F-AD82-2DE7-667AA3B8A65B}"/>
                </a:ext>
              </a:extLst>
            </p:cNvPr>
            <p:cNvSpPr/>
            <p:nvPr/>
          </p:nvSpPr>
          <p:spPr>
            <a:xfrm flipV="1">
              <a:off x="4518" y="1261"/>
              <a:ext cx="222" cy="2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直接连接符 404">
              <a:extLst>
                <a:ext uri="{FF2B5EF4-FFF2-40B4-BE49-F238E27FC236}">
                  <a16:creationId xmlns:a16="http://schemas.microsoft.com/office/drawing/2014/main" id="{F5142D94-2148-0D4C-B197-D85981BCD804}"/>
                </a:ext>
              </a:extLst>
            </p:cNvPr>
            <p:cNvSpPr/>
            <p:nvPr/>
          </p:nvSpPr>
          <p:spPr>
            <a:xfrm flipH="1" flipV="1">
              <a:off x="4539" y="1482"/>
              <a:ext cx="201" cy="20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直接连接符 405">
              <a:extLst>
                <a:ext uri="{FF2B5EF4-FFF2-40B4-BE49-F238E27FC236}">
                  <a16:creationId xmlns:a16="http://schemas.microsoft.com/office/drawing/2014/main" id="{42A3F948-CEA0-7A75-B8AF-C560E6BDC6BC}"/>
                </a:ext>
              </a:extLst>
            </p:cNvPr>
            <p:cNvSpPr/>
            <p:nvPr/>
          </p:nvSpPr>
          <p:spPr>
            <a:xfrm flipH="1" flipV="1">
              <a:off x="4428" y="1482"/>
              <a:ext cx="312" cy="3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直接连接符 406">
              <a:extLst>
                <a:ext uri="{FF2B5EF4-FFF2-40B4-BE49-F238E27FC236}">
                  <a16:creationId xmlns:a16="http://schemas.microsoft.com/office/drawing/2014/main" id="{AA0688B1-4E2C-0602-632D-A599A2B0D521}"/>
                </a:ext>
              </a:extLst>
            </p:cNvPr>
            <p:cNvSpPr/>
            <p:nvPr/>
          </p:nvSpPr>
          <p:spPr>
            <a:xfrm flipV="1">
              <a:off x="4629" y="1372"/>
              <a:ext cx="111" cy="1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直接连接符 407">
              <a:extLst>
                <a:ext uri="{FF2B5EF4-FFF2-40B4-BE49-F238E27FC236}">
                  <a16:creationId xmlns:a16="http://schemas.microsoft.com/office/drawing/2014/main" id="{334CEB85-1AEB-B268-045C-A0E3277397DC}"/>
                </a:ext>
              </a:extLst>
            </p:cNvPr>
            <p:cNvSpPr/>
            <p:nvPr/>
          </p:nvSpPr>
          <p:spPr>
            <a:xfrm flipH="1" flipV="1">
              <a:off x="4650" y="1482"/>
              <a:ext cx="90" cy="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直接连接符 408">
              <a:extLst>
                <a:ext uri="{FF2B5EF4-FFF2-40B4-BE49-F238E27FC236}">
                  <a16:creationId xmlns:a16="http://schemas.microsoft.com/office/drawing/2014/main" id="{92E589BF-C081-D7EC-91E8-5846061A5E8E}"/>
                </a:ext>
              </a:extLst>
            </p:cNvPr>
            <p:cNvSpPr/>
            <p:nvPr/>
          </p:nvSpPr>
          <p:spPr>
            <a:xfrm flipV="1">
              <a:off x="4504" y="591"/>
              <a:ext cx="1" cy="345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直接连接符 409">
              <a:extLst>
                <a:ext uri="{FF2B5EF4-FFF2-40B4-BE49-F238E27FC236}">
                  <a16:creationId xmlns:a16="http://schemas.microsoft.com/office/drawing/2014/main" id="{111B8B52-D0D4-4DDE-04B4-25C4CBC93E31}"/>
                </a:ext>
              </a:extLst>
            </p:cNvPr>
            <p:cNvSpPr/>
            <p:nvPr/>
          </p:nvSpPr>
          <p:spPr>
            <a:xfrm flipV="1">
              <a:off x="4399" y="932"/>
              <a:ext cx="1" cy="78"/>
            </a:xfrm>
            <a:prstGeom prst="line">
              <a:avLst/>
            </a:prstGeom>
            <a:ln w="28575" cap="flat" cmpd="sng">
              <a:solidFill>
                <a:srgbClr val="FF66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直接连接符 410">
              <a:extLst>
                <a:ext uri="{FF2B5EF4-FFF2-40B4-BE49-F238E27FC236}">
                  <a16:creationId xmlns:a16="http://schemas.microsoft.com/office/drawing/2014/main" id="{DC2C21E4-ED3A-97C8-693A-0C34551BD357}"/>
                </a:ext>
              </a:extLst>
            </p:cNvPr>
            <p:cNvSpPr/>
            <p:nvPr/>
          </p:nvSpPr>
          <p:spPr>
            <a:xfrm>
              <a:off x="4399" y="591"/>
              <a:ext cx="1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直接连接符 411">
              <a:extLst>
                <a:ext uri="{FF2B5EF4-FFF2-40B4-BE49-F238E27FC236}">
                  <a16:creationId xmlns:a16="http://schemas.microsoft.com/office/drawing/2014/main" id="{3EE723C2-9805-569E-0BC3-A1ED45A08174}"/>
                </a:ext>
              </a:extLst>
            </p:cNvPr>
            <p:cNvSpPr/>
            <p:nvPr/>
          </p:nvSpPr>
          <p:spPr>
            <a:xfrm>
              <a:off x="4504" y="93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直接连接符 412">
              <a:extLst>
                <a:ext uri="{FF2B5EF4-FFF2-40B4-BE49-F238E27FC236}">
                  <a16:creationId xmlns:a16="http://schemas.microsoft.com/office/drawing/2014/main" id="{3B116D26-2AD4-A312-FD88-F93B57EB2817}"/>
                </a:ext>
              </a:extLst>
            </p:cNvPr>
            <p:cNvSpPr/>
            <p:nvPr/>
          </p:nvSpPr>
          <p:spPr>
            <a:xfrm>
              <a:off x="4740" y="101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直接连接符 413">
              <a:extLst>
                <a:ext uri="{FF2B5EF4-FFF2-40B4-BE49-F238E27FC236}">
                  <a16:creationId xmlns:a16="http://schemas.microsoft.com/office/drawing/2014/main" id="{C34F8444-2870-9713-48FE-E9B4F59F618C}"/>
                </a:ext>
              </a:extLst>
            </p:cNvPr>
            <p:cNvSpPr/>
            <p:nvPr/>
          </p:nvSpPr>
          <p:spPr>
            <a:xfrm>
              <a:off x="4740" y="148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直接连接符 414">
              <a:extLst>
                <a:ext uri="{FF2B5EF4-FFF2-40B4-BE49-F238E27FC236}">
                  <a16:creationId xmlns:a16="http://schemas.microsoft.com/office/drawing/2014/main" id="{119504E4-8E76-CB2D-3A92-F481C335731F}"/>
                </a:ext>
              </a:extLst>
            </p:cNvPr>
            <p:cNvSpPr/>
            <p:nvPr/>
          </p:nvSpPr>
          <p:spPr>
            <a:xfrm>
              <a:off x="4740" y="101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直接连接符 415">
              <a:extLst>
                <a:ext uri="{FF2B5EF4-FFF2-40B4-BE49-F238E27FC236}">
                  <a16:creationId xmlns:a16="http://schemas.microsoft.com/office/drawing/2014/main" id="{5FA8FDB5-066E-BBE3-8049-02079DBB0674}"/>
                </a:ext>
              </a:extLst>
            </p:cNvPr>
            <p:cNvSpPr/>
            <p:nvPr/>
          </p:nvSpPr>
          <p:spPr>
            <a:xfrm>
              <a:off x="4740" y="148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直接连接符 416">
              <a:extLst>
                <a:ext uri="{FF2B5EF4-FFF2-40B4-BE49-F238E27FC236}">
                  <a16:creationId xmlns:a16="http://schemas.microsoft.com/office/drawing/2014/main" id="{C7FAD4CC-1A8E-2A04-B239-F6442449EBCC}"/>
                </a:ext>
              </a:extLst>
            </p:cNvPr>
            <p:cNvSpPr/>
            <p:nvPr/>
          </p:nvSpPr>
          <p:spPr>
            <a:xfrm>
              <a:off x="4263" y="211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直接连接符 417">
              <a:extLst>
                <a:ext uri="{FF2B5EF4-FFF2-40B4-BE49-F238E27FC236}">
                  <a16:creationId xmlns:a16="http://schemas.microsoft.com/office/drawing/2014/main" id="{C19649E5-1188-5EBF-0B44-4DAEB7579186}"/>
                </a:ext>
              </a:extLst>
            </p:cNvPr>
            <p:cNvSpPr/>
            <p:nvPr/>
          </p:nvSpPr>
          <p:spPr>
            <a:xfrm>
              <a:off x="4263" y="2318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直接连接符 418">
              <a:extLst>
                <a:ext uri="{FF2B5EF4-FFF2-40B4-BE49-F238E27FC236}">
                  <a16:creationId xmlns:a16="http://schemas.microsoft.com/office/drawing/2014/main" id="{ACEED502-C97B-62A3-AF04-62E1C9EA11C6}"/>
                </a:ext>
              </a:extLst>
            </p:cNvPr>
            <p:cNvSpPr/>
            <p:nvPr/>
          </p:nvSpPr>
          <p:spPr>
            <a:xfrm>
              <a:off x="4263" y="211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直接连接符 419">
              <a:extLst>
                <a:ext uri="{FF2B5EF4-FFF2-40B4-BE49-F238E27FC236}">
                  <a16:creationId xmlns:a16="http://schemas.microsoft.com/office/drawing/2014/main" id="{2946FFA3-ADD0-4D0A-427A-D7EA352AAAFA}"/>
                </a:ext>
              </a:extLst>
            </p:cNvPr>
            <p:cNvSpPr/>
            <p:nvPr/>
          </p:nvSpPr>
          <p:spPr>
            <a:xfrm>
              <a:off x="3430" y="1010"/>
              <a:ext cx="1310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直接连接符 420">
              <a:extLst>
                <a:ext uri="{FF2B5EF4-FFF2-40B4-BE49-F238E27FC236}">
                  <a16:creationId xmlns:a16="http://schemas.microsoft.com/office/drawing/2014/main" id="{D28B41A5-5A80-6A90-E0C0-8A0CDC5E78E3}"/>
                </a:ext>
              </a:extLst>
            </p:cNvPr>
            <p:cNvSpPr/>
            <p:nvPr/>
          </p:nvSpPr>
          <p:spPr>
            <a:xfrm>
              <a:off x="3790" y="48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直接连接符 421">
              <a:extLst>
                <a:ext uri="{FF2B5EF4-FFF2-40B4-BE49-F238E27FC236}">
                  <a16:creationId xmlns:a16="http://schemas.microsoft.com/office/drawing/2014/main" id="{C42E3072-5E34-4DB3-34F6-C618DCB0D489}"/>
                </a:ext>
              </a:extLst>
            </p:cNvPr>
            <p:cNvSpPr/>
            <p:nvPr/>
          </p:nvSpPr>
          <p:spPr>
            <a:xfrm>
              <a:off x="3666" y="591"/>
              <a:ext cx="838" cy="1"/>
            </a:xfrm>
            <a:prstGeom prst="line">
              <a:avLst/>
            </a:prstGeom>
            <a:ln w="28575" cap="flat" cmpd="sng">
              <a:solidFill>
                <a:srgbClr val="00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30" name="组合 429">
            <a:extLst>
              <a:ext uri="{FF2B5EF4-FFF2-40B4-BE49-F238E27FC236}">
                <a16:creationId xmlns:a16="http://schemas.microsoft.com/office/drawing/2014/main" id="{C9B67266-1F22-9E4C-10D3-0C0722490E59}"/>
              </a:ext>
            </a:extLst>
          </p:cNvPr>
          <p:cNvGrpSpPr/>
          <p:nvPr/>
        </p:nvGrpSpPr>
        <p:grpSpPr>
          <a:xfrm>
            <a:off x="3403601" y="3284540"/>
            <a:ext cx="2897188" cy="1614488"/>
            <a:chOff x="2144" y="2069"/>
            <a:chExt cx="1825" cy="1017"/>
          </a:xfrm>
        </p:grpSpPr>
        <p:sp>
          <p:nvSpPr>
            <p:cNvPr id="431" name="文本框 430">
              <a:extLst>
                <a:ext uri="{FF2B5EF4-FFF2-40B4-BE49-F238E27FC236}">
                  <a16:creationId xmlns:a16="http://schemas.microsoft.com/office/drawing/2014/main" id="{43D4D6D1-FC61-3A74-D937-823E165EABDF}"/>
                </a:ext>
              </a:extLst>
            </p:cNvPr>
            <p:cNvSpPr txBox="1"/>
            <p:nvPr/>
          </p:nvSpPr>
          <p:spPr>
            <a:xfrm>
              <a:off x="2144" y="2855"/>
              <a:ext cx="986" cy="231"/>
            </a:xfrm>
            <a:prstGeom prst="rect">
              <a:avLst/>
            </a:prstGeom>
            <a:solidFill>
              <a:schemeClr val="accent5"/>
            </a:solidFill>
            <a:ln w="9525">
              <a:solidFill>
                <a:srgbClr val="FF0000"/>
              </a:solidFill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</a:rPr>
                <a:t>省略了钻孔深</a:t>
              </a:r>
            </a:p>
          </p:txBody>
        </p:sp>
        <p:sp>
          <p:nvSpPr>
            <p:cNvPr id="433" name="直接连接符 432">
              <a:extLst>
                <a:ext uri="{FF2B5EF4-FFF2-40B4-BE49-F238E27FC236}">
                  <a16:creationId xmlns:a16="http://schemas.microsoft.com/office/drawing/2014/main" id="{8B13EE26-A49E-AB14-2ACA-4670CDF0864C}"/>
                </a:ext>
              </a:extLst>
            </p:cNvPr>
            <p:cNvSpPr/>
            <p:nvPr/>
          </p:nvSpPr>
          <p:spPr>
            <a:xfrm flipH="1">
              <a:off x="2744" y="2069"/>
              <a:ext cx="1225" cy="771"/>
            </a:xfrm>
            <a:prstGeom prst="line">
              <a:avLst/>
            </a:prstGeom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5077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4" grpId="0" animBg="1"/>
      <p:bldP spid="197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9B30CE09-BA90-55C8-0DEF-0A8950531FEF}"/>
              </a:ext>
            </a:extLst>
          </p:cNvPr>
          <p:cNvSpPr txBox="1"/>
          <p:nvPr/>
        </p:nvSpPr>
        <p:spPr>
          <a:xfrm>
            <a:off x="593725" y="327025"/>
            <a:ext cx="184150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endParaRPr b="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6BA92E43-D14E-2DFD-D449-30B9665FAC93}"/>
              </a:ext>
            </a:extLst>
          </p:cNvPr>
          <p:cNvSpPr txBox="1"/>
          <p:nvPr/>
        </p:nvSpPr>
        <p:spPr>
          <a:xfrm>
            <a:off x="634197" y="167779"/>
            <a:ext cx="3280065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③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ea typeface="+mn-ea"/>
              </a:rPr>
              <a:t>旋入端长度</a:t>
            </a:r>
            <a:r>
              <a:rPr kumimoji="0" lang="en-US" altLang="zh-CN" sz="2400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ea typeface="+mn-ea"/>
              </a:rPr>
              <a:t>bm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ea"/>
                <a:ea typeface="+mn-ea"/>
              </a:rPr>
              <a:t>的确定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365201B0-48C1-0128-DC50-D93BAC06CF47}"/>
              </a:ext>
            </a:extLst>
          </p:cNvPr>
          <p:cNvSpPr txBox="1"/>
          <p:nvPr/>
        </p:nvSpPr>
        <p:spPr>
          <a:xfrm>
            <a:off x="983574" y="730984"/>
            <a:ext cx="7329251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 err="1">
                <a:solidFill>
                  <a:srgbClr val="FF0000"/>
                </a:solidFill>
                <a:latin typeface="+mn-ea"/>
                <a:ea typeface="+mn-ea"/>
              </a:rPr>
              <a:t>b</a:t>
            </a:r>
            <a:r>
              <a:rPr lang="en-US" altLang="zh-CN" sz="2000" baseline="-25000" dirty="0" err="1">
                <a:solidFill>
                  <a:srgbClr val="FF0000"/>
                </a:solidFill>
                <a:latin typeface="+mn-ea"/>
                <a:ea typeface="+mn-ea"/>
              </a:rPr>
              <a:t>m</a:t>
            </a:r>
            <a:r>
              <a:rPr lang="zh-CN" altLang="en-US" sz="2000" dirty="0">
                <a:solidFill>
                  <a:srgbClr val="000000"/>
                </a:solidFill>
                <a:latin typeface="+mn-ea"/>
                <a:ea typeface="+mn-ea"/>
              </a:rPr>
              <a:t>的长度可根据螺孔的材料选用，根据</a:t>
            </a:r>
            <a:r>
              <a:rPr lang="en-US" altLang="zh-CN" sz="2000" dirty="0">
                <a:solidFill>
                  <a:srgbClr val="000000"/>
                </a:solidFill>
                <a:latin typeface="+mn-ea"/>
                <a:ea typeface="+mn-ea"/>
              </a:rPr>
              <a:t>GB</a:t>
            </a:r>
            <a:r>
              <a:rPr lang="zh-CN" altLang="en-US" sz="2000" dirty="0">
                <a:solidFill>
                  <a:srgbClr val="000000"/>
                </a:solidFill>
                <a:latin typeface="+mn-ea"/>
                <a:ea typeface="+mn-ea"/>
              </a:rPr>
              <a:t>规定，</a:t>
            </a:r>
            <a:r>
              <a:rPr lang="en-US" altLang="zh-CN" sz="2000" dirty="0" err="1">
                <a:solidFill>
                  <a:srgbClr val="FF0000"/>
                </a:solidFill>
                <a:latin typeface="+mn-ea"/>
                <a:ea typeface="+mn-ea"/>
              </a:rPr>
              <a:t>b</a:t>
            </a:r>
            <a:r>
              <a:rPr lang="en-US" altLang="zh-CN" sz="2000" baseline="-25000" dirty="0" err="1">
                <a:solidFill>
                  <a:srgbClr val="FF0000"/>
                </a:solidFill>
                <a:latin typeface="+mn-ea"/>
                <a:ea typeface="+mn-ea"/>
              </a:rPr>
              <a:t>m</a:t>
            </a:r>
            <a:r>
              <a:rPr lang="zh-CN" altLang="en-US" sz="2000" dirty="0">
                <a:solidFill>
                  <a:srgbClr val="000000"/>
                </a:solidFill>
                <a:latin typeface="+mn-ea"/>
                <a:ea typeface="+mn-ea"/>
              </a:rPr>
              <a:t>有四种长度：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E3FA0F4E-E879-D60A-BB80-467F4FF3A766}"/>
              </a:ext>
            </a:extLst>
          </p:cNvPr>
          <p:cNvSpPr txBox="1"/>
          <p:nvPr/>
        </p:nvSpPr>
        <p:spPr>
          <a:xfrm>
            <a:off x="1183093" y="1316963"/>
            <a:ext cx="7065963" cy="7016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=d 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(GB/T897</a:t>
            </a:r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1988)</a:t>
            </a:r>
            <a:r>
              <a:rPr lang="zh-CN" altLang="en-US" sz="2000" dirty="0" err="1">
                <a:solidFill>
                  <a:srgbClr val="FF3300"/>
                </a:solidFill>
                <a:latin typeface="Times New Roman" panose="02020603050405020304" pitchFamily="18" charset="0"/>
              </a:rPr>
              <a:t>　　　　　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=1.25d 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(GB/T898</a:t>
            </a:r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1988)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 </a:t>
            </a:r>
          </a:p>
          <a:p>
            <a:pPr eaLnBrk="0" hangingPunct="0"/>
            <a:r>
              <a:rPr lang="zh-CN" altLang="en-US" sz="2000" dirty="0" err="1">
                <a:solidFill>
                  <a:srgbClr val="FF3300"/>
                </a:solidFill>
                <a:latin typeface="Times New Roman" panose="02020603050405020304" pitchFamily="18" charset="0"/>
              </a:rPr>
              <a:t>　 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=1.5d 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(GB/T899</a:t>
            </a:r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1988)</a:t>
            </a:r>
            <a:r>
              <a:rPr lang="zh-CN" altLang="en-US" sz="2000" dirty="0" err="1">
                <a:solidFill>
                  <a:srgbClr val="0033CC"/>
                </a:solidFill>
                <a:latin typeface="Times New Roman" panose="02020603050405020304" pitchFamily="18" charset="0"/>
              </a:rPr>
              <a:t>　　　   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=2d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 (GB/T900</a:t>
            </a:r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1988)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AB198C2-BCAF-D2C2-D486-F174F40E3C13}"/>
              </a:ext>
            </a:extLst>
          </p:cNvPr>
          <p:cNvSpPr txBox="1"/>
          <p:nvPr/>
        </p:nvSpPr>
        <p:spPr>
          <a:xfrm>
            <a:off x="4332560" y="3479800"/>
            <a:ext cx="4191000" cy="10064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eaLnBrk="0" hangingPunct="0"/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钢和青铜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取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=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；</a:t>
            </a:r>
          </a:p>
          <a:p>
            <a:pPr eaLnBrk="0" hangingPunct="0"/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铸铁</a:t>
            </a:r>
            <a:r>
              <a:rPr lang="zh-CN" altLang="en-US" sz="2000" dirty="0">
                <a:solidFill>
                  <a:srgbClr val="00CC99"/>
                </a:solidFill>
                <a:latin typeface="Times New Roman" panose="02020603050405020304" pitchFamily="18" charset="0"/>
              </a:rPr>
              <a:t> 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      取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1.25d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或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1.5d</a:t>
            </a:r>
          </a:p>
          <a:p>
            <a:pPr eaLnBrk="0" hangingPunct="0"/>
            <a:r>
              <a:rPr lang="zh-CN" altLang="en-US" sz="2000" dirty="0">
                <a:solidFill>
                  <a:srgbClr val="0033CC"/>
                </a:solidFill>
                <a:latin typeface="Times New Roman" panose="02020603050405020304" pitchFamily="18" charset="0"/>
              </a:rPr>
              <a:t>铝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           取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000" baseline="-30000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2d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475D22C-DBB5-91D3-289D-8CC3C0568840}"/>
              </a:ext>
            </a:extLst>
          </p:cNvPr>
          <p:cNvSpPr txBox="1"/>
          <p:nvPr/>
        </p:nvSpPr>
        <p:spPr>
          <a:xfrm>
            <a:off x="4678290" y="5130799"/>
            <a:ext cx="2998934" cy="7112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0000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双头螺柱等的型式、尺寸和规定标记可查阅附表</a:t>
            </a:r>
          </a:p>
        </p:txBody>
      </p:sp>
      <p:sp>
        <p:nvSpPr>
          <p:cNvPr id="10" name="直接连接符 9">
            <a:extLst>
              <a:ext uri="{FF2B5EF4-FFF2-40B4-BE49-F238E27FC236}">
                <a16:creationId xmlns:a16="http://schemas.microsoft.com/office/drawing/2014/main" id="{F41C1E7C-EA27-B459-7849-98B0218D7E65}"/>
              </a:ext>
            </a:extLst>
          </p:cNvPr>
          <p:cNvSpPr/>
          <p:nvPr/>
        </p:nvSpPr>
        <p:spPr>
          <a:xfrm flipH="1" flipV="1">
            <a:off x="1409700" y="4095751"/>
            <a:ext cx="1104900" cy="400049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D8A302C4-091C-9CC8-109A-E25541DDEF62}"/>
              </a:ext>
            </a:extLst>
          </p:cNvPr>
          <p:cNvSpPr txBox="1"/>
          <p:nvPr/>
        </p:nvSpPr>
        <p:spPr>
          <a:xfrm>
            <a:off x="304800" y="3733800"/>
            <a:ext cx="1104900" cy="6413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dirty="0">
                <a:solidFill>
                  <a:srgbClr val="006600"/>
                </a:solidFill>
                <a:latin typeface="Times New Roman" panose="02020603050405020304" pitchFamily="18" charset="0"/>
              </a:rPr>
              <a:t>旋入端螺</a:t>
            </a:r>
          </a:p>
          <a:p>
            <a:r>
              <a:rPr lang="zh-CN" altLang="en-US" dirty="0">
                <a:solidFill>
                  <a:srgbClr val="006600"/>
                </a:solidFill>
                <a:latin typeface="Times New Roman" panose="02020603050405020304" pitchFamily="18" charset="0"/>
              </a:rPr>
              <a:t>纹终止线</a:t>
            </a:r>
            <a:endParaRPr lang="zh-CN" altLang="en-US">
              <a:solidFill>
                <a:srgbClr val="0066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" name="直接连接符 11">
            <a:extLst>
              <a:ext uri="{FF2B5EF4-FFF2-40B4-BE49-F238E27FC236}">
                <a16:creationId xmlns:a16="http://schemas.microsoft.com/office/drawing/2014/main" id="{B2C56442-2575-07E6-8FBF-CF0C159C2D95}"/>
              </a:ext>
            </a:extLst>
          </p:cNvPr>
          <p:cNvSpPr/>
          <p:nvPr/>
        </p:nvSpPr>
        <p:spPr>
          <a:xfrm flipH="1" flipV="1">
            <a:off x="1066800" y="3200400"/>
            <a:ext cx="1447800" cy="99060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F8E1AB2D-EDB0-1A99-12DD-537B6BCC4661}"/>
              </a:ext>
            </a:extLst>
          </p:cNvPr>
          <p:cNvSpPr txBox="1"/>
          <p:nvPr/>
        </p:nvSpPr>
        <p:spPr>
          <a:xfrm>
            <a:off x="304800" y="2635250"/>
            <a:ext cx="1104900" cy="64135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dirty="0">
                <a:solidFill>
                  <a:srgbClr val="CC3300"/>
                </a:solidFill>
                <a:latin typeface="Times New Roman" panose="02020603050405020304" pitchFamily="18" charset="0"/>
              </a:rPr>
              <a:t>紧固端螺</a:t>
            </a:r>
          </a:p>
          <a:p>
            <a:r>
              <a:rPr lang="zh-CN" altLang="en-US" dirty="0">
                <a:solidFill>
                  <a:srgbClr val="CC3300"/>
                </a:solidFill>
                <a:latin typeface="Times New Roman" panose="02020603050405020304" pitchFamily="18" charset="0"/>
              </a:rPr>
              <a:t>纹终止线</a:t>
            </a:r>
            <a:endParaRPr lang="zh-CN" altLang="en-US">
              <a:solidFill>
                <a:srgbClr val="CC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0B185FE-B070-8B18-68F7-83138C1E1403}"/>
              </a:ext>
            </a:extLst>
          </p:cNvPr>
          <p:cNvSpPr txBox="1"/>
          <p:nvPr/>
        </p:nvSpPr>
        <p:spPr>
          <a:xfrm>
            <a:off x="4424363" y="2979594"/>
            <a:ext cx="35067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/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通常当被旋入零件的材料为：</a:t>
            </a:r>
            <a:endParaRPr lang="zh-CN" altLang="en-US" b="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9ADBB7ED-FD39-BB57-4EAB-F0953A6AD013}"/>
              </a:ext>
            </a:extLst>
          </p:cNvPr>
          <p:cNvSpPr txBox="1"/>
          <p:nvPr/>
        </p:nvSpPr>
        <p:spPr>
          <a:xfrm>
            <a:off x="4251325" y="2460625"/>
            <a:ext cx="184150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endParaRPr b="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470D06AB-D23E-1390-EDB6-0D7E77D97F94}"/>
              </a:ext>
            </a:extLst>
          </p:cNvPr>
          <p:cNvGrpSpPr/>
          <p:nvPr/>
        </p:nvGrpSpPr>
        <p:grpSpPr>
          <a:xfrm>
            <a:off x="1190625" y="2209800"/>
            <a:ext cx="3233738" cy="3597275"/>
            <a:chOff x="750" y="1392"/>
            <a:chExt cx="2037" cy="2266"/>
          </a:xfrm>
        </p:grpSpPr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6D7B6787-3F59-B5BF-297C-FF94F3C886E9}"/>
                </a:ext>
              </a:extLst>
            </p:cNvPr>
            <p:cNvSpPr/>
            <p:nvPr/>
          </p:nvSpPr>
          <p:spPr>
            <a:xfrm flipV="1">
              <a:off x="1612" y="1685"/>
              <a:ext cx="672" cy="288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A5DB871A-02B5-C14C-481D-F6F698C306F5}"/>
                </a:ext>
              </a:extLst>
            </p:cNvPr>
            <p:cNvSpPr txBox="1"/>
            <p:nvPr/>
          </p:nvSpPr>
          <p:spPr>
            <a:xfrm>
              <a:off x="2236" y="1555"/>
              <a:ext cx="551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紧固端</a:t>
              </a: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64090832-7EE7-9A93-4B36-30F82EE028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92" y="1392"/>
              <a:ext cx="580" cy="17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双头螺柱</a:t>
              </a:r>
            </a:p>
          </p:txBody>
        </p: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2817FB44-6F5D-AF46-1F63-95BE85928887}"/>
                </a:ext>
              </a:extLst>
            </p:cNvPr>
            <p:cNvGrpSpPr/>
            <p:nvPr/>
          </p:nvGrpSpPr>
          <p:grpSpPr>
            <a:xfrm>
              <a:off x="1665" y="1776"/>
              <a:ext cx="1" cy="1541"/>
              <a:chOff x="3975" y="2011"/>
              <a:chExt cx="1" cy="1541"/>
            </a:xfrm>
          </p:grpSpPr>
          <p:sp>
            <p:nvSpPr>
              <p:cNvPr id="84" name="直接连接符 83">
                <a:extLst>
                  <a:ext uri="{FF2B5EF4-FFF2-40B4-BE49-F238E27FC236}">
                    <a16:creationId xmlns:a16="http://schemas.microsoft.com/office/drawing/2014/main" id="{FA1753AB-E85C-5569-E9DE-D8BF05EA1D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75" y="2011"/>
                <a:ext cx="1" cy="4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直接连接符 84">
                <a:extLst>
                  <a:ext uri="{FF2B5EF4-FFF2-40B4-BE49-F238E27FC236}">
                    <a16:creationId xmlns:a16="http://schemas.microsoft.com/office/drawing/2014/main" id="{56BEA229-4887-2A53-EBC7-2A8C9D8875F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75" y="2485"/>
                <a:ext cx="1" cy="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AD5B5E23-0D8F-DD7B-C1B3-C432855EBF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75" y="2603"/>
                <a:ext cx="1" cy="35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B429F6F3-665C-BB4B-94F3-89D27EDD92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75" y="3019"/>
                <a:ext cx="1" cy="5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CE39C4E0-4BB9-2A11-F534-2146D6BF25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75" y="3136"/>
                <a:ext cx="1" cy="4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5D3EB445-F81D-DAF9-B6D8-878975847E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7" y="283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7948BFB8-CE6F-DC3B-1ACC-1C1C8EF93A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8" y="1881"/>
              <a:ext cx="2" cy="2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B65A9D7B-92A1-5C5E-4FCA-B5A8EC1AB6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1929"/>
              <a:ext cx="1" cy="124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58AF8444-D420-801F-4810-6CD531E227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56" y="1929"/>
              <a:ext cx="1" cy="124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A23636B1-8AEF-71E4-33EA-27D062E81C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2837"/>
              <a:ext cx="383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B639BBF9-74EB-C22A-6854-5C8A2FF77D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3172"/>
              <a:ext cx="383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9DA6D72A-7269-779A-31B4-B48853BB6E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21" y="3218"/>
              <a:ext cx="287" cy="3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6185B048-F21F-01A5-CCDC-35DB496C7F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2" y="2837"/>
              <a:ext cx="1" cy="3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97318D71-F411-7088-FFB6-26051FFCE3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3172"/>
              <a:ext cx="48" cy="46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5C997DAA-D3F8-2970-6B97-338B30C1E4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7" y="2837"/>
              <a:ext cx="1" cy="3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661889BC-7A96-310D-A789-86A435A003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8" y="3218"/>
              <a:ext cx="2" cy="3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8CA99877-DAC7-CD11-D44C-8AF954CC2CD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808" y="3172"/>
              <a:ext cx="48" cy="46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702E6F4E-138C-EB61-5B0C-15665B02BD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7" y="283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3A61F4DA-34D8-4751-D0A5-8A7A959806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8" y="2084"/>
              <a:ext cx="23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任意多边形 284709">
              <a:extLst>
                <a:ext uri="{FF2B5EF4-FFF2-40B4-BE49-F238E27FC236}">
                  <a16:creationId xmlns:a16="http://schemas.microsoft.com/office/drawing/2014/main" id="{FAAAF42A-DFC2-9F95-94D6-270F89F405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2073"/>
              <a:ext cx="75" cy="24"/>
            </a:xfrm>
            <a:custGeom>
              <a:avLst/>
              <a:gdLst/>
              <a:ahLst/>
              <a:cxnLst/>
              <a:rect l="0" t="0" r="0" b="0"/>
              <a:pathLst>
                <a:path w="370" h="123">
                  <a:moveTo>
                    <a:pt x="370" y="0"/>
                  </a:moveTo>
                  <a:lnTo>
                    <a:pt x="370" y="123"/>
                  </a:lnTo>
                  <a:lnTo>
                    <a:pt x="0" y="61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任意多边形 284710">
              <a:extLst>
                <a:ext uri="{FF2B5EF4-FFF2-40B4-BE49-F238E27FC236}">
                  <a16:creationId xmlns:a16="http://schemas.microsoft.com/office/drawing/2014/main" id="{55EEEA53-1B10-073C-55B9-7B60DC8785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2073"/>
              <a:ext cx="75" cy="24"/>
            </a:xfrm>
            <a:custGeom>
              <a:avLst/>
              <a:gdLst/>
              <a:ahLst/>
              <a:cxnLst/>
              <a:rect l="0" t="0" r="0" b="0"/>
              <a:pathLst>
                <a:path w="370" h="123">
                  <a:moveTo>
                    <a:pt x="370" y="0"/>
                  </a:moveTo>
                  <a:lnTo>
                    <a:pt x="370" y="123"/>
                  </a:lnTo>
                  <a:lnTo>
                    <a:pt x="0" y="61"/>
                  </a:lnTo>
                  <a:lnTo>
                    <a:pt x="37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任意多边形 284711">
              <a:extLst>
                <a:ext uri="{FF2B5EF4-FFF2-40B4-BE49-F238E27FC236}">
                  <a16:creationId xmlns:a16="http://schemas.microsoft.com/office/drawing/2014/main" id="{8115B709-516D-443C-BFB9-0248B4DC8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81" y="2073"/>
              <a:ext cx="75" cy="24"/>
            </a:xfrm>
            <a:custGeom>
              <a:avLst/>
              <a:gdLst/>
              <a:ahLst/>
              <a:cxnLst/>
              <a:rect l="0" t="0" r="0" b="0"/>
              <a:pathLst>
                <a:path w="370" h="123">
                  <a:moveTo>
                    <a:pt x="0" y="0"/>
                  </a:moveTo>
                  <a:lnTo>
                    <a:pt x="0" y="123"/>
                  </a:lnTo>
                  <a:lnTo>
                    <a:pt x="370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任意多边形 284712">
              <a:extLst>
                <a:ext uri="{FF2B5EF4-FFF2-40B4-BE49-F238E27FC236}">
                  <a16:creationId xmlns:a16="http://schemas.microsoft.com/office/drawing/2014/main" id="{57F01370-2514-0A7E-FA52-3D2BF735C0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81" y="2073"/>
              <a:ext cx="75" cy="24"/>
            </a:xfrm>
            <a:custGeom>
              <a:avLst/>
              <a:gdLst/>
              <a:ahLst/>
              <a:cxnLst/>
              <a:rect l="0" t="0" r="0" b="0"/>
              <a:pathLst>
                <a:path w="370" h="123">
                  <a:moveTo>
                    <a:pt x="0" y="0"/>
                  </a:moveTo>
                  <a:lnTo>
                    <a:pt x="0" y="123"/>
                  </a:lnTo>
                  <a:lnTo>
                    <a:pt x="370" y="6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9812582E-6BA5-4321-9580-BACFA02794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21" y="1881"/>
              <a:ext cx="287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AC31E4A1-FFFA-C632-7249-A6C8112194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1929"/>
              <a:ext cx="383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E3AAE1FF-3010-649C-98E3-3C361384C1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73" y="2646"/>
              <a:ext cx="383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DF66AE73-B132-836C-3895-7D1B1FDA9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2" y="1901"/>
              <a:ext cx="1" cy="7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BB0843F9-D350-CBFF-5451-DF7824F13A3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93" y="2061"/>
              <a:ext cx="448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9195595B-6862-7DD5-AE34-975BF59DB58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340" y="1929"/>
              <a:ext cx="133" cy="1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0C552B75-D58B-6120-AA0A-76D985262E4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73" y="1881"/>
              <a:ext cx="48" cy="4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B90DEE46-5A87-62CC-D86F-D7C15AFDFD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8" y="1881"/>
              <a:ext cx="2" cy="2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34301B9E-DBD1-1515-72AE-33F38A45D8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8" y="2646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5F7A07F0-C956-FF14-4DAE-77651E8295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7" y="1901"/>
              <a:ext cx="1" cy="7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9FD439D0-1CA9-9417-BADF-B88982FEEED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08" y="1881"/>
              <a:ext cx="48" cy="4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4082952B-4B11-5EB3-3963-7B26A854A34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68" y="3037"/>
              <a:ext cx="572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FA72F0C3-0088-310B-055F-D13EFA7FE7FE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340" y="3039"/>
              <a:ext cx="133" cy="13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7945C05E-CE9F-738B-6997-D3D8B27DD4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7" y="2837"/>
              <a:ext cx="375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C546F3D3-9F1D-B216-32AC-6548DF9507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8" y="1881"/>
              <a:ext cx="394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EFEDDE9F-91A6-99A0-8321-DB5BD5D675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08" y="3218"/>
              <a:ext cx="394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B6C2B569-F379-A1F1-7BBD-3487AF62761F}"/>
                </a:ext>
              </a:extLst>
            </p:cNvPr>
            <p:cNvGrpSpPr/>
            <p:nvPr/>
          </p:nvGrpSpPr>
          <p:grpSpPr>
            <a:xfrm>
              <a:off x="1824" y="1881"/>
              <a:ext cx="225" cy="767"/>
              <a:chOff x="4118" y="2116"/>
              <a:chExt cx="225" cy="767"/>
            </a:xfrm>
          </p:grpSpPr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655B5D8F-0D31-0E49-E51A-CADA0EAE407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18" y="2881"/>
                <a:ext cx="225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77" name="组合 76">
                <a:extLst>
                  <a:ext uri="{FF2B5EF4-FFF2-40B4-BE49-F238E27FC236}">
                    <a16:creationId xmlns:a16="http://schemas.microsoft.com/office/drawing/2014/main" id="{F5313DA8-EAD7-942A-6263-1342B8056705}"/>
                  </a:ext>
                </a:extLst>
              </p:cNvPr>
              <p:cNvGrpSpPr/>
              <p:nvPr/>
            </p:nvGrpSpPr>
            <p:grpSpPr>
              <a:xfrm>
                <a:off x="4283" y="2116"/>
                <a:ext cx="26" cy="767"/>
                <a:chOff x="4283" y="2116"/>
                <a:chExt cx="26" cy="767"/>
              </a:xfrm>
            </p:grpSpPr>
            <p:sp>
              <p:nvSpPr>
                <p:cNvPr id="78" name="直接连接符 77">
                  <a:extLst>
                    <a:ext uri="{FF2B5EF4-FFF2-40B4-BE49-F238E27FC236}">
                      <a16:creationId xmlns:a16="http://schemas.microsoft.com/office/drawing/2014/main" id="{E4861817-4DA0-6ACB-86CA-D06479E82A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96" y="2190"/>
                  <a:ext cx="3" cy="61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任意多边形 284733">
                  <a:extLst>
                    <a:ext uri="{FF2B5EF4-FFF2-40B4-BE49-F238E27FC236}">
                      <a16:creationId xmlns:a16="http://schemas.microsoft.com/office/drawing/2014/main" id="{6B239403-15CA-E03B-ACD8-7F3A029227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83" y="2116"/>
                  <a:ext cx="26" cy="7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1" y="0"/>
                      </a:lnTo>
                      <a:lnTo>
                        <a:pt x="0" y="37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任意多边形 284734">
                  <a:extLst>
                    <a:ext uri="{FF2B5EF4-FFF2-40B4-BE49-F238E27FC236}">
                      <a16:creationId xmlns:a16="http://schemas.microsoft.com/office/drawing/2014/main" id="{E8890527-BEA5-2341-8067-5E87717D1FC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83" y="2116"/>
                  <a:ext cx="26" cy="7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2">
                      <a:moveTo>
                        <a:pt x="0" y="372"/>
                      </a:moveTo>
                      <a:lnTo>
                        <a:pt x="123" y="372"/>
                      </a:lnTo>
                      <a:lnTo>
                        <a:pt x="61" y="0"/>
                      </a:lnTo>
                      <a:lnTo>
                        <a:pt x="0" y="372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任意多边形 284735">
                  <a:extLst>
                    <a:ext uri="{FF2B5EF4-FFF2-40B4-BE49-F238E27FC236}">
                      <a16:creationId xmlns:a16="http://schemas.microsoft.com/office/drawing/2014/main" id="{5CF2667B-CE1E-0B6C-2734-9159D599F6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83" y="2807"/>
                  <a:ext cx="26" cy="7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1" y="37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" name="任意多边形 284736">
                  <a:extLst>
                    <a:ext uri="{FF2B5EF4-FFF2-40B4-BE49-F238E27FC236}">
                      <a16:creationId xmlns:a16="http://schemas.microsoft.com/office/drawing/2014/main" id="{61B77096-EF59-5A59-5F3D-3E2C8E21D3D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83" y="2807"/>
                  <a:ext cx="26" cy="7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3" h="371">
                      <a:moveTo>
                        <a:pt x="0" y="0"/>
                      </a:moveTo>
                      <a:lnTo>
                        <a:pt x="123" y="0"/>
                      </a:lnTo>
                      <a:lnTo>
                        <a:pt x="61" y="37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" name="直接连接符 82">
                  <a:extLst>
                    <a:ext uri="{FF2B5EF4-FFF2-40B4-BE49-F238E27FC236}">
                      <a16:creationId xmlns:a16="http://schemas.microsoft.com/office/drawing/2014/main" id="{B143FCB0-12D7-6DB2-A1E4-632FC4E6D99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96" y="2881"/>
                  <a:ext cx="3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DBB7CB13-0AA7-343B-3FE2-5D9DB02092B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55" y="1955"/>
              <a:ext cx="2" cy="8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任意多边形 284739">
              <a:extLst>
                <a:ext uri="{FF2B5EF4-FFF2-40B4-BE49-F238E27FC236}">
                  <a16:creationId xmlns:a16="http://schemas.microsoft.com/office/drawing/2014/main" id="{1A7D6C6B-4B32-D91E-2BFE-E1ED5CDCF4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2762"/>
              <a:ext cx="25" cy="75"/>
            </a:xfrm>
            <a:custGeom>
              <a:avLst/>
              <a:gdLst/>
              <a:ahLst/>
              <a:cxnLst/>
              <a:rect l="0" t="0" r="0" b="0"/>
              <a:pathLst>
                <a:path w="123" h="370">
                  <a:moveTo>
                    <a:pt x="0" y="0"/>
                  </a:moveTo>
                  <a:lnTo>
                    <a:pt x="123" y="0"/>
                  </a:lnTo>
                  <a:lnTo>
                    <a:pt x="61" y="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任意多边形 284740">
              <a:extLst>
                <a:ext uri="{FF2B5EF4-FFF2-40B4-BE49-F238E27FC236}">
                  <a16:creationId xmlns:a16="http://schemas.microsoft.com/office/drawing/2014/main" id="{B8ABB8D7-DC0D-9610-C483-1523404EF8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2762"/>
              <a:ext cx="25" cy="75"/>
            </a:xfrm>
            <a:custGeom>
              <a:avLst/>
              <a:gdLst/>
              <a:ahLst/>
              <a:cxnLst/>
              <a:rect l="0" t="0" r="0" b="0"/>
              <a:pathLst>
                <a:path w="123" h="370">
                  <a:moveTo>
                    <a:pt x="0" y="0"/>
                  </a:moveTo>
                  <a:lnTo>
                    <a:pt x="123" y="0"/>
                  </a:lnTo>
                  <a:lnTo>
                    <a:pt x="61" y="37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任意多边形 284741">
              <a:extLst>
                <a:ext uri="{FF2B5EF4-FFF2-40B4-BE49-F238E27FC236}">
                  <a16:creationId xmlns:a16="http://schemas.microsoft.com/office/drawing/2014/main" id="{CC10E6BC-74B5-83E7-149A-00B1BC22D7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1881"/>
              <a:ext cx="25" cy="74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372"/>
                  </a:moveTo>
                  <a:lnTo>
                    <a:pt x="123" y="372"/>
                  </a:lnTo>
                  <a:lnTo>
                    <a:pt x="61" y="0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284742">
              <a:extLst>
                <a:ext uri="{FF2B5EF4-FFF2-40B4-BE49-F238E27FC236}">
                  <a16:creationId xmlns:a16="http://schemas.microsoft.com/office/drawing/2014/main" id="{6E457960-B609-417B-6032-EC9DCE6FAC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1881"/>
              <a:ext cx="25" cy="74"/>
            </a:xfrm>
            <a:custGeom>
              <a:avLst/>
              <a:gdLst/>
              <a:ahLst/>
              <a:cxnLst/>
              <a:rect l="0" t="0" r="0" b="0"/>
              <a:pathLst>
                <a:path w="123" h="372">
                  <a:moveTo>
                    <a:pt x="0" y="372"/>
                  </a:moveTo>
                  <a:lnTo>
                    <a:pt x="123" y="372"/>
                  </a:lnTo>
                  <a:lnTo>
                    <a:pt x="61" y="0"/>
                  </a:lnTo>
                  <a:lnTo>
                    <a:pt x="0" y="37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26AB07B3-5C81-FB68-E812-FEBEDFD0B3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5" y="1881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3EDC0B5A-03D4-1120-1E26-A6AF04E845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5" y="2913"/>
              <a:ext cx="2" cy="23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38ACFC6A-64AE-5636-CBAA-D09E13238E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5" y="3218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任意多边形 284746">
              <a:extLst>
                <a:ext uri="{FF2B5EF4-FFF2-40B4-BE49-F238E27FC236}">
                  <a16:creationId xmlns:a16="http://schemas.microsoft.com/office/drawing/2014/main" id="{AD9FA769-81B0-CD2F-5AD6-0412A71A2C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3145"/>
              <a:ext cx="25" cy="73"/>
            </a:xfrm>
            <a:custGeom>
              <a:avLst/>
              <a:gdLst/>
              <a:ahLst/>
              <a:cxnLst/>
              <a:rect l="0" t="0" r="0" b="0"/>
              <a:pathLst>
                <a:path w="123" h="371">
                  <a:moveTo>
                    <a:pt x="0" y="0"/>
                  </a:moveTo>
                  <a:lnTo>
                    <a:pt x="123" y="0"/>
                  </a:lnTo>
                  <a:lnTo>
                    <a:pt x="61" y="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任意多边形 284747">
              <a:extLst>
                <a:ext uri="{FF2B5EF4-FFF2-40B4-BE49-F238E27FC236}">
                  <a16:creationId xmlns:a16="http://schemas.microsoft.com/office/drawing/2014/main" id="{A6E35C08-A31B-469E-2A40-933C9D30B4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3145"/>
              <a:ext cx="25" cy="73"/>
            </a:xfrm>
            <a:custGeom>
              <a:avLst/>
              <a:gdLst/>
              <a:ahLst/>
              <a:cxnLst/>
              <a:rect l="0" t="0" r="0" b="0"/>
              <a:pathLst>
                <a:path w="123" h="371">
                  <a:moveTo>
                    <a:pt x="0" y="0"/>
                  </a:moveTo>
                  <a:lnTo>
                    <a:pt x="123" y="0"/>
                  </a:lnTo>
                  <a:lnTo>
                    <a:pt x="61" y="37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任意多边形 284748">
              <a:extLst>
                <a:ext uri="{FF2B5EF4-FFF2-40B4-BE49-F238E27FC236}">
                  <a16:creationId xmlns:a16="http://schemas.microsoft.com/office/drawing/2014/main" id="{FBD9551F-306D-99A9-CC3B-C80FCF4F30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2837"/>
              <a:ext cx="25" cy="76"/>
            </a:xfrm>
            <a:custGeom>
              <a:avLst/>
              <a:gdLst/>
              <a:ahLst/>
              <a:cxnLst/>
              <a:rect l="0" t="0" r="0" b="0"/>
              <a:pathLst>
                <a:path w="123" h="371">
                  <a:moveTo>
                    <a:pt x="0" y="371"/>
                  </a:moveTo>
                  <a:lnTo>
                    <a:pt x="123" y="371"/>
                  </a:lnTo>
                  <a:lnTo>
                    <a:pt x="61" y="0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任意多边形 284749">
              <a:extLst>
                <a:ext uri="{FF2B5EF4-FFF2-40B4-BE49-F238E27FC236}">
                  <a16:creationId xmlns:a16="http://schemas.microsoft.com/office/drawing/2014/main" id="{97D486F4-6A7F-98AB-8C69-F0749DC4F4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2837"/>
              <a:ext cx="25" cy="76"/>
            </a:xfrm>
            <a:custGeom>
              <a:avLst/>
              <a:gdLst/>
              <a:ahLst/>
              <a:cxnLst/>
              <a:rect l="0" t="0" r="0" b="0"/>
              <a:pathLst>
                <a:path w="123" h="371">
                  <a:moveTo>
                    <a:pt x="0" y="371"/>
                  </a:moveTo>
                  <a:lnTo>
                    <a:pt x="123" y="371"/>
                  </a:lnTo>
                  <a:lnTo>
                    <a:pt x="61" y="0"/>
                  </a:lnTo>
                  <a:lnTo>
                    <a:pt x="0" y="37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968D326F-77FE-F175-4331-DCDC2C98F85C}"/>
                </a:ext>
              </a:extLst>
            </p:cNvPr>
            <p:cNvSpPr txBox="1">
              <a:spLocks noChangeAspect="1"/>
            </p:cNvSpPr>
            <p:nvPr/>
          </p:nvSpPr>
          <p:spPr>
            <a:xfrm flipV="1">
              <a:off x="1945" y="2423"/>
              <a:ext cx="289" cy="208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L</a:t>
              </a:r>
              <a:r>
                <a:rPr kumimoji="0" lang="en-US" altLang="zh-CN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endParaRPr kumimoji="0" lang="en-US" altLang="zh-CN" sz="1400" b="0" i="1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FDBB7E5D-3C55-266A-08F3-3FD6D9845ABD}"/>
                </a:ext>
              </a:extLst>
            </p:cNvPr>
            <p:cNvSpPr/>
            <p:nvPr/>
          </p:nvSpPr>
          <p:spPr>
            <a:xfrm flipH="1">
              <a:off x="1372" y="3077"/>
              <a:ext cx="192" cy="384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7123C322-5A3A-48B4-5586-DA4B89C9F792}"/>
                </a:ext>
              </a:extLst>
            </p:cNvPr>
            <p:cNvSpPr txBox="1"/>
            <p:nvPr/>
          </p:nvSpPr>
          <p:spPr>
            <a:xfrm>
              <a:off x="1218" y="3427"/>
              <a:ext cx="551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旋入端</a:t>
              </a: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17641F0A-6099-2678-4AB0-16CA00CCB959}"/>
                </a:ext>
              </a:extLst>
            </p:cNvPr>
            <p:cNvSpPr txBox="1"/>
            <p:nvPr/>
          </p:nvSpPr>
          <p:spPr>
            <a:xfrm rot="-5400000">
              <a:off x="1901" y="2937"/>
              <a:ext cx="27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  <a:r>
                <a:rPr kumimoji="0" lang="en-US" altLang="zh-CN" sz="1800" b="0" i="0" u="none" strike="noStrike" kern="0" cap="none" spc="0" normalizeH="0" baseline="-2500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m</a:t>
              </a:r>
              <a:endParaRPr kumimoji="0" lang="en-US" altLang="zh-CN" sz="1800" b="0" i="0" u="none" strike="noStrike" kern="0" cap="none" spc="0" normalizeH="0" baseline="-2500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537074E4-7A7D-4BB0-2A08-F7362D0522CD}"/>
                </a:ext>
              </a:extLst>
            </p:cNvPr>
            <p:cNvSpPr txBox="1"/>
            <p:nvPr/>
          </p:nvSpPr>
          <p:spPr>
            <a:xfrm rot="-5400000">
              <a:off x="1798" y="2220"/>
              <a:ext cx="26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2d</a:t>
              </a: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38162A24-99FE-15D3-C178-D2E84E63026C}"/>
                </a:ext>
              </a:extLst>
            </p:cNvPr>
            <p:cNvSpPr txBox="1"/>
            <p:nvPr/>
          </p:nvSpPr>
          <p:spPr>
            <a:xfrm>
              <a:off x="1632" y="1907"/>
              <a:ext cx="19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4C506052-0DE0-0ED9-588B-70DF19EC3AAF}"/>
                </a:ext>
              </a:extLst>
            </p:cNvPr>
            <p:cNvSpPr txBox="1"/>
            <p:nvPr/>
          </p:nvSpPr>
          <p:spPr>
            <a:xfrm>
              <a:off x="750" y="2835"/>
              <a:ext cx="552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C0.15d</a:t>
              </a: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F5CC19EA-8788-26C2-FBF1-971FF7638051}"/>
                </a:ext>
              </a:extLst>
            </p:cNvPr>
            <p:cNvSpPr txBox="1"/>
            <p:nvPr/>
          </p:nvSpPr>
          <p:spPr>
            <a:xfrm>
              <a:off x="851" y="1866"/>
              <a:ext cx="552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C0.15d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66503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 animBg="1"/>
      <p:bldP spid="11" grpId="0"/>
      <p:bldP spid="13" grpId="0"/>
      <p:bldP spid="1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52F2056-D186-120B-FC84-A98DD1915AB9}"/>
              </a:ext>
            </a:extLst>
          </p:cNvPr>
          <p:cNvSpPr txBox="1"/>
          <p:nvPr/>
        </p:nvSpPr>
        <p:spPr>
          <a:xfrm>
            <a:off x="468313" y="115888"/>
            <a:ext cx="4738687" cy="579437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Tx/>
              <a:buFont typeface="Wingdings" panose="05000000000000000000" pitchFamily="2" charset="2"/>
              <a:buChar char="u"/>
              <a:tabLst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双头螺柱画图长度</a:t>
            </a:r>
            <a:r>
              <a:rPr kumimoji="0" lang="en-US" altLang="zh-CN" sz="320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180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SOCTEUR" panose="020B0609020202020204" pitchFamily="49" charset="0"/>
                <a:ea typeface="黑体" panose="02010609060101010101" pitchFamily="2" charset="-122"/>
              </a:rPr>
              <a:t>h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的确定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8E56B215-B9BA-8658-07F8-CF120BED3BC4}"/>
              </a:ext>
            </a:extLst>
          </p:cNvPr>
          <p:cNvSpPr txBox="1"/>
          <p:nvPr/>
        </p:nvSpPr>
        <p:spPr>
          <a:xfrm>
            <a:off x="553643" y="825021"/>
            <a:ext cx="4895850" cy="10064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0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0.2d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0.8d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0.3d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919636DF-C873-36DD-A05D-C1FEC95B7C2D}"/>
              </a:ext>
            </a:extLst>
          </p:cNvPr>
          <p:cNvSpPr txBox="1"/>
          <p:nvPr/>
        </p:nvSpPr>
        <p:spPr>
          <a:xfrm>
            <a:off x="468313" y="2694362"/>
            <a:ext cx="3849688" cy="5191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当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δ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＝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30 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 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d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＝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20 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时：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9625C7C-7AB9-31CE-F038-E3E5561FEAAB}"/>
              </a:ext>
            </a:extLst>
          </p:cNvPr>
          <p:cNvSpPr txBox="1"/>
          <p:nvPr/>
        </p:nvSpPr>
        <p:spPr>
          <a:xfrm>
            <a:off x="343603" y="3756766"/>
            <a:ext cx="4679950" cy="143351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30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0.2×20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 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0.8×20 </a:t>
            </a:r>
          </a:p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0.3×20 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56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1A4A50A1-9D9E-FC3F-3394-6CA87F64E74F}"/>
              </a:ext>
            </a:extLst>
          </p:cNvPr>
          <p:cNvSpPr txBox="1"/>
          <p:nvPr/>
        </p:nvSpPr>
        <p:spPr>
          <a:xfrm>
            <a:off x="553643" y="5373216"/>
            <a:ext cx="3887788" cy="10064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一般，画图时可先计算出</a:t>
            </a:r>
            <a:r>
              <a:rPr kumimoji="0" lang="en-US" altLang="zh-CN" sz="36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zh-CN" alt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也可由画图确定</a:t>
            </a:r>
            <a:r>
              <a:rPr kumimoji="0" lang="en-US" altLang="zh-CN" sz="36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。</a:t>
            </a: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88F320A0-2A9E-A417-2E90-8E4D66F28C80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7279" t="21468" r="17670" b="26318"/>
          <a:stretch>
            <a:fillRect/>
          </a:stretch>
        </p:blipFill>
        <p:spPr>
          <a:xfrm>
            <a:off x="4418937" y="1658911"/>
            <a:ext cx="4393827" cy="407466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729460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9415F94B-1359-26CF-DA71-CFEFD190F0EF}"/>
              </a:ext>
            </a:extLst>
          </p:cNvPr>
          <p:cNvSpPr txBox="1"/>
          <p:nvPr/>
        </p:nvSpPr>
        <p:spPr>
          <a:xfrm>
            <a:off x="179388" y="188913"/>
            <a:ext cx="4968875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  <a:buClr>
                <a:srgbClr val="CC0099"/>
              </a:buClr>
              <a:buFont typeface="Wingdings" panose="05000000000000000000" pitchFamily="2" charset="2"/>
              <a:buChar char="u"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+mn-ea"/>
                <a:ea typeface="+mn-ea"/>
              </a:rPr>
              <a:t>双头螺柱公称长度</a:t>
            </a:r>
            <a:r>
              <a:rPr lang="en-US" altLang="zh-CN" sz="28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+mn-ea"/>
                <a:ea typeface="+mn-ea"/>
              </a:rPr>
              <a:t>的计算：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67E09D66-7A22-1AE9-06CB-F5E8A957428B}"/>
              </a:ext>
            </a:extLst>
          </p:cNvPr>
          <p:cNvSpPr/>
          <p:nvPr/>
        </p:nvSpPr>
        <p:spPr>
          <a:xfrm>
            <a:off x="974070" y="4046434"/>
            <a:ext cx="3095625" cy="204152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双头螺柱公称长度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是双头螺柱规定标记用到的公称长度（或设计长度），与画图长度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1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无关。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135EEEF-1D65-F8CD-6FF2-0DA687DC9675}"/>
              </a:ext>
            </a:extLst>
          </p:cNvPr>
          <p:cNvSpPr txBox="1"/>
          <p:nvPr/>
        </p:nvSpPr>
        <p:spPr>
          <a:xfrm>
            <a:off x="611188" y="765175"/>
            <a:ext cx="7991475" cy="6413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双头螺柱公称长度 </a:t>
            </a:r>
            <a:r>
              <a:rPr lang="en-US" altLang="zh-CN" sz="36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 </a:t>
            </a:r>
            <a:r>
              <a:rPr lang="en-US" altLang="zh-CN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≥</a:t>
            </a:r>
            <a:r>
              <a:rPr lang="en-US" altLang="zh-CN" sz="28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3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rgbClr val="0000FF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0.3d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BB16E626-66E0-A5B4-9E43-5AE3A460DCAD}"/>
              </a:ext>
            </a:extLst>
          </p:cNvPr>
          <p:cNvSpPr txBox="1"/>
          <p:nvPr/>
        </p:nvSpPr>
        <p:spPr>
          <a:xfrm>
            <a:off x="899592" y="1946378"/>
            <a:ext cx="3889375" cy="161448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h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－垫圈的厚度；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m</a:t>
            </a:r>
            <a:r>
              <a:rPr kumimoji="0" lang="en-US" altLang="zh-CN" sz="1800" b="0" i="1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max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－螺母的最大厚度，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它们需要查国标（附表）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得到。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8EE32AC4-7308-07E5-441B-ABD2F4B6ADA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8906" t="12549" r="29323" b="18718"/>
          <a:stretch>
            <a:fillRect/>
          </a:stretch>
        </p:blipFill>
        <p:spPr>
          <a:xfrm>
            <a:off x="4500563" y="1618761"/>
            <a:ext cx="4207842" cy="4469198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468715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4F111B80-0066-AF13-EE99-D12E65F3605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8906" t="12549" r="29323" b="18718"/>
          <a:stretch>
            <a:fillRect/>
          </a:stretch>
        </p:blipFill>
        <p:spPr>
          <a:xfrm>
            <a:off x="250825" y="1700213"/>
            <a:ext cx="4856163" cy="515778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D698CC85-6D6A-ABCA-823D-84185C638DD3}"/>
              </a:ext>
            </a:extLst>
          </p:cNvPr>
          <p:cNvSpPr txBox="1"/>
          <p:nvPr/>
        </p:nvSpPr>
        <p:spPr>
          <a:xfrm>
            <a:off x="6443663" y="3141663"/>
            <a:ext cx="2520950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由附表查得：</a:t>
            </a:r>
          </a:p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螺母 </a:t>
            </a:r>
            <a:r>
              <a:rPr lang="en-US" altLang="zh-CN" sz="20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21.5</a:t>
            </a:r>
            <a:endParaRPr lang="en-US" altLang="zh-CN" sz="20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6887F23-E440-89AF-B1F7-BA2FD43512CA}"/>
              </a:ext>
            </a:extLst>
          </p:cNvPr>
          <p:cNvSpPr txBox="1"/>
          <p:nvPr/>
        </p:nvSpPr>
        <p:spPr>
          <a:xfrm>
            <a:off x="5435600" y="2403475"/>
            <a:ext cx="1717675" cy="7016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由附表查得：</a:t>
            </a:r>
          </a:p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垫圈 </a:t>
            </a:r>
            <a:r>
              <a:rPr lang="en-US" altLang="zh-CN" sz="20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6</a:t>
            </a:r>
            <a:endParaRPr lang="en-US" altLang="zh-CN" sz="20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CDC59D84-D7C1-20E4-B03E-87632B1DD86B}"/>
              </a:ext>
            </a:extLst>
          </p:cNvPr>
          <p:cNvSpPr txBox="1"/>
          <p:nvPr/>
        </p:nvSpPr>
        <p:spPr>
          <a:xfrm>
            <a:off x="4580328" y="5199931"/>
            <a:ext cx="4011613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由双头螺柱附表得到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=80mm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F5F23D1-B053-374D-436A-CBF5BFCE9A31}"/>
              </a:ext>
            </a:extLst>
          </p:cNvPr>
          <p:cNvSpPr txBox="1"/>
          <p:nvPr/>
        </p:nvSpPr>
        <p:spPr>
          <a:xfrm>
            <a:off x="5076825" y="3970338"/>
            <a:ext cx="3816350" cy="11874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≥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0.3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d</a:t>
            </a:r>
            <a:endParaRPr lang="en-US" altLang="zh-CN" sz="2400" i="1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r>
              <a:rPr lang="en-US" altLang="zh-CN" sz="24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45+6+21.5+0.3×24</a:t>
            </a:r>
            <a:endParaRPr lang="en-US" altLang="zh-CN" sz="240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r>
              <a:rPr lang="en-US" altLang="zh-CN" sz="24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400" b="0" dirty="0">
                <a:solidFill>
                  <a:srgbClr val="000000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79.7mm</a:t>
            </a:r>
            <a:endParaRPr lang="en-US" altLang="zh-CN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6F16EF75-8070-ADEE-5F53-83F648E81600}"/>
              </a:ext>
            </a:extLst>
          </p:cNvPr>
          <p:cNvSpPr/>
          <p:nvPr/>
        </p:nvSpPr>
        <p:spPr>
          <a:xfrm>
            <a:off x="6705600" y="1219200"/>
            <a:ext cx="76200" cy="762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E9A640D7-9491-4B44-72C4-072C0D095F6B}"/>
              </a:ext>
            </a:extLst>
          </p:cNvPr>
          <p:cNvSpPr/>
          <p:nvPr/>
        </p:nvSpPr>
        <p:spPr>
          <a:xfrm>
            <a:off x="6781800" y="1295400"/>
            <a:ext cx="76200" cy="2286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87D1D707-2B24-C5AE-CF69-14FBA38A0E24}"/>
              </a:ext>
            </a:extLst>
          </p:cNvPr>
          <p:cNvSpPr txBox="1"/>
          <p:nvPr/>
        </p:nvSpPr>
        <p:spPr>
          <a:xfrm>
            <a:off x="5148263" y="1700213"/>
            <a:ext cx="3744912" cy="519112"/>
          </a:xfrm>
          <a:prstGeom prst="rect">
            <a:avLst/>
          </a:prstGeom>
          <a:noFill/>
          <a:ln w="38100">
            <a:noFill/>
          </a:ln>
        </p:spPr>
        <p:txBody>
          <a:bodyPr>
            <a:spAutoFit/>
          </a:bodyPr>
          <a:lstStyle/>
          <a:p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zh-CN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≥</a:t>
            </a:r>
            <a:r>
              <a:rPr lang="zh-CN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i="1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dirty="0">
                <a:solidFill>
                  <a:srgbClr val="000000"/>
                </a:solidFill>
                <a:latin typeface="Times New Roman" panose="02020603050405020304" pitchFamily="18" charset="0"/>
              </a:rPr>
              <a:t>max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0.3d</a:t>
            </a:r>
            <a:endParaRPr lang="en-US" altLang="zh-CN" sz="24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915B19EE-C7BE-B651-E057-099510234491}"/>
              </a:ext>
            </a:extLst>
          </p:cNvPr>
          <p:cNvSpPr/>
          <p:nvPr/>
        </p:nvSpPr>
        <p:spPr>
          <a:xfrm>
            <a:off x="4211960" y="5789182"/>
            <a:ext cx="3860800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ctr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双头螺柱的规定标应记为：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B1135B7D-A0EB-B7A5-2372-63EB23D36228}"/>
              </a:ext>
            </a:extLst>
          </p:cNvPr>
          <p:cNvSpPr/>
          <p:nvPr/>
        </p:nvSpPr>
        <p:spPr>
          <a:xfrm>
            <a:off x="4067175" y="6165850"/>
            <a:ext cx="4337050" cy="457200"/>
          </a:xfrm>
          <a:prstGeom prst="rect">
            <a:avLst/>
          </a:prstGeom>
          <a:noFill/>
          <a:ln w="9525">
            <a:solidFill>
              <a:srgbClr val="00B050"/>
            </a:solidFill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螺柱 </a:t>
            </a:r>
            <a:r>
              <a:rPr lang="en-US" altLang="zh-CN" sz="2400" dirty="0">
                <a:solidFill>
                  <a:srgbClr val="FF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GB/T 899-1988  M24×80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04825B03-64E2-6170-AECD-3F4A74EFC987}"/>
              </a:ext>
            </a:extLst>
          </p:cNvPr>
          <p:cNvSpPr/>
          <p:nvPr/>
        </p:nvSpPr>
        <p:spPr>
          <a:xfrm>
            <a:off x="395288" y="188913"/>
            <a:ext cx="8569325" cy="155257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>
            <a:spAutoFit/>
          </a:bodyPr>
          <a:lstStyle/>
          <a:p>
            <a:r>
              <a:rPr lang="en-US" altLang="zh-CN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[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例</a:t>
            </a:r>
            <a:r>
              <a:rPr lang="en-US" altLang="zh-CN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2] 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用螺柱（</a:t>
            </a:r>
            <a:r>
              <a:rPr lang="en-US" altLang="zh-CN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GB/T 899-1988  M24×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  <a:ea typeface="黑体" panose="02010609060101010101" pitchFamily="2" charset="-122"/>
              </a:rPr>
              <a:t>l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）、垫圈（</a:t>
            </a:r>
            <a:r>
              <a:rPr lang="en-US" altLang="zh-CN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GB/T 93-1987 24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）和螺母（</a:t>
            </a:r>
            <a:r>
              <a:rPr lang="en-US" altLang="zh-CN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GB/T 6170-2000  M24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），连接厚度</a:t>
            </a:r>
            <a:r>
              <a:rPr lang="en-US" altLang="zh-CN" sz="2400" i="1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δ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＝</a:t>
            </a:r>
            <a:r>
              <a:rPr lang="en-US" altLang="zh-CN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45mm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的零件和一块厚板零件，试求出螺柱的公称长度</a:t>
            </a:r>
            <a:r>
              <a:rPr lang="en-US" altLang="zh-CN" sz="2400" b="0" i="1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l</a:t>
            </a:r>
            <a:r>
              <a:rPr lang="zh-CN" altLang="en-US" sz="2400" b="0" dirty="0">
                <a:solidFill>
                  <a:srgbClr val="0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，并写出螺柱的规定标记。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87B4658E-C44B-9493-F082-A3B2899EDFC0}"/>
              </a:ext>
            </a:extLst>
          </p:cNvPr>
          <p:cNvGrpSpPr/>
          <p:nvPr/>
        </p:nvGrpSpPr>
        <p:grpSpPr>
          <a:xfrm>
            <a:off x="452829" y="471597"/>
            <a:ext cx="8139112" cy="5810250"/>
            <a:chOff x="0" y="-562"/>
            <a:chExt cx="5127" cy="3660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B4072EE6-334C-5767-F8D4-D6DEC0EE21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18073" t="22639" r="15169" b="17790"/>
            <a:stretch>
              <a:fillRect/>
            </a:stretch>
          </p:blipFill>
          <p:spPr>
            <a:xfrm>
              <a:off x="0" y="-562"/>
              <a:ext cx="5127" cy="3660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73EED9D4-418F-B614-2962-28B234A4EF8F}"/>
                </a:ext>
              </a:extLst>
            </p:cNvPr>
            <p:cNvSpPr/>
            <p:nvPr/>
          </p:nvSpPr>
          <p:spPr>
            <a:xfrm>
              <a:off x="4649" y="1797"/>
              <a:ext cx="0" cy="1089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BD4158CF-6AC8-B2F3-5735-C273FF557415}"/>
                </a:ext>
              </a:extLst>
            </p:cNvPr>
            <p:cNvSpPr/>
            <p:nvPr/>
          </p:nvSpPr>
          <p:spPr>
            <a:xfrm>
              <a:off x="4241" y="2523"/>
              <a:ext cx="544" cy="0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6430C56-2F68-211F-9F00-C96D3063B4FA}"/>
              </a:ext>
            </a:extLst>
          </p:cNvPr>
          <p:cNvGrpSpPr/>
          <p:nvPr/>
        </p:nvGrpSpPr>
        <p:grpSpPr>
          <a:xfrm>
            <a:off x="260228" y="422781"/>
            <a:ext cx="8599488" cy="6315075"/>
            <a:chOff x="521" y="119"/>
            <a:chExt cx="5417" cy="3978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B7A978E0-E82E-80A7-32A3-43405F438D39}"/>
                </a:ext>
              </a:extLst>
            </p:cNvPr>
            <p:cNvGrpSpPr/>
            <p:nvPr/>
          </p:nvGrpSpPr>
          <p:grpSpPr>
            <a:xfrm>
              <a:off x="521" y="119"/>
              <a:ext cx="5417" cy="3978"/>
              <a:chOff x="158" y="300"/>
              <a:chExt cx="5417" cy="3978"/>
            </a:xfrm>
          </p:grpSpPr>
          <p:pic>
            <p:nvPicPr>
              <p:cNvPr id="25" name="图片 24">
                <a:extLst>
                  <a:ext uri="{FF2B5EF4-FFF2-40B4-BE49-F238E27FC236}">
                    <a16:creationId xmlns:a16="http://schemas.microsoft.com/office/drawing/2014/main" id="{B39435C1-BBA6-B9FA-FC30-452BD4A82C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rcRect l="16966" t="21452" r="17227" b="18147"/>
              <a:stretch>
                <a:fillRect/>
              </a:stretch>
            </p:blipFill>
            <p:spPr>
              <a:xfrm>
                <a:off x="158" y="300"/>
                <a:ext cx="5417" cy="3978"/>
              </a:xfrm>
              <a:prstGeom prst="rect">
                <a:avLst/>
              </a:prstGeom>
              <a:noFill/>
              <a:ln w="9525">
                <a:noFill/>
              </a:ln>
            </p:spPr>
          </p:pic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8DB3DB97-32EA-888B-2D5D-BB88AB707F13}"/>
                  </a:ext>
                </a:extLst>
              </p:cNvPr>
              <p:cNvSpPr/>
              <p:nvPr/>
            </p:nvSpPr>
            <p:spPr>
              <a:xfrm>
                <a:off x="249" y="2750"/>
                <a:ext cx="5307" cy="0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01D597B7-D68D-1A2A-EE7F-0FECF3C25CCF}"/>
                  </a:ext>
                </a:extLst>
              </p:cNvPr>
              <p:cNvSpPr/>
              <p:nvPr/>
            </p:nvSpPr>
            <p:spPr>
              <a:xfrm>
                <a:off x="4195" y="2614"/>
                <a:ext cx="0" cy="181"/>
              </a:xfrm>
              <a:prstGeom prst="line">
                <a:avLst/>
              </a:prstGeom>
              <a:ln w="1905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E43063C7-68DF-983D-E516-AF838956480D}"/>
                </a:ext>
              </a:extLst>
            </p:cNvPr>
            <p:cNvGrpSpPr/>
            <p:nvPr/>
          </p:nvGrpSpPr>
          <p:grpSpPr>
            <a:xfrm>
              <a:off x="1247" y="2387"/>
              <a:ext cx="3901" cy="1633"/>
              <a:chOff x="1247" y="2387"/>
              <a:chExt cx="3901" cy="1633"/>
            </a:xfrm>
          </p:grpSpPr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3CD771B5-9982-FFD3-5E42-37785B210A2C}"/>
                  </a:ext>
                </a:extLst>
              </p:cNvPr>
              <p:cNvSpPr/>
              <p:nvPr/>
            </p:nvSpPr>
            <p:spPr>
              <a:xfrm>
                <a:off x="1247" y="3929"/>
                <a:ext cx="907" cy="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D7066E4A-F474-8996-D958-064C26133BC7}"/>
                  </a:ext>
                </a:extLst>
              </p:cNvPr>
              <p:cNvSpPr/>
              <p:nvPr/>
            </p:nvSpPr>
            <p:spPr>
              <a:xfrm>
                <a:off x="2018" y="3657"/>
                <a:ext cx="0" cy="36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CE9ED13B-E0C6-60A6-60AF-FCD45E8B334E}"/>
                  </a:ext>
                </a:extLst>
              </p:cNvPr>
              <p:cNvSpPr/>
              <p:nvPr/>
            </p:nvSpPr>
            <p:spPr>
              <a:xfrm>
                <a:off x="5148" y="2387"/>
                <a:ext cx="0" cy="27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00BF881-223A-3ECC-CF46-406555265DF7}"/>
              </a:ext>
            </a:extLst>
          </p:cNvPr>
          <p:cNvGrpSpPr/>
          <p:nvPr/>
        </p:nvGrpSpPr>
        <p:grpSpPr>
          <a:xfrm>
            <a:off x="187997" y="2120107"/>
            <a:ext cx="8858250" cy="4387850"/>
            <a:chOff x="203" y="981"/>
            <a:chExt cx="5580" cy="2764"/>
          </a:xfrm>
        </p:grpSpPr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374ADBA8-861A-5044-DC98-E45FCD0958D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 l="15938" t="29802" r="17317" b="28857"/>
            <a:stretch>
              <a:fillRect/>
            </a:stretch>
          </p:blipFill>
          <p:spPr>
            <a:xfrm>
              <a:off x="203" y="981"/>
              <a:ext cx="5580" cy="2764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425B3467-CAAE-45F1-4279-55FFD654902A}"/>
                </a:ext>
              </a:extLst>
            </p:cNvPr>
            <p:cNvSpPr/>
            <p:nvPr/>
          </p:nvSpPr>
          <p:spPr>
            <a:xfrm>
              <a:off x="520" y="3270"/>
              <a:ext cx="4310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1FEDA678-B6FE-6A09-2066-6B80F18984C6}"/>
                </a:ext>
              </a:extLst>
            </p:cNvPr>
            <p:cNvSpPr/>
            <p:nvPr/>
          </p:nvSpPr>
          <p:spPr>
            <a:xfrm>
              <a:off x="4785" y="2659"/>
              <a:ext cx="0" cy="72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2691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1" grpId="0"/>
      <p:bldP spid="12" grpId="0"/>
      <p:bldP spid="13" grpId="0" animBg="1"/>
      <p:bldP spid="14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椭圆 3">
            <a:extLst>
              <a:ext uri="{FF2B5EF4-FFF2-40B4-BE49-F238E27FC236}">
                <a16:creationId xmlns:a16="http://schemas.microsoft.com/office/drawing/2014/main" id="{0F59C6A0-9994-72B5-0FB2-3A9BA85902A0}"/>
              </a:ext>
            </a:extLst>
          </p:cNvPr>
          <p:cNvSpPr>
            <a:spLocks noChangeAspect="1"/>
          </p:cNvSpPr>
          <p:nvPr/>
        </p:nvSpPr>
        <p:spPr>
          <a:xfrm>
            <a:off x="2768600" y="4935538"/>
            <a:ext cx="296863" cy="295275"/>
          </a:xfrm>
          <a:prstGeom prst="ellipse">
            <a:avLst/>
          </a:prstGeom>
          <a:noFill/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899B3B49-6482-94B0-4C16-22F49CBA9502}"/>
              </a:ext>
            </a:extLst>
          </p:cNvPr>
          <p:cNvSpPr>
            <a:spLocks noChangeAspect="1"/>
          </p:cNvSpPr>
          <p:nvPr/>
        </p:nvSpPr>
        <p:spPr>
          <a:xfrm>
            <a:off x="3729038" y="3022600"/>
            <a:ext cx="295275" cy="295275"/>
          </a:xfrm>
          <a:prstGeom prst="ellipse">
            <a:avLst/>
          </a:prstGeom>
          <a:noFill/>
          <a:ln w="1905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DCE693CA-CA80-BE2E-3293-C3F61D939150}"/>
              </a:ext>
            </a:extLst>
          </p:cNvPr>
          <p:cNvGrpSpPr>
            <a:grpSpLocks noChangeAspect="1"/>
          </p:cNvGrpSpPr>
          <p:nvPr/>
        </p:nvGrpSpPr>
        <p:grpSpPr>
          <a:xfrm>
            <a:off x="1828800" y="1690688"/>
            <a:ext cx="2295525" cy="4363586"/>
            <a:chOff x="799" y="816"/>
            <a:chExt cx="1761" cy="3346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A6F23ED0-112B-3F30-823B-A7CBD60516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99" y="816"/>
              <a:ext cx="1761" cy="3036"/>
              <a:chOff x="-432" y="816"/>
              <a:chExt cx="1761" cy="3036"/>
            </a:xfrm>
          </p:grpSpPr>
          <p:sp>
            <p:nvSpPr>
              <p:cNvPr id="9" name="直接连接符 8">
                <a:extLst>
                  <a:ext uri="{FF2B5EF4-FFF2-40B4-BE49-F238E27FC236}">
                    <a16:creationId xmlns:a16="http://schemas.microsoft.com/office/drawing/2014/main" id="{0412639D-150A-1713-1F4F-2664F4C0447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06" y="2772"/>
                <a:ext cx="623" cy="62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直接连接符 9">
                <a:extLst>
                  <a:ext uri="{FF2B5EF4-FFF2-40B4-BE49-F238E27FC236}">
                    <a16:creationId xmlns:a16="http://schemas.microsoft.com/office/drawing/2014/main" id="{BBD247FA-4BC9-870F-3047-50531668D75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73" y="2888"/>
                <a:ext cx="656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" name="直接连接符 10">
                <a:extLst>
                  <a:ext uri="{FF2B5EF4-FFF2-40B4-BE49-F238E27FC236}">
                    <a16:creationId xmlns:a16="http://schemas.microsoft.com/office/drawing/2014/main" id="{F5687944-3976-DB60-A4D8-7FBFA74D1FF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73" y="3034"/>
                <a:ext cx="656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直接连接符 11">
                <a:extLst>
                  <a:ext uri="{FF2B5EF4-FFF2-40B4-BE49-F238E27FC236}">
                    <a16:creationId xmlns:a16="http://schemas.microsoft.com/office/drawing/2014/main" id="{4426EE53-3579-C702-5F79-C131B5063B4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" y="2805"/>
                <a:ext cx="2" cy="555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直接连接符 12">
                <a:extLst>
                  <a:ext uri="{FF2B5EF4-FFF2-40B4-BE49-F238E27FC236}">
                    <a16:creationId xmlns:a16="http://schemas.microsoft.com/office/drawing/2014/main" id="{D12EA655-4AA2-C3AF-6DA2-F0592118064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2695"/>
                <a:ext cx="656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直接连接符 13">
                <a:extLst>
                  <a:ext uri="{FF2B5EF4-FFF2-40B4-BE49-F238E27FC236}">
                    <a16:creationId xmlns:a16="http://schemas.microsoft.com/office/drawing/2014/main" id="{8F98892E-4269-5058-1786-5B96507DA4D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2663"/>
                <a:ext cx="588" cy="58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直接连接符 14">
                <a:extLst>
                  <a:ext uri="{FF2B5EF4-FFF2-40B4-BE49-F238E27FC236}">
                    <a16:creationId xmlns:a16="http://schemas.microsoft.com/office/drawing/2014/main" id="{055CDA26-B617-4730-5E57-B1B40B17A0E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6" y="1407"/>
                <a:ext cx="1" cy="8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" name="直接连接符 15">
                <a:extLst>
                  <a:ext uri="{FF2B5EF4-FFF2-40B4-BE49-F238E27FC236}">
                    <a16:creationId xmlns:a16="http://schemas.microsoft.com/office/drawing/2014/main" id="{5FF95B6B-CC07-6042-03BE-2159FCCB44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2842"/>
                <a:ext cx="864" cy="8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直接连接符 16">
                <a:extLst>
                  <a:ext uri="{FF2B5EF4-FFF2-40B4-BE49-F238E27FC236}">
                    <a16:creationId xmlns:a16="http://schemas.microsoft.com/office/drawing/2014/main" id="{804CB692-47FA-0063-94FC-D5635D27CB1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2989"/>
                <a:ext cx="864" cy="86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直接连接符 17">
                <a:extLst>
                  <a:ext uri="{FF2B5EF4-FFF2-40B4-BE49-F238E27FC236}">
                    <a16:creationId xmlns:a16="http://schemas.microsoft.com/office/drawing/2014/main" id="{5EAC48FB-CA00-160D-EF9E-1002DCA9C93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3135"/>
                <a:ext cx="670" cy="67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" name="直接连接符 18">
                <a:extLst>
                  <a:ext uri="{FF2B5EF4-FFF2-40B4-BE49-F238E27FC236}">
                    <a16:creationId xmlns:a16="http://schemas.microsoft.com/office/drawing/2014/main" id="{906AE3EB-0FA1-22A3-3E5A-6BFDB954D95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73" y="3180"/>
                <a:ext cx="624" cy="6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" name="直接连接符 19">
                <a:extLst>
                  <a:ext uri="{FF2B5EF4-FFF2-40B4-BE49-F238E27FC236}">
                    <a16:creationId xmlns:a16="http://schemas.microsoft.com/office/drawing/2014/main" id="{A8220AC9-DDD3-A737-FD65-737F557E663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42" y="3489"/>
                <a:ext cx="315" cy="3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直接连接符 20">
                <a:extLst>
                  <a:ext uri="{FF2B5EF4-FFF2-40B4-BE49-F238E27FC236}">
                    <a16:creationId xmlns:a16="http://schemas.microsoft.com/office/drawing/2014/main" id="{00177283-7197-D662-11C6-8FA9412C0FD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16" y="3416"/>
                <a:ext cx="388" cy="38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4D537EB1-B307-7D16-8422-1D33E2BD8AD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73" y="3327"/>
                <a:ext cx="478" cy="47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12FAAF13-205A-E747-755A-8621BD62FD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3281"/>
                <a:ext cx="523" cy="52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94EBA4A5-C04D-BB6F-5DAD-021780CF54A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3575"/>
                <a:ext cx="230" cy="2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ECAAF7E9-DFC7-4846-A390-B2ABC472149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3429"/>
                <a:ext cx="377" cy="37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02C7A599-19DD-3E0E-A19D-8C35103D63A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3721"/>
                <a:ext cx="83" cy="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F4052831-3513-7274-B076-22E3DDD3C0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" y="3360"/>
                <a:ext cx="415" cy="1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74A50D8F-C631-090E-5687-6F531E054E0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69" y="3563"/>
                <a:ext cx="242" cy="24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0BC4F6A7-799E-C10D-A53D-D57CD07B7B0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66" y="3706"/>
                <a:ext cx="98" cy="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1F77EA18-881C-6B47-34F8-41A0F08FBBB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73" y="872"/>
                <a:ext cx="68" cy="7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BC948B58-64E5-7D8D-D11F-6F1E56C7CE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942"/>
                <a:ext cx="55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任意多边形 287772">
                <a:extLst>
                  <a:ext uri="{FF2B5EF4-FFF2-40B4-BE49-F238E27FC236}">
                    <a16:creationId xmlns:a16="http://schemas.microsoft.com/office/drawing/2014/main" id="{007BAE02-2628-D1CA-B0DD-256BB5D5DC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1079"/>
                <a:ext cx="553" cy="38"/>
              </a:xfrm>
              <a:custGeom>
                <a:avLst/>
                <a:gdLst/>
                <a:ahLst/>
                <a:cxnLst/>
                <a:rect l="0" t="0" r="0" b="0"/>
                <a:pathLst>
                  <a:path w="2934" h="198">
                    <a:moveTo>
                      <a:pt x="2934" y="198"/>
                    </a:moveTo>
                    <a:lnTo>
                      <a:pt x="2867" y="180"/>
                    </a:lnTo>
                    <a:lnTo>
                      <a:pt x="2800" y="163"/>
                    </a:lnTo>
                    <a:lnTo>
                      <a:pt x="2733" y="146"/>
                    </a:lnTo>
                    <a:lnTo>
                      <a:pt x="2666" y="131"/>
                    </a:lnTo>
                    <a:lnTo>
                      <a:pt x="2598" y="117"/>
                    </a:lnTo>
                    <a:lnTo>
                      <a:pt x="2531" y="103"/>
                    </a:lnTo>
                    <a:lnTo>
                      <a:pt x="2463" y="90"/>
                    </a:lnTo>
                    <a:lnTo>
                      <a:pt x="2394" y="79"/>
                    </a:lnTo>
                    <a:lnTo>
                      <a:pt x="2327" y="67"/>
                    </a:lnTo>
                    <a:lnTo>
                      <a:pt x="2258" y="58"/>
                    </a:lnTo>
                    <a:lnTo>
                      <a:pt x="2190" y="48"/>
                    </a:lnTo>
                    <a:lnTo>
                      <a:pt x="2121" y="39"/>
                    </a:lnTo>
                    <a:lnTo>
                      <a:pt x="2052" y="32"/>
                    </a:lnTo>
                    <a:lnTo>
                      <a:pt x="1984" y="25"/>
                    </a:lnTo>
                    <a:lnTo>
                      <a:pt x="1915" y="19"/>
                    </a:lnTo>
                    <a:lnTo>
                      <a:pt x="1846" y="13"/>
                    </a:lnTo>
                    <a:lnTo>
                      <a:pt x="1777" y="10"/>
                    </a:lnTo>
                    <a:lnTo>
                      <a:pt x="1708" y="6"/>
                    </a:lnTo>
                    <a:lnTo>
                      <a:pt x="1639" y="3"/>
                    </a:lnTo>
                    <a:lnTo>
                      <a:pt x="1571" y="2"/>
                    </a:lnTo>
                    <a:lnTo>
                      <a:pt x="1502" y="0"/>
                    </a:lnTo>
                    <a:lnTo>
                      <a:pt x="1433" y="0"/>
                    </a:lnTo>
                    <a:lnTo>
                      <a:pt x="1363" y="2"/>
                    </a:lnTo>
                    <a:lnTo>
                      <a:pt x="1294" y="3"/>
                    </a:lnTo>
                    <a:lnTo>
                      <a:pt x="1225" y="6"/>
                    </a:lnTo>
                    <a:lnTo>
                      <a:pt x="1156" y="10"/>
                    </a:lnTo>
                    <a:lnTo>
                      <a:pt x="1088" y="13"/>
                    </a:lnTo>
                    <a:lnTo>
                      <a:pt x="1019" y="19"/>
                    </a:lnTo>
                    <a:lnTo>
                      <a:pt x="950" y="25"/>
                    </a:lnTo>
                    <a:lnTo>
                      <a:pt x="881" y="32"/>
                    </a:lnTo>
                    <a:lnTo>
                      <a:pt x="812" y="39"/>
                    </a:lnTo>
                    <a:lnTo>
                      <a:pt x="745" y="48"/>
                    </a:lnTo>
                    <a:lnTo>
                      <a:pt x="676" y="58"/>
                    </a:lnTo>
                    <a:lnTo>
                      <a:pt x="607" y="67"/>
                    </a:lnTo>
                    <a:lnTo>
                      <a:pt x="539" y="79"/>
                    </a:lnTo>
                    <a:lnTo>
                      <a:pt x="472" y="90"/>
                    </a:lnTo>
                    <a:lnTo>
                      <a:pt x="404" y="103"/>
                    </a:lnTo>
                    <a:lnTo>
                      <a:pt x="336" y="117"/>
                    </a:lnTo>
                    <a:lnTo>
                      <a:pt x="269" y="131"/>
                    </a:lnTo>
                    <a:lnTo>
                      <a:pt x="201" y="146"/>
                    </a:lnTo>
                    <a:lnTo>
                      <a:pt x="133" y="163"/>
                    </a:lnTo>
                    <a:lnTo>
                      <a:pt x="67" y="180"/>
                    </a:lnTo>
                    <a:lnTo>
                      <a:pt x="0" y="198"/>
                    </a:lnTo>
                  </a:path>
                </a:pathLst>
              </a:custGeom>
              <a:noFill/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1FA73827-E343-205F-0C30-B4BDCB0D2A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1977"/>
                <a:ext cx="55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53CB8C50-AEF4-1F8D-ED90-48441858B2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2349"/>
                <a:ext cx="55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66B2DF95-915B-34EA-9A3E-6B34A530DB1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673" y="2737"/>
                <a:ext cx="68" cy="6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7E3AC485-8B9A-AE1A-5C7C-DA5C256BAD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2737"/>
                <a:ext cx="55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6ED33E50-A1E9-1EAD-97B8-097B105F66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3082"/>
                <a:ext cx="553" cy="1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5E2004FF-48FF-2F18-1AD6-4AEE5B170E2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-398" y="2253"/>
                <a:ext cx="586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直接连接符 38">
                <a:extLst>
                  <a:ext uri="{FF2B5EF4-FFF2-40B4-BE49-F238E27FC236}">
                    <a16:creationId xmlns:a16="http://schemas.microsoft.com/office/drawing/2014/main" id="{7916E622-B750-FE73-67B3-FBF409F8E30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-87" y="1528"/>
                <a:ext cx="1105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直接连接符 39">
                <a:extLst>
                  <a:ext uri="{FF2B5EF4-FFF2-40B4-BE49-F238E27FC236}">
                    <a16:creationId xmlns:a16="http://schemas.microsoft.com/office/drawing/2014/main" id="{3BF28115-22F0-89C7-4C25-77DCFCC27E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-53" y="1632"/>
                <a:ext cx="1037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0F692A75-01C2-86AE-2DB4-A9BB32CDCF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-432" y="1632"/>
                <a:ext cx="1761" cy="4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直接连接符 41">
                <a:extLst>
                  <a:ext uri="{FF2B5EF4-FFF2-40B4-BE49-F238E27FC236}">
                    <a16:creationId xmlns:a16="http://schemas.microsoft.com/office/drawing/2014/main" id="{308A4382-0F6F-40CE-31DA-6F41FCD1D59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50" y="1079"/>
                <a:ext cx="830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A8FEF8A2-4CCB-9D64-B9A2-0817AE95D5F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6" y="1680"/>
                <a:ext cx="1" cy="56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直接连接符 43">
                <a:extLst>
                  <a:ext uri="{FF2B5EF4-FFF2-40B4-BE49-F238E27FC236}">
                    <a16:creationId xmlns:a16="http://schemas.microsoft.com/office/drawing/2014/main" id="{F43405B0-EB06-F3F2-AC2D-6805E2E64F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6" y="1647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直接连接符 44">
                <a:extLst>
                  <a:ext uri="{FF2B5EF4-FFF2-40B4-BE49-F238E27FC236}">
                    <a16:creationId xmlns:a16="http://schemas.microsoft.com/office/drawing/2014/main" id="{D95136ED-463D-F218-DC45-3722D4C3ED9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6" y="1546"/>
                <a:ext cx="1" cy="67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直接连接符 45">
                <a:extLst>
                  <a:ext uri="{FF2B5EF4-FFF2-40B4-BE49-F238E27FC236}">
                    <a16:creationId xmlns:a16="http://schemas.microsoft.com/office/drawing/2014/main" id="{D96A5EEB-A1F0-A35B-5F53-844C44D4AA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6" y="1511"/>
                <a:ext cx="1" cy="2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47" name="组合 46">
                <a:extLst>
                  <a:ext uri="{FF2B5EF4-FFF2-40B4-BE49-F238E27FC236}">
                    <a16:creationId xmlns:a16="http://schemas.microsoft.com/office/drawing/2014/main" id="{665DFBB3-657D-DB59-865F-8B2092B5A5F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66" y="816"/>
                <a:ext cx="1" cy="2812"/>
                <a:chOff x="1687" y="1008"/>
                <a:chExt cx="1" cy="2730"/>
              </a:xfrm>
            </p:grpSpPr>
            <p:sp>
              <p:nvSpPr>
                <p:cNvPr id="112" name="直接连接符 111">
                  <a:extLst>
                    <a:ext uri="{FF2B5EF4-FFF2-40B4-BE49-F238E27FC236}">
                      <a16:creationId xmlns:a16="http://schemas.microsoft.com/office/drawing/2014/main" id="{B81033F8-1DFB-B9BB-BA51-16C7E3560D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3246"/>
                  <a:ext cx="1" cy="49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直接连接符 112">
                  <a:extLst>
                    <a:ext uri="{FF2B5EF4-FFF2-40B4-BE49-F238E27FC236}">
                      <a16:creationId xmlns:a16="http://schemas.microsoft.com/office/drawing/2014/main" id="{23A29774-C297-FFBF-C6C8-547BDDBFED3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3080"/>
                  <a:ext cx="1" cy="8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直接连接符 113">
                  <a:extLst>
                    <a:ext uri="{FF2B5EF4-FFF2-40B4-BE49-F238E27FC236}">
                      <a16:creationId xmlns:a16="http://schemas.microsoft.com/office/drawing/2014/main" id="{864EAF8F-809C-FF57-A57A-B128FBCFA5B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2497"/>
                  <a:ext cx="1" cy="49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" name="直接连接符 114">
                  <a:extLst>
                    <a:ext uri="{FF2B5EF4-FFF2-40B4-BE49-F238E27FC236}">
                      <a16:creationId xmlns:a16="http://schemas.microsoft.com/office/drawing/2014/main" id="{CB48777B-E7E5-EDDE-ECC0-C03924ED2E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2331"/>
                  <a:ext cx="1" cy="8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" name="直接连接符 115">
                  <a:extLst>
                    <a:ext uri="{FF2B5EF4-FFF2-40B4-BE49-F238E27FC236}">
                      <a16:creationId xmlns:a16="http://schemas.microsoft.com/office/drawing/2014/main" id="{3B2C3016-9782-31FB-90B2-09A4B10C027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1749"/>
                  <a:ext cx="1" cy="49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直接连接符 116">
                  <a:extLst>
                    <a:ext uri="{FF2B5EF4-FFF2-40B4-BE49-F238E27FC236}">
                      <a16:creationId xmlns:a16="http://schemas.microsoft.com/office/drawing/2014/main" id="{AA3CB011-A83A-CB2C-6A32-C7C2BD1BF4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1008"/>
                  <a:ext cx="1" cy="49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" name="直接连接符 117">
                  <a:extLst>
                    <a:ext uri="{FF2B5EF4-FFF2-40B4-BE49-F238E27FC236}">
                      <a16:creationId xmlns:a16="http://schemas.microsoft.com/office/drawing/2014/main" id="{6CD14CD8-0B02-42C7-CB08-EF1FF127F4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87" y="1599"/>
                  <a:ext cx="1" cy="5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8" name="直接连接符 47">
                <a:extLst>
                  <a:ext uri="{FF2B5EF4-FFF2-40B4-BE49-F238E27FC236}">
                    <a16:creationId xmlns:a16="http://schemas.microsoft.com/office/drawing/2014/main" id="{B52AA95E-F357-A3D8-B753-ED532A9B7BD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176" y="1632"/>
                <a:ext cx="153" cy="15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D60C3C4B-31C8-9814-0DD1-30FC233CCF7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1632"/>
                <a:ext cx="1" cy="345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2082CF36-7AF3-C464-F13C-CF6C168748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0" y="1632"/>
                <a:ext cx="3" cy="345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直接连接符 50">
                <a:extLst>
                  <a:ext uri="{FF2B5EF4-FFF2-40B4-BE49-F238E27FC236}">
                    <a16:creationId xmlns:a16="http://schemas.microsoft.com/office/drawing/2014/main" id="{3B3DE28A-2445-CC4B-7F74-09F20F07FA6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84" y="1632"/>
                <a:ext cx="445" cy="44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直接连接符 51">
                <a:extLst>
                  <a:ext uri="{FF2B5EF4-FFF2-40B4-BE49-F238E27FC236}">
                    <a16:creationId xmlns:a16="http://schemas.microsoft.com/office/drawing/2014/main" id="{68657D9E-95B7-1FB7-20CB-5A4D4042B2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30" y="1632"/>
                <a:ext cx="299" cy="2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6041B3F6-C042-9D4D-A931-E4E73DCC2E1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1632"/>
                <a:ext cx="2" cy="62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A14CD6BC-ED3D-373B-A00F-3795C3A8D0D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1636"/>
                <a:ext cx="588" cy="5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B5906323-F506-CEC0-2EF6-25824E36479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2403"/>
                <a:ext cx="656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直接连接符 55">
                <a:extLst>
                  <a:ext uri="{FF2B5EF4-FFF2-40B4-BE49-F238E27FC236}">
                    <a16:creationId xmlns:a16="http://schemas.microsoft.com/office/drawing/2014/main" id="{96018374-7CA9-2336-3745-AC2CB1F7C2E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2256"/>
                <a:ext cx="656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B76C3B71-F345-AA79-06B9-5332A40937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398" y="2549"/>
                <a:ext cx="656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A87BCC09-78C6-C0D0-8D13-A570A39D87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9" y="2253"/>
                <a:ext cx="149" cy="15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46101FCA-763F-F00A-4B77-7025AD076BF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107" y="2253"/>
                <a:ext cx="295" cy="2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0CEDF459-61E9-93A5-29E2-DF44BB2AF2A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254" y="2253"/>
                <a:ext cx="442" cy="44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DEC8540A-8427-2FFC-E1EB-FA5799CEA6B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1930"/>
                <a:ext cx="324" cy="32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89BCE574-B806-2767-D1F2-B63206E636E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2076"/>
                <a:ext cx="178" cy="1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ACC112F0-65B8-5F62-9F9A-FFB9196C62C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1783"/>
                <a:ext cx="573" cy="57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EDEB09B7-6326-BC26-9EE1-DF0A65BCB2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0" y="2349"/>
                <a:ext cx="3" cy="430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45923B1A-1381-0099-7B31-AB35215042C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2253"/>
                <a:ext cx="2" cy="484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CA710E0B-64FB-2A0E-6A47-CDA2A5DA46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95" y="2349"/>
                <a:ext cx="1" cy="430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779EBE11-3690-E458-ED4E-2B786A2AE3C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" y="2805"/>
                <a:ext cx="415" cy="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直接连接符 67">
                <a:extLst>
                  <a:ext uri="{FF2B5EF4-FFF2-40B4-BE49-F238E27FC236}">
                    <a16:creationId xmlns:a16="http://schemas.microsoft.com/office/drawing/2014/main" id="{3DF25B17-68F2-0570-7AF0-DEF624EBD38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2737"/>
                <a:ext cx="2" cy="345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B1AA6F19-6E96-8237-DB8B-F032558281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2737"/>
                <a:ext cx="70" cy="6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直接连接符 69">
                <a:extLst>
                  <a:ext uri="{FF2B5EF4-FFF2-40B4-BE49-F238E27FC236}">
                    <a16:creationId xmlns:a16="http://schemas.microsoft.com/office/drawing/2014/main" id="{1C940940-876F-C14D-4156-C88DB1CA38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0" y="3082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直接连接符 70">
                <a:extLst>
                  <a:ext uri="{FF2B5EF4-FFF2-40B4-BE49-F238E27FC236}">
                    <a16:creationId xmlns:a16="http://schemas.microsoft.com/office/drawing/2014/main" id="{8CA36C92-719F-9AB3-4456-EC1AA10B61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0" y="3082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直接连接符 71">
                <a:extLst>
                  <a:ext uri="{FF2B5EF4-FFF2-40B4-BE49-F238E27FC236}">
                    <a16:creationId xmlns:a16="http://schemas.microsoft.com/office/drawing/2014/main" id="{EE584D79-3B72-F0C5-5619-31025D0F09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86" y="2253"/>
                <a:ext cx="2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任意多边形 287820">
                <a:extLst>
                  <a:ext uri="{FF2B5EF4-FFF2-40B4-BE49-F238E27FC236}">
                    <a16:creationId xmlns:a16="http://schemas.microsoft.com/office/drawing/2014/main" id="{BB5B3908-76DD-C7D8-2408-3C58915D95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-87" y="1079"/>
                <a:ext cx="275" cy="38"/>
              </a:xfrm>
              <a:custGeom>
                <a:avLst/>
                <a:gdLst/>
                <a:ahLst/>
                <a:cxnLst/>
                <a:rect l="0" t="0" r="0" b="0"/>
                <a:pathLst>
                  <a:path w="1466" h="198">
                    <a:moveTo>
                      <a:pt x="1466" y="198"/>
                    </a:moveTo>
                    <a:lnTo>
                      <a:pt x="1436" y="180"/>
                    </a:lnTo>
                    <a:lnTo>
                      <a:pt x="1404" y="164"/>
                    </a:lnTo>
                    <a:lnTo>
                      <a:pt x="1374" y="149"/>
                    </a:lnTo>
                    <a:lnTo>
                      <a:pt x="1343" y="133"/>
                    </a:lnTo>
                    <a:lnTo>
                      <a:pt x="1310" y="119"/>
                    </a:lnTo>
                    <a:lnTo>
                      <a:pt x="1278" y="105"/>
                    </a:lnTo>
                    <a:lnTo>
                      <a:pt x="1246" y="93"/>
                    </a:lnTo>
                    <a:lnTo>
                      <a:pt x="1212" y="81"/>
                    </a:lnTo>
                    <a:lnTo>
                      <a:pt x="1179" y="70"/>
                    </a:lnTo>
                    <a:lnTo>
                      <a:pt x="1145" y="60"/>
                    </a:lnTo>
                    <a:lnTo>
                      <a:pt x="1113" y="51"/>
                    </a:lnTo>
                    <a:lnTo>
                      <a:pt x="1079" y="42"/>
                    </a:lnTo>
                    <a:lnTo>
                      <a:pt x="1045" y="34"/>
                    </a:lnTo>
                    <a:lnTo>
                      <a:pt x="1010" y="27"/>
                    </a:lnTo>
                    <a:lnTo>
                      <a:pt x="976" y="21"/>
                    </a:lnTo>
                    <a:lnTo>
                      <a:pt x="941" y="16"/>
                    </a:lnTo>
                    <a:lnTo>
                      <a:pt x="907" y="11"/>
                    </a:lnTo>
                    <a:lnTo>
                      <a:pt x="872" y="7"/>
                    </a:lnTo>
                    <a:lnTo>
                      <a:pt x="837" y="4"/>
                    </a:lnTo>
                    <a:lnTo>
                      <a:pt x="802" y="3"/>
                    </a:lnTo>
                    <a:lnTo>
                      <a:pt x="767" y="2"/>
                    </a:lnTo>
                    <a:lnTo>
                      <a:pt x="732" y="0"/>
                    </a:lnTo>
                    <a:lnTo>
                      <a:pt x="697" y="2"/>
                    </a:lnTo>
                    <a:lnTo>
                      <a:pt x="662" y="3"/>
                    </a:lnTo>
                    <a:lnTo>
                      <a:pt x="629" y="4"/>
                    </a:lnTo>
                    <a:lnTo>
                      <a:pt x="594" y="7"/>
                    </a:lnTo>
                    <a:lnTo>
                      <a:pt x="559" y="11"/>
                    </a:lnTo>
                    <a:lnTo>
                      <a:pt x="524" y="16"/>
                    </a:lnTo>
                    <a:lnTo>
                      <a:pt x="490" y="21"/>
                    </a:lnTo>
                    <a:lnTo>
                      <a:pt x="455" y="27"/>
                    </a:lnTo>
                    <a:lnTo>
                      <a:pt x="421" y="34"/>
                    </a:lnTo>
                    <a:lnTo>
                      <a:pt x="387" y="42"/>
                    </a:lnTo>
                    <a:lnTo>
                      <a:pt x="353" y="51"/>
                    </a:lnTo>
                    <a:lnTo>
                      <a:pt x="319" y="60"/>
                    </a:lnTo>
                    <a:lnTo>
                      <a:pt x="286" y="70"/>
                    </a:lnTo>
                    <a:lnTo>
                      <a:pt x="253" y="81"/>
                    </a:lnTo>
                    <a:lnTo>
                      <a:pt x="220" y="93"/>
                    </a:lnTo>
                    <a:lnTo>
                      <a:pt x="188" y="105"/>
                    </a:lnTo>
                    <a:lnTo>
                      <a:pt x="155" y="119"/>
                    </a:lnTo>
                    <a:lnTo>
                      <a:pt x="123" y="133"/>
                    </a:lnTo>
                    <a:lnTo>
                      <a:pt x="92" y="149"/>
                    </a:lnTo>
                    <a:lnTo>
                      <a:pt x="60" y="164"/>
                    </a:lnTo>
                    <a:lnTo>
                      <a:pt x="30" y="180"/>
                    </a:lnTo>
                    <a:lnTo>
                      <a:pt x="0" y="198"/>
                    </a:lnTo>
                  </a:path>
                </a:pathLst>
              </a:custGeom>
              <a:noFill/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直接连接符 73">
                <a:extLst>
                  <a:ext uri="{FF2B5EF4-FFF2-40B4-BE49-F238E27FC236}">
                    <a16:creationId xmlns:a16="http://schemas.microsoft.com/office/drawing/2014/main" id="{C1A1E84B-0F5A-ECF7-0239-E62EC6E4FA9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-398" y="1632"/>
                <a:ext cx="5" cy="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直接连接符 74">
                <a:extLst>
                  <a:ext uri="{FF2B5EF4-FFF2-40B4-BE49-F238E27FC236}">
                    <a16:creationId xmlns:a16="http://schemas.microsoft.com/office/drawing/2014/main" id="{D10C8794-EDDC-3FBE-3B22-02F91D50BFB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0" y="1528"/>
                <a:ext cx="1" cy="104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E9053023-EDF3-32B7-BF3A-8FAC9C263AA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-87" y="1117"/>
                <a:ext cx="1" cy="41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D489E1B3-5860-043E-CA04-58EA624CA28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942"/>
                <a:ext cx="2" cy="13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直接连接符 77">
                <a:extLst>
                  <a:ext uri="{FF2B5EF4-FFF2-40B4-BE49-F238E27FC236}">
                    <a16:creationId xmlns:a16="http://schemas.microsoft.com/office/drawing/2014/main" id="{189BFAB1-E3F6-9CC9-8BF4-5BAE56DC07B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1117"/>
                <a:ext cx="2" cy="41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E5F9F262-760D-3DF0-D019-5606E1FD7B5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8" y="1117"/>
                <a:ext cx="2" cy="66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6F1662AB-88EC-3095-4F03-9FBA76AAB0C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05" y="1528"/>
                <a:ext cx="61" cy="104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99EDF708-DAF8-15B3-637B-4C10B89054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6" y="1528"/>
                <a:ext cx="59" cy="104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直接连接符 81">
                <a:extLst>
                  <a:ext uri="{FF2B5EF4-FFF2-40B4-BE49-F238E27FC236}">
                    <a16:creationId xmlns:a16="http://schemas.microsoft.com/office/drawing/2014/main" id="{680F6C35-07C4-BEAF-17A0-CE77EB805B3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" y="872"/>
                <a:ext cx="415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直接连接符 82">
                <a:extLst>
                  <a:ext uri="{FF2B5EF4-FFF2-40B4-BE49-F238E27FC236}">
                    <a16:creationId xmlns:a16="http://schemas.microsoft.com/office/drawing/2014/main" id="{D977645E-DFB1-CE10-7011-FB576AFF61D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8" y="872"/>
                <a:ext cx="70" cy="7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直接连接符 83">
                <a:extLst>
                  <a:ext uri="{FF2B5EF4-FFF2-40B4-BE49-F238E27FC236}">
                    <a16:creationId xmlns:a16="http://schemas.microsoft.com/office/drawing/2014/main" id="{5C1A2B5A-8391-2F30-74D7-8C55BEEC86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1632"/>
                <a:ext cx="2" cy="62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直接连接符 84">
                <a:extLst>
                  <a:ext uri="{FF2B5EF4-FFF2-40B4-BE49-F238E27FC236}">
                    <a16:creationId xmlns:a16="http://schemas.microsoft.com/office/drawing/2014/main" id="{94CEC7CC-36F1-98AC-615B-7BAC5CE92E9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18" y="2253"/>
                <a:ext cx="411" cy="4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CBA573CE-CABC-C8D3-15B7-78D2BDFC292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64" y="2253"/>
                <a:ext cx="265" cy="2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4B5570E1-7252-A7A6-86E5-9DB8628346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2253"/>
                <a:ext cx="2" cy="484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9418B823-7083-6E1E-ED34-AC093E34511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2370"/>
                <a:ext cx="588" cy="5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直接连接符 88">
                <a:extLst>
                  <a:ext uri="{FF2B5EF4-FFF2-40B4-BE49-F238E27FC236}">
                    <a16:creationId xmlns:a16="http://schemas.microsoft.com/office/drawing/2014/main" id="{F720EA42-4948-1ECF-49CE-5B693DDBAE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72" y="2253"/>
                <a:ext cx="557" cy="55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直接连接符 89">
                <a:extLst>
                  <a:ext uri="{FF2B5EF4-FFF2-40B4-BE49-F238E27FC236}">
                    <a16:creationId xmlns:a16="http://schemas.microsoft.com/office/drawing/2014/main" id="{82869666-0D31-F581-E300-8EA01DE293A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41" y="2516"/>
                <a:ext cx="588" cy="5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直接连接符 90">
                <a:extLst>
                  <a:ext uri="{FF2B5EF4-FFF2-40B4-BE49-F238E27FC236}">
                    <a16:creationId xmlns:a16="http://schemas.microsoft.com/office/drawing/2014/main" id="{8F64831B-81B9-A50C-6E94-65851395FA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2737"/>
                <a:ext cx="2" cy="345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直接连接符 91">
                <a:extLst>
                  <a:ext uri="{FF2B5EF4-FFF2-40B4-BE49-F238E27FC236}">
                    <a16:creationId xmlns:a16="http://schemas.microsoft.com/office/drawing/2014/main" id="{207EA2AF-EAD9-92CC-8F64-920A04C4B7B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2253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直接连接符 92">
                <a:extLst>
                  <a:ext uri="{FF2B5EF4-FFF2-40B4-BE49-F238E27FC236}">
                    <a16:creationId xmlns:a16="http://schemas.microsoft.com/office/drawing/2014/main" id="{7D93798B-A847-6D60-125E-63947BDEB4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942"/>
                <a:ext cx="2" cy="13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直接连接符 93">
                <a:extLst>
                  <a:ext uri="{FF2B5EF4-FFF2-40B4-BE49-F238E27FC236}">
                    <a16:creationId xmlns:a16="http://schemas.microsoft.com/office/drawing/2014/main" id="{06C2CAE9-CBA9-608C-D5E9-F5A4CE0F202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80" y="1528"/>
                <a:ext cx="1" cy="104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直接连接符 94">
                <a:extLst>
                  <a:ext uri="{FF2B5EF4-FFF2-40B4-BE49-F238E27FC236}">
                    <a16:creationId xmlns:a16="http://schemas.microsoft.com/office/drawing/2014/main" id="{C5A40A26-6AE3-9F2F-9A8A-2F73635BB83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018" y="1117"/>
                <a:ext cx="1" cy="41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直接连接符 95">
                <a:extLst>
                  <a:ext uri="{FF2B5EF4-FFF2-40B4-BE49-F238E27FC236}">
                    <a16:creationId xmlns:a16="http://schemas.microsoft.com/office/drawing/2014/main" id="{A64A9CE5-C344-A121-54F1-39A41E19932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1079"/>
                <a:ext cx="2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直接连接符 96">
                <a:extLst>
                  <a:ext uri="{FF2B5EF4-FFF2-40B4-BE49-F238E27FC236}">
                    <a16:creationId xmlns:a16="http://schemas.microsoft.com/office/drawing/2014/main" id="{80145286-FB33-4AE5-E5C3-0BB1AD8564D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77" y="1632"/>
                <a:ext cx="3" cy="4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直接连接符 97">
                <a:extLst>
                  <a:ext uri="{FF2B5EF4-FFF2-40B4-BE49-F238E27FC236}">
                    <a16:creationId xmlns:a16="http://schemas.microsoft.com/office/drawing/2014/main" id="{67B01C80-2FBD-C7A7-0022-B51D642146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1117"/>
                <a:ext cx="2" cy="41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直接连接符 98">
                <a:extLst>
                  <a:ext uri="{FF2B5EF4-FFF2-40B4-BE49-F238E27FC236}">
                    <a16:creationId xmlns:a16="http://schemas.microsoft.com/office/drawing/2014/main" id="{8F8C86E1-1A85-496D-0670-A823CCBBFA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1117"/>
                <a:ext cx="2" cy="66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任意多边形 287847">
                <a:extLst>
                  <a:ext uri="{FF2B5EF4-FFF2-40B4-BE49-F238E27FC236}">
                    <a16:creationId xmlns:a16="http://schemas.microsoft.com/office/drawing/2014/main" id="{698688F6-A45E-50D1-01A4-581C971035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1079"/>
                <a:ext cx="277" cy="38"/>
              </a:xfrm>
              <a:custGeom>
                <a:avLst/>
                <a:gdLst/>
                <a:ahLst/>
                <a:cxnLst/>
                <a:rect l="0" t="0" r="0" b="0"/>
                <a:pathLst>
                  <a:path w="1467" h="198">
                    <a:moveTo>
                      <a:pt x="1467" y="198"/>
                    </a:moveTo>
                    <a:lnTo>
                      <a:pt x="1437" y="180"/>
                    </a:lnTo>
                    <a:lnTo>
                      <a:pt x="1405" y="164"/>
                    </a:lnTo>
                    <a:lnTo>
                      <a:pt x="1375" y="149"/>
                    </a:lnTo>
                    <a:lnTo>
                      <a:pt x="1343" y="133"/>
                    </a:lnTo>
                    <a:lnTo>
                      <a:pt x="1311" y="119"/>
                    </a:lnTo>
                    <a:lnTo>
                      <a:pt x="1279" y="105"/>
                    </a:lnTo>
                    <a:lnTo>
                      <a:pt x="1246" y="93"/>
                    </a:lnTo>
                    <a:lnTo>
                      <a:pt x="1213" y="81"/>
                    </a:lnTo>
                    <a:lnTo>
                      <a:pt x="1180" y="70"/>
                    </a:lnTo>
                    <a:lnTo>
                      <a:pt x="1146" y="60"/>
                    </a:lnTo>
                    <a:lnTo>
                      <a:pt x="1113" y="51"/>
                    </a:lnTo>
                    <a:lnTo>
                      <a:pt x="1080" y="42"/>
                    </a:lnTo>
                    <a:lnTo>
                      <a:pt x="1046" y="34"/>
                    </a:lnTo>
                    <a:lnTo>
                      <a:pt x="1011" y="27"/>
                    </a:lnTo>
                    <a:lnTo>
                      <a:pt x="977" y="21"/>
                    </a:lnTo>
                    <a:lnTo>
                      <a:pt x="942" y="16"/>
                    </a:lnTo>
                    <a:lnTo>
                      <a:pt x="908" y="11"/>
                    </a:lnTo>
                    <a:lnTo>
                      <a:pt x="873" y="7"/>
                    </a:lnTo>
                    <a:lnTo>
                      <a:pt x="838" y="4"/>
                    </a:lnTo>
                    <a:lnTo>
                      <a:pt x="803" y="3"/>
                    </a:lnTo>
                    <a:lnTo>
                      <a:pt x="768" y="2"/>
                    </a:lnTo>
                    <a:lnTo>
                      <a:pt x="733" y="0"/>
                    </a:lnTo>
                    <a:lnTo>
                      <a:pt x="698" y="2"/>
                    </a:lnTo>
                    <a:lnTo>
                      <a:pt x="663" y="3"/>
                    </a:lnTo>
                    <a:lnTo>
                      <a:pt x="629" y="4"/>
                    </a:lnTo>
                    <a:lnTo>
                      <a:pt x="594" y="7"/>
                    </a:lnTo>
                    <a:lnTo>
                      <a:pt x="559" y="11"/>
                    </a:lnTo>
                    <a:lnTo>
                      <a:pt x="524" y="16"/>
                    </a:lnTo>
                    <a:lnTo>
                      <a:pt x="490" y="21"/>
                    </a:lnTo>
                    <a:lnTo>
                      <a:pt x="455" y="27"/>
                    </a:lnTo>
                    <a:lnTo>
                      <a:pt x="422" y="34"/>
                    </a:lnTo>
                    <a:lnTo>
                      <a:pt x="388" y="42"/>
                    </a:lnTo>
                    <a:lnTo>
                      <a:pt x="354" y="51"/>
                    </a:lnTo>
                    <a:lnTo>
                      <a:pt x="320" y="60"/>
                    </a:lnTo>
                    <a:lnTo>
                      <a:pt x="286" y="70"/>
                    </a:lnTo>
                    <a:lnTo>
                      <a:pt x="254" y="81"/>
                    </a:lnTo>
                    <a:lnTo>
                      <a:pt x="221" y="93"/>
                    </a:lnTo>
                    <a:lnTo>
                      <a:pt x="188" y="105"/>
                    </a:lnTo>
                    <a:lnTo>
                      <a:pt x="156" y="119"/>
                    </a:lnTo>
                    <a:lnTo>
                      <a:pt x="124" y="133"/>
                    </a:lnTo>
                    <a:lnTo>
                      <a:pt x="93" y="149"/>
                    </a:lnTo>
                    <a:lnTo>
                      <a:pt x="61" y="164"/>
                    </a:lnTo>
                    <a:lnTo>
                      <a:pt x="31" y="180"/>
                    </a:lnTo>
                    <a:lnTo>
                      <a:pt x="0" y="198"/>
                    </a:lnTo>
                  </a:path>
                </a:pathLst>
              </a:custGeom>
              <a:noFill/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直接连接符 100">
                <a:extLst>
                  <a:ext uri="{FF2B5EF4-FFF2-40B4-BE49-F238E27FC236}">
                    <a16:creationId xmlns:a16="http://schemas.microsoft.com/office/drawing/2014/main" id="{1CFFD523-D4A7-2EAA-CC71-EA69A15C339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432" y="1636"/>
                <a:ext cx="618" cy="6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直接连接符 101">
                <a:extLst>
                  <a:ext uri="{FF2B5EF4-FFF2-40B4-BE49-F238E27FC236}">
                    <a16:creationId xmlns:a16="http://schemas.microsoft.com/office/drawing/2014/main" id="{A0AC0375-F017-9460-ECB1-17CC1A243B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432" y="1783"/>
                <a:ext cx="471" cy="47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04376A91-1A77-847E-C22A-3EF6D17607B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290" y="1632"/>
                <a:ext cx="478" cy="47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92F01C51-BC82-C41D-EE76-BD348D1EA92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143" y="1632"/>
                <a:ext cx="331" cy="33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B1E5A981-C451-4A21-BD6E-447B09FE2D7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" y="1632"/>
                <a:ext cx="185" cy="18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直接连接符 105">
                <a:extLst>
                  <a:ext uri="{FF2B5EF4-FFF2-40B4-BE49-F238E27FC236}">
                    <a16:creationId xmlns:a16="http://schemas.microsoft.com/office/drawing/2014/main" id="{6D516F9C-1478-9FA1-F181-9CC02AE42AB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432" y="1930"/>
                <a:ext cx="325" cy="32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直接连接符 106">
                <a:extLst>
                  <a:ext uri="{FF2B5EF4-FFF2-40B4-BE49-F238E27FC236}">
                    <a16:creationId xmlns:a16="http://schemas.microsoft.com/office/drawing/2014/main" id="{3ED121DF-C3CE-EBAC-EF85-47F3A49DDF3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-432" y="2076"/>
                <a:ext cx="178" cy="1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直接连接符 107">
                <a:extLst>
                  <a:ext uri="{FF2B5EF4-FFF2-40B4-BE49-F238E27FC236}">
                    <a16:creationId xmlns:a16="http://schemas.microsoft.com/office/drawing/2014/main" id="{E49351B2-895A-57F6-08CA-DC6D95DB8A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3" y="2805"/>
                <a:ext cx="1" cy="555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直接连接符 108">
                <a:extLst>
                  <a:ext uri="{FF2B5EF4-FFF2-40B4-BE49-F238E27FC236}">
                    <a16:creationId xmlns:a16="http://schemas.microsoft.com/office/drawing/2014/main" id="{920466F3-AED1-1623-ACDE-412061FE719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66" y="3360"/>
                <a:ext cx="207" cy="206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直接连接符 109">
                <a:extLst>
                  <a:ext uri="{FF2B5EF4-FFF2-40B4-BE49-F238E27FC236}">
                    <a16:creationId xmlns:a16="http://schemas.microsoft.com/office/drawing/2014/main" id="{F9148EB8-44AD-6803-C96B-5881554AE06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8" y="3360"/>
                <a:ext cx="208" cy="206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直接连接符 110">
                <a:extLst>
                  <a:ext uri="{FF2B5EF4-FFF2-40B4-BE49-F238E27FC236}">
                    <a16:creationId xmlns:a16="http://schemas.microsoft.com/office/drawing/2014/main" id="{B4031185-A0B1-C144-4032-B3E6ECCB09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1" y="2253"/>
                <a:ext cx="588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C4D2603F-7481-DFFB-672C-B585A533F7DA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333" y="3858"/>
              <a:ext cx="729" cy="30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有错误</a:t>
              </a: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ADDCB168-E29F-E4D5-D9EB-5306AC3A1E7B}"/>
              </a:ext>
            </a:extLst>
          </p:cNvPr>
          <p:cNvGrpSpPr>
            <a:grpSpLocks noChangeAspect="1"/>
          </p:cNvGrpSpPr>
          <p:nvPr/>
        </p:nvGrpSpPr>
        <p:grpSpPr>
          <a:xfrm>
            <a:off x="4916488" y="1731963"/>
            <a:ext cx="2184400" cy="4321787"/>
            <a:chOff x="3168" y="847"/>
            <a:chExt cx="1675" cy="3315"/>
          </a:xfrm>
        </p:grpSpPr>
        <p:grpSp>
          <p:nvGrpSpPr>
            <p:cNvPr id="120" name="组合 119">
              <a:extLst>
                <a:ext uri="{FF2B5EF4-FFF2-40B4-BE49-F238E27FC236}">
                  <a16:creationId xmlns:a16="http://schemas.microsoft.com/office/drawing/2014/main" id="{7AF5406A-9FE8-5761-094B-86A732A304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168" y="847"/>
              <a:ext cx="1675" cy="2945"/>
              <a:chOff x="3006" y="1097"/>
              <a:chExt cx="1311" cy="2305"/>
            </a:xfrm>
          </p:grpSpPr>
          <p:sp>
            <p:nvSpPr>
              <p:cNvPr id="122" name="直接连接符 121">
                <a:extLst>
                  <a:ext uri="{FF2B5EF4-FFF2-40B4-BE49-F238E27FC236}">
                    <a16:creationId xmlns:a16="http://schemas.microsoft.com/office/drawing/2014/main" id="{58557E4F-D6E3-E20B-2A9F-0727CA236FF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61" y="3027"/>
                <a:ext cx="178" cy="103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直接连接符 122">
                <a:extLst>
                  <a:ext uri="{FF2B5EF4-FFF2-40B4-BE49-F238E27FC236}">
                    <a16:creationId xmlns:a16="http://schemas.microsoft.com/office/drawing/2014/main" id="{CF6F8DD0-CB94-AF13-7D7C-CC6A0A903CF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39" y="2690"/>
                <a:ext cx="477" cy="4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直接连接符 123">
                <a:extLst>
                  <a:ext uri="{FF2B5EF4-FFF2-40B4-BE49-F238E27FC236}">
                    <a16:creationId xmlns:a16="http://schemas.microsoft.com/office/drawing/2014/main" id="{0D1ED200-1B2E-1899-913D-5BFD1BF0A95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39" y="2801"/>
                <a:ext cx="477" cy="47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C81EA45E-D0AC-9447-4580-7FE83F1457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39" y="2913"/>
                <a:ext cx="453" cy="45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直接连接符 125">
                <a:extLst>
                  <a:ext uri="{FF2B5EF4-FFF2-40B4-BE49-F238E27FC236}">
                    <a16:creationId xmlns:a16="http://schemas.microsoft.com/office/drawing/2014/main" id="{DE1D8528-132D-7989-82AD-AC2DEF99D61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39" y="3024"/>
                <a:ext cx="342" cy="34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59CA75F0-A850-A8FA-0C7D-402B8590321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770" y="3067"/>
                <a:ext cx="299" cy="2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直接连接符 127">
                <a:extLst>
                  <a:ext uri="{FF2B5EF4-FFF2-40B4-BE49-F238E27FC236}">
                    <a16:creationId xmlns:a16="http://schemas.microsoft.com/office/drawing/2014/main" id="{5413C030-C979-0A47-74FC-21F4B312DD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969"/>
                <a:ext cx="397" cy="39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直接连接符 128">
                <a:extLst>
                  <a:ext uri="{FF2B5EF4-FFF2-40B4-BE49-F238E27FC236}">
                    <a16:creationId xmlns:a16="http://schemas.microsoft.com/office/drawing/2014/main" id="{251EA169-7802-1434-4C0C-0B6A89FCA44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858"/>
                <a:ext cx="508" cy="50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直接连接符 129">
                <a:extLst>
                  <a:ext uri="{FF2B5EF4-FFF2-40B4-BE49-F238E27FC236}">
                    <a16:creationId xmlns:a16="http://schemas.microsoft.com/office/drawing/2014/main" id="{36C90600-60A5-E8B5-7966-9A5C1CC53CF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746"/>
                <a:ext cx="655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直接连接符 130">
                <a:extLst>
                  <a:ext uri="{FF2B5EF4-FFF2-40B4-BE49-F238E27FC236}">
                    <a16:creationId xmlns:a16="http://schemas.microsoft.com/office/drawing/2014/main" id="{A5BBDB5A-BD0C-0D75-A29B-4A40B628A71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635"/>
                <a:ext cx="655" cy="6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直接连接符 131">
                <a:extLst>
                  <a:ext uri="{FF2B5EF4-FFF2-40B4-BE49-F238E27FC236}">
                    <a16:creationId xmlns:a16="http://schemas.microsoft.com/office/drawing/2014/main" id="{3157EAA3-0C49-0653-2B1D-3A129DA70F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3" y="3027"/>
                <a:ext cx="178" cy="103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直接连接符 132">
                <a:extLst>
                  <a:ext uri="{FF2B5EF4-FFF2-40B4-BE49-F238E27FC236}">
                    <a16:creationId xmlns:a16="http://schemas.microsoft.com/office/drawing/2014/main" id="{18B3BC47-1188-0227-B748-07E53667263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545" y="3063"/>
                <a:ext cx="116" cy="1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直接连接符 133">
                <a:extLst>
                  <a:ext uri="{FF2B5EF4-FFF2-40B4-BE49-F238E27FC236}">
                    <a16:creationId xmlns:a16="http://schemas.microsoft.com/office/drawing/2014/main" id="{49C53604-DE08-1324-CAA1-63EA1F30670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61" y="1547"/>
                <a:ext cx="1" cy="6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直接连接符 134">
                <a:extLst>
                  <a:ext uri="{FF2B5EF4-FFF2-40B4-BE49-F238E27FC236}">
                    <a16:creationId xmlns:a16="http://schemas.microsoft.com/office/drawing/2014/main" id="{58996F67-BE7E-9503-01ED-D136A635845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700" y="3107"/>
                <a:ext cx="258" cy="259"/>
              </a:xfrm>
              <a:prstGeom prst="line">
                <a:avLst/>
              </a:prstGeom>
              <a:ln w="31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直接连接符 135">
                <a:extLst>
                  <a:ext uri="{FF2B5EF4-FFF2-40B4-BE49-F238E27FC236}">
                    <a16:creationId xmlns:a16="http://schemas.microsoft.com/office/drawing/2014/main" id="{5DECB74A-18DC-0557-2C5C-445952904E6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3080"/>
                <a:ext cx="285" cy="28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直接连接符 136">
                <a:extLst>
                  <a:ext uri="{FF2B5EF4-FFF2-40B4-BE49-F238E27FC236}">
                    <a16:creationId xmlns:a16="http://schemas.microsoft.com/office/drawing/2014/main" id="{B11E04EF-79B7-363E-06A0-D1834D05FDF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3191"/>
                <a:ext cx="174" cy="17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直接连接符 137">
                <a:extLst>
                  <a:ext uri="{FF2B5EF4-FFF2-40B4-BE49-F238E27FC236}">
                    <a16:creationId xmlns:a16="http://schemas.microsoft.com/office/drawing/2014/main" id="{3DBFE788-DF75-F628-6163-4D753F54995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3302"/>
                <a:ext cx="63" cy="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78FFB1CF-1394-263D-2C1B-C10A8219D4E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661" y="3291"/>
                <a:ext cx="75" cy="7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直接连接符 139">
                <a:extLst>
                  <a:ext uri="{FF2B5EF4-FFF2-40B4-BE49-F238E27FC236}">
                    <a16:creationId xmlns:a16="http://schemas.microsoft.com/office/drawing/2014/main" id="{F81EC4E5-5E22-D3F9-CC9E-DCFBF742A0B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661" y="3179"/>
                <a:ext cx="186" cy="1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任意多边形 287881">
                <a:extLst>
                  <a:ext uri="{FF2B5EF4-FFF2-40B4-BE49-F238E27FC236}">
                    <a16:creationId xmlns:a16="http://schemas.microsoft.com/office/drawing/2014/main" id="{74D84F0A-C04F-7A95-4C62-09A5BAFEB8C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1297"/>
                <a:ext cx="210" cy="28"/>
              </a:xfrm>
              <a:custGeom>
                <a:avLst/>
                <a:gdLst/>
                <a:ahLst/>
                <a:cxnLst/>
                <a:rect l="0" t="0" r="0" b="0"/>
                <a:pathLst>
                  <a:path w="1467" h="197">
                    <a:moveTo>
                      <a:pt x="1467" y="197"/>
                    </a:moveTo>
                    <a:lnTo>
                      <a:pt x="1436" y="180"/>
                    </a:lnTo>
                    <a:lnTo>
                      <a:pt x="1406" y="163"/>
                    </a:lnTo>
                    <a:lnTo>
                      <a:pt x="1375" y="148"/>
                    </a:lnTo>
                    <a:lnTo>
                      <a:pt x="1343" y="133"/>
                    </a:lnTo>
                    <a:lnTo>
                      <a:pt x="1312" y="119"/>
                    </a:lnTo>
                    <a:lnTo>
                      <a:pt x="1279" y="105"/>
                    </a:lnTo>
                    <a:lnTo>
                      <a:pt x="1246" y="93"/>
                    </a:lnTo>
                    <a:lnTo>
                      <a:pt x="1214" y="82"/>
                    </a:lnTo>
                    <a:lnTo>
                      <a:pt x="1180" y="70"/>
                    </a:lnTo>
                    <a:lnTo>
                      <a:pt x="1147" y="59"/>
                    </a:lnTo>
                    <a:lnTo>
                      <a:pt x="1113" y="50"/>
                    </a:lnTo>
                    <a:lnTo>
                      <a:pt x="1079" y="42"/>
                    </a:lnTo>
                    <a:lnTo>
                      <a:pt x="1046" y="34"/>
                    </a:lnTo>
                    <a:lnTo>
                      <a:pt x="1012" y="27"/>
                    </a:lnTo>
                    <a:lnTo>
                      <a:pt x="977" y="21"/>
                    </a:lnTo>
                    <a:lnTo>
                      <a:pt x="943" y="15"/>
                    </a:lnTo>
                    <a:lnTo>
                      <a:pt x="908" y="10"/>
                    </a:lnTo>
                    <a:lnTo>
                      <a:pt x="873" y="7"/>
                    </a:lnTo>
                    <a:lnTo>
                      <a:pt x="838" y="3"/>
                    </a:lnTo>
                    <a:lnTo>
                      <a:pt x="803" y="2"/>
                    </a:lnTo>
                    <a:lnTo>
                      <a:pt x="769" y="1"/>
                    </a:lnTo>
                    <a:lnTo>
                      <a:pt x="734" y="0"/>
                    </a:lnTo>
                    <a:lnTo>
                      <a:pt x="699" y="1"/>
                    </a:lnTo>
                    <a:lnTo>
                      <a:pt x="664" y="2"/>
                    </a:lnTo>
                    <a:lnTo>
                      <a:pt x="629" y="3"/>
                    </a:lnTo>
                    <a:lnTo>
                      <a:pt x="594" y="7"/>
                    </a:lnTo>
                    <a:lnTo>
                      <a:pt x="559" y="10"/>
                    </a:lnTo>
                    <a:lnTo>
                      <a:pt x="525" y="15"/>
                    </a:lnTo>
                    <a:lnTo>
                      <a:pt x="490" y="21"/>
                    </a:lnTo>
                    <a:lnTo>
                      <a:pt x="456" y="27"/>
                    </a:lnTo>
                    <a:lnTo>
                      <a:pt x="421" y="34"/>
                    </a:lnTo>
                    <a:lnTo>
                      <a:pt x="388" y="42"/>
                    </a:lnTo>
                    <a:lnTo>
                      <a:pt x="354" y="50"/>
                    </a:lnTo>
                    <a:lnTo>
                      <a:pt x="320" y="59"/>
                    </a:lnTo>
                    <a:lnTo>
                      <a:pt x="287" y="70"/>
                    </a:lnTo>
                    <a:lnTo>
                      <a:pt x="253" y="82"/>
                    </a:lnTo>
                    <a:lnTo>
                      <a:pt x="221" y="93"/>
                    </a:lnTo>
                    <a:lnTo>
                      <a:pt x="188" y="105"/>
                    </a:lnTo>
                    <a:lnTo>
                      <a:pt x="157" y="119"/>
                    </a:lnTo>
                    <a:lnTo>
                      <a:pt x="124" y="133"/>
                    </a:lnTo>
                    <a:lnTo>
                      <a:pt x="92" y="148"/>
                    </a:lnTo>
                    <a:lnTo>
                      <a:pt x="61" y="163"/>
                    </a:lnTo>
                    <a:lnTo>
                      <a:pt x="31" y="180"/>
                    </a:lnTo>
                    <a:lnTo>
                      <a:pt x="0" y="197"/>
                    </a:lnTo>
                  </a:path>
                </a:pathLst>
              </a:custGeom>
              <a:noFill/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直接连接符 141">
                <a:extLst>
                  <a:ext uri="{FF2B5EF4-FFF2-40B4-BE49-F238E27FC236}">
                    <a16:creationId xmlns:a16="http://schemas.microsoft.com/office/drawing/2014/main" id="{043AA9D3-D8E5-BB0A-D403-F9AB5019B62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346" y="1297"/>
                <a:ext cx="629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直接连接符 142">
                <a:extLst>
                  <a:ext uri="{FF2B5EF4-FFF2-40B4-BE49-F238E27FC236}">
                    <a16:creationId xmlns:a16="http://schemas.microsoft.com/office/drawing/2014/main" id="{8C764015-5419-EBB1-99BB-CC5923EE2A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42" y="1638"/>
                <a:ext cx="838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直接连接符 143">
                <a:extLst>
                  <a:ext uri="{FF2B5EF4-FFF2-40B4-BE49-F238E27FC236}">
                    <a16:creationId xmlns:a16="http://schemas.microsoft.com/office/drawing/2014/main" id="{BEA61122-6E9C-7C70-64E8-EC38BDE53AB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96" y="1745"/>
                <a:ext cx="420" cy="41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直接连接符 144">
                <a:extLst>
                  <a:ext uri="{FF2B5EF4-FFF2-40B4-BE49-F238E27FC236}">
                    <a16:creationId xmlns:a16="http://schemas.microsoft.com/office/drawing/2014/main" id="{CD83C73C-002C-10F6-A381-900112A3E93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93" y="2188"/>
                <a:ext cx="423" cy="42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直接连接符 145">
                <a:extLst>
                  <a:ext uri="{FF2B5EF4-FFF2-40B4-BE49-F238E27FC236}">
                    <a16:creationId xmlns:a16="http://schemas.microsoft.com/office/drawing/2014/main" id="{4429E5E1-60F6-B602-5209-DE51642066D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70" y="2277"/>
                <a:ext cx="446" cy="44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直接连接符 146">
                <a:extLst>
                  <a:ext uri="{FF2B5EF4-FFF2-40B4-BE49-F238E27FC236}">
                    <a16:creationId xmlns:a16="http://schemas.microsoft.com/office/drawing/2014/main" id="{6F03C73C-717D-5109-271F-5D73896DD88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70" y="2388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直接连接符 147">
                <a:extLst>
                  <a:ext uri="{FF2B5EF4-FFF2-40B4-BE49-F238E27FC236}">
                    <a16:creationId xmlns:a16="http://schemas.microsoft.com/office/drawing/2014/main" id="{8D29C968-DC73-EB70-73C2-E9DD08A456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70" y="2499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直接连接符 148">
                <a:extLst>
                  <a:ext uri="{FF2B5EF4-FFF2-40B4-BE49-F238E27FC236}">
                    <a16:creationId xmlns:a16="http://schemas.microsoft.com/office/drawing/2014/main" id="{DAD98178-A497-0790-537F-D3E1F59DA62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43" y="2583"/>
                <a:ext cx="473" cy="47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直接连接符 149">
                <a:extLst>
                  <a:ext uri="{FF2B5EF4-FFF2-40B4-BE49-F238E27FC236}">
                    <a16:creationId xmlns:a16="http://schemas.microsoft.com/office/drawing/2014/main" id="{E9D47905-7C27-ED14-1A7B-0DB296A6D7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06" y="2188"/>
                <a:ext cx="131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直接连接符 150">
                <a:extLst>
                  <a:ext uri="{FF2B5EF4-FFF2-40B4-BE49-F238E27FC236}">
                    <a16:creationId xmlns:a16="http://schemas.microsoft.com/office/drawing/2014/main" id="{FC918250-6AA8-2133-0864-921348D7C6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96" y="1716"/>
                <a:ext cx="336" cy="3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直接连接符 151">
                <a:extLst>
                  <a:ext uri="{FF2B5EF4-FFF2-40B4-BE49-F238E27FC236}">
                    <a16:creationId xmlns:a16="http://schemas.microsoft.com/office/drawing/2014/main" id="{BD3CDB05-4C1C-74AA-7E96-3F77234069D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96" y="1716"/>
                <a:ext cx="225" cy="22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直接连接符 152">
                <a:extLst>
                  <a:ext uri="{FF2B5EF4-FFF2-40B4-BE49-F238E27FC236}">
                    <a16:creationId xmlns:a16="http://schemas.microsoft.com/office/drawing/2014/main" id="{E6B390CE-F229-0974-BAB1-AEE69E2C075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96" y="1716"/>
                <a:ext cx="114" cy="11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直接连接符 153">
                <a:extLst>
                  <a:ext uri="{FF2B5EF4-FFF2-40B4-BE49-F238E27FC236}">
                    <a16:creationId xmlns:a16="http://schemas.microsoft.com/office/drawing/2014/main" id="{247D01FC-761B-2DDD-302D-8AC6F014E2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06" y="1746"/>
                <a:ext cx="419" cy="4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直接连接符 154">
                <a:extLst>
                  <a:ext uri="{FF2B5EF4-FFF2-40B4-BE49-F238E27FC236}">
                    <a16:creationId xmlns:a16="http://schemas.microsoft.com/office/drawing/2014/main" id="{6C93B7CC-03D7-7064-55BE-EBA98D7C1EC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94" y="1857"/>
                <a:ext cx="331" cy="33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直接连接符 155">
                <a:extLst>
                  <a:ext uri="{FF2B5EF4-FFF2-40B4-BE49-F238E27FC236}">
                    <a16:creationId xmlns:a16="http://schemas.microsoft.com/office/drawing/2014/main" id="{D7276CFD-C470-C612-FB93-565623BA9AC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04" y="1716"/>
                <a:ext cx="1" cy="47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A2CD547B-E785-300F-D9EA-0D54F567F20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421" y="1716"/>
                <a:ext cx="1" cy="47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直接连接符 157">
                <a:extLst>
                  <a:ext uri="{FF2B5EF4-FFF2-40B4-BE49-F238E27FC236}">
                    <a16:creationId xmlns:a16="http://schemas.microsoft.com/office/drawing/2014/main" id="{7B07B2F3-90F8-F94A-DA32-37B7D7A494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716"/>
                <a:ext cx="1" cy="47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直接连接符 158">
                <a:extLst>
                  <a:ext uri="{FF2B5EF4-FFF2-40B4-BE49-F238E27FC236}">
                    <a16:creationId xmlns:a16="http://schemas.microsoft.com/office/drawing/2014/main" id="{9B01FA54-37F8-C02D-4816-E8837A683B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1716"/>
                <a:ext cx="1" cy="47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直接连接符 159">
                <a:extLst>
                  <a:ext uri="{FF2B5EF4-FFF2-40B4-BE49-F238E27FC236}">
                    <a16:creationId xmlns:a16="http://schemas.microsoft.com/office/drawing/2014/main" id="{7FFDE61E-66DF-AFB4-2AC4-533E3BE2C61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06" y="1716"/>
                <a:ext cx="226" cy="2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直接连接符 160">
                <a:extLst>
                  <a:ext uri="{FF2B5EF4-FFF2-40B4-BE49-F238E27FC236}">
                    <a16:creationId xmlns:a16="http://schemas.microsoft.com/office/drawing/2014/main" id="{945FCFDB-EC5E-321D-D354-FAD7A55487D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06" y="1716"/>
                <a:ext cx="337" cy="33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直接连接符 161">
                <a:extLst>
                  <a:ext uri="{FF2B5EF4-FFF2-40B4-BE49-F238E27FC236}">
                    <a16:creationId xmlns:a16="http://schemas.microsoft.com/office/drawing/2014/main" id="{BD54C8B1-165A-3200-B3E6-8B17E82F1E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3" y="1716"/>
                <a:ext cx="1" cy="26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直接连接符 162">
                <a:extLst>
                  <a:ext uri="{FF2B5EF4-FFF2-40B4-BE49-F238E27FC236}">
                    <a16:creationId xmlns:a16="http://schemas.microsoft.com/office/drawing/2014/main" id="{8E5D88DD-BE78-6D0F-2F08-2FE00F7AAB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1716"/>
                <a:ext cx="1" cy="263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直接连接符 163">
                <a:extLst>
                  <a:ext uri="{FF2B5EF4-FFF2-40B4-BE49-F238E27FC236}">
                    <a16:creationId xmlns:a16="http://schemas.microsoft.com/office/drawing/2014/main" id="{4A34D7A6-4C55-9047-CBC4-C19E64AB3F1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16" y="2080"/>
                <a:ext cx="109" cy="10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直接连接符 164">
                <a:extLst>
                  <a:ext uri="{FF2B5EF4-FFF2-40B4-BE49-F238E27FC236}">
                    <a16:creationId xmlns:a16="http://schemas.microsoft.com/office/drawing/2014/main" id="{A51E2FE0-92D6-C79D-DA25-BA0947872F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205" y="1968"/>
                <a:ext cx="220" cy="2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直接连接符 165">
                <a:extLst>
                  <a:ext uri="{FF2B5EF4-FFF2-40B4-BE49-F238E27FC236}">
                    <a16:creationId xmlns:a16="http://schemas.microsoft.com/office/drawing/2014/main" id="{BC480839-3224-99BD-DC9F-EAB2587291A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115" y="2188"/>
                <a:ext cx="336" cy="3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直接连接符 166">
                <a:extLst>
                  <a:ext uri="{FF2B5EF4-FFF2-40B4-BE49-F238E27FC236}">
                    <a16:creationId xmlns:a16="http://schemas.microsoft.com/office/drawing/2014/main" id="{4C7E861C-52E9-5F3A-0D9E-3697BDE7D46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190"/>
                <a:ext cx="477" cy="4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直接连接符 167">
                <a:extLst>
                  <a:ext uri="{FF2B5EF4-FFF2-40B4-BE49-F238E27FC236}">
                    <a16:creationId xmlns:a16="http://schemas.microsoft.com/office/drawing/2014/main" id="{965FF142-DA01-DA9F-C93F-F37610346F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226" y="2188"/>
                <a:ext cx="225" cy="2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直接连接符 168">
                <a:extLst>
                  <a:ext uri="{FF2B5EF4-FFF2-40B4-BE49-F238E27FC236}">
                    <a16:creationId xmlns:a16="http://schemas.microsoft.com/office/drawing/2014/main" id="{44B04EB5-B800-733A-B9EB-319F1E29C2D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337" y="2188"/>
                <a:ext cx="114" cy="11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直接连接符 169">
                <a:extLst>
                  <a:ext uri="{FF2B5EF4-FFF2-40B4-BE49-F238E27FC236}">
                    <a16:creationId xmlns:a16="http://schemas.microsoft.com/office/drawing/2014/main" id="{52000E27-B363-B93E-2426-4CC20041BAB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524"/>
                <a:ext cx="477" cy="4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直接连接符 170">
                <a:extLst>
                  <a:ext uri="{FF2B5EF4-FFF2-40B4-BE49-F238E27FC236}">
                    <a16:creationId xmlns:a16="http://schemas.microsoft.com/office/drawing/2014/main" id="{497F6238-4AF2-DC81-A014-4C96565C93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413"/>
                <a:ext cx="477" cy="4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直接连接符 171">
                <a:extLst>
                  <a:ext uri="{FF2B5EF4-FFF2-40B4-BE49-F238E27FC236}">
                    <a16:creationId xmlns:a16="http://schemas.microsoft.com/office/drawing/2014/main" id="{69817FDB-72D6-098C-BC43-4D9506D3602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006" y="2301"/>
                <a:ext cx="477" cy="47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直接连接符 172">
                <a:extLst>
                  <a:ext uri="{FF2B5EF4-FFF2-40B4-BE49-F238E27FC236}">
                    <a16:creationId xmlns:a16="http://schemas.microsoft.com/office/drawing/2014/main" id="{39F2415C-71E0-2CF8-4B4B-1B7BAFA516D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2188"/>
                <a:ext cx="1" cy="36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直接连接符 173">
                <a:extLst>
                  <a:ext uri="{FF2B5EF4-FFF2-40B4-BE49-F238E27FC236}">
                    <a16:creationId xmlns:a16="http://schemas.microsoft.com/office/drawing/2014/main" id="{896C73A1-F942-AE2F-9FF0-0876B5EDFA8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2188"/>
                <a:ext cx="1" cy="399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直接连接符 174">
                <a:extLst>
                  <a:ext uri="{FF2B5EF4-FFF2-40B4-BE49-F238E27FC236}">
                    <a16:creationId xmlns:a16="http://schemas.microsoft.com/office/drawing/2014/main" id="{F0928CB1-F0C2-EDAE-D351-FE7C66DDAF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2188"/>
                <a:ext cx="1" cy="36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直接连接符 175">
                <a:extLst>
                  <a:ext uri="{FF2B5EF4-FFF2-40B4-BE49-F238E27FC236}">
                    <a16:creationId xmlns:a16="http://schemas.microsoft.com/office/drawing/2014/main" id="{A7AA5E7C-8071-460D-23FE-EE768C3404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3" y="2188"/>
                <a:ext cx="1" cy="399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直接连接符 176">
                <a:extLst>
                  <a:ext uri="{FF2B5EF4-FFF2-40B4-BE49-F238E27FC236}">
                    <a16:creationId xmlns:a16="http://schemas.microsoft.com/office/drawing/2014/main" id="{D8341445-6042-416F-943F-64C127450C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2818"/>
                <a:ext cx="419" cy="1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直接连接符 177">
                <a:extLst>
                  <a:ext uri="{FF2B5EF4-FFF2-40B4-BE49-F238E27FC236}">
                    <a16:creationId xmlns:a16="http://schemas.microsoft.com/office/drawing/2014/main" id="{60CEAA5C-9874-1330-51B2-6971588B98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3" y="3027"/>
                <a:ext cx="356" cy="1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直接连接符 178">
                <a:extLst>
                  <a:ext uri="{FF2B5EF4-FFF2-40B4-BE49-F238E27FC236}">
                    <a16:creationId xmlns:a16="http://schemas.microsoft.com/office/drawing/2014/main" id="{4D781058-71A3-9C7E-5D67-5D5094D6F0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04" y="2608"/>
                <a:ext cx="314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直接连接符 179">
                <a:extLst>
                  <a:ext uri="{FF2B5EF4-FFF2-40B4-BE49-F238E27FC236}">
                    <a16:creationId xmlns:a16="http://schemas.microsoft.com/office/drawing/2014/main" id="{2F3938DB-5853-142A-6B30-0912B23836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2555"/>
                <a:ext cx="41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直接连接符 180">
                <a:extLst>
                  <a:ext uri="{FF2B5EF4-FFF2-40B4-BE49-F238E27FC236}">
                    <a16:creationId xmlns:a16="http://schemas.microsoft.com/office/drawing/2014/main" id="{5E1DD280-0463-B3A7-9360-B26C0C17C6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2555"/>
                <a:ext cx="53" cy="5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直接连接符 181">
                <a:extLst>
                  <a:ext uri="{FF2B5EF4-FFF2-40B4-BE49-F238E27FC236}">
                    <a16:creationId xmlns:a16="http://schemas.microsoft.com/office/drawing/2014/main" id="{5B07FCFA-7472-C59B-92CD-DA7906AD339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3" y="2587"/>
                <a:ext cx="1" cy="440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直接连接符 182">
                <a:extLst>
                  <a:ext uri="{FF2B5EF4-FFF2-40B4-BE49-F238E27FC236}">
                    <a16:creationId xmlns:a16="http://schemas.microsoft.com/office/drawing/2014/main" id="{863677BF-D4FA-7C70-2DA3-4705542C867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2555"/>
                <a:ext cx="1" cy="263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直接连接符 183">
                <a:extLst>
                  <a:ext uri="{FF2B5EF4-FFF2-40B4-BE49-F238E27FC236}">
                    <a16:creationId xmlns:a16="http://schemas.microsoft.com/office/drawing/2014/main" id="{4D234783-565B-CAE6-B513-648A476DD4F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818" y="2555"/>
                <a:ext cx="52" cy="5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直接连接符 184">
                <a:extLst>
                  <a:ext uri="{FF2B5EF4-FFF2-40B4-BE49-F238E27FC236}">
                    <a16:creationId xmlns:a16="http://schemas.microsoft.com/office/drawing/2014/main" id="{F66FC2FA-8D28-EF67-6300-8703E8892F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18" y="2608"/>
                <a:ext cx="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直接连接符 185">
                <a:extLst>
                  <a:ext uri="{FF2B5EF4-FFF2-40B4-BE49-F238E27FC236}">
                    <a16:creationId xmlns:a16="http://schemas.microsoft.com/office/drawing/2014/main" id="{BD23DE0C-D7E5-A357-1A2A-5AC495EE776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281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直接连接符 186">
                <a:extLst>
                  <a:ext uri="{FF2B5EF4-FFF2-40B4-BE49-F238E27FC236}">
                    <a16:creationId xmlns:a16="http://schemas.microsoft.com/office/drawing/2014/main" id="{DA9D4BD0-0D60-EAA6-20EC-F68FB20CB6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281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直接连接符 187">
                <a:extLst>
                  <a:ext uri="{FF2B5EF4-FFF2-40B4-BE49-F238E27FC236}">
                    <a16:creationId xmlns:a16="http://schemas.microsoft.com/office/drawing/2014/main" id="{0DE20355-C784-D040-FB7B-AF30792526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3024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直接连接符 188">
                <a:extLst>
                  <a:ext uri="{FF2B5EF4-FFF2-40B4-BE49-F238E27FC236}">
                    <a16:creationId xmlns:a16="http://schemas.microsoft.com/office/drawing/2014/main" id="{2B121FA3-0D4F-4E08-0F81-BCB19935C3D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2587"/>
                <a:ext cx="1" cy="440"/>
              </a:xfrm>
              <a:prstGeom prst="line">
                <a:avLst/>
              </a:prstGeom>
              <a:ln w="28575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直接连接符 189">
                <a:extLst>
                  <a:ext uri="{FF2B5EF4-FFF2-40B4-BE49-F238E27FC236}">
                    <a16:creationId xmlns:a16="http://schemas.microsoft.com/office/drawing/2014/main" id="{7E0B149A-0E31-4A98-2264-0DDB17E8185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2555"/>
                <a:ext cx="1" cy="263"/>
              </a:xfrm>
              <a:prstGeom prst="line">
                <a:avLst/>
              </a:prstGeom>
              <a:ln w="0" cap="flat" cmpd="sng">
                <a:solidFill>
                  <a:srgbClr val="CC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直接连接符 190">
                <a:extLst>
                  <a:ext uri="{FF2B5EF4-FFF2-40B4-BE49-F238E27FC236}">
                    <a16:creationId xmlns:a16="http://schemas.microsoft.com/office/drawing/2014/main" id="{F1D344C2-669C-CEA6-9F47-DC57CDB386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979"/>
                <a:ext cx="41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直接连接符 191">
                <a:extLst>
                  <a:ext uri="{FF2B5EF4-FFF2-40B4-BE49-F238E27FC236}">
                    <a16:creationId xmlns:a16="http://schemas.microsoft.com/office/drawing/2014/main" id="{19BE186F-FFCA-2605-49A1-6899F8CD7D6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448" y="2188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直接连接符 192">
                <a:extLst>
                  <a:ext uri="{FF2B5EF4-FFF2-40B4-BE49-F238E27FC236}">
                    <a16:creationId xmlns:a16="http://schemas.microsoft.com/office/drawing/2014/main" id="{2900F05A-FC37-467F-9B1C-FD4772751F0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218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任意多边形 287934">
                <a:extLst>
                  <a:ext uri="{FF2B5EF4-FFF2-40B4-BE49-F238E27FC236}">
                    <a16:creationId xmlns:a16="http://schemas.microsoft.com/office/drawing/2014/main" id="{C576DE5D-A8E2-CADB-1353-BFB90805B4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42" y="1297"/>
                <a:ext cx="209" cy="28"/>
              </a:xfrm>
              <a:custGeom>
                <a:avLst/>
                <a:gdLst/>
                <a:ahLst/>
                <a:cxnLst/>
                <a:rect l="0" t="0" r="0" b="0"/>
                <a:pathLst>
                  <a:path w="1466" h="197">
                    <a:moveTo>
                      <a:pt x="1466" y="197"/>
                    </a:moveTo>
                    <a:lnTo>
                      <a:pt x="1436" y="180"/>
                    </a:lnTo>
                    <a:lnTo>
                      <a:pt x="1405" y="163"/>
                    </a:lnTo>
                    <a:lnTo>
                      <a:pt x="1374" y="148"/>
                    </a:lnTo>
                    <a:lnTo>
                      <a:pt x="1342" y="133"/>
                    </a:lnTo>
                    <a:lnTo>
                      <a:pt x="1311" y="119"/>
                    </a:lnTo>
                    <a:lnTo>
                      <a:pt x="1278" y="105"/>
                    </a:lnTo>
                    <a:lnTo>
                      <a:pt x="1246" y="93"/>
                    </a:lnTo>
                    <a:lnTo>
                      <a:pt x="1213" y="82"/>
                    </a:lnTo>
                    <a:lnTo>
                      <a:pt x="1179" y="70"/>
                    </a:lnTo>
                    <a:lnTo>
                      <a:pt x="1146" y="59"/>
                    </a:lnTo>
                    <a:lnTo>
                      <a:pt x="1113" y="50"/>
                    </a:lnTo>
                    <a:lnTo>
                      <a:pt x="1079" y="42"/>
                    </a:lnTo>
                    <a:lnTo>
                      <a:pt x="1045" y="34"/>
                    </a:lnTo>
                    <a:lnTo>
                      <a:pt x="1011" y="27"/>
                    </a:lnTo>
                    <a:lnTo>
                      <a:pt x="976" y="21"/>
                    </a:lnTo>
                    <a:lnTo>
                      <a:pt x="942" y="15"/>
                    </a:lnTo>
                    <a:lnTo>
                      <a:pt x="907" y="10"/>
                    </a:lnTo>
                    <a:lnTo>
                      <a:pt x="872" y="7"/>
                    </a:lnTo>
                    <a:lnTo>
                      <a:pt x="837" y="3"/>
                    </a:lnTo>
                    <a:lnTo>
                      <a:pt x="802" y="2"/>
                    </a:lnTo>
                    <a:lnTo>
                      <a:pt x="768" y="1"/>
                    </a:lnTo>
                    <a:lnTo>
                      <a:pt x="733" y="0"/>
                    </a:lnTo>
                    <a:lnTo>
                      <a:pt x="698" y="1"/>
                    </a:lnTo>
                    <a:lnTo>
                      <a:pt x="663" y="2"/>
                    </a:lnTo>
                    <a:lnTo>
                      <a:pt x="628" y="3"/>
                    </a:lnTo>
                    <a:lnTo>
                      <a:pt x="593" y="7"/>
                    </a:lnTo>
                    <a:lnTo>
                      <a:pt x="558" y="10"/>
                    </a:lnTo>
                    <a:lnTo>
                      <a:pt x="525" y="15"/>
                    </a:lnTo>
                    <a:lnTo>
                      <a:pt x="490" y="21"/>
                    </a:lnTo>
                    <a:lnTo>
                      <a:pt x="456" y="27"/>
                    </a:lnTo>
                    <a:lnTo>
                      <a:pt x="421" y="34"/>
                    </a:lnTo>
                    <a:lnTo>
                      <a:pt x="387" y="42"/>
                    </a:lnTo>
                    <a:lnTo>
                      <a:pt x="353" y="50"/>
                    </a:lnTo>
                    <a:lnTo>
                      <a:pt x="319" y="59"/>
                    </a:lnTo>
                    <a:lnTo>
                      <a:pt x="287" y="70"/>
                    </a:lnTo>
                    <a:lnTo>
                      <a:pt x="253" y="82"/>
                    </a:lnTo>
                    <a:lnTo>
                      <a:pt x="220" y="93"/>
                    </a:lnTo>
                    <a:lnTo>
                      <a:pt x="187" y="105"/>
                    </a:lnTo>
                    <a:lnTo>
                      <a:pt x="156" y="119"/>
                    </a:lnTo>
                    <a:lnTo>
                      <a:pt x="123" y="133"/>
                    </a:lnTo>
                    <a:lnTo>
                      <a:pt x="92" y="148"/>
                    </a:lnTo>
                    <a:lnTo>
                      <a:pt x="60" y="163"/>
                    </a:lnTo>
                    <a:lnTo>
                      <a:pt x="30" y="180"/>
                    </a:lnTo>
                    <a:lnTo>
                      <a:pt x="0" y="197"/>
                    </a:lnTo>
                  </a:path>
                </a:pathLst>
              </a:custGeom>
              <a:noFill/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直接连接符 194">
                <a:extLst>
                  <a:ext uri="{FF2B5EF4-FFF2-40B4-BE49-F238E27FC236}">
                    <a16:creationId xmlns:a16="http://schemas.microsoft.com/office/drawing/2014/main" id="{ECCEFD15-42F6-302F-8C8F-8C64969F85A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242" y="1325"/>
                <a:ext cx="1" cy="313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直接连接符 195">
                <a:extLst>
                  <a:ext uri="{FF2B5EF4-FFF2-40B4-BE49-F238E27FC236}">
                    <a16:creationId xmlns:a16="http://schemas.microsoft.com/office/drawing/2014/main" id="{B1CB26F3-B7E4-1F6E-9970-7FBDEFF3F2D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06" y="1716"/>
                <a:ext cx="4" cy="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直接连接符 196">
                <a:extLst>
                  <a:ext uri="{FF2B5EF4-FFF2-40B4-BE49-F238E27FC236}">
                    <a16:creationId xmlns:a16="http://schemas.microsoft.com/office/drawing/2014/main" id="{AD9382C1-125B-EA48-BD18-5FBB08BA663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06" y="1716"/>
                <a:ext cx="115" cy="1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直接连接符 197">
                <a:extLst>
                  <a:ext uri="{FF2B5EF4-FFF2-40B4-BE49-F238E27FC236}">
                    <a16:creationId xmlns:a16="http://schemas.microsoft.com/office/drawing/2014/main" id="{3760B1A2-6DE4-F254-33A2-B9C39465CBE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1638"/>
                <a:ext cx="1" cy="78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直接连接符 198">
                <a:extLst>
                  <a:ext uri="{FF2B5EF4-FFF2-40B4-BE49-F238E27FC236}">
                    <a16:creationId xmlns:a16="http://schemas.microsoft.com/office/drawing/2014/main" id="{2F7218B0-790D-78DA-60DF-0C68DF0A79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1325"/>
                <a:ext cx="1" cy="5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直接连接符 199">
                <a:extLst>
                  <a:ext uri="{FF2B5EF4-FFF2-40B4-BE49-F238E27FC236}">
                    <a16:creationId xmlns:a16="http://schemas.microsoft.com/office/drawing/2014/main" id="{93B4DF57-2545-8657-131E-3C9A186E9B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1325"/>
                <a:ext cx="1" cy="313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直接连接符 200">
                <a:extLst>
                  <a:ext uri="{FF2B5EF4-FFF2-40B4-BE49-F238E27FC236}">
                    <a16:creationId xmlns:a16="http://schemas.microsoft.com/office/drawing/2014/main" id="{E8430ED5-6CB0-88EF-C5DE-2725D3CD182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325"/>
                <a:ext cx="1" cy="5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直接连接符 201">
                <a:extLst>
                  <a:ext uri="{FF2B5EF4-FFF2-40B4-BE49-F238E27FC236}">
                    <a16:creationId xmlns:a16="http://schemas.microsoft.com/office/drawing/2014/main" id="{33F4B848-04C6-A4A4-2222-D4D54922AF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325"/>
                <a:ext cx="1" cy="313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直接连接符 202">
                <a:extLst>
                  <a:ext uri="{FF2B5EF4-FFF2-40B4-BE49-F238E27FC236}">
                    <a16:creationId xmlns:a16="http://schemas.microsoft.com/office/drawing/2014/main" id="{53350F2A-2D37-EDBA-2543-BB50D8ED1D3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615" y="1638"/>
                <a:ext cx="46" cy="78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直接连接符 203">
                <a:extLst>
                  <a:ext uri="{FF2B5EF4-FFF2-40B4-BE49-F238E27FC236}">
                    <a16:creationId xmlns:a16="http://schemas.microsoft.com/office/drawing/2014/main" id="{25C61BE5-7E2C-7B7A-F2E3-268B1A2854B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96" y="1716"/>
                <a:ext cx="3" cy="3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直接连接符 204">
                <a:extLst>
                  <a:ext uri="{FF2B5EF4-FFF2-40B4-BE49-F238E27FC236}">
                    <a16:creationId xmlns:a16="http://schemas.microsoft.com/office/drawing/2014/main" id="{CA1C63DF-7DE8-5FA5-F128-FC3F2B80AA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61" y="1638"/>
                <a:ext cx="45" cy="78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直接连接符 205">
                <a:extLst>
                  <a:ext uri="{FF2B5EF4-FFF2-40B4-BE49-F238E27FC236}">
                    <a16:creationId xmlns:a16="http://schemas.microsoft.com/office/drawing/2014/main" id="{1ED091DD-B4FC-3879-BFA5-604089DE71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61" y="1754"/>
                <a:ext cx="1" cy="4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直接连接符 206">
                <a:extLst>
                  <a:ext uri="{FF2B5EF4-FFF2-40B4-BE49-F238E27FC236}">
                    <a16:creationId xmlns:a16="http://schemas.microsoft.com/office/drawing/2014/main" id="{91884305-BF4D-9786-5A0D-AA9DEFE2D8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61" y="1728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直接连接符 207">
                <a:extLst>
                  <a:ext uri="{FF2B5EF4-FFF2-40B4-BE49-F238E27FC236}">
                    <a16:creationId xmlns:a16="http://schemas.microsoft.com/office/drawing/2014/main" id="{702176A0-0482-2FD7-68D0-EF4F5CBB5A9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61" y="1652"/>
                <a:ext cx="1" cy="5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直接连接符 208">
                <a:extLst>
                  <a:ext uri="{FF2B5EF4-FFF2-40B4-BE49-F238E27FC236}">
                    <a16:creationId xmlns:a16="http://schemas.microsoft.com/office/drawing/2014/main" id="{8977B7FA-A9F5-496D-48AE-1756B5F20F9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61" y="1626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10" name="组合 209">
                <a:extLst>
                  <a:ext uri="{FF2B5EF4-FFF2-40B4-BE49-F238E27FC236}">
                    <a16:creationId xmlns:a16="http://schemas.microsoft.com/office/drawing/2014/main" id="{0FF12F8E-166B-64C7-1553-891C7E3FA74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661" y="1097"/>
                <a:ext cx="1" cy="2134"/>
                <a:chOff x="3661" y="1097"/>
                <a:chExt cx="1" cy="2134"/>
              </a:xfrm>
            </p:grpSpPr>
            <p:sp>
              <p:nvSpPr>
                <p:cNvPr id="241" name="直接连接符 240">
                  <a:extLst>
                    <a:ext uri="{FF2B5EF4-FFF2-40B4-BE49-F238E27FC236}">
                      <a16:creationId xmlns:a16="http://schemas.microsoft.com/office/drawing/2014/main" id="{6E284D07-B51F-7BF4-B283-0149AB1AFF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2847"/>
                  <a:ext cx="1" cy="38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2" name="直接连接符 241">
                  <a:extLst>
                    <a:ext uri="{FF2B5EF4-FFF2-40B4-BE49-F238E27FC236}">
                      <a16:creationId xmlns:a16="http://schemas.microsoft.com/office/drawing/2014/main" id="{C0757FDA-C931-E4F7-7283-B0F44710878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2717"/>
                  <a:ext cx="1" cy="6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3" name="直接连接符 242">
                  <a:extLst>
                    <a:ext uri="{FF2B5EF4-FFF2-40B4-BE49-F238E27FC236}">
                      <a16:creationId xmlns:a16="http://schemas.microsoft.com/office/drawing/2014/main" id="{8D657B75-77C0-E9A9-6D53-1921FF8503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2262"/>
                  <a:ext cx="1" cy="39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4" name="直接连接符 243">
                  <a:extLst>
                    <a:ext uri="{FF2B5EF4-FFF2-40B4-BE49-F238E27FC236}">
                      <a16:creationId xmlns:a16="http://schemas.microsoft.com/office/drawing/2014/main" id="{16789821-EB10-1486-A3E2-5FAFFED3C6D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2132"/>
                  <a:ext cx="1" cy="6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5" name="直接连接符 244">
                  <a:extLst>
                    <a:ext uri="{FF2B5EF4-FFF2-40B4-BE49-F238E27FC236}">
                      <a16:creationId xmlns:a16="http://schemas.microsoft.com/office/drawing/2014/main" id="{4E688C1B-08F6-181C-FE09-F3605665AB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1677"/>
                  <a:ext cx="1" cy="39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6" name="直接连接符 245">
                  <a:extLst>
                    <a:ext uri="{FF2B5EF4-FFF2-40B4-BE49-F238E27FC236}">
                      <a16:creationId xmlns:a16="http://schemas.microsoft.com/office/drawing/2014/main" id="{0B03BDFF-040C-B70E-406B-3BCF65C9C64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1097"/>
                  <a:ext cx="1" cy="38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7" name="直接连接符 246">
                  <a:extLst>
                    <a:ext uri="{FF2B5EF4-FFF2-40B4-BE49-F238E27FC236}">
                      <a16:creationId xmlns:a16="http://schemas.microsoft.com/office/drawing/2014/main" id="{B907F351-CD83-DE65-3E3E-C575B59D489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661" y="1559"/>
                  <a:ext cx="1" cy="4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11" name="任意多边形 287958">
                <a:extLst>
                  <a:ext uri="{FF2B5EF4-FFF2-40B4-BE49-F238E27FC236}">
                    <a16:creationId xmlns:a16="http://schemas.microsoft.com/office/drawing/2014/main" id="{C4B88A26-CB07-4517-049E-8122763605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297"/>
                <a:ext cx="419" cy="28"/>
              </a:xfrm>
              <a:custGeom>
                <a:avLst/>
                <a:gdLst/>
                <a:ahLst/>
                <a:cxnLst/>
                <a:rect l="0" t="0" r="0" b="0"/>
                <a:pathLst>
                  <a:path w="2934" h="197">
                    <a:moveTo>
                      <a:pt x="2934" y="197"/>
                    </a:moveTo>
                    <a:lnTo>
                      <a:pt x="2868" y="180"/>
                    </a:lnTo>
                    <a:lnTo>
                      <a:pt x="2800" y="162"/>
                    </a:lnTo>
                    <a:lnTo>
                      <a:pt x="2734" y="146"/>
                    </a:lnTo>
                    <a:lnTo>
                      <a:pt x="2666" y="131"/>
                    </a:lnTo>
                    <a:lnTo>
                      <a:pt x="2598" y="117"/>
                    </a:lnTo>
                    <a:lnTo>
                      <a:pt x="2531" y="103"/>
                    </a:lnTo>
                    <a:lnTo>
                      <a:pt x="2463" y="90"/>
                    </a:lnTo>
                    <a:lnTo>
                      <a:pt x="2395" y="78"/>
                    </a:lnTo>
                    <a:lnTo>
                      <a:pt x="2326" y="68"/>
                    </a:lnTo>
                    <a:lnTo>
                      <a:pt x="2259" y="57"/>
                    </a:lnTo>
                    <a:lnTo>
                      <a:pt x="2190" y="48"/>
                    </a:lnTo>
                    <a:lnTo>
                      <a:pt x="2121" y="38"/>
                    </a:lnTo>
                    <a:lnTo>
                      <a:pt x="2053" y="31"/>
                    </a:lnTo>
                    <a:lnTo>
                      <a:pt x="1985" y="24"/>
                    </a:lnTo>
                    <a:lnTo>
                      <a:pt x="1916" y="19"/>
                    </a:lnTo>
                    <a:lnTo>
                      <a:pt x="1847" y="13"/>
                    </a:lnTo>
                    <a:lnTo>
                      <a:pt x="1778" y="9"/>
                    </a:lnTo>
                    <a:lnTo>
                      <a:pt x="1709" y="6"/>
                    </a:lnTo>
                    <a:lnTo>
                      <a:pt x="1640" y="3"/>
                    </a:lnTo>
                    <a:lnTo>
                      <a:pt x="1570" y="1"/>
                    </a:lnTo>
                    <a:lnTo>
                      <a:pt x="1502" y="0"/>
                    </a:lnTo>
                    <a:lnTo>
                      <a:pt x="1433" y="0"/>
                    </a:lnTo>
                    <a:lnTo>
                      <a:pt x="1364" y="1"/>
                    </a:lnTo>
                    <a:lnTo>
                      <a:pt x="1295" y="3"/>
                    </a:lnTo>
                    <a:lnTo>
                      <a:pt x="1226" y="6"/>
                    </a:lnTo>
                    <a:lnTo>
                      <a:pt x="1156" y="9"/>
                    </a:lnTo>
                    <a:lnTo>
                      <a:pt x="1087" y="13"/>
                    </a:lnTo>
                    <a:lnTo>
                      <a:pt x="1019" y="19"/>
                    </a:lnTo>
                    <a:lnTo>
                      <a:pt x="950" y="24"/>
                    </a:lnTo>
                    <a:lnTo>
                      <a:pt x="882" y="31"/>
                    </a:lnTo>
                    <a:lnTo>
                      <a:pt x="813" y="38"/>
                    </a:lnTo>
                    <a:lnTo>
                      <a:pt x="744" y="48"/>
                    </a:lnTo>
                    <a:lnTo>
                      <a:pt x="676" y="57"/>
                    </a:lnTo>
                    <a:lnTo>
                      <a:pt x="608" y="68"/>
                    </a:lnTo>
                    <a:lnTo>
                      <a:pt x="539" y="78"/>
                    </a:lnTo>
                    <a:lnTo>
                      <a:pt x="471" y="90"/>
                    </a:lnTo>
                    <a:lnTo>
                      <a:pt x="404" y="103"/>
                    </a:lnTo>
                    <a:lnTo>
                      <a:pt x="336" y="117"/>
                    </a:lnTo>
                    <a:lnTo>
                      <a:pt x="268" y="131"/>
                    </a:lnTo>
                    <a:lnTo>
                      <a:pt x="201" y="146"/>
                    </a:lnTo>
                    <a:lnTo>
                      <a:pt x="134" y="162"/>
                    </a:lnTo>
                    <a:lnTo>
                      <a:pt x="67" y="180"/>
                    </a:lnTo>
                    <a:lnTo>
                      <a:pt x="0" y="197"/>
                    </a:lnTo>
                  </a:path>
                </a:pathLst>
              </a:custGeom>
              <a:noFill/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直接连接符 211">
                <a:extLst>
                  <a:ext uri="{FF2B5EF4-FFF2-40B4-BE49-F238E27FC236}">
                    <a16:creationId xmlns:a16="http://schemas.microsoft.com/office/drawing/2014/main" id="{52D377EA-6C04-E9E3-CDDE-9A795BA8BB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192"/>
                <a:ext cx="41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直接连接符 212">
                <a:extLst>
                  <a:ext uri="{FF2B5EF4-FFF2-40B4-BE49-F238E27FC236}">
                    <a16:creationId xmlns:a16="http://schemas.microsoft.com/office/drawing/2014/main" id="{581008E5-7C88-0B27-0F1C-6FE5137FE75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04" y="1140"/>
                <a:ext cx="314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直接连接符 213">
                <a:extLst>
                  <a:ext uri="{FF2B5EF4-FFF2-40B4-BE49-F238E27FC236}">
                    <a16:creationId xmlns:a16="http://schemas.microsoft.com/office/drawing/2014/main" id="{875BBE1D-DA1E-7D45-3720-FF056BE2680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451" y="1140"/>
                <a:ext cx="53" cy="5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48B4C1B3-8917-87EF-2680-B6348189A47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83" y="1161"/>
                <a:ext cx="1" cy="136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B061145D-FB5F-FDA0-5D8E-0D04EFF34A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51" y="1192"/>
                <a:ext cx="1" cy="105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474015B5-1D26-CB4F-C087-5CE64353982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3818" y="1140"/>
                <a:ext cx="52" cy="52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C70B6B53-AE98-56BC-3EB0-222134C9BFB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1297"/>
                <a:ext cx="1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E308C141-DDC4-9F52-59A0-764505CDD06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1161"/>
                <a:ext cx="1" cy="136"/>
              </a:xfrm>
              <a:prstGeom prst="line">
                <a:avLst/>
              </a:prstGeom>
              <a:ln w="0" cap="flat" cmpd="sng">
                <a:solidFill>
                  <a:srgbClr val="FF33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00B27B92-4350-C757-6D99-E79F1EDAF37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0" y="1192"/>
                <a:ext cx="1" cy="105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直接连接符 220">
                <a:extLst>
                  <a:ext uri="{FF2B5EF4-FFF2-40B4-BE49-F238E27FC236}">
                    <a16:creationId xmlns:a16="http://schemas.microsoft.com/office/drawing/2014/main" id="{DE872446-3FD6-C491-19DA-B018E843D4E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83" y="1856"/>
                <a:ext cx="333" cy="33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直接连接符 221">
                <a:extLst>
                  <a:ext uri="{FF2B5EF4-FFF2-40B4-BE49-F238E27FC236}">
                    <a16:creationId xmlns:a16="http://schemas.microsoft.com/office/drawing/2014/main" id="{76622E96-DC1F-BDCA-61C1-A1CD3B83780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94" y="1967"/>
                <a:ext cx="222" cy="22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直接连接符 222">
                <a:extLst>
                  <a:ext uri="{FF2B5EF4-FFF2-40B4-BE49-F238E27FC236}">
                    <a16:creationId xmlns:a16="http://schemas.microsoft.com/office/drawing/2014/main" id="{64D59D94-6BE2-2341-2E95-DE512B30C7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115" y="2188"/>
                <a:ext cx="201" cy="20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D3D6D732-56F1-B1B2-7FB5-B0FA8C7FC4A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004" y="2188"/>
                <a:ext cx="312" cy="3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CAF6D1FC-450B-2F3A-6AC4-20FE9407589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5" y="2078"/>
                <a:ext cx="111" cy="1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8BA1BD0A-999B-8615-6A48-DB18B1491C7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226" y="2188"/>
                <a:ext cx="90" cy="9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直接连接符 226">
                <a:extLst>
                  <a:ext uri="{FF2B5EF4-FFF2-40B4-BE49-F238E27FC236}">
                    <a16:creationId xmlns:a16="http://schemas.microsoft.com/office/drawing/2014/main" id="{E3616F27-AC16-0C99-84C1-9C36F005CA4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80" y="1325"/>
                <a:ext cx="1" cy="313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直接连接符 227">
                <a:extLst>
                  <a:ext uri="{FF2B5EF4-FFF2-40B4-BE49-F238E27FC236}">
                    <a16:creationId xmlns:a16="http://schemas.microsoft.com/office/drawing/2014/main" id="{B6C902AD-B310-DB3A-39F2-2170C31765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75" y="1638"/>
                <a:ext cx="1" cy="78"/>
              </a:xfrm>
              <a:prstGeom prst="line">
                <a:avLst/>
              </a:prstGeom>
              <a:ln w="28575" cap="flat" cmpd="sng">
                <a:solidFill>
                  <a:srgbClr val="FF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直接连接符 228">
                <a:extLst>
                  <a:ext uri="{FF2B5EF4-FFF2-40B4-BE49-F238E27FC236}">
                    <a16:creationId xmlns:a16="http://schemas.microsoft.com/office/drawing/2014/main" id="{CA7D498A-A059-7E55-F25B-174FECC430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75" y="1297"/>
                <a:ext cx="1" cy="1"/>
              </a:xfrm>
              <a:prstGeom prst="line">
                <a:avLst/>
              </a:prstGeom>
              <a:ln w="28575" cap="flat" cmpd="sng">
                <a:solidFill>
                  <a:srgbClr val="00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直接连接符 229">
                <a:extLst>
                  <a:ext uri="{FF2B5EF4-FFF2-40B4-BE49-F238E27FC236}">
                    <a16:creationId xmlns:a16="http://schemas.microsoft.com/office/drawing/2014/main" id="{AAFF6A99-AA72-F93B-4BCE-E7C6FA1FC8F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080" y="163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直接连接符 230">
                <a:extLst>
                  <a:ext uri="{FF2B5EF4-FFF2-40B4-BE49-F238E27FC236}">
                    <a16:creationId xmlns:a16="http://schemas.microsoft.com/office/drawing/2014/main" id="{9194C838-8A15-A92A-0F2F-B4B6C72284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6" y="1716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直接连接符 231">
                <a:extLst>
                  <a:ext uri="{FF2B5EF4-FFF2-40B4-BE49-F238E27FC236}">
                    <a16:creationId xmlns:a16="http://schemas.microsoft.com/office/drawing/2014/main" id="{885C9988-8117-7E56-F02A-64B9874621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6" y="218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直接连接符 232">
                <a:extLst>
                  <a:ext uri="{FF2B5EF4-FFF2-40B4-BE49-F238E27FC236}">
                    <a16:creationId xmlns:a16="http://schemas.microsoft.com/office/drawing/2014/main" id="{18C23105-D537-EFE1-6D84-A84B5372C24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6" y="1716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直接连接符 233">
                <a:extLst>
                  <a:ext uri="{FF2B5EF4-FFF2-40B4-BE49-F238E27FC236}">
                    <a16:creationId xmlns:a16="http://schemas.microsoft.com/office/drawing/2014/main" id="{5E9FDBDC-1744-5FCE-5C26-EE9B6B768F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6" y="218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" name="直接连接符 234">
                <a:extLst>
                  <a:ext uri="{FF2B5EF4-FFF2-40B4-BE49-F238E27FC236}">
                    <a16:creationId xmlns:a16="http://schemas.microsoft.com/office/drawing/2014/main" id="{59D37ECB-BD72-4A63-A146-78353758630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18" y="2608"/>
                <a:ext cx="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" name="直接连接符 235">
                <a:extLst>
                  <a:ext uri="{FF2B5EF4-FFF2-40B4-BE49-F238E27FC236}">
                    <a16:creationId xmlns:a16="http://schemas.microsoft.com/office/drawing/2014/main" id="{9C4C2F57-638D-83B2-47D9-7D89584A16A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281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" name="直接连接符 236">
                <a:extLst>
                  <a:ext uri="{FF2B5EF4-FFF2-40B4-BE49-F238E27FC236}">
                    <a16:creationId xmlns:a16="http://schemas.microsoft.com/office/drawing/2014/main" id="{82F53CA3-35D5-078A-834B-11C9933F11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3024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" name="直接连接符 237">
                <a:extLst>
                  <a:ext uri="{FF2B5EF4-FFF2-40B4-BE49-F238E27FC236}">
                    <a16:creationId xmlns:a16="http://schemas.microsoft.com/office/drawing/2014/main" id="{80BBF14D-98C4-DAFD-54B0-9DE1A9579D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9" y="281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" name="直接连接符 238">
                <a:extLst>
                  <a:ext uri="{FF2B5EF4-FFF2-40B4-BE49-F238E27FC236}">
                    <a16:creationId xmlns:a16="http://schemas.microsoft.com/office/drawing/2014/main" id="{64CA8F82-282B-0298-6530-ECCADBC6F4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06" y="1716"/>
                <a:ext cx="1310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" name="直接连接符 239">
                <a:extLst>
                  <a:ext uri="{FF2B5EF4-FFF2-40B4-BE49-F238E27FC236}">
                    <a16:creationId xmlns:a16="http://schemas.microsoft.com/office/drawing/2014/main" id="{E6FFFA54-FB7E-DE72-AD12-3DDE6CE5DF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66" y="1188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1" name="文本框 120">
              <a:extLst>
                <a:ext uri="{FF2B5EF4-FFF2-40B4-BE49-F238E27FC236}">
                  <a16:creationId xmlns:a16="http://schemas.microsoft.com/office/drawing/2014/main" id="{D6E5F909-6507-6C7C-F8D7-9BFEBCB6A4CA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3748" y="3858"/>
              <a:ext cx="534" cy="30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正确</a:t>
              </a:r>
            </a:p>
          </p:txBody>
        </p:sp>
      </p:grpSp>
      <p:sp>
        <p:nvSpPr>
          <p:cNvPr id="248" name="文本框 247">
            <a:extLst>
              <a:ext uri="{FF2B5EF4-FFF2-40B4-BE49-F238E27FC236}">
                <a16:creationId xmlns:a16="http://schemas.microsoft.com/office/drawing/2014/main" id="{CC247AFC-DF26-CA7A-9395-F45A7A1A59E2}"/>
              </a:ext>
            </a:extLst>
          </p:cNvPr>
          <p:cNvSpPr txBox="1"/>
          <p:nvPr/>
        </p:nvSpPr>
        <p:spPr>
          <a:xfrm>
            <a:off x="539552" y="1002506"/>
            <a:ext cx="4206601" cy="461665"/>
          </a:xfrm>
          <a:prstGeom prst="rect">
            <a:avLst/>
          </a:prstGeom>
          <a:noFill/>
          <a:ln w="9525">
            <a:noFill/>
          </a:ln>
          <a:effectLst/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指出双头螺柱连接中的错误：</a:t>
            </a:r>
          </a:p>
        </p:txBody>
      </p:sp>
      <p:sp>
        <p:nvSpPr>
          <p:cNvPr id="249" name="椭圆 248">
            <a:extLst>
              <a:ext uri="{FF2B5EF4-FFF2-40B4-BE49-F238E27FC236}">
                <a16:creationId xmlns:a16="http://schemas.microsoft.com/office/drawing/2014/main" id="{98F0318C-3A41-C6C4-252C-A6206EB76E1A}"/>
              </a:ext>
            </a:extLst>
          </p:cNvPr>
          <p:cNvSpPr>
            <a:spLocks noChangeAspect="1"/>
          </p:cNvSpPr>
          <p:nvPr/>
        </p:nvSpPr>
        <p:spPr>
          <a:xfrm>
            <a:off x="2914650" y="3505200"/>
            <a:ext cx="295275" cy="296863"/>
          </a:xfrm>
          <a:prstGeom prst="ellipse">
            <a:avLst/>
          </a:prstGeom>
          <a:noFill/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0" name="椭圆 249">
            <a:extLst>
              <a:ext uri="{FF2B5EF4-FFF2-40B4-BE49-F238E27FC236}">
                <a16:creationId xmlns:a16="http://schemas.microsoft.com/office/drawing/2014/main" id="{D75BF11A-70AE-19C6-A6E5-ECF9A10BEC5F}"/>
              </a:ext>
            </a:extLst>
          </p:cNvPr>
          <p:cNvSpPr>
            <a:spLocks noChangeAspect="1"/>
          </p:cNvSpPr>
          <p:nvPr/>
        </p:nvSpPr>
        <p:spPr>
          <a:xfrm>
            <a:off x="3165475" y="3148013"/>
            <a:ext cx="295275" cy="295275"/>
          </a:xfrm>
          <a:prstGeom prst="ellipse">
            <a:avLst/>
          </a:prstGeom>
          <a:noFill/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1" name="椭圆 250">
            <a:extLst>
              <a:ext uri="{FF2B5EF4-FFF2-40B4-BE49-F238E27FC236}">
                <a16:creationId xmlns:a16="http://schemas.microsoft.com/office/drawing/2014/main" id="{61B42A08-076A-BE64-B3D9-6770B068A888}"/>
              </a:ext>
            </a:extLst>
          </p:cNvPr>
          <p:cNvSpPr>
            <a:spLocks noChangeAspect="1"/>
          </p:cNvSpPr>
          <p:nvPr/>
        </p:nvSpPr>
        <p:spPr>
          <a:xfrm>
            <a:off x="2663825" y="4219575"/>
            <a:ext cx="296863" cy="295275"/>
          </a:xfrm>
          <a:prstGeom prst="ellipse">
            <a:avLst/>
          </a:prstGeom>
          <a:noFill/>
          <a:ln w="1905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2" name="椭圆 251">
            <a:extLst>
              <a:ext uri="{FF2B5EF4-FFF2-40B4-BE49-F238E27FC236}">
                <a16:creationId xmlns:a16="http://schemas.microsoft.com/office/drawing/2014/main" id="{B00D4AB5-7B4A-0536-3C2F-A2069107C323}"/>
              </a:ext>
            </a:extLst>
          </p:cNvPr>
          <p:cNvSpPr>
            <a:spLocks noChangeAspect="1"/>
          </p:cNvSpPr>
          <p:nvPr/>
        </p:nvSpPr>
        <p:spPr>
          <a:xfrm>
            <a:off x="3133725" y="1670050"/>
            <a:ext cx="295275" cy="295275"/>
          </a:xfrm>
          <a:prstGeom prst="ellipse">
            <a:avLst/>
          </a:prstGeom>
          <a:noFill/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3" name="椭圆 252">
            <a:extLst>
              <a:ext uri="{FF2B5EF4-FFF2-40B4-BE49-F238E27FC236}">
                <a16:creationId xmlns:a16="http://schemas.microsoft.com/office/drawing/2014/main" id="{3D11409D-6913-392D-C8A4-87240CC0E6EB}"/>
              </a:ext>
            </a:extLst>
          </p:cNvPr>
          <p:cNvSpPr>
            <a:spLocks noChangeAspect="1"/>
          </p:cNvSpPr>
          <p:nvPr/>
        </p:nvSpPr>
        <p:spPr>
          <a:xfrm>
            <a:off x="2852738" y="2520950"/>
            <a:ext cx="295275" cy="296863"/>
          </a:xfrm>
          <a:prstGeom prst="ellipse">
            <a:avLst/>
          </a:prstGeom>
          <a:noFill/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4" name="标题 1">
            <a:extLst>
              <a:ext uri="{FF2B5EF4-FFF2-40B4-BE49-F238E27FC236}">
                <a16:creationId xmlns:a16="http://schemas.microsoft.com/office/drawing/2014/main" id="{5020BC1D-09A9-6FE5-CF6B-7136E815AF1D}"/>
              </a:ext>
            </a:extLst>
          </p:cNvPr>
          <p:cNvSpPr txBox="1">
            <a:spLocks/>
          </p:cNvSpPr>
          <p:nvPr/>
        </p:nvSpPr>
        <p:spPr bwMode="auto">
          <a:xfrm>
            <a:off x="690039" y="212109"/>
            <a:ext cx="7198568" cy="587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kumimoji="1" sz="4400">
                <a:solidFill>
                  <a:schemeClr val="tx2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/>
                <a:ea typeface="宋体"/>
                <a:cs typeface="+mj-cs"/>
              </a:rPr>
              <a:t>课堂练习</a:t>
            </a:r>
            <a:endParaRPr kumimoji="1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/>
              <a:ea typeface="宋体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8241209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B96DFDF3-923C-8D6A-B9F2-7E61DA7861FC}"/>
              </a:ext>
            </a:extLst>
          </p:cNvPr>
          <p:cNvSpPr txBox="1"/>
          <p:nvPr/>
        </p:nvSpPr>
        <p:spPr>
          <a:xfrm>
            <a:off x="323528" y="425859"/>
            <a:ext cx="6819496" cy="461665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3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）螺钉连接装配图的画法（被连接件、螺钉）</a:t>
            </a:r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0A85B8C8-98C4-E6D5-99C7-EB7A32CC4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536" y="1052736"/>
            <a:ext cx="8135938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CC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defRPr/>
            </a:pPr>
            <a:r>
              <a:rPr kumimoji="1" lang="en-US" altLang="zh-CN" sz="3200" dirty="0">
                <a:solidFill>
                  <a:srgbClr val="336600"/>
                </a:solidFill>
                <a:ea typeface="华文新魏" panose="02010800040101010101" pitchFamily="2" charset="-122"/>
              </a:rPr>
              <a:t>      </a:t>
            </a:r>
            <a:r>
              <a:rPr kumimoji="1" lang="zh-CN" altLang="en-US" dirty="0">
                <a:solidFill>
                  <a:srgbClr val="080808"/>
                </a:solidFill>
                <a:latin typeface="宋体" panose="02010600030101010101" pitchFamily="2" charset="-122"/>
              </a:rPr>
              <a:t>螺钉按用途可分为</a:t>
            </a:r>
            <a:r>
              <a:rPr kumimoji="1" lang="zh-CN" altLang="en-US" dirty="0">
                <a:solidFill>
                  <a:srgbClr val="FF0000"/>
                </a:solidFill>
                <a:latin typeface="宋体" panose="02010600030101010101" pitchFamily="2" charset="-122"/>
              </a:rPr>
              <a:t>连接螺钉</a:t>
            </a:r>
            <a:r>
              <a:rPr kumimoji="1" lang="zh-CN" altLang="en-US" dirty="0">
                <a:solidFill>
                  <a:srgbClr val="080808"/>
                </a:solidFill>
                <a:latin typeface="宋体" panose="02010600030101010101" pitchFamily="2" charset="-122"/>
              </a:rPr>
              <a:t>和</a:t>
            </a:r>
            <a:r>
              <a:rPr kumimoji="1" lang="zh-CN" altLang="en-US" dirty="0">
                <a:solidFill>
                  <a:srgbClr val="FF0000"/>
                </a:solidFill>
                <a:latin typeface="宋体" panose="02010600030101010101" pitchFamily="2" charset="-122"/>
              </a:rPr>
              <a:t>紧定螺钉</a:t>
            </a:r>
            <a:r>
              <a:rPr kumimoji="1" lang="zh-CN" altLang="en-US" dirty="0">
                <a:solidFill>
                  <a:srgbClr val="080808"/>
                </a:solidFill>
                <a:latin typeface="宋体" panose="02010600030101010101" pitchFamily="2" charset="-122"/>
              </a:rPr>
              <a:t>两种。连接螺钉一般在较厚的被连接件上加工出螺孔，另一个较薄的被连接件上加工出通孔，用于不经常拆卸，受力不大的场合。</a:t>
            </a:r>
          </a:p>
        </p:txBody>
      </p:sp>
      <p:pic>
        <p:nvPicPr>
          <p:cNvPr id="4" name="图片 3">
            <a:hlinkClick r:id="rId2" action="ppaction://hlinkfile"/>
            <a:extLst>
              <a:ext uri="{FF2B5EF4-FFF2-40B4-BE49-F238E27FC236}">
                <a16:creationId xmlns:a16="http://schemas.microsoft.com/office/drawing/2014/main" id="{DC808B1C-6492-B035-2D28-F41A40252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19672" y="2706598"/>
            <a:ext cx="4573373" cy="3283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2965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内螺纹1">
            <a:extLst>
              <a:ext uri="{FF2B5EF4-FFF2-40B4-BE49-F238E27FC236}">
                <a16:creationId xmlns:a16="http://schemas.microsoft.com/office/drawing/2014/main" id="{7D591C11-8D5A-F546-8FDF-67C521457BBA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9FBFB"/>
              </a:clrFrom>
              <a:clrTo>
                <a:srgbClr val="F9FBFB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029200" y="3052763"/>
            <a:ext cx="1447800" cy="144303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图片 4" descr="外螺纹1">
            <a:extLst>
              <a:ext uri="{FF2B5EF4-FFF2-40B4-BE49-F238E27FC236}">
                <a16:creationId xmlns:a16="http://schemas.microsoft.com/office/drawing/2014/main" id="{848F0D21-19EC-CA7E-2149-C57BA9FAABB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EFFFF"/>
              </a:clrFrom>
              <a:clrTo>
                <a:srgbClr val="FE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66800" y="3128963"/>
            <a:ext cx="3276600" cy="12811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59911161-633F-0897-C55F-8FDE85430A38}"/>
              </a:ext>
            </a:extLst>
          </p:cNvPr>
          <p:cNvSpPr txBox="1"/>
          <p:nvPr/>
        </p:nvSpPr>
        <p:spPr>
          <a:xfrm>
            <a:off x="304800" y="692150"/>
            <a:ext cx="3762375" cy="4572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>
            <a:spAutoFit/>
          </a:bodyPr>
          <a:lstStyle/>
          <a:p>
            <a:r>
              <a:rPr lang="en-US" altLang="zh-CN" sz="24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1.</a:t>
            </a:r>
            <a:r>
              <a:rPr lang="zh-CN" altLang="en-US" sz="24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螺纹的形成和结构</a:t>
            </a:r>
            <a:endParaRPr lang="zh-CN" altLang="en-US" sz="2400" dirty="0">
              <a:solidFill>
                <a:srgbClr val="C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8303C339-B66D-BD6E-EAC3-B43C87199319}"/>
              </a:ext>
            </a:extLst>
          </p:cNvPr>
          <p:cNvSpPr txBox="1"/>
          <p:nvPr/>
        </p:nvSpPr>
        <p:spPr>
          <a:xfrm>
            <a:off x="476302" y="1620044"/>
            <a:ext cx="8321675" cy="7016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         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螺纹是指在圆柱或圆锥表面上沿螺旋线形成的、具有相同剖面的连续凸起和沟槽。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63760A8-125D-A7DE-1A36-1F5E1A59E6B5}"/>
              </a:ext>
            </a:extLst>
          </p:cNvPr>
          <p:cNvGrpSpPr/>
          <p:nvPr/>
        </p:nvGrpSpPr>
        <p:grpSpPr>
          <a:xfrm>
            <a:off x="1295400" y="4267200"/>
            <a:ext cx="1143000" cy="808038"/>
            <a:chOff x="576" y="2640"/>
            <a:chExt cx="1152" cy="943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3C7D66D9-54AD-9800-49A3-330B960248C7}"/>
                </a:ext>
              </a:extLst>
            </p:cNvPr>
            <p:cNvSpPr/>
            <p:nvPr/>
          </p:nvSpPr>
          <p:spPr>
            <a:xfrm>
              <a:off x="576" y="3120"/>
              <a:ext cx="958" cy="46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2000" dirty="0">
                  <a:solidFill>
                    <a:srgbClr val="CC3300"/>
                  </a:solidFill>
                  <a:latin typeface="Times New Roman" panose="02020603050405020304" pitchFamily="18" charset="0"/>
                </a:rPr>
                <a:t>外螺纹</a:t>
              </a: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A49A3BB4-077B-5704-720C-BE215A76B702}"/>
                </a:ext>
              </a:extLst>
            </p:cNvPr>
            <p:cNvSpPr/>
            <p:nvPr/>
          </p:nvSpPr>
          <p:spPr>
            <a:xfrm flipV="1">
              <a:off x="1056" y="2640"/>
              <a:ext cx="672" cy="480"/>
            </a:xfrm>
            <a:prstGeom prst="line">
              <a:avLst/>
            </a:prstGeom>
            <a:ln w="19050" cap="flat" cmpd="sng">
              <a:solidFill>
                <a:srgbClr val="D60093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F1428C0-E254-20ED-D476-B95AD4CA7916}"/>
              </a:ext>
            </a:extLst>
          </p:cNvPr>
          <p:cNvGrpSpPr/>
          <p:nvPr/>
        </p:nvGrpSpPr>
        <p:grpSpPr>
          <a:xfrm>
            <a:off x="4343400" y="3467100"/>
            <a:ext cx="1019175" cy="1349375"/>
            <a:chOff x="2736" y="2184"/>
            <a:chExt cx="642" cy="850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0E7B942A-802A-7868-1C8A-AFFDA57BE5CE}"/>
                </a:ext>
              </a:extLst>
            </p:cNvPr>
            <p:cNvSpPr txBox="1"/>
            <p:nvPr/>
          </p:nvSpPr>
          <p:spPr>
            <a:xfrm>
              <a:off x="2736" y="2784"/>
              <a:ext cx="59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2000" dirty="0">
                  <a:solidFill>
                    <a:srgbClr val="6600CC"/>
                  </a:solidFill>
                  <a:latin typeface="Times New Roman" panose="02020603050405020304" pitchFamily="18" charset="0"/>
                </a:rPr>
                <a:t>内螺纹</a:t>
              </a: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02140A87-C214-C09D-223E-6AB7FFCE890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025" y="2184"/>
              <a:ext cx="353" cy="600"/>
            </a:xfrm>
            <a:prstGeom prst="line">
              <a:avLst/>
            </a:prstGeom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7FDF3AB4-870D-A3DC-AE8F-3EA7554F1494}"/>
              </a:ext>
            </a:extLst>
          </p:cNvPr>
          <p:cNvSpPr txBox="1"/>
          <p:nvPr/>
        </p:nvSpPr>
        <p:spPr>
          <a:xfrm>
            <a:off x="688975" y="5287963"/>
            <a:ext cx="5802313" cy="488950"/>
          </a:xfrm>
          <a:prstGeom prst="rect">
            <a:avLst/>
          </a:prstGeom>
          <a:noFill/>
          <a:ln w="9525">
            <a:noFill/>
          </a:ln>
        </p:spPr>
        <p:txBody>
          <a:bodyPr wrap="none" anchor="ctr" anchorCtr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dirty="0">
                <a:solidFill>
                  <a:srgbClr val="D60093"/>
                </a:solidFill>
                <a:latin typeface="Times New Roman" panose="02020603050405020304" pitchFamily="18" charset="0"/>
              </a:rPr>
              <a:t>外螺纹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：在圆柱（或圆锥）外表面上形成的螺纹。</a:t>
            </a:r>
            <a:endParaRPr lang="zh-CN" altLang="en-US" sz="1200" dirty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FA386FEA-FE2A-A4B3-7F18-EC227E6B097B}"/>
              </a:ext>
            </a:extLst>
          </p:cNvPr>
          <p:cNvSpPr txBox="1"/>
          <p:nvPr/>
        </p:nvSpPr>
        <p:spPr>
          <a:xfrm>
            <a:off x="685800" y="5775325"/>
            <a:ext cx="5943600" cy="396875"/>
          </a:xfrm>
          <a:prstGeom prst="rect">
            <a:avLst/>
          </a:prstGeom>
          <a:noFill/>
          <a:ln w="9525">
            <a:noFill/>
          </a:ln>
        </p:spPr>
        <p:txBody>
          <a:bodyPr anchor="ctr" anchorCtr="0">
            <a:spAutoFit/>
          </a:bodyPr>
          <a:lstStyle/>
          <a:p>
            <a:r>
              <a:rPr lang="zh-CN" altLang="en-US" sz="2000" dirty="0">
                <a:solidFill>
                  <a:srgbClr val="6600CC"/>
                </a:solidFill>
                <a:latin typeface="Times New Roman" panose="02020603050405020304" pitchFamily="18" charset="0"/>
              </a:rPr>
              <a:t>内螺纹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：在圆柱（或圆锥）内表面上形成的螺纹。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49EC02CE-5832-1F7E-EB94-9226A8F54177}"/>
              </a:ext>
            </a:extLst>
          </p:cNvPr>
          <p:cNvSpPr txBox="1"/>
          <p:nvPr/>
        </p:nvSpPr>
        <p:spPr>
          <a:xfrm>
            <a:off x="7010400" y="3298825"/>
            <a:ext cx="2025650" cy="366713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r>
              <a:rPr lang="zh-CN" altLang="en-US" dirty="0">
                <a:solidFill>
                  <a:schemeClr val="accent6"/>
                </a:solidFill>
                <a:latin typeface="Simplex" panose="00000400000000000000" pitchFamily="2" charset="0"/>
              </a:rPr>
              <a:t>圆柱螺旋线的生成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CE72B49C-421C-085D-9708-62ECE32FFF88}"/>
              </a:ext>
            </a:extLst>
          </p:cNvPr>
          <p:cNvGrpSpPr/>
          <p:nvPr/>
        </p:nvGrpSpPr>
        <p:grpSpPr>
          <a:xfrm>
            <a:off x="7251700" y="3879850"/>
            <a:ext cx="1511300" cy="2517775"/>
            <a:chOff x="4568" y="2444"/>
            <a:chExt cx="952" cy="1586"/>
          </a:xfrm>
        </p:grpSpPr>
        <p:sp>
          <p:nvSpPr>
            <p:cNvPr id="18" name="任意多边形 248848">
              <a:extLst>
                <a:ext uri="{FF2B5EF4-FFF2-40B4-BE49-F238E27FC236}">
                  <a16:creationId xmlns:a16="http://schemas.microsoft.com/office/drawing/2014/main" id="{9E2432CC-842B-2FF2-AD8F-5F079A732D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68" y="2652"/>
              <a:ext cx="951" cy="251"/>
            </a:xfrm>
            <a:custGeom>
              <a:avLst/>
              <a:gdLst/>
              <a:ahLst/>
              <a:cxnLst/>
              <a:rect l="0" t="0" r="0" b="0"/>
              <a:pathLst>
                <a:path w="8458" h="2236">
                  <a:moveTo>
                    <a:pt x="0" y="679"/>
                  </a:moveTo>
                  <a:lnTo>
                    <a:pt x="0" y="700"/>
                  </a:lnTo>
                  <a:lnTo>
                    <a:pt x="1" y="722"/>
                  </a:lnTo>
                  <a:lnTo>
                    <a:pt x="4" y="744"/>
                  </a:lnTo>
                  <a:lnTo>
                    <a:pt x="6" y="766"/>
                  </a:lnTo>
                  <a:lnTo>
                    <a:pt x="11" y="788"/>
                  </a:lnTo>
                  <a:lnTo>
                    <a:pt x="15" y="809"/>
                  </a:lnTo>
                  <a:lnTo>
                    <a:pt x="20" y="831"/>
                  </a:lnTo>
                  <a:lnTo>
                    <a:pt x="27" y="854"/>
                  </a:lnTo>
                  <a:lnTo>
                    <a:pt x="34" y="876"/>
                  </a:lnTo>
                  <a:lnTo>
                    <a:pt x="41" y="897"/>
                  </a:lnTo>
                  <a:lnTo>
                    <a:pt x="50" y="919"/>
                  </a:lnTo>
                  <a:lnTo>
                    <a:pt x="60" y="940"/>
                  </a:lnTo>
                  <a:lnTo>
                    <a:pt x="70" y="962"/>
                  </a:lnTo>
                  <a:lnTo>
                    <a:pt x="82" y="983"/>
                  </a:lnTo>
                  <a:lnTo>
                    <a:pt x="93" y="1005"/>
                  </a:lnTo>
                  <a:lnTo>
                    <a:pt x="106" y="1026"/>
                  </a:lnTo>
                  <a:lnTo>
                    <a:pt x="120" y="1048"/>
                  </a:lnTo>
                  <a:lnTo>
                    <a:pt x="134" y="1069"/>
                  </a:lnTo>
                  <a:lnTo>
                    <a:pt x="151" y="1090"/>
                  </a:lnTo>
                  <a:lnTo>
                    <a:pt x="167" y="1111"/>
                  </a:lnTo>
                  <a:lnTo>
                    <a:pt x="183" y="1132"/>
                  </a:lnTo>
                  <a:lnTo>
                    <a:pt x="201" y="1153"/>
                  </a:lnTo>
                  <a:lnTo>
                    <a:pt x="219" y="1174"/>
                  </a:lnTo>
                  <a:lnTo>
                    <a:pt x="239" y="1195"/>
                  </a:lnTo>
                  <a:lnTo>
                    <a:pt x="259" y="1215"/>
                  </a:lnTo>
                  <a:lnTo>
                    <a:pt x="280" y="1236"/>
                  </a:lnTo>
                  <a:lnTo>
                    <a:pt x="302" y="1257"/>
                  </a:lnTo>
                  <a:lnTo>
                    <a:pt x="324" y="1277"/>
                  </a:lnTo>
                  <a:lnTo>
                    <a:pt x="348" y="1297"/>
                  </a:lnTo>
                  <a:lnTo>
                    <a:pt x="372" y="1318"/>
                  </a:lnTo>
                  <a:lnTo>
                    <a:pt x="397" y="1338"/>
                  </a:lnTo>
                  <a:lnTo>
                    <a:pt x="422" y="1358"/>
                  </a:lnTo>
                  <a:lnTo>
                    <a:pt x="448" y="1377"/>
                  </a:lnTo>
                  <a:lnTo>
                    <a:pt x="476" y="1396"/>
                  </a:lnTo>
                  <a:lnTo>
                    <a:pt x="503" y="1416"/>
                  </a:lnTo>
                  <a:lnTo>
                    <a:pt x="532" y="1435"/>
                  </a:lnTo>
                  <a:lnTo>
                    <a:pt x="561" y="1454"/>
                  </a:lnTo>
                  <a:lnTo>
                    <a:pt x="592" y="1473"/>
                  </a:lnTo>
                  <a:lnTo>
                    <a:pt x="622" y="1492"/>
                  </a:lnTo>
                  <a:lnTo>
                    <a:pt x="653" y="1510"/>
                  </a:lnTo>
                  <a:lnTo>
                    <a:pt x="686" y="1529"/>
                  </a:lnTo>
                  <a:lnTo>
                    <a:pt x="719" y="1548"/>
                  </a:lnTo>
                  <a:lnTo>
                    <a:pt x="753" y="1565"/>
                  </a:lnTo>
                  <a:lnTo>
                    <a:pt x="786" y="1584"/>
                  </a:lnTo>
                  <a:lnTo>
                    <a:pt x="821" y="1601"/>
                  </a:lnTo>
                  <a:lnTo>
                    <a:pt x="858" y="1619"/>
                  </a:lnTo>
                  <a:lnTo>
                    <a:pt x="894" y="1636"/>
                  </a:lnTo>
                  <a:lnTo>
                    <a:pt x="930" y="1654"/>
                  </a:lnTo>
                  <a:lnTo>
                    <a:pt x="968" y="1670"/>
                  </a:lnTo>
                  <a:lnTo>
                    <a:pt x="1006" y="1688"/>
                  </a:lnTo>
                  <a:lnTo>
                    <a:pt x="1045" y="1704"/>
                  </a:lnTo>
                  <a:lnTo>
                    <a:pt x="1085" y="1720"/>
                  </a:lnTo>
                  <a:lnTo>
                    <a:pt x="1125" y="1737"/>
                  </a:lnTo>
                  <a:lnTo>
                    <a:pt x="1166" y="1753"/>
                  </a:lnTo>
                  <a:lnTo>
                    <a:pt x="1206" y="1768"/>
                  </a:lnTo>
                  <a:lnTo>
                    <a:pt x="1248" y="1785"/>
                  </a:lnTo>
                  <a:lnTo>
                    <a:pt x="1292" y="1800"/>
                  </a:lnTo>
                  <a:lnTo>
                    <a:pt x="1335" y="1815"/>
                  </a:lnTo>
                  <a:lnTo>
                    <a:pt x="1378" y="1829"/>
                  </a:lnTo>
                  <a:lnTo>
                    <a:pt x="1422" y="1844"/>
                  </a:lnTo>
                  <a:lnTo>
                    <a:pt x="1468" y="1858"/>
                  </a:lnTo>
                  <a:lnTo>
                    <a:pt x="1513" y="1873"/>
                  </a:lnTo>
                  <a:lnTo>
                    <a:pt x="1559" y="1887"/>
                  </a:lnTo>
                  <a:lnTo>
                    <a:pt x="1605" y="1900"/>
                  </a:lnTo>
                  <a:lnTo>
                    <a:pt x="1652" y="1914"/>
                  </a:lnTo>
                  <a:lnTo>
                    <a:pt x="1700" y="1927"/>
                  </a:lnTo>
                  <a:lnTo>
                    <a:pt x="1748" y="1940"/>
                  </a:lnTo>
                  <a:lnTo>
                    <a:pt x="1797" y="1953"/>
                  </a:lnTo>
                  <a:lnTo>
                    <a:pt x="1846" y="1965"/>
                  </a:lnTo>
                  <a:lnTo>
                    <a:pt x="1895" y="1978"/>
                  </a:lnTo>
                  <a:lnTo>
                    <a:pt x="1945" y="1990"/>
                  </a:lnTo>
                  <a:lnTo>
                    <a:pt x="1995" y="2002"/>
                  </a:lnTo>
                  <a:lnTo>
                    <a:pt x="2046" y="2013"/>
                  </a:lnTo>
                  <a:lnTo>
                    <a:pt x="2097" y="2024"/>
                  </a:lnTo>
                  <a:lnTo>
                    <a:pt x="2149" y="2035"/>
                  </a:lnTo>
                  <a:lnTo>
                    <a:pt x="2200" y="2046"/>
                  </a:lnTo>
                  <a:lnTo>
                    <a:pt x="2253" y="2056"/>
                  </a:lnTo>
                  <a:lnTo>
                    <a:pt x="2307" y="2066"/>
                  </a:lnTo>
                  <a:lnTo>
                    <a:pt x="2359" y="2076"/>
                  </a:lnTo>
                  <a:lnTo>
                    <a:pt x="2413" y="2086"/>
                  </a:lnTo>
                  <a:lnTo>
                    <a:pt x="2468" y="2095"/>
                  </a:lnTo>
                  <a:lnTo>
                    <a:pt x="2521" y="2104"/>
                  </a:lnTo>
                  <a:lnTo>
                    <a:pt x="2576" y="2112"/>
                  </a:lnTo>
                  <a:lnTo>
                    <a:pt x="2631" y="2121"/>
                  </a:lnTo>
                  <a:lnTo>
                    <a:pt x="2687" y="2129"/>
                  </a:lnTo>
                  <a:lnTo>
                    <a:pt x="2742" y="2137"/>
                  </a:lnTo>
                  <a:lnTo>
                    <a:pt x="2798" y="2145"/>
                  </a:lnTo>
                  <a:lnTo>
                    <a:pt x="2854" y="2152"/>
                  </a:lnTo>
                  <a:lnTo>
                    <a:pt x="2911" y="2159"/>
                  </a:lnTo>
                  <a:lnTo>
                    <a:pt x="2967" y="2166"/>
                  </a:lnTo>
                  <a:lnTo>
                    <a:pt x="3024" y="2172"/>
                  </a:lnTo>
                  <a:lnTo>
                    <a:pt x="3081" y="2178"/>
                  </a:lnTo>
                  <a:lnTo>
                    <a:pt x="3140" y="2184"/>
                  </a:lnTo>
                  <a:lnTo>
                    <a:pt x="3197" y="2189"/>
                  </a:lnTo>
                  <a:lnTo>
                    <a:pt x="3255" y="2195"/>
                  </a:lnTo>
                  <a:lnTo>
                    <a:pt x="3312" y="2200"/>
                  </a:lnTo>
                  <a:lnTo>
                    <a:pt x="3371" y="2205"/>
                  </a:lnTo>
                  <a:lnTo>
                    <a:pt x="3429" y="2208"/>
                  </a:lnTo>
                  <a:lnTo>
                    <a:pt x="3488" y="2213"/>
                  </a:lnTo>
                  <a:lnTo>
                    <a:pt x="3547" y="2216"/>
                  </a:lnTo>
                  <a:lnTo>
                    <a:pt x="3605" y="2220"/>
                  </a:lnTo>
                  <a:lnTo>
                    <a:pt x="3665" y="2223"/>
                  </a:lnTo>
                  <a:lnTo>
                    <a:pt x="3724" y="2226"/>
                  </a:lnTo>
                  <a:lnTo>
                    <a:pt x="3782" y="2228"/>
                  </a:lnTo>
                  <a:lnTo>
                    <a:pt x="3842" y="2230"/>
                  </a:lnTo>
                  <a:lnTo>
                    <a:pt x="3901" y="2231"/>
                  </a:lnTo>
                  <a:lnTo>
                    <a:pt x="3961" y="2234"/>
                  </a:lnTo>
                  <a:lnTo>
                    <a:pt x="4020" y="2235"/>
                  </a:lnTo>
                  <a:lnTo>
                    <a:pt x="4080" y="2236"/>
                  </a:lnTo>
                  <a:lnTo>
                    <a:pt x="4139" y="2236"/>
                  </a:lnTo>
                  <a:lnTo>
                    <a:pt x="4199" y="2236"/>
                  </a:lnTo>
                  <a:lnTo>
                    <a:pt x="4258" y="2236"/>
                  </a:lnTo>
                  <a:lnTo>
                    <a:pt x="4318" y="2236"/>
                  </a:lnTo>
                  <a:lnTo>
                    <a:pt x="4377" y="2236"/>
                  </a:lnTo>
                  <a:lnTo>
                    <a:pt x="4437" y="2235"/>
                  </a:lnTo>
                  <a:lnTo>
                    <a:pt x="4496" y="2234"/>
                  </a:lnTo>
                  <a:lnTo>
                    <a:pt x="4556" y="2231"/>
                  </a:lnTo>
                  <a:lnTo>
                    <a:pt x="4615" y="2230"/>
                  </a:lnTo>
                  <a:lnTo>
                    <a:pt x="4675" y="2228"/>
                  </a:lnTo>
                  <a:lnTo>
                    <a:pt x="4734" y="2226"/>
                  </a:lnTo>
                  <a:lnTo>
                    <a:pt x="4794" y="2223"/>
                  </a:lnTo>
                  <a:lnTo>
                    <a:pt x="4852" y="2220"/>
                  </a:lnTo>
                  <a:lnTo>
                    <a:pt x="4912" y="2216"/>
                  </a:lnTo>
                  <a:lnTo>
                    <a:pt x="4970" y="2213"/>
                  </a:lnTo>
                  <a:lnTo>
                    <a:pt x="5028" y="2208"/>
                  </a:lnTo>
                  <a:lnTo>
                    <a:pt x="5087" y="2205"/>
                  </a:lnTo>
                  <a:lnTo>
                    <a:pt x="5145" y="2200"/>
                  </a:lnTo>
                  <a:lnTo>
                    <a:pt x="5203" y="2195"/>
                  </a:lnTo>
                  <a:lnTo>
                    <a:pt x="5262" y="2189"/>
                  </a:lnTo>
                  <a:lnTo>
                    <a:pt x="5319" y="2184"/>
                  </a:lnTo>
                  <a:lnTo>
                    <a:pt x="5376" y="2178"/>
                  </a:lnTo>
                  <a:lnTo>
                    <a:pt x="5433" y="2172"/>
                  </a:lnTo>
                  <a:lnTo>
                    <a:pt x="5490" y="2166"/>
                  </a:lnTo>
                  <a:lnTo>
                    <a:pt x="5548" y="2159"/>
                  </a:lnTo>
                  <a:lnTo>
                    <a:pt x="5604" y="2152"/>
                  </a:lnTo>
                  <a:lnTo>
                    <a:pt x="5660" y="2145"/>
                  </a:lnTo>
                  <a:lnTo>
                    <a:pt x="5716" y="2137"/>
                  </a:lnTo>
                  <a:lnTo>
                    <a:pt x="5772" y="2129"/>
                  </a:lnTo>
                  <a:lnTo>
                    <a:pt x="5826" y="2121"/>
                  </a:lnTo>
                  <a:lnTo>
                    <a:pt x="5882" y="2112"/>
                  </a:lnTo>
                  <a:lnTo>
                    <a:pt x="5936" y="2104"/>
                  </a:lnTo>
                  <a:lnTo>
                    <a:pt x="5991" y="2095"/>
                  </a:lnTo>
                  <a:lnTo>
                    <a:pt x="6045" y="2086"/>
                  </a:lnTo>
                  <a:lnTo>
                    <a:pt x="6098" y="2076"/>
                  </a:lnTo>
                  <a:lnTo>
                    <a:pt x="6152" y="2066"/>
                  </a:lnTo>
                  <a:lnTo>
                    <a:pt x="6204" y="2056"/>
                  </a:lnTo>
                  <a:lnTo>
                    <a:pt x="6257" y="2046"/>
                  </a:lnTo>
                  <a:lnTo>
                    <a:pt x="6309" y="2035"/>
                  </a:lnTo>
                  <a:lnTo>
                    <a:pt x="6361" y="2024"/>
                  </a:lnTo>
                  <a:lnTo>
                    <a:pt x="6412" y="2013"/>
                  </a:lnTo>
                  <a:lnTo>
                    <a:pt x="6463" y="2002"/>
                  </a:lnTo>
                  <a:lnTo>
                    <a:pt x="6514" y="1990"/>
                  </a:lnTo>
                  <a:lnTo>
                    <a:pt x="6564" y="1978"/>
                  </a:lnTo>
                  <a:lnTo>
                    <a:pt x="6613" y="1965"/>
                  </a:lnTo>
                  <a:lnTo>
                    <a:pt x="6662" y="1953"/>
                  </a:lnTo>
                  <a:lnTo>
                    <a:pt x="6710" y="1940"/>
                  </a:lnTo>
                  <a:lnTo>
                    <a:pt x="6759" y="1927"/>
                  </a:lnTo>
                  <a:lnTo>
                    <a:pt x="6805" y="1914"/>
                  </a:lnTo>
                  <a:lnTo>
                    <a:pt x="6853" y="1900"/>
                  </a:lnTo>
                  <a:lnTo>
                    <a:pt x="6899" y="1887"/>
                  </a:lnTo>
                  <a:lnTo>
                    <a:pt x="6945" y="1873"/>
                  </a:lnTo>
                  <a:lnTo>
                    <a:pt x="6991" y="1858"/>
                  </a:lnTo>
                  <a:lnTo>
                    <a:pt x="7035" y="1844"/>
                  </a:lnTo>
                  <a:lnTo>
                    <a:pt x="7079" y="1829"/>
                  </a:lnTo>
                  <a:lnTo>
                    <a:pt x="7124" y="1815"/>
                  </a:lnTo>
                  <a:lnTo>
                    <a:pt x="7167" y="1800"/>
                  </a:lnTo>
                  <a:lnTo>
                    <a:pt x="7209" y="1785"/>
                  </a:lnTo>
                  <a:lnTo>
                    <a:pt x="7251" y="1768"/>
                  </a:lnTo>
                  <a:lnTo>
                    <a:pt x="7293" y="1753"/>
                  </a:lnTo>
                  <a:lnTo>
                    <a:pt x="7334" y="1737"/>
                  </a:lnTo>
                  <a:lnTo>
                    <a:pt x="7373" y="1720"/>
                  </a:lnTo>
                  <a:lnTo>
                    <a:pt x="7413" y="1704"/>
                  </a:lnTo>
                  <a:lnTo>
                    <a:pt x="7452" y="1688"/>
                  </a:lnTo>
                  <a:lnTo>
                    <a:pt x="7490" y="1670"/>
                  </a:lnTo>
                  <a:lnTo>
                    <a:pt x="7527" y="1654"/>
                  </a:lnTo>
                  <a:lnTo>
                    <a:pt x="7565" y="1636"/>
                  </a:lnTo>
                  <a:lnTo>
                    <a:pt x="7601" y="1619"/>
                  </a:lnTo>
                  <a:lnTo>
                    <a:pt x="7637" y="1601"/>
                  </a:lnTo>
                  <a:lnTo>
                    <a:pt x="7672" y="1584"/>
                  </a:lnTo>
                  <a:lnTo>
                    <a:pt x="7706" y="1565"/>
                  </a:lnTo>
                  <a:lnTo>
                    <a:pt x="7740" y="1548"/>
                  </a:lnTo>
                  <a:lnTo>
                    <a:pt x="7772" y="1529"/>
                  </a:lnTo>
                  <a:lnTo>
                    <a:pt x="7804" y="1510"/>
                  </a:lnTo>
                  <a:lnTo>
                    <a:pt x="7835" y="1492"/>
                  </a:lnTo>
                  <a:lnTo>
                    <a:pt x="7867" y="1473"/>
                  </a:lnTo>
                  <a:lnTo>
                    <a:pt x="7897" y="1454"/>
                  </a:lnTo>
                  <a:lnTo>
                    <a:pt x="7926" y="1435"/>
                  </a:lnTo>
                  <a:lnTo>
                    <a:pt x="7954" y="1416"/>
                  </a:lnTo>
                  <a:lnTo>
                    <a:pt x="7982" y="1396"/>
                  </a:lnTo>
                  <a:lnTo>
                    <a:pt x="8009" y="1377"/>
                  </a:lnTo>
                  <a:lnTo>
                    <a:pt x="8036" y="1358"/>
                  </a:lnTo>
                  <a:lnTo>
                    <a:pt x="8062" y="1338"/>
                  </a:lnTo>
                  <a:lnTo>
                    <a:pt x="8086" y="1318"/>
                  </a:lnTo>
                  <a:lnTo>
                    <a:pt x="8111" y="1297"/>
                  </a:lnTo>
                  <a:lnTo>
                    <a:pt x="8134" y="1277"/>
                  </a:lnTo>
                  <a:lnTo>
                    <a:pt x="8156" y="1257"/>
                  </a:lnTo>
                  <a:lnTo>
                    <a:pt x="8178" y="1236"/>
                  </a:lnTo>
                  <a:lnTo>
                    <a:pt x="8198" y="1215"/>
                  </a:lnTo>
                  <a:lnTo>
                    <a:pt x="8219" y="1195"/>
                  </a:lnTo>
                  <a:lnTo>
                    <a:pt x="8238" y="1174"/>
                  </a:lnTo>
                  <a:lnTo>
                    <a:pt x="8257" y="1153"/>
                  </a:lnTo>
                  <a:lnTo>
                    <a:pt x="8275" y="1132"/>
                  </a:lnTo>
                  <a:lnTo>
                    <a:pt x="8292" y="1111"/>
                  </a:lnTo>
                  <a:lnTo>
                    <a:pt x="8308" y="1090"/>
                  </a:lnTo>
                  <a:lnTo>
                    <a:pt x="8323" y="1069"/>
                  </a:lnTo>
                  <a:lnTo>
                    <a:pt x="8338" y="1048"/>
                  </a:lnTo>
                  <a:lnTo>
                    <a:pt x="8351" y="1026"/>
                  </a:lnTo>
                  <a:lnTo>
                    <a:pt x="8364" y="1005"/>
                  </a:lnTo>
                  <a:lnTo>
                    <a:pt x="8377" y="983"/>
                  </a:lnTo>
                  <a:lnTo>
                    <a:pt x="8387" y="962"/>
                  </a:lnTo>
                  <a:lnTo>
                    <a:pt x="8398" y="940"/>
                  </a:lnTo>
                  <a:lnTo>
                    <a:pt x="8408" y="919"/>
                  </a:lnTo>
                  <a:lnTo>
                    <a:pt x="8416" y="897"/>
                  </a:lnTo>
                  <a:lnTo>
                    <a:pt x="8425" y="876"/>
                  </a:lnTo>
                  <a:lnTo>
                    <a:pt x="8432" y="854"/>
                  </a:lnTo>
                  <a:lnTo>
                    <a:pt x="8437" y="831"/>
                  </a:lnTo>
                  <a:lnTo>
                    <a:pt x="8443" y="809"/>
                  </a:lnTo>
                  <a:lnTo>
                    <a:pt x="8448" y="788"/>
                  </a:lnTo>
                  <a:lnTo>
                    <a:pt x="8451" y="766"/>
                  </a:lnTo>
                  <a:lnTo>
                    <a:pt x="8455" y="744"/>
                  </a:lnTo>
                  <a:lnTo>
                    <a:pt x="8457" y="722"/>
                  </a:lnTo>
                  <a:lnTo>
                    <a:pt x="8458" y="700"/>
                  </a:lnTo>
                  <a:lnTo>
                    <a:pt x="8458" y="679"/>
                  </a:lnTo>
                  <a:lnTo>
                    <a:pt x="8458" y="656"/>
                  </a:lnTo>
                  <a:lnTo>
                    <a:pt x="8457" y="634"/>
                  </a:lnTo>
                  <a:lnTo>
                    <a:pt x="8455" y="612"/>
                  </a:lnTo>
                  <a:lnTo>
                    <a:pt x="8451" y="590"/>
                  </a:lnTo>
                  <a:lnTo>
                    <a:pt x="8448" y="569"/>
                  </a:lnTo>
                  <a:lnTo>
                    <a:pt x="8443" y="547"/>
                  </a:lnTo>
                  <a:lnTo>
                    <a:pt x="8437" y="525"/>
                  </a:lnTo>
                  <a:lnTo>
                    <a:pt x="8432" y="502"/>
                  </a:lnTo>
                  <a:lnTo>
                    <a:pt x="8425" y="481"/>
                  </a:lnTo>
                  <a:lnTo>
                    <a:pt x="8416" y="459"/>
                  </a:lnTo>
                  <a:lnTo>
                    <a:pt x="8408" y="437"/>
                  </a:lnTo>
                  <a:lnTo>
                    <a:pt x="8398" y="416"/>
                  </a:lnTo>
                  <a:lnTo>
                    <a:pt x="8387" y="394"/>
                  </a:lnTo>
                  <a:lnTo>
                    <a:pt x="8377" y="373"/>
                  </a:lnTo>
                  <a:lnTo>
                    <a:pt x="8364" y="351"/>
                  </a:lnTo>
                  <a:lnTo>
                    <a:pt x="8351" y="330"/>
                  </a:lnTo>
                  <a:lnTo>
                    <a:pt x="8338" y="309"/>
                  </a:lnTo>
                  <a:lnTo>
                    <a:pt x="8323" y="288"/>
                  </a:lnTo>
                  <a:lnTo>
                    <a:pt x="8308" y="266"/>
                  </a:lnTo>
                  <a:lnTo>
                    <a:pt x="8292" y="245"/>
                  </a:lnTo>
                  <a:lnTo>
                    <a:pt x="8275" y="224"/>
                  </a:lnTo>
                  <a:lnTo>
                    <a:pt x="8257" y="203"/>
                  </a:lnTo>
                  <a:lnTo>
                    <a:pt x="8238" y="182"/>
                  </a:lnTo>
                  <a:lnTo>
                    <a:pt x="8219" y="162"/>
                  </a:lnTo>
                  <a:lnTo>
                    <a:pt x="8198" y="141"/>
                  </a:lnTo>
                  <a:lnTo>
                    <a:pt x="8178" y="120"/>
                  </a:lnTo>
                  <a:lnTo>
                    <a:pt x="8156" y="100"/>
                  </a:lnTo>
                  <a:lnTo>
                    <a:pt x="8134" y="79"/>
                  </a:lnTo>
                  <a:lnTo>
                    <a:pt x="8111" y="59"/>
                  </a:lnTo>
                  <a:lnTo>
                    <a:pt x="8086" y="39"/>
                  </a:lnTo>
                  <a:lnTo>
                    <a:pt x="8062" y="19"/>
                  </a:lnTo>
                  <a:lnTo>
                    <a:pt x="8036" y="0"/>
                  </a:lnTo>
                </a:path>
              </a:pathLst>
            </a:custGeom>
            <a:noFill/>
            <a:ln w="38100" cap="flat" cmpd="sng">
              <a:solidFill>
                <a:schemeClr val="accent2">
                  <a:alpha val="100000"/>
                </a:scheme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任意多边形 248849">
              <a:extLst>
                <a:ext uri="{FF2B5EF4-FFF2-40B4-BE49-F238E27FC236}">
                  <a16:creationId xmlns:a16="http://schemas.microsoft.com/office/drawing/2014/main" id="{3DFC0FAD-C534-FCBD-42FE-3C2D15A345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68" y="2553"/>
              <a:ext cx="904" cy="175"/>
            </a:xfrm>
            <a:custGeom>
              <a:avLst/>
              <a:gdLst/>
              <a:ahLst/>
              <a:cxnLst/>
              <a:rect l="0" t="0" r="0" b="0"/>
              <a:pathLst>
                <a:path w="8036" h="1559">
                  <a:moveTo>
                    <a:pt x="8036" y="880"/>
                  </a:moveTo>
                  <a:lnTo>
                    <a:pt x="8009" y="860"/>
                  </a:lnTo>
                  <a:lnTo>
                    <a:pt x="7982" y="840"/>
                  </a:lnTo>
                  <a:lnTo>
                    <a:pt x="7954" y="820"/>
                  </a:lnTo>
                  <a:lnTo>
                    <a:pt x="7926" y="801"/>
                  </a:lnTo>
                  <a:lnTo>
                    <a:pt x="7897" y="782"/>
                  </a:lnTo>
                  <a:lnTo>
                    <a:pt x="7867" y="763"/>
                  </a:lnTo>
                  <a:lnTo>
                    <a:pt x="7835" y="744"/>
                  </a:lnTo>
                  <a:lnTo>
                    <a:pt x="7804" y="726"/>
                  </a:lnTo>
                  <a:lnTo>
                    <a:pt x="7772" y="707"/>
                  </a:lnTo>
                  <a:lnTo>
                    <a:pt x="7740" y="689"/>
                  </a:lnTo>
                  <a:lnTo>
                    <a:pt x="7706" y="671"/>
                  </a:lnTo>
                  <a:lnTo>
                    <a:pt x="7672" y="653"/>
                  </a:lnTo>
                  <a:lnTo>
                    <a:pt x="7637" y="635"/>
                  </a:lnTo>
                  <a:lnTo>
                    <a:pt x="7601" y="617"/>
                  </a:lnTo>
                  <a:lnTo>
                    <a:pt x="7565" y="600"/>
                  </a:lnTo>
                  <a:lnTo>
                    <a:pt x="7527" y="583"/>
                  </a:lnTo>
                  <a:lnTo>
                    <a:pt x="7490" y="566"/>
                  </a:lnTo>
                  <a:lnTo>
                    <a:pt x="7452" y="549"/>
                  </a:lnTo>
                  <a:lnTo>
                    <a:pt x="7413" y="532"/>
                  </a:lnTo>
                  <a:lnTo>
                    <a:pt x="7373" y="516"/>
                  </a:lnTo>
                  <a:lnTo>
                    <a:pt x="7334" y="499"/>
                  </a:lnTo>
                  <a:lnTo>
                    <a:pt x="7293" y="484"/>
                  </a:lnTo>
                  <a:lnTo>
                    <a:pt x="7251" y="468"/>
                  </a:lnTo>
                  <a:lnTo>
                    <a:pt x="7209" y="453"/>
                  </a:lnTo>
                  <a:lnTo>
                    <a:pt x="7167" y="437"/>
                  </a:lnTo>
                  <a:lnTo>
                    <a:pt x="7124" y="422"/>
                  </a:lnTo>
                  <a:lnTo>
                    <a:pt x="7079" y="407"/>
                  </a:lnTo>
                  <a:lnTo>
                    <a:pt x="7035" y="392"/>
                  </a:lnTo>
                  <a:lnTo>
                    <a:pt x="6991" y="378"/>
                  </a:lnTo>
                  <a:lnTo>
                    <a:pt x="6945" y="364"/>
                  </a:lnTo>
                  <a:lnTo>
                    <a:pt x="6899" y="350"/>
                  </a:lnTo>
                  <a:lnTo>
                    <a:pt x="6853" y="336"/>
                  </a:lnTo>
                  <a:lnTo>
                    <a:pt x="6805" y="322"/>
                  </a:lnTo>
                  <a:lnTo>
                    <a:pt x="6759" y="309"/>
                  </a:lnTo>
                  <a:lnTo>
                    <a:pt x="6710" y="296"/>
                  </a:lnTo>
                  <a:lnTo>
                    <a:pt x="6662" y="283"/>
                  </a:lnTo>
                  <a:lnTo>
                    <a:pt x="6613" y="271"/>
                  </a:lnTo>
                  <a:lnTo>
                    <a:pt x="6564" y="259"/>
                  </a:lnTo>
                  <a:lnTo>
                    <a:pt x="6514" y="246"/>
                  </a:lnTo>
                  <a:lnTo>
                    <a:pt x="6463" y="234"/>
                  </a:lnTo>
                  <a:lnTo>
                    <a:pt x="6412" y="224"/>
                  </a:lnTo>
                  <a:lnTo>
                    <a:pt x="6361" y="212"/>
                  </a:lnTo>
                  <a:lnTo>
                    <a:pt x="6309" y="202"/>
                  </a:lnTo>
                  <a:lnTo>
                    <a:pt x="6257" y="190"/>
                  </a:lnTo>
                  <a:lnTo>
                    <a:pt x="6204" y="181"/>
                  </a:lnTo>
                  <a:lnTo>
                    <a:pt x="6152" y="170"/>
                  </a:lnTo>
                  <a:lnTo>
                    <a:pt x="6098" y="160"/>
                  </a:lnTo>
                  <a:lnTo>
                    <a:pt x="6045" y="150"/>
                  </a:lnTo>
                  <a:lnTo>
                    <a:pt x="5991" y="141"/>
                  </a:lnTo>
                  <a:lnTo>
                    <a:pt x="5936" y="133"/>
                  </a:lnTo>
                  <a:lnTo>
                    <a:pt x="5882" y="124"/>
                  </a:lnTo>
                  <a:lnTo>
                    <a:pt x="5826" y="115"/>
                  </a:lnTo>
                  <a:lnTo>
                    <a:pt x="5772" y="107"/>
                  </a:lnTo>
                  <a:lnTo>
                    <a:pt x="5716" y="99"/>
                  </a:lnTo>
                  <a:lnTo>
                    <a:pt x="5660" y="92"/>
                  </a:lnTo>
                  <a:lnTo>
                    <a:pt x="5604" y="84"/>
                  </a:lnTo>
                  <a:lnTo>
                    <a:pt x="5548" y="77"/>
                  </a:lnTo>
                  <a:lnTo>
                    <a:pt x="5490" y="71"/>
                  </a:lnTo>
                  <a:lnTo>
                    <a:pt x="5433" y="64"/>
                  </a:lnTo>
                  <a:lnTo>
                    <a:pt x="5376" y="58"/>
                  </a:lnTo>
                  <a:lnTo>
                    <a:pt x="5319" y="52"/>
                  </a:lnTo>
                  <a:lnTo>
                    <a:pt x="5262" y="47"/>
                  </a:lnTo>
                  <a:lnTo>
                    <a:pt x="5203" y="42"/>
                  </a:lnTo>
                  <a:lnTo>
                    <a:pt x="5145" y="37"/>
                  </a:lnTo>
                  <a:lnTo>
                    <a:pt x="5087" y="33"/>
                  </a:lnTo>
                  <a:lnTo>
                    <a:pt x="5028" y="28"/>
                  </a:lnTo>
                  <a:lnTo>
                    <a:pt x="4970" y="23"/>
                  </a:lnTo>
                  <a:lnTo>
                    <a:pt x="4912" y="20"/>
                  </a:lnTo>
                  <a:lnTo>
                    <a:pt x="4852" y="16"/>
                  </a:lnTo>
                  <a:lnTo>
                    <a:pt x="4794" y="14"/>
                  </a:lnTo>
                  <a:lnTo>
                    <a:pt x="4734" y="10"/>
                  </a:lnTo>
                  <a:lnTo>
                    <a:pt x="4675" y="8"/>
                  </a:lnTo>
                  <a:lnTo>
                    <a:pt x="4615" y="6"/>
                  </a:lnTo>
                  <a:lnTo>
                    <a:pt x="4556" y="5"/>
                  </a:lnTo>
                  <a:lnTo>
                    <a:pt x="4496" y="3"/>
                  </a:lnTo>
                  <a:lnTo>
                    <a:pt x="4437" y="1"/>
                  </a:lnTo>
                  <a:lnTo>
                    <a:pt x="4377" y="1"/>
                  </a:lnTo>
                  <a:lnTo>
                    <a:pt x="4318" y="0"/>
                  </a:lnTo>
                  <a:lnTo>
                    <a:pt x="4258" y="0"/>
                  </a:lnTo>
                  <a:lnTo>
                    <a:pt x="4199" y="0"/>
                  </a:lnTo>
                  <a:lnTo>
                    <a:pt x="4139" y="0"/>
                  </a:lnTo>
                  <a:lnTo>
                    <a:pt x="4080" y="1"/>
                  </a:lnTo>
                  <a:lnTo>
                    <a:pt x="4020" y="1"/>
                  </a:lnTo>
                  <a:lnTo>
                    <a:pt x="3961" y="3"/>
                  </a:lnTo>
                  <a:lnTo>
                    <a:pt x="3901" y="5"/>
                  </a:lnTo>
                  <a:lnTo>
                    <a:pt x="3842" y="6"/>
                  </a:lnTo>
                  <a:lnTo>
                    <a:pt x="3782" y="8"/>
                  </a:lnTo>
                  <a:lnTo>
                    <a:pt x="3724" y="10"/>
                  </a:lnTo>
                  <a:lnTo>
                    <a:pt x="3665" y="14"/>
                  </a:lnTo>
                  <a:lnTo>
                    <a:pt x="3605" y="16"/>
                  </a:lnTo>
                  <a:lnTo>
                    <a:pt x="3547" y="20"/>
                  </a:lnTo>
                  <a:lnTo>
                    <a:pt x="3488" y="23"/>
                  </a:lnTo>
                  <a:lnTo>
                    <a:pt x="3429" y="28"/>
                  </a:lnTo>
                  <a:lnTo>
                    <a:pt x="3371" y="33"/>
                  </a:lnTo>
                  <a:lnTo>
                    <a:pt x="3312" y="37"/>
                  </a:lnTo>
                  <a:lnTo>
                    <a:pt x="3255" y="42"/>
                  </a:lnTo>
                  <a:lnTo>
                    <a:pt x="3197" y="47"/>
                  </a:lnTo>
                  <a:lnTo>
                    <a:pt x="3140" y="52"/>
                  </a:lnTo>
                  <a:lnTo>
                    <a:pt x="3081" y="58"/>
                  </a:lnTo>
                  <a:lnTo>
                    <a:pt x="3024" y="64"/>
                  </a:lnTo>
                  <a:lnTo>
                    <a:pt x="2967" y="71"/>
                  </a:lnTo>
                  <a:lnTo>
                    <a:pt x="2911" y="77"/>
                  </a:lnTo>
                  <a:lnTo>
                    <a:pt x="2854" y="84"/>
                  </a:lnTo>
                  <a:lnTo>
                    <a:pt x="2798" y="92"/>
                  </a:lnTo>
                  <a:lnTo>
                    <a:pt x="2742" y="99"/>
                  </a:lnTo>
                  <a:lnTo>
                    <a:pt x="2687" y="107"/>
                  </a:lnTo>
                  <a:lnTo>
                    <a:pt x="2631" y="115"/>
                  </a:lnTo>
                  <a:lnTo>
                    <a:pt x="2576" y="124"/>
                  </a:lnTo>
                  <a:lnTo>
                    <a:pt x="2521" y="133"/>
                  </a:lnTo>
                  <a:lnTo>
                    <a:pt x="2468" y="141"/>
                  </a:lnTo>
                  <a:lnTo>
                    <a:pt x="2413" y="150"/>
                  </a:lnTo>
                  <a:lnTo>
                    <a:pt x="2359" y="160"/>
                  </a:lnTo>
                  <a:lnTo>
                    <a:pt x="2307" y="170"/>
                  </a:lnTo>
                  <a:lnTo>
                    <a:pt x="2253" y="181"/>
                  </a:lnTo>
                  <a:lnTo>
                    <a:pt x="2200" y="190"/>
                  </a:lnTo>
                  <a:lnTo>
                    <a:pt x="2149" y="202"/>
                  </a:lnTo>
                  <a:lnTo>
                    <a:pt x="2097" y="212"/>
                  </a:lnTo>
                  <a:lnTo>
                    <a:pt x="2046" y="224"/>
                  </a:lnTo>
                  <a:lnTo>
                    <a:pt x="1995" y="234"/>
                  </a:lnTo>
                  <a:lnTo>
                    <a:pt x="1945" y="246"/>
                  </a:lnTo>
                  <a:lnTo>
                    <a:pt x="1895" y="259"/>
                  </a:lnTo>
                  <a:lnTo>
                    <a:pt x="1846" y="271"/>
                  </a:lnTo>
                  <a:lnTo>
                    <a:pt x="1797" y="283"/>
                  </a:lnTo>
                  <a:lnTo>
                    <a:pt x="1748" y="296"/>
                  </a:lnTo>
                  <a:lnTo>
                    <a:pt x="1700" y="309"/>
                  </a:lnTo>
                  <a:lnTo>
                    <a:pt x="1652" y="322"/>
                  </a:lnTo>
                  <a:lnTo>
                    <a:pt x="1605" y="336"/>
                  </a:lnTo>
                  <a:lnTo>
                    <a:pt x="1559" y="350"/>
                  </a:lnTo>
                  <a:lnTo>
                    <a:pt x="1513" y="364"/>
                  </a:lnTo>
                  <a:lnTo>
                    <a:pt x="1468" y="378"/>
                  </a:lnTo>
                  <a:lnTo>
                    <a:pt x="1422" y="392"/>
                  </a:lnTo>
                  <a:lnTo>
                    <a:pt x="1378" y="407"/>
                  </a:lnTo>
                  <a:lnTo>
                    <a:pt x="1335" y="422"/>
                  </a:lnTo>
                  <a:lnTo>
                    <a:pt x="1292" y="437"/>
                  </a:lnTo>
                  <a:lnTo>
                    <a:pt x="1248" y="453"/>
                  </a:lnTo>
                  <a:lnTo>
                    <a:pt x="1206" y="468"/>
                  </a:lnTo>
                  <a:lnTo>
                    <a:pt x="1166" y="484"/>
                  </a:lnTo>
                  <a:lnTo>
                    <a:pt x="1125" y="499"/>
                  </a:lnTo>
                  <a:lnTo>
                    <a:pt x="1085" y="516"/>
                  </a:lnTo>
                  <a:lnTo>
                    <a:pt x="1045" y="532"/>
                  </a:lnTo>
                  <a:lnTo>
                    <a:pt x="1006" y="549"/>
                  </a:lnTo>
                  <a:lnTo>
                    <a:pt x="968" y="566"/>
                  </a:lnTo>
                  <a:lnTo>
                    <a:pt x="930" y="583"/>
                  </a:lnTo>
                  <a:lnTo>
                    <a:pt x="894" y="600"/>
                  </a:lnTo>
                  <a:lnTo>
                    <a:pt x="858" y="617"/>
                  </a:lnTo>
                  <a:lnTo>
                    <a:pt x="821" y="635"/>
                  </a:lnTo>
                  <a:lnTo>
                    <a:pt x="786" y="653"/>
                  </a:lnTo>
                  <a:lnTo>
                    <a:pt x="753" y="671"/>
                  </a:lnTo>
                  <a:lnTo>
                    <a:pt x="719" y="689"/>
                  </a:lnTo>
                  <a:lnTo>
                    <a:pt x="686" y="707"/>
                  </a:lnTo>
                  <a:lnTo>
                    <a:pt x="653" y="726"/>
                  </a:lnTo>
                  <a:lnTo>
                    <a:pt x="622" y="744"/>
                  </a:lnTo>
                  <a:lnTo>
                    <a:pt x="592" y="763"/>
                  </a:lnTo>
                  <a:lnTo>
                    <a:pt x="561" y="782"/>
                  </a:lnTo>
                  <a:lnTo>
                    <a:pt x="532" y="801"/>
                  </a:lnTo>
                  <a:lnTo>
                    <a:pt x="503" y="820"/>
                  </a:lnTo>
                  <a:lnTo>
                    <a:pt x="476" y="840"/>
                  </a:lnTo>
                  <a:lnTo>
                    <a:pt x="448" y="860"/>
                  </a:lnTo>
                  <a:lnTo>
                    <a:pt x="422" y="880"/>
                  </a:lnTo>
                  <a:lnTo>
                    <a:pt x="397" y="899"/>
                  </a:lnTo>
                  <a:lnTo>
                    <a:pt x="372" y="919"/>
                  </a:lnTo>
                  <a:lnTo>
                    <a:pt x="348" y="939"/>
                  </a:lnTo>
                  <a:lnTo>
                    <a:pt x="324" y="959"/>
                  </a:lnTo>
                  <a:lnTo>
                    <a:pt x="302" y="980"/>
                  </a:lnTo>
                  <a:lnTo>
                    <a:pt x="280" y="1000"/>
                  </a:lnTo>
                  <a:lnTo>
                    <a:pt x="259" y="1021"/>
                  </a:lnTo>
                  <a:lnTo>
                    <a:pt x="239" y="1042"/>
                  </a:lnTo>
                  <a:lnTo>
                    <a:pt x="219" y="1062"/>
                  </a:lnTo>
                  <a:lnTo>
                    <a:pt x="201" y="1083"/>
                  </a:lnTo>
                  <a:lnTo>
                    <a:pt x="183" y="1104"/>
                  </a:lnTo>
                  <a:lnTo>
                    <a:pt x="167" y="1125"/>
                  </a:lnTo>
                  <a:lnTo>
                    <a:pt x="151" y="1146"/>
                  </a:lnTo>
                  <a:lnTo>
                    <a:pt x="134" y="1168"/>
                  </a:lnTo>
                  <a:lnTo>
                    <a:pt x="120" y="1189"/>
                  </a:lnTo>
                  <a:lnTo>
                    <a:pt x="106" y="1210"/>
                  </a:lnTo>
                  <a:lnTo>
                    <a:pt x="93" y="1231"/>
                  </a:lnTo>
                  <a:lnTo>
                    <a:pt x="82" y="1253"/>
                  </a:lnTo>
                  <a:lnTo>
                    <a:pt x="70" y="1274"/>
                  </a:lnTo>
                  <a:lnTo>
                    <a:pt x="60" y="1296"/>
                  </a:lnTo>
                  <a:lnTo>
                    <a:pt x="50" y="1317"/>
                  </a:lnTo>
                  <a:lnTo>
                    <a:pt x="41" y="1339"/>
                  </a:lnTo>
                  <a:lnTo>
                    <a:pt x="34" y="1361"/>
                  </a:lnTo>
                  <a:lnTo>
                    <a:pt x="27" y="1382"/>
                  </a:lnTo>
                  <a:lnTo>
                    <a:pt x="20" y="1405"/>
                  </a:lnTo>
                  <a:lnTo>
                    <a:pt x="15" y="1427"/>
                  </a:lnTo>
                  <a:lnTo>
                    <a:pt x="11" y="1449"/>
                  </a:lnTo>
                  <a:lnTo>
                    <a:pt x="6" y="1470"/>
                  </a:lnTo>
                  <a:lnTo>
                    <a:pt x="4" y="1492"/>
                  </a:lnTo>
                  <a:lnTo>
                    <a:pt x="1" y="1514"/>
                  </a:lnTo>
                  <a:lnTo>
                    <a:pt x="0" y="1536"/>
                  </a:lnTo>
                  <a:lnTo>
                    <a:pt x="0" y="1559"/>
                  </a:lnTo>
                </a:path>
              </a:pathLst>
            </a:custGeom>
            <a:noFill/>
            <a:ln w="38100" cap="flat" cmpd="sng">
              <a:solidFill>
                <a:schemeClr val="accent2">
                  <a:alpha val="100000"/>
                </a:scheme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" name="任意多边形 248850">
              <a:extLst>
                <a:ext uri="{FF2B5EF4-FFF2-40B4-BE49-F238E27FC236}">
                  <a16:creationId xmlns:a16="http://schemas.microsoft.com/office/drawing/2014/main" id="{4566BB33-B522-2024-C140-9EA89FF3DF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68" y="3746"/>
              <a:ext cx="951" cy="176"/>
            </a:xfrm>
            <a:custGeom>
              <a:avLst/>
              <a:gdLst/>
              <a:ahLst/>
              <a:cxnLst/>
              <a:rect l="0" t="0" r="0" b="0"/>
              <a:pathLst>
                <a:path w="8458" h="1559">
                  <a:moveTo>
                    <a:pt x="0" y="0"/>
                  </a:moveTo>
                  <a:lnTo>
                    <a:pt x="0" y="22"/>
                  </a:lnTo>
                  <a:lnTo>
                    <a:pt x="1" y="44"/>
                  </a:lnTo>
                  <a:lnTo>
                    <a:pt x="4" y="66"/>
                  </a:lnTo>
                  <a:lnTo>
                    <a:pt x="6" y="87"/>
                  </a:lnTo>
                  <a:lnTo>
                    <a:pt x="11" y="110"/>
                  </a:lnTo>
                  <a:lnTo>
                    <a:pt x="15" y="132"/>
                  </a:lnTo>
                  <a:lnTo>
                    <a:pt x="20" y="154"/>
                  </a:lnTo>
                  <a:lnTo>
                    <a:pt x="27" y="175"/>
                  </a:lnTo>
                  <a:lnTo>
                    <a:pt x="34" y="197"/>
                  </a:lnTo>
                  <a:lnTo>
                    <a:pt x="41" y="219"/>
                  </a:lnTo>
                  <a:lnTo>
                    <a:pt x="50" y="240"/>
                  </a:lnTo>
                  <a:lnTo>
                    <a:pt x="60" y="262"/>
                  </a:lnTo>
                  <a:lnTo>
                    <a:pt x="70" y="283"/>
                  </a:lnTo>
                  <a:lnTo>
                    <a:pt x="82" y="306"/>
                  </a:lnTo>
                  <a:lnTo>
                    <a:pt x="93" y="327"/>
                  </a:lnTo>
                  <a:lnTo>
                    <a:pt x="106" y="349"/>
                  </a:lnTo>
                  <a:lnTo>
                    <a:pt x="120" y="370"/>
                  </a:lnTo>
                  <a:lnTo>
                    <a:pt x="134" y="391"/>
                  </a:lnTo>
                  <a:lnTo>
                    <a:pt x="151" y="412"/>
                  </a:lnTo>
                  <a:lnTo>
                    <a:pt x="167" y="434"/>
                  </a:lnTo>
                  <a:lnTo>
                    <a:pt x="183" y="455"/>
                  </a:lnTo>
                  <a:lnTo>
                    <a:pt x="201" y="476"/>
                  </a:lnTo>
                  <a:lnTo>
                    <a:pt x="219" y="496"/>
                  </a:lnTo>
                  <a:lnTo>
                    <a:pt x="239" y="517"/>
                  </a:lnTo>
                  <a:lnTo>
                    <a:pt x="259" y="538"/>
                  </a:lnTo>
                  <a:lnTo>
                    <a:pt x="280" y="559"/>
                  </a:lnTo>
                  <a:lnTo>
                    <a:pt x="302" y="579"/>
                  </a:lnTo>
                  <a:lnTo>
                    <a:pt x="324" y="600"/>
                  </a:lnTo>
                  <a:lnTo>
                    <a:pt x="348" y="619"/>
                  </a:lnTo>
                  <a:lnTo>
                    <a:pt x="372" y="639"/>
                  </a:lnTo>
                  <a:lnTo>
                    <a:pt x="397" y="659"/>
                  </a:lnTo>
                  <a:lnTo>
                    <a:pt x="422" y="679"/>
                  </a:lnTo>
                  <a:lnTo>
                    <a:pt x="448" y="699"/>
                  </a:lnTo>
                  <a:lnTo>
                    <a:pt x="476" y="719"/>
                  </a:lnTo>
                  <a:lnTo>
                    <a:pt x="503" y="737"/>
                  </a:lnTo>
                  <a:lnTo>
                    <a:pt x="532" y="757"/>
                  </a:lnTo>
                  <a:lnTo>
                    <a:pt x="561" y="776"/>
                  </a:lnTo>
                  <a:lnTo>
                    <a:pt x="592" y="796"/>
                  </a:lnTo>
                  <a:lnTo>
                    <a:pt x="622" y="814"/>
                  </a:lnTo>
                  <a:lnTo>
                    <a:pt x="653" y="833"/>
                  </a:lnTo>
                  <a:lnTo>
                    <a:pt x="686" y="852"/>
                  </a:lnTo>
                  <a:lnTo>
                    <a:pt x="719" y="869"/>
                  </a:lnTo>
                  <a:lnTo>
                    <a:pt x="753" y="888"/>
                  </a:lnTo>
                  <a:lnTo>
                    <a:pt x="786" y="905"/>
                  </a:lnTo>
                  <a:lnTo>
                    <a:pt x="821" y="923"/>
                  </a:lnTo>
                  <a:lnTo>
                    <a:pt x="858" y="941"/>
                  </a:lnTo>
                  <a:lnTo>
                    <a:pt x="894" y="958"/>
                  </a:lnTo>
                  <a:lnTo>
                    <a:pt x="930" y="975"/>
                  </a:lnTo>
                  <a:lnTo>
                    <a:pt x="968" y="993"/>
                  </a:lnTo>
                  <a:lnTo>
                    <a:pt x="1006" y="1009"/>
                  </a:lnTo>
                  <a:lnTo>
                    <a:pt x="1045" y="1025"/>
                  </a:lnTo>
                  <a:lnTo>
                    <a:pt x="1085" y="1043"/>
                  </a:lnTo>
                  <a:lnTo>
                    <a:pt x="1125" y="1058"/>
                  </a:lnTo>
                  <a:lnTo>
                    <a:pt x="1166" y="1074"/>
                  </a:lnTo>
                  <a:lnTo>
                    <a:pt x="1206" y="1091"/>
                  </a:lnTo>
                  <a:lnTo>
                    <a:pt x="1248" y="1106"/>
                  </a:lnTo>
                  <a:lnTo>
                    <a:pt x="1292" y="1121"/>
                  </a:lnTo>
                  <a:lnTo>
                    <a:pt x="1335" y="1136"/>
                  </a:lnTo>
                  <a:lnTo>
                    <a:pt x="1378" y="1151"/>
                  </a:lnTo>
                  <a:lnTo>
                    <a:pt x="1422" y="1167"/>
                  </a:lnTo>
                  <a:lnTo>
                    <a:pt x="1468" y="1181"/>
                  </a:lnTo>
                  <a:lnTo>
                    <a:pt x="1513" y="1195"/>
                  </a:lnTo>
                  <a:lnTo>
                    <a:pt x="1559" y="1209"/>
                  </a:lnTo>
                  <a:lnTo>
                    <a:pt x="1605" y="1223"/>
                  </a:lnTo>
                  <a:lnTo>
                    <a:pt x="1652" y="1235"/>
                  </a:lnTo>
                  <a:lnTo>
                    <a:pt x="1700" y="1249"/>
                  </a:lnTo>
                  <a:lnTo>
                    <a:pt x="1748" y="1262"/>
                  </a:lnTo>
                  <a:lnTo>
                    <a:pt x="1797" y="1275"/>
                  </a:lnTo>
                  <a:lnTo>
                    <a:pt x="1846" y="1288"/>
                  </a:lnTo>
                  <a:lnTo>
                    <a:pt x="1895" y="1300"/>
                  </a:lnTo>
                  <a:lnTo>
                    <a:pt x="1945" y="1311"/>
                  </a:lnTo>
                  <a:lnTo>
                    <a:pt x="1995" y="1323"/>
                  </a:lnTo>
                  <a:lnTo>
                    <a:pt x="2046" y="1335"/>
                  </a:lnTo>
                  <a:lnTo>
                    <a:pt x="2097" y="1346"/>
                  </a:lnTo>
                  <a:lnTo>
                    <a:pt x="2149" y="1357"/>
                  </a:lnTo>
                  <a:lnTo>
                    <a:pt x="2200" y="1367"/>
                  </a:lnTo>
                  <a:lnTo>
                    <a:pt x="2253" y="1378"/>
                  </a:lnTo>
                  <a:lnTo>
                    <a:pt x="2307" y="1388"/>
                  </a:lnTo>
                  <a:lnTo>
                    <a:pt x="2359" y="1398"/>
                  </a:lnTo>
                  <a:lnTo>
                    <a:pt x="2413" y="1408"/>
                  </a:lnTo>
                  <a:lnTo>
                    <a:pt x="2468" y="1417"/>
                  </a:lnTo>
                  <a:lnTo>
                    <a:pt x="2521" y="1426"/>
                  </a:lnTo>
                  <a:lnTo>
                    <a:pt x="2576" y="1435"/>
                  </a:lnTo>
                  <a:lnTo>
                    <a:pt x="2631" y="1443"/>
                  </a:lnTo>
                  <a:lnTo>
                    <a:pt x="2687" y="1451"/>
                  </a:lnTo>
                  <a:lnTo>
                    <a:pt x="2742" y="1459"/>
                  </a:lnTo>
                  <a:lnTo>
                    <a:pt x="2798" y="1466"/>
                  </a:lnTo>
                  <a:lnTo>
                    <a:pt x="2854" y="1473"/>
                  </a:lnTo>
                  <a:lnTo>
                    <a:pt x="2911" y="1480"/>
                  </a:lnTo>
                  <a:lnTo>
                    <a:pt x="2967" y="1487"/>
                  </a:lnTo>
                  <a:lnTo>
                    <a:pt x="3024" y="1494"/>
                  </a:lnTo>
                  <a:lnTo>
                    <a:pt x="3081" y="1500"/>
                  </a:lnTo>
                  <a:lnTo>
                    <a:pt x="3140" y="1506"/>
                  </a:lnTo>
                  <a:lnTo>
                    <a:pt x="3197" y="1512"/>
                  </a:lnTo>
                  <a:lnTo>
                    <a:pt x="3255" y="1517"/>
                  </a:lnTo>
                  <a:lnTo>
                    <a:pt x="3312" y="1521"/>
                  </a:lnTo>
                  <a:lnTo>
                    <a:pt x="3371" y="1526"/>
                  </a:lnTo>
                  <a:lnTo>
                    <a:pt x="3429" y="1531"/>
                  </a:lnTo>
                  <a:lnTo>
                    <a:pt x="3488" y="1534"/>
                  </a:lnTo>
                  <a:lnTo>
                    <a:pt x="3547" y="1538"/>
                  </a:lnTo>
                  <a:lnTo>
                    <a:pt x="3605" y="1541"/>
                  </a:lnTo>
                  <a:lnTo>
                    <a:pt x="3665" y="1545"/>
                  </a:lnTo>
                  <a:lnTo>
                    <a:pt x="3724" y="1547"/>
                  </a:lnTo>
                  <a:lnTo>
                    <a:pt x="3782" y="1550"/>
                  </a:lnTo>
                  <a:lnTo>
                    <a:pt x="3842" y="1552"/>
                  </a:lnTo>
                  <a:lnTo>
                    <a:pt x="3901" y="1554"/>
                  </a:lnTo>
                  <a:lnTo>
                    <a:pt x="3961" y="1555"/>
                  </a:lnTo>
                  <a:lnTo>
                    <a:pt x="4020" y="1556"/>
                  </a:lnTo>
                  <a:lnTo>
                    <a:pt x="4080" y="1557"/>
                  </a:lnTo>
                  <a:lnTo>
                    <a:pt x="4139" y="1559"/>
                  </a:lnTo>
                  <a:lnTo>
                    <a:pt x="4199" y="1559"/>
                  </a:lnTo>
                  <a:lnTo>
                    <a:pt x="4258" y="1559"/>
                  </a:lnTo>
                  <a:lnTo>
                    <a:pt x="4318" y="1559"/>
                  </a:lnTo>
                  <a:lnTo>
                    <a:pt x="4377" y="1557"/>
                  </a:lnTo>
                  <a:lnTo>
                    <a:pt x="4437" y="1556"/>
                  </a:lnTo>
                  <a:lnTo>
                    <a:pt x="4496" y="1555"/>
                  </a:lnTo>
                  <a:lnTo>
                    <a:pt x="4556" y="1554"/>
                  </a:lnTo>
                  <a:lnTo>
                    <a:pt x="4615" y="1552"/>
                  </a:lnTo>
                  <a:lnTo>
                    <a:pt x="4675" y="1550"/>
                  </a:lnTo>
                  <a:lnTo>
                    <a:pt x="4734" y="1547"/>
                  </a:lnTo>
                  <a:lnTo>
                    <a:pt x="4794" y="1545"/>
                  </a:lnTo>
                  <a:lnTo>
                    <a:pt x="4852" y="1541"/>
                  </a:lnTo>
                  <a:lnTo>
                    <a:pt x="4912" y="1538"/>
                  </a:lnTo>
                  <a:lnTo>
                    <a:pt x="4970" y="1534"/>
                  </a:lnTo>
                  <a:lnTo>
                    <a:pt x="5028" y="1531"/>
                  </a:lnTo>
                  <a:lnTo>
                    <a:pt x="5087" y="1526"/>
                  </a:lnTo>
                  <a:lnTo>
                    <a:pt x="5145" y="1521"/>
                  </a:lnTo>
                  <a:lnTo>
                    <a:pt x="5203" y="1517"/>
                  </a:lnTo>
                  <a:lnTo>
                    <a:pt x="5262" y="1512"/>
                  </a:lnTo>
                  <a:lnTo>
                    <a:pt x="5319" y="1506"/>
                  </a:lnTo>
                  <a:lnTo>
                    <a:pt x="5376" y="1500"/>
                  </a:lnTo>
                  <a:lnTo>
                    <a:pt x="5433" y="1494"/>
                  </a:lnTo>
                  <a:lnTo>
                    <a:pt x="5490" y="1487"/>
                  </a:lnTo>
                  <a:lnTo>
                    <a:pt x="5548" y="1480"/>
                  </a:lnTo>
                  <a:lnTo>
                    <a:pt x="5604" y="1473"/>
                  </a:lnTo>
                  <a:lnTo>
                    <a:pt x="5660" y="1466"/>
                  </a:lnTo>
                  <a:lnTo>
                    <a:pt x="5716" y="1459"/>
                  </a:lnTo>
                  <a:lnTo>
                    <a:pt x="5772" y="1451"/>
                  </a:lnTo>
                  <a:lnTo>
                    <a:pt x="5826" y="1443"/>
                  </a:lnTo>
                  <a:lnTo>
                    <a:pt x="5882" y="1435"/>
                  </a:lnTo>
                  <a:lnTo>
                    <a:pt x="5936" y="1426"/>
                  </a:lnTo>
                  <a:lnTo>
                    <a:pt x="5991" y="1417"/>
                  </a:lnTo>
                  <a:lnTo>
                    <a:pt x="6045" y="1408"/>
                  </a:lnTo>
                  <a:lnTo>
                    <a:pt x="6098" y="1398"/>
                  </a:lnTo>
                  <a:lnTo>
                    <a:pt x="6152" y="1388"/>
                  </a:lnTo>
                  <a:lnTo>
                    <a:pt x="6204" y="1378"/>
                  </a:lnTo>
                  <a:lnTo>
                    <a:pt x="6257" y="1367"/>
                  </a:lnTo>
                  <a:lnTo>
                    <a:pt x="6309" y="1357"/>
                  </a:lnTo>
                  <a:lnTo>
                    <a:pt x="6361" y="1346"/>
                  </a:lnTo>
                  <a:lnTo>
                    <a:pt x="6412" y="1335"/>
                  </a:lnTo>
                  <a:lnTo>
                    <a:pt x="6463" y="1323"/>
                  </a:lnTo>
                  <a:lnTo>
                    <a:pt x="6514" y="1311"/>
                  </a:lnTo>
                  <a:lnTo>
                    <a:pt x="6564" y="1300"/>
                  </a:lnTo>
                  <a:lnTo>
                    <a:pt x="6613" y="1288"/>
                  </a:lnTo>
                  <a:lnTo>
                    <a:pt x="6662" y="1275"/>
                  </a:lnTo>
                  <a:lnTo>
                    <a:pt x="6710" y="1262"/>
                  </a:lnTo>
                  <a:lnTo>
                    <a:pt x="6759" y="1249"/>
                  </a:lnTo>
                  <a:lnTo>
                    <a:pt x="6805" y="1235"/>
                  </a:lnTo>
                  <a:lnTo>
                    <a:pt x="6853" y="1223"/>
                  </a:lnTo>
                  <a:lnTo>
                    <a:pt x="6899" y="1209"/>
                  </a:lnTo>
                  <a:lnTo>
                    <a:pt x="6945" y="1195"/>
                  </a:lnTo>
                  <a:lnTo>
                    <a:pt x="6991" y="1181"/>
                  </a:lnTo>
                  <a:lnTo>
                    <a:pt x="7035" y="1167"/>
                  </a:lnTo>
                  <a:lnTo>
                    <a:pt x="7079" y="1151"/>
                  </a:lnTo>
                  <a:lnTo>
                    <a:pt x="7124" y="1136"/>
                  </a:lnTo>
                  <a:lnTo>
                    <a:pt x="7167" y="1121"/>
                  </a:lnTo>
                  <a:lnTo>
                    <a:pt x="7209" y="1106"/>
                  </a:lnTo>
                  <a:lnTo>
                    <a:pt x="7251" y="1091"/>
                  </a:lnTo>
                  <a:lnTo>
                    <a:pt x="7293" y="1074"/>
                  </a:lnTo>
                  <a:lnTo>
                    <a:pt x="7334" y="1058"/>
                  </a:lnTo>
                  <a:lnTo>
                    <a:pt x="7373" y="1043"/>
                  </a:lnTo>
                  <a:lnTo>
                    <a:pt x="7413" y="1025"/>
                  </a:lnTo>
                  <a:lnTo>
                    <a:pt x="7452" y="1009"/>
                  </a:lnTo>
                  <a:lnTo>
                    <a:pt x="7490" y="993"/>
                  </a:lnTo>
                  <a:lnTo>
                    <a:pt x="7527" y="975"/>
                  </a:lnTo>
                  <a:lnTo>
                    <a:pt x="7565" y="958"/>
                  </a:lnTo>
                  <a:lnTo>
                    <a:pt x="7601" y="941"/>
                  </a:lnTo>
                  <a:lnTo>
                    <a:pt x="7637" y="923"/>
                  </a:lnTo>
                  <a:lnTo>
                    <a:pt x="7672" y="905"/>
                  </a:lnTo>
                  <a:lnTo>
                    <a:pt x="7706" y="888"/>
                  </a:lnTo>
                  <a:lnTo>
                    <a:pt x="7740" y="869"/>
                  </a:lnTo>
                  <a:lnTo>
                    <a:pt x="7772" y="852"/>
                  </a:lnTo>
                  <a:lnTo>
                    <a:pt x="7804" y="833"/>
                  </a:lnTo>
                  <a:lnTo>
                    <a:pt x="7835" y="814"/>
                  </a:lnTo>
                  <a:lnTo>
                    <a:pt x="7867" y="796"/>
                  </a:lnTo>
                  <a:lnTo>
                    <a:pt x="7897" y="776"/>
                  </a:lnTo>
                  <a:lnTo>
                    <a:pt x="7926" y="757"/>
                  </a:lnTo>
                  <a:lnTo>
                    <a:pt x="7954" y="737"/>
                  </a:lnTo>
                  <a:lnTo>
                    <a:pt x="7982" y="719"/>
                  </a:lnTo>
                  <a:lnTo>
                    <a:pt x="8009" y="699"/>
                  </a:lnTo>
                  <a:lnTo>
                    <a:pt x="8036" y="679"/>
                  </a:lnTo>
                  <a:lnTo>
                    <a:pt x="8062" y="659"/>
                  </a:lnTo>
                  <a:lnTo>
                    <a:pt x="8086" y="639"/>
                  </a:lnTo>
                  <a:lnTo>
                    <a:pt x="8111" y="619"/>
                  </a:lnTo>
                  <a:lnTo>
                    <a:pt x="8134" y="600"/>
                  </a:lnTo>
                  <a:lnTo>
                    <a:pt x="8156" y="579"/>
                  </a:lnTo>
                  <a:lnTo>
                    <a:pt x="8178" y="559"/>
                  </a:lnTo>
                  <a:lnTo>
                    <a:pt x="8198" y="538"/>
                  </a:lnTo>
                  <a:lnTo>
                    <a:pt x="8219" y="517"/>
                  </a:lnTo>
                  <a:lnTo>
                    <a:pt x="8238" y="496"/>
                  </a:lnTo>
                  <a:lnTo>
                    <a:pt x="8257" y="476"/>
                  </a:lnTo>
                  <a:lnTo>
                    <a:pt x="8275" y="455"/>
                  </a:lnTo>
                  <a:lnTo>
                    <a:pt x="8292" y="434"/>
                  </a:lnTo>
                  <a:lnTo>
                    <a:pt x="8308" y="412"/>
                  </a:lnTo>
                  <a:lnTo>
                    <a:pt x="8323" y="391"/>
                  </a:lnTo>
                  <a:lnTo>
                    <a:pt x="8338" y="370"/>
                  </a:lnTo>
                  <a:lnTo>
                    <a:pt x="8351" y="349"/>
                  </a:lnTo>
                  <a:lnTo>
                    <a:pt x="8364" y="327"/>
                  </a:lnTo>
                  <a:lnTo>
                    <a:pt x="8377" y="306"/>
                  </a:lnTo>
                  <a:lnTo>
                    <a:pt x="8387" y="283"/>
                  </a:lnTo>
                  <a:lnTo>
                    <a:pt x="8398" y="262"/>
                  </a:lnTo>
                  <a:lnTo>
                    <a:pt x="8408" y="240"/>
                  </a:lnTo>
                  <a:lnTo>
                    <a:pt x="8416" y="219"/>
                  </a:lnTo>
                  <a:lnTo>
                    <a:pt x="8425" y="197"/>
                  </a:lnTo>
                  <a:lnTo>
                    <a:pt x="8432" y="175"/>
                  </a:lnTo>
                  <a:lnTo>
                    <a:pt x="8437" y="154"/>
                  </a:lnTo>
                  <a:lnTo>
                    <a:pt x="8443" y="132"/>
                  </a:lnTo>
                  <a:lnTo>
                    <a:pt x="8448" y="110"/>
                  </a:lnTo>
                  <a:lnTo>
                    <a:pt x="8451" y="87"/>
                  </a:lnTo>
                  <a:lnTo>
                    <a:pt x="8455" y="66"/>
                  </a:lnTo>
                  <a:lnTo>
                    <a:pt x="8457" y="44"/>
                  </a:lnTo>
                  <a:lnTo>
                    <a:pt x="8458" y="22"/>
                  </a:lnTo>
                  <a:lnTo>
                    <a:pt x="8458" y="0"/>
                  </a:lnTo>
                </a:path>
              </a:pathLst>
            </a:custGeom>
            <a:noFill/>
            <a:ln w="38100" cap="flat" cmpd="sng">
              <a:solidFill>
                <a:schemeClr val="accent2">
                  <a:alpha val="100000"/>
                </a:scheme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1853F281-F206-8CAE-C94D-94A531A791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68" y="2728"/>
              <a:ext cx="1" cy="1018"/>
            </a:xfrm>
            <a:prstGeom prst="line">
              <a:avLst/>
            </a:prstGeom>
            <a:ln w="38100" cap="flat" cmpd="sng">
              <a:solidFill>
                <a:schemeClr val="accent2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EFE93489-A59F-E8B4-796C-527BFF6A11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19" y="2728"/>
              <a:ext cx="1" cy="1018"/>
            </a:xfrm>
            <a:prstGeom prst="line">
              <a:avLst/>
            </a:prstGeom>
            <a:ln w="38100" cap="flat" cmpd="sng">
              <a:solidFill>
                <a:schemeClr val="accent2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A1464FAE-D381-0E88-F1B3-064F3BCA83B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44" y="2444"/>
              <a:ext cx="0" cy="1586"/>
              <a:chOff x="2694" y="1108"/>
              <a:chExt cx="1" cy="2014"/>
            </a:xfrm>
          </p:grpSpPr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76A37B33-4DE7-1765-EE61-0B7D049EE3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1108"/>
                <a:ext cx="1" cy="164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B6D51979-B301-09EB-B89E-FD2D1F9C80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1315"/>
                <a:ext cx="1" cy="43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C8E5F9B4-8552-AD1B-9E47-2724E13543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1402"/>
                <a:ext cx="1" cy="259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BCF8DCA5-3AD6-C1DB-822A-7BA9E389CD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1704"/>
                <a:ext cx="1" cy="44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6AE0BA56-F832-78E3-6BB8-D16C7B5F97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1791"/>
                <a:ext cx="1" cy="259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E4013BF1-AE7A-38D2-6484-96F5F67E9F5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2094"/>
                <a:ext cx="1" cy="43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BD55C899-F997-EF57-ED9E-18407D00A9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2180"/>
                <a:ext cx="1" cy="260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80093B7C-D011-6FE3-2540-5C1B4E2363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2483"/>
                <a:ext cx="1" cy="43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直接连接符 31">
                <a:extLst>
                  <a:ext uri="{FF2B5EF4-FFF2-40B4-BE49-F238E27FC236}">
                    <a16:creationId xmlns:a16="http://schemas.microsoft.com/office/drawing/2014/main" id="{F0564C08-E1AF-60CC-F4FE-73119EC316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2569"/>
                <a:ext cx="1" cy="260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57883E55-D090-371F-7F88-5DBB674DC76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2872"/>
                <a:ext cx="1" cy="43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41C94523-D7B7-4365-959A-F1E0BDDCFF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4" y="2959"/>
                <a:ext cx="1" cy="163"/>
              </a:xfrm>
              <a:prstGeom prst="line">
                <a:avLst/>
              </a:prstGeom>
              <a:ln w="0" cap="flat" cmpd="sng">
                <a:solidFill>
                  <a:schemeClr val="accent2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5" name="矩形 34">
            <a:extLst>
              <a:ext uri="{FF2B5EF4-FFF2-40B4-BE49-F238E27FC236}">
                <a16:creationId xmlns:a16="http://schemas.microsoft.com/office/drawing/2014/main" id="{1E6F31E8-7862-0317-030C-4FA91728D153}"/>
              </a:ext>
            </a:extLst>
          </p:cNvPr>
          <p:cNvSpPr>
            <a:spLocks noChangeAspect="1"/>
          </p:cNvSpPr>
          <p:nvPr/>
        </p:nvSpPr>
        <p:spPr>
          <a:xfrm>
            <a:off x="6997700" y="5713413"/>
            <a:ext cx="196850" cy="47307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altLang="zh-CN" sz="3100" b="0">
                <a:solidFill>
                  <a:srgbClr val="000000"/>
                </a:solidFill>
                <a:latin typeface="宋体" panose="02010600030101010101" pitchFamily="2" charset="-122"/>
              </a:rPr>
              <a:t>A</a:t>
            </a:r>
            <a:endParaRPr lang="en-US" altLang="zh-CN">
              <a:latin typeface="Simplex" panose="00000400000000000000" pitchFamily="2" charset="0"/>
            </a:endParaRP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4199B972-8329-ED04-E7B3-4616CF65F573}"/>
              </a:ext>
            </a:extLst>
          </p:cNvPr>
          <p:cNvGrpSpPr/>
          <p:nvPr/>
        </p:nvGrpSpPr>
        <p:grpSpPr>
          <a:xfrm>
            <a:off x="6877050" y="5230813"/>
            <a:ext cx="87313" cy="703262"/>
            <a:chOff x="4332" y="3295"/>
            <a:chExt cx="55" cy="443"/>
          </a:xfrm>
        </p:grpSpPr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AC85710D-EF68-B6C2-7BD2-DAA9E634360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60" y="3496"/>
              <a:ext cx="0" cy="24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任意多边形 248868">
              <a:extLst>
                <a:ext uri="{FF2B5EF4-FFF2-40B4-BE49-F238E27FC236}">
                  <a16:creationId xmlns:a16="http://schemas.microsoft.com/office/drawing/2014/main" id="{192435FC-A92D-BD3E-255F-E8FD622971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32" y="3295"/>
              <a:ext cx="55" cy="201"/>
            </a:xfrm>
            <a:custGeom>
              <a:avLst/>
              <a:gdLst/>
              <a:ahLst/>
              <a:cxnLst/>
              <a:rect l="0" t="0" r="0" b="0"/>
              <a:pathLst>
                <a:path w="485" h="1782">
                  <a:moveTo>
                    <a:pt x="0" y="1782"/>
                  </a:moveTo>
                  <a:lnTo>
                    <a:pt x="243" y="0"/>
                  </a:lnTo>
                  <a:lnTo>
                    <a:pt x="485" y="1782"/>
                  </a:lnTo>
                  <a:lnTo>
                    <a:pt x="0" y="17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任意多边形 248869">
              <a:extLst>
                <a:ext uri="{FF2B5EF4-FFF2-40B4-BE49-F238E27FC236}">
                  <a16:creationId xmlns:a16="http://schemas.microsoft.com/office/drawing/2014/main" id="{22F43167-181C-E63A-7FAE-80A332ED23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32" y="3295"/>
              <a:ext cx="55" cy="201"/>
            </a:xfrm>
            <a:custGeom>
              <a:avLst/>
              <a:gdLst/>
              <a:ahLst/>
              <a:cxnLst/>
              <a:rect l="0" t="0" r="0" b="0"/>
              <a:pathLst>
                <a:path w="485" h="1782">
                  <a:moveTo>
                    <a:pt x="0" y="1782"/>
                  </a:moveTo>
                  <a:lnTo>
                    <a:pt x="243" y="0"/>
                  </a:lnTo>
                  <a:lnTo>
                    <a:pt x="485" y="1782"/>
                  </a:lnTo>
                  <a:lnTo>
                    <a:pt x="0" y="178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67AB43B8-F9BA-1F3F-2A77-BA253F5AB51D}"/>
              </a:ext>
            </a:extLst>
          </p:cNvPr>
          <p:cNvGrpSpPr/>
          <p:nvPr/>
        </p:nvGrpSpPr>
        <p:grpSpPr>
          <a:xfrm>
            <a:off x="7199313" y="6172200"/>
            <a:ext cx="609600" cy="228600"/>
            <a:chOff x="4535" y="3888"/>
            <a:chExt cx="384" cy="144"/>
          </a:xfrm>
        </p:grpSpPr>
        <p:sp>
          <p:nvSpPr>
            <p:cNvPr id="41" name="任意多边形 248871">
              <a:extLst>
                <a:ext uri="{FF2B5EF4-FFF2-40B4-BE49-F238E27FC236}">
                  <a16:creationId xmlns:a16="http://schemas.microsoft.com/office/drawing/2014/main" id="{B500F0EF-1026-D213-19BE-16F77A044E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35" y="3888"/>
              <a:ext cx="325" cy="127"/>
            </a:xfrm>
            <a:custGeom>
              <a:avLst/>
              <a:gdLst/>
              <a:ahLst/>
              <a:cxnLst/>
              <a:rect l="0" t="0" r="0" b="0"/>
              <a:pathLst>
                <a:path w="2894" h="1132">
                  <a:moveTo>
                    <a:pt x="0" y="0"/>
                  </a:moveTo>
                  <a:lnTo>
                    <a:pt x="36" y="40"/>
                  </a:lnTo>
                  <a:lnTo>
                    <a:pt x="73" y="78"/>
                  </a:lnTo>
                  <a:lnTo>
                    <a:pt x="110" y="117"/>
                  </a:lnTo>
                  <a:lnTo>
                    <a:pt x="148" y="155"/>
                  </a:lnTo>
                  <a:lnTo>
                    <a:pt x="186" y="193"/>
                  </a:lnTo>
                  <a:lnTo>
                    <a:pt x="226" y="229"/>
                  </a:lnTo>
                  <a:lnTo>
                    <a:pt x="266" y="265"/>
                  </a:lnTo>
                  <a:lnTo>
                    <a:pt x="305" y="301"/>
                  </a:lnTo>
                  <a:lnTo>
                    <a:pt x="346" y="336"/>
                  </a:lnTo>
                  <a:lnTo>
                    <a:pt x="387" y="370"/>
                  </a:lnTo>
                  <a:lnTo>
                    <a:pt x="429" y="404"/>
                  </a:lnTo>
                  <a:lnTo>
                    <a:pt x="472" y="437"/>
                  </a:lnTo>
                  <a:lnTo>
                    <a:pt x="515" y="469"/>
                  </a:lnTo>
                  <a:lnTo>
                    <a:pt x="558" y="501"/>
                  </a:lnTo>
                  <a:lnTo>
                    <a:pt x="602" y="531"/>
                  </a:lnTo>
                  <a:lnTo>
                    <a:pt x="646" y="561"/>
                  </a:lnTo>
                  <a:lnTo>
                    <a:pt x="691" y="591"/>
                  </a:lnTo>
                  <a:lnTo>
                    <a:pt x="737" y="620"/>
                  </a:lnTo>
                  <a:lnTo>
                    <a:pt x="782" y="648"/>
                  </a:lnTo>
                  <a:lnTo>
                    <a:pt x="829" y="675"/>
                  </a:lnTo>
                  <a:lnTo>
                    <a:pt x="876" y="701"/>
                  </a:lnTo>
                  <a:lnTo>
                    <a:pt x="922" y="727"/>
                  </a:lnTo>
                  <a:lnTo>
                    <a:pt x="970" y="753"/>
                  </a:lnTo>
                  <a:lnTo>
                    <a:pt x="1018" y="777"/>
                  </a:lnTo>
                  <a:lnTo>
                    <a:pt x="1066" y="801"/>
                  </a:lnTo>
                  <a:lnTo>
                    <a:pt x="1115" y="823"/>
                  </a:lnTo>
                  <a:lnTo>
                    <a:pt x="1164" y="845"/>
                  </a:lnTo>
                  <a:lnTo>
                    <a:pt x="1213" y="866"/>
                  </a:lnTo>
                  <a:lnTo>
                    <a:pt x="1262" y="887"/>
                  </a:lnTo>
                  <a:lnTo>
                    <a:pt x="1312" y="907"/>
                  </a:lnTo>
                  <a:lnTo>
                    <a:pt x="1362" y="925"/>
                  </a:lnTo>
                  <a:lnTo>
                    <a:pt x="1412" y="943"/>
                  </a:lnTo>
                  <a:lnTo>
                    <a:pt x="1464" y="960"/>
                  </a:lnTo>
                  <a:lnTo>
                    <a:pt x="1515" y="977"/>
                  </a:lnTo>
                  <a:lnTo>
                    <a:pt x="1566" y="993"/>
                  </a:lnTo>
                  <a:lnTo>
                    <a:pt x="1618" y="1007"/>
                  </a:lnTo>
                  <a:lnTo>
                    <a:pt x="1669" y="1021"/>
                  </a:lnTo>
                  <a:lnTo>
                    <a:pt x="1722" y="1035"/>
                  </a:lnTo>
                  <a:lnTo>
                    <a:pt x="1774" y="1047"/>
                  </a:lnTo>
                  <a:lnTo>
                    <a:pt x="1827" y="1058"/>
                  </a:lnTo>
                  <a:lnTo>
                    <a:pt x="1879" y="1069"/>
                  </a:lnTo>
                  <a:lnTo>
                    <a:pt x="1932" y="1079"/>
                  </a:lnTo>
                  <a:lnTo>
                    <a:pt x="1984" y="1089"/>
                  </a:lnTo>
                  <a:lnTo>
                    <a:pt x="2038" y="1097"/>
                  </a:lnTo>
                  <a:lnTo>
                    <a:pt x="2090" y="1104"/>
                  </a:lnTo>
                  <a:lnTo>
                    <a:pt x="2144" y="1111"/>
                  </a:lnTo>
                  <a:lnTo>
                    <a:pt x="2198" y="1117"/>
                  </a:lnTo>
                  <a:lnTo>
                    <a:pt x="2251" y="1121"/>
                  </a:lnTo>
                  <a:lnTo>
                    <a:pt x="2304" y="1125"/>
                  </a:lnTo>
                  <a:lnTo>
                    <a:pt x="2357" y="1128"/>
                  </a:lnTo>
                  <a:lnTo>
                    <a:pt x="2411" y="1131"/>
                  </a:lnTo>
                  <a:lnTo>
                    <a:pt x="2465" y="1132"/>
                  </a:lnTo>
                  <a:lnTo>
                    <a:pt x="2518" y="1132"/>
                  </a:lnTo>
                  <a:lnTo>
                    <a:pt x="2572" y="1132"/>
                  </a:lnTo>
                  <a:lnTo>
                    <a:pt x="2626" y="1131"/>
                  </a:lnTo>
                  <a:lnTo>
                    <a:pt x="2679" y="1130"/>
                  </a:lnTo>
                  <a:lnTo>
                    <a:pt x="2733" y="1126"/>
                  </a:lnTo>
                  <a:lnTo>
                    <a:pt x="2787" y="1123"/>
                  </a:lnTo>
                  <a:lnTo>
                    <a:pt x="2840" y="1118"/>
                  </a:lnTo>
                  <a:lnTo>
                    <a:pt x="2894" y="11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任意多边形 248872">
              <a:extLst>
                <a:ext uri="{FF2B5EF4-FFF2-40B4-BE49-F238E27FC236}">
                  <a16:creationId xmlns:a16="http://schemas.microsoft.com/office/drawing/2014/main" id="{74EDC071-16BD-2A88-81BC-4A05E94ECB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26" y="3978"/>
              <a:ext cx="193" cy="54"/>
            </a:xfrm>
            <a:custGeom>
              <a:avLst/>
              <a:gdLst/>
              <a:ahLst/>
              <a:cxnLst/>
              <a:rect l="0" t="0" r="0" b="0"/>
              <a:pathLst>
                <a:path w="1717" h="483">
                  <a:moveTo>
                    <a:pt x="21" y="0"/>
                  </a:moveTo>
                  <a:lnTo>
                    <a:pt x="1717" y="316"/>
                  </a:lnTo>
                  <a:lnTo>
                    <a:pt x="0" y="48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任意多边形 248873">
              <a:extLst>
                <a:ext uri="{FF2B5EF4-FFF2-40B4-BE49-F238E27FC236}">
                  <a16:creationId xmlns:a16="http://schemas.microsoft.com/office/drawing/2014/main" id="{9B65E7E3-019B-ECED-64FE-71240FF3C3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26" y="3978"/>
              <a:ext cx="193" cy="54"/>
            </a:xfrm>
            <a:custGeom>
              <a:avLst/>
              <a:gdLst/>
              <a:ahLst/>
              <a:cxnLst/>
              <a:rect l="0" t="0" r="0" b="0"/>
              <a:pathLst>
                <a:path w="1717" h="483">
                  <a:moveTo>
                    <a:pt x="21" y="0"/>
                  </a:moveTo>
                  <a:lnTo>
                    <a:pt x="1717" y="316"/>
                  </a:lnTo>
                  <a:lnTo>
                    <a:pt x="0" y="483"/>
                  </a:lnTo>
                  <a:lnTo>
                    <a:pt x="2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4" name="任意多边形 248874">
            <a:extLst>
              <a:ext uri="{FF2B5EF4-FFF2-40B4-BE49-F238E27FC236}">
                <a16:creationId xmlns:a16="http://schemas.microsoft.com/office/drawing/2014/main" id="{40B02C2E-B141-BA99-7385-D99E8695EA3C}"/>
              </a:ext>
            </a:extLst>
          </p:cNvPr>
          <p:cNvSpPr>
            <a:spLocks noChangeAspect="1"/>
          </p:cNvSpPr>
          <p:nvPr/>
        </p:nvSpPr>
        <p:spPr>
          <a:xfrm>
            <a:off x="7251700" y="5683250"/>
            <a:ext cx="1501775" cy="263525"/>
          </a:xfrm>
          <a:custGeom>
            <a:avLst/>
            <a:gdLst/>
            <a:ahLst/>
            <a:cxnLst/>
            <a:rect l="0" t="0" r="0" b="0"/>
            <a:pathLst>
              <a:path w="8409" h="1477">
                <a:moveTo>
                  <a:pt x="0" y="1477"/>
                </a:moveTo>
                <a:lnTo>
                  <a:pt x="385" y="1431"/>
                </a:lnTo>
                <a:lnTo>
                  <a:pt x="576" y="1408"/>
                </a:lnTo>
                <a:lnTo>
                  <a:pt x="769" y="1385"/>
                </a:lnTo>
                <a:lnTo>
                  <a:pt x="960" y="1361"/>
                </a:lnTo>
                <a:lnTo>
                  <a:pt x="1152" y="1339"/>
                </a:lnTo>
                <a:lnTo>
                  <a:pt x="1342" y="1316"/>
                </a:lnTo>
                <a:lnTo>
                  <a:pt x="1532" y="1293"/>
                </a:lnTo>
                <a:lnTo>
                  <a:pt x="1721" y="1269"/>
                </a:lnTo>
                <a:lnTo>
                  <a:pt x="1815" y="1258"/>
                </a:lnTo>
                <a:lnTo>
                  <a:pt x="1910" y="1246"/>
                </a:lnTo>
                <a:lnTo>
                  <a:pt x="2004" y="1235"/>
                </a:lnTo>
                <a:lnTo>
                  <a:pt x="2098" y="1224"/>
                </a:lnTo>
                <a:lnTo>
                  <a:pt x="2191" y="1212"/>
                </a:lnTo>
                <a:lnTo>
                  <a:pt x="2284" y="1200"/>
                </a:lnTo>
                <a:lnTo>
                  <a:pt x="2377" y="1189"/>
                </a:lnTo>
                <a:lnTo>
                  <a:pt x="2470" y="1177"/>
                </a:lnTo>
                <a:lnTo>
                  <a:pt x="2562" y="1165"/>
                </a:lnTo>
                <a:lnTo>
                  <a:pt x="2654" y="1154"/>
                </a:lnTo>
                <a:lnTo>
                  <a:pt x="2745" y="1142"/>
                </a:lnTo>
                <a:lnTo>
                  <a:pt x="2837" y="1132"/>
                </a:lnTo>
                <a:lnTo>
                  <a:pt x="2928" y="1120"/>
                </a:lnTo>
                <a:lnTo>
                  <a:pt x="3019" y="1108"/>
                </a:lnTo>
                <a:lnTo>
                  <a:pt x="3109" y="1097"/>
                </a:lnTo>
                <a:lnTo>
                  <a:pt x="3199" y="1085"/>
                </a:lnTo>
                <a:lnTo>
                  <a:pt x="3289" y="1073"/>
                </a:lnTo>
                <a:lnTo>
                  <a:pt x="3378" y="1062"/>
                </a:lnTo>
                <a:lnTo>
                  <a:pt x="3467" y="1050"/>
                </a:lnTo>
                <a:lnTo>
                  <a:pt x="3555" y="1038"/>
                </a:lnTo>
                <a:lnTo>
                  <a:pt x="3644" y="1028"/>
                </a:lnTo>
                <a:lnTo>
                  <a:pt x="3731" y="1016"/>
                </a:lnTo>
                <a:lnTo>
                  <a:pt x="3817" y="1004"/>
                </a:lnTo>
                <a:lnTo>
                  <a:pt x="3905" y="993"/>
                </a:lnTo>
                <a:lnTo>
                  <a:pt x="3990" y="981"/>
                </a:lnTo>
                <a:lnTo>
                  <a:pt x="4076" y="969"/>
                </a:lnTo>
                <a:lnTo>
                  <a:pt x="4162" y="958"/>
                </a:lnTo>
                <a:lnTo>
                  <a:pt x="4246" y="946"/>
                </a:lnTo>
                <a:lnTo>
                  <a:pt x="4331" y="934"/>
                </a:lnTo>
                <a:lnTo>
                  <a:pt x="4414" y="924"/>
                </a:lnTo>
                <a:lnTo>
                  <a:pt x="4498" y="912"/>
                </a:lnTo>
                <a:lnTo>
                  <a:pt x="4579" y="901"/>
                </a:lnTo>
                <a:lnTo>
                  <a:pt x="4662" y="889"/>
                </a:lnTo>
                <a:lnTo>
                  <a:pt x="4743" y="877"/>
                </a:lnTo>
                <a:lnTo>
                  <a:pt x="4824" y="866"/>
                </a:lnTo>
                <a:lnTo>
                  <a:pt x="4904" y="854"/>
                </a:lnTo>
                <a:lnTo>
                  <a:pt x="4984" y="842"/>
                </a:lnTo>
                <a:lnTo>
                  <a:pt x="5062" y="831"/>
                </a:lnTo>
                <a:lnTo>
                  <a:pt x="5142" y="820"/>
                </a:lnTo>
                <a:lnTo>
                  <a:pt x="5219" y="808"/>
                </a:lnTo>
                <a:lnTo>
                  <a:pt x="5296" y="797"/>
                </a:lnTo>
                <a:lnTo>
                  <a:pt x="5373" y="785"/>
                </a:lnTo>
                <a:lnTo>
                  <a:pt x="5448" y="773"/>
                </a:lnTo>
                <a:lnTo>
                  <a:pt x="5523" y="762"/>
                </a:lnTo>
                <a:lnTo>
                  <a:pt x="5598" y="750"/>
                </a:lnTo>
                <a:lnTo>
                  <a:pt x="5671" y="738"/>
                </a:lnTo>
                <a:lnTo>
                  <a:pt x="5745" y="727"/>
                </a:lnTo>
                <a:lnTo>
                  <a:pt x="5817" y="716"/>
                </a:lnTo>
                <a:lnTo>
                  <a:pt x="5888" y="705"/>
                </a:lnTo>
                <a:lnTo>
                  <a:pt x="5959" y="693"/>
                </a:lnTo>
                <a:lnTo>
                  <a:pt x="6029" y="681"/>
                </a:lnTo>
                <a:lnTo>
                  <a:pt x="6098" y="670"/>
                </a:lnTo>
                <a:lnTo>
                  <a:pt x="6167" y="658"/>
                </a:lnTo>
                <a:lnTo>
                  <a:pt x="6235" y="646"/>
                </a:lnTo>
                <a:lnTo>
                  <a:pt x="6301" y="635"/>
                </a:lnTo>
                <a:lnTo>
                  <a:pt x="6367" y="623"/>
                </a:lnTo>
                <a:lnTo>
                  <a:pt x="6432" y="612"/>
                </a:lnTo>
                <a:lnTo>
                  <a:pt x="6465" y="607"/>
                </a:lnTo>
                <a:lnTo>
                  <a:pt x="6497" y="601"/>
                </a:lnTo>
                <a:lnTo>
                  <a:pt x="6529" y="595"/>
                </a:lnTo>
                <a:lnTo>
                  <a:pt x="6560" y="589"/>
                </a:lnTo>
                <a:lnTo>
                  <a:pt x="6592" y="583"/>
                </a:lnTo>
                <a:lnTo>
                  <a:pt x="6623" y="577"/>
                </a:lnTo>
                <a:lnTo>
                  <a:pt x="6654" y="572"/>
                </a:lnTo>
                <a:lnTo>
                  <a:pt x="6685" y="566"/>
                </a:lnTo>
                <a:lnTo>
                  <a:pt x="6715" y="560"/>
                </a:lnTo>
                <a:lnTo>
                  <a:pt x="6746" y="554"/>
                </a:lnTo>
                <a:lnTo>
                  <a:pt x="6776" y="548"/>
                </a:lnTo>
                <a:lnTo>
                  <a:pt x="6805" y="542"/>
                </a:lnTo>
                <a:lnTo>
                  <a:pt x="6836" y="537"/>
                </a:lnTo>
                <a:lnTo>
                  <a:pt x="6865" y="531"/>
                </a:lnTo>
                <a:lnTo>
                  <a:pt x="6894" y="525"/>
                </a:lnTo>
                <a:lnTo>
                  <a:pt x="6923" y="519"/>
                </a:lnTo>
                <a:lnTo>
                  <a:pt x="6951" y="513"/>
                </a:lnTo>
                <a:lnTo>
                  <a:pt x="6980" y="507"/>
                </a:lnTo>
                <a:lnTo>
                  <a:pt x="7008" y="503"/>
                </a:lnTo>
                <a:lnTo>
                  <a:pt x="7036" y="497"/>
                </a:lnTo>
                <a:lnTo>
                  <a:pt x="7064" y="491"/>
                </a:lnTo>
                <a:lnTo>
                  <a:pt x="7092" y="485"/>
                </a:lnTo>
                <a:lnTo>
                  <a:pt x="7119" y="479"/>
                </a:lnTo>
                <a:lnTo>
                  <a:pt x="7146" y="474"/>
                </a:lnTo>
                <a:lnTo>
                  <a:pt x="7173" y="468"/>
                </a:lnTo>
                <a:lnTo>
                  <a:pt x="7200" y="462"/>
                </a:lnTo>
                <a:lnTo>
                  <a:pt x="7226" y="456"/>
                </a:lnTo>
                <a:lnTo>
                  <a:pt x="7252" y="450"/>
                </a:lnTo>
                <a:lnTo>
                  <a:pt x="7278" y="444"/>
                </a:lnTo>
                <a:lnTo>
                  <a:pt x="7303" y="439"/>
                </a:lnTo>
                <a:lnTo>
                  <a:pt x="7329" y="433"/>
                </a:lnTo>
                <a:lnTo>
                  <a:pt x="7354" y="427"/>
                </a:lnTo>
                <a:lnTo>
                  <a:pt x="7378" y="421"/>
                </a:lnTo>
                <a:lnTo>
                  <a:pt x="7404" y="415"/>
                </a:lnTo>
                <a:lnTo>
                  <a:pt x="7427" y="409"/>
                </a:lnTo>
                <a:lnTo>
                  <a:pt x="7452" y="404"/>
                </a:lnTo>
                <a:lnTo>
                  <a:pt x="7475" y="398"/>
                </a:lnTo>
                <a:lnTo>
                  <a:pt x="7499" y="393"/>
                </a:lnTo>
                <a:lnTo>
                  <a:pt x="7523" y="387"/>
                </a:lnTo>
                <a:lnTo>
                  <a:pt x="7545" y="381"/>
                </a:lnTo>
                <a:lnTo>
                  <a:pt x="7568" y="376"/>
                </a:lnTo>
                <a:lnTo>
                  <a:pt x="7590" y="370"/>
                </a:lnTo>
                <a:lnTo>
                  <a:pt x="7613" y="364"/>
                </a:lnTo>
                <a:lnTo>
                  <a:pt x="7635" y="358"/>
                </a:lnTo>
                <a:lnTo>
                  <a:pt x="7656" y="352"/>
                </a:lnTo>
                <a:lnTo>
                  <a:pt x="7678" y="346"/>
                </a:lnTo>
                <a:lnTo>
                  <a:pt x="7699" y="341"/>
                </a:lnTo>
                <a:lnTo>
                  <a:pt x="7720" y="335"/>
                </a:lnTo>
                <a:lnTo>
                  <a:pt x="7740" y="329"/>
                </a:lnTo>
                <a:lnTo>
                  <a:pt x="7761" y="323"/>
                </a:lnTo>
                <a:lnTo>
                  <a:pt x="7781" y="317"/>
                </a:lnTo>
                <a:lnTo>
                  <a:pt x="7800" y="311"/>
                </a:lnTo>
                <a:lnTo>
                  <a:pt x="7819" y="306"/>
                </a:lnTo>
                <a:lnTo>
                  <a:pt x="7839" y="300"/>
                </a:lnTo>
                <a:lnTo>
                  <a:pt x="7858" y="294"/>
                </a:lnTo>
                <a:lnTo>
                  <a:pt x="7876" y="288"/>
                </a:lnTo>
                <a:lnTo>
                  <a:pt x="7895" y="282"/>
                </a:lnTo>
                <a:lnTo>
                  <a:pt x="7912" y="278"/>
                </a:lnTo>
                <a:lnTo>
                  <a:pt x="7930" y="272"/>
                </a:lnTo>
                <a:lnTo>
                  <a:pt x="7947" y="266"/>
                </a:lnTo>
                <a:lnTo>
                  <a:pt x="7965" y="260"/>
                </a:lnTo>
                <a:lnTo>
                  <a:pt x="7981" y="254"/>
                </a:lnTo>
                <a:lnTo>
                  <a:pt x="7999" y="248"/>
                </a:lnTo>
                <a:lnTo>
                  <a:pt x="8014" y="243"/>
                </a:lnTo>
                <a:lnTo>
                  <a:pt x="8030" y="237"/>
                </a:lnTo>
                <a:lnTo>
                  <a:pt x="8047" y="231"/>
                </a:lnTo>
                <a:lnTo>
                  <a:pt x="8062" y="225"/>
                </a:lnTo>
                <a:lnTo>
                  <a:pt x="8077" y="219"/>
                </a:lnTo>
                <a:lnTo>
                  <a:pt x="8091" y="213"/>
                </a:lnTo>
                <a:lnTo>
                  <a:pt x="8106" y="208"/>
                </a:lnTo>
                <a:lnTo>
                  <a:pt x="8120" y="202"/>
                </a:lnTo>
                <a:lnTo>
                  <a:pt x="8134" y="196"/>
                </a:lnTo>
                <a:lnTo>
                  <a:pt x="8147" y="190"/>
                </a:lnTo>
                <a:lnTo>
                  <a:pt x="8160" y="184"/>
                </a:lnTo>
                <a:lnTo>
                  <a:pt x="8173" y="178"/>
                </a:lnTo>
                <a:lnTo>
                  <a:pt x="8185" y="173"/>
                </a:lnTo>
                <a:lnTo>
                  <a:pt x="8198" y="167"/>
                </a:lnTo>
                <a:lnTo>
                  <a:pt x="8210" y="162"/>
                </a:lnTo>
                <a:lnTo>
                  <a:pt x="8222" y="156"/>
                </a:lnTo>
                <a:lnTo>
                  <a:pt x="8233" y="150"/>
                </a:lnTo>
                <a:lnTo>
                  <a:pt x="8244" y="145"/>
                </a:lnTo>
                <a:lnTo>
                  <a:pt x="8254" y="139"/>
                </a:lnTo>
                <a:lnTo>
                  <a:pt x="8265" y="133"/>
                </a:lnTo>
                <a:lnTo>
                  <a:pt x="8274" y="127"/>
                </a:lnTo>
                <a:lnTo>
                  <a:pt x="8285" y="121"/>
                </a:lnTo>
                <a:lnTo>
                  <a:pt x="8294" y="115"/>
                </a:lnTo>
                <a:lnTo>
                  <a:pt x="8302" y="110"/>
                </a:lnTo>
                <a:lnTo>
                  <a:pt x="8311" y="104"/>
                </a:lnTo>
                <a:lnTo>
                  <a:pt x="8320" y="98"/>
                </a:lnTo>
                <a:lnTo>
                  <a:pt x="8328" y="92"/>
                </a:lnTo>
                <a:lnTo>
                  <a:pt x="8335" y="86"/>
                </a:lnTo>
                <a:lnTo>
                  <a:pt x="8343" y="80"/>
                </a:lnTo>
                <a:lnTo>
                  <a:pt x="8350" y="75"/>
                </a:lnTo>
                <a:lnTo>
                  <a:pt x="8356" y="69"/>
                </a:lnTo>
                <a:lnTo>
                  <a:pt x="8363" y="63"/>
                </a:lnTo>
                <a:lnTo>
                  <a:pt x="8369" y="57"/>
                </a:lnTo>
                <a:lnTo>
                  <a:pt x="8374" y="51"/>
                </a:lnTo>
                <a:lnTo>
                  <a:pt x="8379" y="45"/>
                </a:lnTo>
                <a:lnTo>
                  <a:pt x="8385" y="41"/>
                </a:lnTo>
                <a:lnTo>
                  <a:pt x="8388" y="35"/>
                </a:lnTo>
                <a:lnTo>
                  <a:pt x="8393" y="29"/>
                </a:lnTo>
                <a:lnTo>
                  <a:pt x="8397" y="23"/>
                </a:lnTo>
                <a:lnTo>
                  <a:pt x="8400" y="17"/>
                </a:lnTo>
                <a:lnTo>
                  <a:pt x="8404" y="12"/>
                </a:lnTo>
                <a:lnTo>
                  <a:pt x="8407" y="6"/>
                </a:lnTo>
                <a:lnTo>
                  <a:pt x="8409" y="0"/>
                </a:lnTo>
              </a:path>
            </a:pathLst>
          </a:custGeom>
          <a:noFill/>
          <a:ln w="38100" cap="flat" cmpd="sng">
            <a:solidFill>
              <a:srgbClr val="FF33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7D4568AD-FDB5-9D76-4DDF-0FC8B082DD26}"/>
              </a:ext>
            </a:extLst>
          </p:cNvPr>
          <p:cNvGrpSpPr>
            <a:grpSpLocks noChangeAspect="1"/>
          </p:cNvGrpSpPr>
          <p:nvPr/>
        </p:nvGrpSpPr>
        <p:grpSpPr>
          <a:xfrm>
            <a:off x="7250113" y="5340350"/>
            <a:ext cx="1503362" cy="342900"/>
            <a:chOff x="2089" y="2276"/>
            <a:chExt cx="1203" cy="275"/>
          </a:xfrm>
        </p:grpSpPr>
        <p:sp>
          <p:nvSpPr>
            <p:cNvPr id="46" name="任意多边形 248876">
              <a:extLst>
                <a:ext uri="{FF2B5EF4-FFF2-40B4-BE49-F238E27FC236}">
                  <a16:creationId xmlns:a16="http://schemas.microsoft.com/office/drawing/2014/main" id="{313EAE4D-6A5A-7B61-1C54-B561BD1209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25" y="2505"/>
              <a:ext cx="67" cy="46"/>
            </a:xfrm>
            <a:custGeom>
              <a:avLst/>
              <a:gdLst/>
              <a:ahLst/>
              <a:cxnLst/>
              <a:rect l="0" t="0" r="0" b="0"/>
              <a:pathLst>
                <a:path w="474" h="323">
                  <a:moveTo>
                    <a:pt x="467" y="323"/>
                  </a:moveTo>
                  <a:lnTo>
                    <a:pt x="470" y="315"/>
                  </a:lnTo>
                  <a:lnTo>
                    <a:pt x="472" y="308"/>
                  </a:lnTo>
                  <a:lnTo>
                    <a:pt x="473" y="300"/>
                  </a:lnTo>
                  <a:lnTo>
                    <a:pt x="474" y="293"/>
                  </a:lnTo>
                  <a:lnTo>
                    <a:pt x="474" y="286"/>
                  </a:lnTo>
                  <a:lnTo>
                    <a:pt x="474" y="277"/>
                  </a:lnTo>
                  <a:lnTo>
                    <a:pt x="473" y="270"/>
                  </a:lnTo>
                  <a:lnTo>
                    <a:pt x="471" y="262"/>
                  </a:lnTo>
                  <a:lnTo>
                    <a:pt x="469" y="255"/>
                  </a:lnTo>
                  <a:lnTo>
                    <a:pt x="466" y="247"/>
                  </a:lnTo>
                  <a:lnTo>
                    <a:pt x="463" y="240"/>
                  </a:lnTo>
                  <a:lnTo>
                    <a:pt x="458" y="232"/>
                  </a:lnTo>
                  <a:lnTo>
                    <a:pt x="453" y="225"/>
                  </a:lnTo>
                  <a:lnTo>
                    <a:pt x="448" y="218"/>
                  </a:lnTo>
                  <a:lnTo>
                    <a:pt x="442" y="210"/>
                  </a:lnTo>
                  <a:lnTo>
                    <a:pt x="435" y="203"/>
                  </a:lnTo>
                  <a:lnTo>
                    <a:pt x="428" y="195"/>
                  </a:lnTo>
                  <a:lnTo>
                    <a:pt x="420" y="188"/>
                  </a:lnTo>
                  <a:lnTo>
                    <a:pt x="410" y="179"/>
                  </a:lnTo>
                  <a:lnTo>
                    <a:pt x="401" y="172"/>
                  </a:lnTo>
                  <a:lnTo>
                    <a:pt x="392" y="164"/>
                  </a:lnTo>
                  <a:lnTo>
                    <a:pt x="380" y="157"/>
                  </a:lnTo>
                  <a:lnTo>
                    <a:pt x="369" y="150"/>
                  </a:lnTo>
                  <a:lnTo>
                    <a:pt x="357" y="142"/>
                  </a:lnTo>
                  <a:lnTo>
                    <a:pt x="344" y="135"/>
                  </a:lnTo>
                  <a:lnTo>
                    <a:pt x="331" y="127"/>
                  </a:lnTo>
                  <a:lnTo>
                    <a:pt x="316" y="120"/>
                  </a:lnTo>
                  <a:lnTo>
                    <a:pt x="302" y="112"/>
                  </a:lnTo>
                  <a:lnTo>
                    <a:pt x="285" y="105"/>
                  </a:lnTo>
                  <a:lnTo>
                    <a:pt x="269" y="97"/>
                  </a:lnTo>
                  <a:lnTo>
                    <a:pt x="253" y="90"/>
                  </a:lnTo>
                  <a:lnTo>
                    <a:pt x="235" y="83"/>
                  </a:lnTo>
                  <a:lnTo>
                    <a:pt x="217" y="74"/>
                  </a:lnTo>
                  <a:lnTo>
                    <a:pt x="198" y="67"/>
                  </a:lnTo>
                  <a:lnTo>
                    <a:pt x="178" y="59"/>
                  </a:lnTo>
                  <a:lnTo>
                    <a:pt x="158" y="52"/>
                  </a:lnTo>
                  <a:lnTo>
                    <a:pt x="137" y="44"/>
                  </a:lnTo>
                  <a:lnTo>
                    <a:pt x="115" y="37"/>
                  </a:lnTo>
                  <a:lnTo>
                    <a:pt x="93" y="29"/>
                  </a:lnTo>
                  <a:lnTo>
                    <a:pt x="70" y="22"/>
                  </a:lnTo>
                  <a:lnTo>
                    <a:pt x="46" y="14"/>
                  </a:lnTo>
                  <a:lnTo>
                    <a:pt x="23" y="7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7" name="任意多边形 248877">
              <a:extLst>
                <a:ext uri="{FF2B5EF4-FFF2-40B4-BE49-F238E27FC236}">
                  <a16:creationId xmlns:a16="http://schemas.microsoft.com/office/drawing/2014/main" id="{B1264318-CE3D-0D62-00C6-14801069F0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98" y="2475"/>
              <a:ext cx="85" cy="19"/>
            </a:xfrm>
            <a:custGeom>
              <a:avLst/>
              <a:gdLst/>
              <a:ahLst/>
              <a:cxnLst/>
              <a:rect l="0" t="0" r="0" b="0"/>
              <a:pathLst>
                <a:path w="592" h="128">
                  <a:moveTo>
                    <a:pt x="592" y="128"/>
                  </a:moveTo>
                  <a:lnTo>
                    <a:pt x="571" y="123"/>
                  </a:lnTo>
                  <a:lnTo>
                    <a:pt x="539" y="115"/>
                  </a:lnTo>
                  <a:lnTo>
                    <a:pt x="508" y="108"/>
                  </a:lnTo>
                  <a:lnTo>
                    <a:pt x="475" y="100"/>
                  </a:lnTo>
                  <a:lnTo>
                    <a:pt x="441" y="93"/>
                  </a:lnTo>
                  <a:lnTo>
                    <a:pt x="409" y="84"/>
                  </a:lnTo>
                  <a:lnTo>
                    <a:pt x="374" y="77"/>
                  </a:lnTo>
                  <a:lnTo>
                    <a:pt x="340" y="69"/>
                  </a:lnTo>
                  <a:lnTo>
                    <a:pt x="305" y="62"/>
                  </a:lnTo>
                  <a:lnTo>
                    <a:pt x="269" y="55"/>
                  </a:lnTo>
                  <a:lnTo>
                    <a:pt x="233" y="47"/>
                  </a:lnTo>
                  <a:lnTo>
                    <a:pt x="196" y="40"/>
                  </a:lnTo>
                  <a:lnTo>
                    <a:pt x="159" y="32"/>
                  </a:lnTo>
                  <a:lnTo>
                    <a:pt x="122" y="25"/>
                  </a:lnTo>
                  <a:lnTo>
                    <a:pt x="84" y="17"/>
                  </a:lnTo>
                  <a:lnTo>
                    <a:pt x="46" y="10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任意多边形 248878">
              <a:extLst>
                <a:ext uri="{FF2B5EF4-FFF2-40B4-BE49-F238E27FC236}">
                  <a16:creationId xmlns:a16="http://schemas.microsoft.com/office/drawing/2014/main" id="{33418041-F3AC-B472-501E-F4B7435500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71" y="2453"/>
              <a:ext cx="85" cy="15"/>
            </a:xfrm>
            <a:custGeom>
              <a:avLst/>
              <a:gdLst/>
              <a:ahLst/>
              <a:cxnLst/>
              <a:rect l="0" t="0" r="0" b="0"/>
              <a:pathLst>
                <a:path w="596" h="103">
                  <a:moveTo>
                    <a:pt x="596" y="103"/>
                  </a:moveTo>
                  <a:lnTo>
                    <a:pt x="577" y="99"/>
                  </a:lnTo>
                  <a:lnTo>
                    <a:pt x="534" y="91"/>
                  </a:lnTo>
                  <a:lnTo>
                    <a:pt x="492" y="84"/>
                  </a:lnTo>
                  <a:lnTo>
                    <a:pt x="449" y="76"/>
                  </a:lnTo>
                  <a:lnTo>
                    <a:pt x="406" y="69"/>
                  </a:lnTo>
                  <a:lnTo>
                    <a:pt x="363" y="61"/>
                  </a:lnTo>
                  <a:lnTo>
                    <a:pt x="318" y="54"/>
                  </a:lnTo>
                  <a:lnTo>
                    <a:pt x="274" y="47"/>
                  </a:lnTo>
                  <a:lnTo>
                    <a:pt x="230" y="38"/>
                  </a:lnTo>
                  <a:lnTo>
                    <a:pt x="185" y="31"/>
                  </a:lnTo>
                  <a:lnTo>
                    <a:pt x="140" y="23"/>
                  </a:lnTo>
                  <a:lnTo>
                    <a:pt x="94" y="16"/>
                  </a:lnTo>
                  <a:lnTo>
                    <a:pt x="49" y="8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任意多边形 248879">
              <a:extLst>
                <a:ext uri="{FF2B5EF4-FFF2-40B4-BE49-F238E27FC236}">
                  <a16:creationId xmlns:a16="http://schemas.microsoft.com/office/drawing/2014/main" id="{C06BDBAA-7B05-43E7-0AC8-CEAE61E17A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3" y="2433"/>
              <a:ext cx="85" cy="13"/>
            </a:xfrm>
            <a:custGeom>
              <a:avLst/>
              <a:gdLst/>
              <a:ahLst/>
              <a:cxnLst/>
              <a:rect l="0" t="0" r="0" b="0"/>
              <a:pathLst>
                <a:path w="598" h="91">
                  <a:moveTo>
                    <a:pt x="598" y="91"/>
                  </a:moveTo>
                  <a:lnTo>
                    <a:pt x="570" y="88"/>
                  </a:lnTo>
                  <a:lnTo>
                    <a:pt x="522" y="79"/>
                  </a:lnTo>
                  <a:lnTo>
                    <a:pt x="474" y="72"/>
                  </a:lnTo>
                  <a:lnTo>
                    <a:pt x="378" y="57"/>
                  </a:lnTo>
                  <a:lnTo>
                    <a:pt x="280" y="42"/>
                  </a:lnTo>
                  <a:lnTo>
                    <a:pt x="180" y="27"/>
                  </a:lnTo>
                  <a:lnTo>
                    <a:pt x="81" y="12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" name="任意多边形 248880">
              <a:extLst>
                <a:ext uri="{FF2B5EF4-FFF2-40B4-BE49-F238E27FC236}">
                  <a16:creationId xmlns:a16="http://schemas.microsoft.com/office/drawing/2014/main" id="{466AAE2A-EF8E-FF9F-9E31-DE7A591E17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14" y="2414"/>
              <a:ext cx="86" cy="13"/>
            </a:xfrm>
            <a:custGeom>
              <a:avLst/>
              <a:gdLst/>
              <a:ahLst/>
              <a:cxnLst/>
              <a:rect l="0" t="0" r="0" b="0"/>
              <a:pathLst>
                <a:path w="599" h="88">
                  <a:moveTo>
                    <a:pt x="599" y="88"/>
                  </a:moveTo>
                  <a:lnTo>
                    <a:pt x="577" y="85"/>
                  </a:lnTo>
                  <a:lnTo>
                    <a:pt x="475" y="70"/>
                  </a:lnTo>
                  <a:lnTo>
                    <a:pt x="373" y="55"/>
                  </a:lnTo>
                  <a:lnTo>
                    <a:pt x="270" y="40"/>
                  </a:lnTo>
                  <a:lnTo>
                    <a:pt x="167" y="25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任意多边形 248881">
              <a:extLst>
                <a:ext uri="{FF2B5EF4-FFF2-40B4-BE49-F238E27FC236}">
                  <a16:creationId xmlns:a16="http://schemas.microsoft.com/office/drawing/2014/main" id="{5E98BEA2-CD27-6243-A257-9D49C466A1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6" y="2395"/>
              <a:ext cx="86" cy="13"/>
            </a:xfrm>
            <a:custGeom>
              <a:avLst/>
              <a:gdLst/>
              <a:ahLst/>
              <a:cxnLst/>
              <a:rect l="0" t="0" r="0" b="0"/>
              <a:pathLst>
                <a:path w="599" h="88">
                  <a:moveTo>
                    <a:pt x="599" y="88"/>
                  </a:moveTo>
                  <a:lnTo>
                    <a:pt x="448" y="67"/>
                  </a:lnTo>
                  <a:lnTo>
                    <a:pt x="242" y="36"/>
                  </a:lnTo>
                  <a:lnTo>
                    <a:pt x="140" y="21"/>
                  </a:lnTo>
                  <a:lnTo>
                    <a:pt x="37" y="6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任意多边形 248882">
              <a:extLst>
                <a:ext uri="{FF2B5EF4-FFF2-40B4-BE49-F238E27FC236}">
                  <a16:creationId xmlns:a16="http://schemas.microsoft.com/office/drawing/2014/main" id="{270CEA76-AE0C-E498-1FCD-2435787CB9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8" y="2376"/>
              <a:ext cx="85" cy="13"/>
            </a:xfrm>
            <a:custGeom>
              <a:avLst/>
              <a:gdLst/>
              <a:ahLst/>
              <a:cxnLst/>
              <a:rect l="0" t="0" r="0" b="0"/>
              <a:pathLst>
                <a:path w="598" h="91">
                  <a:moveTo>
                    <a:pt x="598" y="91"/>
                  </a:moveTo>
                  <a:lnTo>
                    <a:pt x="531" y="80"/>
                  </a:lnTo>
                  <a:lnTo>
                    <a:pt x="432" y="66"/>
                  </a:lnTo>
                  <a:lnTo>
                    <a:pt x="332" y="51"/>
                  </a:lnTo>
                  <a:lnTo>
                    <a:pt x="233" y="36"/>
                  </a:lnTo>
                  <a:lnTo>
                    <a:pt x="136" y="21"/>
                  </a:lnTo>
                  <a:lnTo>
                    <a:pt x="40" y="6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" name="任意多边形 248883">
              <a:extLst>
                <a:ext uri="{FF2B5EF4-FFF2-40B4-BE49-F238E27FC236}">
                  <a16:creationId xmlns:a16="http://schemas.microsoft.com/office/drawing/2014/main" id="{95BE2BEC-FE5C-5425-8D24-16ED3AF0F1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30" y="2355"/>
              <a:ext cx="85" cy="14"/>
            </a:xfrm>
            <a:custGeom>
              <a:avLst/>
              <a:gdLst/>
              <a:ahLst/>
              <a:cxnLst/>
              <a:rect l="0" t="0" r="0" b="0"/>
              <a:pathLst>
                <a:path w="596" h="100">
                  <a:moveTo>
                    <a:pt x="596" y="100"/>
                  </a:moveTo>
                  <a:lnTo>
                    <a:pt x="557" y="94"/>
                  </a:lnTo>
                  <a:lnTo>
                    <a:pt x="511" y="86"/>
                  </a:lnTo>
                  <a:lnTo>
                    <a:pt x="464" y="79"/>
                  </a:lnTo>
                  <a:lnTo>
                    <a:pt x="419" y="71"/>
                  </a:lnTo>
                  <a:lnTo>
                    <a:pt x="375" y="64"/>
                  </a:lnTo>
                  <a:lnTo>
                    <a:pt x="329" y="56"/>
                  </a:lnTo>
                  <a:lnTo>
                    <a:pt x="285" y="49"/>
                  </a:lnTo>
                  <a:lnTo>
                    <a:pt x="240" y="41"/>
                  </a:lnTo>
                  <a:lnTo>
                    <a:pt x="196" y="34"/>
                  </a:lnTo>
                  <a:lnTo>
                    <a:pt x="153" y="27"/>
                  </a:lnTo>
                  <a:lnTo>
                    <a:pt x="110" y="18"/>
                  </a:lnTo>
                  <a:lnTo>
                    <a:pt x="67" y="11"/>
                  </a:lnTo>
                  <a:lnTo>
                    <a:pt x="23" y="3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任意多边形 248884">
              <a:extLst>
                <a:ext uri="{FF2B5EF4-FFF2-40B4-BE49-F238E27FC236}">
                  <a16:creationId xmlns:a16="http://schemas.microsoft.com/office/drawing/2014/main" id="{68828D75-B589-B6FD-8A95-1D936B5CB2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3" y="2329"/>
              <a:ext cx="85" cy="18"/>
            </a:xfrm>
            <a:custGeom>
              <a:avLst/>
              <a:gdLst/>
              <a:ahLst/>
              <a:cxnLst/>
              <a:rect l="0" t="0" r="0" b="0"/>
              <a:pathLst>
                <a:path w="592" h="124">
                  <a:moveTo>
                    <a:pt x="592" y="124"/>
                  </a:moveTo>
                  <a:lnTo>
                    <a:pt x="585" y="123"/>
                  </a:lnTo>
                  <a:lnTo>
                    <a:pt x="546" y="115"/>
                  </a:lnTo>
                  <a:lnTo>
                    <a:pt x="508" y="108"/>
                  </a:lnTo>
                  <a:lnTo>
                    <a:pt x="469" y="101"/>
                  </a:lnTo>
                  <a:lnTo>
                    <a:pt x="431" y="92"/>
                  </a:lnTo>
                  <a:lnTo>
                    <a:pt x="393" y="85"/>
                  </a:lnTo>
                  <a:lnTo>
                    <a:pt x="356" y="77"/>
                  </a:lnTo>
                  <a:lnTo>
                    <a:pt x="320" y="70"/>
                  </a:lnTo>
                  <a:lnTo>
                    <a:pt x="284" y="62"/>
                  </a:lnTo>
                  <a:lnTo>
                    <a:pt x="247" y="55"/>
                  </a:lnTo>
                  <a:lnTo>
                    <a:pt x="212" y="48"/>
                  </a:lnTo>
                  <a:lnTo>
                    <a:pt x="179" y="40"/>
                  </a:lnTo>
                  <a:lnTo>
                    <a:pt x="144" y="33"/>
                  </a:lnTo>
                  <a:lnTo>
                    <a:pt x="110" y="25"/>
                  </a:lnTo>
                  <a:lnTo>
                    <a:pt x="77" y="18"/>
                  </a:lnTo>
                  <a:lnTo>
                    <a:pt x="44" y="10"/>
                  </a:lnTo>
                  <a:lnTo>
                    <a:pt x="12" y="3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任意多边形 248885">
              <a:extLst>
                <a:ext uri="{FF2B5EF4-FFF2-40B4-BE49-F238E27FC236}">
                  <a16:creationId xmlns:a16="http://schemas.microsoft.com/office/drawing/2014/main" id="{EFFF1162-4E15-9EA7-1472-BAF89C3A78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89" y="2276"/>
              <a:ext cx="72" cy="42"/>
            </a:xfrm>
            <a:custGeom>
              <a:avLst/>
              <a:gdLst/>
              <a:ahLst/>
              <a:cxnLst/>
              <a:rect l="0" t="0" r="0" b="0"/>
              <a:pathLst>
                <a:path w="502" h="295">
                  <a:moveTo>
                    <a:pt x="502" y="295"/>
                  </a:moveTo>
                  <a:lnTo>
                    <a:pt x="489" y="291"/>
                  </a:lnTo>
                  <a:lnTo>
                    <a:pt x="464" y="284"/>
                  </a:lnTo>
                  <a:lnTo>
                    <a:pt x="439" y="277"/>
                  </a:lnTo>
                  <a:lnTo>
                    <a:pt x="415" y="269"/>
                  </a:lnTo>
                  <a:lnTo>
                    <a:pt x="391" y="262"/>
                  </a:lnTo>
                  <a:lnTo>
                    <a:pt x="368" y="253"/>
                  </a:lnTo>
                  <a:lnTo>
                    <a:pt x="346" y="246"/>
                  </a:lnTo>
                  <a:lnTo>
                    <a:pt x="324" y="239"/>
                  </a:lnTo>
                  <a:lnTo>
                    <a:pt x="303" y="231"/>
                  </a:lnTo>
                  <a:lnTo>
                    <a:pt x="283" y="224"/>
                  </a:lnTo>
                  <a:lnTo>
                    <a:pt x="263" y="216"/>
                  </a:lnTo>
                  <a:lnTo>
                    <a:pt x="243" y="209"/>
                  </a:lnTo>
                  <a:lnTo>
                    <a:pt x="224" y="202"/>
                  </a:lnTo>
                  <a:lnTo>
                    <a:pt x="207" y="194"/>
                  </a:lnTo>
                  <a:lnTo>
                    <a:pt x="189" y="187"/>
                  </a:lnTo>
                  <a:lnTo>
                    <a:pt x="173" y="179"/>
                  </a:lnTo>
                  <a:lnTo>
                    <a:pt x="158" y="172"/>
                  </a:lnTo>
                  <a:lnTo>
                    <a:pt x="143" y="164"/>
                  </a:lnTo>
                  <a:lnTo>
                    <a:pt x="129" y="157"/>
                  </a:lnTo>
                  <a:lnTo>
                    <a:pt x="115" y="150"/>
                  </a:lnTo>
                  <a:lnTo>
                    <a:pt x="102" y="141"/>
                  </a:lnTo>
                  <a:lnTo>
                    <a:pt x="89" y="134"/>
                  </a:lnTo>
                  <a:lnTo>
                    <a:pt x="79" y="126"/>
                  </a:lnTo>
                  <a:lnTo>
                    <a:pt x="68" y="119"/>
                  </a:lnTo>
                  <a:lnTo>
                    <a:pt x="58" y="112"/>
                  </a:lnTo>
                  <a:lnTo>
                    <a:pt x="48" y="104"/>
                  </a:lnTo>
                  <a:lnTo>
                    <a:pt x="40" y="97"/>
                  </a:lnTo>
                  <a:lnTo>
                    <a:pt x="33" y="89"/>
                  </a:lnTo>
                  <a:lnTo>
                    <a:pt x="26" y="82"/>
                  </a:lnTo>
                  <a:lnTo>
                    <a:pt x="20" y="75"/>
                  </a:lnTo>
                  <a:lnTo>
                    <a:pt x="14" y="67"/>
                  </a:lnTo>
                  <a:lnTo>
                    <a:pt x="10" y="60"/>
                  </a:lnTo>
                  <a:lnTo>
                    <a:pt x="6" y="52"/>
                  </a:lnTo>
                  <a:lnTo>
                    <a:pt x="4" y="45"/>
                  </a:lnTo>
                  <a:lnTo>
                    <a:pt x="2" y="38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7"/>
                  </a:lnTo>
                  <a:lnTo>
                    <a:pt x="4" y="4"/>
                  </a:lnTo>
                  <a:lnTo>
                    <a:pt x="5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56" name="任意多边形 248886">
            <a:extLst>
              <a:ext uri="{FF2B5EF4-FFF2-40B4-BE49-F238E27FC236}">
                <a16:creationId xmlns:a16="http://schemas.microsoft.com/office/drawing/2014/main" id="{F4675BF5-6D83-E9EA-DF1B-EBE685FE23BD}"/>
              </a:ext>
            </a:extLst>
          </p:cNvPr>
          <p:cNvSpPr>
            <a:spLocks noChangeAspect="1"/>
          </p:cNvSpPr>
          <p:nvPr/>
        </p:nvSpPr>
        <p:spPr>
          <a:xfrm>
            <a:off x="7250113" y="5027613"/>
            <a:ext cx="1512887" cy="320675"/>
          </a:xfrm>
          <a:custGeom>
            <a:avLst/>
            <a:gdLst/>
            <a:ahLst/>
            <a:cxnLst/>
            <a:rect l="0" t="0" r="0" b="0"/>
            <a:pathLst>
              <a:path w="8468" h="1797">
                <a:moveTo>
                  <a:pt x="5" y="1797"/>
                </a:moveTo>
                <a:lnTo>
                  <a:pt x="3" y="1790"/>
                </a:lnTo>
                <a:lnTo>
                  <a:pt x="2" y="1783"/>
                </a:lnTo>
                <a:lnTo>
                  <a:pt x="0" y="1776"/>
                </a:lnTo>
                <a:lnTo>
                  <a:pt x="0" y="1769"/>
                </a:lnTo>
                <a:lnTo>
                  <a:pt x="2" y="1761"/>
                </a:lnTo>
                <a:lnTo>
                  <a:pt x="3" y="1754"/>
                </a:lnTo>
                <a:lnTo>
                  <a:pt x="6" y="1747"/>
                </a:lnTo>
                <a:lnTo>
                  <a:pt x="9" y="1740"/>
                </a:lnTo>
                <a:lnTo>
                  <a:pt x="13" y="1733"/>
                </a:lnTo>
                <a:lnTo>
                  <a:pt x="18" y="1726"/>
                </a:lnTo>
                <a:lnTo>
                  <a:pt x="24" y="1719"/>
                </a:lnTo>
                <a:lnTo>
                  <a:pt x="30" y="1711"/>
                </a:lnTo>
                <a:lnTo>
                  <a:pt x="38" y="1704"/>
                </a:lnTo>
                <a:lnTo>
                  <a:pt x="45" y="1697"/>
                </a:lnTo>
                <a:lnTo>
                  <a:pt x="54" y="1690"/>
                </a:lnTo>
                <a:lnTo>
                  <a:pt x="63" y="1683"/>
                </a:lnTo>
                <a:lnTo>
                  <a:pt x="74" y="1676"/>
                </a:lnTo>
                <a:lnTo>
                  <a:pt x="84" y="1669"/>
                </a:lnTo>
                <a:lnTo>
                  <a:pt x="96" y="1660"/>
                </a:lnTo>
                <a:lnTo>
                  <a:pt x="109" y="1653"/>
                </a:lnTo>
                <a:lnTo>
                  <a:pt x="122" y="1646"/>
                </a:lnTo>
                <a:lnTo>
                  <a:pt x="136" y="1639"/>
                </a:lnTo>
                <a:lnTo>
                  <a:pt x="150" y="1632"/>
                </a:lnTo>
                <a:lnTo>
                  <a:pt x="165" y="1625"/>
                </a:lnTo>
                <a:lnTo>
                  <a:pt x="181" y="1618"/>
                </a:lnTo>
                <a:lnTo>
                  <a:pt x="198" y="1611"/>
                </a:lnTo>
                <a:lnTo>
                  <a:pt x="215" y="1603"/>
                </a:lnTo>
                <a:lnTo>
                  <a:pt x="233" y="1596"/>
                </a:lnTo>
                <a:lnTo>
                  <a:pt x="251" y="1589"/>
                </a:lnTo>
                <a:lnTo>
                  <a:pt x="270" y="1582"/>
                </a:lnTo>
                <a:lnTo>
                  <a:pt x="290" y="1575"/>
                </a:lnTo>
                <a:lnTo>
                  <a:pt x="311" y="1568"/>
                </a:lnTo>
                <a:lnTo>
                  <a:pt x="332" y="1561"/>
                </a:lnTo>
                <a:lnTo>
                  <a:pt x="353" y="1554"/>
                </a:lnTo>
                <a:lnTo>
                  <a:pt x="376" y="1546"/>
                </a:lnTo>
                <a:lnTo>
                  <a:pt x="398" y="1539"/>
                </a:lnTo>
                <a:lnTo>
                  <a:pt x="422" y="1532"/>
                </a:lnTo>
                <a:lnTo>
                  <a:pt x="446" y="1525"/>
                </a:lnTo>
                <a:lnTo>
                  <a:pt x="471" y="1518"/>
                </a:lnTo>
                <a:lnTo>
                  <a:pt x="496" y="1511"/>
                </a:lnTo>
                <a:lnTo>
                  <a:pt x="522" y="1504"/>
                </a:lnTo>
                <a:lnTo>
                  <a:pt x="549" y="1497"/>
                </a:lnTo>
                <a:lnTo>
                  <a:pt x="576" y="1489"/>
                </a:lnTo>
                <a:lnTo>
                  <a:pt x="604" y="1482"/>
                </a:lnTo>
                <a:lnTo>
                  <a:pt x="632" y="1475"/>
                </a:lnTo>
                <a:lnTo>
                  <a:pt x="660" y="1468"/>
                </a:lnTo>
                <a:lnTo>
                  <a:pt x="689" y="1461"/>
                </a:lnTo>
                <a:lnTo>
                  <a:pt x="719" y="1454"/>
                </a:lnTo>
                <a:lnTo>
                  <a:pt x="749" y="1447"/>
                </a:lnTo>
                <a:lnTo>
                  <a:pt x="780" y="1440"/>
                </a:lnTo>
                <a:lnTo>
                  <a:pt x="811" y="1433"/>
                </a:lnTo>
                <a:lnTo>
                  <a:pt x="844" y="1425"/>
                </a:lnTo>
                <a:lnTo>
                  <a:pt x="875" y="1418"/>
                </a:lnTo>
                <a:lnTo>
                  <a:pt x="908" y="1411"/>
                </a:lnTo>
                <a:lnTo>
                  <a:pt x="942" y="1404"/>
                </a:lnTo>
                <a:lnTo>
                  <a:pt x="976" y="1397"/>
                </a:lnTo>
                <a:lnTo>
                  <a:pt x="1010" y="1390"/>
                </a:lnTo>
                <a:lnTo>
                  <a:pt x="1045" y="1383"/>
                </a:lnTo>
                <a:lnTo>
                  <a:pt x="1080" y="1376"/>
                </a:lnTo>
                <a:lnTo>
                  <a:pt x="1116" y="1369"/>
                </a:lnTo>
                <a:lnTo>
                  <a:pt x="1152" y="1361"/>
                </a:lnTo>
                <a:lnTo>
                  <a:pt x="1188" y="1354"/>
                </a:lnTo>
                <a:lnTo>
                  <a:pt x="1225" y="1347"/>
                </a:lnTo>
                <a:lnTo>
                  <a:pt x="1263" y="1340"/>
                </a:lnTo>
                <a:lnTo>
                  <a:pt x="1300" y="1333"/>
                </a:lnTo>
                <a:lnTo>
                  <a:pt x="1339" y="1326"/>
                </a:lnTo>
                <a:lnTo>
                  <a:pt x="1377" y="1319"/>
                </a:lnTo>
                <a:lnTo>
                  <a:pt x="1416" y="1312"/>
                </a:lnTo>
                <a:lnTo>
                  <a:pt x="1455" y="1305"/>
                </a:lnTo>
                <a:lnTo>
                  <a:pt x="1495" y="1298"/>
                </a:lnTo>
                <a:lnTo>
                  <a:pt x="1536" y="1291"/>
                </a:lnTo>
                <a:lnTo>
                  <a:pt x="1577" y="1282"/>
                </a:lnTo>
                <a:lnTo>
                  <a:pt x="1617" y="1275"/>
                </a:lnTo>
                <a:lnTo>
                  <a:pt x="1658" y="1268"/>
                </a:lnTo>
                <a:lnTo>
                  <a:pt x="1700" y="1261"/>
                </a:lnTo>
                <a:lnTo>
                  <a:pt x="1742" y="1254"/>
                </a:lnTo>
                <a:lnTo>
                  <a:pt x="1784" y="1247"/>
                </a:lnTo>
                <a:lnTo>
                  <a:pt x="1827" y="1240"/>
                </a:lnTo>
                <a:lnTo>
                  <a:pt x="1871" y="1233"/>
                </a:lnTo>
                <a:lnTo>
                  <a:pt x="1914" y="1226"/>
                </a:lnTo>
                <a:lnTo>
                  <a:pt x="1957" y="1219"/>
                </a:lnTo>
                <a:lnTo>
                  <a:pt x="2001" y="1212"/>
                </a:lnTo>
                <a:lnTo>
                  <a:pt x="2046" y="1204"/>
                </a:lnTo>
                <a:lnTo>
                  <a:pt x="2090" y="1197"/>
                </a:lnTo>
                <a:lnTo>
                  <a:pt x="2134" y="1190"/>
                </a:lnTo>
                <a:lnTo>
                  <a:pt x="2180" y="1183"/>
                </a:lnTo>
                <a:lnTo>
                  <a:pt x="2225" y="1176"/>
                </a:lnTo>
                <a:lnTo>
                  <a:pt x="2271" y="1169"/>
                </a:lnTo>
                <a:lnTo>
                  <a:pt x="2317" y="1162"/>
                </a:lnTo>
                <a:lnTo>
                  <a:pt x="2363" y="1155"/>
                </a:lnTo>
                <a:lnTo>
                  <a:pt x="2410" y="1148"/>
                </a:lnTo>
                <a:lnTo>
                  <a:pt x="2456" y="1141"/>
                </a:lnTo>
                <a:lnTo>
                  <a:pt x="2503" y="1134"/>
                </a:lnTo>
                <a:lnTo>
                  <a:pt x="2551" y="1127"/>
                </a:lnTo>
                <a:lnTo>
                  <a:pt x="2597" y="1120"/>
                </a:lnTo>
                <a:lnTo>
                  <a:pt x="2645" y="1113"/>
                </a:lnTo>
                <a:lnTo>
                  <a:pt x="2741" y="1098"/>
                </a:lnTo>
                <a:lnTo>
                  <a:pt x="2838" y="1084"/>
                </a:lnTo>
                <a:lnTo>
                  <a:pt x="2935" y="1070"/>
                </a:lnTo>
                <a:lnTo>
                  <a:pt x="3033" y="1056"/>
                </a:lnTo>
                <a:lnTo>
                  <a:pt x="3132" y="1042"/>
                </a:lnTo>
                <a:lnTo>
                  <a:pt x="3231" y="1028"/>
                </a:lnTo>
                <a:lnTo>
                  <a:pt x="3330" y="1014"/>
                </a:lnTo>
                <a:lnTo>
                  <a:pt x="3430" y="1000"/>
                </a:lnTo>
                <a:lnTo>
                  <a:pt x="3532" y="986"/>
                </a:lnTo>
                <a:lnTo>
                  <a:pt x="3632" y="971"/>
                </a:lnTo>
                <a:lnTo>
                  <a:pt x="3734" y="957"/>
                </a:lnTo>
                <a:lnTo>
                  <a:pt x="3835" y="943"/>
                </a:lnTo>
                <a:lnTo>
                  <a:pt x="4039" y="915"/>
                </a:lnTo>
                <a:lnTo>
                  <a:pt x="4242" y="887"/>
                </a:lnTo>
                <a:lnTo>
                  <a:pt x="4447" y="859"/>
                </a:lnTo>
                <a:lnTo>
                  <a:pt x="4651" y="831"/>
                </a:lnTo>
                <a:lnTo>
                  <a:pt x="4752" y="817"/>
                </a:lnTo>
                <a:lnTo>
                  <a:pt x="4854" y="803"/>
                </a:lnTo>
                <a:lnTo>
                  <a:pt x="4954" y="789"/>
                </a:lnTo>
                <a:lnTo>
                  <a:pt x="5054" y="775"/>
                </a:lnTo>
                <a:lnTo>
                  <a:pt x="5155" y="761"/>
                </a:lnTo>
                <a:lnTo>
                  <a:pt x="5255" y="747"/>
                </a:lnTo>
                <a:lnTo>
                  <a:pt x="5354" y="733"/>
                </a:lnTo>
                <a:lnTo>
                  <a:pt x="5452" y="719"/>
                </a:lnTo>
                <a:lnTo>
                  <a:pt x="5550" y="705"/>
                </a:lnTo>
                <a:lnTo>
                  <a:pt x="5647" y="691"/>
                </a:lnTo>
                <a:lnTo>
                  <a:pt x="5744" y="677"/>
                </a:lnTo>
                <a:lnTo>
                  <a:pt x="5840" y="663"/>
                </a:lnTo>
                <a:lnTo>
                  <a:pt x="5887" y="656"/>
                </a:lnTo>
                <a:lnTo>
                  <a:pt x="5934" y="649"/>
                </a:lnTo>
                <a:lnTo>
                  <a:pt x="5982" y="642"/>
                </a:lnTo>
                <a:lnTo>
                  <a:pt x="6029" y="635"/>
                </a:lnTo>
                <a:lnTo>
                  <a:pt x="6075" y="628"/>
                </a:lnTo>
                <a:lnTo>
                  <a:pt x="6121" y="621"/>
                </a:lnTo>
                <a:lnTo>
                  <a:pt x="6167" y="614"/>
                </a:lnTo>
                <a:lnTo>
                  <a:pt x="6213" y="607"/>
                </a:lnTo>
                <a:lnTo>
                  <a:pt x="6258" y="600"/>
                </a:lnTo>
                <a:lnTo>
                  <a:pt x="6304" y="593"/>
                </a:lnTo>
                <a:lnTo>
                  <a:pt x="6349" y="586"/>
                </a:lnTo>
                <a:lnTo>
                  <a:pt x="6394" y="579"/>
                </a:lnTo>
                <a:lnTo>
                  <a:pt x="6438" y="572"/>
                </a:lnTo>
                <a:lnTo>
                  <a:pt x="6482" y="565"/>
                </a:lnTo>
                <a:lnTo>
                  <a:pt x="6527" y="558"/>
                </a:lnTo>
                <a:lnTo>
                  <a:pt x="6570" y="551"/>
                </a:lnTo>
                <a:lnTo>
                  <a:pt x="6613" y="544"/>
                </a:lnTo>
                <a:lnTo>
                  <a:pt x="6656" y="537"/>
                </a:lnTo>
                <a:lnTo>
                  <a:pt x="6698" y="530"/>
                </a:lnTo>
                <a:lnTo>
                  <a:pt x="6740" y="523"/>
                </a:lnTo>
                <a:lnTo>
                  <a:pt x="6782" y="516"/>
                </a:lnTo>
                <a:lnTo>
                  <a:pt x="6824" y="509"/>
                </a:lnTo>
                <a:lnTo>
                  <a:pt x="6865" y="502"/>
                </a:lnTo>
                <a:lnTo>
                  <a:pt x="6906" y="496"/>
                </a:lnTo>
                <a:lnTo>
                  <a:pt x="6947" y="489"/>
                </a:lnTo>
                <a:lnTo>
                  <a:pt x="6986" y="482"/>
                </a:lnTo>
                <a:lnTo>
                  <a:pt x="7026" y="475"/>
                </a:lnTo>
                <a:lnTo>
                  <a:pt x="7066" y="468"/>
                </a:lnTo>
                <a:lnTo>
                  <a:pt x="7104" y="461"/>
                </a:lnTo>
                <a:lnTo>
                  <a:pt x="7143" y="454"/>
                </a:lnTo>
                <a:lnTo>
                  <a:pt x="7181" y="447"/>
                </a:lnTo>
                <a:lnTo>
                  <a:pt x="7219" y="440"/>
                </a:lnTo>
                <a:lnTo>
                  <a:pt x="7256" y="433"/>
                </a:lnTo>
                <a:lnTo>
                  <a:pt x="7293" y="426"/>
                </a:lnTo>
                <a:lnTo>
                  <a:pt x="7329" y="419"/>
                </a:lnTo>
                <a:lnTo>
                  <a:pt x="7366" y="412"/>
                </a:lnTo>
                <a:lnTo>
                  <a:pt x="7401" y="405"/>
                </a:lnTo>
                <a:lnTo>
                  <a:pt x="7436" y="398"/>
                </a:lnTo>
                <a:lnTo>
                  <a:pt x="7471" y="391"/>
                </a:lnTo>
                <a:lnTo>
                  <a:pt x="7504" y="384"/>
                </a:lnTo>
                <a:lnTo>
                  <a:pt x="7538" y="378"/>
                </a:lnTo>
                <a:lnTo>
                  <a:pt x="7571" y="371"/>
                </a:lnTo>
                <a:lnTo>
                  <a:pt x="7604" y="364"/>
                </a:lnTo>
                <a:lnTo>
                  <a:pt x="7636" y="357"/>
                </a:lnTo>
                <a:lnTo>
                  <a:pt x="7668" y="350"/>
                </a:lnTo>
                <a:lnTo>
                  <a:pt x="7699" y="343"/>
                </a:lnTo>
                <a:lnTo>
                  <a:pt x="7730" y="336"/>
                </a:lnTo>
                <a:lnTo>
                  <a:pt x="7760" y="329"/>
                </a:lnTo>
                <a:lnTo>
                  <a:pt x="7789" y="322"/>
                </a:lnTo>
                <a:lnTo>
                  <a:pt x="7818" y="315"/>
                </a:lnTo>
                <a:lnTo>
                  <a:pt x="7847" y="308"/>
                </a:lnTo>
                <a:lnTo>
                  <a:pt x="7875" y="302"/>
                </a:lnTo>
                <a:lnTo>
                  <a:pt x="7902" y="295"/>
                </a:lnTo>
                <a:lnTo>
                  <a:pt x="7929" y="288"/>
                </a:lnTo>
                <a:lnTo>
                  <a:pt x="7956" y="281"/>
                </a:lnTo>
                <a:lnTo>
                  <a:pt x="7982" y="274"/>
                </a:lnTo>
                <a:lnTo>
                  <a:pt x="8006" y="267"/>
                </a:lnTo>
                <a:lnTo>
                  <a:pt x="8031" y="260"/>
                </a:lnTo>
                <a:lnTo>
                  <a:pt x="8055" y="253"/>
                </a:lnTo>
                <a:lnTo>
                  <a:pt x="8078" y="246"/>
                </a:lnTo>
                <a:lnTo>
                  <a:pt x="8101" y="239"/>
                </a:lnTo>
                <a:lnTo>
                  <a:pt x="8123" y="234"/>
                </a:lnTo>
                <a:lnTo>
                  <a:pt x="8145" y="227"/>
                </a:lnTo>
                <a:lnTo>
                  <a:pt x="8165" y="220"/>
                </a:lnTo>
                <a:lnTo>
                  <a:pt x="8186" y="213"/>
                </a:lnTo>
                <a:lnTo>
                  <a:pt x="8206" y="206"/>
                </a:lnTo>
                <a:lnTo>
                  <a:pt x="8224" y="199"/>
                </a:lnTo>
                <a:lnTo>
                  <a:pt x="8243" y="192"/>
                </a:lnTo>
                <a:lnTo>
                  <a:pt x="8260" y="185"/>
                </a:lnTo>
                <a:lnTo>
                  <a:pt x="8277" y="178"/>
                </a:lnTo>
                <a:lnTo>
                  <a:pt x="8293" y="172"/>
                </a:lnTo>
                <a:lnTo>
                  <a:pt x="8309" y="165"/>
                </a:lnTo>
                <a:lnTo>
                  <a:pt x="8323" y="158"/>
                </a:lnTo>
                <a:lnTo>
                  <a:pt x="8339" y="151"/>
                </a:lnTo>
                <a:lnTo>
                  <a:pt x="8351" y="144"/>
                </a:lnTo>
                <a:lnTo>
                  <a:pt x="8364" y="137"/>
                </a:lnTo>
                <a:lnTo>
                  <a:pt x="8377" y="130"/>
                </a:lnTo>
                <a:lnTo>
                  <a:pt x="8388" y="124"/>
                </a:lnTo>
                <a:lnTo>
                  <a:pt x="8398" y="117"/>
                </a:lnTo>
                <a:lnTo>
                  <a:pt x="8409" y="110"/>
                </a:lnTo>
                <a:lnTo>
                  <a:pt x="8418" y="103"/>
                </a:lnTo>
                <a:lnTo>
                  <a:pt x="8426" y="96"/>
                </a:lnTo>
                <a:lnTo>
                  <a:pt x="8434" y="89"/>
                </a:lnTo>
                <a:lnTo>
                  <a:pt x="8441" y="82"/>
                </a:lnTo>
                <a:lnTo>
                  <a:pt x="8447" y="76"/>
                </a:lnTo>
                <a:lnTo>
                  <a:pt x="8453" y="69"/>
                </a:lnTo>
                <a:lnTo>
                  <a:pt x="8458" y="62"/>
                </a:lnTo>
                <a:lnTo>
                  <a:pt x="8461" y="55"/>
                </a:lnTo>
                <a:lnTo>
                  <a:pt x="8465" y="48"/>
                </a:lnTo>
                <a:lnTo>
                  <a:pt x="8466" y="41"/>
                </a:lnTo>
                <a:lnTo>
                  <a:pt x="8468" y="35"/>
                </a:lnTo>
                <a:lnTo>
                  <a:pt x="8468" y="28"/>
                </a:lnTo>
                <a:lnTo>
                  <a:pt x="8468" y="21"/>
                </a:lnTo>
                <a:lnTo>
                  <a:pt x="8467" y="14"/>
                </a:lnTo>
                <a:lnTo>
                  <a:pt x="8466" y="7"/>
                </a:lnTo>
                <a:lnTo>
                  <a:pt x="8463" y="0"/>
                </a:lnTo>
              </a:path>
            </a:pathLst>
          </a:custGeom>
          <a:noFill/>
          <a:ln w="38100" cap="flat" cmpd="sng">
            <a:solidFill>
              <a:srgbClr val="FF33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57" name="任意多边形 248887">
            <a:extLst>
              <a:ext uri="{FF2B5EF4-FFF2-40B4-BE49-F238E27FC236}">
                <a16:creationId xmlns:a16="http://schemas.microsoft.com/office/drawing/2014/main" id="{E086286B-7883-358E-5C18-65D079F3EBD1}"/>
              </a:ext>
            </a:extLst>
          </p:cNvPr>
          <p:cNvSpPr>
            <a:spLocks noChangeAspect="1"/>
          </p:cNvSpPr>
          <p:nvPr/>
        </p:nvSpPr>
        <p:spPr>
          <a:xfrm>
            <a:off x="7254875" y="4554538"/>
            <a:ext cx="306388" cy="139700"/>
          </a:xfrm>
          <a:custGeom>
            <a:avLst/>
            <a:gdLst/>
            <a:ahLst/>
            <a:cxnLst/>
            <a:rect l="0" t="0" r="0" b="0"/>
            <a:pathLst>
              <a:path w="1723" h="782">
                <a:moveTo>
                  <a:pt x="1" y="782"/>
                </a:moveTo>
                <a:lnTo>
                  <a:pt x="1" y="776"/>
                </a:lnTo>
                <a:lnTo>
                  <a:pt x="0" y="770"/>
                </a:lnTo>
                <a:lnTo>
                  <a:pt x="0" y="765"/>
                </a:lnTo>
                <a:lnTo>
                  <a:pt x="0" y="759"/>
                </a:lnTo>
                <a:lnTo>
                  <a:pt x="1" y="753"/>
                </a:lnTo>
                <a:lnTo>
                  <a:pt x="1" y="747"/>
                </a:lnTo>
                <a:lnTo>
                  <a:pt x="2" y="741"/>
                </a:lnTo>
                <a:lnTo>
                  <a:pt x="4" y="735"/>
                </a:lnTo>
                <a:lnTo>
                  <a:pt x="5" y="730"/>
                </a:lnTo>
                <a:lnTo>
                  <a:pt x="6" y="724"/>
                </a:lnTo>
                <a:lnTo>
                  <a:pt x="8" y="718"/>
                </a:lnTo>
                <a:lnTo>
                  <a:pt x="11" y="712"/>
                </a:lnTo>
                <a:lnTo>
                  <a:pt x="13" y="706"/>
                </a:lnTo>
                <a:lnTo>
                  <a:pt x="15" y="700"/>
                </a:lnTo>
                <a:lnTo>
                  <a:pt x="19" y="695"/>
                </a:lnTo>
                <a:lnTo>
                  <a:pt x="21" y="689"/>
                </a:lnTo>
                <a:lnTo>
                  <a:pt x="25" y="683"/>
                </a:lnTo>
                <a:lnTo>
                  <a:pt x="28" y="677"/>
                </a:lnTo>
                <a:lnTo>
                  <a:pt x="33" y="671"/>
                </a:lnTo>
                <a:lnTo>
                  <a:pt x="36" y="665"/>
                </a:lnTo>
                <a:lnTo>
                  <a:pt x="41" y="660"/>
                </a:lnTo>
                <a:lnTo>
                  <a:pt x="46" y="653"/>
                </a:lnTo>
                <a:lnTo>
                  <a:pt x="50" y="647"/>
                </a:lnTo>
                <a:lnTo>
                  <a:pt x="55" y="641"/>
                </a:lnTo>
                <a:lnTo>
                  <a:pt x="61" y="635"/>
                </a:lnTo>
                <a:lnTo>
                  <a:pt x="65" y="629"/>
                </a:lnTo>
                <a:lnTo>
                  <a:pt x="71" y="623"/>
                </a:lnTo>
                <a:lnTo>
                  <a:pt x="78" y="618"/>
                </a:lnTo>
                <a:lnTo>
                  <a:pt x="84" y="612"/>
                </a:lnTo>
                <a:lnTo>
                  <a:pt x="90" y="606"/>
                </a:lnTo>
                <a:lnTo>
                  <a:pt x="97" y="600"/>
                </a:lnTo>
                <a:lnTo>
                  <a:pt x="104" y="594"/>
                </a:lnTo>
                <a:lnTo>
                  <a:pt x="111" y="588"/>
                </a:lnTo>
                <a:lnTo>
                  <a:pt x="118" y="581"/>
                </a:lnTo>
                <a:lnTo>
                  <a:pt x="126" y="576"/>
                </a:lnTo>
                <a:lnTo>
                  <a:pt x="134" y="570"/>
                </a:lnTo>
                <a:lnTo>
                  <a:pt x="142" y="564"/>
                </a:lnTo>
                <a:lnTo>
                  <a:pt x="151" y="558"/>
                </a:lnTo>
                <a:lnTo>
                  <a:pt x="159" y="552"/>
                </a:lnTo>
                <a:lnTo>
                  <a:pt x="168" y="546"/>
                </a:lnTo>
                <a:lnTo>
                  <a:pt x="176" y="539"/>
                </a:lnTo>
                <a:lnTo>
                  <a:pt x="186" y="534"/>
                </a:lnTo>
                <a:lnTo>
                  <a:pt x="195" y="528"/>
                </a:lnTo>
                <a:lnTo>
                  <a:pt x="204" y="522"/>
                </a:lnTo>
                <a:lnTo>
                  <a:pt x="215" y="516"/>
                </a:lnTo>
                <a:lnTo>
                  <a:pt x="224" y="510"/>
                </a:lnTo>
                <a:lnTo>
                  <a:pt x="235" y="504"/>
                </a:lnTo>
                <a:lnTo>
                  <a:pt x="245" y="497"/>
                </a:lnTo>
                <a:lnTo>
                  <a:pt x="257" y="492"/>
                </a:lnTo>
                <a:lnTo>
                  <a:pt x="267" y="486"/>
                </a:lnTo>
                <a:lnTo>
                  <a:pt x="278" y="480"/>
                </a:lnTo>
                <a:lnTo>
                  <a:pt x="289" y="474"/>
                </a:lnTo>
                <a:lnTo>
                  <a:pt x="301" y="467"/>
                </a:lnTo>
                <a:lnTo>
                  <a:pt x="313" y="461"/>
                </a:lnTo>
                <a:lnTo>
                  <a:pt x="326" y="455"/>
                </a:lnTo>
                <a:lnTo>
                  <a:pt x="337" y="450"/>
                </a:lnTo>
                <a:lnTo>
                  <a:pt x="350" y="444"/>
                </a:lnTo>
                <a:lnTo>
                  <a:pt x="363" y="437"/>
                </a:lnTo>
                <a:lnTo>
                  <a:pt x="389" y="425"/>
                </a:lnTo>
                <a:lnTo>
                  <a:pt x="415" y="412"/>
                </a:lnTo>
                <a:lnTo>
                  <a:pt x="442" y="401"/>
                </a:lnTo>
                <a:lnTo>
                  <a:pt x="471" y="389"/>
                </a:lnTo>
                <a:lnTo>
                  <a:pt x="501" y="376"/>
                </a:lnTo>
                <a:lnTo>
                  <a:pt x="531" y="363"/>
                </a:lnTo>
                <a:lnTo>
                  <a:pt x="561" y="352"/>
                </a:lnTo>
                <a:lnTo>
                  <a:pt x="593" y="339"/>
                </a:lnTo>
                <a:lnTo>
                  <a:pt x="625" y="327"/>
                </a:lnTo>
                <a:lnTo>
                  <a:pt x="658" y="314"/>
                </a:lnTo>
                <a:lnTo>
                  <a:pt x="692" y="303"/>
                </a:lnTo>
                <a:lnTo>
                  <a:pt x="727" y="290"/>
                </a:lnTo>
                <a:lnTo>
                  <a:pt x="763" y="277"/>
                </a:lnTo>
                <a:lnTo>
                  <a:pt x="799" y="265"/>
                </a:lnTo>
                <a:lnTo>
                  <a:pt x="835" y="252"/>
                </a:lnTo>
                <a:lnTo>
                  <a:pt x="874" y="240"/>
                </a:lnTo>
                <a:lnTo>
                  <a:pt x="912" y="228"/>
                </a:lnTo>
                <a:lnTo>
                  <a:pt x="951" y="215"/>
                </a:lnTo>
                <a:lnTo>
                  <a:pt x="992" y="202"/>
                </a:lnTo>
                <a:lnTo>
                  <a:pt x="1031" y="191"/>
                </a:lnTo>
                <a:lnTo>
                  <a:pt x="1073" y="178"/>
                </a:lnTo>
                <a:lnTo>
                  <a:pt x="1115" y="165"/>
                </a:lnTo>
                <a:lnTo>
                  <a:pt x="1157" y="152"/>
                </a:lnTo>
                <a:lnTo>
                  <a:pt x="1202" y="139"/>
                </a:lnTo>
                <a:lnTo>
                  <a:pt x="1246" y="128"/>
                </a:lnTo>
                <a:lnTo>
                  <a:pt x="1290" y="115"/>
                </a:lnTo>
                <a:lnTo>
                  <a:pt x="1336" y="102"/>
                </a:lnTo>
                <a:lnTo>
                  <a:pt x="1381" y="89"/>
                </a:lnTo>
                <a:lnTo>
                  <a:pt x="1429" y="76"/>
                </a:lnTo>
                <a:lnTo>
                  <a:pt x="1476" y="65"/>
                </a:lnTo>
                <a:lnTo>
                  <a:pt x="1525" y="52"/>
                </a:lnTo>
                <a:lnTo>
                  <a:pt x="1573" y="39"/>
                </a:lnTo>
                <a:lnTo>
                  <a:pt x="1623" y="26"/>
                </a:lnTo>
                <a:lnTo>
                  <a:pt x="1672" y="13"/>
                </a:lnTo>
                <a:lnTo>
                  <a:pt x="1723" y="0"/>
                </a:lnTo>
              </a:path>
            </a:pathLst>
          </a:custGeom>
          <a:noFill/>
          <a:ln w="38100" cap="flat" cmpd="sng">
            <a:solidFill>
              <a:srgbClr val="FF33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/>
          </a:p>
        </p:txBody>
      </p: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F88A5689-F228-C635-D791-E5E16A2760E8}"/>
              </a:ext>
            </a:extLst>
          </p:cNvPr>
          <p:cNvGrpSpPr>
            <a:grpSpLocks noChangeAspect="1"/>
          </p:cNvGrpSpPr>
          <p:nvPr/>
        </p:nvGrpSpPr>
        <p:grpSpPr>
          <a:xfrm>
            <a:off x="7254875" y="4694238"/>
            <a:ext cx="1508125" cy="341312"/>
            <a:chOff x="2092" y="1760"/>
            <a:chExt cx="1207" cy="273"/>
          </a:xfrm>
        </p:grpSpPr>
        <p:sp>
          <p:nvSpPr>
            <p:cNvPr id="59" name="任意多边形 248889">
              <a:extLst>
                <a:ext uri="{FF2B5EF4-FFF2-40B4-BE49-F238E27FC236}">
                  <a16:creationId xmlns:a16="http://schemas.microsoft.com/office/drawing/2014/main" id="{A2A7FA3D-0502-990C-32C4-7CD0C95348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27" y="1993"/>
              <a:ext cx="72" cy="40"/>
            </a:xfrm>
            <a:custGeom>
              <a:avLst/>
              <a:gdLst/>
              <a:ahLst/>
              <a:cxnLst/>
              <a:rect l="0" t="0" r="0" b="0"/>
              <a:pathLst>
                <a:path w="507" h="283">
                  <a:moveTo>
                    <a:pt x="502" y="283"/>
                  </a:moveTo>
                  <a:lnTo>
                    <a:pt x="505" y="276"/>
                  </a:lnTo>
                  <a:lnTo>
                    <a:pt x="507" y="270"/>
                  </a:lnTo>
                  <a:lnTo>
                    <a:pt x="507" y="263"/>
                  </a:lnTo>
                  <a:lnTo>
                    <a:pt x="507" y="256"/>
                  </a:lnTo>
                  <a:lnTo>
                    <a:pt x="507" y="249"/>
                  </a:lnTo>
                  <a:lnTo>
                    <a:pt x="505" y="242"/>
                  </a:lnTo>
                  <a:lnTo>
                    <a:pt x="502" y="235"/>
                  </a:lnTo>
                  <a:lnTo>
                    <a:pt x="499" y="228"/>
                  </a:lnTo>
                  <a:lnTo>
                    <a:pt x="495" y="221"/>
                  </a:lnTo>
                  <a:lnTo>
                    <a:pt x="491" y="214"/>
                  </a:lnTo>
                  <a:lnTo>
                    <a:pt x="485" y="207"/>
                  </a:lnTo>
                  <a:lnTo>
                    <a:pt x="479" y="200"/>
                  </a:lnTo>
                  <a:lnTo>
                    <a:pt x="472" y="193"/>
                  </a:lnTo>
                  <a:lnTo>
                    <a:pt x="464" y="186"/>
                  </a:lnTo>
                  <a:lnTo>
                    <a:pt x="456" y="179"/>
                  </a:lnTo>
                  <a:lnTo>
                    <a:pt x="446" y="172"/>
                  </a:lnTo>
                  <a:lnTo>
                    <a:pt x="437" y="165"/>
                  </a:lnTo>
                  <a:lnTo>
                    <a:pt x="427" y="158"/>
                  </a:lnTo>
                  <a:lnTo>
                    <a:pt x="415" y="153"/>
                  </a:lnTo>
                  <a:lnTo>
                    <a:pt x="403" y="146"/>
                  </a:lnTo>
                  <a:lnTo>
                    <a:pt x="390" y="139"/>
                  </a:lnTo>
                  <a:lnTo>
                    <a:pt x="376" y="132"/>
                  </a:lnTo>
                  <a:lnTo>
                    <a:pt x="362" y="125"/>
                  </a:lnTo>
                  <a:lnTo>
                    <a:pt x="347" y="118"/>
                  </a:lnTo>
                  <a:lnTo>
                    <a:pt x="332" y="111"/>
                  </a:lnTo>
                  <a:lnTo>
                    <a:pt x="316" y="104"/>
                  </a:lnTo>
                  <a:lnTo>
                    <a:pt x="299" y="97"/>
                  </a:lnTo>
                  <a:lnTo>
                    <a:pt x="282" y="90"/>
                  </a:lnTo>
                  <a:lnTo>
                    <a:pt x="263" y="83"/>
                  </a:lnTo>
                  <a:lnTo>
                    <a:pt x="245" y="76"/>
                  </a:lnTo>
                  <a:lnTo>
                    <a:pt x="225" y="69"/>
                  </a:lnTo>
                  <a:lnTo>
                    <a:pt x="205" y="63"/>
                  </a:lnTo>
                  <a:lnTo>
                    <a:pt x="185" y="56"/>
                  </a:lnTo>
                  <a:lnTo>
                    <a:pt x="163" y="49"/>
                  </a:lnTo>
                  <a:lnTo>
                    <a:pt x="142" y="42"/>
                  </a:lnTo>
                  <a:lnTo>
                    <a:pt x="119" y="35"/>
                  </a:lnTo>
                  <a:lnTo>
                    <a:pt x="96" y="28"/>
                  </a:lnTo>
                  <a:lnTo>
                    <a:pt x="72" y="21"/>
                  </a:lnTo>
                  <a:lnTo>
                    <a:pt x="47" y="14"/>
                  </a:lnTo>
                  <a:lnTo>
                    <a:pt x="23" y="7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任意多边形 248890">
              <a:extLst>
                <a:ext uri="{FF2B5EF4-FFF2-40B4-BE49-F238E27FC236}">
                  <a16:creationId xmlns:a16="http://schemas.microsoft.com/office/drawing/2014/main" id="{DBFD4BE2-EC9C-A2E7-BC1C-3E1A38A4A9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00" y="1966"/>
              <a:ext cx="85" cy="17"/>
            </a:xfrm>
            <a:custGeom>
              <a:avLst/>
              <a:gdLst/>
              <a:ahLst/>
              <a:cxnLst/>
              <a:rect l="0" t="0" r="0" b="0"/>
              <a:pathLst>
                <a:path w="594" h="118">
                  <a:moveTo>
                    <a:pt x="594" y="118"/>
                  </a:moveTo>
                  <a:lnTo>
                    <a:pt x="570" y="113"/>
                  </a:lnTo>
                  <a:lnTo>
                    <a:pt x="539" y="106"/>
                  </a:lnTo>
                  <a:lnTo>
                    <a:pt x="506" y="99"/>
                  </a:lnTo>
                  <a:lnTo>
                    <a:pt x="473" y="92"/>
                  </a:lnTo>
                  <a:lnTo>
                    <a:pt x="441" y="85"/>
                  </a:lnTo>
                  <a:lnTo>
                    <a:pt x="407" y="78"/>
                  </a:lnTo>
                  <a:lnTo>
                    <a:pt x="372" y="71"/>
                  </a:lnTo>
                  <a:lnTo>
                    <a:pt x="338" y="64"/>
                  </a:lnTo>
                  <a:lnTo>
                    <a:pt x="303" y="57"/>
                  </a:lnTo>
                  <a:lnTo>
                    <a:pt x="267" y="50"/>
                  </a:lnTo>
                  <a:lnTo>
                    <a:pt x="232" y="43"/>
                  </a:lnTo>
                  <a:lnTo>
                    <a:pt x="195" y="36"/>
                  </a:lnTo>
                  <a:lnTo>
                    <a:pt x="158" y="29"/>
                  </a:lnTo>
                  <a:lnTo>
                    <a:pt x="121" y="23"/>
                  </a:lnTo>
                  <a:lnTo>
                    <a:pt x="84" y="16"/>
                  </a:lnTo>
                  <a:lnTo>
                    <a:pt x="45" y="9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任意多边形 248891">
              <a:extLst>
                <a:ext uri="{FF2B5EF4-FFF2-40B4-BE49-F238E27FC236}">
                  <a16:creationId xmlns:a16="http://schemas.microsoft.com/office/drawing/2014/main" id="{569ABFFE-DFC9-47EC-7D79-08C92E1796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72" y="1945"/>
              <a:ext cx="85" cy="13"/>
            </a:xfrm>
            <a:custGeom>
              <a:avLst/>
              <a:gdLst/>
              <a:ahLst/>
              <a:cxnLst/>
              <a:rect l="0" t="0" r="0" b="0"/>
              <a:pathLst>
                <a:path w="597" h="95">
                  <a:moveTo>
                    <a:pt x="597" y="95"/>
                  </a:moveTo>
                  <a:lnTo>
                    <a:pt x="581" y="93"/>
                  </a:lnTo>
                  <a:lnTo>
                    <a:pt x="540" y="86"/>
                  </a:lnTo>
                  <a:lnTo>
                    <a:pt x="497" y="79"/>
                  </a:lnTo>
                  <a:lnTo>
                    <a:pt x="455" y="72"/>
                  </a:lnTo>
                  <a:lnTo>
                    <a:pt x="413" y="65"/>
                  </a:lnTo>
                  <a:lnTo>
                    <a:pt x="370" y="58"/>
                  </a:lnTo>
                  <a:lnTo>
                    <a:pt x="327" y="51"/>
                  </a:lnTo>
                  <a:lnTo>
                    <a:pt x="282" y="44"/>
                  </a:lnTo>
                  <a:lnTo>
                    <a:pt x="239" y="37"/>
                  </a:lnTo>
                  <a:lnTo>
                    <a:pt x="195" y="30"/>
                  </a:lnTo>
                  <a:lnTo>
                    <a:pt x="150" y="23"/>
                  </a:lnTo>
                  <a:lnTo>
                    <a:pt x="105" y="16"/>
                  </a:lnTo>
                  <a:lnTo>
                    <a:pt x="61" y="9"/>
                  </a:lnTo>
                  <a:lnTo>
                    <a:pt x="15" y="2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" name="任意多边形 248892">
              <a:extLst>
                <a:ext uri="{FF2B5EF4-FFF2-40B4-BE49-F238E27FC236}">
                  <a16:creationId xmlns:a16="http://schemas.microsoft.com/office/drawing/2014/main" id="{14279C58-90D4-E0CA-D043-ECB0A0E6F4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4" y="1926"/>
              <a:ext cx="85" cy="12"/>
            </a:xfrm>
            <a:custGeom>
              <a:avLst/>
              <a:gdLst/>
              <a:ahLst/>
              <a:cxnLst/>
              <a:rect l="0" t="0" r="0" b="0"/>
              <a:pathLst>
                <a:path w="598" h="87">
                  <a:moveTo>
                    <a:pt x="598" y="87"/>
                  </a:moveTo>
                  <a:lnTo>
                    <a:pt x="590" y="86"/>
                  </a:lnTo>
                  <a:lnTo>
                    <a:pt x="495" y="72"/>
                  </a:lnTo>
                  <a:lnTo>
                    <a:pt x="400" y="58"/>
                  </a:lnTo>
                  <a:lnTo>
                    <a:pt x="304" y="44"/>
                  </a:lnTo>
                  <a:lnTo>
                    <a:pt x="207" y="30"/>
                  </a:lnTo>
                  <a:lnTo>
                    <a:pt x="109" y="15"/>
                  </a:lnTo>
                  <a:lnTo>
                    <a:pt x="11" y="1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任意多边形 248893">
              <a:extLst>
                <a:ext uri="{FF2B5EF4-FFF2-40B4-BE49-F238E27FC236}">
                  <a16:creationId xmlns:a16="http://schemas.microsoft.com/office/drawing/2014/main" id="{50037444-4D84-B850-3918-8543AF31F1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15" y="1907"/>
              <a:ext cx="86" cy="12"/>
            </a:xfrm>
            <a:custGeom>
              <a:avLst/>
              <a:gdLst/>
              <a:ahLst/>
              <a:cxnLst/>
              <a:rect l="0" t="0" r="0" b="0"/>
              <a:pathLst>
                <a:path w="599" h="86">
                  <a:moveTo>
                    <a:pt x="599" y="86"/>
                  </a:moveTo>
                  <a:lnTo>
                    <a:pt x="514" y="74"/>
                  </a:lnTo>
                  <a:lnTo>
                    <a:pt x="413" y="60"/>
                  </a:lnTo>
                  <a:lnTo>
                    <a:pt x="313" y="44"/>
                  </a:lnTo>
                  <a:lnTo>
                    <a:pt x="111" y="16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任意多边形 248894">
              <a:extLst>
                <a:ext uri="{FF2B5EF4-FFF2-40B4-BE49-F238E27FC236}">
                  <a16:creationId xmlns:a16="http://schemas.microsoft.com/office/drawing/2014/main" id="{6B0817D1-6449-6A87-6AC2-599062D9E4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7" y="1888"/>
              <a:ext cx="86" cy="13"/>
            </a:xfrm>
            <a:custGeom>
              <a:avLst/>
              <a:gdLst/>
              <a:ahLst/>
              <a:cxnLst/>
              <a:rect l="0" t="0" r="0" b="0"/>
              <a:pathLst>
                <a:path w="599" h="88">
                  <a:moveTo>
                    <a:pt x="599" y="88"/>
                  </a:moveTo>
                  <a:lnTo>
                    <a:pt x="404" y="60"/>
                  </a:lnTo>
                  <a:lnTo>
                    <a:pt x="303" y="45"/>
                  </a:lnTo>
                  <a:lnTo>
                    <a:pt x="203" y="30"/>
                  </a:lnTo>
                  <a:lnTo>
                    <a:pt x="104" y="16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5" name="任意多边形 248895">
              <a:extLst>
                <a:ext uri="{FF2B5EF4-FFF2-40B4-BE49-F238E27FC236}">
                  <a16:creationId xmlns:a16="http://schemas.microsoft.com/office/drawing/2014/main" id="{6EF53C97-5569-4168-A1A5-B13902C126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9" y="1869"/>
              <a:ext cx="85" cy="13"/>
            </a:xfrm>
            <a:custGeom>
              <a:avLst/>
              <a:gdLst/>
              <a:ahLst/>
              <a:cxnLst/>
              <a:rect l="0" t="0" r="0" b="0"/>
              <a:pathLst>
                <a:path w="598" h="93">
                  <a:moveTo>
                    <a:pt x="598" y="93"/>
                  </a:moveTo>
                  <a:lnTo>
                    <a:pt x="506" y="79"/>
                  </a:lnTo>
                  <a:lnTo>
                    <a:pt x="409" y="64"/>
                  </a:lnTo>
                  <a:lnTo>
                    <a:pt x="313" y="49"/>
                  </a:lnTo>
                  <a:lnTo>
                    <a:pt x="217" y="35"/>
                  </a:lnTo>
                  <a:lnTo>
                    <a:pt x="122" y="19"/>
                  </a:lnTo>
                  <a:lnTo>
                    <a:pt x="28" y="4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任意多边形 248896">
              <a:extLst>
                <a:ext uri="{FF2B5EF4-FFF2-40B4-BE49-F238E27FC236}">
                  <a16:creationId xmlns:a16="http://schemas.microsoft.com/office/drawing/2014/main" id="{03165CF2-DD22-52D6-C0E8-8AFE7D54EB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31" y="1846"/>
              <a:ext cx="85" cy="16"/>
            </a:xfrm>
            <a:custGeom>
              <a:avLst/>
              <a:gdLst/>
              <a:ahLst/>
              <a:cxnLst/>
              <a:rect l="0" t="0" r="0" b="0"/>
              <a:pathLst>
                <a:path w="595" h="107">
                  <a:moveTo>
                    <a:pt x="595" y="107"/>
                  </a:moveTo>
                  <a:lnTo>
                    <a:pt x="554" y="100"/>
                  </a:lnTo>
                  <a:lnTo>
                    <a:pt x="509" y="91"/>
                  </a:lnTo>
                  <a:lnTo>
                    <a:pt x="465" y="83"/>
                  </a:lnTo>
                  <a:lnTo>
                    <a:pt x="420" y="76"/>
                  </a:lnTo>
                  <a:lnTo>
                    <a:pt x="376" y="68"/>
                  </a:lnTo>
                  <a:lnTo>
                    <a:pt x="333" y="61"/>
                  </a:lnTo>
                  <a:lnTo>
                    <a:pt x="290" y="53"/>
                  </a:lnTo>
                  <a:lnTo>
                    <a:pt x="246" y="46"/>
                  </a:lnTo>
                  <a:lnTo>
                    <a:pt x="203" y="38"/>
                  </a:lnTo>
                  <a:lnTo>
                    <a:pt x="161" y="30"/>
                  </a:lnTo>
                  <a:lnTo>
                    <a:pt x="118" y="23"/>
                  </a:lnTo>
                  <a:lnTo>
                    <a:pt x="77" y="14"/>
                  </a:lnTo>
                  <a:lnTo>
                    <a:pt x="35" y="6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任意多边形 248897">
              <a:extLst>
                <a:ext uri="{FF2B5EF4-FFF2-40B4-BE49-F238E27FC236}">
                  <a16:creationId xmlns:a16="http://schemas.microsoft.com/office/drawing/2014/main" id="{BF9ED200-F236-B615-2862-6644A9A3DB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1819"/>
              <a:ext cx="84" cy="19"/>
            </a:xfrm>
            <a:custGeom>
              <a:avLst/>
              <a:gdLst/>
              <a:ahLst/>
              <a:cxnLst/>
              <a:rect l="0" t="0" r="0" b="0"/>
              <a:pathLst>
                <a:path w="590" h="135">
                  <a:moveTo>
                    <a:pt x="590" y="135"/>
                  </a:moveTo>
                  <a:lnTo>
                    <a:pt x="564" y="130"/>
                  </a:lnTo>
                  <a:lnTo>
                    <a:pt x="526" y="122"/>
                  </a:lnTo>
                  <a:lnTo>
                    <a:pt x="488" y="114"/>
                  </a:lnTo>
                  <a:lnTo>
                    <a:pt x="452" y="107"/>
                  </a:lnTo>
                  <a:lnTo>
                    <a:pt x="415" y="99"/>
                  </a:lnTo>
                  <a:lnTo>
                    <a:pt x="379" y="91"/>
                  </a:lnTo>
                  <a:lnTo>
                    <a:pt x="344" y="82"/>
                  </a:lnTo>
                  <a:lnTo>
                    <a:pt x="308" y="74"/>
                  </a:lnTo>
                  <a:lnTo>
                    <a:pt x="274" y="67"/>
                  </a:lnTo>
                  <a:lnTo>
                    <a:pt x="239" y="59"/>
                  </a:lnTo>
                  <a:lnTo>
                    <a:pt x="205" y="51"/>
                  </a:lnTo>
                  <a:lnTo>
                    <a:pt x="171" y="43"/>
                  </a:lnTo>
                  <a:lnTo>
                    <a:pt x="138" y="35"/>
                  </a:lnTo>
                  <a:lnTo>
                    <a:pt x="106" y="26"/>
                  </a:lnTo>
                  <a:lnTo>
                    <a:pt x="74" y="18"/>
                  </a:lnTo>
                  <a:lnTo>
                    <a:pt x="43" y="10"/>
                  </a:lnTo>
                  <a:lnTo>
                    <a:pt x="11" y="3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任意多边形 248898">
              <a:extLst>
                <a:ext uri="{FF2B5EF4-FFF2-40B4-BE49-F238E27FC236}">
                  <a16:creationId xmlns:a16="http://schemas.microsoft.com/office/drawing/2014/main" id="{2681C3ED-BD0A-5DCA-C751-E6F2C2985E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2" y="1760"/>
              <a:ext cx="71" cy="46"/>
            </a:xfrm>
            <a:custGeom>
              <a:avLst/>
              <a:gdLst/>
              <a:ahLst/>
              <a:cxnLst/>
              <a:rect l="0" t="0" r="0" b="0"/>
              <a:pathLst>
                <a:path w="497" h="324">
                  <a:moveTo>
                    <a:pt x="497" y="324"/>
                  </a:moveTo>
                  <a:lnTo>
                    <a:pt x="493" y="323"/>
                  </a:lnTo>
                  <a:lnTo>
                    <a:pt x="468" y="315"/>
                  </a:lnTo>
                  <a:lnTo>
                    <a:pt x="444" y="307"/>
                  </a:lnTo>
                  <a:lnTo>
                    <a:pt x="420" y="298"/>
                  </a:lnTo>
                  <a:lnTo>
                    <a:pt x="398" y="289"/>
                  </a:lnTo>
                  <a:lnTo>
                    <a:pt x="376" y="281"/>
                  </a:lnTo>
                  <a:lnTo>
                    <a:pt x="354" y="273"/>
                  </a:lnTo>
                  <a:lnTo>
                    <a:pt x="333" y="265"/>
                  </a:lnTo>
                  <a:lnTo>
                    <a:pt x="313" y="257"/>
                  </a:lnTo>
                  <a:lnTo>
                    <a:pt x="293" y="249"/>
                  </a:lnTo>
                  <a:lnTo>
                    <a:pt x="274" y="240"/>
                  </a:lnTo>
                  <a:lnTo>
                    <a:pt x="256" y="231"/>
                  </a:lnTo>
                  <a:lnTo>
                    <a:pt x="238" y="223"/>
                  </a:lnTo>
                  <a:lnTo>
                    <a:pt x="221" y="215"/>
                  </a:lnTo>
                  <a:lnTo>
                    <a:pt x="204" y="207"/>
                  </a:lnTo>
                  <a:lnTo>
                    <a:pt x="188" y="197"/>
                  </a:lnTo>
                  <a:lnTo>
                    <a:pt x="173" y="189"/>
                  </a:lnTo>
                  <a:lnTo>
                    <a:pt x="159" y="181"/>
                  </a:lnTo>
                  <a:lnTo>
                    <a:pt x="145" y="173"/>
                  </a:lnTo>
                  <a:lnTo>
                    <a:pt x="132" y="163"/>
                  </a:lnTo>
                  <a:lnTo>
                    <a:pt x="119" y="155"/>
                  </a:lnTo>
                  <a:lnTo>
                    <a:pt x="108" y="147"/>
                  </a:lnTo>
                  <a:lnTo>
                    <a:pt x="96" y="138"/>
                  </a:lnTo>
                  <a:lnTo>
                    <a:pt x="85" y="130"/>
                  </a:lnTo>
                  <a:lnTo>
                    <a:pt x="76" y="121"/>
                  </a:lnTo>
                  <a:lnTo>
                    <a:pt x="67" y="112"/>
                  </a:lnTo>
                  <a:lnTo>
                    <a:pt x="57" y="104"/>
                  </a:lnTo>
                  <a:lnTo>
                    <a:pt x="49" y="96"/>
                  </a:lnTo>
                  <a:lnTo>
                    <a:pt x="42" y="86"/>
                  </a:lnTo>
                  <a:lnTo>
                    <a:pt x="35" y="78"/>
                  </a:lnTo>
                  <a:lnTo>
                    <a:pt x="28" y="69"/>
                  </a:lnTo>
                  <a:lnTo>
                    <a:pt x="22" y="61"/>
                  </a:lnTo>
                  <a:lnTo>
                    <a:pt x="18" y="53"/>
                  </a:lnTo>
                  <a:lnTo>
                    <a:pt x="13" y="43"/>
                  </a:lnTo>
                  <a:lnTo>
                    <a:pt x="10" y="35"/>
                  </a:lnTo>
                  <a:lnTo>
                    <a:pt x="6" y="26"/>
                  </a:lnTo>
                  <a:lnTo>
                    <a:pt x="4" y="18"/>
                  </a:lnTo>
                  <a:lnTo>
                    <a:pt x="1" y="8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9" name="任意多边形 248899">
            <a:extLst>
              <a:ext uri="{FF2B5EF4-FFF2-40B4-BE49-F238E27FC236}">
                <a16:creationId xmlns:a16="http://schemas.microsoft.com/office/drawing/2014/main" id="{AF8279E1-2AE3-2511-511D-E7FF948F494A}"/>
              </a:ext>
            </a:extLst>
          </p:cNvPr>
          <p:cNvSpPr>
            <a:spLocks noChangeAspect="1"/>
          </p:cNvSpPr>
          <p:nvPr/>
        </p:nvSpPr>
        <p:spPr>
          <a:xfrm>
            <a:off x="7229475" y="5921375"/>
            <a:ext cx="68263" cy="66675"/>
          </a:xfrm>
          <a:custGeom>
            <a:avLst/>
            <a:gdLst/>
            <a:ahLst/>
            <a:cxnLst/>
            <a:rect l="0" t="0" r="0" b="0"/>
            <a:pathLst>
              <a:path w="593" h="593">
                <a:moveTo>
                  <a:pt x="593" y="296"/>
                </a:moveTo>
                <a:lnTo>
                  <a:pt x="592" y="281"/>
                </a:lnTo>
                <a:lnTo>
                  <a:pt x="591" y="266"/>
                </a:lnTo>
                <a:lnTo>
                  <a:pt x="590" y="249"/>
                </a:lnTo>
                <a:lnTo>
                  <a:pt x="586" y="234"/>
                </a:lnTo>
                <a:lnTo>
                  <a:pt x="583" y="219"/>
                </a:lnTo>
                <a:lnTo>
                  <a:pt x="578" y="205"/>
                </a:lnTo>
                <a:lnTo>
                  <a:pt x="574" y="190"/>
                </a:lnTo>
                <a:lnTo>
                  <a:pt x="568" y="176"/>
                </a:lnTo>
                <a:lnTo>
                  <a:pt x="561" y="162"/>
                </a:lnTo>
                <a:lnTo>
                  <a:pt x="554" y="148"/>
                </a:lnTo>
                <a:lnTo>
                  <a:pt x="546" y="135"/>
                </a:lnTo>
                <a:lnTo>
                  <a:pt x="536" y="122"/>
                </a:lnTo>
                <a:lnTo>
                  <a:pt x="527" y="109"/>
                </a:lnTo>
                <a:lnTo>
                  <a:pt x="516" y="98"/>
                </a:lnTo>
                <a:lnTo>
                  <a:pt x="506" y="86"/>
                </a:lnTo>
                <a:lnTo>
                  <a:pt x="495" y="75"/>
                </a:lnTo>
                <a:lnTo>
                  <a:pt x="484" y="65"/>
                </a:lnTo>
                <a:lnTo>
                  <a:pt x="471" y="56"/>
                </a:lnTo>
                <a:lnTo>
                  <a:pt x="458" y="47"/>
                </a:lnTo>
                <a:lnTo>
                  <a:pt x="445" y="39"/>
                </a:lnTo>
                <a:lnTo>
                  <a:pt x="431" y="31"/>
                </a:lnTo>
                <a:lnTo>
                  <a:pt x="417" y="25"/>
                </a:lnTo>
                <a:lnTo>
                  <a:pt x="403" y="19"/>
                </a:lnTo>
                <a:lnTo>
                  <a:pt x="388" y="14"/>
                </a:lnTo>
                <a:lnTo>
                  <a:pt x="373" y="9"/>
                </a:lnTo>
                <a:lnTo>
                  <a:pt x="358" y="5"/>
                </a:lnTo>
                <a:lnTo>
                  <a:pt x="343" y="3"/>
                </a:lnTo>
                <a:lnTo>
                  <a:pt x="327" y="1"/>
                </a:lnTo>
                <a:lnTo>
                  <a:pt x="312" y="0"/>
                </a:lnTo>
                <a:lnTo>
                  <a:pt x="297" y="0"/>
                </a:lnTo>
                <a:lnTo>
                  <a:pt x="281" y="0"/>
                </a:lnTo>
                <a:lnTo>
                  <a:pt x="266" y="1"/>
                </a:lnTo>
                <a:lnTo>
                  <a:pt x="250" y="3"/>
                </a:lnTo>
                <a:lnTo>
                  <a:pt x="235" y="5"/>
                </a:lnTo>
                <a:lnTo>
                  <a:pt x="220" y="9"/>
                </a:lnTo>
                <a:lnTo>
                  <a:pt x="205" y="14"/>
                </a:lnTo>
                <a:lnTo>
                  <a:pt x="190" y="19"/>
                </a:lnTo>
                <a:lnTo>
                  <a:pt x="176" y="25"/>
                </a:lnTo>
                <a:lnTo>
                  <a:pt x="162" y="31"/>
                </a:lnTo>
                <a:lnTo>
                  <a:pt x="148" y="39"/>
                </a:lnTo>
                <a:lnTo>
                  <a:pt x="135" y="47"/>
                </a:lnTo>
                <a:lnTo>
                  <a:pt x="122" y="56"/>
                </a:lnTo>
                <a:lnTo>
                  <a:pt x="110" y="65"/>
                </a:lnTo>
                <a:lnTo>
                  <a:pt x="98" y="75"/>
                </a:lnTo>
                <a:lnTo>
                  <a:pt x="87" y="86"/>
                </a:lnTo>
                <a:lnTo>
                  <a:pt x="77" y="98"/>
                </a:lnTo>
                <a:lnTo>
                  <a:pt x="66" y="109"/>
                </a:lnTo>
                <a:lnTo>
                  <a:pt x="57" y="122"/>
                </a:lnTo>
                <a:lnTo>
                  <a:pt x="47" y="135"/>
                </a:lnTo>
                <a:lnTo>
                  <a:pt x="39" y="148"/>
                </a:lnTo>
                <a:lnTo>
                  <a:pt x="32" y="162"/>
                </a:lnTo>
                <a:lnTo>
                  <a:pt x="25" y="176"/>
                </a:lnTo>
                <a:lnTo>
                  <a:pt x="19" y="190"/>
                </a:lnTo>
                <a:lnTo>
                  <a:pt x="15" y="205"/>
                </a:lnTo>
                <a:lnTo>
                  <a:pt x="10" y="219"/>
                </a:lnTo>
                <a:lnTo>
                  <a:pt x="7" y="234"/>
                </a:lnTo>
                <a:lnTo>
                  <a:pt x="3" y="249"/>
                </a:lnTo>
                <a:lnTo>
                  <a:pt x="2" y="266"/>
                </a:lnTo>
                <a:lnTo>
                  <a:pt x="1" y="281"/>
                </a:lnTo>
                <a:lnTo>
                  <a:pt x="0" y="296"/>
                </a:lnTo>
                <a:lnTo>
                  <a:pt x="1" y="311"/>
                </a:lnTo>
                <a:lnTo>
                  <a:pt x="2" y="327"/>
                </a:lnTo>
                <a:lnTo>
                  <a:pt x="3" y="343"/>
                </a:lnTo>
                <a:lnTo>
                  <a:pt x="7" y="358"/>
                </a:lnTo>
                <a:lnTo>
                  <a:pt x="10" y="373"/>
                </a:lnTo>
                <a:lnTo>
                  <a:pt x="15" y="388"/>
                </a:lnTo>
                <a:lnTo>
                  <a:pt x="19" y="402"/>
                </a:lnTo>
                <a:lnTo>
                  <a:pt x="25" y="417"/>
                </a:lnTo>
                <a:lnTo>
                  <a:pt x="32" y="431"/>
                </a:lnTo>
                <a:lnTo>
                  <a:pt x="39" y="444"/>
                </a:lnTo>
                <a:lnTo>
                  <a:pt x="47" y="458"/>
                </a:lnTo>
                <a:lnTo>
                  <a:pt x="57" y="471"/>
                </a:lnTo>
                <a:lnTo>
                  <a:pt x="66" y="483"/>
                </a:lnTo>
                <a:lnTo>
                  <a:pt x="77" y="494"/>
                </a:lnTo>
                <a:lnTo>
                  <a:pt x="87" y="506"/>
                </a:lnTo>
                <a:lnTo>
                  <a:pt x="98" y="516"/>
                </a:lnTo>
                <a:lnTo>
                  <a:pt x="110" y="527"/>
                </a:lnTo>
                <a:lnTo>
                  <a:pt x="122" y="536"/>
                </a:lnTo>
                <a:lnTo>
                  <a:pt x="135" y="546"/>
                </a:lnTo>
                <a:lnTo>
                  <a:pt x="148" y="554"/>
                </a:lnTo>
                <a:lnTo>
                  <a:pt x="162" y="561"/>
                </a:lnTo>
                <a:lnTo>
                  <a:pt x="176" y="568"/>
                </a:lnTo>
                <a:lnTo>
                  <a:pt x="190" y="574"/>
                </a:lnTo>
                <a:lnTo>
                  <a:pt x="205" y="578"/>
                </a:lnTo>
                <a:lnTo>
                  <a:pt x="220" y="583"/>
                </a:lnTo>
                <a:lnTo>
                  <a:pt x="235" y="586"/>
                </a:lnTo>
                <a:lnTo>
                  <a:pt x="250" y="589"/>
                </a:lnTo>
                <a:lnTo>
                  <a:pt x="266" y="591"/>
                </a:lnTo>
                <a:lnTo>
                  <a:pt x="281" y="592"/>
                </a:lnTo>
                <a:lnTo>
                  <a:pt x="297" y="593"/>
                </a:lnTo>
                <a:lnTo>
                  <a:pt x="312" y="592"/>
                </a:lnTo>
                <a:lnTo>
                  <a:pt x="327" y="591"/>
                </a:lnTo>
                <a:lnTo>
                  <a:pt x="343" y="589"/>
                </a:lnTo>
                <a:lnTo>
                  <a:pt x="358" y="586"/>
                </a:lnTo>
                <a:lnTo>
                  <a:pt x="373" y="583"/>
                </a:lnTo>
                <a:lnTo>
                  <a:pt x="388" y="578"/>
                </a:lnTo>
                <a:lnTo>
                  <a:pt x="403" y="574"/>
                </a:lnTo>
                <a:lnTo>
                  <a:pt x="417" y="568"/>
                </a:lnTo>
                <a:lnTo>
                  <a:pt x="431" y="561"/>
                </a:lnTo>
                <a:lnTo>
                  <a:pt x="445" y="554"/>
                </a:lnTo>
                <a:lnTo>
                  <a:pt x="458" y="546"/>
                </a:lnTo>
                <a:lnTo>
                  <a:pt x="471" y="536"/>
                </a:lnTo>
                <a:lnTo>
                  <a:pt x="484" y="527"/>
                </a:lnTo>
                <a:lnTo>
                  <a:pt x="495" y="516"/>
                </a:lnTo>
                <a:lnTo>
                  <a:pt x="506" y="506"/>
                </a:lnTo>
                <a:lnTo>
                  <a:pt x="516" y="494"/>
                </a:lnTo>
                <a:lnTo>
                  <a:pt x="527" y="483"/>
                </a:lnTo>
                <a:lnTo>
                  <a:pt x="536" y="471"/>
                </a:lnTo>
                <a:lnTo>
                  <a:pt x="546" y="458"/>
                </a:lnTo>
                <a:lnTo>
                  <a:pt x="554" y="444"/>
                </a:lnTo>
                <a:lnTo>
                  <a:pt x="561" y="431"/>
                </a:lnTo>
                <a:lnTo>
                  <a:pt x="568" y="417"/>
                </a:lnTo>
                <a:lnTo>
                  <a:pt x="574" y="402"/>
                </a:lnTo>
                <a:lnTo>
                  <a:pt x="578" y="388"/>
                </a:lnTo>
                <a:lnTo>
                  <a:pt x="583" y="373"/>
                </a:lnTo>
                <a:lnTo>
                  <a:pt x="586" y="358"/>
                </a:lnTo>
                <a:lnTo>
                  <a:pt x="590" y="343"/>
                </a:lnTo>
                <a:lnTo>
                  <a:pt x="591" y="327"/>
                </a:lnTo>
                <a:lnTo>
                  <a:pt x="592" y="311"/>
                </a:lnTo>
                <a:lnTo>
                  <a:pt x="593" y="296"/>
                </a:lnTo>
              </a:path>
            </a:pathLst>
          </a:custGeom>
          <a:solidFill>
            <a:srgbClr val="00CC00"/>
          </a:solidFill>
          <a:ln w="38100" cap="flat" cmpd="sng">
            <a:solidFill>
              <a:srgbClr val="00CC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D14FBF5A-F689-E53E-1E4B-F8E8F0CD473E}"/>
              </a:ext>
            </a:extLst>
          </p:cNvPr>
          <p:cNvSpPr txBox="1"/>
          <p:nvPr/>
        </p:nvSpPr>
        <p:spPr>
          <a:xfrm>
            <a:off x="468313" y="2366963"/>
            <a:ext cx="8218487" cy="70788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Simplex" panose="00000400000000000000" pitchFamily="2" charset="0"/>
              </a:rPr>
              <a:t>   </a:t>
            </a:r>
            <a:r>
              <a:rPr lang="zh-CN" altLang="en-US" sz="2000" dirty="0">
                <a:latin typeface="Simplex" panose="00000400000000000000" pitchFamily="2" charset="0"/>
              </a:rPr>
              <a:t>螺纹的形成可看作是一个平面图形（如三角形、梯形、锯齿形等）沿着圆柱（圆锥）螺旋线运动而产生的。这个平面图形就是螺纹的</a:t>
            </a:r>
            <a:r>
              <a:rPr lang="zh-CN" altLang="en-US" sz="2000" dirty="0">
                <a:solidFill>
                  <a:srgbClr val="FF3300"/>
                </a:solidFill>
                <a:latin typeface="Simplex" panose="00000400000000000000" pitchFamily="2" charset="0"/>
              </a:rPr>
              <a:t>牙型</a:t>
            </a:r>
            <a:r>
              <a:rPr lang="zh-CN" altLang="en-US" sz="2000" dirty="0">
                <a:latin typeface="Simplex" panose="00000400000000000000" pitchFamily="2" charset="0"/>
              </a:rPr>
              <a:t>。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4C240711-E896-19F2-6300-C021B24E49CF}"/>
              </a:ext>
            </a:extLst>
          </p:cNvPr>
          <p:cNvSpPr txBox="1"/>
          <p:nvPr/>
        </p:nvSpPr>
        <p:spPr>
          <a:xfrm>
            <a:off x="3030822" y="55404"/>
            <a:ext cx="3571305" cy="519112"/>
          </a:xfrm>
          <a:prstGeom prst="rect">
            <a:avLst/>
          </a:prstGeom>
          <a:gradFill rotWithShape="0">
            <a:gsLst>
              <a:gs pos="0">
                <a:srgbClr val="FFCC00"/>
              </a:gs>
              <a:gs pos="50000">
                <a:srgbClr val="FFFFFF"/>
              </a:gs>
              <a:gs pos="100000">
                <a:srgbClr val="FFCC00"/>
              </a:gs>
            </a:gsLst>
            <a:lin ang="2700000" scaled="1"/>
            <a:tileRect/>
          </a:gradFill>
          <a:ln w="9525">
            <a:noFill/>
          </a:ln>
          <a:effectLst>
            <a:outerShdw sy="50000" kx="2453608" algn="br" rotWithShape="0">
              <a:srgbClr val="66CCFF"/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28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7.1  </a:t>
            </a:r>
            <a:r>
              <a:rPr lang="zh-CN" altLang="en-US" sz="28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螺    纹</a:t>
            </a: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7CCA7E94-2137-5399-BD1B-E76439212170}"/>
              </a:ext>
            </a:extLst>
          </p:cNvPr>
          <p:cNvSpPr txBox="1"/>
          <p:nvPr/>
        </p:nvSpPr>
        <p:spPr>
          <a:xfrm>
            <a:off x="395288" y="1194743"/>
            <a:ext cx="2736552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）螺纹的形成</a:t>
            </a:r>
            <a:endParaRPr lang="zh-CN" altLang="en-US" sz="2400" dirty="0">
              <a:solidFill>
                <a:srgbClr val="FF0000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970289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0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4" grpId="0"/>
      <p:bldP spid="15" grpId="0"/>
      <p:bldP spid="16" grpId="0" animBg="1"/>
      <p:bldP spid="35" grpId="0"/>
      <p:bldP spid="70" grpId="0"/>
      <p:bldP spid="7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43237C6B-77DD-5CD1-567E-359AEF604ECD}"/>
              </a:ext>
            </a:extLst>
          </p:cNvPr>
          <p:cNvSpPr/>
          <p:nvPr/>
        </p:nvSpPr>
        <p:spPr>
          <a:xfrm>
            <a:off x="467544" y="188640"/>
            <a:ext cx="4825360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连接螺钉的装配图（近似画法）</a:t>
            </a:r>
          </a:p>
        </p:txBody>
      </p:sp>
      <p:grpSp>
        <p:nvGrpSpPr>
          <p:cNvPr id="5" name="Group 2">
            <a:extLst>
              <a:ext uri="{FF2B5EF4-FFF2-40B4-BE49-F238E27FC236}">
                <a16:creationId xmlns:a16="http://schemas.microsoft.com/office/drawing/2014/main" id="{1B7A08A9-9DFF-488D-87D7-008A955A9B94}"/>
              </a:ext>
            </a:extLst>
          </p:cNvPr>
          <p:cNvGrpSpPr>
            <a:grpSpLocks/>
          </p:cNvGrpSpPr>
          <p:nvPr/>
        </p:nvGrpSpPr>
        <p:grpSpPr bwMode="auto">
          <a:xfrm>
            <a:off x="1207815" y="4823743"/>
            <a:ext cx="2528888" cy="1765300"/>
            <a:chOff x="2658" y="2792"/>
            <a:chExt cx="1593" cy="1112"/>
          </a:xfrm>
        </p:grpSpPr>
        <p:sp>
          <p:nvSpPr>
            <p:cNvPr id="6" name="Line 3">
              <a:extLst>
                <a:ext uri="{FF2B5EF4-FFF2-40B4-BE49-F238E27FC236}">
                  <a16:creationId xmlns:a16="http://schemas.microsoft.com/office/drawing/2014/main" id="{9E1A5E4D-B352-A194-657E-9718BE1E21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31" y="2792"/>
              <a:ext cx="1440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" name="Line 4">
              <a:extLst>
                <a:ext uri="{FF2B5EF4-FFF2-40B4-BE49-F238E27FC236}">
                  <a16:creationId xmlns:a16="http://schemas.microsoft.com/office/drawing/2014/main" id="{15540433-CF0F-065E-9A76-93EC57AA5C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26" y="3903"/>
              <a:ext cx="1445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EF2DB08A-F2DE-C307-88A4-4C6578E2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792"/>
              <a:ext cx="148" cy="1111"/>
            </a:xfrm>
            <a:custGeom>
              <a:avLst/>
              <a:gdLst>
                <a:gd name="T0" fmla="*/ 73 w 444"/>
                <a:gd name="T1" fmla="*/ 0 h 3335"/>
                <a:gd name="T2" fmla="*/ 48 w 444"/>
                <a:gd name="T3" fmla="*/ 71 h 3335"/>
                <a:gd name="T4" fmla="*/ 26 w 444"/>
                <a:gd name="T5" fmla="*/ 142 h 3335"/>
                <a:gd name="T6" fmla="*/ 17 w 444"/>
                <a:gd name="T7" fmla="*/ 178 h 3335"/>
                <a:gd name="T8" fmla="*/ 9 w 444"/>
                <a:gd name="T9" fmla="*/ 213 h 3335"/>
                <a:gd name="T10" fmla="*/ 3 w 444"/>
                <a:gd name="T11" fmla="*/ 248 h 3335"/>
                <a:gd name="T12" fmla="*/ 0 w 444"/>
                <a:gd name="T13" fmla="*/ 283 h 3335"/>
                <a:gd name="T14" fmla="*/ 0 w 444"/>
                <a:gd name="T15" fmla="*/ 318 h 3335"/>
                <a:gd name="T16" fmla="*/ 3 w 444"/>
                <a:gd name="T17" fmla="*/ 352 h 3335"/>
                <a:gd name="T18" fmla="*/ 9 w 444"/>
                <a:gd name="T19" fmla="*/ 387 h 3335"/>
                <a:gd name="T20" fmla="*/ 18 w 444"/>
                <a:gd name="T21" fmla="*/ 421 h 3335"/>
                <a:gd name="T22" fmla="*/ 29 w 444"/>
                <a:gd name="T23" fmla="*/ 455 h 3335"/>
                <a:gd name="T24" fmla="*/ 42 w 444"/>
                <a:gd name="T25" fmla="*/ 489 h 3335"/>
                <a:gd name="T26" fmla="*/ 70 w 444"/>
                <a:gd name="T27" fmla="*/ 558 h 3335"/>
                <a:gd name="T28" fmla="*/ 98 w 444"/>
                <a:gd name="T29" fmla="*/ 628 h 3335"/>
                <a:gd name="T30" fmla="*/ 110 w 444"/>
                <a:gd name="T31" fmla="*/ 663 h 3335"/>
                <a:gd name="T32" fmla="*/ 121 w 444"/>
                <a:gd name="T33" fmla="*/ 699 h 3335"/>
                <a:gd name="T34" fmla="*/ 131 w 444"/>
                <a:gd name="T35" fmla="*/ 734 h 3335"/>
                <a:gd name="T36" fmla="*/ 139 w 444"/>
                <a:gd name="T37" fmla="*/ 770 h 3335"/>
                <a:gd name="T38" fmla="*/ 145 w 444"/>
                <a:gd name="T39" fmla="*/ 805 h 3335"/>
                <a:gd name="T40" fmla="*/ 148 w 444"/>
                <a:gd name="T41" fmla="*/ 840 h 3335"/>
                <a:gd name="T42" fmla="*/ 148 w 444"/>
                <a:gd name="T43" fmla="*/ 875 h 3335"/>
                <a:gd name="T44" fmla="*/ 145 w 444"/>
                <a:gd name="T45" fmla="*/ 910 h 3335"/>
                <a:gd name="T46" fmla="*/ 138 w 444"/>
                <a:gd name="T47" fmla="*/ 944 h 3335"/>
                <a:gd name="T48" fmla="*/ 128 w 444"/>
                <a:gd name="T49" fmla="*/ 978 h 3335"/>
                <a:gd name="T50" fmla="*/ 115 w 444"/>
                <a:gd name="T51" fmla="*/ 1012 h 3335"/>
                <a:gd name="T52" fmla="*/ 100 w 444"/>
                <a:gd name="T53" fmla="*/ 1045 h 3335"/>
                <a:gd name="T54" fmla="*/ 68 w 444"/>
                <a:gd name="T55" fmla="*/ 1111 h 33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44" h="3335">
                  <a:moveTo>
                    <a:pt x="220" y="0"/>
                  </a:moveTo>
                  <a:lnTo>
                    <a:pt x="144" y="214"/>
                  </a:lnTo>
                  <a:lnTo>
                    <a:pt x="77" y="427"/>
                  </a:lnTo>
                  <a:lnTo>
                    <a:pt x="50" y="534"/>
                  </a:lnTo>
                  <a:lnTo>
                    <a:pt x="27" y="640"/>
                  </a:lnTo>
                  <a:lnTo>
                    <a:pt x="10" y="745"/>
                  </a:lnTo>
                  <a:lnTo>
                    <a:pt x="1" y="850"/>
                  </a:lnTo>
                  <a:lnTo>
                    <a:pt x="0" y="954"/>
                  </a:lnTo>
                  <a:lnTo>
                    <a:pt x="9" y="1058"/>
                  </a:lnTo>
                  <a:lnTo>
                    <a:pt x="27" y="1161"/>
                  </a:lnTo>
                  <a:lnTo>
                    <a:pt x="54" y="1263"/>
                  </a:lnTo>
                  <a:lnTo>
                    <a:pt x="87" y="1365"/>
                  </a:lnTo>
                  <a:lnTo>
                    <a:pt x="126" y="1468"/>
                  </a:lnTo>
                  <a:lnTo>
                    <a:pt x="210" y="1674"/>
                  </a:lnTo>
                  <a:lnTo>
                    <a:pt x="293" y="1884"/>
                  </a:lnTo>
                  <a:lnTo>
                    <a:pt x="330" y="1991"/>
                  </a:lnTo>
                  <a:lnTo>
                    <a:pt x="364" y="2097"/>
                  </a:lnTo>
                  <a:lnTo>
                    <a:pt x="394" y="2204"/>
                  </a:lnTo>
                  <a:lnTo>
                    <a:pt x="417" y="2311"/>
                  </a:lnTo>
                  <a:lnTo>
                    <a:pt x="434" y="2417"/>
                  </a:lnTo>
                  <a:lnTo>
                    <a:pt x="443" y="2523"/>
                  </a:lnTo>
                  <a:lnTo>
                    <a:pt x="444" y="2628"/>
                  </a:lnTo>
                  <a:lnTo>
                    <a:pt x="434" y="2731"/>
                  </a:lnTo>
                  <a:lnTo>
                    <a:pt x="413" y="2834"/>
                  </a:lnTo>
                  <a:lnTo>
                    <a:pt x="383" y="2935"/>
                  </a:lnTo>
                  <a:lnTo>
                    <a:pt x="344" y="3037"/>
                  </a:lnTo>
                  <a:lnTo>
                    <a:pt x="300" y="3137"/>
                  </a:lnTo>
                  <a:lnTo>
                    <a:pt x="203" y="33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235F4165-A855-846E-8CC9-9F71495E2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792"/>
              <a:ext cx="147" cy="1111"/>
            </a:xfrm>
            <a:custGeom>
              <a:avLst/>
              <a:gdLst>
                <a:gd name="T0" fmla="*/ 73 w 443"/>
                <a:gd name="T1" fmla="*/ 0 h 3335"/>
                <a:gd name="T2" fmla="*/ 48 w 443"/>
                <a:gd name="T3" fmla="*/ 71 h 3335"/>
                <a:gd name="T4" fmla="*/ 26 w 443"/>
                <a:gd name="T5" fmla="*/ 142 h 3335"/>
                <a:gd name="T6" fmla="*/ 16 w 443"/>
                <a:gd name="T7" fmla="*/ 178 h 3335"/>
                <a:gd name="T8" fmla="*/ 9 w 443"/>
                <a:gd name="T9" fmla="*/ 213 h 3335"/>
                <a:gd name="T10" fmla="*/ 3 w 443"/>
                <a:gd name="T11" fmla="*/ 248 h 3335"/>
                <a:gd name="T12" fmla="*/ 1 w 443"/>
                <a:gd name="T13" fmla="*/ 283 h 3335"/>
                <a:gd name="T14" fmla="*/ 0 w 443"/>
                <a:gd name="T15" fmla="*/ 318 h 3335"/>
                <a:gd name="T16" fmla="*/ 3 w 443"/>
                <a:gd name="T17" fmla="*/ 352 h 3335"/>
                <a:gd name="T18" fmla="*/ 9 w 443"/>
                <a:gd name="T19" fmla="*/ 387 h 3335"/>
                <a:gd name="T20" fmla="*/ 18 w 443"/>
                <a:gd name="T21" fmla="*/ 421 h 3335"/>
                <a:gd name="T22" fmla="*/ 29 w 443"/>
                <a:gd name="T23" fmla="*/ 455 h 3335"/>
                <a:gd name="T24" fmla="*/ 42 w 443"/>
                <a:gd name="T25" fmla="*/ 489 h 3335"/>
                <a:gd name="T26" fmla="*/ 70 w 443"/>
                <a:gd name="T27" fmla="*/ 558 h 3335"/>
                <a:gd name="T28" fmla="*/ 97 w 443"/>
                <a:gd name="T29" fmla="*/ 628 h 3335"/>
                <a:gd name="T30" fmla="*/ 110 w 443"/>
                <a:gd name="T31" fmla="*/ 663 h 3335"/>
                <a:gd name="T32" fmla="*/ 121 w 443"/>
                <a:gd name="T33" fmla="*/ 699 h 3335"/>
                <a:gd name="T34" fmla="*/ 131 w 443"/>
                <a:gd name="T35" fmla="*/ 734 h 3335"/>
                <a:gd name="T36" fmla="*/ 138 w 443"/>
                <a:gd name="T37" fmla="*/ 770 h 3335"/>
                <a:gd name="T38" fmla="*/ 144 w 443"/>
                <a:gd name="T39" fmla="*/ 805 h 3335"/>
                <a:gd name="T40" fmla="*/ 147 w 443"/>
                <a:gd name="T41" fmla="*/ 840 h 3335"/>
                <a:gd name="T42" fmla="*/ 147 w 443"/>
                <a:gd name="T43" fmla="*/ 875 h 3335"/>
                <a:gd name="T44" fmla="*/ 144 w 443"/>
                <a:gd name="T45" fmla="*/ 910 h 3335"/>
                <a:gd name="T46" fmla="*/ 137 w 443"/>
                <a:gd name="T47" fmla="*/ 944 h 3335"/>
                <a:gd name="T48" fmla="*/ 127 w 443"/>
                <a:gd name="T49" fmla="*/ 978 h 3335"/>
                <a:gd name="T50" fmla="*/ 114 w 443"/>
                <a:gd name="T51" fmla="*/ 1012 h 3335"/>
                <a:gd name="T52" fmla="*/ 100 w 443"/>
                <a:gd name="T53" fmla="*/ 1045 h 3335"/>
                <a:gd name="T54" fmla="*/ 67 w 443"/>
                <a:gd name="T55" fmla="*/ 1111 h 33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43" h="3335">
                  <a:moveTo>
                    <a:pt x="220" y="0"/>
                  </a:moveTo>
                  <a:lnTo>
                    <a:pt x="144" y="214"/>
                  </a:lnTo>
                  <a:lnTo>
                    <a:pt x="77" y="427"/>
                  </a:lnTo>
                  <a:lnTo>
                    <a:pt x="49" y="534"/>
                  </a:lnTo>
                  <a:lnTo>
                    <a:pt x="27" y="640"/>
                  </a:lnTo>
                  <a:lnTo>
                    <a:pt x="10" y="745"/>
                  </a:lnTo>
                  <a:lnTo>
                    <a:pt x="2" y="850"/>
                  </a:lnTo>
                  <a:lnTo>
                    <a:pt x="0" y="954"/>
                  </a:lnTo>
                  <a:lnTo>
                    <a:pt x="9" y="1058"/>
                  </a:lnTo>
                  <a:lnTo>
                    <a:pt x="27" y="1161"/>
                  </a:lnTo>
                  <a:lnTo>
                    <a:pt x="54" y="1263"/>
                  </a:lnTo>
                  <a:lnTo>
                    <a:pt x="87" y="1365"/>
                  </a:lnTo>
                  <a:lnTo>
                    <a:pt x="126" y="1468"/>
                  </a:lnTo>
                  <a:lnTo>
                    <a:pt x="210" y="1674"/>
                  </a:lnTo>
                  <a:lnTo>
                    <a:pt x="292" y="1884"/>
                  </a:lnTo>
                  <a:lnTo>
                    <a:pt x="330" y="1991"/>
                  </a:lnTo>
                  <a:lnTo>
                    <a:pt x="364" y="2097"/>
                  </a:lnTo>
                  <a:lnTo>
                    <a:pt x="394" y="2204"/>
                  </a:lnTo>
                  <a:lnTo>
                    <a:pt x="417" y="2311"/>
                  </a:lnTo>
                  <a:lnTo>
                    <a:pt x="434" y="2417"/>
                  </a:lnTo>
                  <a:lnTo>
                    <a:pt x="443" y="2523"/>
                  </a:lnTo>
                  <a:lnTo>
                    <a:pt x="443" y="2628"/>
                  </a:lnTo>
                  <a:lnTo>
                    <a:pt x="434" y="2731"/>
                  </a:lnTo>
                  <a:lnTo>
                    <a:pt x="413" y="2834"/>
                  </a:lnTo>
                  <a:lnTo>
                    <a:pt x="383" y="2935"/>
                  </a:lnTo>
                  <a:lnTo>
                    <a:pt x="344" y="3037"/>
                  </a:lnTo>
                  <a:lnTo>
                    <a:pt x="300" y="3137"/>
                  </a:lnTo>
                  <a:lnTo>
                    <a:pt x="203" y="33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7">
            <a:extLst>
              <a:ext uri="{FF2B5EF4-FFF2-40B4-BE49-F238E27FC236}">
                <a16:creationId xmlns:a16="http://schemas.microsoft.com/office/drawing/2014/main" id="{9648FD6D-7FEA-3F21-3184-A925B9A6F35F}"/>
              </a:ext>
            </a:extLst>
          </p:cNvPr>
          <p:cNvGrpSpPr>
            <a:grpSpLocks/>
          </p:cNvGrpSpPr>
          <p:nvPr/>
        </p:nvGrpSpPr>
        <p:grpSpPr bwMode="auto">
          <a:xfrm>
            <a:off x="1331640" y="1340768"/>
            <a:ext cx="2290763" cy="2595563"/>
            <a:chOff x="2736" y="598"/>
            <a:chExt cx="1443" cy="1635"/>
          </a:xfrm>
        </p:grpSpPr>
        <p:sp>
          <p:nvSpPr>
            <p:cNvPr id="11" name="Line 8">
              <a:extLst>
                <a:ext uri="{FF2B5EF4-FFF2-40B4-BE49-F238E27FC236}">
                  <a16:creationId xmlns:a16="http://schemas.microsoft.com/office/drawing/2014/main" id="{1B86540E-3026-6EF9-EF02-A62A2EDFF8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60" y="2170"/>
              <a:ext cx="62" cy="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" name="Group 9">
              <a:extLst>
                <a:ext uri="{FF2B5EF4-FFF2-40B4-BE49-F238E27FC236}">
                  <a16:creationId xmlns:a16="http://schemas.microsoft.com/office/drawing/2014/main" id="{A3D4F66A-C137-6ED7-A177-D812FFDED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6" y="598"/>
              <a:ext cx="1443" cy="1635"/>
              <a:chOff x="2736" y="598"/>
              <a:chExt cx="1443" cy="1635"/>
            </a:xfrm>
          </p:grpSpPr>
          <p:sp>
            <p:nvSpPr>
              <p:cNvPr id="13" name="Line 10">
                <a:extLst>
                  <a:ext uri="{FF2B5EF4-FFF2-40B4-BE49-F238E27FC236}">
                    <a16:creationId xmlns:a16="http://schemas.microsoft.com/office/drawing/2014/main" id="{2BD53D38-A84F-414B-072D-CFE040B4B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1" y="1979"/>
                <a:ext cx="199" cy="10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" name="Line 11">
                <a:extLst>
                  <a:ext uri="{FF2B5EF4-FFF2-40B4-BE49-F238E27FC236}">
                    <a16:creationId xmlns:a16="http://schemas.microsoft.com/office/drawing/2014/main" id="{728398D4-6E20-4B67-ADA9-956C80925C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598"/>
                <a:ext cx="1" cy="395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" name="Line 12">
                <a:extLst>
                  <a:ext uri="{FF2B5EF4-FFF2-40B4-BE49-F238E27FC236}">
                    <a16:creationId xmlns:a16="http://schemas.microsoft.com/office/drawing/2014/main" id="{36B85A8D-8E37-14EE-B3FF-24C9BC776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1" y="1979"/>
                <a:ext cx="397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" name="Line 13">
                <a:extLst>
                  <a:ext uri="{FF2B5EF4-FFF2-40B4-BE49-F238E27FC236}">
                    <a16:creationId xmlns:a16="http://schemas.microsoft.com/office/drawing/2014/main" id="{7C490650-E6F5-C1DD-DB18-3B929206C8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5" y="1749"/>
                <a:ext cx="525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7" name="Line 14">
                <a:extLst>
                  <a:ext uri="{FF2B5EF4-FFF2-40B4-BE49-F238E27FC236}">
                    <a16:creationId xmlns:a16="http://schemas.microsoft.com/office/drawing/2014/main" id="{8168EF09-13D9-3096-D9F2-349564416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6" y="2232"/>
                <a:ext cx="1443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8" name="Line 15">
                <a:extLst>
                  <a:ext uri="{FF2B5EF4-FFF2-40B4-BE49-F238E27FC236}">
                    <a16:creationId xmlns:a16="http://schemas.microsoft.com/office/drawing/2014/main" id="{BB72F9CC-B9D8-6AD8-C90F-F22C9305C2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4" y="598"/>
                <a:ext cx="1" cy="395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" name="Line 16">
                <a:extLst>
                  <a:ext uri="{FF2B5EF4-FFF2-40B4-BE49-F238E27FC236}">
                    <a16:creationId xmlns:a16="http://schemas.microsoft.com/office/drawing/2014/main" id="{5F1ACA8C-76D0-0C6F-4F7A-70E14344D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36" y="598"/>
                <a:ext cx="19" cy="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" name="Line 17">
                <a:extLst>
                  <a:ext uri="{FF2B5EF4-FFF2-40B4-BE49-F238E27FC236}">
                    <a16:creationId xmlns:a16="http://schemas.microsoft.com/office/drawing/2014/main" id="{C55A2813-953B-C88A-F90E-2418819DF2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36" y="598"/>
                <a:ext cx="166" cy="16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1" name="Line 18">
                <a:extLst>
                  <a:ext uri="{FF2B5EF4-FFF2-40B4-BE49-F238E27FC236}">
                    <a16:creationId xmlns:a16="http://schemas.microsoft.com/office/drawing/2014/main" id="{7FACBCB2-6131-F99B-E29D-69E6B4C80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736" y="598"/>
                <a:ext cx="313" cy="3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2" name="Line 19">
                <a:extLst>
                  <a:ext uri="{FF2B5EF4-FFF2-40B4-BE49-F238E27FC236}">
                    <a16:creationId xmlns:a16="http://schemas.microsoft.com/office/drawing/2014/main" id="{9A70AE6C-12DF-AFB4-F822-36F6F86EE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03" y="661"/>
                <a:ext cx="331" cy="33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3" name="Line 20">
                <a:extLst>
                  <a:ext uri="{FF2B5EF4-FFF2-40B4-BE49-F238E27FC236}">
                    <a16:creationId xmlns:a16="http://schemas.microsoft.com/office/drawing/2014/main" id="{65458A19-BA0F-5DED-55F7-8CD3444FE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950" y="808"/>
                <a:ext cx="184" cy="1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4" name="Line 21">
                <a:extLst>
                  <a:ext uri="{FF2B5EF4-FFF2-40B4-BE49-F238E27FC236}">
                    <a16:creationId xmlns:a16="http://schemas.microsoft.com/office/drawing/2014/main" id="{44555DF5-3DB3-BE72-30D1-EB847B4A53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97" y="956"/>
                <a:ext cx="37" cy="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5" name="Line 22">
                <a:extLst>
                  <a:ext uri="{FF2B5EF4-FFF2-40B4-BE49-F238E27FC236}">
                    <a16:creationId xmlns:a16="http://schemas.microsoft.com/office/drawing/2014/main" id="{65AA2408-93B6-66E8-47A3-34B5864908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6" y="598"/>
                <a:ext cx="146" cy="1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6" name="Line 23">
                <a:extLst>
                  <a:ext uri="{FF2B5EF4-FFF2-40B4-BE49-F238E27FC236}">
                    <a16:creationId xmlns:a16="http://schemas.microsoft.com/office/drawing/2014/main" id="{5F7AC7C6-3A67-BABD-E582-78CD4D02E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86" y="598"/>
                <a:ext cx="293" cy="29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7" name="Line 24">
                <a:extLst>
                  <a:ext uri="{FF2B5EF4-FFF2-40B4-BE49-F238E27FC236}">
                    <a16:creationId xmlns:a16="http://schemas.microsoft.com/office/drawing/2014/main" id="{73D8E2DF-B710-4D41-B0E3-8540CDE262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3" y="646"/>
                <a:ext cx="346" cy="34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8" name="Line 25">
                <a:extLst>
                  <a:ext uri="{FF2B5EF4-FFF2-40B4-BE49-F238E27FC236}">
                    <a16:creationId xmlns:a16="http://schemas.microsoft.com/office/drawing/2014/main" id="{4E02B643-CE36-8031-C73E-329A6DA7E9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0" y="794"/>
                <a:ext cx="199" cy="19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" name="Line 26">
                <a:extLst>
                  <a:ext uri="{FF2B5EF4-FFF2-40B4-BE49-F238E27FC236}">
                    <a16:creationId xmlns:a16="http://schemas.microsoft.com/office/drawing/2014/main" id="{5B03B339-1EBF-447E-06A3-B87C355B04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28" y="942"/>
                <a:ext cx="51" cy="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" name="Line 27">
                <a:extLst>
                  <a:ext uri="{FF2B5EF4-FFF2-40B4-BE49-F238E27FC236}">
                    <a16:creationId xmlns:a16="http://schemas.microsoft.com/office/drawing/2014/main" id="{8B065B16-7B2D-7ADD-0C38-8C522FCCB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6" y="598"/>
                <a:ext cx="1443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1" name="Line 28">
                <a:extLst>
                  <a:ext uri="{FF2B5EF4-FFF2-40B4-BE49-F238E27FC236}">
                    <a16:creationId xmlns:a16="http://schemas.microsoft.com/office/drawing/2014/main" id="{4A033561-55F7-6B41-3B20-0832FCEA9A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36" y="993"/>
                <a:ext cx="1443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" name="Line 29">
                <a:extLst>
                  <a:ext uri="{FF2B5EF4-FFF2-40B4-BE49-F238E27FC236}">
                    <a16:creationId xmlns:a16="http://schemas.microsoft.com/office/drawing/2014/main" id="{F04DF99D-2C14-CBF8-7E1F-B10647EE3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95" y="993"/>
                <a:ext cx="1" cy="7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3" name="Line 30">
                <a:extLst>
                  <a:ext uri="{FF2B5EF4-FFF2-40B4-BE49-F238E27FC236}">
                    <a16:creationId xmlns:a16="http://schemas.microsoft.com/office/drawing/2014/main" id="{F65F3DEE-203F-127E-BCCE-F018E6AFE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24" y="993"/>
                <a:ext cx="1" cy="75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" name="Line 31">
                <a:extLst>
                  <a:ext uri="{FF2B5EF4-FFF2-40B4-BE49-F238E27FC236}">
                    <a16:creationId xmlns:a16="http://schemas.microsoft.com/office/drawing/2014/main" id="{92A901C0-366B-0B2C-BC6A-A86BB54898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61" y="993"/>
                <a:ext cx="1" cy="986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5" name="Line 32">
                <a:extLst>
                  <a:ext uri="{FF2B5EF4-FFF2-40B4-BE49-F238E27FC236}">
                    <a16:creationId xmlns:a16="http://schemas.microsoft.com/office/drawing/2014/main" id="{C839366F-81F1-FDD8-8DA6-29CD9D988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658" y="993"/>
                <a:ext cx="1" cy="986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" name="Line 33">
                <a:extLst>
                  <a:ext uri="{FF2B5EF4-FFF2-40B4-BE49-F238E27FC236}">
                    <a16:creationId xmlns:a16="http://schemas.microsoft.com/office/drawing/2014/main" id="{85934FB1-5F6F-357E-FB0B-57F81DBC7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60" y="1979"/>
                <a:ext cx="198" cy="10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7" name="Line 34">
                <a:extLst>
                  <a:ext uri="{FF2B5EF4-FFF2-40B4-BE49-F238E27FC236}">
                    <a16:creationId xmlns:a16="http://schemas.microsoft.com/office/drawing/2014/main" id="{38FB61E9-9037-9A40-7F77-115F36DD8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2182"/>
                <a:ext cx="50" cy="5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8" name="Line 35">
                <a:extLst>
                  <a:ext uri="{FF2B5EF4-FFF2-40B4-BE49-F238E27FC236}">
                    <a16:creationId xmlns:a16="http://schemas.microsoft.com/office/drawing/2014/main" id="{D8D111DE-F8CE-FD2D-25E3-282A4AF9BD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2034"/>
                <a:ext cx="197" cy="19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9" name="Line 36">
                <a:extLst>
                  <a:ext uri="{FF2B5EF4-FFF2-40B4-BE49-F238E27FC236}">
                    <a16:creationId xmlns:a16="http://schemas.microsoft.com/office/drawing/2014/main" id="{4461D6F3-9862-C4E4-7D5F-F84FCD529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887"/>
                <a:ext cx="344" cy="34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0" name="Line 37">
                <a:extLst>
                  <a:ext uri="{FF2B5EF4-FFF2-40B4-BE49-F238E27FC236}">
                    <a16:creationId xmlns:a16="http://schemas.microsoft.com/office/drawing/2014/main" id="{6A3D7641-C48A-37D3-FB22-1AE655629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739"/>
                <a:ext cx="492" cy="49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1" name="Line 38">
                <a:extLst>
                  <a:ext uri="{FF2B5EF4-FFF2-40B4-BE49-F238E27FC236}">
                    <a16:creationId xmlns:a16="http://schemas.microsoft.com/office/drawing/2014/main" id="{AC29B451-EB81-A6F0-3CEC-63BA6F6B0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592"/>
                <a:ext cx="639" cy="6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2" name="Line 39">
                <a:extLst>
                  <a:ext uri="{FF2B5EF4-FFF2-40B4-BE49-F238E27FC236}">
                    <a16:creationId xmlns:a16="http://schemas.microsoft.com/office/drawing/2014/main" id="{7FD56DC6-CFB6-C14C-EF4A-979CD2E9DC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444"/>
                <a:ext cx="525" cy="5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3" name="Line 40">
                <a:extLst>
                  <a:ext uri="{FF2B5EF4-FFF2-40B4-BE49-F238E27FC236}">
                    <a16:creationId xmlns:a16="http://schemas.microsoft.com/office/drawing/2014/main" id="{FE8319B1-F674-7B81-03BD-EB328A7E0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278" y="1988"/>
                <a:ext cx="182" cy="18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" name="Line 41">
                <a:extLst>
                  <a:ext uri="{FF2B5EF4-FFF2-40B4-BE49-F238E27FC236}">
                    <a16:creationId xmlns:a16="http://schemas.microsoft.com/office/drawing/2014/main" id="{1DCA5E72-093A-BD09-2E4F-77985F550F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98" y="2060"/>
                <a:ext cx="171" cy="17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5" name="Line 42">
                <a:extLst>
                  <a:ext uri="{FF2B5EF4-FFF2-40B4-BE49-F238E27FC236}">
                    <a16:creationId xmlns:a16="http://schemas.microsoft.com/office/drawing/2014/main" id="{12AEAE63-78E3-E8C4-DB61-B86588D749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296"/>
                <a:ext cx="525" cy="52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6" name="Line 43">
                <a:extLst>
                  <a:ext uri="{FF2B5EF4-FFF2-40B4-BE49-F238E27FC236}">
                    <a16:creationId xmlns:a16="http://schemas.microsoft.com/office/drawing/2014/main" id="{5254932D-E933-EE70-0808-995A59100A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596" y="2011"/>
                <a:ext cx="220" cy="2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" name="Line 44">
                <a:extLst>
                  <a:ext uri="{FF2B5EF4-FFF2-40B4-BE49-F238E27FC236}">
                    <a16:creationId xmlns:a16="http://schemas.microsoft.com/office/drawing/2014/main" id="{B59D000E-5A02-CBFB-BE5B-18E720696F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149"/>
                <a:ext cx="525" cy="5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8" name="Line 45">
                <a:extLst>
                  <a:ext uri="{FF2B5EF4-FFF2-40B4-BE49-F238E27FC236}">
                    <a16:creationId xmlns:a16="http://schemas.microsoft.com/office/drawing/2014/main" id="{A559E7FC-B4C0-191B-1F8D-8419DD13E4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926"/>
                <a:ext cx="305" cy="30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9" name="Line 46">
                <a:extLst>
                  <a:ext uri="{FF2B5EF4-FFF2-40B4-BE49-F238E27FC236}">
                    <a16:creationId xmlns:a16="http://schemas.microsoft.com/office/drawing/2014/main" id="{FDDDF15D-DA0A-D319-1D8B-DAB738317D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736" y="1001"/>
                <a:ext cx="525" cy="5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0" name="Line 47">
                <a:extLst>
                  <a:ext uri="{FF2B5EF4-FFF2-40B4-BE49-F238E27FC236}">
                    <a16:creationId xmlns:a16="http://schemas.microsoft.com/office/drawing/2014/main" id="{16F09080-C8D4-6FD3-9EB8-2CA3C3ED2C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779"/>
                <a:ext cx="453" cy="45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1" name="Line 48">
                <a:extLst>
                  <a:ext uri="{FF2B5EF4-FFF2-40B4-BE49-F238E27FC236}">
                    <a16:creationId xmlns:a16="http://schemas.microsoft.com/office/drawing/2014/main" id="{4BE2424D-F6EB-4576-51C6-997433CD9F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75" y="993"/>
                <a:ext cx="386" cy="3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2" name="Line 49">
                <a:extLst>
                  <a:ext uri="{FF2B5EF4-FFF2-40B4-BE49-F238E27FC236}">
                    <a16:creationId xmlns:a16="http://schemas.microsoft.com/office/drawing/2014/main" id="{2325F3C8-44E8-48CD-16FC-32A6E62690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631"/>
                <a:ext cx="521" cy="5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3" name="Line 50">
                <a:extLst>
                  <a:ext uri="{FF2B5EF4-FFF2-40B4-BE49-F238E27FC236}">
                    <a16:creationId xmlns:a16="http://schemas.microsoft.com/office/drawing/2014/main" id="{9A84D48C-331F-75F3-5354-F10D9E9581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022" y="993"/>
                <a:ext cx="239" cy="23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4" name="Line 51">
                <a:extLst>
                  <a:ext uri="{FF2B5EF4-FFF2-40B4-BE49-F238E27FC236}">
                    <a16:creationId xmlns:a16="http://schemas.microsoft.com/office/drawing/2014/main" id="{E6403BF4-B86C-9285-B24C-A774BA1227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483"/>
                <a:ext cx="521" cy="5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5" name="Line 52">
                <a:extLst>
                  <a:ext uri="{FF2B5EF4-FFF2-40B4-BE49-F238E27FC236}">
                    <a16:creationId xmlns:a16="http://schemas.microsoft.com/office/drawing/2014/main" id="{0658E7C8-CBE6-633E-B009-17D3983D4F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69" y="993"/>
                <a:ext cx="92" cy="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6" name="Line 53">
                <a:extLst>
                  <a:ext uri="{FF2B5EF4-FFF2-40B4-BE49-F238E27FC236}">
                    <a16:creationId xmlns:a16="http://schemas.microsoft.com/office/drawing/2014/main" id="{1DDDDFD8-3EA4-D6BB-E161-43ED3AB01C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336"/>
                <a:ext cx="521" cy="5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7" name="Line 54">
                <a:extLst>
                  <a:ext uri="{FF2B5EF4-FFF2-40B4-BE49-F238E27FC236}">
                    <a16:creationId xmlns:a16="http://schemas.microsoft.com/office/drawing/2014/main" id="{D4941586-036E-F2EB-37A9-741E94C81F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188"/>
                <a:ext cx="521" cy="52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8" name="Line 55">
                <a:extLst>
                  <a:ext uri="{FF2B5EF4-FFF2-40B4-BE49-F238E27FC236}">
                    <a16:creationId xmlns:a16="http://schemas.microsoft.com/office/drawing/2014/main" id="{077CD3BA-B706-0D33-2559-E10EFDDD08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58" y="1041"/>
                <a:ext cx="521" cy="5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9" name="Line 56">
                <a:extLst>
                  <a:ext uri="{FF2B5EF4-FFF2-40B4-BE49-F238E27FC236}">
                    <a16:creationId xmlns:a16="http://schemas.microsoft.com/office/drawing/2014/main" id="{4EB8AE22-F3EE-9B22-38A4-7EFDBFE1BC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758" y="993"/>
                <a:ext cx="421" cy="4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0" name="Line 57">
                <a:extLst>
                  <a:ext uri="{FF2B5EF4-FFF2-40B4-BE49-F238E27FC236}">
                    <a16:creationId xmlns:a16="http://schemas.microsoft.com/office/drawing/2014/main" id="{5C5D7CA2-194D-2508-7060-104CE9EF5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05" y="993"/>
                <a:ext cx="274" cy="2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1" name="Line 58">
                <a:extLst>
                  <a:ext uri="{FF2B5EF4-FFF2-40B4-BE49-F238E27FC236}">
                    <a16:creationId xmlns:a16="http://schemas.microsoft.com/office/drawing/2014/main" id="{AAAA10A2-B63C-EBC6-A300-BE8B95D27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052" y="993"/>
                <a:ext cx="127" cy="1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62" name="Group 59">
            <a:extLst>
              <a:ext uri="{FF2B5EF4-FFF2-40B4-BE49-F238E27FC236}">
                <a16:creationId xmlns:a16="http://schemas.microsoft.com/office/drawing/2014/main" id="{2275BF79-A256-68CD-194C-234E0C9C3775}"/>
              </a:ext>
            </a:extLst>
          </p:cNvPr>
          <p:cNvGrpSpPr>
            <a:grpSpLocks/>
          </p:cNvGrpSpPr>
          <p:nvPr/>
        </p:nvGrpSpPr>
        <p:grpSpPr bwMode="auto">
          <a:xfrm>
            <a:off x="1842815" y="907381"/>
            <a:ext cx="1258888" cy="1882775"/>
            <a:chOff x="912" y="314"/>
            <a:chExt cx="793" cy="1186"/>
          </a:xfrm>
        </p:grpSpPr>
        <p:sp>
          <p:nvSpPr>
            <p:cNvPr id="63" name="Rectangle 60">
              <a:extLst>
                <a:ext uri="{FF2B5EF4-FFF2-40B4-BE49-F238E27FC236}">
                  <a16:creationId xmlns:a16="http://schemas.microsoft.com/office/drawing/2014/main" id="{51E114D1-551C-C15E-BAF8-02D9FD326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5" y="582"/>
              <a:ext cx="528" cy="912"/>
            </a:xfrm>
            <a:prstGeom prst="rect">
              <a:avLst/>
            </a:prstGeom>
            <a:solidFill>
              <a:srgbClr val="CCECFF"/>
            </a:solidFill>
            <a:ln w="38100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64" name="Line 61">
              <a:extLst>
                <a:ext uri="{FF2B5EF4-FFF2-40B4-BE49-F238E27FC236}">
                  <a16:creationId xmlns:a16="http://schemas.microsoft.com/office/drawing/2014/main" id="{F20F4F16-A0B2-F438-1EF4-A56AB08A9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1" y="796"/>
              <a:ext cx="521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5" name="Line 62">
              <a:extLst>
                <a:ext uri="{FF2B5EF4-FFF2-40B4-BE49-F238E27FC236}">
                  <a16:creationId xmlns:a16="http://schemas.microsoft.com/office/drawing/2014/main" id="{440394B7-81B8-19BF-0B5C-3A5AC3C38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789"/>
              <a:ext cx="0" cy="703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6" name="Line 63">
              <a:extLst>
                <a:ext uri="{FF2B5EF4-FFF2-40B4-BE49-F238E27FC236}">
                  <a16:creationId xmlns:a16="http://schemas.microsoft.com/office/drawing/2014/main" id="{D859C0A7-2C1D-FD87-3D78-FF660C064A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797"/>
              <a:ext cx="0" cy="703"/>
            </a:xfrm>
            <a:prstGeom prst="line">
              <a:avLst/>
            </a:prstGeom>
            <a:noFill/>
            <a:ln w="9525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67" name="Group 64">
              <a:extLst>
                <a:ext uri="{FF2B5EF4-FFF2-40B4-BE49-F238E27FC236}">
                  <a16:creationId xmlns:a16="http://schemas.microsoft.com/office/drawing/2014/main" id="{C0E42EAB-E119-04C3-F978-272A6BC033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12" y="314"/>
              <a:ext cx="793" cy="275"/>
              <a:chOff x="912" y="314"/>
              <a:chExt cx="793" cy="275"/>
            </a:xfrm>
          </p:grpSpPr>
          <p:sp>
            <p:nvSpPr>
              <p:cNvPr id="68" name="Line 65">
                <a:extLst>
                  <a:ext uri="{FF2B5EF4-FFF2-40B4-BE49-F238E27FC236}">
                    <a16:creationId xmlns:a16="http://schemas.microsoft.com/office/drawing/2014/main" id="{9EFFD70F-9EA7-82CF-CEAF-BF2271A63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96" y="317"/>
                <a:ext cx="308" cy="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69" name="Line 66">
                <a:extLst>
                  <a:ext uri="{FF2B5EF4-FFF2-40B4-BE49-F238E27FC236}">
                    <a16:creationId xmlns:a16="http://schemas.microsoft.com/office/drawing/2014/main" id="{AD41ED8B-F481-3F7A-026E-3F8300A646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0" y="314"/>
                <a:ext cx="329" cy="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70" name="Line 67">
                <a:extLst>
                  <a:ext uri="{FF2B5EF4-FFF2-40B4-BE49-F238E27FC236}">
                    <a16:creationId xmlns:a16="http://schemas.microsoft.com/office/drawing/2014/main" id="{B9F5D282-9205-BA1D-A780-4B8A407481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6" y="317"/>
                <a:ext cx="0" cy="272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71" name="Line 68">
                <a:extLst>
                  <a:ext uri="{FF2B5EF4-FFF2-40B4-BE49-F238E27FC236}">
                    <a16:creationId xmlns:a16="http://schemas.microsoft.com/office/drawing/2014/main" id="{7FED6FE8-CC1A-5041-59BF-74B3B58DE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20" y="317"/>
                <a:ext cx="0" cy="272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72" name="Line 69">
                <a:extLst>
                  <a:ext uri="{FF2B5EF4-FFF2-40B4-BE49-F238E27FC236}">
                    <a16:creationId xmlns:a16="http://schemas.microsoft.com/office/drawing/2014/main" id="{91C7C3A8-1A60-0AB1-31EB-0BDB791F5D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0" y="317"/>
                <a:ext cx="0" cy="136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73" name="Line 70">
                <a:extLst>
                  <a:ext uri="{FF2B5EF4-FFF2-40B4-BE49-F238E27FC236}">
                    <a16:creationId xmlns:a16="http://schemas.microsoft.com/office/drawing/2014/main" id="{66E70440-8A13-8263-C5B2-F29C5C6882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5" y="314"/>
                <a:ext cx="0" cy="154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74" name="Line 71">
                <a:extLst>
                  <a:ext uri="{FF2B5EF4-FFF2-40B4-BE49-F238E27FC236}">
                    <a16:creationId xmlns:a16="http://schemas.microsoft.com/office/drawing/2014/main" id="{BCC671BD-F7BA-660B-E1A5-F42F3849F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49" y="453"/>
                <a:ext cx="159" cy="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75" name="Line 72">
                <a:extLst>
                  <a:ext uri="{FF2B5EF4-FFF2-40B4-BE49-F238E27FC236}">
                    <a16:creationId xmlns:a16="http://schemas.microsoft.com/office/drawing/2014/main" id="{91A7ABD7-15E7-3984-E4AA-C92348406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12" y="579"/>
                <a:ext cx="793" cy="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6" name="Group 73">
            <a:extLst>
              <a:ext uri="{FF2B5EF4-FFF2-40B4-BE49-F238E27FC236}">
                <a16:creationId xmlns:a16="http://schemas.microsoft.com/office/drawing/2014/main" id="{F8DFFC64-6661-D64F-249C-04E132C88720}"/>
              </a:ext>
            </a:extLst>
          </p:cNvPr>
          <p:cNvGrpSpPr>
            <a:grpSpLocks/>
          </p:cNvGrpSpPr>
          <p:nvPr/>
        </p:nvGrpSpPr>
        <p:grpSpPr bwMode="auto">
          <a:xfrm>
            <a:off x="1874565" y="924843"/>
            <a:ext cx="1323975" cy="5383213"/>
            <a:chOff x="3078" y="336"/>
            <a:chExt cx="834" cy="3391"/>
          </a:xfrm>
        </p:grpSpPr>
        <p:grpSp>
          <p:nvGrpSpPr>
            <p:cNvPr id="77" name="Group 74">
              <a:extLst>
                <a:ext uri="{FF2B5EF4-FFF2-40B4-BE49-F238E27FC236}">
                  <a16:creationId xmlns:a16="http://schemas.microsoft.com/office/drawing/2014/main" id="{1D1F53CA-717D-4173-4225-0BC245B60B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8" y="2893"/>
              <a:ext cx="834" cy="834"/>
              <a:chOff x="3078" y="2893"/>
              <a:chExt cx="834" cy="834"/>
            </a:xfrm>
          </p:grpSpPr>
          <p:sp>
            <p:nvSpPr>
              <p:cNvPr id="84" name="Line 75">
                <a:extLst>
                  <a:ext uri="{FF2B5EF4-FFF2-40B4-BE49-F238E27FC236}">
                    <a16:creationId xmlns:a16="http://schemas.microsoft.com/office/drawing/2014/main" id="{24E199C4-3A30-383D-3626-23CD304C24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0" y="2893"/>
                <a:ext cx="1" cy="83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5" name="Line 76">
                <a:extLst>
                  <a:ext uri="{FF2B5EF4-FFF2-40B4-BE49-F238E27FC236}">
                    <a16:creationId xmlns:a16="http://schemas.microsoft.com/office/drawing/2014/main" id="{D765A0D2-869F-B2FE-DCA4-D2C719860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8" y="3323"/>
                <a:ext cx="834" cy="1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059CD0D-2487-DBE9-5684-3BD980D949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0" y="336"/>
              <a:ext cx="1" cy="1981"/>
              <a:chOff x="3460" y="336"/>
              <a:chExt cx="1" cy="1981"/>
            </a:xfrm>
          </p:grpSpPr>
          <p:sp>
            <p:nvSpPr>
              <p:cNvPr id="79" name="Line 78">
                <a:extLst>
                  <a:ext uri="{FF2B5EF4-FFF2-40B4-BE49-F238E27FC236}">
                    <a16:creationId xmlns:a16="http://schemas.microsoft.com/office/drawing/2014/main" id="{44C71528-F76B-7C55-0EFC-7B3190E49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1953"/>
                <a:ext cx="1" cy="3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0" name="Line 79">
                <a:extLst>
                  <a:ext uri="{FF2B5EF4-FFF2-40B4-BE49-F238E27FC236}">
                    <a16:creationId xmlns:a16="http://schemas.microsoft.com/office/drawing/2014/main" id="{7178EC5C-903E-879B-9A3D-3CE4C3826C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1744"/>
                <a:ext cx="1" cy="105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1" name="Line 80">
                <a:extLst>
                  <a:ext uri="{FF2B5EF4-FFF2-40B4-BE49-F238E27FC236}">
                    <a16:creationId xmlns:a16="http://schemas.microsoft.com/office/drawing/2014/main" id="{7EB55B0A-8131-B234-744A-480D344C99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1013"/>
                <a:ext cx="1" cy="627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2" name="Line 81">
                <a:extLst>
                  <a:ext uri="{FF2B5EF4-FFF2-40B4-BE49-F238E27FC236}">
                    <a16:creationId xmlns:a16="http://schemas.microsoft.com/office/drawing/2014/main" id="{4D7501FF-4950-E716-CBCF-7FF6A3FE2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805"/>
                <a:ext cx="1" cy="10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3" name="Line 82">
                <a:extLst>
                  <a:ext uri="{FF2B5EF4-FFF2-40B4-BE49-F238E27FC236}">
                    <a16:creationId xmlns:a16="http://schemas.microsoft.com/office/drawing/2014/main" id="{7BBCC0CA-3F25-0E80-E515-D62BFF4D85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60" y="336"/>
                <a:ext cx="1" cy="364"/>
              </a:xfrm>
              <a:prstGeom prst="line">
                <a:avLst/>
              </a:prstGeom>
              <a:noFill/>
              <a:ln w="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86" name="Group 83">
            <a:extLst>
              <a:ext uri="{FF2B5EF4-FFF2-40B4-BE49-F238E27FC236}">
                <a16:creationId xmlns:a16="http://schemas.microsoft.com/office/drawing/2014/main" id="{28B158C5-B1C3-24D0-F18B-C884D2B8EACF}"/>
              </a:ext>
            </a:extLst>
          </p:cNvPr>
          <p:cNvGrpSpPr>
            <a:grpSpLocks/>
          </p:cNvGrpSpPr>
          <p:nvPr/>
        </p:nvGrpSpPr>
        <p:grpSpPr bwMode="auto">
          <a:xfrm>
            <a:off x="1892028" y="5071393"/>
            <a:ext cx="1192212" cy="1193800"/>
            <a:chOff x="918" y="1863"/>
            <a:chExt cx="751" cy="752"/>
          </a:xfrm>
        </p:grpSpPr>
        <p:sp>
          <p:nvSpPr>
            <p:cNvPr id="87" name="Freeform 84">
              <a:extLst>
                <a:ext uri="{FF2B5EF4-FFF2-40B4-BE49-F238E27FC236}">
                  <a16:creationId xmlns:a16="http://schemas.microsoft.com/office/drawing/2014/main" id="{3F1AFAE3-A17B-2DBE-2A29-208699B04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863"/>
              <a:ext cx="751" cy="752"/>
            </a:xfrm>
            <a:custGeom>
              <a:avLst/>
              <a:gdLst>
                <a:gd name="T0" fmla="*/ 751 w 4502"/>
                <a:gd name="T1" fmla="*/ 376 h 4515"/>
                <a:gd name="T2" fmla="*/ 745 w 4502"/>
                <a:gd name="T3" fmla="*/ 311 h 4515"/>
                <a:gd name="T4" fmla="*/ 728 w 4502"/>
                <a:gd name="T5" fmla="*/ 247 h 4515"/>
                <a:gd name="T6" fmla="*/ 701 w 4502"/>
                <a:gd name="T7" fmla="*/ 188 h 4515"/>
                <a:gd name="T8" fmla="*/ 663 w 4502"/>
                <a:gd name="T9" fmla="*/ 134 h 4515"/>
                <a:gd name="T10" fmla="*/ 617 w 4502"/>
                <a:gd name="T11" fmla="*/ 88 h 4515"/>
                <a:gd name="T12" fmla="*/ 563 w 4502"/>
                <a:gd name="T13" fmla="*/ 50 h 4515"/>
                <a:gd name="T14" fmla="*/ 504 w 4502"/>
                <a:gd name="T15" fmla="*/ 23 h 4515"/>
                <a:gd name="T16" fmla="*/ 441 w 4502"/>
                <a:gd name="T17" fmla="*/ 5 h 4515"/>
                <a:gd name="T18" fmla="*/ 376 w 4502"/>
                <a:gd name="T19" fmla="*/ 0 h 4515"/>
                <a:gd name="T20" fmla="*/ 310 w 4502"/>
                <a:gd name="T21" fmla="*/ 5 h 4515"/>
                <a:gd name="T22" fmla="*/ 247 w 4502"/>
                <a:gd name="T23" fmla="*/ 23 h 4515"/>
                <a:gd name="T24" fmla="*/ 188 w 4502"/>
                <a:gd name="T25" fmla="*/ 50 h 4515"/>
                <a:gd name="T26" fmla="*/ 134 w 4502"/>
                <a:gd name="T27" fmla="*/ 88 h 4515"/>
                <a:gd name="T28" fmla="*/ 88 w 4502"/>
                <a:gd name="T29" fmla="*/ 134 h 4515"/>
                <a:gd name="T30" fmla="*/ 50 w 4502"/>
                <a:gd name="T31" fmla="*/ 188 h 4515"/>
                <a:gd name="T32" fmla="*/ 23 w 4502"/>
                <a:gd name="T33" fmla="*/ 247 h 4515"/>
                <a:gd name="T34" fmla="*/ 6 w 4502"/>
                <a:gd name="T35" fmla="*/ 311 h 4515"/>
                <a:gd name="T36" fmla="*/ 0 w 4502"/>
                <a:gd name="T37" fmla="*/ 376 h 4515"/>
                <a:gd name="T38" fmla="*/ 6 w 4502"/>
                <a:gd name="T39" fmla="*/ 441 h 4515"/>
                <a:gd name="T40" fmla="*/ 23 w 4502"/>
                <a:gd name="T41" fmla="*/ 505 h 4515"/>
                <a:gd name="T42" fmla="*/ 50 w 4502"/>
                <a:gd name="T43" fmla="*/ 564 h 4515"/>
                <a:gd name="T44" fmla="*/ 88 w 4502"/>
                <a:gd name="T45" fmla="*/ 618 h 4515"/>
                <a:gd name="T46" fmla="*/ 134 w 4502"/>
                <a:gd name="T47" fmla="*/ 664 h 4515"/>
                <a:gd name="T48" fmla="*/ 188 w 4502"/>
                <a:gd name="T49" fmla="*/ 702 h 4515"/>
                <a:gd name="T50" fmla="*/ 247 w 4502"/>
                <a:gd name="T51" fmla="*/ 729 h 4515"/>
                <a:gd name="T52" fmla="*/ 310 w 4502"/>
                <a:gd name="T53" fmla="*/ 746 h 4515"/>
                <a:gd name="T54" fmla="*/ 376 w 4502"/>
                <a:gd name="T55" fmla="*/ 752 h 4515"/>
                <a:gd name="T56" fmla="*/ 441 w 4502"/>
                <a:gd name="T57" fmla="*/ 746 h 4515"/>
                <a:gd name="T58" fmla="*/ 504 w 4502"/>
                <a:gd name="T59" fmla="*/ 729 h 4515"/>
                <a:gd name="T60" fmla="*/ 563 w 4502"/>
                <a:gd name="T61" fmla="*/ 702 h 4515"/>
                <a:gd name="T62" fmla="*/ 617 w 4502"/>
                <a:gd name="T63" fmla="*/ 664 h 4515"/>
                <a:gd name="T64" fmla="*/ 663 w 4502"/>
                <a:gd name="T65" fmla="*/ 618 h 4515"/>
                <a:gd name="T66" fmla="*/ 701 w 4502"/>
                <a:gd name="T67" fmla="*/ 564 h 4515"/>
                <a:gd name="T68" fmla="*/ 728 w 4502"/>
                <a:gd name="T69" fmla="*/ 505 h 4515"/>
                <a:gd name="T70" fmla="*/ 745 w 4502"/>
                <a:gd name="T71" fmla="*/ 441 h 4515"/>
                <a:gd name="T72" fmla="*/ 751 w 4502"/>
                <a:gd name="T73" fmla="*/ 376 h 45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02" h="4515">
                  <a:moveTo>
                    <a:pt x="4502" y="2257"/>
                  </a:moveTo>
                  <a:lnTo>
                    <a:pt x="4468" y="1865"/>
                  </a:lnTo>
                  <a:lnTo>
                    <a:pt x="4367" y="1485"/>
                  </a:lnTo>
                  <a:lnTo>
                    <a:pt x="4201" y="1129"/>
                  </a:lnTo>
                  <a:lnTo>
                    <a:pt x="3975" y="807"/>
                  </a:lnTo>
                  <a:lnTo>
                    <a:pt x="3698" y="527"/>
                  </a:lnTo>
                  <a:lnTo>
                    <a:pt x="3377" y="302"/>
                  </a:lnTo>
                  <a:lnTo>
                    <a:pt x="3021" y="136"/>
                  </a:lnTo>
                  <a:lnTo>
                    <a:pt x="2642" y="33"/>
                  </a:lnTo>
                  <a:lnTo>
                    <a:pt x="2251" y="0"/>
                  </a:lnTo>
                  <a:lnTo>
                    <a:pt x="1860" y="33"/>
                  </a:lnTo>
                  <a:lnTo>
                    <a:pt x="1480" y="136"/>
                  </a:lnTo>
                  <a:lnTo>
                    <a:pt x="1125" y="302"/>
                  </a:lnTo>
                  <a:lnTo>
                    <a:pt x="804" y="527"/>
                  </a:lnTo>
                  <a:lnTo>
                    <a:pt x="526" y="807"/>
                  </a:lnTo>
                  <a:lnTo>
                    <a:pt x="301" y="1129"/>
                  </a:lnTo>
                  <a:lnTo>
                    <a:pt x="135" y="1485"/>
                  </a:lnTo>
                  <a:lnTo>
                    <a:pt x="33" y="1865"/>
                  </a:lnTo>
                  <a:lnTo>
                    <a:pt x="0" y="2257"/>
                  </a:lnTo>
                  <a:lnTo>
                    <a:pt x="33" y="2649"/>
                  </a:lnTo>
                  <a:lnTo>
                    <a:pt x="135" y="3030"/>
                  </a:lnTo>
                  <a:lnTo>
                    <a:pt x="301" y="3386"/>
                  </a:lnTo>
                  <a:lnTo>
                    <a:pt x="526" y="3709"/>
                  </a:lnTo>
                  <a:lnTo>
                    <a:pt x="804" y="3987"/>
                  </a:lnTo>
                  <a:lnTo>
                    <a:pt x="1125" y="4212"/>
                  </a:lnTo>
                  <a:lnTo>
                    <a:pt x="1480" y="4379"/>
                  </a:lnTo>
                  <a:lnTo>
                    <a:pt x="1860" y="4481"/>
                  </a:lnTo>
                  <a:lnTo>
                    <a:pt x="2251" y="4515"/>
                  </a:lnTo>
                  <a:lnTo>
                    <a:pt x="2642" y="4481"/>
                  </a:lnTo>
                  <a:lnTo>
                    <a:pt x="3021" y="4379"/>
                  </a:lnTo>
                  <a:lnTo>
                    <a:pt x="3377" y="4212"/>
                  </a:lnTo>
                  <a:lnTo>
                    <a:pt x="3698" y="3987"/>
                  </a:lnTo>
                  <a:lnTo>
                    <a:pt x="3975" y="3709"/>
                  </a:lnTo>
                  <a:lnTo>
                    <a:pt x="4201" y="3386"/>
                  </a:lnTo>
                  <a:lnTo>
                    <a:pt x="4367" y="3030"/>
                  </a:lnTo>
                  <a:lnTo>
                    <a:pt x="4468" y="2649"/>
                  </a:lnTo>
                  <a:lnTo>
                    <a:pt x="4502" y="2257"/>
                  </a:lnTo>
                  <a:close/>
                </a:path>
              </a:pathLst>
            </a:custGeom>
            <a:noFill/>
            <a:ln w="381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Line 85">
              <a:extLst>
                <a:ext uri="{FF2B5EF4-FFF2-40B4-BE49-F238E27FC236}">
                  <a16:creationId xmlns:a16="http://schemas.microsoft.com/office/drawing/2014/main" id="{F49EEA0B-BB19-880B-0610-B643B490EB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6" y="1930"/>
              <a:ext cx="522" cy="524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Line 86">
              <a:extLst>
                <a:ext uri="{FF2B5EF4-FFF2-40B4-BE49-F238E27FC236}">
                  <a16:creationId xmlns:a16="http://schemas.microsoft.com/office/drawing/2014/main" id="{44366D0A-34F9-EF20-D14E-CE52DF54E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68" y="2012"/>
              <a:ext cx="525" cy="527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0" name="Group 87">
            <a:extLst>
              <a:ext uri="{FF2B5EF4-FFF2-40B4-BE49-F238E27FC236}">
                <a16:creationId xmlns:a16="http://schemas.microsoft.com/office/drawing/2014/main" id="{D7BD261D-05F0-BF26-7B83-F32C36C505BB}"/>
              </a:ext>
            </a:extLst>
          </p:cNvPr>
          <p:cNvGrpSpPr>
            <a:grpSpLocks/>
          </p:cNvGrpSpPr>
          <p:nvPr/>
        </p:nvGrpSpPr>
        <p:grpSpPr bwMode="auto">
          <a:xfrm>
            <a:off x="2703241" y="934369"/>
            <a:ext cx="3597276" cy="711200"/>
            <a:chOff x="3600" y="342"/>
            <a:chExt cx="2266" cy="448"/>
          </a:xfrm>
        </p:grpSpPr>
        <p:sp>
          <p:nvSpPr>
            <p:cNvPr id="93" name="Rectangle 89">
              <a:extLst>
                <a:ext uri="{FF2B5EF4-FFF2-40B4-BE49-F238E27FC236}">
                  <a16:creationId xmlns:a16="http://schemas.microsoft.com/office/drawing/2014/main" id="{F588A961-F207-F931-FA63-73448863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342"/>
              <a:ext cx="1565" cy="446"/>
            </a:xfrm>
            <a:prstGeom prst="rect">
              <a:avLst/>
            </a:prstGeom>
            <a:solidFill>
              <a:schemeClr val="accent5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zh-CN" altLang="en-US" sz="2000" dirty="0">
                  <a:solidFill>
                    <a:srgbClr val="C00000"/>
                  </a:solidFill>
                  <a:latin typeface="+mn-ea"/>
                  <a:ea typeface="+mn-ea"/>
                </a:rPr>
                <a:t>螺钉的螺纹终止线应高出螺纹孔上表面</a:t>
              </a:r>
            </a:p>
          </p:txBody>
        </p:sp>
        <p:sp>
          <p:nvSpPr>
            <p:cNvPr id="92" name="Line 91">
              <a:extLst>
                <a:ext uri="{FF2B5EF4-FFF2-40B4-BE49-F238E27FC236}">
                  <a16:creationId xmlns:a16="http://schemas.microsoft.com/office/drawing/2014/main" id="{A26FC101-A936-C276-5960-48F9E538E8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00" y="598"/>
              <a:ext cx="720" cy="192"/>
            </a:xfrm>
            <a:prstGeom prst="line">
              <a:avLst/>
            </a:prstGeom>
            <a:noFill/>
            <a:ln w="1905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5" name="Group 92">
            <a:extLst>
              <a:ext uri="{FF2B5EF4-FFF2-40B4-BE49-F238E27FC236}">
                <a16:creationId xmlns:a16="http://schemas.microsoft.com/office/drawing/2014/main" id="{BB854906-58EE-58C4-4BF8-AECA478EB42A}"/>
              </a:ext>
            </a:extLst>
          </p:cNvPr>
          <p:cNvGrpSpPr>
            <a:grpSpLocks/>
          </p:cNvGrpSpPr>
          <p:nvPr/>
        </p:nvGrpSpPr>
        <p:grpSpPr bwMode="auto">
          <a:xfrm>
            <a:off x="2780842" y="4908005"/>
            <a:ext cx="2992585" cy="708025"/>
            <a:chOff x="3156" y="2784"/>
            <a:chExt cx="3665" cy="446"/>
          </a:xfrm>
        </p:grpSpPr>
        <p:sp>
          <p:nvSpPr>
            <p:cNvPr id="96" name="Text Box 93">
              <a:extLst>
                <a:ext uri="{FF2B5EF4-FFF2-40B4-BE49-F238E27FC236}">
                  <a16:creationId xmlns:a16="http://schemas.microsoft.com/office/drawing/2014/main" id="{FF00CA58-F027-ABA4-5F9A-A4B84EF803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2" y="2784"/>
              <a:ext cx="2549" cy="446"/>
            </a:xfrm>
            <a:prstGeom prst="rect">
              <a:avLst/>
            </a:prstGeom>
            <a:solidFill>
              <a:schemeClr val="accent5"/>
            </a:solidFill>
            <a:ln w="9525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kumimoji="1" lang="zh-CN" altLang="en-US" sz="2000" dirty="0">
                  <a:solidFill>
                    <a:srgbClr val="C00000"/>
                  </a:solidFill>
                  <a:latin typeface="+mn-ea"/>
                  <a:ea typeface="+mn-ea"/>
                </a:rPr>
                <a:t>槽口画成沿顺时针方向</a:t>
              </a:r>
              <a:r>
                <a:rPr kumimoji="1" lang="en-US" altLang="zh-CN" sz="2000" dirty="0">
                  <a:solidFill>
                    <a:srgbClr val="C00000"/>
                  </a:solidFill>
                  <a:latin typeface="+mn-ea"/>
                  <a:ea typeface="+mn-ea"/>
                </a:rPr>
                <a:t>45°</a:t>
              </a:r>
              <a:r>
                <a:rPr kumimoji="1" lang="zh-CN" altLang="en-US" sz="2000" dirty="0">
                  <a:solidFill>
                    <a:srgbClr val="C00000"/>
                  </a:solidFill>
                  <a:latin typeface="+mn-ea"/>
                  <a:ea typeface="+mn-ea"/>
                </a:rPr>
                <a:t>位置</a:t>
              </a:r>
            </a:p>
          </p:txBody>
        </p:sp>
        <p:sp>
          <p:nvSpPr>
            <p:cNvPr id="98" name="Line 95">
              <a:extLst>
                <a:ext uri="{FF2B5EF4-FFF2-40B4-BE49-F238E27FC236}">
                  <a16:creationId xmlns:a16="http://schemas.microsoft.com/office/drawing/2014/main" id="{0C0AE570-DC8C-C0C5-A331-253FAB2CC1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56" y="2976"/>
              <a:ext cx="1116" cy="75"/>
            </a:xfrm>
            <a:prstGeom prst="line">
              <a:avLst/>
            </a:prstGeom>
            <a:noFill/>
            <a:ln w="19050">
              <a:solidFill>
                <a:srgbClr val="8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9" name="Group 78">
            <a:extLst>
              <a:ext uri="{FF2B5EF4-FFF2-40B4-BE49-F238E27FC236}">
                <a16:creationId xmlns:a16="http://schemas.microsoft.com/office/drawing/2014/main" id="{2A33DA39-D4FB-D282-A7AE-741EAF8E5DB3}"/>
              </a:ext>
            </a:extLst>
          </p:cNvPr>
          <p:cNvGrpSpPr>
            <a:grpSpLocks/>
          </p:cNvGrpSpPr>
          <p:nvPr/>
        </p:nvGrpSpPr>
        <p:grpSpPr bwMode="auto">
          <a:xfrm>
            <a:off x="6717739" y="254126"/>
            <a:ext cx="1584325" cy="2478088"/>
            <a:chOff x="1944" y="852"/>
            <a:chExt cx="1112" cy="1878"/>
          </a:xfrm>
        </p:grpSpPr>
        <p:sp>
          <p:nvSpPr>
            <p:cNvPr id="100" name="Rectangle 79">
              <a:extLst>
                <a:ext uri="{FF2B5EF4-FFF2-40B4-BE49-F238E27FC236}">
                  <a16:creationId xmlns:a16="http://schemas.microsoft.com/office/drawing/2014/main" id="{BA41317B-1974-20C1-F522-81806E3FE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1134"/>
              <a:ext cx="1101" cy="621"/>
            </a:xfrm>
            <a:prstGeom prst="rect">
              <a:avLst/>
            </a:prstGeom>
            <a:solidFill>
              <a:srgbClr val="FF99FF"/>
            </a:solidFill>
            <a:ln w="9525">
              <a:solidFill>
                <a:srgbClr val="FF99FF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01" name="Rectangle 80">
              <a:extLst>
                <a:ext uri="{FF2B5EF4-FFF2-40B4-BE49-F238E27FC236}">
                  <a16:creationId xmlns:a16="http://schemas.microsoft.com/office/drawing/2014/main" id="{D3783589-6D7A-D369-1643-C9D015A0C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5" y="1744"/>
              <a:ext cx="1111" cy="978"/>
            </a:xfrm>
            <a:prstGeom prst="rect">
              <a:avLst/>
            </a:prstGeom>
            <a:solidFill>
              <a:srgbClr val="66F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02" name="Freeform 81">
              <a:extLst>
                <a:ext uri="{FF2B5EF4-FFF2-40B4-BE49-F238E27FC236}">
                  <a16:creationId xmlns:a16="http://schemas.microsoft.com/office/drawing/2014/main" id="{9D144930-2232-1385-1423-98036D149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301"/>
              <a:ext cx="365" cy="31"/>
            </a:xfrm>
            <a:custGeom>
              <a:avLst/>
              <a:gdLst>
                <a:gd name="T0" fmla="*/ 0 w 365"/>
                <a:gd name="T1" fmla="*/ 7 h 31"/>
                <a:gd name="T2" fmla="*/ 40 w 365"/>
                <a:gd name="T3" fmla="*/ 31 h 31"/>
                <a:gd name="T4" fmla="*/ 170 w 365"/>
                <a:gd name="T5" fmla="*/ 29 h 31"/>
                <a:gd name="T6" fmla="*/ 226 w 365"/>
                <a:gd name="T7" fmla="*/ 23 h 31"/>
                <a:gd name="T8" fmla="*/ 323 w 365"/>
                <a:gd name="T9" fmla="*/ 3 h 31"/>
                <a:gd name="T10" fmla="*/ 365 w 365"/>
                <a:gd name="T11" fmla="*/ 3 h 31"/>
                <a:gd name="T12" fmla="*/ 275 w 365"/>
                <a:gd name="T13" fmla="*/ 0 h 31"/>
                <a:gd name="T14" fmla="*/ 173 w 365"/>
                <a:gd name="T15" fmla="*/ 0 h 31"/>
                <a:gd name="T16" fmla="*/ 20 w 365"/>
                <a:gd name="T17" fmla="*/ 5 h 31"/>
                <a:gd name="T18" fmla="*/ 0 w 365"/>
                <a:gd name="T19" fmla="*/ 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5" h="31">
                  <a:moveTo>
                    <a:pt x="0" y="7"/>
                  </a:moveTo>
                  <a:lnTo>
                    <a:pt x="40" y="31"/>
                  </a:lnTo>
                  <a:lnTo>
                    <a:pt x="170" y="29"/>
                  </a:lnTo>
                  <a:lnTo>
                    <a:pt x="226" y="23"/>
                  </a:lnTo>
                  <a:lnTo>
                    <a:pt x="323" y="3"/>
                  </a:lnTo>
                  <a:lnTo>
                    <a:pt x="365" y="3"/>
                  </a:lnTo>
                  <a:lnTo>
                    <a:pt x="275" y="0"/>
                  </a:lnTo>
                  <a:lnTo>
                    <a:pt x="173" y="0"/>
                  </a:lnTo>
                  <a:lnTo>
                    <a:pt x="20" y="5"/>
                  </a:lnTo>
                  <a:lnTo>
                    <a:pt x="0" y="7"/>
                  </a:lnTo>
                  <a:close/>
                </a:path>
              </a:pathLst>
            </a:custGeom>
            <a:gradFill rotWithShape="0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3" name="Freeform 82">
              <a:extLst>
                <a:ext uri="{FF2B5EF4-FFF2-40B4-BE49-F238E27FC236}">
                  <a16:creationId xmlns:a16="http://schemas.microsoft.com/office/drawing/2014/main" id="{A947D12D-A55C-E1F0-F0D2-C3D00DBED77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323" y="2323"/>
              <a:ext cx="392" cy="72"/>
            </a:xfrm>
            <a:custGeom>
              <a:avLst/>
              <a:gdLst>
                <a:gd name="T0" fmla="*/ 392 w 392"/>
                <a:gd name="T1" fmla="*/ 48 h 72"/>
                <a:gd name="T2" fmla="*/ 352 w 392"/>
                <a:gd name="T3" fmla="*/ 72 h 72"/>
                <a:gd name="T4" fmla="*/ 222 w 392"/>
                <a:gd name="T5" fmla="*/ 70 h 72"/>
                <a:gd name="T6" fmla="*/ 166 w 392"/>
                <a:gd name="T7" fmla="*/ 64 h 72"/>
                <a:gd name="T8" fmla="*/ 72 w 392"/>
                <a:gd name="T9" fmla="*/ 48 h 72"/>
                <a:gd name="T10" fmla="*/ 32 w 392"/>
                <a:gd name="T11" fmla="*/ 34 h 72"/>
                <a:gd name="T12" fmla="*/ 0 w 392"/>
                <a:gd name="T13" fmla="*/ 0 h 72"/>
                <a:gd name="T14" fmla="*/ 58 w 392"/>
                <a:gd name="T15" fmla="*/ 8 h 72"/>
                <a:gd name="T16" fmla="*/ 126 w 392"/>
                <a:gd name="T17" fmla="*/ 18 h 72"/>
                <a:gd name="T18" fmla="*/ 170 w 392"/>
                <a:gd name="T19" fmla="*/ 22 h 72"/>
                <a:gd name="T20" fmla="*/ 228 w 392"/>
                <a:gd name="T21" fmla="*/ 34 h 72"/>
                <a:gd name="T22" fmla="*/ 372 w 392"/>
                <a:gd name="T23" fmla="*/ 46 h 72"/>
                <a:gd name="T24" fmla="*/ 392 w 392"/>
                <a:gd name="T25" fmla="*/ 48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2" h="72">
                  <a:moveTo>
                    <a:pt x="392" y="48"/>
                  </a:moveTo>
                  <a:lnTo>
                    <a:pt x="352" y="72"/>
                  </a:lnTo>
                  <a:lnTo>
                    <a:pt x="222" y="70"/>
                  </a:lnTo>
                  <a:lnTo>
                    <a:pt x="166" y="64"/>
                  </a:lnTo>
                  <a:lnTo>
                    <a:pt x="72" y="48"/>
                  </a:lnTo>
                  <a:lnTo>
                    <a:pt x="32" y="34"/>
                  </a:lnTo>
                  <a:lnTo>
                    <a:pt x="0" y="0"/>
                  </a:lnTo>
                  <a:lnTo>
                    <a:pt x="58" y="8"/>
                  </a:lnTo>
                  <a:lnTo>
                    <a:pt x="126" y="18"/>
                  </a:lnTo>
                  <a:lnTo>
                    <a:pt x="170" y="22"/>
                  </a:lnTo>
                  <a:lnTo>
                    <a:pt x="228" y="34"/>
                  </a:lnTo>
                  <a:lnTo>
                    <a:pt x="372" y="46"/>
                  </a:lnTo>
                  <a:lnTo>
                    <a:pt x="392" y="48"/>
                  </a:lnTo>
                  <a:close/>
                </a:path>
              </a:pathLst>
            </a:custGeom>
            <a:gradFill rotWithShape="0">
              <a:gsLst>
                <a:gs pos="0">
                  <a:srgbClr val="185E18"/>
                </a:gs>
                <a:gs pos="100000">
                  <a:srgbClr val="33CC33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4" name="Rectangle 83">
              <a:extLst>
                <a:ext uri="{FF2B5EF4-FFF2-40B4-BE49-F238E27FC236}">
                  <a16:creationId xmlns:a16="http://schemas.microsoft.com/office/drawing/2014/main" id="{43B17EB4-4511-ECEB-115A-7CB6E0ED9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1116"/>
              <a:ext cx="431" cy="630"/>
            </a:xfrm>
            <a:prstGeom prst="rect">
              <a:avLst/>
            </a:prstGeom>
            <a:gradFill rotWithShape="0">
              <a:gsLst>
                <a:gs pos="0">
                  <a:srgbClr val="FF66CC"/>
                </a:gs>
                <a:gs pos="50000">
                  <a:srgbClr val="762F5E"/>
                </a:gs>
                <a:gs pos="100000">
                  <a:srgbClr val="FF66CC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grpSp>
          <p:nvGrpSpPr>
            <p:cNvPr id="105" name="Group 84">
              <a:extLst>
                <a:ext uri="{FF2B5EF4-FFF2-40B4-BE49-F238E27FC236}">
                  <a16:creationId xmlns:a16="http://schemas.microsoft.com/office/drawing/2014/main" id="{BCE3865E-E90D-B7D7-D227-CC20CC9F4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0" y="852"/>
              <a:ext cx="676" cy="1454"/>
              <a:chOff x="2190" y="852"/>
              <a:chExt cx="676" cy="1454"/>
            </a:xfrm>
          </p:grpSpPr>
          <p:grpSp>
            <p:nvGrpSpPr>
              <p:cNvPr id="132" name="Group 85">
                <a:extLst>
                  <a:ext uri="{FF2B5EF4-FFF2-40B4-BE49-F238E27FC236}">
                    <a16:creationId xmlns:a16="http://schemas.microsoft.com/office/drawing/2014/main" id="{90881F6C-64FB-CA20-6CB1-EE0015694C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4" y="2209"/>
                <a:ext cx="393" cy="97"/>
                <a:chOff x="2298" y="1821"/>
                <a:chExt cx="393" cy="97"/>
              </a:xfrm>
            </p:grpSpPr>
            <p:sp>
              <p:nvSpPr>
                <p:cNvPr id="168" name="Freeform 86">
                  <a:extLst>
                    <a:ext uri="{FF2B5EF4-FFF2-40B4-BE49-F238E27FC236}">
                      <a16:creationId xmlns:a16="http://schemas.microsoft.com/office/drawing/2014/main" id="{AFFD97DE-2EA0-7FD3-C78E-18E04B48E8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1821"/>
                  <a:ext cx="383" cy="72"/>
                </a:xfrm>
                <a:custGeom>
                  <a:avLst/>
                  <a:gdLst>
                    <a:gd name="T0" fmla="*/ 44 w 383"/>
                    <a:gd name="T1" fmla="*/ 0 h 72"/>
                    <a:gd name="T2" fmla="*/ 0 w 383"/>
                    <a:gd name="T3" fmla="*/ 27 h 72"/>
                    <a:gd name="T4" fmla="*/ 42 w 383"/>
                    <a:gd name="T5" fmla="*/ 41 h 72"/>
                    <a:gd name="T6" fmla="*/ 64 w 383"/>
                    <a:gd name="T7" fmla="*/ 43 h 72"/>
                    <a:gd name="T8" fmla="*/ 118 w 383"/>
                    <a:gd name="T9" fmla="*/ 55 h 72"/>
                    <a:gd name="T10" fmla="*/ 218 w 383"/>
                    <a:gd name="T11" fmla="*/ 60 h 72"/>
                    <a:gd name="T12" fmla="*/ 320 w 383"/>
                    <a:gd name="T13" fmla="*/ 72 h 72"/>
                    <a:gd name="T14" fmla="*/ 383 w 383"/>
                    <a:gd name="T15" fmla="*/ 72 h 72"/>
                    <a:gd name="T16" fmla="*/ 329 w 383"/>
                    <a:gd name="T17" fmla="*/ 30 h 72"/>
                    <a:gd name="T18" fmla="*/ 44 w 383"/>
                    <a:gd name="T19" fmla="*/ 0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83" h="72">
                      <a:moveTo>
                        <a:pt x="44" y="0"/>
                      </a:moveTo>
                      <a:lnTo>
                        <a:pt x="0" y="27"/>
                      </a:lnTo>
                      <a:lnTo>
                        <a:pt x="42" y="41"/>
                      </a:lnTo>
                      <a:lnTo>
                        <a:pt x="64" y="43"/>
                      </a:lnTo>
                      <a:lnTo>
                        <a:pt x="118" y="55"/>
                      </a:lnTo>
                      <a:lnTo>
                        <a:pt x="218" y="60"/>
                      </a:lnTo>
                      <a:lnTo>
                        <a:pt x="320" y="72"/>
                      </a:lnTo>
                      <a:lnTo>
                        <a:pt x="383" y="72"/>
                      </a:lnTo>
                      <a:lnTo>
                        <a:pt x="329" y="3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595959"/>
                    </a:gs>
                    <a:gs pos="100000">
                      <a:srgbClr val="C0C0C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9" name="Freeform 87">
                  <a:extLst>
                    <a:ext uri="{FF2B5EF4-FFF2-40B4-BE49-F238E27FC236}">
                      <a16:creationId xmlns:a16="http://schemas.microsoft.com/office/drawing/2014/main" id="{2B9C4451-F612-5015-C70A-7AFEC45C9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" y="1846"/>
                  <a:ext cx="392" cy="72"/>
                </a:xfrm>
                <a:custGeom>
                  <a:avLst/>
                  <a:gdLst>
                    <a:gd name="T0" fmla="*/ 392 w 392"/>
                    <a:gd name="T1" fmla="*/ 48 h 72"/>
                    <a:gd name="T2" fmla="*/ 352 w 392"/>
                    <a:gd name="T3" fmla="*/ 72 h 72"/>
                    <a:gd name="T4" fmla="*/ 222 w 392"/>
                    <a:gd name="T5" fmla="*/ 70 h 72"/>
                    <a:gd name="T6" fmla="*/ 166 w 392"/>
                    <a:gd name="T7" fmla="*/ 64 h 72"/>
                    <a:gd name="T8" fmla="*/ 72 w 392"/>
                    <a:gd name="T9" fmla="*/ 48 h 72"/>
                    <a:gd name="T10" fmla="*/ 32 w 392"/>
                    <a:gd name="T11" fmla="*/ 34 h 72"/>
                    <a:gd name="T12" fmla="*/ 0 w 392"/>
                    <a:gd name="T13" fmla="*/ 0 h 72"/>
                    <a:gd name="T14" fmla="*/ 58 w 392"/>
                    <a:gd name="T15" fmla="*/ 8 h 72"/>
                    <a:gd name="T16" fmla="*/ 126 w 392"/>
                    <a:gd name="T17" fmla="*/ 18 h 72"/>
                    <a:gd name="T18" fmla="*/ 170 w 392"/>
                    <a:gd name="T19" fmla="*/ 22 h 72"/>
                    <a:gd name="T20" fmla="*/ 228 w 392"/>
                    <a:gd name="T21" fmla="*/ 34 h 72"/>
                    <a:gd name="T22" fmla="*/ 372 w 392"/>
                    <a:gd name="T23" fmla="*/ 46 h 72"/>
                    <a:gd name="T24" fmla="*/ 392 w 392"/>
                    <a:gd name="T25" fmla="*/ 48 h 7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92" h="72">
                      <a:moveTo>
                        <a:pt x="392" y="48"/>
                      </a:moveTo>
                      <a:lnTo>
                        <a:pt x="352" y="72"/>
                      </a:lnTo>
                      <a:lnTo>
                        <a:pt x="222" y="70"/>
                      </a:lnTo>
                      <a:lnTo>
                        <a:pt x="166" y="64"/>
                      </a:lnTo>
                      <a:lnTo>
                        <a:pt x="72" y="48"/>
                      </a:lnTo>
                      <a:lnTo>
                        <a:pt x="32" y="34"/>
                      </a:lnTo>
                      <a:lnTo>
                        <a:pt x="0" y="0"/>
                      </a:lnTo>
                      <a:lnTo>
                        <a:pt x="58" y="8"/>
                      </a:lnTo>
                      <a:lnTo>
                        <a:pt x="126" y="18"/>
                      </a:lnTo>
                      <a:lnTo>
                        <a:pt x="170" y="22"/>
                      </a:lnTo>
                      <a:lnTo>
                        <a:pt x="228" y="34"/>
                      </a:lnTo>
                      <a:lnTo>
                        <a:pt x="372" y="46"/>
                      </a:lnTo>
                      <a:lnTo>
                        <a:pt x="392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0C0C0"/>
                    </a:gs>
                    <a:gs pos="100000">
                      <a:srgbClr val="595959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33" name="Group 88">
                <a:extLst>
                  <a:ext uri="{FF2B5EF4-FFF2-40B4-BE49-F238E27FC236}">
                    <a16:creationId xmlns:a16="http://schemas.microsoft.com/office/drawing/2014/main" id="{B7C25AF4-3585-D162-EBA9-2DC064814D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2" y="2139"/>
                <a:ext cx="393" cy="97"/>
                <a:chOff x="2298" y="1821"/>
                <a:chExt cx="393" cy="97"/>
              </a:xfrm>
            </p:grpSpPr>
            <p:sp>
              <p:nvSpPr>
                <p:cNvPr id="166" name="Freeform 89">
                  <a:extLst>
                    <a:ext uri="{FF2B5EF4-FFF2-40B4-BE49-F238E27FC236}">
                      <a16:creationId xmlns:a16="http://schemas.microsoft.com/office/drawing/2014/main" id="{A2933E65-12EB-066A-E6A3-A6D76A3CFF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1821"/>
                  <a:ext cx="383" cy="72"/>
                </a:xfrm>
                <a:custGeom>
                  <a:avLst/>
                  <a:gdLst>
                    <a:gd name="T0" fmla="*/ 44 w 383"/>
                    <a:gd name="T1" fmla="*/ 0 h 72"/>
                    <a:gd name="T2" fmla="*/ 0 w 383"/>
                    <a:gd name="T3" fmla="*/ 27 h 72"/>
                    <a:gd name="T4" fmla="*/ 42 w 383"/>
                    <a:gd name="T5" fmla="*/ 41 h 72"/>
                    <a:gd name="T6" fmla="*/ 64 w 383"/>
                    <a:gd name="T7" fmla="*/ 43 h 72"/>
                    <a:gd name="T8" fmla="*/ 118 w 383"/>
                    <a:gd name="T9" fmla="*/ 55 h 72"/>
                    <a:gd name="T10" fmla="*/ 218 w 383"/>
                    <a:gd name="T11" fmla="*/ 60 h 72"/>
                    <a:gd name="T12" fmla="*/ 320 w 383"/>
                    <a:gd name="T13" fmla="*/ 72 h 72"/>
                    <a:gd name="T14" fmla="*/ 383 w 383"/>
                    <a:gd name="T15" fmla="*/ 72 h 72"/>
                    <a:gd name="T16" fmla="*/ 329 w 383"/>
                    <a:gd name="T17" fmla="*/ 30 h 72"/>
                    <a:gd name="T18" fmla="*/ 44 w 383"/>
                    <a:gd name="T19" fmla="*/ 0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83" h="72">
                      <a:moveTo>
                        <a:pt x="44" y="0"/>
                      </a:moveTo>
                      <a:lnTo>
                        <a:pt x="0" y="27"/>
                      </a:lnTo>
                      <a:lnTo>
                        <a:pt x="42" y="41"/>
                      </a:lnTo>
                      <a:lnTo>
                        <a:pt x="64" y="43"/>
                      </a:lnTo>
                      <a:lnTo>
                        <a:pt x="118" y="55"/>
                      </a:lnTo>
                      <a:lnTo>
                        <a:pt x="218" y="60"/>
                      </a:lnTo>
                      <a:lnTo>
                        <a:pt x="320" y="72"/>
                      </a:lnTo>
                      <a:lnTo>
                        <a:pt x="383" y="72"/>
                      </a:lnTo>
                      <a:lnTo>
                        <a:pt x="329" y="3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595959"/>
                    </a:gs>
                    <a:gs pos="100000">
                      <a:srgbClr val="C0C0C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7" name="Freeform 90">
                  <a:extLst>
                    <a:ext uri="{FF2B5EF4-FFF2-40B4-BE49-F238E27FC236}">
                      <a16:creationId xmlns:a16="http://schemas.microsoft.com/office/drawing/2014/main" id="{5F77C56B-578F-DB4A-E6C6-4645F93BE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" y="1846"/>
                  <a:ext cx="392" cy="72"/>
                </a:xfrm>
                <a:custGeom>
                  <a:avLst/>
                  <a:gdLst>
                    <a:gd name="T0" fmla="*/ 392 w 392"/>
                    <a:gd name="T1" fmla="*/ 48 h 72"/>
                    <a:gd name="T2" fmla="*/ 352 w 392"/>
                    <a:gd name="T3" fmla="*/ 72 h 72"/>
                    <a:gd name="T4" fmla="*/ 222 w 392"/>
                    <a:gd name="T5" fmla="*/ 70 h 72"/>
                    <a:gd name="T6" fmla="*/ 166 w 392"/>
                    <a:gd name="T7" fmla="*/ 64 h 72"/>
                    <a:gd name="T8" fmla="*/ 72 w 392"/>
                    <a:gd name="T9" fmla="*/ 48 h 72"/>
                    <a:gd name="T10" fmla="*/ 32 w 392"/>
                    <a:gd name="T11" fmla="*/ 34 h 72"/>
                    <a:gd name="T12" fmla="*/ 0 w 392"/>
                    <a:gd name="T13" fmla="*/ 0 h 72"/>
                    <a:gd name="T14" fmla="*/ 58 w 392"/>
                    <a:gd name="T15" fmla="*/ 8 h 72"/>
                    <a:gd name="T16" fmla="*/ 126 w 392"/>
                    <a:gd name="T17" fmla="*/ 18 h 72"/>
                    <a:gd name="T18" fmla="*/ 170 w 392"/>
                    <a:gd name="T19" fmla="*/ 22 h 72"/>
                    <a:gd name="T20" fmla="*/ 228 w 392"/>
                    <a:gd name="T21" fmla="*/ 34 h 72"/>
                    <a:gd name="T22" fmla="*/ 372 w 392"/>
                    <a:gd name="T23" fmla="*/ 46 h 72"/>
                    <a:gd name="T24" fmla="*/ 392 w 392"/>
                    <a:gd name="T25" fmla="*/ 48 h 7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92" h="72">
                      <a:moveTo>
                        <a:pt x="392" y="48"/>
                      </a:moveTo>
                      <a:lnTo>
                        <a:pt x="352" y="72"/>
                      </a:lnTo>
                      <a:lnTo>
                        <a:pt x="222" y="70"/>
                      </a:lnTo>
                      <a:lnTo>
                        <a:pt x="166" y="64"/>
                      </a:lnTo>
                      <a:lnTo>
                        <a:pt x="72" y="48"/>
                      </a:lnTo>
                      <a:lnTo>
                        <a:pt x="32" y="34"/>
                      </a:lnTo>
                      <a:lnTo>
                        <a:pt x="0" y="0"/>
                      </a:lnTo>
                      <a:lnTo>
                        <a:pt x="58" y="8"/>
                      </a:lnTo>
                      <a:lnTo>
                        <a:pt x="126" y="18"/>
                      </a:lnTo>
                      <a:lnTo>
                        <a:pt x="170" y="22"/>
                      </a:lnTo>
                      <a:lnTo>
                        <a:pt x="228" y="34"/>
                      </a:lnTo>
                      <a:lnTo>
                        <a:pt x="372" y="46"/>
                      </a:lnTo>
                      <a:lnTo>
                        <a:pt x="392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0C0C0"/>
                    </a:gs>
                    <a:gs pos="100000">
                      <a:srgbClr val="595959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34" name="Group 91">
                <a:extLst>
                  <a:ext uri="{FF2B5EF4-FFF2-40B4-BE49-F238E27FC236}">
                    <a16:creationId xmlns:a16="http://schemas.microsoft.com/office/drawing/2014/main" id="{D4E3EAC7-F827-11CF-9790-EC4FC995CE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6" y="1943"/>
                <a:ext cx="409" cy="229"/>
                <a:chOff x="2306" y="1943"/>
                <a:chExt cx="409" cy="229"/>
              </a:xfrm>
            </p:grpSpPr>
            <p:grpSp>
              <p:nvGrpSpPr>
                <p:cNvPr id="157" name="Group 92">
                  <a:extLst>
                    <a:ext uri="{FF2B5EF4-FFF2-40B4-BE49-F238E27FC236}">
                      <a16:creationId xmlns:a16="http://schemas.microsoft.com/office/drawing/2014/main" id="{5599A020-CA28-0AA1-BA71-D3708463D2C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22" y="2075"/>
                  <a:ext cx="393" cy="97"/>
                  <a:chOff x="2298" y="1821"/>
                  <a:chExt cx="393" cy="97"/>
                </a:xfrm>
              </p:grpSpPr>
              <p:sp>
                <p:nvSpPr>
                  <p:cNvPr id="164" name="Freeform 93">
                    <a:extLst>
                      <a:ext uri="{FF2B5EF4-FFF2-40B4-BE49-F238E27FC236}">
                        <a16:creationId xmlns:a16="http://schemas.microsoft.com/office/drawing/2014/main" id="{2A40E036-FE14-1F43-3F13-92E1A70BF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1821"/>
                    <a:ext cx="383" cy="72"/>
                  </a:xfrm>
                  <a:custGeom>
                    <a:avLst/>
                    <a:gdLst>
                      <a:gd name="T0" fmla="*/ 44 w 383"/>
                      <a:gd name="T1" fmla="*/ 0 h 72"/>
                      <a:gd name="T2" fmla="*/ 0 w 383"/>
                      <a:gd name="T3" fmla="*/ 27 h 72"/>
                      <a:gd name="T4" fmla="*/ 42 w 383"/>
                      <a:gd name="T5" fmla="*/ 41 h 72"/>
                      <a:gd name="T6" fmla="*/ 64 w 383"/>
                      <a:gd name="T7" fmla="*/ 43 h 72"/>
                      <a:gd name="T8" fmla="*/ 118 w 383"/>
                      <a:gd name="T9" fmla="*/ 55 h 72"/>
                      <a:gd name="T10" fmla="*/ 218 w 383"/>
                      <a:gd name="T11" fmla="*/ 60 h 72"/>
                      <a:gd name="T12" fmla="*/ 320 w 383"/>
                      <a:gd name="T13" fmla="*/ 72 h 72"/>
                      <a:gd name="T14" fmla="*/ 383 w 383"/>
                      <a:gd name="T15" fmla="*/ 72 h 72"/>
                      <a:gd name="T16" fmla="*/ 329 w 383"/>
                      <a:gd name="T17" fmla="*/ 30 h 72"/>
                      <a:gd name="T18" fmla="*/ 44 w 383"/>
                      <a:gd name="T19" fmla="*/ 0 h 7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3" h="72">
                        <a:moveTo>
                          <a:pt x="44" y="0"/>
                        </a:moveTo>
                        <a:lnTo>
                          <a:pt x="0" y="27"/>
                        </a:lnTo>
                        <a:lnTo>
                          <a:pt x="42" y="41"/>
                        </a:lnTo>
                        <a:lnTo>
                          <a:pt x="64" y="43"/>
                        </a:lnTo>
                        <a:lnTo>
                          <a:pt x="118" y="55"/>
                        </a:lnTo>
                        <a:lnTo>
                          <a:pt x="218" y="60"/>
                        </a:lnTo>
                        <a:lnTo>
                          <a:pt x="320" y="72"/>
                        </a:lnTo>
                        <a:lnTo>
                          <a:pt x="383" y="72"/>
                        </a:lnTo>
                        <a:lnTo>
                          <a:pt x="329" y="3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595959"/>
                      </a:gs>
                      <a:gs pos="100000">
                        <a:srgbClr val="C0C0C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65" name="Freeform 94">
                    <a:extLst>
                      <a:ext uri="{FF2B5EF4-FFF2-40B4-BE49-F238E27FC236}">
                        <a16:creationId xmlns:a16="http://schemas.microsoft.com/office/drawing/2014/main" id="{37356198-AD97-EC95-374B-A62A4609B8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1846"/>
                    <a:ext cx="392" cy="72"/>
                  </a:xfrm>
                  <a:custGeom>
                    <a:avLst/>
                    <a:gdLst>
                      <a:gd name="T0" fmla="*/ 392 w 392"/>
                      <a:gd name="T1" fmla="*/ 48 h 72"/>
                      <a:gd name="T2" fmla="*/ 352 w 392"/>
                      <a:gd name="T3" fmla="*/ 72 h 72"/>
                      <a:gd name="T4" fmla="*/ 222 w 392"/>
                      <a:gd name="T5" fmla="*/ 70 h 72"/>
                      <a:gd name="T6" fmla="*/ 166 w 392"/>
                      <a:gd name="T7" fmla="*/ 64 h 72"/>
                      <a:gd name="T8" fmla="*/ 72 w 392"/>
                      <a:gd name="T9" fmla="*/ 48 h 72"/>
                      <a:gd name="T10" fmla="*/ 32 w 392"/>
                      <a:gd name="T11" fmla="*/ 34 h 72"/>
                      <a:gd name="T12" fmla="*/ 0 w 392"/>
                      <a:gd name="T13" fmla="*/ 0 h 72"/>
                      <a:gd name="T14" fmla="*/ 58 w 392"/>
                      <a:gd name="T15" fmla="*/ 8 h 72"/>
                      <a:gd name="T16" fmla="*/ 126 w 392"/>
                      <a:gd name="T17" fmla="*/ 18 h 72"/>
                      <a:gd name="T18" fmla="*/ 170 w 392"/>
                      <a:gd name="T19" fmla="*/ 22 h 72"/>
                      <a:gd name="T20" fmla="*/ 228 w 392"/>
                      <a:gd name="T21" fmla="*/ 34 h 72"/>
                      <a:gd name="T22" fmla="*/ 372 w 392"/>
                      <a:gd name="T23" fmla="*/ 46 h 72"/>
                      <a:gd name="T24" fmla="*/ 392 w 392"/>
                      <a:gd name="T25" fmla="*/ 48 h 7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92" h="72">
                        <a:moveTo>
                          <a:pt x="392" y="48"/>
                        </a:moveTo>
                        <a:lnTo>
                          <a:pt x="352" y="72"/>
                        </a:lnTo>
                        <a:lnTo>
                          <a:pt x="222" y="70"/>
                        </a:lnTo>
                        <a:lnTo>
                          <a:pt x="166" y="64"/>
                        </a:lnTo>
                        <a:lnTo>
                          <a:pt x="72" y="48"/>
                        </a:lnTo>
                        <a:lnTo>
                          <a:pt x="32" y="34"/>
                        </a:lnTo>
                        <a:lnTo>
                          <a:pt x="0" y="0"/>
                        </a:lnTo>
                        <a:lnTo>
                          <a:pt x="58" y="8"/>
                        </a:lnTo>
                        <a:lnTo>
                          <a:pt x="126" y="18"/>
                        </a:lnTo>
                        <a:lnTo>
                          <a:pt x="170" y="22"/>
                        </a:lnTo>
                        <a:lnTo>
                          <a:pt x="228" y="34"/>
                        </a:lnTo>
                        <a:lnTo>
                          <a:pt x="372" y="46"/>
                        </a:lnTo>
                        <a:lnTo>
                          <a:pt x="39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0C0C0"/>
                      </a:gs>
                      <a:gs pos="100000">
                        <a:srgbClr val="595959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58" name="Group 95">
                  <a:extLst>
                    <a:ext uri="{FF2B5EF4-FFF2-40B4-BE49-F238E27FC236}">
                      <a16:creationId xmlns:a16="http://schemas.microsoft.com/office/drawing/2014/main" id="{4759FD4C-6183-8434-F7FE-1D7E528552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16" y="2013"/>
                  <a:ext cx="393" cy="97"/>
                  <a:chOff x="2298" y="1821"/>
                  <a:chExt cx="393" cy="97"/>
                </a:xfrm>
              </p:grpSpPr>
              <p:sp>
                <p:nvSpPr>
                  <p:cNvPr id="162" name="Freeform 96">
                    <a:extLst>
                      <a:ext uri="{FF2B5EF4-FFF2-40B4-BE49-F238E27FC236}">
                        <a16:creationId xmlns:a16="http://schemas.microsoft.com/office/drawing/2014/main" id="{F2630273-A0D3-3585-015C-7A6C474BAF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1821"/>
                    <a:ext cx="383" cy="72"/>
                  </a:xfrm>
                  <a:custGeom>
                    <a:avLst/>
                    <a:gdLst>
                      <a:gd name="T0" fmla="*/ 44 w 383"/>
                      <a:gd name="T1" fmla="*/ 0 h 72"/>
                      <a:gd name="T2" fmla="*/ 0 w 383"/>
                      <a:gd name="T3" fmla="*/ 27 h 72"/>
                      <a:gd name="T4" fmla="*/ 42 w 383"/>
                      <a:gd name="T5" fmla="*/ 41 h 72"/>
                      <a:gd name="T6" fmla="*/ 64 w 383"/>
                      <a:gd name="T7" fmla="*/ 43 h 72"/>
                      <a:gd name="T8" fmla="*/ 118 w 383"/>
                      <a:gd name="T9" fmla="*/ 55 h 72"/>
                      <a:gd name="T10" fmla="*/ 218 w 383"/>
                      <a:gd name="T11" fmla="*/ 60 h 72"/>
                      <a:gd name="T12" fmla="*/ 320 w 383"/>
                      <a:gd name="T13" fmla="*/ 72 h 72"/>
                      <a:gd name="T14" fmla="*/ 383 w 383"/>
                      <a:gd name="T15" fmla="*/ 72 h 72"/>
                      <a:gd name="T16" fmla="*/ 329 w 383"/>
                      <a:gd name="T17" fmla="*/ 30 h 72"/>
                      <a:gd name="T18" fmla="*/ 44 w 383"/>
                      <a:gd name="T19" fmla="*/ 0 h 7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3" h="72">
                        <a:moveTo>
                          <a:pt x="44" y="0"/>
                        </a:moveTo>
                        <a:lnTo>
                          <a:pt x="0" y="27"/>
                        </a:lnTo>
                        <a:lnTo>
                          <a:pt x="42" y="41"/>
                        </a:lnTo>
                        <a:lnTo>
                          <a:pt x="64" y="43"/>
                        </a:lnTo>
                        <a:lnTo>
                          <a:pt x="118" y="55"/>
                        </a:lnTo>
                        <a:lnTo>
                          <a:pt x="218" y="60"/>
                        </a:lnTo>
                        <a:lnTo>
                          <a:pt x="320" y="72"/>
                        </a:lnTo>
                        <a:lnTo>
                          <a:pt x="383" y="72"/>
                        </a:lnTo>
                        <a:lnTo>
                          <a:pt x="329" y="3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595959"/>
                      </a:gs>
                      <a:gs pos="100000">
                        <a:srgbClr val="C0C0C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63" name="Freeform 97">
                    <a:extLst>
                      <a:ext uri="{FF2B5EF4-FFF2-40B4-BE49-F238E27FC236}">
                        <a16:creationId xmlns:a16="http://schemas.microsoft.com/office/drawing/2014/main" id="{6B028140-31C9-219A-951F-B963D32272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1846"/>
                    <a:ext cx="392" cy="72"/>
                  </a:xfrm>
                  <a:custGeom>
                    <a:avLst/>
                    <a:gdLst>
                      <a:gd name="T0" fmla="*/ 392 w 392"/>
                      <a:gd name="T1" fmla="*/ 48 h 72"/>
                      <a:gd name="T2" fmla="*/ 352 w 392"/>
                      <a:gd name="T3" fmla="*/ 72 h 72"/>
                      <a:gd name="T4" fmla="*/ 222 w 392"/>
                      <a:gd name="T5" fmla="*/ 70 h 72"/>
                      <a:gd name="T6" fmla="*/ 166 w 392"/>
                      <a:gd name="T7" fmla="*/ 64 h 72"/>
                      <a:gd name="T8" fmla="*/ 72 w 392"/>
                      <a:gd name="T9" fmla="*/ 48 h 72"/>
                      <a:gd name="T10" fmla="*/ 32 w 392"/>
                      <a:gd name="T11" fmla="*/ 34 h 72"/>
                      <a:gd name="T12" fmla="*/ 0 w 392"/>
                      <a:gd name="T13" fmla="*/ 0 h 72"/>
                      <a:gd name="T14" fmla="*/ 58 w 392"/>
                      <a:gd name="T15" fmla="*/ 8 h 72"/>
                      <a:gd name="T16" fmla="*/ 126 w 392"/>
                      <a:gd name="T17" fmla="*/ 18 h 72"/>
                      <a:gd name="T18" fmla="*/ 170 w 392"/>
                      <a:gd name="T19" fmla="*/ 22 h 72"/>
                      <a:gd name="T20" fmla="*/ 228 w 392"/>
                      <a:gd name="T21" fmla="*/ 34 h 72"/>
                      <a:gd name="T22" fmla="*/ 372 w 392"/>
                      <a:gd name="T23" fmla="*/ 46 h 72"/>
                      <a:gd name="T24" fmla="*/ 392 w 392"/>
                      <a:gd name="T25" fmla="*/ 48 h 7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92" h="72">
                        <a:moveTo>
                          <a:pt x="392" y="48"/>
                        </a:moveTo>
                        <a:lnTo>
                          <a:pt x="352" y="72"/>
                        </a:lnTo>
                        <a:lnTo>
                          <a:pt x="222" y="70"/>
                        </a:lnTo>
                        <a:lnTo>
                          <a:pt x="166" y="64"/>
                        </a:lnTo>
                        <a:lnTo>
                          <a:pt x="72" y="48"/>
                        </a:lnTo>
                        <a:lnTo>
                          <a:pt x="32" y="34"/>
                        </a:lnTo>
                        <a:lnTo>
                          <a:pt x="0" y="0"/>
                        </a:lnTo>
                        <a:lnTo>
                          <a:pt x="58" y="8"/>
                        </a:lnTo>
                        <a:lnTo>
                          <a:pt x="126" y="18"/>
                        </a:lnTo>
                        <a:lnTo>
                          <a:pt x="170" y="22"/>
                        </a:lnTo>
                        <a:lnTo>
                          <a:pt x="228" y="34"/>
                        </a:lnTo>
                        <a:lnTo>
                          <a:pt x="372" y="46"/>
                        </a:lnTo>
                        <a:lnTo>
                          <a:pt x="39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0C0C0"/>
                      </a:gs>
                      <a:gs pos="100000">
                        <a:srgbClr val="595959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59" name="Group 98">
                  <a:extLst>
                    <a:ext uri="{FF2B5EF4-FFF2-40B4-BE49-F238E27FC236}">
                      <a16:creationId xmlns:a16="http://schemas.microsoft.com/office/drawing/2014/main" id="{6411BE56-228E-3C92-40DE-0C363138D4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6" y="1943"/>
                  <a:ext cx="393" cy="97"/>
                  <a:chOff x="2298" y="1821"/>
                  <a:chExt cx="393" cy="97"/>
                </a:xfrm>
              </p:grpSpPr>
              <p:sp>
                <p:nvSpPr>
                  <p:cNvPr id="160" name="Freeform 99">
                    <a:extLst>
                      <a:ext uri="{FF2B5EF4-FFF2-40B4-BE49-F238E27FC236}">
                        <a16:creationId xmlns:a16="http://schemas.microsoft.com/office/drawing/2014/main" id="{ABC07257-F4A6-A53A-B80F-2BDFBC1E83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1821"/>
                    <a:ext cx="383" cy="72"/>
                  </a:xfrm>
                  <a:custGeom>
                    <a:avLst/>
                    <a:gdLst>
                      <a:gd name="T0" fmla="*/ 44 w 383"/>
                      <a:gd name="T1" fmla="*/ 0 h 72"/>
                      <a:gd name="T2" fmla="*/ 0 w 383"/>
                      <a:gd name="T3" fmla="*/ 27 h 72"/>
                      <a:gd name="T4" fmla="*/ 42 w 383"/>
                      <a:gd name="T5" fmla="*/ 41 h 72"/>
                      <a:gd name="T6" fmla="*/ 64 w 383"/>
                      <a:gd name="T7" fmla="*/ 43 h 72"/>
                      <a:gd name="T8" fmla="*/ 118 w 383"/>
                      <a:gd name="T9" fmla="*/ 55 h 72"/>
                      <a:gd name="T10" fmla="*/ 218 w 383"/>
                      <a:gd name="T11" fmla="*/ 60 h 72"/>
                      <a:gd name="T12" fmla="*/ 320 w 383"/>
                      <a:gd name="T13" fmla="*/ 72 h 72"/>
                      <a:gd name="T14" fmla="*/ 383 w 383"/>
                      <a:gd name="T15" fmla="*/ 72 h 72"/>
                      <a:gd name="T16" fmla="*/ 329 w 383"/>
                      <a:gd name="T17" fmla="*/ 30 h 72"/>
                      <a:gd name="T18" fmla="*/ 44 w 383"/>
                      <a:gd name="T19" fmla="*/ 0 h 7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3" h="72">
                        <a:moveTo>
                          <a:pt x="44" y="0"/>
                        </a:moveTo>
                        <a:lnTo>
                          <a:pt x="0" y="27"/>
                        </a:lnTo>
                        <a:lnTo>
                          <a:pt x="42" y="41"/>
                        </a:lnTo>
                        <a:lnTo>
                          <a:pt x="64" y="43"/>
                        </a:lnTo>
                        <a:lnTo>
                          <a:pt x="118" y="55"/>
                        </a:lnTo>
                        <a:lnTo>
                          <a:pt x="218" y="60"/>
                        </a:lnTo>
                        <a:lnTo>
                          <a:pt x="320" y="72"/>
                        </a:lnTo>
                        <a:lnTo>
                          <a:pt x="383" y="72"/>
                        </a:lnTo>
                        <a:lnTo>
                          <a:pt x="329" y="3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595959"/>
                      </a:gs>
                      <a:gs pos="100000">
                        <a:srgbClr val="C0C0C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61" name="Freeform 100">
                    <a:extLst>
                      <a:ext uri="{FF2B5EF4-FFF2-40B4-BE49-F238E27FC236}">
                        <a16:creationId xmlns:a16="http://schemas.microsoft.com/office/drawing/2014/main" id="{4B44627D-A092-193F-27CD-AC11A01AA1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1846"/>
                    <a:ext cx="392" cy="72"/>
                  </a:xfrm>
                  <a:custGeom>
                    <a:avLst/>
                    <a:gdLst>
                      <a:gd name="T0" fmla="*/ 392 w 392"/>
                      <a:gd name="T1" fmla="*/ 48 h 72"/>
                      <a:gd name="T2" fmla="*/ 352 w 392"/>
                      <a:gd name="T3" fmla="*/ 72 h 72"/>
                      <a:gd name="T4" fmla="*/ 222 w 392"/>
                      <a:gd name="T5" fmla="*/ 70 h 72"/>
                      <a:gd name="T6" fmla="*/ 166 w 392"/>
                      <a:gd name="T7" fmla="*/ 64 h 72"/>
                      <a:gd name="T8" fmla="*/ 72 w 392"/>
                      <a:gd name="T9" fmla="*/ 48 h 72"/>
                      <a:gd name="T10" fmla="*/ 32 w 392"/>
                      <a:gd name="T11" fmla="*/ 34 h 72"/>
                      <a:gd name="T12" fmla="*/ 0 w 392"/>
                      <a:gd name="T13" fmla="*/ 0 h 72"/>
                      <a:gd name="T14" fmla="*/ 58 w 392"/>
                      <a:gd name="T15" fmla="*/ 8 h 72"/>
                      <a:gd name="T16" fmla="*/ 126 w 392"/>
                      <a:gd name="T17" fmla="*/ 18 h 72"/>
                      <a:gd name="T18" fmla="*/ 170 w 392"/>
                      <a:gd name="T19" fmla="*/ 22 h 72"/>
                      <a:gd name="T20" fmla="*/ 228 w 392"/>
                      <a:gd name="T21" fmla="*/ 34 h 72"/>
                      <a:gd name="T22" fmla="*/ 372 w 392"/>
                      <a:gd name="T23" fmla="*/ 46 h 72"/>
                      <a:gd name="T24" fmla="*/ 392 w 392"/>
                      <a:gd name="T25" fmla="*/ 48 h 7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92" h="72">
                        <a:moveTo>
                          <a:pt x="392" y="48"/>
                        </a:moveTo>
                        <a:lnTo>
                          <a:pt x="352" y="72"/>
                        </a:lnTo>
                        <a:lnTo>
                          <a:pt x="222" y="70"/>
                        </a:lnTo>
                        <a:lnTo>
                          <a:pt x="166" y="64"/>
                        </a:lnTo>
                        <a:lnTo>
                          <a:pt x="72" y="48"/>
                        </a:lnTo>
                        <a:lnTo>
                          <a:pt x="32" y="34"/>
                        </a:lnTo>
                        <a:lnTo>
                          <a:pt x="0" y="0"/>
                        </a:lnTo>
                        <a:lnTo>
                          <a:pt x="58" y="8"/>
                        </a:lnTo>
                        <a:lnTo>
                          <a:pt x="126" y="18"/>
                        </a:lnTo>
                        <a:lnTo>
                          <a:pt x="170" y="22"/>
                        </a:lnTo>
                        <a:lnTo>
                          <a:pt x="228" y="34"/>
                        </a:lnTo>
                        <a:lnTo>
                          <a:pt x="372" y="46"/>
                        </a:lnTo>
                        <a:lnTo>
                          <a:pt x="39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0C0C0"/>
                      </a:gs>
                      <a:gs pos="100000">
                        <a:srgbClr val="595959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35" name="Group 101">
                <a:extLst>
                  <a:ext uri="{FF2B5EF4-FFF2-40B4-BE49-F238E27FC236}">
                    <a16:creationId xmlns:a16="http://schemas.microsoft.com/office/drawing/2014/main" id="{221A92D4-8700-C10E-D801-3C071B30A4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6" y="1883"/>
                <a:ext cx="393" cy="97"/>
                <a:chOff x="2298" y="1821"/>
                <a:chExt cx="393" cy="97"/>
              </a:xfrm>
            </p:grpSpPr>
            <p:sp>
              <p:nvSpPr>
                <p:cNvPr id="155" name="Freeform 102">
                  <a:extLst>
                    <a:ext uri="{FF2B5EF4-FFF2-40B4-BE49-F238E27FC236}">
                      <a16:creationId xmlns:a16="http://schemas.microsoft.com/office/drawing/2014/main" id="{CAD91995-6A7E-54B5-DDA6-078FA2C818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1821"/>
                  <a:ext cx="383" cy="72"/>
                </a:xfrm>
                <a:custGeom>
                  <a:avLst/>
                  <a:gdLst>
                    <a:gd name="T0" fmla="*/ 44 w 383"/>
                    <a:gd name="T1" fmla="*/ 0 h 72"/>
                    <a:gd name="T2" fmla="*/ 0 w 383"/>
                    <a:gd name="T3" fmla="*/ 27 h 72"/>
                    <a:gd name="T4" fmla="*/ 42 w 383"/>
                    <a:gd name="T5" fmla="*/ 41 h 72"/>
                    <a:gd name="T6" fmla="*/ 64 w 383"/>
                    <a:gd name="T7" fmla="*/ 43 h 72"/>
                    <a:gd name="T8" fmla="*/ 118 w 383"/>
                    <a:gd name="T9" fmla="*/ 55 h 72"/>
                    <a:gd name="T10" fmla="*/ 218 w 383"/>
                    <a:gd name="T11" fmla="*/ 60 h 72"/>
                    <a:gd name="T12" fmla="*/ 320 w 383"/>
                    <a:gd name="T13" fmla="*/ 72 h 72"/>
                    <a:gd name="T14" fmla="*/ 383 w 383"/>
                    <a:gd name="T15" fmla="*/ 72 h 72"/>
                    <a:gd name="T16" fmla="*/ 329 w 383"/>
                    <a:gd name="T17" fmla="*/ 30 h 72"/>
                    <a:gd name="T18" fmla="*/ 44 w 383"/>
                    <a:gd name="T19" fmla="*/ 0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83" h="72">
                      <a:moveTo>
                        <a:pt x="44" y="0"/>
                      </a:moveTo>
                      <a:lnTo>
                        <a:pt x="0" y="27"/>
                      </a:lnTo>
                      <a:lnTo>
                        <a:pt x="42" y="41"/>
                      </a:lnTo>
                      <a:lnTo>
                        <a:pt x="64" y="43"/>
                      </a:lnTo>
                      <a:lnTo>
                        <a:pt x="118" y="55"/>
                      </a:lnTo>
                      <a:lnTo>
                        <a:pt x="218" y="60"/>
                      </a:lnTo>
                      <a:lnTo>
                        <a:pt x="320" y="72"/>
                      </a:lnTo>
                      <a:lnTo>
                        <a:pt x="383" y="72"/>
                      </a:lnTo>
                      <a:lnTo>
                        <a:pt x="329" y="3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595959"/>
                    </a:gs>
                    <a:gs pos="100000">
                      <a:srgbClr val="C0C0C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6" name="Freeform 103">
                  <a:extLst>
                    <a:ext uri="{FF2B5EF4-FFF2-40B4-BE49-F238E27FC236}">
                      <a16:creationId xmlns:a16="http://schemas.microsoft.com/office/drawing/2014/main" id="{6415D491-C4E0-A770-07E4-0605327CF7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" y="1846"/>
                  <a:ext cx="392" cy="72"/>
                </a:xfrm>
                <a:custGeom>
                  <a:avLst/>
                  <a:gdLst>
                    <a:gd name="T0" fmla="*/ 392 w 392"/>
                    <a:gd name="T1" fmla="*/ 48 h 72"/>
                    <a:gd name="T2" fmla="*/ 352 w 392"/>
                    <a:gd name="T3" fmla="*/ 72 h 72"/>
                    <a:gd name="T4" fmla="*/ 222 w 392"/>
                    <a:gd name="T5" fmla="*/ 70 h 72"/>
                    <a:gd name="T6" fmla="*/ 166 w 392"/>
                    <a:gd name="T7" fmla="*/ 64 h 72"/>
                    <a:gd name="T8" fmla="*/ 72 w 392"/>
                    <a:gd name="T9" fmla="*/ 48 h 72"/>
                    <a:gd name="T10" fmla="*/ 32 w 392"/>
                    <a:gd name="T11" fmla="*/ 34 h 72"/>
                    <a:gd name="T12" fmla="*/ 0 w 392"/>
                    <a:gd name="T13" fmla="*/ 0 h 72"/>
                    <a:gd name="T14" fmla="*/ 58 w 392"/>
                    <a:gd name="T15" fmla="*/ 8 h 72"/>
                    <a:gd name="T16" fmla="*/ 126 w 392"/>
                    <a:gd name="T17" fmla="*/ 18 h 72"/>
                    <a:gd name="T18" fmla="*/ 170 w 392"/>
                    <a:gd name="T19" fmla="*/ 22 h 72"/>
                    <a:gd name="T20" fmla="*/ 228 w 392"/>
                    <a:gd name="T21" fmla="*/ 34 h 72"/>
                    <a:gd name="T22" fmla="*/ 372 w 392"/>
                    <a:gd name="T23" fmla="*/ 46 h 72"/>
                    <a:gd name="T24" fmla="*/ 392 w 392"/>
                    <a:gd name="T25" fmla="*/ 48 h 7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92" h="72">
                      <a:moveTo>
                        <a:pt x="392" y="48"/>
                      </a:moveTo>
                      <a:lnTo>
                        <a:pt x="352" y="72"/>
                      </a:lnTo>
                      <a:lnTo>
                        <a:pt x="222" y="70"/>
                      </a:lnTo>
                      <a:lnTo>
                        <a:pt x="166" y="64"/>
                      </a:lnTo>
                      <a:lnTo>
                        <a:pt x="72" y="48"/>
                      </a:lnTo>
                      <a:lnTo>
                        <a:pt x="32" y="34"/>
                      </a:lnTo>
                      <a:lnTo>
                        <a:pt x="0" y="0"/>
                      </a:lnTo>
                      <a:lnTo>
                        <a:pt x="58" y="8"/>
                      </a:lnTo>
                      <a:lnTo>
                        <a:pt x="126" y="18"/>
                      </a:lnTo>
                      <a:lnTo>
                        <a:pt x="170" y="22"/>
                      </a:lnTo>
                      <a:lnTo>
                        <a:pt x="228" y="34"/>
                      </a:lnTo>
                      <a:lnTo>
                        <a:pt x="372" y="46"/>
                      </a:lnTo>
                      <a:lnTo>
                        <a:pt x="392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0C0C0"/>
                    </a:gs>
                    <a:gs pos="100000">
                      <a:srgbClr val="595959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36" name="Group 104">
                <a:extLst>
                  <a:ext uri="{FF2B5EF4-FFF2-40B4-BE49-F238E27FC236}">
                    <a16:creationId xmlns:a16="http://schemas.microsoft.com/office/drawing/2014/main" id="{7085EFE1-08A3-FB67-027C-2469D4B11F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22" y="1821"/>
                <a:ext cx="393" cy="97"/>
                <a:chOff x="2298" y="1821"/>
                <a:chExt cx="393" cy="97"/>
              </a:xfrm>
            </p:grpSpPr>
            <p:sp>
              <p:nvSpPr>
                <p:cNvPr id="153" name="Freeform 105">
                  <a:extLst>
                    <a:ext uri="{FF2B5EF4-FFF2-40B4-BE49-F238E27FC236}">
                      <a16:creationId xmlns:a16="http://schemas.microsoft.com/office/drawing/2014/main" id="{665C87A3-E8F1-6FAA-58A4-AD623C0EA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1821"/>
                  <a:ext cx="383" cy="72"/>
                </a:xfrm>
                <a:custGeom>
                  <a:avLst/>
                  <a:gdLst>
                    <a:gd name="T0" fmla="*/ 44 w 383"/>
                    <a:gd name="T1" fmla="*/ 0 h 72"/>
                    <a:gd name="T2" fmla="*/ 0 w 383"/>
                    <a:gd name="T3" fmla="*/ 27 h 72"/>
                    <a:gd name="T4" fmla="*/ 42 w 383"/>
                    <a:gd name="T5" fmla="*/ 41 h 72"/>
                    <a:gd name="T6" fmla="*/ 64 w 383"/>
                    <a:gd name="T7" fmla="*/ 43 h 72"/>
                    <a:gd name="T8" fmla="*/ 118 w 383"/>
                    <a:gd name="T9" fmla="*/ 55 h 72"/>
                    <a:gd name="T10" fmla="*/ 218 w 383"/>
                    <a:gd name="T11" fmla="*/ 60 h 72"/>
                    <a:gd name="T12" fmla="*/ 320 w 383"/>
                    <a:gd name="T13" fmla="*/ 72 h 72"/>
                    <a:gd name="T14" fmla="*/ 383 w 383"/>
                    <a:gd name="T15" fmla="*/ 72 h 72"/>
                    <a:gd name="T16" fmla="*/ 329 w 383"/>
                    <a:gd name="T17" fmla="*/ 30 h 72"/>
                    <a:gd name="T18" fmla="*/ 44 w 383"/>
                    <a:gd name="T19" fmla="*/ 0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83" h="72">
                      <a:moveTo>
                        <a:pt x="44" y="0"/>
                      </a:moveTo>
                      <a:lnTo>
                        <a:pt x="0" y="27"/>
                      </a:lnTo>
                      <a:lnTo>
                        <a:pt x="42" y="41"/>
                      </a:lnTo>
                      <a:lnTo>
                        <a:pt x="64" y="43"/>
                      </a:lnTo>
                      <a:lnTo>
                        <a:pt x="118" y="55"/>
                      </a:lnTo>
                      <a:lnTo>
                        <a:pt x="218" y="60"/>
                      </a:lnTo>
                      <a:lnTo>
                        <a:pt x="320" y="72"/>
                      </a:lnTo>
                      <a:lnTo>
                        <a:pt x="383" y="72"/>
                      </a:lnTo>
                      <a:lnTo>
                        <a:pt x="329" y="3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595959"/>
                    </a:gs>
                    <a:gs pos="100000">
                      <a:srgbClr val="C0C0C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4" name="Freeform 106">
                  <a:extLst>
                    <a:ext uri="{FF2B5EF4-FFF2-40B4-BE49-F238E27FC236}">
                      <a16:creationId xmlns:a16="http://schemas.microsoft.com/office/drawing/2014/main" id="{972AF37F-502A-1239-A343-0698055E5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" y="1846"/>
                  <a:ext cx="392" cy="72"/>
                </a:xfrm>
                <a:custGeom>
                  <a:avLst/>
                  <a:gdLst>
                    <a:gd name="T0" fmla="*/ 392 w 392"/>
                    <a:gd name="T1" fmla="*/ 48 h 72"/>
                    <a:gd name="T2" fmla="*/ 352 w 392"/>
                    <a:gd name="T3" fmla="*/ 72 h 72"/>
                    <a:gd name="T4" fmla="*/ 222 w 392"/>
                    <a:gd name="T5" fmla="*/ 70 h 72"/>
                    <a:gd name="T6" fmla="*/ 166 w 392"/>
                    <a:gd name="T7" fmla="*/ 64 h 72"/>
                    <a:gd name="T8" fmla="*/ 72 w 392"/>
                    <a:gd name="T9" fmla="*/ 48 h 72"/>
                    <a:gd name="T10" fmla="*/ 32 w 392"/>
                    <a:gd name="T11" fmla="*/ 34 h 72"/>
                    <a:gd name="T12" fmla="*/ 0 w 392"/>
                    <a:gd name="T13" fmla="*/ 0 h 72"/>
                    <a:gd name="T14" fmla="*/ 58 w 392"/>
                    <a:gd name="T15" fmla="*/ 8 h 72"/>
                    <a:gd name="T16" fmla="*/ 126 w 392"/>
                    <a:gd name="T17" fmla="*/ 18 h 72"/>
                    <a:gd name="T18" fmla="*/ 170 w 392"/>
                    <a:gd name="T19" fmla="*/ 22 h 72"/>
                    <a:gd name="T20" fmla="*/ 228 w 392"/>
                    <a:gd name="T21" fmla="*/ 34 h 72"/>
                    <a:gd name="T22" fmla="*/ 372 w 392"/>
                    <a:gd name="T23" fmla="*/ 46 h 72"/>
                    <a:gd name="T24" fmla="*/ 392 w 392"/>
                    <a:gd name="T25" fmla="*/ 48 h 7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92" h="72">
                      <a:moveTo>
                        <a:pt x="392" y="48"/>
                      </a:moveTo>
                      <a:lnTo>
                        <a:pt x="352" y="72"/>
                      </a:lnTo>
                      <a:lnTo>
                        <a:pt x="222" y="70"/>
                      </a:lnTo>
                      <a:lnTo>
                        <a:pt x="166" y="64"/>
                      </a:lnTo>
                      <a:lnTo>
                        <a:pt x="72" y="48"/>
                      </a:lnTo>
                      <a:lnTo>
                        <a:pt x="32" y="34"/>
                      </a:lnTo>
                      <a:lnTo>
                        <a:pt x="0" y="0"/>
                      </a:lnTo>
                      <a:lnTo>
                        <a:pt x="58" y="8"/>
                      </a:lnTo>
                      <a:lnTo>
                        <a:pt x="126" y="18"/>
                      </a:lnTo>
                      <a:lnTo>
                        <a:pt x="170" y="22"/>
                      </a:lnTo>
                      <a:lnTo>
                        <a:pt x="228" y="34"/>
                      </a:lnTo>
                      <a:lnTo>
                        <a:pt x="372" y="46"/>
                      </a:lnTo>
                      <a:lnTo>
                        <a:pt x="392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0C0C0"/>
                    </a:gs>
                    <a:gs pos="100000">
                      <a:srgbClr val="595959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37" name="Group 107">
                <a:extLst>
                  <a:ext uri="{FF2B5EF4-FFF2-40B4-BE49-F238E27FC236}">
                    <a16:creationId xmlns:a16="http://schemas.microsoft.com/office/drawing/2014/main" id="{70CB643D-131C-BB9C-EB44-262D577472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06" y="1623"/>
                <a:ext cx="411" cy="229"/>
                <a:chOff x="2306" y="1623"/>
                <a:chExt cx="411" cy="229"/>
              </a:xfrm>
            </p:grpSpPr>
            <p:grpSp>
              <p:nvGrpSpPr>
                <p:cNvPr id="144" name="Group 108">
                  <a:extLst>
                    <a:ext uri="{FF2B5EF4-FFF2-40B4-BE49-F238E27FC236}">
                      <a16:creationId xmlns:a16="http://schemas.microsoft.com/office/drawing/2014/main" id="{E62C8A39-2C40-8CD0-B0BD-1F1A6D7487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24" y="1755"/>
                  <a:ext cx="393" cy="97"/>
                  <a:chOff x="2298" y="1821"/>
                  <a:chExt cx="393" cy="97"/>
                </a:xfrm>
              </p:grpSpPr>
              <p:sp>
                <p:nvSpPr>
                  <p:cNvPr id="151" name="Freeform 109">
                    <a:extLst>
                      <a:ext uri="{FF2B5EF4-FFF2-40B4-BE49-F238E27FC236}">
                        <a16:creationId xmlns:a16="http://schemas.microsoft.com/office/drawing/2014/main" id="{4FDC6413-7DAD-5170-7A70-8CFA41242C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1821"/>
                    <a:ext cx="383" cy="72"/>
                  </a:xfrm>
                  <a:custGeom>
                    <a:avLst/>
                    <a:gdLst>
                      <a:gd name="T0" fmla="*/ 44 w 383"/>
                      <a:gd name="T1" fmla="*/ 0 h 72"/>
                      <a:gd name="T2" fmla="*/ 0 w 383"/>
                      <a:gd name="T3" fmla="*/ 27 h 72"/>
                      <a:gd name="T4" fmla="*/ 42 w 383"/>
                      <a:gd name="T5" fmla="*/ 41 h 72"/>
                      <a:gd name="T6" fmla="*/ 64 w 383"/>
                      <a:gd name="T7" fmla="*/ 43 h 72"/>
                      <a:gd name="T8" fmla="*/ 118 w 383"/>
                      <a:gd name="T9" fmla="*/ 55 h 72"/>
                      <a:gd name="T10" fmla="*/ 218 w 383"/>
                      <a:gd name="T11" fmla="*/ 60 h 72"/>
                      <a:gd name="T12" fmla="*/ 320 w 383"/>
                      <a:gd name="T13" fmla="*/ 72 h 72"/>
                      <a:gd name="T14" fmla="*/ 383 w 383"/>
                      <a:gd name="T15" fmla="*/ 72 h 72"/>
                      <a:gd name="T16" fmla="*/ 329 w 383"/>
                      <a:gd name="T17" fmla="*/ 30 h 72"/>
                      <a:gd name="T18" fmla="*/ 44 w 383"/>
                      <a:gd name="T19" fmla="*/ 0 h 7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3" h="72">
                        <a:moveTo>
                          <a:pt x="44" y="0"/>
                        </a:moveTo>
                        <a:lnTo>
                          <a:pt x="0" y="27"/>
                        </a:lnTo>
                        <a:lnTo>
                          <a:pt x="42" y="41"/>
                        </a:lnTo>
                        <a:lnTo>
                          <a:pt x="64" y="43"/>
                        </a:lnTo>
                        <a:lnTo>
                          <a:pt x="118" y="55"/>
                        </a:lnTo>
                        <a:lnTo>
                          <a:pt x="218" y="60"/>
                        </a:lnTo>
                        <a:lnTo>
                          <a:pt x="320" y="72"/>
                        </a:lnTo>
                        <a:lnTo>
                          <a:pt x="383" y="72"/>
                        </a:lnTo>
                        <a:lnTo>
                          <a:pt x="329" y="3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595959"/>
                      </a:gs>
                      <a:gs pos="100000">
                        <a:srgbClr val="C0C0C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Freeform 110">
                    <a:extLst>
                      <a:ext uri="{FF2B5EF4-FFF2-40B4-BE49-F238E27FC236}">
                        <a16:creationId xmlns:a16="http://schemas.microsoft.com/office/drawing/2014/main" id="{FA544BB3-62BE-67D7-AAC1-85ED94B29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1846"/>
                    <a:ext cx="392" cy="72"/>
                  </a:xfrm>
                  <a:custGeom>
                    <a:avLst/>
                    <a:gdLst>
                      <a:gd name="T0" fmla="*/ 392 w 392"/>
                      <a:gd name="T1" fmla="*/ 48 h 72"/>
                      <a:gd name="T2" fmla="*/ 352 w 392"/>
                      <a:gd name="T3" fmla="*/ 72 h 72"/>
                      <a:gd name="T4" fmla="*/ 222 w 392"/>
                      <a:gd name="T5" fmla="*/ 70 h 72"/>
                      <a:gd name="T6" fmla="*/ 166 w 392"/>
                      <a:gd name="T7" fmla="*/ 64 h 72"/>
                      <a:gd name="T8" fmla="*/ 72 w 392"/>
                      <a:gd name="T9" fmla="*/ 48 h 72"/>
                      <a:gd name="T10" fmla="*/ 32 w 392"/>
                      <a:gd name="T11" fmla="*/ 34 h 72"/>
                      <a:gd name="T12" fmla="*/ 0 w 392"/>
                      <a:gd name="T13" fmla="*/ 0 h 72"/>
                      <a:gd name="T14" fmla="*/ 58 w 392"/>
                      <a:gd name="T15" fmla="*/ 8 h 72"/>
                      <a:gd name="T16" fmla="*/ 126 w 392"/>
                      <a:gd name="T17" fmla="*/ 18 h 72"/>
                      <a:gd name="T18" fmla="*/ 170 w 392"/>
                      <a:gd name="T19" fmla="*/ 22 h 72"/>
                      <a:gd name="T20" fmla="*/ 228 w 392"/>
                      <a:gd name="T21" fmla="*/ 34 h 72"/>
                      <a:gd name="T22" fmla="*/ 372 w 392"/>
                      <a:gd name="T23" fmla="*/ 46 h 72"/>
                      <a:gd name="T24" fmla="*/ 392 w 392"/>
                      <a:gd name="T25" fmla="*/ 48 h 7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92" h="72">
                        <a:moveTo>
                          <a:pt x="392" y="48"/>
                        </a:moveTo>
                        <a:lnTo>
                          <a:pt x="352" y="72"/>
                        </a:lnTo>
                        <a:lnTo>
                          <a:pt x="222" y="70"/>
                        </a:lnTo>
                        <a:lnTo>
                          <a:pt x="166" y="64"/>
                        </a:lnTo>
                        <a:lnTo>
                          <a:pt x="72" y="48"/>
                        </a:lnTo>
                        <a:lnTo>
                          <a:pt x="32" y="34"/>
                        </a:lnTo>
                        <a:lnTo>
                          <a:pt x="0" y="0"/>
                        </a:lnTo>
                        <a:lnTo>
                          <a:pt x="58" y="8"/>
                        </a:lnTo>
                        <a:lnTo>
                          <a:pt x="126" y="18"/>
                        </a:lnTo>
                        <a:lnTo>
                          <a:pt x="170" y="22"/>
                        </a:lnTo>
                        <a:lnTo>
                          <a:pt x="228" y="34"/>
                        </a:lnTo>
                        <a:lnTo>
                          <a:pt x="372" y="46"/>
                        </a:lnTo>
                        <a:lnTo>
                          <a:pt x="39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0C0C0"/>
                      </a:gs>
                      <a:gs pos="100000">
                        <a:srgbClr val="595959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5" name="Group 111">
                  <a:extLst>
                    <a:ext uri="{FF2B5EF4-FFF2-40B4-BE49-F238E27FC236}">
                      <a16:creationId xmlns:a16="http://schemas.microsoft.com/office/drawing/2014/main" id="{3A7CA526-E992-7AA7-922D-D39D603BBAA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6" y="1693"/>
                  <a:ext cx="393" cy="97"/>
                  <a:chOff x="2298" y="1821"/>
                  <a:chExt cx="393" cy="97"/>
                </a:xfrm>
              </p:grpSpPr>
              <p:sp>
                <p:nvSpPr>
                  <p:cNvPr id="149" name="Freeform 112">
                    <a:extLst>
                      <a:ext uri="{FF2B5EF4-FFF2-40B4-BE49-F238E27FC236}">
                        <a16:creationId xmlns:a16="http://schemas.microsoft.com/office/drawing/2014/main" id="{81575733-89E9-5321-4F66-E493BD6AA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1821"/>
                    <a:ext cx="383" cy="72"/>
                  </a:xfrm>
                  <a:custGeom>
                    <a:avLst/>
                    <a:gdLst>
                      <a:gd name="T0" fmla="*/ 44 w 383"/>
                      <a:gd name="T1" fmla="*/ 0 h 72"/>
                      <a:gd name="T2" fmla="*/ 0 w 383"/>
                      <a:gd name="T3" fmla="*/ 27 h 72"/>
                      <a:gd name="T4" fmla="*/ 42 w 383"/>
                      <a:gd name="T5" fmla="*/ 41 h 72"/>
                      <a:gd name="T6" fmla="*/ 64 w 383"/>
                      <a:gd name="T7" fmla="*/ 43 h 72"/>
                      <a:gd name="T8" fmla="*/ 118 w 383"/>
                      <a:gd name="T9" fmla="*/ 55 h 72"/>
                      <a:gd name="T10" fmla="*/ 218 w 383"/>
                      <a:gd name="T11" fmla="*/ 60 h 72"/>
                      <a:gd name="T12" fmla="*/ 320 w 383"/>
                      <a:gd name="T13" fmla="*/ 72 h 72"/>
                      <a:gd name="T14" fmla="*/ 383 w 383"/>
                      <a:gd name="T15" fmla="*/ 72 h 72"/>
                      <a:gd name="T16" fmla="*/ 329 w 383"/>
                      <a:gd name="T17" fmla="*/ 30 h 72"/>
                      <a:gd name="T18" fmla="*/ 44 w 383"/>
                      <a:gd name="T19" fmla="*/ 0 h 7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3" h="72">
                        <a:moveTo>
                          <a:pt x="44" y="0"/>
                        </a:moveTo>
                        <a:lnTo>
                          <a:pt x="0" y="27"/>
                        </a:lnTo>
                        <a:lnTo>
                          <a:pt x="42" y="41"/>
                        </a:lnTo>
                        <a:lnTo>
                          <a:pt x="64" y="43"/>
                        </a:lnTo>
                        <a:lnTo>
                          <a:pt x="118" y="55"/>
                        </a:lnTo>
                        <a:lnTo>
                          <a:pt x="218" y="60"/>
                        </a:lnTo>
                        <a:lnTo>
                          <a:pt x="320" y="72"/>
                        </a:lnTo>
                        <a:lnTo>
                          <a:pt x="383" y="72"/>
                        </a:lnTo>
                        <a:lnTo>
                          <a:pt x="329" y="3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595959"/>
                      </a:gs>
                      <a:gs pos="100000">
                        <a:srgbClr val="C0C0C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50" name="Freeform 113">
                    <a:extLst>
                      <a:ext uri="{FF2B5EF4-FFF2-40B4-BE49-F238E27FC236}">
                        <a16:creationId xmlns:a16="http://schemas.microsoft.com/office/drawing/2014/main" id="{7E3B5606-99BA-8FFB-47E6-0A612B92D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1846"/>
                    <a:ext cx="392" cy="72"/>
                  </a:xfrm>
                  <a:custGeom>
                    <a:avLst/>
                    <a:gdLst>
                      <a:gd name="T0" fmla="*/ 392 w 392"/>
                      <a:gd name="T1" fmla="*/ 48 h 72"/>
                      <a:gd name="T2" fmla="*/ 352 w 392"/>
                      <a:gd name="T3" fmla="*/ 72 h 72"/>
                      <a:gd name="T4" fmla="*/ 222 w 392"/>
                      <a:gd name="T5" fmla="*/ 70 h 72"/>
                      <a:gd name="T6" fmla="*/ 166 w 392"/>
                      <a:gd name="T7" fmla="*/ 64 h 72"/>
                      <a:gd name="T8" fmla="*/ 72 w 392"/>
                      <a:gd name="T9" fmla="*/ 48 h 72"/>
                      <a:gd name="T10" fmla="*/ 32 w 392"/>
                      <a:gd name="T11" fmla="*/ 34 h 72"/>
                      <a:gd name="T12" fmla="*/ 0 w 392"/>
                      <a:gd name="T13" fmla="*/ 0 h 72"/>
                      <a:gd name="T14" fmla="*/ 58 w 392"/>
                      <a:gd name="T15" fmla="*/ 8 h 72"/>
                      <a:gd name="T16" fmla="*/ 126 w 392"/>
                      <a:gd name="T17" fmla="*/ 18 h 72"/>
                      <a:gd name="T18" fmla="*/ 170 w 392"/>
                      <a:gd name="T19" fmla="*/ 22 h 72"/>
                      <a:gd name="T20" fmla="*/ 228 w 392"/>
                      <a:gd name="T21" fmla="*/ 34 h 72"/>
                      <a:gd name="T22" fmla="*/ 372 w 392"/>
                      <a:gd name="T23" fmla="*/ 46 h 72"/>
                      <a:gd name="T24" fmla="*/ 392 w 392"/>
                      <a:gd name="T25" fmla="*/ 48 h 7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92" h="72">
                        <a:moveTo>
                          <a:pt x="392" y="48"/>
                        </a:moveTo>
                        <a:lnTo>
                          <a:pt x="352" y="72"/>
                        </a:lnTo>
                        <a:lnTo>
                          <a:pt x="222" y="70"/>
                        </a:lnTo>
                        <a:lnTo>
                          <a:pt x="166" y="64"/>
                        </a:lnTo>
                        <a:lnTo>
                          <a:pt x="72" y="48"/>
                        </a:lnTo>
                        <a:lnTo>
                          <a:pt x="32" y="34"/>
                        </a:lnTo>
                        <a:lnTo>
                          <a:pt x="0" y="0"/>
                        </a:lnTo>
                        <a:lnTo>
                          <a:pt x="58" y="8"/>
                        </a:lnTo>
                        <a:lnTo>
                          <a:pt x="126" y="18"/>
                        </a:lnTo>
                        <a:lnTo>
                          <a:pt x="170" y="22"/>
                        </a:lnTo>
                        <a:lnTo>
                          <a:pt x="228" y="34"/>
                        </a:lnTo>
                        <a:lnTo>
                          <a:pt x="372" y="46"/>
                        </a:lnTo>
                        <a:lnTo>
                          <a:pt x="39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0C0C0"/>
                      </a:gs>
                      <a:gs pos="100000">
                        <a:srgbClr val="595959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146" name="Group 114">
                  <a:extLst>
                    <a:ext uri="{FF2B5EF4-FFF2-40B4-BE49-F238E27FC236}">
                      <a16:creationId xmlns:a16="http://schemas.microsoft.com/office/drawing/2014/main" id="{D70EF3C8-05E3-8786-EAB3-2332F290A9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308" y="1623"/>
                  <a:ext cx="393" cy="97"/>
                  <a:chOff x="2298" y="1821"/>
                  <a:chExt cx="393" cy="97"/>
                </a:xfrm>
              </p:grpSpPr>
              <p:sp>
                <p:nvSpPr>
                  <p:cNvPr id="147" name="Freeform 115">
                    <a:extLst>
                      <a:ext uri="{FF2B5EF4-FFF2-40B4-BE49-F238E27FC236}">
                        <a16:creationId xmlns:a16="http://schemas.microsoft.com/office/drawing/2014/main" id="{14C1F57E-FFBB-074D-84B2-3C5001D0F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308" y="1821"/>
                    <a:ext cx="383" cy="72"/>
                  </a:xfrm>
                  <a:custGeom>
                    <a:avLst/>
                    <a:gdLst>
                      <a:gd name="T0" fmla="*/ 44 w 383"/>
                      <a:gd name="T1" fmla="*/ 0 h 72"/>
                      <a:gd name="T2" fmla="*/ 0 w 383"/>
                      <a:gd name="T3" fmla="*/ 27 h 72"/>
                      <a:gd name="T4" fmla="*/ 42 w 383"/>
                      <a:gd name="T5" fmla="*/ 41 h 72"/>
                      <a:gd name="T6" fmla="*/ 64 w 383"/>
                      <a:gd name="T7" fmla="*/ 43 h 72"/>
                      <a:gd name="T8" fmla="*/ 118 w 383"/>
                      <a:gd name="T9" fmla="*/ 55 h 72"/>
                      <a:gd name="T10" fmla="*/ 218 w 383"/>
                      <a:gd name="T11" fmla="*/ 60 h 72"/>
                      <a:gd name="T12" fmla="*/ 320 w 383"/>
                      <a:gd name="T13" fmla="*/ 72 h 72"/>
                      <a:gd name="T14" fmla="*/ 383 w 383"/>
                      <a:gd name="T15" fmla="*/ 72 h 72"/>
                      <a:gd name="T16" fmla="*/ 329 w 383"/>
                      <a:gd name="T17" fmla="*/ 30 h 72"/>
                      <a:gd name="T18" fmla="*/ 44 w 383"/>
                      <a:gd name="T19" fmla="*/ 0 h 72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0" t="0" r="r" b="b"/>
                    <a:pathLst>
                      <a:path w="383" h="72">
                        <a:moveTo>
                          <a:pt x="44" y="0"/>
                        </a:moveTo>
                        <a:lnTo>
                          <a:pt x="0" y="27"/>
                        </a:lnTo>
                        <a:lnTo>
                          <a:pt x="42" y="41"/>
                        </a:lnTo>
                        <a:lnTo>
                          <a:pt x="64" y="43"/>
                        </a:lnTo>
                        <a:lnTo>
                          <a:pt x="118" y="55"/>
                        </a:lnTo>
                        <a:lnTo>
                          <a:pt x="218" y="60"/>
                        </a:lnTo>
                        <a:lnTo>
                          <a:pt x="320" y="72"/>
                        </a:lnTo>
                        <a:lnTo>
                          <a:pt x="383" y="72"/>
                        </a:lnTo>
                        <a:lnTo>
                          <a:pt x="329" y="30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595959"/>
                      </a:gs>
                      <a:gs pos="100000">
                        <a:srgbClr val="C0C0C0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148" name="Freeform 116">
                    <a:extLst>
                      <a:ext uri="{FF2B5EF4-FFF2-40B4-BE49-F238E27FC236}">
                        <a16:creationId xmlns:a16="http://schemas.microsoft.com/office/drawing/2014/main" id="{93FD89CA-38E0-C9C7-DBA4-EF38E80FD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298" y="1846"/>
                    <a:ext cx="392" cy="72"/>
                  </a:xfrm>
                  <a:custGeom>
                    <a:avLst/>
                    <a:gdLst>
                      <a:gd name="T0" fmla="*/ 392 w 392"/>
                      <a:gd name="T1" fmla="*/ 48 h 72"/>
                      <a:gd name="T2" fmla="*/ 352 w 392"/>
                      <a:gd name="T3" fmla="*/ 72 h 72"/>
                      <a:gd name="T4" fmla="*/ 222 w 392"/>
                      <a:gd name="T5" fmla="*/ 70 h 72"/>
                      <a:gd name="T6" fmla="*/ 166 w 392"/>
                      <a:gd name="T7" fmla="*/ 64 h 72"/>
                      <a:gd name="T8" fmla="*/ 72 w 392"/>
                      <a:gd name="T9" fmla="*/ 48 h 72"/>
                      <a:gd name="T10" fmla="*/ 32 w 392"/>
                      <a:gd name="T11" fmla="*/ 34 h 72"/>
                      <a:gd name="T12" fmla="*/ 0 w 392"/>
                      <a:gd name="T13" fmla="*/ 0 h 72"/>
                      <a:gd name="T14" fmla="*/ 58 w 392"/>
                      <a:gd name="T15" fmla="*/ 8 h 72"/>
                      <a:gd name="T16" fmla="*/ 126 w 392"/>
                      <a:gd name="T17" fmla="*/ 18 h 72"/>
                      <a:gd name="T18" fmla="*/ 170 w 392"/>
                      <a:gd name="T19" fmla="*/ 22 h 72"/>
                      <a:gd name="T20" fmla="*/ 228 w 392"/>
                      <a:gd name="T21" fmla="*/ 34 h 72"/>
                      <a:gd name="T22" fmla="*/ 372 w 392"/>
                      <a:gd name="T23" fmla="*/ 46 h 72"/>
                      <a:gd name="T24" fmla="*/ 392 w 392"/>
                      <a:gd name="T25" fmla="*/ 48 h 7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0" t="0" r="r" b="b"/>
                    <a:pathLst>
                      <a:path w="392" h="72">
                        <a:moveTo>
                          <a:pt x="392" y="48"/>
                        </a:moveTo>
                        <a:lnTo>
                          <a:pt x="352" y="72"/>
                        </a:lnTo>
                        <a:lnTo>
                          <a:pt x="222" y="70"/>
                        </a:lnTo>
                        <a:lnTo>
                          <a:pt x="166" y="64"/>
                        </a:lnTo>
                        <a:lnTo>
                          <a:pt x="72" y="48"/>
                        </a:lnTo>
                        <a:lnTo>
                          <a:pt x="32" y="34"/>
                        </a:lnTo>
                        <a:lnTo>
                          <a:pt x="0" y="0"/>
                        </a:lnTo>
                        <a:lnTo>
                          <a:pt x="58" y="8"/>
                        </a:lnTo>
                        <a:lnTo>
                          <a:pt x="126" y="18"/>
                        </a:lnTo>
                        <a:lnTo>
                          <a:pt x="170" y="22"/>
                        </a:lnTo>
                        <a:lnTo>
                          <a:pt x="228" y="34"/>
                        </a:lnTo>
                        <a:lnTo>
                          <a:pt x="372" y="46"/>
                        </a:lnTo>
                        <a:lnTo>
                          <a:pt x="392" y="48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C0C0C0"/>
                      </a:gs>
                      <a:gs pos="100000">
                        <a:srgbClr val="595959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138" name="Group 117">
                <a:extLst>
                  <a:ext uri="{FF2B5EF4-FFF2-40B4-BE49-F238E27FC236}">
                    <a16:creationId xmlns:a16="http://schemas.microsoft.com/office/drawing/2014/main" id="{3D6A964F-8A83-4C55-333A-DDD2A80A4E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2" y="1563"/>
                <a:ext cx="393" cy="97"/>
                <a:chOff x="2298" y="1821"/>
                <a:chExt cx="393" cy="97"/>
              </a:xfrm>
            </p:grpSpPr>
            <p:sp>
              <p:nvSpPr>
                <p:cNvPr id="142" name="Freeform 118">
                  <a:extLst>
                    <a:ext uri="{FF2B5EF4-FFF2-40B4-BE49-F238E27FC236}">
                      <a16:creationId xmlns:a16="http://schemas.microsoft.com/office/drawing/2014/main" id="{2145D9BE-ABB8-8FFF-1A18-745278BE6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08" y="1821"/>
                  <a:ext cx="383" cy="72"/>
                </a:xfrm>
                <a:custGeom>
                  <a:avLst/>
                  <a:gdLst>
                    <a:gd name="T0" fmla="*/ 44 w 383"/>
                    <a:gd name="T1" fmla="*/ 0 h 72"/>
                    <a:gd name="T2" fmla="*/ 0 w 383"/>
                    <a:gd name="T3" fmla="*/ 27 h 72"/>
                    <a:gd name="T4" fmla="*/ 42 w 383"/>
                    <a:gd name="T5" fmla="*/ 41 h 72"/>
                    <a:gd name="T6" fmla="*/ 64 w 383"/>
                    <a:gd name="T7" fmla="*/ 43 h 72"/>
                    <a:gd name="T8" fmla="*/ 118 w 383"/>
                    <a:gd name="T9" fmla="*/ 55 h 72"/>
                    <a:gd name="T10" fmla="*/ 218 w 383"/>
                    <a:gd name="T11" fmla="*/ 60 h 72"/>
                    <a:gd name="T12" fmla="*/ 320 w 383"/>
                    <a:gd name="T13" fmla="*/ 72 h 72"/>
                    <a:gd name="T14" fmla="*/ 383 w 383"/>
                    <a:gd name="T15" fmla="*/ 72 h 72"/>
                    <a:gd name="T16" fmla="*/ 329 w 383"/>
                    <a:gd name="T17" fmla="*/ 30 h 72"/>
                    <a:gd name="T18" fmla="*/ 44 w 383"/>
                    <a:gd name="T19" fmla="*/ 0 h 72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383" h="72">
                      <a:moveTo>
                        <a:pt x="44" y="0"/>
                      </a:moveTo>
                      <a:lnTo>
                        <a:pt x="0" y="27"/>
                      </a:lnTo>
                      <a:lnTo>
                        <a:pt x="42" y="41"/>
                      </a:lnTo>
                      <a:lnTo>
                        <a:pt x="64" y="43"/>
                      </a:lnTo>
                      <a:lnTo>
                        <a:pt x="118" y="55"/>
                      </a:lnTo>
                      <a:lnTo>
                        <a:pt x="218" y="60"/>
                      </a:lnTo>
                      <a:lnTo>
                        <a:pt x="320" y="72"/>
                      </a:lnTo>
                      <a:lnTo>
                        <a:pt x="383" y="72"/>
                      </a:lnTo>
                      <a:lnTo>
                        <a:pt x="329" y="3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595959"/>
                    </a:gs>
                    <a:gs pos="100000">
                      <a:srgbClr val="C0C0C0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3" name="Freeform 119">
                  <a:extLst>
                    <a:ext uri="{FF2B5EF4-FFF2-40B4-BE49-F238E27FC236}">
                      <a16:creationId xmlns:a16="http://schemas.microsoft.com/office/drawing/2014/main" id="{D775ECE6-98E5-8410-8D54-03B85DA2A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98" y="1846"/>
                  <a:ext cx="392" cy="72"/>
                </a:xfrm>
                <a:custGeom>
                  <a:avLst/>
                  <a:gdLst>
                    <a:gd name="T0" fmla="*/ 392 w 392"/>
                    <a:gd name="T1" fmla="*/ 48 h 72"/>
                    <a:gd name="T2" fmla="*/ 352 w 392"/>
                    <a:gd name="T3" fmla="*/ 72 h 72"/>
                    <a:gd name="T4" fmla="*/ 222 w 392"/>
                    <a:gd name="T5" fmla="*/ 70 h 72"/>
                    <a:gd name="T6" fmla="*/ 166 w 392"/>
                    <a:gd name="T7" fmla="*/ 64 h 72"/>
                    <a:gd name="T8" fmla="*/ 72 w 392"/>
                    <a:gd name="T9" fmla="*/ 48 h 72"/>
                    <a:gd name="T10" fmla="*/ 32 w 392"/>
                    <a:gd name="T11" fmla="*/ 34 h 72"/>
                    <a:gd name="T12" fmla="*/ 0 w 392"/>
                    <a:gd name="T13" fmla="*/ 0 h 72"/>
                    <a:gd name="T14" fmla="*/ 58 w 392"/>
                    <a:gd name="T15" fmla="*/ 8 h 72"/>
                    <a:gd name="T16" fmla="*/ 126 w 392"/>
                    <a:gd name="T17" fmla="*/ 18 h 72"/>
                    <a:gd name="T18" fmla="*/ 170 w 392"/>
                    <a:gd name="T19" fmla="*/ 22 h 72"/>
                    <a:gd name="T20" fmla="*/ 228 w 392"/>
                    <a:gd name="T21" fmla="*/ 34 h 72"/>
                    <a:gd name="T22" fmla="*/ 372 w 392"/>
                    <a:gd name="T23" fmla="*/ 46 h 72"/>
                    <a:gd name="T24" fmla="*/ 392 w 392"/>
                    <a:gd name="T25" fmla="*/ 48 h 72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0" t="0" r="r" b="b"/>
                  <a:pathLst>
                    <a:path w="392" h="72">
                      <a:moveTo>
                        <a:pt x="392" y="48"/>
                      </a:moveTo>
                      <a:lnTo>
                        <a:pt x="352" y="72"/>
                      </a:lnTo>
                      <a:lnTo>
                        <a:pt x="222" y="70"/>
                      </a:lnTo>
                      <a:lnTo>
                        <a:pt x="166" y="64"/>
                      </a:lnTo>
                      <a:lnTo>
                        <a:pt x="72" y="48"/>
                      </a:lnTo>
                      <a:lnTo>
                        <a:pt x="32" y="34"/>
                      </a:lnTo>
                      <a:lnTo>
                        <a:pt x="0" y="0"/>
                      </a:lnTo>
                      <a:lnTo>
                        <a:pt x="58" y="8"/>
                      </a:lnTo>
                      <a:lnTo>
                        <a:pt x="126" y="18"/>
                      </a:lnTo>
                      <a:lnTo>
                        <a:pt x="170" y="22"/>
                      </a:lnTo>
                      <a:lnTo>
                        <a:pt x="228" y="34"/>
                      </a:lnTo>
                      <a:lnTo>
                        <a:pt x="372" y="46"/>
                      </a:lnTo>
                      <a:lnTo>
                        <a:pt x="392" y="48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C0C0C0"/>
                    </a:gs>
                    <a:gs pos="100000">
                      <a:srgbClr val="595959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39" name="Freeform 120">
                <a:extLst>
                  <a:ext uri="{FF2B5EF4-FFF2-40B4-BE49-F238E27FC236}">
                    <a16:creationId xmlns:a16="http://schemas.microsoft.com/office/drawing/2014/main" id="{7E70F261-22CD-D514-3F79-8FC448F4C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134"/>
                <a:ext cx="378" cy="470"/>
              </a:xfrm>
              <a:custGeom>
                <a:avLst/>
                <a:gdLst>
                  <a:gd name="T0" fmla="*/ 348 w 378"/>
                  <a:gd name="T1" fmla="*/ 470 h 470"/>
                  <a:gd name="T2" fmla="*/ 378 w 378"/>
                  <a:gd name="T3" fmla="*/ 448 h 470"/>
                  <a:gd name="T4" fmla="*/ 378 w 378"/>
                  <a:gd name="T5" fmla="*/ 0 h 470"/>
                  <a:gd name="T6" fmla="*/ 0 w 378"/>
                  <a:gd name="T7" fmla="*/ 0 h 470"/>
                  <a:gd name="T8" fmla="*/ 0 w 378"/>
                  <a:gd name="T9" fmla="*/ 460 h 470"/>
                  <a:gd name="T10" fmla="*/ 348 w 378"/>
                  <a:gd name="T11" fmla="*/ 470 h 4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8" h="470">
                    <a:moveTo>
                      <a:pt x="348" y="470"/>
                    </a:moveTo>
                    <a:lnTo>
                      <a:pt x="378" y="448"/>
                    </a:lnTo>
                    <a:lnTo>
                      <a:pt x="378" y="0"/>
                    </a:lnTo>
                    <a:lnTo>
                      <a:pt x="0" y="0"/>
                    </a:lnTo>
                    <a:lnTo>
                      <a:pt x="0" y="460"/>
                    </a:lnTo>
                    <a:lnTo>
                      <a:pt x="348" y="47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525252"/>
                  </a:gs>
                  <a:gs pos="50000">
                    <a:srgbClr val="B2B2B2"/>
                  </a:gs>
                  <a:gs pos="100000">
                    <a:srgbClr val="525252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40" name="Rectangle 121">
                <a:extLst>
                  <a:ext uri="{FF2B5EF4-FFF2-40B4-BE49-F238E27FC236}">
                    <a16:creationId xmlns:a16="http://schemas.microsoft.com/office/drawing/2014/main" id="{3146D8D8-7C36-93D1-07C8-D1E46A892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854"/>
                <a:ext cx="676" cy="284"/>
              </a:xfrm>
              <a:prstGeom prst="rect">
                <a:avLst/>
              </a:prstGeom>
              <a:gradFill rotWithShape="0">
                <a:gsLst>
                  <a:gs pos="0">
                    <a:srgbClr val="595959"/>
                  </a:gs>
                  <a:gs pos="50000">
                    <a:srgbClr val="C0C0C0"/>
                  </a:gs>
                  <a:gs pos="100000">
                    <a:srgbClr val="595959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  <p:sp>
            <p:nvSpPr>
              <p:cNvPr id="141" name="Rectangle 122">
                <a:extLst>
                  <a:ext uri="{FF2B5EF4-FFF2-40B4-BE49-F238E27FC236}">
                    <a16:creationId xmlns:a16="http://schemas.microsoft.com/office/drawing/2014/main" id="{A7B95DEF-4827-C89C-BD98-047C0432A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852"/>
                <a:ext cx="102" cy="13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106" name="Freeform 123">
              <a:extLst>
                <a:ext uri="{FF2B5EF4-FFF2-40B4-BE49-F238E27FC236}">
                  <a16:creationId xmlns:a16="http://schemas.microsoft.com/office/drawing/2014/main" id="{31A48F01-6ECB-86A4-6B6F-4ADD79E6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128"/>
              <a:ext cx="144" cy="144"/>
            </a:xfrm>
            <a:custGeom>
              <a:avLst/>
              <a:gdLst>
                <a:gd name="T0" fmla="*/ 0 w 144"/>
                <a:gd name="T1" fmla="*/ 144 h 144"/>
                <a:gd name="T2" fmla="*/ 144 w 144"/>
                <a:gd name="T3" fmla="*/ 0 h 1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4" h="144">
                  <a:moveTo>
                    <a:pt x="0" y="144"/>
                  </a:moveTo>
                  <a:lnTo>
                    <a:pt x="144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7" name="Line 124">
              <a:extLst>
                <a:ext uri="{FF2B5EF4-FFF2-40B4-BE49-F238E27FC236}">
                  <a16:creationId xmlns:a16="http://schemas.microsoft.com/office/drawing/2014/main" id="{82247D5A-133A-810C-65EB-E7D1C6DBD4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44" y="1134"/>
              <a:ext cx="342" cy="34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8" name="Line 125">
              <a:extLst>
                <a:ext uri="{FF2B5EF4-FFF2-40B4-BE49-F238E27FC236}">
                  <a16:creationId xmlns:a16="http://schemas.microsoft.com/office/drawing/2014/main" id="{44A7E7C9-D051-5D68-1F47-6B111BEA3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44" y="1332"/>
              <a:ext cx="348" cy="3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9" name="Line 126">
              <a:extLst>
                <a:ext uri="{FF2B5EF4-FFF2-40B4-BE49-F238E27FC236}">
                  <a16:creationId xmlns:a16="http://schemas.microsoft.com/office/drawing/2014/main" id="{D148B608-B1E7-48FA-3035-DC16C0151B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8" y="1536"/>
              <a:ext cx="204" cy="20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0" name="Line 127">
              <a:extLst>
                <a:ext uri="{FF2B5EF4-FFF2-40B4-BE49-F238E27FC236}">
                  <a16:creationId xmlns:a16="http://schemas.microsoft.com/office/drawing/2014/main" id="{51D93E85-D9D0-D56A-7FB6-CF2EF965B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4" y="1140"/>
              <a:ext cx="132" cy="13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1" name="Line 128">
              <a:extLst>
                <a:ext uri="{FF2B5EF4-FFF2-40B4-BE49-F238E27FC236}">
                  <a16:creationId xmlns:a16="http://schemas.microsoft.com/office/drawing/2014/main" id="{F59F91B7-07F6-2517-438F-EEFFB3B0A7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4" y="1146"/>
              <a:ext cx="324" cy="3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2" name="Line 129">
              <a:extLst>
                <a:ext uri="{FF2B5EF4-FFF2-40B4-BE49-F238E27FC236}">
                  <a16:creationId xmlns:a16="http://schemas.microsoft.com/office/drawing/2014/main" id="{DBA1EF1B-8786-49A5-CCB4-08D1A4A56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24" y="1344"/>
              <a:ext cx="324" cy="32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3" name="Line 130">
              <a:extLst>
                <a:ext uri="{FF2B5EF4-FFF2-40B4-BE49-F238E27FC236}">
                  <a16:creationId xmlns:a16="http://schemas.microsoft.com/office/drawing/2014/main" id="{F1005E22-5476-3864-EAE4-08C41F30E3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0" y="1536"/>
              <a:ext cx="204" cy="20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4" name="Line 131">
              <a:extLst>
                <a:ext uri="{FF2B5EF4-FFF2-40B4-BE49-F238E27FC236}">
                  <a16:creationId xmlns:a16="http://schemas.microsoft.com/office/drawing/2014/main" id="{8E349492-96F7-44AD-5909-EE5028D5DC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0" y="1746"/>
              <a:ext cx="408" cy="40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5" name="Line 132">
              <a:extLst>
                <a:ext uri="{FF2B5EF4-FFF2-40B4-BE49-F238E27FC236}">
                  <a16:creationId xmlns:a16="http://schemas.microsoft.com/office/drawing/2014/main" id="{47EC107A-8E25-409C-95A2-D780C4C9E3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1740"/>
              <a:ext cx="150" cy="1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6" name="Line 133">
              <a:extLst>
                <a:ext uri="{FF2B5EF4-FFF2-40B4-BE49-F238E27FC236}">
                  <a16:creationId xmlns:a16="http://schemas.microsoft.com/office/drawing/2014/main" id="{EB50247C-E0EA-EF62-D112-029326F2E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0" y="2214"/>
              <a:ext cx="384" cy="38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7" name="Line 134">
              <a:extLst>
                <a:ext uri="{FF2B5EF4-FFF2-40B4-BE49-F238E27FC236}">
                  <a16:creationId xmlns:a16="http://schemas.microsoft.com/office/drawing/2014/main" id="{45221F15-2A41-191A-F7DC-CF86D3329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6" y="2448"/>
              <a:ext cx="270" cy="27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8" name="Line 135">
              <a:extLst>
                <a:ext uri="{FF2B5EF4-FFF2-40B4-BE49-F238E27FC236}">
                  <a16:creationId xmlns:a16="http://schemas.microsoft.com/office/drawing/2014/main" id="{A6265629-7DC7-6652-9B09-717B8A5FBA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4" y="1980"/>
              <a:ext cx="408" cy="40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9" name="Line 136">
              <a:extLst>
                <a:ext uri="{FF2B5EF4-FFF2-40B4-BE49-F238E27FC236}">
                  <a16:creationId xmlns:a16="http://schemas.microsoft.com/office/drawing/2014/main" id="{59F31111-CC93-EB01-485A-72B1C8FA4C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0" y="2208"/>
              <a:ext cx="522" cy="5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0" name="Line 137">
              <a:extLst>
                <a:ext uri="{FF2B5EF4-FFF2-40B4-BE49-F238E27FC236}">
                  <a16:creationId xmlns:a16="http://schemas.microsoft.com/office/drawing/2014/main" id="{87E9EFF5-D3B2-D927-BBA9-F70E2A960C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4" y="2430"/>
              <a:ext cx="294" cy="2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1" name="Line 138">
              <a:extLst>
                <a:ext uri="{FF2B5EF4-FFF2-40B4-BE49-F238E27FC236}">
                  <a16:creationId xmlns:a16="http://schemas.microsoft.com/office/drawing/2014/main" id="{90971C35-ED14-E231-706B-173DF06291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4" y="2652"/>
              <a:ext cx="66" cy="6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2" name="Line 139">
              <a:extLst>
                <a:ext uri="{FF2B5EF4-FFF2-40B4-BE49-F238E27FC236}">
                  <a16:creationId xmlns:a16="http://schemas.microsoft.com/office/drawing/2014/main" id="{9EF75905-88BD-D6A7-3081-AA3A1772A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70" y="1974"/>
              <a:ext cx="378" cy="37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3" name="Line 140">
              <a:extLst>
                <a:ext uri="{FF2B5EF4-FFF2-40B4-BE49-F238E27FC236}">
                  <a16:creationId xmlns:a16="http://schemas.microsoft.com/office/drawing/2014/main" id="{B2A3807C-D1B4-FC53-561E-9333613C4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82" y="1752"/>
              <a:ext cx="366" cy="36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4" name="Line 141">
              <a:extLst>
                <a:ext uri="{FF2B5EF4-FFF2-40B4-BE49-F238E27FC236}">
                  <a16:creationId xmlns:a16="http://schemas.microsoft.com/office/drawing/2014/main" id="{3C845124-54F0-A5FC-6862-82F6F54A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98" y="1740"/>
              <a:ext cx="150" cy="1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5" name="Line 142">
              <a:extLst>
                <a:ext uri="{FF2B5EF4-FFF2-40B4-BE49-F238E27FC236}">
                  <a16:creationId xmlns:a16="http://schemas.microsoft.com/office/drawing/2014/main" id="{F8F3923D-ADB4-4629-8484-1549E046A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2562"/>
              <a:ext cx="150" cy="1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6" name="Freeform 143">
              <a:extLst>
                <a:ext uri="{FF2B5EF4-FFF2-40B4-BE49-F238E27FC236}">
                  <a16:creationId xmlns:a16="http://schemas.microsoft.com/office/drawing/2014/main" id="{0BEE1488-22F1-211E-26DC-D6D83FEB6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277"/>
              <a:ext cx="276" cy="36"/>
            </a:xfrm>
            <a:custGeom>
              <a:avLst/>
              <a:gdLst>
                <a:gd name="T0" fmla="*/ 48 w 276"/>
                <a:gd name="T1" fmla="*/ 0 h 36"/>
                <a:gd name="T2" fmla="*/ 0 w 276"/>
                <a:gd name="T3" fmla="*/ 30 h 36"/>
                <a:gd name="T4" fmla="*/ 72 w 276"/>
                <a:gd name="T5" fmla="*/ 36 h 36"/>
                <a:gd name="T6" fmla="*/ 144 w 276"/>
                <a:gd name="T7" fmla="*/ 33 h 36"/>
                <a:gd name="T8" fmla="*/ 195 w 276"/>
                <a:gd name="T9" fmla="*/ 30 h 36"/>
                <a:gd name="T10" fmla="*/ 276 w 276"/>
                <a:gd name="T11" fmla="*/ 21 h 36"/>
                <a:gd name="T12" fmla="*/ 138 w 276"/>
                <a:gd name="T13" fmla="*/ 12 h 36"/>
                <a:gd name="T14" fmla="*/ 75 w 276"/>
                <a:gd name="T15" fmla="*/ 6 h 36"/>
                <a:gd name="T16" fmla="*/ 48 w 276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6" h="36">
                  <a:moveTo>
                    <a:pt x="48" y="0"/>
                  </a:moveTo>
                  <a:lnTo>
                    <a:pt x="0" y="30"/>
                  </a:lnTo>
                  <a:lnTo>
                    <a:pt x="72" y="36"/>
                  </a:lnTo>
                  <a:lnTo>
                    <a:pt x="144" y="33"/>
                  </a:lnTo>
                  <a:lnTo>
                    <a:pt x="195" y="30"/>
                  </a:lnTo>
                  <a:lnTo>
                    <a:pt x="276" y="21"/>
                  </a:lnTo>
                  <a:lnTo>
                    <a:pt x="138" y="12"/>
                  </a:lnTo>
                  <a:lnTo>
                    <a:pt x="75" y="6"/>
                  </a:lnTo>
                  <a:lnTo>
                    <a:pt x="48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100000">
                  <a:srgbClr val="185E1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7" name="Freeform 144">
              <a:extLst>
                <a:ext uri="{FF2B5EF4-FFF2-40B4-BE49-F238E27FC236}">
                  <a16:creationId xmlns:a16="http://schemas.microsoft.com/office/drawing/2014/main" id="{9F469CA4-2436-BC8B-C876-D70D1216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406"/>
              <a:ext cx="282" cy="111"/>
            </a:xfrm>
            <a:custGeom>
              <a:avLst/>
              <a:gdLst>
                <a:gd name="T0" fmla="*/ 0 w 282"/>
                <a:gd name="T1" fmla="*/ 111 h 93"/>
                <a:gd name="T2" fmla="*/ 282 w 282"/>
                <a:gd name="T3" fmla="*/ 107 h 93"/>
                <a:gd name="T4" fmla="*/ 282 w 282"/>
                <a:gd name="T5" fmla="*/ 0 h 93"/>
                <a:gd name="T6" fmla="*/ 3 w 282"/>
                <a:gd name="T7" fmla="*/ 0 h 93"/>
                <a:gd name="T8" fmla="*/ 0 w 282"/>
                <a:gd name="T9" fmla="*/ 111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2" h="93">
                  <a:moveTo>
                    <a:pt x="0" y="93"/>
                  </a:moveTo>
                  <a:lnTo>
                    <a:pt x="282" y="90"/>
                  </a:lnTo>
                  <a:lnTo>
                    <a:pt x="282" y="0"/>
                  </a:lnTo>
                  <a:lnTo>
                    <a:pt x="3" y="0"/>
                  </a:lnTo>
                  <a:lnTo>
                    <a:pt x="0" y="93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50000">
                  <a:srgbClr val="185E18"/>
                </a:gs>
                <a:gs pos="100000">
                  <a:srgbClr val="33CC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8" name="Freeform 145">
              <a:extLst>
                <a:ext uri="{FF2B5EF4-FFF2-40B4-BE49-F238E27FC236}">
                  <a16:creationId xmlns:a16="http://schemas.microsoft.com/office/drawing/2014/main" id="{0983963A-0251-0975-2B25-45ABF564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508"/>
              <a:ext cx="279" cy="78"/>
            </a:xfrm>
            <a:custGeom>
              <a:avLst/>
              <a:gdLst>
                <a:gd name="T0" fmla="*/ 0 w 279"/>
                <a:gd name="T1" fmla="*/ 0 h 78"/>
                <a:gd name="T2" fmla="*/ 141 w 279"/>
                <a:gd name="T3" fmla="*/ 78 h 78"/>
                <a:gd name="T4" fmla="*/ 279 w 279"/>
                <a:gd name="T5" fmla="*/ 6 h 78"/>
                <a:gd name="T6" fmla="*/ 0 w 279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9" h="78">
                  <a:moveTo>
                    <a:pt x="0" y="0"/>
                  </a:moveTo>
                  <a:lnTo>
                    <a:pt x="141" y="78"/>
                  </a:lnTo>
                  <a:lnTo>
                    <a:pt x="279" y="6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50000">
                  <a:srgbClr val="269A26"/>
                </a:gs>
                <a:gs pos="100000">
                  <a:srgbClr val="33CC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9" name="Freeform 146">
              <a:extLst>
                <a:ext uri="{FF2B5EF4-FFF2-40B4-BE49-F238E27FC236}">
                  <a16:creationId xmlns:a16="http://schemas.microsoft.com/office/drawing/2014/main" id="{A0E02EAC-3DE5-599E-E722-DB1E8166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301"/>
              <a:ext cx="383" cy="69"/>
            </a:xfrm>
            <a:custGeom>
              <a:avLst/>
              <a:gdLst>
                <a:gd name="T0" fmla="*/ 350 w 383"/>
                <a:gd name="T1" fmla="*/ 0 h 69"/>
                <a:gd name="T2" fmla="*/ 383 w 383"/>
                <a:gd name="T3" fmla="*/ 24 h 69"/>
                <a:gd name="T4" fmla="*/ 341 w 383"/>
                <a:gd name="T5" fmla="*/ 38 h 69"/>
                <a:gd name="T6" fmla="*/ 319 w 383"/>
                <a:gd name="T7" fmla="*/ 40 h 69"/>
                <a:gd name="T8" fmla="*/ 265 w 383"/>
                <a:gd name="T9" fmla="*/ 52 h 69"/>
                <a:gd name="T10" fmla="*/ 165 w 383"/>
                <a:gd name="T11" fmla="*/ 57 h 69"/>
                <a:gd name="T12" fmla="*/ 63 w 383"/>
                <a:gd name="T13" fmla="*/ 69 h 69"/>
                <a:gd name="T14" fmla="*/ 0 w 383"/>
                <a:gd name="T15" fmla="*/ 69 h 69"/>
                <a:gd name="T16" fmla="*/ 54 w 383"/>
                <a:gd name="T17" fmla="*/ 27 h 69"/>
                <a:gd name="T18" fmla="*/ 350 w 383"/>
                <a:gd name="T19" fmla="*/ 0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3" h="69">
                  <a:moveTo>
                    <a:pt x="350" y="0"/>
                  </a:moveTo>
                  <a:lnTo>
                    <a:pt x="383" y="24"/>
                  </a:lnTo>
                  <a:lnTo>
                    <a:pt x="341" y="38"/>
                  </a:lnTo>
                  <a:lnTo>
                    <a:pt x="319" y="40"/>
                  </a:lnTo>
                  <a:lnTo>
                    <a:pt x="265" y="52"/>
                  </a:lnTo>
                  <a:lnTo>
                    <a:pt x="165" y="57"/>
                  </a:lnTo>
                  <a:lnTo>
                    <a:pt x="63" y="69"/>
                  </a:lnTo>
                  <a:lnTo>
                    <a:pt x="0" y="69"/>
                  </a:lnTo>
                  <a:lnTo>
                    <a:pt x="54" y="27"/>
                  </a:lnTo>
                  <a:lnTo>
                    <a:pt x="350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100000">
                  <a:srgbClr val="185E18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0" name="Freeform 147">
              <a:extLst>
                <a:ext uri="{FF2B5EF4-FFF2-40B4-BE49-F238E27FC236}">
                  <a16:creationId xmlns:a16="http://schemas.microsoft.com/office/drawing/2014/main" id="{618F9E9F-851F-93D6-0159-7EF71639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358"/>
              <a:ext cx="342" cy="75"/>
            </a:xfrm>
            <a:custGeom>
              <a:avLst/>
              <a:gdLst>
                <a:gd name="T0" fmla="*/ 324 w 342"/>
                <a:gd name="T1" fmla="*/ 0 h 75"/>
                <a:gd name="T2" fmla="*/ 342 w 342"/>
                <a:gd name="T3" fmla="*/ 24 h 75"/>
                <a:gd name="T4" fmla="*/ 318 w 342"/>
                <a:gd name="T5" fmla="*/ 44 h 75"/>
                <a:gd name="T6" fmla="*/ 296 w 342"/>
                <a:gd name="T7" fmla="*/ 46 h 75"/>
                <a:gd name="T8" fmla="*/ 242 w 342"/>
                <a:gd name="T9" fmla="*/ 58 h 75"/>
                <a:gd name="T10" fmla="*/ 142 w 342"/>
                <a:gd name="T11" fmla="*/ 63 h 75"/>
                <a:gd name="T12" fmla="*/ 40 w 342"/>
                <a:gd name="T13" fmla="*/ 75 h 75"/>
                <a:gd name="T14" fmla="*/ 0 w 342"/>
                <a:gd name="T15" fmla="*/ 66 h 75"/>
                <a:gd name="T16" fmla="*/ 31 w 342"/>
                <a:gd name="T17" fmla="*/ 33 h 75"/>
                <a:gd name="T18" fmla="*/ 324 w 342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2" h="75">
                  <a:moveTo>
                    <a:pt x="324" y="0"/>
                  </a:moveTo>
                  <a:lnTo>
                    <a:pt x="342" y="24"/>
                  </a:lnTo>
                  <a:lnTo>
                    <a:pt x="318" y="44"/>
                  </a:lnTo>
                  <a:lnTo>
                    <a:pt x="296" y="46"/>
                  </a:lnTo>
                  <a:lnTo>
                    <a:pt x="242" y="58"/>
                  </a:lnTo>
                  <a:lnTo>
                    <a:pt x="142" y="63"/>
                  </a:lnTo>
                  <a:lnTo>
                    <a:pt x="40" y="75"/>
                  </a:lnTo>
                  <a:lnTo>
                    <a:pt x="0" y="66"/>
                  </a:lnTo>
                  <a:lnTo>
                    <a:pt x="31" y="33"/>
                  </a:lnTo>
                  <a:lnTo>
                    <a:pt x="324" y="0"/>
                  </a:lnTo>
                  <a:close/>
                </a:path>
              </a:pathLst>
            </a:custGeom>
            <a:gradFill rotWithShape="0">
              <a:gsLst>
                <a:gs pos="0">
                  <a:srgbClr val="33CC33"/>
                </a:gs>
                <a:gs pos="100000">
                  <a:srgbClr val="185E18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1" name="Freeform 148">
              <a:extLst>
                <a:ext uri="{FF2B5EF4-FFF2-40B4-BE49-F238E27FC236}">
                  <a16:creationId xmlns:a16="http://schemas.microsoft.com/office/drawing/2014/main" id="{BE960B24-0591-314A-327F-F4E683C7E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2274"/>
              <a:ext cx="309" cy="21"/>
            </a:xfrm>
            <a:custGeom>
              <a:avLst/>
              <a:gdLst>
                <a:gd name="T0" fmla="*/ 15 w 309"/>
                <a:gd name="T1" fmla="*/ 0 h 21"/>
                <a:gd name="T2" fmla="*/ 0 w 309"/>
                <a:gd name="T3" fmla="*/ 18 h 21"/>
                <a:gd name="T4" fmla="*/ 309 w 309"/>
                <a:gd name="T5" fmla="*/ 21 h 21"/>
                <a:gd name="T6" fmla="*/ 15 w 309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21">
                  <a:moveTo>
                    <a:pt x="15" y="0"/>
                  </a:moveTo>
                  <a:lnTo>
                    <a:pt x="0" y="18"/>
                  </a:lnTo>
                  <a:lnTo>
                    <a:pt x="309" y="21"/>
                  </a:lnTo>
                  <a:lnTo>
                    <a:pt x="15" y="0"/>
                  </a:lnTo>
                  <a:close/>
                </a:path>
              </a:pathLst>
            </a:custGeom>
            <a:gradFill rotWithShape="0">
              <a:gsLst>
                <a:gs pos="0">
                  <a:srgbClr val="525252"/>
                </a:gs>
                <a:gs pos="100000">
                  <a:srgbClr val="B2B2B2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pic>
        <p:nvPicPr>
          <p:cNvPr id="170" name="Picture 59">
            <a:extLst>
              <a:ext uri="{FF2B5EF4-FFF2-40B4-BE49-F238E27FC236}">
                <a16:creationId xmlns:a16="http://schemas.microsoft.com/office/drawing/2014/main" id="{AE2ACC47-7620-7565-DFC4-3D9ADDF4A44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069" r="28316" b="32020"/>
          <a:stretch>
            <a:fillRect/>
          </a:stretch>
        </p:blipFill>
        <p:spPr bwMode="auto">
          <a:xfrm>
            <a:off x="2934903" y="1937213"/>
            <a:ext cx="1167560" cy="858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" name="Rectangle 61">
            <a:extLst>
              <a:ext uri="{FF2B5EF4-FFF2-40B4-BE49-F238E27FC236}">
                <a16:creationId xmlns:a16="http://schemas.microsoft.com/office/drawing/2014/main" id="{4A5CC932-80EC-B9AE-4BEE-578CD893D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240" y="3430172"/>
            <a:ext cx="3546475" cy="1200329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defRPr/>
            </a:pPr>
            <a:r>
              <a:rPr lang="zh-CN" altLang="en-US" sz="2400" dirty="0">
                <a:solidFill>
                  <a:srgbClr val="000000"/>
                </a:solidFill>
                <a:latin typeface="宋体"/>
                <a:ea typeface="宋体"/>
              </a:rPr>
              <a:t>铸铁</a:t>
            </a:r>
            <a:r>
              <a:rPr lang="en-US" altLang="zh-CN" sz="2400" dirty="0">
                <a:solidFill>
                  <a:srgbClr val="000000"/>
                </a:solidFill>
                <a:latin typeface="宋体"/>
                <a:ea typeface="宋体"/>
              </a:rPr>
              <a:t>: bm=1.25d</a:t>
            </a:r>
            <a:r>
              <a:rPr lang="zh-CN" altLang="en-US" sz="2400" dirty="0">
                <a:solidFill>
                  <a:srgbClr val="000000"/>
                </a:solidFill>
                <a:latin typeface="宋体"/>
                <a:ea typeface="宋体"/>
              </a:rPr>
              <a:t>或</a:t>
            </a:r>
            <a:r>
              <a:rPr lang="en-US" altLang="zh-CN" sz="2400" dirty="0">
                <a:solidFill>
                  <a:srgbClr val="000000"/>
                </a:solidFill>
                <a:latin typeface="宋体"/>
                <a:ea typeface="宋体"/>
              </a:rPr>
              <a:t>1.5d</a:t>
            </a:r>
          </a:p>
          <a:p>
            <a:pPr>
              <a:defRPr/>
            </a:pPr>
            <a:r>
              <a:rPr lang="zh-CN" altLang="en-US" sz="2400" dirty="0">
                <a:solidFill>
                  <a:srgbClr val="000000"/>
                </a:solidFill>
                <a:latin typeface="宋体"/>
                <a:ea typeface="宋体"/>
              </a:rPr>
              <a:t>铝</a:t>
            </a:r>
            <a:r>
              <a:rPr lang="en-US" altLang="zh-CN" sz="2400" dirty="0">
                <a:solidFill>
                  <a:srgbClr val="000000"/>
                </a:solidFill>
                <a:latin typeface="宋体"/>
                <a:ea typeface="宋体"/>
              </a:rPr>
              <a:t>:   bm=2d</a:t>
            </a:r>
          </a:p>
          <a:p>
            <a:pPr>
              <a:defRPr/>
            </a:pPr>
            <a:r>
              <a:rPr lang="zh-CN" altLang="en-US" sz="2400" dirty="0">
                <a:solidFill>
                  <a:srgbClr val="000000"/>
                </a:solidFill>
                <a:latin typeface="宋体"/>
                <a:ea typeface="宋体"/>
              </a:rPr>
              <a:t>钢：  </a:t>
            </a:r>
            <a:r>
              <a:rPr lang="en-US" altLang="zh-CN" sz="2400" dirty="0">
                <a:solidFill>
                  <a:srgbClr val="000000"/>
                </a:solidFill>
                <a:latin typeface="宋体"/>
                <a:ea typeface="宋体"/>
              </a:rPr>
              <a:t>bm=d</a:t>
            </a:r>
            <a:endParaRPr lang="en-US" altLang="zh-CN" sz="2400" b="0" dirty="0">
              <a:solidFill>
                <a:srgbClr val="000000"/>
              </a:solidFill>
              <a:latin typeface="宋体"/>
              <a:ea typeface="宋体"/>
            </a:endParaRPr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id="{00AF4C79-66A6-0EE4-9BF5-214D7796EA5F}"/>
              </a:ext>
            </a:extLst>
          </p:cNvPr>
          <p:cNvSpPr txBox="1"/>
          <p:nvPr/>
        </p:nvSpPr>
        <p:spPr>
          <a:xfrm>
            <a:off x="4989240" y="2952672"/>
            <a:ext cx="325246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宋体"/>
                <a:ea typeface="宋体"/>
                <a:cs typeface="+mn-cs"/>
              </a:rPr>
              <a:t>旋入端长度</a:t>
            </a:r>
            <a:r>
              <a:rPr kumimoji="0" lang="en-US" altLang="zh-CN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宋体"/>
                <a:ea typeface="宋体"/>
                <a:cs typeface="+mn-cs"/>
              </a:rPr>
              <a:t>bm</a:t>
            </a:r>
            <a:r>
              <a: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宋体"/>
                <a:ea typeface="宋体"/>
                <a:cs typeface="+mn-cs"/>
              </a:rPr>
              <a:t>的确定：</a:t>
            </a:r>
            <a:endParaRPr lang="zh-CN" altLang="en-US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898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71" grpId="0" animBg="1"/>
      <p:bldP spid="17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87F528F8-44E5-6B1B-BF4F-ED94B0B01969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4987" t="22397" r="22981" b="18782"/>
          <a:stretch>
            <a:fillRect/>
          </a:stretch>
        </p:blipFill>
        <p:spPr>
          <a:xfrm>
            <a:off x="4635737" y="1340768"/>
            <a:ext cx="3279567" cy="481803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2EC16613-5BFB-1377-98F6-30392C62F4CA}"/>
              </a:ext>
            </a:extLst>
          </p:cNvPr>
          <p:cNvSpPr/>
          <p:nvPr/>
        </p:nvSpPr>
        <p:spPr>
          <a:xfrm>
            <a:off x="419687" y="75849"/>
            <a:ext cx="4825360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lang="zh-CN" altLang="en-US" sz="2400" dirty="0">
                <a:solidFill>
                  <a:srgbClr val="FF0000"/>
                </a:solidFill>
                <a:latin typeface="+mn-ea"/>
                <a:ea typeface="+mn-ea"/>
              </a:rPr>
              <a:t>连接螺钉的装配图（简化画法）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40E35C5A-D65B-3D7D-ACA6-B2D13EB1774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2500" t="19450" r="57968" b="18782"/>
          <a:stretch>
            <a:fillRect/>
          </a:stretch>
        </p:blipFill>
        <p:spPr>
          <a:xfrm>
            <a:off x="899592" y="1137642"/>
            <a:ext cx="3000787" cy="502115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矩形 5">
            <a:extLst>
              <a:ext uri="{FF2B5EF4-FFF2-40B4-BE49-F238E27FC236}">
                <a16:creationId xmlns:a16="http://schemas.microsoft.com/office/drawing/2014/main" id="{FAF94C57-724D-948D-0D8B-E646F936BA22}"/>
              </a:ext>
            </a:extLst>
          </p:cNvPr>
          <p:cNvSpPr/>
          <p:nvPr/>
        </p:nvSpPr>
        <p:spPr>
          <a:xfrm>
            <a:off x="5178578" y="680442"/>
            <a:ext cx="2635250" cy="45720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开槽沉头螺钉连接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14F945B3-04A1-E88C-40D5-92E8CA56CA34}"/>
              </a:ext>
            </a:extLst>
          </p:cNvPr>
          <p:cNvSpPr/>
          <p:nvPr/>
        </p:nvSpPr>
        <p:spPr>
          <a:xfrm>
            <a:off x="1000835" y="699201"/>
            <a:ext cx="2941638" cy="457200"/>
          </a:xfrm>
          <a:prstGeom prst="rect">
            <a:avLst/>
          </a:prstGeom>
          <a:noFill/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开槽圆柱头螺钉连接</a:t>
            </a:r>
          </a:p>
        </p:txBody>
      </p:sp>
      <p:sp>
        <p:nvSpPr>
          <p:cNvPr id="9" name="直接连接符 8">
            <a:extLst>
              <a:ext uri="{FF2B5EF4-FFF2-40B4-BE49-F238E27FC236}">
                <a16:creationId xmlns:a16="http://schemas.microsoft.com/office/drawing/2014/main" id="{186E275F-DC33-59F4-3B3C-E5730C1AA440}"/>
              </a:ext>
            </a:extLst>
          </p:cNvPr>
          <p:cNvSpPr/>
          <p:nvPr/>
        </p:nvSpPr>
        <p:spPr>
          <a:xfrm flipH="1">
            <a:off x="4369035" y="3737992"/>
            <a:ext cx="1859148" cy="1066800"/>
          </a:xfrm>
          <a:prstGeom prst="line">
            <a:avLst/>
          </a:prstGeom>
          <a:ln w="19050" cap="flat" cmpd="sng">
            <a:solidFill>
              <a:srgbClr val="FF6699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E77ADEBF-A2B7-4A6F-944D-AD424BA053CE}"/>
              </a:ext>
            </a:extLst>
          </p:cNvPr>
          <p:cNvSpPr txBox="1"/>
          <p:nvPr/>
        </p:nvSpPr>
        <p:spPr>
          <a:xfrm>
            <a:off x="3528611" y="4823252"/>
            <a:ext cx="1680852" cy="369332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可省略钻孔深</a:t>
            </a:r>
          </a:p>
        </p:txBody>
      </p:sp>
      <p:sp>
        <p:nvSpPr>
          <p:cNvPr id="11" name="直接连接符 10">
            <a:extLst>
              <a:ext uri="{FF2B5EF4-FFF2-40B4-BE49-F238E27FC236}">
                <a16:creationId xmlns:a16="http://schemas.microsoft.com/office/drawing/2014/main" id="{A27DC7BF-1E49-BFD6-2B45-CA3D4E3442A9}"/>
              </a:ext>
            </a:extLst>
          </p:cNvPr>
          <p:cNvSpPr/>
          <p:nvPr/>
        </p:nvSpPr>
        <p:spPr>
          <a:xfrm>
            <a:off x="2483767" y="3737992"/>
            <a:ext cx="1885269" cy="1066800"/>
          </a:xfrm>
          <a:prstGeom prst="line">
            <a:avLst/>
          </a:prstGeom>
          <a:ln w="19050" cap="flat" cmpd="sng">
            <a:solidFill>
              <a:srgbClr val="FF6699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直接连接符 14">
            <a:extLst>
              <a:ext uri="{FF2B5EF4-FFF2-40B4-BE49-F238E27FC236}">
                <a16:creationId xmlns:a16="http://schemas.microsoft.com/office/drawing/2014/main" id="{D5EA86E3-3545-EADF-7462-9032A8F048DA}"/>
              </a:ext>
            </a:extLst>
          </p:cNvPr>
          <p:cNvSpPr/>
          <p:nvPr/>
        </p:nvSpPr>
        <p:spPr>
          <a:xfrm flipH="1">
            <a:off x="4375249" y="5517232"/>
            <a:ext cx="1852934" cy="673634"/>
          </a:xfrm>
          <a:prstGeom prst="line">
            <a:avLst/>
          </a:prstGeom>
          <a:ln w="19050" cap="flat" cmpd="sng">
            <a:solidFill>
              <a:srgbClr val="7030A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E6719FF6-FD1E-E2EB-C672-852CCB1EAF65}"/>
              </a:ext>
            </a:extLst>
          </p:cNvPr>
          <p:cNvSpPr txBox="1"/>
          <p:nvPr/>
        </p:nvSpPr>
        <p:spPr>
          <a:xfrm>
            <a:off x="2516102" y="6193330"/>
            <a:ext cx="4133519" cy="369332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螺钉头部槽宽小于</a:t>
            </a:r>
            <a:r>
              <a:rPr kumimoji="0" lang="en-US" altLang="zh-CN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2mm</a:t>
            </a:r>
            <a:r>
              <a:rPr kumimoji="0" lang="zh-CN" altLang="en-US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时可以涂黑表示</a:t>
            </a:r>
          </a:p>
        </p:txBody>
      </p:sp>
      <p:sp>
        <p:nvSpPr>
          <p:cNvPr id="17" name="直接连接符 16">
            <a:extLst>
              <a:ext uri="{FF2B5EF4-FFF2-40B4-BE49-F238E27FC236}">
                <a16:creationId xmlns:a16="http://schemas.microsoft.com/office/drawing/2014/main" id="{35D678B4-EE70-CCDE-75EF-4C90AA5595DB}"/>
              </a:ext>
            </a:extLst>
          </p:cNvPr>
          <p:cNvSpPr/>
          <p:nvPr/>
        </p:nvSpPr>
        <p:spPr>
          <a:xfrm>
            <a:off x="2516102" y="5243111"/>
            <a:ext cx="1859148" cy="947755"/>
          </a:xfrm>
          <a:prstGeom prst="line">
            <a:avLst/>
          </a:prstGeom>
          <a:ln w="19050" cap="flat" cmpd="sng">
            <a:solidFill>
              <a:srgbClr val="7030A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251799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8" grpId="0" animBg="1"/>
      <p:bldP spid="10" grpId="0" animBg="1"/>
      <p:bldP spid="1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B8A4E222-E36A-1A32-D470-2B9236EA1215}"/>
              </a:ext>
            </a:extLst>
          </p:cNvPr>
          <p:cNvSpPr txBox="1"/>
          <p:nvPr/>
        </p:nvSpPr>
        <p:spPr>
          <a:xfrm>
            <a:off x="395288" y="260350"/>
            <a:ext cx="4392612" cy="519113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99"/>
              </a:buClr>
              <a:buSzTx/>
              <a:buFont typeface="Wingdings" panose="05000000000000000000" pitchFamily="2" charset="2"/>
              <a:buChar char="u"/>
              <a:tabLst/>
              <a:defRPr/>
            </a:pP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螺钉公称长度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黑体" panose="02010609060101010101" pitchFamily="2" charset="-122"/>
              </a:rPr>
              <a:t>l 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33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的计算：</a:t>
            </a:r>
            <a:endParaRPr kumimoji="0" lang="zh-CN" altLang="en-US" sz="2800" b="0" i="0" u="none" strike="noStrike" kern="0" cap="none" spc="0" normalizeH="0" baseline="0" noProof="0" dirty="0">
              <a:ln>
                <a:noFill/>
              </a:ln>
              <a:solidFill>
                <a:srgbClr val="0033CC"/>
              </a:solidFill>
              <a:effectLst/>
              <a:uLnTx/>
              <a:uFillTx/>
              <a:latin typeface="Times New Roman" panose="02020603050405020304" pitchFamily="18" charset="0"/>
              <a:ea typeface="黑体" panose="02010609060101010101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A8A907F-E744-C832-EE41-EDF3759D45CE}"/>
              </a:ext>
            </a:extLst>
          </p:cNvPr>
          <p:cNvSpPr txBox="1"/>
          <p:nvPr/>
        </p:nvSpPr>
        <p:spPr>
          <a:xfrm>
            <a:off x="4787900" y="632619"/>
            <a:ext cx="2592388" cy="1068387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螺栓公称长度 </a:t>
            </a:r>
          </a:p>
          <a:p>
            <a:r>
              <a:rPr lang="zh-CN" altLang="en-US" sz="36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zh-CN" sz="36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 </a:t>
            </a:r>
            <a:r>
              <a:rPr lang="en-US" altLang="zh-CN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≥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δ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4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m</a:t>
            </a:r>
            <a:endParaRPr lang="en-US" altLang="zh-CN" sz="2800" i="1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D5637AE8-5785-0745-83A5-55012747361F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2630" t="22054" r="47292" b="30437"/>
          <a:stretch>
            <a:fillRect/>
          </a:stretch>
        </p:blipFill>
        <p:spPr>
          <a:xfrm>
            <a:off x="252820" y="959619"/>
            <a:ext cx="3881290" cy="368141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04407DB5-29B3-E5BE-4241-2E26D36DE882}"/>
              </a:ext>
            </a:extLst>
          </p:cNvPr>
          <p:cNvSpPr txBox="1"/>
          <p:nvPr/>
        </p:nvSpPr>
        <p:spPr>
          <a:xfrm>
            <a:off x="4399677" y="2078273"/>
            <a:ext cx="4241748" cy="206210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其中</a:t>
            </a:r>
            <a:r>
              <a:rPr lang="en-US" altLang="zh-CN" sz="28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bm</a:t>
            </a:r>
            <a:r>
              <a:rPr lang="zh-CN" altLang="en-US" sz="2800" dirty="0">
                <a:solidFill>
                  <a:srgbClr val="000000"/>
                </a:solidFill>
                <a:latin typeface="Times New Roman" panose="02020603050405020304" pitchFamily="18" charset="0"/>
              </a:rPr>
              <a:t>的确定同双头螺柱，即：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当被旋入零件的材料</a:t>
            </a:r>
            <a:r>
              <a:rPr lang="zh-CN" altLang="en-US" sz="24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为</a:t>
            </a:r>
            <a:endParaRPr lang="en-US" altLang="zh-CN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钢和青铜时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，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取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400" baseline="-30000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= d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；</a:t>
            </a:r>
          </a:p>
          <a:p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铸铁时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，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取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400" baseline="-30000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= 1.25d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或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1.5d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；</a:t>
            </a:r>
          </a:p>
          <a:p>
            <a:r>
              <a:rPr lang="zh-CN" alt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铝时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，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取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b</a:t>
            </a:r>
            <a:r>
              <a:rPr lang="en-US" altLang="zh-CN" sz="2400" baseline="-30000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en-US" altLang="zh-C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= 2d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。</a:t>
            </a:r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66303A5-CF6E-7399-465A-B4AC1291AE34}"/>
              </a:ext>
            </a:extLst>
          </p:cNvPr>
          <p:cNvSpPr txBox="1"/>
          <p:nvPr/>
        </p:nvSpPr>
        <p:spPr>
          <a:xfrm>
            <a:off x="334926" y="5453832"/>
            <a:ext cx="8396621" cy="94615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例如，当螺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钉为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GB/67－2000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 panose="02010600030101010101" pitchFamily="2" charset="-122"/>
              </a:rPr>
              <a:t>M8×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zh-CN" alt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δ</a:t>
            </a:r>
            <a:r>
              <a:rPr kumimoji="0" lang="zh-CN" alt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＝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15</a:t>
            </a:r>
            <a:r>
              <a:rPr kumimoji="0" lang="zh-CN" altLang="en-US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bm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＝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1.5d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＝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12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时，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计算出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≥27mm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64F8FCD1-D854-E59E-6FA8-88C70EB85087}"/>
              </a:ext>
            </a:extLst>
          </p:cNvPr>
          <p:cNvSpPr txBox="1"/>
          <p:nvPr/>
        </p:nvSpPr>
        <p:spPr>
          <a:xfrm>
            <a:off x="4496529" y="6031763"/>
            <a:ext cx="3684588" cy="519112"/>
          </a:xfrm>
          <a:prstGeom prst="rect">
            <a:avLst/>
          </a:prstGeom>
          <a:solidFill>
            <a:schemeClr val="accent5"/>
          </a:solidFill>
          <a:ln w="9525">
            <a:solidFill>
              <a:srgbClr val="FF000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由附表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6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，查得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en-US" altLang="zh-CN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l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＝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30mm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2062437-3FBC-F22A-626D-6BD177188661}"/>
              </a:ext>
            </a:extLst>
          </p:cNvPr>
          <p:cNvGrpSpPr/>
          <p:nvPr/>
        </p:nvGrpSpPr>
        <p:grpSpPr>
          <a:xfrm>
            <a:off x="4399677" y="4303358"/>
            <a:ext cx="4029667" cy="999581"/>
            <a:chOff x="3107" y="3521"/>
            <a:chExt cx="2540" cy="777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AE0E8658-C03F-672B-397B-49780949C824}"/>
                </a:ext>
              </a:extLst>
            </p:cNvPr>
            <p:cNvSpPr/>
            <p:nvPr/>
          </p:nvSpPr>
          <p:spPr>
            <a:xfrm>
              <a:off x="3107" y="3521"/>
              <a:ext cx="2540" cy="777"/>
            </a:xfrm>
            <a:prstGeom prst="rect">
              <a:avLst/>
            </a:prstGeom>
            <a:solidFill>
              <a:srgbClr val="00CC99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3EB1D389-99E2-D59C-DB19-34D5013A7595}"/>
                </a:ext>
              </a:extLst>
            </p:cNvPr>
            <p:cNvGrpSpPr/>
            <p:nvPr/>
          </p:nvGrpSpPr>
          <p:grpSpPr>
            <a:xfrm>
              <a:off x="3152" y="3566"/>
              <a:ext cx="2486" cy="606"/>
              <a:chOff x="3152" y="3566"/>
              <a:chExt cx="2486" cy="606"/>
            </a:xfrm>
          </p:grpSpPr>
          <p:sp>
            <p:nvSpPr>
              <p:cNvPr id="13" name="文本框 12">
                <a:extLst>
                  <a:ext uri="{FF2B5EF4-FFF2-40B4-BE49-F238E27FC236}">
                    <a16:creationId xmlns:a16="http://schemas.microsoft.com/office/drawing/2014/main" id="{87EAC317-9C7D-D24D-07F6-D214047A1ABF}"/>
                  </a:ext>
                </a:extLst>
              </p:cNvPr>
              <p:cNvSpPr txBox="1"/>
              <p:nvPr/>
            </p:nvSpPr>
            <p:spPr>
              <a:xfrm>
                <a:off x="3606" y="3566"/>
                <a:ext cx="1467" cy="288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FF"/>
                    </a:solidFill>
                    <a:effectLst/>
                    <a:uLnTx/>
                    <a:uFillTx/>
                  </a:rPr>
                  <a:t>螺钉规定标记：</a:t>
                </a:r>
              </a:p>
            </p:txBody>
          </p:sp>
          <p:sp>
            <p:nvSpPr>
              <p:cNvPr id="14" name="矩形 13">
                <a:extLst>
                  <a:ext uri="{FF2B5EF4-FFF2-40B4-BE49-F238E27FC236}">
                    <a16:creationId xmlns:a16="http://schemas.microsoft.com/office/drawing/2014/main" id="{1E7205DF-4620-EA1A-C21B-34EF89E7E5C5}"/>
                  </a:ext>
                </a:extLst>
              </p:cNvPr>
              <p:cNvSpPr/>
              <p:nvPr/>
            </p:nvSpPr>
            <p:spPr>
              <a:xfrm>
                <a:off x="3152" y="3884"/>
                <a:ext cx="2486" cy="288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rPr>
                  <a:t>螺钉 </a:t>
                </a:r>
                <a:r>
                  <a:rPr kumimoji="0" lang="en-US" altLang="zh-C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GB/67</a:t>
                </a:r>
                <a:r>
                  <a:rPr kumimoji="0" lang="zh-CN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－</a:t>
                </a:r>
                <a:r>
                  <a:rPr kumimoji="0" lang="en-US" altLang="zh-C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2000  M8×</a:t>
                </a:r>
                <a:r>
                  <a:rPr kumimoji="0" lang="en-US" altLang="zh-C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30</a:t>
                </a:r>
              </a:p>
            </p:txBody>
          </p:sp>
        </p:grp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67B3964F-ABF3-F4B3-E3E9-6E1B1C3EF0F3}"/>
              </a:ext>
            </a:extLst>
          </p:cNvPr>
          <p:cNvGrpSpPr/>
          <p:nvPr/>
        </p:nvGrpSpPr>
        <p:grpSpPr>
          <a:xfrm>
            <a:off x="198437" y="764368"/>
            <a:ext cx="8747125" cy="5970588"/>
            <a:chOff x="-114" y="-1151"/>
            <a:chExt cx="5510" cy="3761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A0FCF9EC-88C4-F288-975E-C64FABAC366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17474" t="24333" r="14922" b="18994"/>
            <a:stretch>
              <a:fillRect/>
            </a:stretch>
          </p:blipFill>
          <p:spPr>
            <a:xfrm>
              <a:off x="-114" y="-1151"/>
              <a:ext cx="5510" cy="3695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51722FDB-959B-28E2-9F9D-210AB98EE65F}"/>
                </a:ext>
              </a:extLst>
            </p:cNvPr>
            <p:cNvSpPr/>
            <p:nvPr/>
          </p:nvSpPr>
          <p:spPr>
            <a:xfrm>
              <a:off x="203" y="1888"/>
              <a:ext cx="2676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C3D85005-7558-6FC2-FF53-DD610181D581}"/>
                </a:ext>
              </a:extLst>
            </p:cNvPr>
            <p:cNvSpPr/>
            <p:nvPr/>
          </p:nvSpPr>
          <p:spPr>
            <a:xfrm>
              <a:off x="2789" y="1570"/>
              <a:ext cx="0" cy="408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320EE22D-6332-8A4C-835C-B33510C53FD6}"/>
                </a:ext>
              </a:extLst>
            </p:cNvPr>
            <p:cNvSpPr/>
            <p:nvPr/>
          </p:nvSpPr>
          <p:spPr>
            <a:xfrm>
              <a:off x="611" y="2432"/>
              <a:ext cx="1951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FCDC8192-8F52-1CFA-A510-E2D55F2E332B}"/>
                </a:ext>
              </a:extLst>
            </p:cNvPr>
            <p:cNvSpPr/>
            <p:nvPr/>
          </p:nvSpPr>
          <p:spPr>
            <a:xfrm>
              <a:off x="2572" y="2247"/>
              <a:ext cx="0" cy="36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9044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/>
      <p:bldP spid="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671A890F-11DD-113C-9A41-C68A735A92BF}"/>
              </a:ext>
            </a:extLst>
          </p:cNvPr>
          <p:cNvSpPr/>
          <p:nvPr/>
        </p:nvSpPr>
        <p:spPr>
          <a:xfrm>
            <a:off x="683568" y="332656"/>
            <a:ext cx="4825360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③</a:t>
            </a:r>
            <a:r>
              <a:rPr lang="zh-CN" altLang="en-US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紧定螺钉的装配图（近似画法）</a:t>
            </a:r>
          </a:p>
        </p:txBody>
      </p:sp>
      <p:pic>
        <p:nvPicPr>
          <p:cNvPr id="5" name="图片 4" descr="13">
            <a:extLst>
              <a:ext uri="{FF2B5EF4-FFF2-40B4-BE49-F238E27FC236}">
                <a16:creationId xmlns:a16="http://schemas.microsoft.com/office/drawing/2014/main" id="{32E6CF80-254B-B8C7-8F5C-FCCE4B5DAB4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-17999" contrast="36000"/>
          </a:blip>
          <a:stretch>
            <a:fillRect/>
          </a:stretch>
        </p:blipFill>
        <p:spPr>
          <a:xfrm>
            <a:off x="1115616" y="1772816"/>
            <a:ext cx="6912768" cy="433717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4B787F12-7769-E883-2AA4-726B2FF7D792}"/>
              </a:ext>
            </a:extLst>
          </p:cNvPr>
          <p:cNvSpPr txBox="1"/>
          <p:nvPr/>
        </p:nvSpPr>
        <p:spPr>
          <a:xfrm>
            <a:off x="148353" y="1052736"/>
            <a:ext cx="9156674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chemeClr val="accent6"/>
                </a:solidFill>
                <a:latin typeface="Times New Roman" panose="02020603050405020304" pitchFamily="18" charset="0"/>
              </a:rPr>
              <a:t>紧定螺钉用来固定两个零件的相对位置，使它们不产生相对运动。</a:t>
            </a:r>
          </a:p>
        </p:txBody>
      </p:sp>
    </p:spTree>
    <p:extLst>
      <p:ext uri="{BB962C8B-B14F-4D97-AF65-F5344CB8AC3E}">
        <p14:creationId xmlns:p14="http://schemas.microsoft.com/office/powerpoint/2010/main" val="1496133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 descr="t6-24">
            <a:extLst>
              <a:ext uri="{FF2B5EF4-FFF2-40B4-BE49-F238E27FC236}">
                <a16:creationId xmlns:a16="http://schemas.microsoft.com/office/drawing/2014/main" id="{8F7F9104-8EC9-B1E0-4D12-FA315B9251F0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628997" y="2046598"/>
            <a:ext cx="5715000" cy="163353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矩形 14">
            <a:extLst>
              <a:ext uri="{FF2B5EF4-FFF2-40B4-BE49-F238E27FC236}">
                <a16:creationId xmlns:a16="http://schemas.microsoft.com/office/drawing/2014/main" id="{F2CF409B-D477-2FF6-72EE-9907B486B6BD}"/>
              </a:ext>
            </a:extLst>
          </p:cNvPr>
          <p:cNvSpPr/>
          <p:nvPr/>
        </p:nvSpPr>
        <p:spPr>
          <a:xfrm>
            <a:off x="1001513" y="1048643"/>
            <a:ext cx="6969968" cy="7016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键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用来连结轴和装在轴上的转动零件（如齿轮、带轮等），使它们与轴一起转动，起传递扭矩的作用，属于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标准件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。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100D9B4A-2AA6-2367-01F2-192F8EFC73F6}"/>
              </a:ext>
            </a:extLst>
          </p:cNvPr>
          <p:cNvSpPr txBox="1"/>
          <p:nvPr/>
        </p:nvSpPr>
        <p:spPr>
          <a:xfrm>
            <a:off x="1031724" y="1826534"/>
            <a:ext cx="478472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常用的键：</a:t>
            </a:r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普通平键、半圆键、钩头楔键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CD04701F-E524-39B9-C188-05D124500130}"/>
              </a:ext>
            </a:extLst>
          </p:cNvPr>
          <p:cNvSpPr/>
          <p:nvPr/>
        </p:nvSpPr>
        <p:spPr>
          <a:xfrm>
            <a:off x="1749964" y="3485308"/>
            <a:ext cx="1104900" cy="366713"/>
          </a:xfrm>
          <a:prstGeom prst="rect">
            <a:avLst/>
          </a:prstGeom>
          <a:solidFill>
            <a:srgbClr val="CCCCFF"/>
          </a:solidFill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普通平键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36BC94B-ACAC-7B2F-5944-682D5D40F9A2}"/>
              </a:ext>
            </a:extLst>
          </p:cNvPr>
          <p:cNvSpPr/>
          <p:nvPr/>
        </p:nvSpPr>
        <p:spPr>
          <a:xfrm>
            <a:off x="3794738" y="3485307"/>
            <a:ext cx="874713" cy="366713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半圆键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22A5C578-14C1-7606-DEEE-3E26659C4840}"/>
              </a:ext>
            </a:extLst>
          </p:cNvPr>
          <p:cNvSpPr/>
          <p:nvPr/>
        </p:nvSpPr>
        <p:spPr>
          <a:xfrm>
            <a:off x="5603142" y="3485307"/>
            <a:ext cx="1104900" cy="366713"/>
          </a:xfrm>
          <a:prstGeom prst="rect">
            <a:avLst/>
          </a:prstGeom>
          <a:solidFill>
            <a:srgbClr val="FFCCFF"/>
          </a:solidFill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dirty="0">
                <a:solidFill>
                  <a:srgbClr val="800000"/>
                </a:solidFill>
                <a:latin typeface="Times New Roman" panose="02020603050405020304" pitchFamily="18" charset="0"/>
              </a:rPr>
              <a:t>钩头楔键</a:t>
            </a:r>
            <a:endParaRPr lang="zh-CN" altLang="en-US" dirty="0">
              <a:solidFill>
                <a:srgbClr val="FF9933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620C7690-7E44-0F17-1B39-1E3BA45E71AD}"/>
              </a:ext>
            </a:extLst>
          </p:cNvPr>
          <p:cNvSpPr txBox="1"/>
          <p:nvPr/>
        </p:nvSpPr>
        <p:spPr>
          <a:xfrm>
            <a:off x="662204" y="4065176"/>
            <a:ext cx="3280420" cy="224676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en-US" altLang="zh-CN" sz="2000" dirty="0">
                <a:solidFill>
                  <a:srgbClr val="2D2DB7"/>
                </a:solidFill>
                <a:latin typeface="宋体"/>
                <a:ea typeface="宋体"/>
              </a:rPr>
              <a:t>    </a:t>
            </a:r>
            <a:r>
              <a:rPr lang="zh-CN" altLang="en-US" sz="2000" dirty="0">
                <a:solidFill>
                  <a:srgbClr val="2D2DB7"/>
                </a:solidFill>
                <a:latin typeface="宋体"/>
                <a:ea typeface="宋体"/>
              </a:rPr>
              <a:t>用键连接时，在轴和齿轮的孔上加工出键槽，把键的一部分嵌入轴的键槽内，再把轴与键对准齿轮孔上的键槽插入，使轴和齿轮连结。这样，齿轮转动时，就带动轴一起转动。</a:t>
            </a:r>
            <a:endParaRPr lang="zh-CN" altLang="en-US" sz="3200" dirty="0">
              <a:solidFill>
                <a:srgbClr val="2D2DB7"/>
              </a:solidFill>
              <a:latin typeface="宋体"/>
              <a:ea typeface="宋体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60AFECC2-DDC1-A7D2-AC95-B0701C5DA584}"/>
              </a:ext>
            </a:extLst>
          </p:cNvPr>
          <p:cNvSpPr txBox="1"/>
          <p:nvPr/>
        </p:nvSpPr>
        <p:spPr>
          <a:xfrm>
            <a:off x="2302414" y="84250"/>
            <a:ext cx="4539172" cy="523220"/>
          </a:xfrm>
          <a:prstGeom prst="rect">
            <a:avLst/>
          </a:prstGeom>
          <a:gradFill rotWithShape="0">
            <a:gsLst>
              <a:gs pos="0">
                <a:srgbClr val="FFCC00"/>
              </a:gs>
              <a:gs pos="50000">
                <a:srgbClr val="FFFFFF"/>
              </a:gs>
              <a:gs pos="100000">
                <a:srgbClr val="FFCC00"/>
              </a:gs>
            </a:gsLst>
            <a:lin ang="2700000" scaled="1"/>
            <a:tileRect/>
          </a:gradFill>
          <a:ln w="9525">
            <a:noFill/>
          </a:ln>
          <a:effectLst>
            <a:outerShdw sy="50000" kx="2453608" algn="br" rotWithShape="0">
              <a:srgbClr val="66CCFF"/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28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7.3  </a:t>
            </a:r>
            <a:r>
              <a:rPr lang="zh-CN" altLang="en-US" sz="2800" dirty="0">
                <a:solidFill>
                  <a:srgbClr val="FF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键连接和销连接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E11A9B2B-2F01-EE8A-62B4-32A251FFDAFC}"/>
              </a:ext>
            </a:extLst>
          </p:cNvPr>
          <p:cNvSpPr txBox="1"/>
          <p:nvPr/>
        </p:nvSpPr>
        <p:spPr>
          <a:xfrm>
            <a:off x="707275" y="633272"/>
            <a:ext cx="2085378" cy="461665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r>
              <a:rPr lang="en-US" altLang="zh-CN" sz="2400" dirty="0">
                <a:solidFill>
                  <a:srgbClr val="00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1. </a:t>
            </a:r>
            <a:r>
              <a:rPr lang="zh-CN" altLang="en-US" sz="2400" dirty="0">
                <a:solidFill>
                  <a:srgbClr val="00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键连接</a:t>
            </a:r>
            <a:endParaRPr lang="zh-CN" altLang="en-US" sz="24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" name="卷形: 水平 23">
            <a:extLst>
              <a:ext uri="{FF2B5EF4-FFF2-40B4-BE49-F238E27FC236}">
                <a16:creationId xmlns:a16="http://schemas.microsoft.com/office/drawing/2014/main" id="{FD5047DF-15CC-367A-C21A-3CEA3C6B0F64}"/>
              </a:ext>
            </a:extLst>
          </p:cNvPr>
          <p:cNvSpPr/>
          <p:nvPr/>
        </p:nvSpPr>
        <p:spPr bwMode="auto">
          <a:xfrm>
            <a:off x="5306830" y="6209785"/>
            <a:ext cx="2232248" cy="504056"/>
          </a:xfrm>
          <a:prstGeom prst="horizontalScroll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kumimoji="1" lang="zh-CN" altLang="en-US" sz="1600" b="0" kern="0" dirty="0">
                <a:solidFill>
                  <a:srgbClr val="FF0000"/>
                </a:solidFill>
                <a:latin typeface="Times New Roman" panose="02020603050405020304" pitchFamily="18" charset="0"/>
              </a:rPr>
              <a:t>点击图片可播放视频</a:t>
            </a:r>
          </a:p>
        </p:txBody>
      </p:sp>
      <p:pic>
        <p:nvPicPr>
          <p:cNvPr id="25" name="图片 24">
            <a:hlinkClick r:id="rId3" action="ppaction://hlinkfile"/>
            <a:extLst>
              <a:ext uri="{FF2B5EF4-FFF2-40B4-BE49-F238E27FC236}">
                <a16:creationId xmlns:a16="http://schemas.microsoft.com/office/drawing/2014/main" id="{3A3FE89F-084A-6F1D-355A-E1F667C1A1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82988" y="4065176"/>
            <a:ext cx="3279932" cy="2085013"/>
          </a:xfrm>
          <a:prstGeom prst="rect">
            <a:avLst/>
          </a:prstGeom>
          <a:ln w="28575">
            <a:solidFill>
              <a:srgbClr val="9900FF"/>
            </a:solidFill>
          </a:ln>
        </p:spPr>
      </p:pic>
    </p:spTree>
    <p:extLst>
      <p:ext uri="{BB962C8B-B14F-4D97-AF65-F5344CB8AC3E}">
        <p14:creationId xmlns:p14="http://schemas.microsoft.com/office/powerpoint/2010/main" val="2233825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6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 animBg="1"/>
      <p:bldP spid="18" grpId="0" animBg="1"/>
      <p:bldP spid="19" grpId="0" animBg="1"/>
      <p:bldP spid="20" grpId="0"/>
      <p:bldP spid="22" grpId="0" animBg="1"/>
      <p:bldP spid="23" grpId="0"/>
      <p:bldP spid="24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9D068994-CDB5-B220-5A4D-40603A9F2FAA}"/>
              </a:ext>
            </a:extLst>
          </p:cNvPr>
          <p:cNvGrpSpPr/>
          <p:nvPr/>
        </p:nvGrpSpPr>
        <p:grpSpPr>
          <a:xfrm>
            <a:off x="250825" y="452438"/>
            <a:ext cx="8569325" cy="5684837"/>
            <a:chOff x="158" y="285"/>
            <a:chExt cx="5398" cy="3581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D46C873E-DB20-4AD4-AF95-A2248E6DD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rcRect l="13281" t="30811" r="21159" b="14844"/>
            <a:stretch>
              <a:fillRect/>
            </a:stretch>
          </p:blipFill>
          <p:spPr>
            <a:xfrm>
              <a:off x="158" y="286"/>
              <a:ext cx="5398" cy="3580"/>
            </a:xfrm>
            <a:prstGeom prst="rect">
              <a:avLst/>
            </a:prstGeom>
            <a:noFill/>
            <a:ln w="9525">
              <a:noFill/>
            </a:ln>
          </p:spPr>
        </p:pic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1D9A8FD7-4F75-CE68-DE9E-8861A0BE2A97}"/>
                </a:ext>
              </a:extLst>
            </p:cNvPr>
            <p:cNvSpPr/>
            <p:nvPr/>
          </p:nvSpPr>
          <p:spPr>
            <a:xfrm>
              <a:off x="1474" y="285"/>
              <a:ext cx="590" cy="317"/>
            </a:xfrm>
            <a:prstGeom prst="rect">
              <a:avLst/>
            </a:pr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911783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75AACDD3-1CEF-C8F8-4175-4088EC4B5ADE}"/>
              </a:ext>
            </a:extLst>
          </p:cNvPr>
          <p:cNvSpPr txBox="1"/>
          <p:nvPr/>
        </p:nvSpPr>
        <p:spPr>
          <a:xfrm>
            <a:off x="1131887" y="6222206"/>
            <a:ext cx="6752481" cy="403252"/>
          </a:xfrm>
          <a:prstGeom prst="rect">
            <a:avLst/>
          </a:prstGeom>
          <a:solidFill>
            <a:schemeClr val="accent5"/>
          </a:solidFill>
          <a:ln w="9525"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常用的普通平键和键槽的剖面尺寸可按轴径查阅附表得到。</a:t>
            </a:r>
            <a:endParaRPr lang="zh-CN" altLang="en-US" sz="2400" b="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2EE73BC-077F-2227-D810-EFB1CE9E7861}"/>
              </a:ext>
            </a:extLst>
          </p:cNvPr>
          <p:cNvSpPr txBox="1"/>
          <p:nvPr/>
        </p:nvSpPr>
        <p:spPr>
          <a:xfrm>
            <a:off x="942180" y="870566"/>
            <a:ext cx="7158212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chemeClr val="tx1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普通平键的形式有</a:t>
            </a:r>
            <a:r>
              <a:rPr lang="en-US" altLang="zh-CN" sz="2000" dirty="0">
                <a:solidFill>
                  <a:srgbClr val="FF3399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sz="2000" dirty="0">
                <a:solidFill>
                  <a:srgbClr val="FF3399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FF3399"/>
                </a:solidFill>
                <a:latin typeface="Times New Roman" panose="02020603050405020304" pitchFamily="18" charset="0"/>
              </a:rPr>
              <a:t>B</a:t>
            </a:r>
            <a:r>
              <a:rPr lang="zh-CN" altLang="en-US" sz="2000" dirty="0">
                <a:solidFill>
                  <a:srgbClr val="FF3399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FF3399"/>
                </a:solidFill>
                <a:latin typeface="Times New Roman" panose="02020603050405020304" pitchFamily="18" charset="0"/>
              </a:rPr>
              <a:t>C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三种，在标记时，</a:t>
            </a:r>
            <a:r>
              <a:rPr lang="en-US" altLang="zh-CN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型不注。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F756A16-B809-252C-D498-411D3ACED119}"/>
              </a:ext>
            </a:extLst>
          </p:cNvPr>
          <p:cNvSpPr txBox="1"/>
          <p:nvPr/>
        </p:nvSpPr>
        <p:spPr>
          <a:xfrm>
            <a:off x="1724817" y="1410467"/>
            <a:ext cx="5694363" cy="7620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例如：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b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18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11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L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100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的圆头普通平键，</a:t>
            </a:r>
          </a:p>
          <a:p>
            <a:pPr>
              <a:lnSpc>
                <a:spcPct val="110000"/>
              </a:lnSpc>
            </a:pP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则应记为</a:t>
            </a:r>
            <a:r>
              <a:rPr lang="zh-CN" altLang="en-US" sz="2000" dirty="0">
                <a:solidFill>
                  <a:srgbClr val="2D2DB7"/>
                </a:solidFill>
                <a:latin typeface="Times New Roman" panose="02020603050405020304" pitchFamily="18" charset="0"/>
              </a:rPr>
              <a:t>：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    键   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18×11×100   GB/T 1096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2003</a:t>
            </a:r>
          </a:p>
        </p:txBody>
      </p:sp>
      <p:pic>
        <p:nvPicPr>
          <p:cNvPr id="7" name="图片 6" descr="07">
            <a:extLst>
              <a:ext uri="{FF2B5EF4-FFF2-40B4-BE49-F238E27FC236}">
                <a16:creationId xmlns:a16="http://schemas.microsoft.com/office/drawing/2014/main" id="{C16C6BA0-5C77-69D3-3214-1C6B00E13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74327" y="2389761"/>
            <a:ext cx="7467600" cy="3646487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688E0B4B-BA7F-F447-1219-AE0B26447D10}"/>
              </a:ext>
            </a:extLst>
          </p:cNvPr>
          <p:cNvSpPr txBox="1"/>
          <p:nvPr/>
        </p:nvSpPr>
        <p:spPr>
          <a:xfrm>
            <a:off x="499268" y="267459"/>
            <a:ext cx="2818400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99"/>
              </a:buClr>
              <a:buSzTx/>
              <a:tabLst/>
              <a:defRPr/>
            </a:pPr>
            <a:r>
              <a:rPr lang="zh-CN" altLang="en-US" sz="2400" kern="0" noProof="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kern="0" noProof="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kern="0" noProof="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普通平键连接</a:t>
            </a:r>
          </a:p>
        </p:txBody>
      </p:sp>
    </p:spTree>
    <p:extLst>
      <p:ext uri="{BB962C8B-B14F-4D97-AF65-F5344CB8AC3E}">
        <p14:creationId xmlns:p14="http://schemas.microsoft.com/office/powerpoint/2010/main" val="3848654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75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9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92DB8F8B-62A6-AAA0-761E-FCDC1FB89187}"/>
              </a:ext>
            </a:extLst>
          </p:cNvPr>
          <p:cNvSpPr/>
          <p:nvPr/>
        </p:nvSpPr>
        <p:spPr>
          <a:xfrm>
            <a:off x="467544" y="188640"/>
            <a:ext cx="4556125" cy="369332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tx1"/>
                </a:solidFill>
                <a:latin typeface="宋体" panose="02010600030101010101" pitchFamily="2" charset="-122"/>
              </a:rPr>
              <a:t>②轴上键槽画法及应标注的尺寸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6EB7E231-AFF5-BCC3-B76A-85A880C57795}"/>
              </a:ext>
            </a:extLst>
          </p:cNvPr>
          <p:cNvSpPr/>
          <p:nvPr/>
        </p:nvSpPr>
        <p:spPr>
          <a:xfrm>
            <a:off x="467544" y="3270250"/>
            <a:ext cx="5399087" cy="369332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r>
              <a:rPr lang="en-US" altLang="zh-CN" sz="2400" dirty="0">
                <a:solidFill>
                  <a:srgbClr val="000000"/>
                </a:solidFill>
                <a:latin typeface="宋体" panose="02010600030101010101" pitchFamily="2" charset="-122"/>
              </a:rPr>
              <a:t> </a:t>
            </a:r>
            <a:r>
              <a:rPr lang="en-US" altLang="zh-CN" sz="2400" dirty="0">
                <a:solidFill>
                  <a:schemeClr val="tx1"/>
                </a:solidFill>
                <a:latin typeface="+mn-ea"/>
                <a:ea typeface="+mn-ea"/>
              </a:rPr>
              <a:t>③</a:t>
            </a:r>
            <a:r>
              <a:rPr lang="zh-CN" altLang="en-US" sz="2400" dirty="0">
                <a:solidFill>
                  <a:schemeClr val="tx1"/>
                </a:solidFill>
                <a:latin typeface="+mn-ea"/>
                <a:ea typeface="+mn-ea"/>
              </a:rPr>
              <a:t>轮毂上键槽的画法及应标注的尺寸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23CA27B9-C59D-C16C-FBCD-C781D9504FA6}"/>
              </a:ext>
            </a:extLst>
          </p:cNvPr>
          <p:cNvGrpSpPr/>
          <p:nvPr/>
        </p:nvGrpSpPr>
        <p:grpSpPr>
          <a:xfrm>
            <a:off x="6000750" y="852488"/>
            <a:ext cx="1152525" cy="1141412"/>
            <a:chOff x="3772" y="613"/>
            <a:chExt cx="726" cy="719"/>
          </a:xfrm>
        </p:grpSpPr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53CDF06D-1475-C6C6-B608-B9C190A8E7C5}"/>
                </a:ext>
              </a:extLst>
            </p:cNvPr>
            <p:cNvSpPr/>
            <p:nvPr/>
          </p:nvSpPr>
          <p:spPr>
            <a:xfrm>
              <a:off x="4019" y="913"/>
              <a:ext cx="1" cy="119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35146C52-212A-F92F-1B6E-127B5E9B033E}"/>
                </a:ext>
              </a:extLst>
            </p:cNvPr>
            <p:cNvSpPr/>
            <p:nvPr/>
          </p:nvSpPr>
          <p:spPr>
            <a:xfrm flipH="1">
              <a:off x="3944" y="913"/>
              <a:ext cx="554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DEC5316D-2090-552F-B41F-91430CEAFC72}"/>
                </a:ext>
              </a:extLst>
            </p:cNvPr>
            <p:cNvSpPr/>
            <p:nvPr/>
          </p:nvSpPr>
          <p:spPr>
            <a:xfrm flipH="1">
              <a:off x="3944" y="1032"/>
              <a:ext cx="554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7526FCAB-2B9A-99C3-DA78-E572F0A5B9F6}"/>
                </a:ext>
              </a:extLst>
            </p:cNvPr>
            <p:cNvSpPr/>
            <p:nvPr/>
          </p:nvSpPr>
          <p:spPr>
            <a:xfrm flipV="1">
              <a:off x="4019" y="613"/>
              <a:ext cx="1" cy="150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131D9C18-F9B4-BA4A-D957-EBA09AEFF1A2}"/>
                </a:ext>
              </a:extLst>
            </p:cNvPr>
            <p:cNvSpPr/>
            <p:nvPr/>
          </p:nvSpPr>
          <p:spPr>
            <a:xfrm>
              <a:off x="4019" y="1182"/>
              <a:ext cx="1" cy="150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任意多边形 368647">
              <a:extLst>
                <a:ext uri="{FF2B5EF4-FFF2-40B4-BE49-F238E27FC236}">
                  <a16:creationId xmlns:a16="http://schemas.microsoft.com/office/drawing/2014/main" id="{434A3C52-64BA-5AAB-F926-1D496B96EA13}"/>
                </a:ext>
              </a:extLst>
            </p:cNvPr>
            <p:cNvSpPr/>
            <p:nvPr/>
          </p:nvSpPr>
          <p:spPr>
            <a:xfrm>
              <a:off x="3994" y="763"/>
              <a:ext cx="50" cy="150"/>
            </a:xfrm>
            <a:custGeom>
              <a:avLst/>
              <a:gdLst/>
              <a:ahLst/>
              <a:cxnLst/>
              <a:rect l="0" t="0" r="0" b="0"/>
              <a:pathLst>
                <a:path w="698" h="2097">
                  <a:moveTo>
                    <a:pt x="0" y="0"/>
                  </a:moveTo>
                  <a:lnTo>
                    <a:pt x="698" y="0"/>
                  </a:lnTo>
                  <a:lnTo>
                    <a:pt x="349" y="20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任意多边形 368648">
              <a:extLst>
                <a:ext uri="{FF2B5EF4-FFF2-40B4-BE49-F238E27FC236}">
                  <a16:creationId xmlns:a16="http://schemas.microsoft.com/office/drawing/2014/main" id="{C22C3478-C6E2-1F44-5DF8-A0F2FA207B52}"/>
                </a:ext>
              </a:extLst>
            </p:cNvPr>
            <p:cNvSpPr/>
            <p:nvPr/>
          </p:nvSpPr>
          <p:spPr>
            <a:xfrm>
              <a:off x="3994" y="763"/>
              <a:ext cx="50" cy="150"/>
            </a:xfrm>
            <a:custGeom>
              <a:avLst/>
              <a:gdLst/>
              <a:ahLst/>
              <a:cxnLst/>
              <a:rect l="0" t="0" r="0" b="0"/>
              <a:pathLst>
                <a:path w="698" h="2097">
                  <a:moveTo>
                    <a:pt x="0" y="0"/>
                  </a:moveTo>
                  <a:lnTo>
                    <a:pt x="698" y="0"/>
                  </a:lnTo>
                  <a:lnTo>
                    <a:pt x="349" y="209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任意多边形 368649">
              <a:extLst>
                <a:ext uri="{FF2B5EF4-FFF2-40B4-BE49-F238E27FC236}">
                  <a16:creationId xmlns:a16="http://schemas.microsoft.com/office/drawing/2014/main" id="{BB12752A-88D9-585A-EAEB-86DCF1FDAA11}"/>
                </a:ext>
              </a:extLst>
            </p:cNvPr>
            <p:cNvSpPr/>
            <p:nvPr/>
          </p:nvSpPr>
          <p:spPr>
            <a:xfrm>
              <a:off x="3994" y="1032"/>
              <a:ext cx="50" cy="150"/>
            </a:xfrm>
            <a:custGeom>
              <a:avLst/>
              <a:gdLst/>
              <a:ahLst/>
              <a:cxnLst/>
              <a:rect l="0" t="0" r="0" b="0"/>
              <a:pathLst>
                <a:path w="698" h="2097">
                  <a:moveTo>
                    <a:pt x="0" y="2097"/>
                  </a:moveTo>
                  <a:lnTo>
                    <a:pt x="698" y="2097"/>
                  </a:lnTo>
                  <a:lnTo>
                    <a:pt x="349" y="0"/>
                  </a:lnTo>
                  <a:lnTo>
                    <a:pt x="0" y="2097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任意多边形 368650">
              <a:extLst>
                <a:ext uri="{FF2B5EF4-FFF2-40B4-BE49-F238E27FC236}">
                  <a16:creationId xmlns:a16="http://schemas.microsoft.com/office/drawing/2014/main" id="{9F1546FA-6310-77D5-F456-D50BD2AF8CAF}"/>
                </a:ext>
              </a:extLst>
            </p:cNvPr>
            <p:cNvSpPr/>
            <p:nvPr/>
          </p:nvSpPr>
          <p:spPr>
            <a:xfrm>
              <a:off x="3994" y="1032"/>
              <a:ext cx="50" cy="150"/>
            </a:xfrm>
            <a:custGeom>
              <a:avLst/>
              <a:gdLst/>
              <a:ahLst/>
              <a:cxnLst/>
              <a:rect l="0" t="0" r="0" b="0"/>
              <a:pathLst>
                <a:path w="698" h="2097">
                  <a:moveTo>
                    <a:pt x="0" y="2097"/>
                  </a:moveTo>
                  <a:lnTo>
                    <a:pt x="698" y="2097"/>
                  </a:lnTo>
                  <a:lnTo>
                    <a:pt x="349" y="0"/>
                  </a:lnTo>
                  <a:lnTo>
                    <a:pt x="0" y="2097"/>
                  </a:lnTo>
                </a:path>
              </a:pathLst>
            </a:custGeom>
            <a:noFill/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A1E381E9-2E34-C9A5-5486-F6B5B4947599}"/>
                </a:ext>
              </a:extLst>
            </p:cNvPr>
            <p:cNvSpPr/>
            <p:nvPr/>
          </p:nvSpPr>
          <p:spPr>
            <a:xfrm>
              <a:off x="4061" y="1032"/>
              <a:ext cx="1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4AAF2174-0BE1-8799-7DCE-A2B186E0A341}"/>
                </a:ext>
              </a:extLst>
            </p:cNvPr>
            <p:cNvSpPr txBox="1"/>
            <p:nvPr/>
          </p:nvSpPr>
          <p:spPr>
            <a:xfrm rot="-5400000">
              <a:off x="3809" y="871"/>
              <a:ext cx="15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</p:grpSp>
      <p:sp>
        <p:nvSpPr>
          <p:cNvPr id="18" name="直接连接符 17">
            <a:extLst>
              <a:ext uri="{FF2B5EF4-FFF2-40B4-BE49-F238E27FC236}">
                <a16:creationId xmlns:a16="http://schemas.microsoft.com/office/drawing/2014/main" id="{D55C8A64-FCE9-1649-917F-CCCA0DFEA921}"/>
              </a:ext>
            </a:extLst>
          </p:cNvPr>
          <p:cNvSpPr/>
          <p:nvPr/>
        </p:nvSpPr>
        <p:spPr>
          <a:xfrm>
            <a:off x="1598613" y="1143000"/>
            <a:ext cx="1587" cy="169863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7E2C410-850E-9C24-4075-1283DA6EAF2D}"/>
              </a:ext>
            </a:extLst>
          </p:cNvPr>
          <p:cNvGrpSpPr/>
          <p:nvPr/>
        </p:nvGrpSpPr>
        <p:grpSpPr>
          <a:xfrm>
            <a:off x="495300" y="1419225"/>
            <a:ext cx="2493963" cy="1330325"/>
            <a:chOff x="312" y="962"/>
            <a:chExt cx="1571" cy="838"/>
          </a:xfrm>
        </p:grpSpPr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24E1C137-3F08-7816-9F98-BF46EF88B7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8" y="962"/>
              <a:ext cx="2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94429EC5-AD0C-E8D5-BA38-9C3B73B116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8" y="1798"/>
              <a:ext cx="2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A9E2399F-AA98-019D-2EFD-40357BD35144}"/>
                </a:ext>
              </a:extLst>
            </p:cNvPr>
            <p:cNvSpPr/>
            <p:nvPr/>
          </p:nvSpPr>
          <p:spPr>
            <a:xfrm>
              <a:off x="1715" y="1019"/>
              <a:ext cx="0" cy="724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EB4E372F-BDB4-B533-A5FE-3D6031E24BD5}"/>
                </a:ext>
              </a:extLst>
            </p:cNvPr>
            <p:cNvSpPr/>
            <p:nvPr/>
          </p:nvSpPr>
          <p:spPr>
            <a:xfrm>
              <a:off x="1658" y="962"/>
              <a:ext cx="0" cy="836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任意多边形 368662">
              <a:extLst>
                <a:ext uri="{FF2B5EF4-FFF2-40B4-BE49-F238E27FC236}">
                  <a16:creationId xmlns:a16="http://schemas.microsoft.com/office/drawing/2014/main" id="{2B0972A9-A310-C222-1F3C-4FAE847784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8" y="962"/>
              <a:ext cx="54" cy="836"/>
            </a:xfrm>
            <a:custGeom>
              <a:avLst/>
              <a:gdLst/>
              <a:ahLst/>
              <a:cxnLst/>
              <a:rect l="0" t="0" r="0" b="0"/>
              <a:pathLst>
                <a:path w="171" h="2681">
                  <a:moveTo>
                    <a:pt x="4" y="0"/>
                  </a:moveTo>
                  <a:lnTo>
                    <a:pt x="18" y="35"/>
                  </a:lnTo>
                  <a:lnTo>
                    <a:pt x="31" y="70"/>
                  </a:lnTo>
                  <a:lnTo>
                    <a:pt x="44" y="106"/>
                  </a:lnTo>
                  <a:lnTo>
                    <a:pt x="56" y="141"/>
                  </a:lnTo>
                  <a:lnTo>
                    <a:pt x="68" y="177"/>
                  </a:lnTo>
                  <a:lnTo>
                    <a:pt x="80" y="214"/>
                  </a:lnTo>
                  <a:lnTo>
                    <a:pt x="91" y="250"/>
                  </a:lnTo>
                  <a:lnTo>
                    <a:pt x="102" y="286"/>
                  </a:lnTo>
                  <a:lnTo>
                    <a:pt x="111" y="323"/>
                  </a:lnTo>
                  <a:lnTo>
                    <a:pt x="121" y="359"/>
                  </a:lnTo>
                  <a:lnTo>
                    <a:pt x="130" y="397"/>
                  </a:lnTo>
                  <a:lnTo>
                    <a:pt x="137" y="433"/>
                  </a:lnTo>
                  <a:lnTo>
                    <a:pt x="145" y="470"/>
                  </a:lnTo>
                  <a:lnTo>
                    <a:pt x="151" y="508"/>
                  </a:lnTo>
                  <a:lnTo>
                    <a:pt x="157" y="544"/>
                  </a:lnTo>
                  <a:lnTo>
                    <a:pt x="161" y="581"/>
                  </a:lnTo>
                  <a:lnTo>
                    <a:pt x="165" y="618"/>
                  </a:lnTo>
                  <a:lnTo>
                    <a:pt x="167" y="656"/>
                  </a:lnTo>
                  <a:lnTo>
                    <a:pt x="170" y="693"/>
                  </a:lnTo>
                  <a:lnTo>
                    <a:pt x="171" y="729"/>
                  </a:lnTo>
                  <a:lnTo>
                    <a:pt x="170" y="782"/>
                  </a:lnTo>
                  <a:lnTo>
                    <a:pt x="166" y="834"/>
                  </a:lnTo>
                  <a:lnTo>
                    <a:pt x="163" y="887"/>
                  </a:lnTo>
                  <a:lnTo>
                    <a:pt x="156" y="939"/>
                  </a:lnTo>
                  <a:lnTo>
                    <a:pt x="149" y="991"/>
                  </a:lnTo>
                  <a:lnTo>
                    <a:pt x="139" y="1043"/>
                  </a:lnTo>
                  <a:lnTo>
                    <a:pt x="130" y="1094"/>
                  </a:lnTo>
                  <a:lnTo>
                    <a:pt x="119" y="1147"/>
                  </a:lnTo>
                  <a:lnTo>
                    <a:pt x="109" y="1199"/>
                  </a:lnTo>
                  <a:lnTo>
                    <a:pt x="97" y="1251"/>
                  </a:lnTo>
                  <a:lnTo>
                    <a:pt x="86" y="1303"/>
                  </a:lnTo>
                  <a:lnTo>
                    <a:pt x="74" y="1355"/>
                  </a:lnTo>
                  <a:lnTo>
                    <a:pt x="62" y="1407"/>
                  </a:lnTo>
                  <a:lnTo>
                    <a:pt x="51" y="1460"/>
                  </a:lnTo>
                  <a:lnTo>
                    <a:pt x="40" y="1511"/>
                  </a:lnTo>
                  <a:lnTo>
                    <a:pt x="31" y="1563"/>
                  </a:lnTo>
                  <a:lnTo>
                    <a:pt x="23" y="1616"/>
                  </a:lnTo>
                  <a:lnTo>
                    <a:pt x="14" y="1668"/>
                  </a:lnTo>
                  <a:lnTo>
                    <a:pt x="9" y="1721"/>
                  </a:lnTo>
                  <a:lnTo>
                    <a:pt x="4" y="1773"/>
                  </a:lnTo>
                  <a:lnTo>
                    <a:pt x="3" y="1791"/>
                  </a:lnTo>
                  <a:lnTo>
                    <a:pt x="2" y="1810"/>
                  </a:lnTo>
                  <a:lnTo>
                    <a:pt x="2" y="1827"/>
                  </a:lnTo>
                  <a:lnTo>
                    <a:pt x="0" y="1846"/>
                  </a:lnTo>
                  <a:lnTo>
                    <a:pt x="0" y="1863"/>
                  </a:lnTo>
                  <a:lnTo>
                    <a:pt x="0" y="1882"/>
                  </a:lnTo>
                  <a:lnTo>
                    <a:pt x="0" y="1899"/>
                  </a:lnTo>
                  <a:lnTo>
                    <a:pt x="0" y="1918"/>
                  </a:lnTo>
                  <a:lnTo>
                    <a:pt x="0" y="1936"/>
                  </a:lnTo>
                  <a:lnTo>
                    <a:pt x="0" y="1954"/>
                  </a:lnTo>
                  <a:lnTo>
                    <a:pt x="0" y="1972"/>
                  </a:lnTo>
                  <a:lnTo>
                    <a:pt x="0" y="1990"/>
                  </a:lnTo>
                  <a:lnTo>
                    <a:pt x="2" y="2008"/>
                  </a:lnTo>
                  <a:lnTo>
                    <a:pt x="2" y="2027"/>
                  </a:lnTo>
                  <a:lnTo>
                    <a:pt x="2" y="2045"/>
                  </a:lnTo>
                  <a:lnTo>
                    <a:pt x="3" y="2063"/>
                  </a:lnTo>
                  <a:lnTo>
                    <a:pt x="3" y="2081"/>
                  </a:lnTo>
                  <a:lnTo>
                    <a:pt x="4" y="2099"/>
                  </a:lnTo>
                  <a:lnTo>
                    <a:pt x="4" y="2118"/>
                  </a:lnTo>
                  <a:lnTo>
                    <a:pt x="4" y="2135"/>
                  </a:lnTo>
                  <a:lnTo>
                    <a:pt x="5" y="2163"/>
                  </a:lnTo>
                  <a:lnTo>
                    <a:pt x="5" y="2190"/>
                  </a:lnTo>
                  <a:lnTo>
                    <a:pt x="5" y="2217"/>
                  </a:lnTo>
                  <a:lnTo>
                    <a:pt x="5" y="2245"/>
                  </a:lnTo>
                  <a:lnTo>
                    <a:pt x="6" y="2272"/>
                  </a:lnTo>
                  <a:lnTo>
                    <a:pt x="6" y="2300"/>
                  </a:lnTo>
                  <a:lnTo>
                    <a:pt x="6" y="2326"/>
                  </a:lnTo>
                  <a:lnTo>
                    <a:pt x="6" y="2353"/>
                  </a:lnTo>
                  <a:lnTo>
                    <a:pt x="6" y="2381"/>
                  </a:lnTo>
                  <a:lnTo>
                    <a:pt x="5" y="2408"/>
                  </a:lnTo>
                  <a:lnTo>
                    <a:pt x="5" y="2436"/>
                  </a:lnTo>
                  <a:lnTo>
                    <a:pt x="5" y="2463"/>
                  </a:lnTo>
                  <a:lnTo>
                    <a:pt x="5" y="2490"/>
                  </a:lnTo>
                  <a:lnTo>
                    <a:pt x="5" y="2518"/>
                  </a:lnTo>
                  <a:lnTo>
                    <a:pt x="5" y="2545"/>
                  </a:lnTo>
                  <a:lnTo>
                    <a:pt x="5" y="2573"/>
                  </a:lnTo>
                  <a:lnTo>
                    <a:pt x="4" y="2599"/>
                  </a:lnTo>
                  <a:lnTo>
                    <a:pt x="4" y="2626"/>
                  </a:lnTo>
                  <a:lnTo>
                    <a:pt x="4" y="2654"/>
                  </a:lnTo>
                  <a:lnTo>
                    <a:pt x="4" y="2681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0684AD9A-C4CA-9357-C5BB-CD2D4B8FEAD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58" y="1743"/>
              <a:ext cx="57" cy="55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AE486D02-E71B-1E31-3D31-3456459D78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0" y="1798"/>
              <a:ext cx="1178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5982C5DB-BBBC-1258-33DB-D72123075F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77" y="962"/>
              <a:ext cx="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7DE211F7-C4E7-811E-3155-0A5635F14E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15" y="1019"/>
              <a:ext cx="2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3949BB4A-EE68-7D37-CF90-B3F18DA8FF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8" y="962"/>
              <a:ext cx="57" cy="57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FA8C13B5-D51C-8325-2EDC-EDECC1DCF7CB}"/>
                </a:ext>
              </a:extLst>
            </p:cNvPr>
            <p:cNvGrpSpPr/>
            <p:nvPr/>
          </p:nvGrpSpPr>
          <p:grpSpPr>
            <a:xfrm>
              <a:off x="312" y="1381"/>
              <a:ext cx="1571" cy="1"/>
              <a:chOff x="96" y="1621"/>
              <a:chExt cx="1571" cy="2"/>
            </a:xfrm>
          </p:grpSpPr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FEF339F6-D5AA-A699-4BE5-AADF73DC33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6" y="1621"/>
                <a:ext cx="631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6FDF1D19-AF1C-6F82-62B2-E17EAFC378C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29" y="1621"/>
                <a:ext cx="105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直接连接符 50">
                <a:extLst>
                  <a:ext uri="{FF2B5EF4-FFF2-40B4-BE49-F238E27FC236}">
                    <a16:creationId xmlns:a16="http://schemas.microsoft.com/office/drawing/2014/main" id="{1BD1E9A8-C469-99E6-9DF3-EAC13B31CE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6" y="1621"/>
                <a:ext cx="631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FA511CAA-F52A-05E8-BDFF-A4BFBA2E0D4D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591" y="1065"/>
              <a:ext cx="125" cy="124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A5F7DF4B-14C5-7D4E-2E3B-7E76698D38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0" y="962"/>
              <a:ext cx="1178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任意多边形 368674">
              <a:extLst>
                <a:ext uri="{FF2B5EF4-FFF2-40B4-BE49-F238E27FC236}">
                  <a16:creationId xmlns:a16="http://schemas.microsoft.com/office/drawing/2014/main" id="{755465F4-A630-48A8-1B09-56BB17D159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5" y="962"/>
              <a:ext cx="949" cy="238"/>
            </a:xfrm>
            <a:custGeom>
              <a:avLst/>
              <a:gdLst/>
              <a:ahLst/>
              <a:cxnLst/>
              <a:rect l="0" t="0" r="0" b="0"/>
              <a:pathLst>
                <a:path w="3041" h="763">
                  <a:moveTo>
                    <a:pt x="10" y="0"/>
                  </a:moveTo>
                  <a:lnTo>
                    <a:pt x="6" y="33"/>
                  </a:lnTo>
                  <a:lnTo>
                    <a:pt x="3" y="67"/>
                  </a:lnTo>
                  <a:lnTo>
                    <a:pt x="2" y="100"/>
                  </a:lnTo>
                  <a:lnTo>
                    <a:pt x="0" y="135"/>
                  </a:lnTo>
                  <a:lnTo>
                    <a:pt x="0" y="170"/>
                  </a:lnTo>
                  <a:lnTo>
                    <a:pt x="3" y="207"/>
                  </a:lnTo>
                  <a:lnTo>
                    <a:pt x="5" y="242"/>
                  </a:lnTo>
                  <a:lnTo>
                    <a:pt x="9" y="278"/>
                  </a:lnTo>
                  <a:lnTo>
                    <a:pt x="13" y="313"/>
                  </a:lnTo>
                  <a:lnTo>
                    <a:pt x="19" y="348"/>
                  </a:lnTo>
                  <a:lnTo>
                    <a:pt x="26" y="382"/>
                  </a:lnTo>
                  <a:lnTo>
                    <a:pt x="35" y="414"/>
                  </a:lnTo>
                  <a:lnTo>
                    <a:pt x="46" y="447"/>
                  </a:lnTo>
                  <a:lnTo>
                    <a:pt x="58" y="477"/>
                  </a:lnTo>
                  <a:lnTo>
                    <a:pt x="70" y="508"/>
                  </a:lnTo>
                  <a:lnTo>
                    <a:pt x="84" y="536"/>
                  </a:lnTo>
                  <a:lnTo>
                    <a:pt x="101" y="562"/>
                  </a:lnTo>
                  <a:lnTo>
                    <a:pt x="118" y="587"/>
                  </a:lnTo>
                  <a:lnTo>
                    <a:pt x="138" y="610"/>
                  </a:lnTo>
                  <a:lnTo>
                    <a:pt x="159" y="630"/>
                  </a:lnTo>
                  <a:lnTo>
                    <a:pt x="178" y="646"/>
                  </a:lnTo>
                  <a:lnTo>
                    <a:pt x="198" y="659"/>
                  </a:lnTo>
                  <a:lnTo>
                    <a:pt x="220" y="672"/>
                  </a:lnTo>
                  <a:lnTo>
                    <a:pt x="241" y="683"/>
                  </a:lnTo>
                  <a:lnTo>
                    <a:pt x="264" y="693"/>
                  </a:lnTo>
                  <a:lnTo>
                    <a:pt x="289" y="701"/>
                  </a:lnTo>
                  <a:lnTo>
                    <a:pt x="313" y="708"/>
                  </a:lnTo>
                  <a:lnTo>
                    <a:pt x="339" y="715"/>
                  </a:lnTo>
                  <a:lnTo>
                    <a:pt x="364" y="721"/>
                  </a:lnTo>
                  <a:lnTo>
                    <a:pt x="391" y="726"/>
                  </a:lnTo>
                  <a:lnTo>
                    <a:pt x="419" y="729"/>
                  </a:lnTo>
                  <a:lnTo>
                    <a:pt x="447" y="733"/>
                  </a:lnTo>
                  <a:lnTo>
                    <a:pt x="475" y="735"/>
                  </a:lnTo>
                  <a:lnTo>
                    <a:pt x="504" y="737"/>
                  </a:lnTo>
                  <a:lnTo>
                    <a:pt x="534" y="739"/>
                  </a:lnTo>
                  <a:lnTo>
                    <a:pt x="563" y="740"/>
                  </a:lnTo>
                  <a:lnTo>
                    <a:pt x="593" y="741"/>
                  </a:lnTo>
                  <a:lnTo>
                    <a:pt x="623" y="742"/>
                  </a:lnTo>
                  <a:lnTo>
                    <a:pt x="653" y="742"/>
                  </a:lnTo>
                  <a:lnTo>
                    <a:pt x="683" y="743"/>
                  </a:lnTo>
                  <a:lnTo>
                    <a:pt x="797" y="747"/>
                  </a:lnTo>
                  <a:lnTo>
                    <a:pt x="912" y="750"/>
                  </a:lnTo>
                  <a:lnTo>
                    <a:pt x="1025" y="754"/>
                  </a:lnTo>
                  <a:lnTo>
                    <a:pt x="1137" y="758"/>
                  </a:lnTo>
                  <a:lnTo>
                    <a:pt x="1249" y="761"/>
                  </a:lnTo>
                  <a:lnTo>
                    <a:pt x="1360" y="763"/>
                  </a:lnTo>
                  <a:lnTo>
                    <a:pt x="1468" y="763"/>
                  </a:lnTo>
                  <a:lnTo>
                    <a:pt x="1577" y="762"/>
                  </a:lnTo>
                  <a:lnTo>
                    <a:pt x="1683" y="757"/>
                  </a:lnTo>
                  <a:lnTo>
                    <a:pt x="1787" y="750"/>
                  </a:lnTo>
                  <a:lnTo>
                    <a:pt x="1889" y="740"/>
                  </a:lnTo>
                  <a:lnTo>
                    <a:pt x="1990" y="726"/>
                  </a:lnTo>
                  <a:lnTo>
                    <a:pt x="2088" y="707"/>
                  </a:lnTo>
                  <a:lnTo>
                    <a:pt x="2183" y="684"/>
                  </a:lnTo>
                  <a:lnTo>
                    <a:pt x="2275" y="656"/>
                  </a:lnTo>
                  <a:lnTo>
                    <a:pt x="2366" y="621"/>
                  </a:lnTo>
                  <a:lnTo>
                    <a:pt x="2453" y="581"/>
                  </a:lnTo>
                  <a:lnTo>
                    <a:pt x="2537" y="534"/>
                  </a:lnTo>
                  <a:lnTo>
                    <a:pt x="2617" y="482"/>
                  </a:lnTo>
                  <a:lnTo>
                    <a:pt x="2694" y="421"/>
                  </a:lnTo>
                  <a:lnTo>
                    <a:pt x="2714" y="404"/>
                  </a:lnTo>
                  <a:lnTo>
                    <a:pt x="2734" y="385"/>
                  </a:lnTo>
                  <a:lnTo>
                    <a:pt x="2754" y="368"/>
                  </a:lnTo>
                  <a:lnTo>
                    <a:pt x="2772" y="348"/>
                  </a:lnTo>
                  <a:lnTo>
                    <a:pt x="2791" y="329"/>
                  </a:lnTo>
                  <a:lnTo>
                    <a:pt x="2810" y="309"/>
                  </a:lnTo>
                  <a:lnTo>
                    <a:pt x="2828" y="288"/>
                  </a:lnTo>
                  <a:lnTo>
                    <a:pt x="2846" y="268"/>
                  </a:lnTo>
                  <a:lnTo>
                    <a:pt x="2865" y="247"/>
                  </a:lnTo>
                  <a:lnTo>
                    <a:pt x="2882" y="225"/>
                  </a:lnTo>
                  <a:lnTo>
                    <a:pt x="2898" y="204"/>
                  </a:lnTo>
                  <a:lnTo>
                    <a:pt x="2916" y="182"/>
                  </a:lnTo>
                  <a:lnTo>
                    <a:pt x="2932" y="160"/>
                  </a:lnTo>
                  <a:lnTo>
                    <a:pt x="2949" y="138"/>
                  </a:lnTo>
                  <a:lnTo>
                    <a:pt x="2965" y="116"/>
                  </a:lnTo>
                  <a:lnTo>
                    <a:pt x="2980" y="92"/>
                  </a:lnTo>
                  <a:lnTo>
                    <a:pt x="2995" y="69"/>
                  </a:lnTo>
                  <a:lnTo>
                    <a:pt x="3010" y="47"/>
                  </a:lnTo>
                  <a:lnTo>
                    <a:pt x="3026" y="23"/>
                  </a:lnTo>
                  <a:lnTo>
                    <a:pt x="3041" y="0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F8FE46DF-4F78-1573-4B41-5CFB0C4E92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7" y="1028"/>
              <a:ext cx="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EA564434-DA14-6661-3330-88EA3B0298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77" y="1026"/>
              <a:ext cx="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A3E0F232-1766-6E60-D856-DA33F59455F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091" y="1093"/>
              <a:ext cx="98" cy="98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9367B09E-EE2E-7AFA-56E1-EAE24DD9AC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7" y="1093"/>
              <a:ext cx="530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A5818BBF-84F1-5F25-1D44-2D6A68B3BCC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855" y="1093"/>
              <a:ext cx="105" cy="107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9A14AF37-C18C-DFC2-B6E6-FA6B4E4867B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842" y="962"/>
              <a:ext cx="5" cy="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F1A4F9F9-C9A2-5106-46C9-6493E8089CC9}"/>
                </a:ext>
              </a:extLst>
            </p:cNvPr>
            <p:cNvSpPr/>
            <p:nvPr/>
          </p:nvSpPr>
          <p:spPr>
            <a:xfrm>
              <a:off x="847" y="962"/>
              <a:ext cx="0" cy="131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5E765A08-4E15-D24D-B9F7-68F519765D4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724" y="962"/>
              <a:ext cx="123" cy="12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62F21A23-D163-7734-DB4A-CC808235B8F5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607" y="962"/>
              <a:ext cx="231" cy="234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E4997CA2-39D6-57A2-6BEF-69B511DE055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973" y="1093"/>
              <a:ext cx="107" cy="107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C8B82434-D4E1-3945-2563-6B49EBACA20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377" y="1026"/>
              <a:ext cx="59" cy="58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F11862DE-610A-4AAD-CE86-86FAC93C9D2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329" y="1093"/>
              <a:ext cx="39" cy="4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CFFD014D-73C2-8153-3E74-FDACD3AC93AE}"/>
                </a:ext>
              </a:extLst>
            </p:cNvPr>
            <p:cNvSpPr/>
            <p:nvPr/>
          </p:nvSpPr>
          <p:spPr>
            <a:xfrm flipV="1">
              <a:off x="1377" y="962"/>
              <a:ext cx="0" cy="131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F3DA39DE-6045-ED24-5AA2-4C6ED6DC615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209" y="1093"/>
              <a:ext cx="76" cy="76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070379CD-902F-D761-2428-2C5CF4172D4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433" y="962"/>
              <a:ext cx="59" cy="59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E60157D2-CDF1-B90E-D7C9-FAABCC76AC84}"/>
              </a:ext>
            </a:extLst>
          </p:cNvPr>
          <p:cNvGrpSpPr/>
          <p:nvPr/>
        </p:nvGrpSpPr>
        <p:grpSpPr>
          <a:xfrm>
            <a:off x="3481388" y="1289050"/>
            <a:ext cx="1852612" cy="1635125"/>
            <a:chOff x="2193" y="880"/>
            <a:chExt cx="1167" cy="1030"/>
          </a:xfrm>
        </p:grpSpPr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F30B063D-C472-7845-BBA8-01A45F7A91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77" y="1093"/>
              <a:ext cx="3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BD2965B7-EEC5-AD49-E17D-473D237625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77" y="1798"/>
              <a:ext cx="3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2381C5A6-E0DE-C0E7-CF02-4D748E1EFD7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77" y="1540"/>
              <a:ext cx="203" cy="20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91EDE38F-6FE4-B7BB-599E-0B6D5EFD78DD}"/>
                </a:ext>
              </a:extLst>
            </p:cNvPr>
            <p:cNvGrpSpPr/>
            <p:nvPr/>
          </p:nvGrpSpPr>
          <p:grpSpPr>
            <a:xfrm>
              <a:off x="2777" y="880"/>
              <a:ext cx="1" cy="1030"/>
              <a:chOff x="2561" y="1176"/>
              <a:chExt cx="3" cy="1030"/>
            </a:xfrm>
          </p:grpSpPr>
          <p:sp>
            <p:nvSpPr>
              <p:cNvPr id="90" name="直接连接符 89">
                <a:extLst>
                  <a:ext uri="{FF2B5EF4-FFF2-40B4-BE49-F238E27FC236}">
                    <a16:creationId xmlns:a16="http://schemas.microsoft.com/office/drawing/2014/main" id="{4D31B5ED-E025-21D2-68A4-CE1D20CE264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61" y="1846"/>
                <a:ext cx="3" cy="360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直接连接符 90">
                <a:extLst>
                  <a:ext uri="{FF2B5EF4-FFF2-40B4-BE49-F238E27FC236}">
                    <a16:creationId xmlns:a16="http://schemas.microsoft.com/office/drawing/2014/main" id="{E3BAF124-77C3-4D1C-9CB5-EB69917E827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61" y="1639"/>
                <a:ext cx="3" cy="10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直接连接符 91">
                <a:extLst>
                  <a:ext uri="{FF2B5EF4-FFF2-40B4-BE49-F238E27FC236}">
                    <a16:creationId xmlns:a16="http://schemas.microsoft.com/office/drawing/2014/main" id="{4AD8D191-5DCC-63A5-FDA8-8D28C58A86E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61" y="1176"/>
                <a:ext cx="3" cy="358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EFC4BD04-BB82-3793-09DE-C0B47A42A8D1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854" y="1381"/>
              <a:ext cx="253" cy="253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BB7E19B4-E160-8B59-4F0C-C0286E7AFD53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77" y="1420"/>
              <a:ext cx="273" cy="27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12A01520-5A74-FDDF-6A34-5B92A73EEC7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498" y="1381"/>
              <a:ext cx="279" cy="277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368701">
              <a:extLst>
                <a:ext uri="{FF2B5EF4-FFF2-40B4-BE49-F238E27FC236}">
                  <a16:creationId xmlns:a16="http://schemas.microsoft.com/office/drawing/2014/main" id="{E500D335-8FB1-ABA4-7E7D-DD0F977ECB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9" y="986"/>
              <a:ext cx="835" cy="812"/>
            </a:xfrm>
            <a:custGeom>
              <a:avLst/>
              <a:gdLst/>
              <a:ahLst/>
              <a:cxnLst/>
              <a:rect l="0" t="0" r="0" b="0"/>
              <a:pathLst>
                <a:path w="2679" h="2604">
                  <a:moveTo>
                    <a:pt x="893" y="0"/>
                  </a:moveTo>
                  <a:lnTo>
                    <a:pt x="861" y="12"/>
                  </a:lnTo>
                  <a:lnTo>
                    <a:pt x="831" y="23"/>
                  </a:lnTo>
                  <a:lnTo>
                    <a:pt x="799" y="37"/>
                  </a:lnTo>
                  <a:lnTo>
                    <a:pt x="769" y="50"/>
                  </a:lnTo>
                  <a:lnTo>
                    <a:pt x="740" y="65"/>
                  </a:lnTo>
                  <a:lnTo>
                    <a:pt x="710" y="81"/>
                  </a:lnTo>
                  <a:lnTo>
                    <a:pt x="680" y="97"/>
                  </a:lnTo>
                  <a:lnTo>
                    <a:pt x="651" y="113"/>
                  </a:lnTo>
                  <a:lnTo>
                    <a:pt x="623" y="131"/>
                  </a:lnTo>
                  <a:lnTo>
                    <a:pt x="595" y="149"/>
                  </a:lnTo>
                  <a:lnTo>
                    <a:pt x="567" y="168"/>
                  </a:lnTo>
                  <a:lnTo>
                    <a:pt x="540" y="188"/>
                  </a:lnTo>
                  <a:lnTo>
                    <a:pt x="515" y="208"/>
                  </a:lnTo>
                  <a:lnTo>
                    <a:pt x="488" y="229"/>
                  </a:lnTo>
                  <a:lnTo>
                    <a:pt x="462" y="250"/>
                  </a:lnTo>
                  <a:lnTo>
                    <a:pt x="438" y="272"/>
                  </a:lnTo>
                  <a:lnTo>
                    <a:pt x="413" y="295"/>
                  </a:lnTo>
                  <a:lnTo>
                    <a:pt x="390" y="319"/>
                  </a:lnTo>
                  <a:lnTo>
                    <a:pt x="367" y="343"/>
                  </a:lnTo>
                  <a:lnTo>
                    <a:pt x="343" y="368"/>
                  </a:lnTo>
                  <a:lnTo>
                    <a:pt x="322" y="392"/>
                  </a:lnTo>
                  <a:lnTo>
                    <a:pt x="300" y="418"/>
                  </a:lnTo>
                  <a:lnTo>
                    <a:pt x="279" y="443"/>
                  </a:lnTo>
                  <a:lnTo>
                    <a:pt x="259" y="470"/>
                  </a:lnTo>
                  <a:lnTo>
                    <a:pt x="241" y="498"/>
                  </a:lnTo>
                  <a:lnTo>
                    <a:pt x="222" y="525"/>
                  </a:lnTo>
                  <a:lnTo>
                    <a:pt x="203" y="553"/>
                  </a:lnTo>
                  <a:lnTo>
                    <a:pt x="186" y="582"/>
                  </a:lnTo>
                  <a:lnTo>
                    <a:pt x="169" y="611"/>
                  </a:lnTo>
                  <a:lnTo>
                    <a:pt x="153" y="641"/>
                  </a:lnTo>
                  <a:lnTo>
                    <a:pt x="138" y="670"/>
                  </a:lnTo>
                  <a:lnTo>
                    <a:pt x="124" y="700"/>
                  </a:lnTo>
                  <a:lnTo>
                    <a:pt x="110" y="730"/>
                  </a:lnTo>
                  <a:lnTo>
                    <a:pt x="97" y="762"/>
                  </a:lnTo>
                  <a:lnTo>
                    <a:pt x="85" y="792"/>
                  </a:lnTo>
                  <a:lnTo>
                    <a:pt x="74" y="824"/>
                  </a:lnTo>
                  <a:lnTo>
                    <a:pt x="63" y="855"/>
                  </a:lnTo>
                  <a:lnTo>
                    <a:pt x="54" y="888"/>
                  </a:lnTo>
                  <a:lnTo>
                    <a:pt x="45" y="919"/>
                  </a:lnTo>
                  <a:lnTo>
                    <a:pt x="36" y="952"/>
                  </a:lnTo>
                  <a:lnTo>
                    <a:pt x="29" y="985"/>
                  </a:lnTo>
                  <a:lnTo>
                    <a:pt x="22" y="1017"/>
                  </a:lnTo>
                  <a:lnTo>
                    <a:pt x="17" y="1050"/>
                  </a:lnTo>
                  <a:lnTo>
                    <a:pt x="12" y="1083"/>
                  </a:lnTo>
                  <a:lnTo>
                    <a:pt x="8" y="1117"/>
                  </a:lnTo>
                  <a:lnTo>
                    <a:pt x="5" y="1149"/>
                  </a:lnTo>
                  <a:lnTo>
                    <a:pt x="3" y="1183"/>
                  </a:lnTo>
                  <a:lnTo>
                    <a:pt x="0" y="1216"/>
                  </a:lnTo>
                  <a:lnTo>
                    <a:pt x="0" y="1250"/>
                  </a:lnTo>
                  <a:lnTo>
                    <a:pt x="0" y="1283"/>
                  </a:lnTo>
                  <a:lnTo>
                    <a:pt x="1" y="1316"/>
                  </a:lnTo>
                  <a:lnTo>
                    <a:pt x="3" y="1350"/>
                  </a:lnTo>
                  <a:lnTo>
                    <a:pt x="5" y="1383"/>
                  </a:lnTo>
                  <a:lnTo>
                    <a:pt x="8" y="1416"/>
                  </a:lnTo>
                  <a:lnTo>
                    <a:pt x="13" y="1449"/>
                  </a:lnTo>
                  <a:lnTo>
                    <a:pt x="18" y="1482"/>
                  </a:lnTo>
                  <a:lnTo>
                    <a:pt x="24" y="1516"/>
                  </a:lnTo>
                  <a:lnTo>
                    <a:pt x="31" y="1548"/>
                  </a:lnTo>
                  <a:lnTo>
                    <a:pt x="38" y="1581"/>
                  </a:lnTo>
                  <a:lnTo>
                    <a:pt x="46" y="1612"/>
                  </a:lnTo>
                  <a:lnTo>
                    <a:pt x="55" y="1645"/>
                  </a:lnTo>
                  <a:lnTo>
                    <a:pt x="66" y="1677"/>
                  </a:lnTo>
                  <a:lnTo>
                    <a:pt x="76" y="1708"/>
                  </a:lnTo>
                  <a:lnTo>
                    <a:pt x="87" y="1740"/>
                  </a:lnTo>
                  <a:lnTo>
                    <a:pt x="99" y="1771"/>
                  </a:lnTo>
                  <a:lnTo>
                    <a:pt x="112" y="1801"/>
                  </a:lnTo>
                  <a:lnTo>
                    <a:pt x="126" y="1832"/>
                  </a:lnTo>
                  <a:lnTo>
                    <a:pt x="140" y="1862"/>
                  </a:lnTo>
                  <a:lnTo>
                    <a:pt x="155" y="1891"/>
                  </a:lnTo>
                  <a:lnTo>
                    <a:pt x="172" y="1920"/>
                  </a:lnTo>
                  <a:lnTo>
                    <a:pt x="188" y="1950"/>
                  </a:lnTo>
                  <a:lnTo>
                    <a:pt x="206" y="1979"/>
                  </a:lnTo>
                  <a:lnTo>
                    <a:pt x="224" y="2007"/>
                  </a:lnTo>
                  <a:lnTo>
                    <a:pt x="243" y="2034"/>
                  </a:lnTo>
                  <a:lnTo>
                    <a:pt x="263" y="2060"/>
                  </a:lnTo>
                  <a:lnTo>
                    <a:pt x="283" y="2087"/>
                  </a:lnTo>
                  <a:lnTo>
                    <a:pt x="304" y="2114"/>
                  </a:lnTo>
                  <a:lnTo>
                    <a:pt x="325" y="2139"/>
                  </a:lnTo>
                  <a:lnTo>
                    <a:pt x="347" y="2164"/>
                  </a:lnTo>
                  <a:lnTo>
                    <a:pt x="370" y="2189"/>
                  </a:lnTo>
                  <a:lnTo>
                    <a:pt x="393" y="2212"/>
                  </a:lnTo>
                  <a:lnTo>
                    <a:pt x="417" y="2235"/>
                  </a:lnTo>
                  <a:lnTo>
                    <a:pt x="441" y="2259"/>
                  </a:lnTo>
                  <a:lnTo>
                    <a:pt x="467" y="2281"/>
                  </a:lnTo>
                  <a:lnTo>
                    <a:pt x="491" y="2302"/>
                  </a:lnTo>
                  <a:lnTo>
                    <a:pt x="518" y="2323"/>
                  </a:lnTo>
                  <a:lnTo>
                    <a:pt x="545" y="2343"/>
                  </a:lnTo>
                  <a:lnTo>
                    <a:pt x="572" y="2363"/>
                  </a:lnTo>
                  <a:lnTo>
                    <a:pt x="599" y="2381"/>
                  </a:lnTo>
                  <a:lnTo>
                    <a:pt x="628" y="2399"/>
                  </a:lnTo>
                  <a:lnTo>
                    <a:pt x="656" y="2416"/>
                  </a:lnTo>
                  <a:lnTo>
                    <a:pt x="685" y="2434"/>
                  </a:lnTo>
                  <a:lnTo>
                    <a:pt x="714" y="2449"/>
                  </a:lnTo>
                  <a:lnTo>
                    <a:pt x="743" y="2464"/>
                  </a:lnTo>
                  <a:lnTo>
                    <a:pt x="774" y="2479"/>
                  </a:lnTo>
                  <a:lnTo>
                    <a:pt x="804" y="2492"/>
                  </a:lnTo>
                  <a:lnTo>
                    <a:pt x="834" y="2506"/>
                  </a:lnTo>
                  <a:lnTo>
                    <a:pt x="866" y="2518"/>
                  </a:lnTo>
                  <a:lnTo>
                    <a:pt x="897" y="2529"/>
                  </a:lnTo>
                  <a:lnTo>
                    <a:pt x="929" y="2540"/>
                  </a:lnTo>
                  <a:lnTo>
                    <a:pt x="960" y="2549"/>
                  </a:lnTo>
                  <a:lnTo>
                    <a:pt x="993" y="2559"/>
                  </a:lnTo>
                  <a:lnTo>
                    <a:pt x="1026" y="2567"/>
                  </a:lnTo>
                  <a:lnTo>
                    <a:pt x="1057" y="2574"/>
                  </a:lnTo>
                  <a:lnTo>
                    <a:pt x="1090" y="2581"/>
                  </a:lnTo>
                  <a:lnTo>
                    <a:pt x="1124" y="2587"/>
                  </a:lnTo>
                  <a:lnTo>
                    <a:pt x="1156" y="2591"/>
                  </a:lnTo>
                  <a:lnTo>
                    <a:pt x="1189" y="2596"/>
                  </a:lnTo>
                  <a:lnTo>
                    <a:pt x="1223" y="2599"/>
                  </a:lnTo>
                  <a:lnTo>
                    <a:pt x="1256" y="2602"/>
                  </a:lnTo>
                  <a:lnTo>
                    <a:pt x="1289" y="2603"/>
                  </a:lnTo>
                  <a:lnTo>
                    <a:pt x="1322" y="2604"/>
                  </a:lnTo>
                  <a:lnTo>
                    <a:pt x="1356" y="2604"/>
                  </a:lnTo>
                  <a:lnTo>
                    <a:pt x="1390" y="2603"/>
                  </a:lnTo>
                  <a:lnTo>
                    <a:pt x="1422" y="2602"/>
                  </a:lnTo>
                  <a:lnTo>
                    <a:pt x="1456" y="2599"/>
                  </a:lnTo>
                  <a:lnTo>
                    <a:pt x="1489" y="2596"/>
                  </a:lnTo>
                  <a:lnTo>
                    <a:pt x="1522" y="2591"/>
                  </a:lnTo>
                  <a:lnTo>
                    <a:pt x="1555" y="2587"/>
                  </a:lnTo>
                  <a:lnTo>
                    <a:pt x="1588" y="2581"/>
                  </a:lnTo>
                  <a:lnTo>
                    <a:pt x="1621" y="2574"/>
                  </a:lnTo>
                  <a:lnTo>
                    <a:pt x="1653" y="2567"/>
                  </a:lnTo>
                  <a:lnTo>
                    <a:pt x="1685" y="2559"/>
                  </a:lnTo>
                  <a:lnTo>
                    <a:pt x="1718" y="2549"/>
                  </a:lnTo>
                  <a:lnTo>
                    <a:pt x="1749" y="2540"/>
                  </a:lnTo>
                  <a:lnTo>
                    <a:pt x="1781" y="2529"/>
                  </a:lnTo>
                  <a:lnTo>
                    <a:pt x="1812" y="2518"/>
                  </a:lnTo>
                  <a:lnTo>
                    <a:pt x="1844" y="2506"/>
                  </a:lnTo>
                  <a:lnTo>
                    <a:pt x="1874" y="2492"/>
                  </a:lnTo>
                  <a:lnTo>
                    <a:pt x="1904" y="2479"/>
                  </a:lnTo>
                  <a:lnTo>
                    <a:pt x="1935" y="2464"/>
                  </a:lnTo>
                  <a:lnTo>
                    <a:pt x="1964" y="2449"/>
                  </a:lnTo>
                  <a:lnTo>
                    <a:pt x="1994" y="2434"/>
                  </a:lnTo>
                  <a:lnTo>
                    <a:pt x="2022" y="2416"/>
                  </a:lnTo>
                  <a:lnTo>
                    <a:pt x="2051" y="2399"/>
                  </a:lnTo>
                  <a:lnTo>
                    <a:pt x="2079" y="2381"/>
                  </a:lnTo>
                  <a:lnTo>
                    <a:pt x="2106" y="2363"/>
                  </a:lnTo>
                  <a:lnTo>
                    <a:pt x="2134" y="2343"/>
                  </a:lnTo>
                  <a:lnTo>
                    <a:pt x="2160" y="2323"/>
                  </a:lnTo>
                  <a:lnTo>
                    <a:pt x="2187" y="2302"/>
                  </a:lnTo>
                  <a:lnTo>
                    <a:pt x="2212" y="2281"/>
                  </a:lnTo>
                  <a:lnTo>
                    <a:pt x="2237" y="2259"/>
                  </a:lnTo>
                  <a:lnTo>
                    <a:pt x="2261" y="2235"/>
                  </a:lnTo>
                  <a:lnTo>
                    <a:pt x="2286" y="2212"/>
                  </a:lnTo>
                  <a:lnTo>
                    <a:pt x="2309" y="2189"/>
                  </a:lnTo>
                  <a:lnTo>
                    <a:pt x="2331" y="2164"/>
                  </a:lnTo>
                  <a:lnTo>
                    <a:pt x="2353" y="2139"/>
                  </a:lnTo>
                  <a:lnTo>
                    <a:pt x="2374" y="2114"/>
                  </a:lnTo>
                  <a:lnTo>
                    <a:pt x="2395" y="2087"/>
                  </a:lnTo>
                  <a:lnTo>
                    <a:pt x="2416" y="2060"/>
                  </a:lnTo>
                  <a:lnTo>
                    <a:pt x="2435" y="2034"/>
                  </a:lnTo>
                  <a:lnTo>
                    <a:pt x="2454" y="2007"/>
                  </a:lnTo>
                  <a:lnTo>
                    <a:pt x="2472" y="1979"/>
                  </a:lnTo>
                  <a:lnTo>
                    <a:pt x="2490" y="1950"/>
                  </a:lnTo>
                  <a:lnTo>
                    <a:pt x="2506" y="1920"/>
                  </a:lnTo>
                  <a:lnTo>
                    <a:pt x="2523" y="1891"/>
                  </a:lnTo>
                  <a:lnTo>
                    <a:pt x="2538" y="1862"/>
                  </a:lnTo>
                  <a:lnTo>
                    <a:pt x="2552" y="1832"/>
                  </a:lnTo>
                  <a:lnTo>
                    <a:pt x="2566" y="1801"/>
                  </a:lnTo>
                  <a:lnTo>
                    <a:pt x="2579" y="1771"/>
                  </a:lnTo>
                  <a:lnTo>
                    <a:pt x="2591" y="1740"/>
                  </a:lnTo>
                  <a:lnTo>
                    <a:pt x="2603" y="1708"/>
                  </a:lnTo>
                  <a:lnTo>
                    <a:pt x="2614" y="1677"/>
                  </a:lnTo>
                  <a:lnTo>
                    <a:pt x="2623" y="1645"/>
                  </a:lnTo>
                  <a:lnTo>
                    <a:pt x="2632" y="1612"/>
                  </a:lnTo>
                  <a:lnTo>
                    <a:pt x="2640" y="1581"/>
                  </a:lnTo>
                  <a:lnTo>
                    <a:pt x="2649" y="1548"/>
                  </a:lnTo>
                  <a:lnTo>
                    <a:pt x="2654" y="1516"/>
                  </a:lnTo>
                  <a:lnTo>
                    <a:pt x="2660" y="1482"/>
                  </a:lnTo>
                  <a:lnTo>
                    <a:pt x="2666" y="1449"/>
                  </a:lnTo>
                  <a:lnTo>
                    <a:pt x="2670" y="1416"/>
                  </a:lnTo>
                  <a:lnTo>
                    <a:pt x="2673" y="1383"/>
                  </a:lnTo>
                  <a:lnTo>
                    <a:pt x="2675" y="1350"/>
                  </a:lnTo>
                  <a:lnTo>
                    <a:pt x="2678" y="1316"/>
                  </a:lnTo>
                  <a:lnTo>
                    <a:pt x="2678" y="1283"/>
                  </a:lnTo>
                  <a:lnTo>
                    <a:pt x="2679" y="1250"/>
                  </a:lnTo>
                  <a:lnTo>
                    <a:pt x="2678" y="1216"/>
                  </a:lnTo>
                  <a:lnTo>
                    <a:pt x="2677" y="1183"/>
                  </a:lnTo>
                  <a:lnTo>
                    <a:pt x="2673" y="1149"/>
                  </a:lnTo>
                  <a:lnTo>
                    <a:pt x="2671" y="1117"/>
                  </a:lnTo>
                  <a:lnTo>
                    <a:pt x="2666" y="1083"/>
                  </a:lnTo>
                  <a:lnTo>
                    <a:pt x="2661" y="1050"/>
                  </a:lnTo>
                  <a:lnTo>
                    <a:pt x="2656" y="1017"/>
                  </a:lnTo>
                  <a:lnTo>
                    <a:pt x="2649" y="985"/>
                  </a:lnTo>
                  <a:lnTo>
                    <a:pt x="2642" y="952"/>
                  </a:lnTo>
                  <a:lnTo>
                    <a:pt x="2633" y="919"/>
                  </a:lnTo>
                  <a:lnTo>
                    <a:pt x="2624" y="888"/>
                  </a:lnTo>
                  <a:lnTo>
                    <a:pt x="2615" y="855"/>
                  </a:lnTo>
                  <a:lnTo>
                    <a:pt x="2604" y="824"/>
                  </a:lnTo>
                  <a:lnTo>
                    <a:pt x="2593" y="792"/>
                  </a:lnTo>
                  <a:lnTo>
                    <a:pt x="2581" y="762"/>
                  </a:lnTo>
                  <a:lnTo>
                    <a:pt x="2568" y="730"/>
                  </a:lnTo>
                  <a:lnTo>
                    <a:pt x="2554" y="700"/>
                  </a:lnTo>
                  <a:lnTo>
                    <a:pt x="2540" y="670"/>
                  </a:lnTo>
                  <a:lnTo>
                    <a:pt x="2525" y="641"/>
                  </a:lnTo>
                  <a:lnTo>
                    <a:pt x="2509" y="611"/>
                  </a:lnTo>
                  <a:lnTo>
                    <a:pt x="2492" y="582"/>
                  </a:lnTo>
                  <a:lnTo>
                    <a:pt x="2475" y="553"/>
                  </a:lnTo>
                  <a:lnTo>
                    <a:pt x="2457" y="525"/>
                  </a:lnTo>
                  <a:lnTo>
                    <a:pt x="2439" y="498"/>
                  </a:lnTo>
                  <a:lnTo>
                    <a:pt x="2419" y="470"/>
                  </a:lnTo>
                  <a:lnTo>
                    <a:pt x="2399" y="443"/>
                  </a:lnTo>
                  <a:lnTo>
                    <a:pt x="2378" y="418"/>
                  </a:lnTo>
                  <a:lnTo>
                    <a:pt x="2357" y="392"/>
                  </a:lnTo>
                  <a:lnTo>
                    <a:pt x="2335" y="368"/>
                  </a:lnTo>
                  <a:lnTo>
                    <a:pt x="2311" y="343"/>
                  </a:lnTo>
                  <a:lnTo>
                    <a:pt x="2289" y="319"/>
                  </a:lnTo>
                  <a:lnTo>
                    <a:pt x="2265" y="295"/>
                  </a:lnTo>
                  <a:lnTo>
                    <a:pt x="2240" y="272"/>
                  </a:lnTo>
                  <a:lnTo>
                    <a:pt x="2216" y="250"/>
                  </a:lnTo>
                  <a:lnTo>
                    <a:pt x="2190" y="229"/>
                  </a:lnTo>
                  <a:lnTo>
                    <a:pt x="2164" y="208"/>
                  </a:lnTo>
                  <a:lnTo>
                    <a:pt x="2138" y="188"/>
                  </a:lnTo>
                  <a:lnTo>
                    <a:pt x="2111" y="168"/>
                  </a:lnTo>
                  <a:lnTo>
                    <a:pt x="2083" y="149"/>
                  </a:lnTo>
                  <a:lnTo>
                    <a:pt x="2055" y="131"/>
                  </a:lnTo>
                  <a:lnTo>
                    <a:pt x="2027" y="113"/>
                  </a:lnTo>
                  <a:lnTo>
                    <a:pt x="1998" y="97"/>
                  </a:lnTo>
                  <a:lnTo>
                    <a:pt x="1968" y="81"/>
                  </a:lnTo>
                  <a:lnTo>
                    <a:pt x="1939" y="65"/>
                  </a:lnTo>
                  <a:lnTo>
                    <a:pt x="1909" y="50"/>
                  </a:lnTo>
                  <a:lnTo>
                    <a:pt x="1879" y="37"/>
                  </a:lnTo>
                  <a:lnTo>
                    <a:pt x="1848" y="23"/>
                  </a:lnTo>
                  <a:lnTo>
                    <a:pt x="1817" y="12"/>
                  </a:lnTo>
                  <a:lnTo>
                    <a:pt x="1785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D1F646BB-1FC8-77BB-37E3-CEA5656159D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80" y="1381"/>
              <a:ext cx="397" cy="39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E688F31D-B68D-0871-56BB-28DA481CC98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74" y="1490"/>
              <a:ext cx="292" cy="29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1D7F66D5-29BF-1145-1255-259037B1C2E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77" y="1776"/>
              <a:ext cx="20" cy="2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A4662F3A-1585-B18D-1E31-8E12EA63722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77" y="1658"/>
              <a:ext cx="120" cy="12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36E46C7E-6D48-006B-FF71-6788BF6DAD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8" y="1041"/>
              <a:ext cx="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E4A787BB-1C2C-F868-2CB2-BAE319EB5F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15" y="1041"/>
              <a:ext cx="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9969A2BD-3EAC-1013-19FB-41685673A4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8" y="1093"/>
              <a:ext cx="277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55C4E2D9-3F5E-993E-A808-778F5C0C588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686" y="1093"/>
              <a:ext cx="91" cy="92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8E241AAB-15B6-3EA5-23BB-4B38F83F0DB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36" y="1381"/>
              <a:ext cx="41" cy="39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5B2A7075-224D-8ED9-1673-275271AD3B1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522" y="1050"/>
              <a:ext cx="255" cy="253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086CA976-4F3F-284C-E734-14BFA518CDA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618" y="1381"/>
              <a:ext cx="159" cy="159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AE552AA1-6F32-6779-BAB5-5DC71B64EECB}"/>
                </a:ext>
              </a:extLst>
            </p:cNvPr>
            <p:cNvGrpSpPr/>
            <p:nvPr/>
          </p:nvGrpSpPr>
          <p:grpSpPr>
            <a:xfrm>
              <a:off x="2193" y="1381"/>
              <a:ext cx="1167" cy="1"/>
              <a:chOff x="1977" y="1621"/>
              <a:chExt cx="1167" cy="2"/>
            </a:xfrm>
          </p:grpSpPr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AF4E5F69-234F-7779-2A85-EBE7D471261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77" y="1621"/>
                <a:ext cx="427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16D89E37-778C-FD76-20A7-C335768440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09" y="1621"/>
                <a:ext cx="103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直接连接符 88">
                <a:extLst>
                  <a:ext uri="{FF2B5EF4-FFF2-40B4-BE49-F238E27FC236}">
                    <a16:creationId xmlns:a16="http://schemas.microsoft.com/office/drawing/2014/main" id="{0EA132F7-CEB2-DD73-7F65-34A28A495C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16" y="1621"/>
                <a:ext cx="428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3" name="直接连接符 72">
              <a:extLst>
                <a:ext uri="{FF2B5EF4-FFF2-40B4-BE49-F238E27FC236}">
                  <a16:creationId xmlns:a16="http://schemas.microsoft.com/office/drawing/2014/main" id="{333EC648-61E7-1C3E-9FC8-05E39962EBA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461" y="1106"/>
              <a:ext cx="275" cy="27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A0D0AC04-E349-4D65-4CF6-87DBDF84F27C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413" y="1176"/>
              <a:ext cx="205" cy="205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0E8A062B-743A-E727-86F4-28A32E16333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78" y="1259"/>
              <a:ext cx="120" cy="12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F3C34B4A-17A0-A145-5454-89C3C1696A0D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59" y="1359"/>
              <a:ext cx="21" cy="22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CCBCA7A6-FD4C-F5E2-CF06-1A697F98731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596" y="1004"/>
              <a:ext cx="42" cy="41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DBD95CE3-4FE4-C7F4-95A9-16690F92C750}"/>
                </a:ext>
              </a:extLst>
            </p:cNvPr>
            <p:cNvSpPr/>
            <p:nvPr/>
          </p:nvSpPr>
          <p:spPr>
            <a:xfrm flipV="1">
              <a:off x="2638" y="986"/>
              <a:ext cx="0" cy="107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B6D7F3E3-D59E-9D39-A2BB-A001714DB2A5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77" y="1185"/>
              <a:ext cx="195" cy="196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6047B31D-E4B5-F1D1-05C7-5341E1B3CC1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943" y="997"/>
              <a:ext cx="216" cy="216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44F654AD-9739-FCB6-E904-1E1AAA4EB674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915" y="1089"/>
              <a:ext cx="279" cy="277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4D9477D6-DF8A-B564-543A-4DD8A4C96E9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804" y="1093"/>
              <a:ext cx="285" cy="288"/>
            </a:xfrm>
            <a:prstGeom prst="line">
              <a:avLst/>
            </a:prstGeom>
            <a:ln w="31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F98FA5F1-2BCD-BBA8-70E0-4A87644B3B63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972" y="1381"/>
              <a:ext cx="181" cy="181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BBAA254F-38CB-FC9F-4FE7-6480CC5C3D74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77" y="1303"/>
              <a:ext cx="77" cy="78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2F959ADF-8466-AB7E-6502-7A5E0A30D81F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089" y="1381"/>
              <a:ext cx="94" cy="94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DB48AF16-6EF0-1282-896C-60A25772F6A7}"/>
                </a:ext>
              </a:extLst>
            </p:cNvPr>
            <p:cNvSpPr/>
            <p:nvPr/>
          </p:nvSpPr>
          <p:spPr>
            <a:xfrm flipV="1">
              <a:off x="2915" y="986"/>
              <a:ext cx="0" cy="107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" name="组合 92">
            <a:extLst>
              <a:ext uri="{FF2B5EF4-FFF2-40B4-BE49-F238E27FC236}">
                <a16:creationId xmlns:a16="http://schemas.microsoft.com/office/drawing/2014/main" id="{F5539209-0329-A51A-315F-8856E4D8DCBB}"/>
              </a:ext>
            </a:extLst>
          </p:cNvPr>
          <p:cNvGrpSpPr/>
          <p:nvPr/>
        </p:nvGrpSpPr>
        <p:grpSpPr>
          <a:xfrm>
            <a:off x="3771900" y="871538"/>
            <a:ext cx="1271588" cy="673100"/>
            <a:chOff x="2376" y="617"/>
            <a:chExt cx="801" cy="424"/>
          </a:xfrm>
        </p:grpSpPr>
        <p:grpSp>
          <p:nvGrpSpPr>
            <p:cNvPr id="94" name="组合 93">
              <a:extLst>
                <a:ext uri="{FF2B5EF4-FFF2-40B4-BE49-F238E27FC236}">
                  <a16:creationId xmlns:a16="http://schemas.microsoft.com/office/drawing/2014/main" id="{9B134801-B9B5-B22F-0CA7-15F07CCF4288}"/>
                </a:ext>
              </a:extLst>
            </p:cNvPr>
            <p:cNvGrpSpPr/>
            <p:nvPr/>
          </p:nvGrpSpPr>
          <p:grpSpPr>
            <a:xfrm>
              <a:off x="2376" y="735"/>
              <a:ext cx="801" cy="306"/>
              <a:chOff x="2376" y="735"/>
              <a:chExt cx="801" cy="306"/>
            </a:xfrm>
          </p:grpSpPr>
          <p:sp>
            <p:nvSpPr>
              <p:cNvPr id="96" name="直接连接符 95">
                <a:extLst>
                  <a:ext uri="{FF2B5EF4-FFF2-40B4-BE49-F238E27FC236}">
                    <a16:creationId xmlns:a16="http://schemas.microsoft.com/office/drawing/2014/main" id="{A743D914-414E-4F3E-0734-2E0B65232E5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38" y="735"/>
                <a:ext cx="2" cy="30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直接连接符 96">
                <a:extLst>
                  <a:ext uri="{FF2B5EF4-FFF2-40B4-BE49-F238E27FC236}">
                    <a16:creationId xmlns:a16="http://schemas.microsoft.com/office/drawing/2014/main" id="{D1931E49-5CFD-AFBB-3142-12CD9AA2E8CF}"/>
                  </a:ext>
                </a:extLst>
              </p:cNvPr>
              <p:cNvSpPr/>
              <p:nvPr/>
            </p:nvSpPr>
            <p:spPr>
              <a:xfrm flipV="1">
                <a:off x="2915" y="735"/>
                <a:ext cx="0" cy="30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直接连接符 97">
                <a:extLst>
                  <a:ext uri="{FF2B5EF4-FFF2-40B4-BE49-F238E27FC236}">
                    <a16:creationId xmlns:a16="http://schemas.microsoft.com/office/drawing/2014/main" id="{05A2321E-3E0F-6B48-6C6F-9C0BA696FC4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376" y="816"/>
                <a:ext cx="13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直接连接符 98">
                <a:extLst>
                  <a:ext uri="{FF2B5EF4-FFF2-40B4-BE49-F238E27FC236}">
                    <a16:creationId xmlns:a16="http://schemas.microsoft.com/office/drawing/2014/main" id="{048335CC-94FD-32E8-CCEC-B77E0CBF1B0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46" y="816"/>
                <a:ext cx="13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直接连接符 99">
                <a:extLst>
                  <a:ext uri="{FF2B5EF4-FFF2-40B4-BE49-F238E27FC236}">
                    <a16:creationId xmlns:a16="http://schemas.microsoft.com/office/drawing/2014/main" id="{8328250E-BA68-DDB9-085E-C24623E658B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38" y="816"/>
                <a:ext cx="277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任意多边形 368738">
                <a:extLst>
                  <a:ext uri="{FF2B5EF4-FFF2-40B4-BE49-F238E27FC236}">
                    <a16:creationId xmlns:a16="http://schemas.microsoft.com/office/drawing/2014/main" id="{A335C1C2-DD5E-17D7-CBA0-D54B97CF2FA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07" y="794"/>
                <a:ext cx="131" cy="44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40">
                    <a:moveTo>
                      <a:pt x="0" y="0"/>
                    </a:moveTo>
                    <a:lnTo>
                      <a:pt x="0" y="140"/>
                    </a:lnTo>
                    <a:lnTo>
                      <a:pt x="420" y="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任意多边形 368739">
                <a:extLst>
                  <a:ext uri="{FF2B5EF4-FFF2-40B4-BE49-F238E27FC236}">
                    <a16:creationId xmlns:a16="http://schemas.microsoft.com/office/drawing/2014/main" id="{28D5E2CF-00CD-D9F2-9FC7-9852CB612C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07" y="794"/>
                <a:ext cx="131" cy="44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40">
                    <a:moveTo>
                      <a:pt x="0" y="0"/>
                    </a:moveTo>
                    <a:lnTo>
                      <a:pt x="0" y="140"/>
                    </a:lnTo>
                    <a:lnTo>
                      <a:pt x="420" y="70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任意多边形 368740">
                <a:extLst>
                  <a:ext uri="{FF2B5EF4-FFF2-40B4-BE49-F238E27FC236}">
                    <a16:creationId xmlns:a16="http://schemas.microsoft.com/office/drawing/2014/main" id="{DD135279-63DA-1EFC-052A-FC9A51349A6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15" y="794"/>
                <a:ext cx="131" cy="44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40">
                    <a:moveTo>
                      <a:pt x="420" y="0"/>
                    </a:moveTo>
                    <a:lnTo>
                      <a:pt x="420" y="140"/>
                    </a:lnTo>
                    <a:lnTo>
                      <a:pt x="0" y="70"/>
                    </a:lnTo>
                    <a:lnTo>
                      <a:pt x="4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任意多边形 368741">
                <a:extLst>
                  <a:ext uri="{FF2B5EF4-FFF2-40B4-BE49-F238E27FC236}">
                    <a16:creationId xmlns:a16="http://schemas.microsoft.com/office/drawing/2014/main" id="{73297EBD-ABEA-BDEE-52C7-B8CC164F70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15" y="794"/>
                <a:ext cx="131" cy="44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40">
                    <a:moveTo>
                      <a:pt x="420" y="0"/>
                    </a:moveTo>
                    <a:lnTo>
                      <a:pt x="420" y="140"/>
                    </a:lnTo>
                    <a:lnTo>
                      <a:pt x="0" y="70"/>
                    </a:lnTo>
                    <a:lnTo>
                      <a:pt x="42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844BF1FA-BE28-0C39-2ADF-4DC93E1849D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15" y="816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5" name="文本框 94">
              <a:extLst>
                <a:ext uri="{FF2B5EF4-FFF2-40B4-BE49-F238E27FC236}">
                  <a16:creationId xmlns:a16="http://schemas.microsoft.com/office/drawing/2014/main" id="{09A03543-A43C-E92A-70F2-91EFC94F96D4}"/>
                </a:ext>
              </a:extLst>
            </p:cNvPr>
            <p:cNvSpPr txBox="1"/>
            <p:nvPr/>
          </p:nvSpPr>
          <p:spPr>
            <a:xfrm>
              <a:off x="2704" y="617"/>
              <a:ext cx="18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</a:p>
          </p:txBody>
        </p:sp>
      </p:grp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9D406442-1251-1E63-B9AD-9249D3140D80}"/>
              </a:ext>
            </a:extLst>
          </p:cNvPr>
          <p:cNvGrpSpPr/>
          <p:nvPr/>
        </p:nvGrpSpPr>
        <p:grpSpPr>
          <a:xfrm>
            <a:off x="4408488" y="1627188"/>
            <a:ext cx="1344612" cy="1122362"/>
            <a:chOff x="2777" y="1093"/>
            <a:chExt cx="847" cy="707"/>
          </a:xfrm>
        </p:grpSpPr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0AC6FAA7-83E3-EE4B-7D0E-B20EDAFD0F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77" y="1093"/>
              <a:ext cx="847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AA3BF63D-8331-A51F-45DA-6241C4B66FB7}"/>
                </a:ext>
              </a:extLst>
            </p:cNvPr>
            <p:cNvSpPr/>
            <p:nvPr/>
          </p:nvSpPr>
          <p:spPr>
            <a:xfrm>
              <a:off x="2777" y="1798"/>
              <a:ext cx="84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6CBB3291-09D3-0578-7890-8647787969DC}"/>
                </a:ext>
              </a:extLst>
            </p:cNvPr>
            <p:cNvSpPr/>
            <p:nvPr/>
          </p:nvSpPr>
          <p:spPr>
            <a:xfrm>
              <a:off x="3543" y="1224"/>
              <a:ext cx="0" cy="44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任意多边形 368748">
              <a:extLst>
                <a:ext uri="{FF2B5EF4-FFF2-40B4-BE49-F238E27FC236}">
                  <a16:creationId xmlns:a16="http://schemas.microsoft.com/office/drawing/2014/main" id="{EB3581C2-14CC-6312-CAE2-BC44913AE8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21" y="1093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420"/>
                  </a:moveTo>
                  <a:lnTo>
                    <a:pt x="140" y="420"/>
                  </a:lnTo>
                  <a:lnTo>
                    <a:pt x="70" y="0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任意多边形 368749">
              <a:extLst>
                <a:ext uri="{FF2B5EF4-FFF2-40B4-BE49-F238E27FC236}">
                  <a16:creationId xmlns:a16="http://schemas.microsoft.com/office/drawing/2014/main" id="{8E007E74-4139-9C67-1637-32AFF67368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21" y="1093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420"/>
                  </a:moveTo>
                  <a:lnTo>
                    <a:pt x="140" y="420"/>
                  </a:lnTo>
                  <a:lnTo>
                    <a:pt x="70" y="0"/>
                  </a:lnTo>
                  <a:lnTo>
                    <a:pt x="0" y="42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任意多边形 368750">
              <a:extLst>
                <a:ext uri="{FF2B5EF4-FFF2-40B4-BE49-F238E27FC236}">
                  <a16:creationId xmlns:a16="http://schemas.microsoft.com/office/drawing/2014/main" id="{91B08163-99FE-5267-E7F8-D33D78C6E0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21" y="1667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任意多边形 368751">
              <a:extLst>
                <a:ext uri="{FF2B5EF4-FFF2-40B4-BE49-F238E27FC236}">
                  <a16:creationId xmlns:a16="http://schemas.microsoft.com/office/drawing/2014/main" id="{C3A5EB46-3603-5CCD-7FEF-4A94F90FD9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21" y="1667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99EA7CDB-0D5D-E421-79D1-9F8955C65E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3" y="1798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文本框 114">
              <a:extLst>
                <a:ext uri="{FF2B5EF4-FFF2-40B4-BE49-F238E27FC236}">
                  <a16:creationId xmlns:a16="http://schemas.microsoft.com/office/drawing/2014/main" id="{463692AD-F8F4-91F9-ABF7-10EBDF86358B}"/>
                </a:ext>
              </a:extLst>
            </p:cNvPr>
            <p:cNvSpPr txBox="1"/>
            <p:nvPr/>
          </p:nvSpPr>
          <p:spPr>
            <a:xfrm rot="16200000">
              <a:off x="3217" y="1231"/>
              <a:ext cx="433" cy="33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zh-CN" altLang="en-US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－ </a:t>
              </a:r>
              <a:r>
                <a:rPr kumimoji="0" lang="en-US" altLang="zh-CN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endParaRPr kumimoji="0" lang="en-US" altLang="zh-CN" sz="14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D6EE7064-2C7D-7AA5-6277-63BC470EF9D9}"/>
              </a:ext>
            </a:extLst>
          </p:cNvPr>
          <p:cNvGrpSpPr/>
          <p:nvPr/>
        </p:nvGrpSpPr>
        <p:grpSpPr>
          <a:xfrm>
            <a:off x="2632075" y="1419225"/>
            <a:ext cx="769938" cy="1330325"/>
            <a:chOff x="1658" y="962"/>
            <a:chExt cx="485" cy="838"/>
          </a:xfrm>
        </p:grpSpPr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5E2B9B42-7D68-ED83-760D-0ED3F5E810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8" y="962"/>
              <a:ext cx="48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631BA124-BA43-E709-021E-69FE9DED8E38}"/>
                </a:ext>
              </a:extLst>
            </p:cNvPr>
            <p:cNvSpPr/>
            <p:nvPr/>
          </p:nvSpPr>
          <p:spPr>
            <a:xfrm>
              <a:off x="1658" y="1798"/>
              <a:ext cx="485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AC518D0E-0EF9-59C9-E2EF-BD94BFCBD89F}"/>
                </a:ext>
              </a:extLst>
            </p:cNvPr>
            <p:cNvSpPr/>
            <p:nvPr/>
          </p:nvSpPr>
          <p:spPr>
            <a:xfrm>
              <a:off x="2062" y="1093"/>
              <a:ext cx="0" cy="57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任意多边形 368758">
              <a:extLst>
                <a:ext uri="{FF2B5EF4-FFF2-40B4-BE49-F238E27FC236}">
                  <a16:creationId xmlns:a16="http://schemas.microsoft.com/office/drawing/2014/main" id="{9C6A24B2-72FA-C79D-031B-685E45366E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0" y="962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1">
                  <a:moveTo>
                    <a:pt x="0" y="421"/>
                  </a:moveTo>
                  <a:lnTo>
                    <a:pt x="140" y="421"/>
                  </a:lnTo>
                  <a:lnTo>
                    <a:pt x="70" y="0"/>
                  </a:lnTo>
                  <a:lnTo>
                    <a:pt x="0" y="4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任意多边形 368759">
              <a:extLst>
                <a:ext uri="{FF2B5EF4-FFF2-40B4-BE49-F238E27FC236}">
                  <a16:creationId xmlns:a16="http://schemas.microsoft.com/office/drawing/2014/main" id="{258883BB-8B2F-965A-1127-8525CDAFAC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0" y="962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1">
                  <a:moveTo>
                    <a:pt x="0" y="421"/>
                  </a:moveTo>
                  <a:lnTo>
                    <a:pt x="140" y="421"/>
                  </a:lnTo>
                  <a:lnTo>
                    <a:pt x="70" y="0"/>
                  </a:lnTo>
                  <a:lnTo>
                    <a:pt x="0" y="42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任意多边形 368760">
              <a:extLst>
                <a:ext uri="{FF2B5EF4-FFF2-40B4-BE49-F238E27FC236}">
                  <a16:creationId xmlns:a16="http://schemas.microsoft.com/office/drawing/2014/main" id="{D40B86C2-CCF5-AA22-4EA7-DD90C298A8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0" y="1667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任意多边形 368761">
              <a:extLst>
                <a:ext uri="{FF2B5EF4-FFF2-40B4-BE49-F238E27FC236}">
                  <a16:creationId xmlns:a16="http://schemas.microsoft.com/office/drawing/2014/main" id="{F51C2F79-0639-1AC1-708D-50A8FAFB62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0" y="1667"/>
              <a:ext cx="44" cy="131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09A19202-0A50-0868-0A22-A317ABB4B0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62" y="1798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文本框 124">
              <a:extLst>
                <a:ext uri="{FF2B5EF4-FFF2-40B4-BE49-F238E27FC236}">
                  <a16:creationId xmlns:a16="http://schemas.microsoft.com/office/drawing/2014/main" id="{3AD37372-9582-C8A2-114D-A1F40DE77532}"/>
                </a:ext>
              </a:extLst>
            </p:cNvPr>
            <p:cNvSpPr txBox="1"/>
            <p:nvPr/>
          </p:nvSpPr>
          <p:spPr>
            <a:xfrm rot="-5400000">
              <a:off x="1897" y="1251"/>
              <a:ext cx="18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</p:grpSp>
      <p:grpSp>
        <p:nvGrpSpPr>
          <p:cNvPr id="126" name="组合 125">
            <a:extLst>
              <a:ext uri="{FF2B5EF4-FFF2-40B4-BE49-F238E27FC236}">
                <a16:creationId xmlns:a16="http://schemas.microsoft.com/office/drawing/2014/main" id="{BD53C2AC-1CEF-A8C1-C9DE-EB08AF015B3A}"/>
              </a:ext>
            </a:extLst>
          </p:cNvPr>
          <p:cNvGrpSpPr/>
          <p:nvPr/>
        </p:nvGrpSpPr>
        <p:grpSpPr>
          <a:xfrm>
            <a:off x="1344613" y="609600"/>
            <a:ext cx="844550" cy="914400"/>
            <a:chOff x="847" y="452"/>
            <a:chExt cx="532" cy="576"/>
          </a:xfrm>
        </p:grpSpPr>
        <p:sp>
          <p:nvSpPr>
            <p:cNvPr id="127" name="直接连接符 126">
              <a:extLst>
                <a:ext uri="{FF2B5EF4-FFF2-40B4-BE49-F238E27FC236}">
                  <a16:creationId xmlns:a16="http://schemas.microsoft.com/office/drawing/2014/main" id="{072B0EBA-5858-FE9D-6C20-0846FF52D9AA}"/>
                </a:ext>
              </a:extLst>
            </p:cNvPr>
            <p:cNvSpPr/>
            <p:nvPr/>
          </p:nvSpPr>
          <p:spPr>
            <a:xfrm flipV="1">
              <a:off x="1377" y="550"/>
              <a:ext cx="0" cy="4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直接连接符 127">
              <a:extLst>
                <a:ext uri="{FF2B5EF4-FFF2-40B4-BE49-F238E27FC236}">
                  <a16:creationId xmlns:a16="http://schemas.microsoft.com/office/drawing/2014/main" id="{A2D43B53-D9E2-93A4-33BA-BFCCB8C0725C}"/>
                </a:ext>
              </a:extLst>
            </p:cNvPr>
            <p:cNvSpPr/>
            <p:nvPr/>
          </p:nvSpPr>
          <p:spPr>
            <a:xfrm flipH="1">
              <a:off x="1115" y="633"/>
              <a:ext cx="131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任意多边形 368767">
              <a:extLst>
                <a:ext uri="{FF2B5EF4-FFF2-40B4-BE49-F238E27FC236}">
                  <a16:creationId xmlns:a16="http://schemas.microsoft.com/office/drawing/2014/main" id="{CB4C344C-23A5-5D09-FE88-F76610AEB7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6" y="609"/>
              <a:ext cx="131" cy="46"/>
            </a:xfrm>
            <a:custGeom>
              <a:avLst/>
              <a:gdLst/>
              <a:ahLst/>
              <a:cxnLst/>
              <a:rect l="0" t="0" r="0" b="0"/>
              <a:pathLst>
                <a:path w="420" h="142">
                  <a:moveTo>
                    <a:pt x="0" y="0"/>
                  </a:moveTo>
                  <a:lnTo>
                    <a:pt x="0" y="142"/>
                  </a:lnTo>
                  <a:lnTo>
                    <a:pt x="42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任意多边形 368768">
              <a:extLst>
                <a:ext uri="{FF2B5EF4-FFF2-40B4-BE49-F238E27FC236}">
                  <a16:creationId xmlns:a16="http://schemas.microsoft.com/office/drawing/2014/main" id="{A87FE37A-1820-CADC-C353-BEC48185E1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6" y="609"/>
              <a:ext cx="131" cy="46"/>
            </a:xfrm>
            <a:custGeom>
              <a:avLst/>
              <a:gdLst/>
              <a:ahLst/>
              <a:cxnLst/>
              <a:rect l="0" t="0" r="0" b="0"/>
              <a:pathLst>
                <a:path w="420" h="142">
                  <a:moveTo>
                    <a:pt x="0" y="0"/>
                  </a:moveTo>
                  <a:lnTo>
                    <a:pt x="0" y="142"/>
                  </a:lnTo>
                  <a:lnTo>
                    <a:pt x="420" y="7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直接连接符 130">
              <a:extLst>
                <a:ext uri="{FF2B5EF4-FFF2-40B4-BE49-F238E27FC236}">
                  <a16:creationId xmlns:a16="http://schemas.microsoft.com/office/drawing/2014/main" id="{3E516743-B7F9-B2E3-D9ED-DBFFBD394055}"/>
                </a:ext>
              </a:extLst>
            </p:cNvPr>
            <p:cNvSpPr/>
            <p:nvPr/>
          </p:nvSpPr>
          <p:spPr>
            <a:xfrm flipV="1">
              <a:off x="847" y="550"/>
              <a:ext cx="0" cy="47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4580C231-1E45-34B3-45BA-197C5C9E540D}"/>
                </a:ext>
              </a:extLst>
            </p:cNvPr>
            <p:cNvSpPr/>
            <p:nvPr/>
          </p:nvSpPr>
          <p:spPr>
            <a:xfrm>
              <a:off x="977" y="633"/>
              <a:ext cx="26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任意多边形 368771">
              <a:extLst>
                <a:ext uri="{FF2B5EF4-FFF2-40B4-BE49-F238E27FC236}">
                  <a16:creationId xmlns:a16="http://schemas.microsoft.com/office/drawing/2014/main" id="{48A57D3C-60BB-C74E-C384-F86C5C25C7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7" y="609"/>
              <a:ext cx="130" cy="46"/>
            </a:xfrm>
            <a:custGeom>
              <a:avLst/>
              <a:gdLst/>
              <a:ahLst/>
              <a:cxnLst/>
              <a:rect l="0" t="0" r="0" b="0"/>
              <a:pathLst>
                <a:path w="420" h="142">
                  <a:moveTo>
                    <a:pt x="420" y="0"/>
                  </a:moveTo>
                  <a:lnTo>
                    <a:pt x="420" y="142"/>
                  </a:lnTo>
                  <a:lnTo>
                    <a:pt x="0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任意多边形 368772">
              <a:extLst>
                <a:ext uri="{FF2B5EF4-FFF2-40B4-BE49-F238E27FC236}">
                  <a16:creationId xmlns:a16="http://schemas.microsoft.com/office/drawing/2014/main" id="{9A5F8388-7D24-23C2-CC7F-053449548F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7" y="609"/>
              <a:ext cx="130" cy="46"/>
            </a:xfrm>
            <a:custGeom>
              <a:avLst/>
              <a:gdLst/>
              <a:ahLst/>
              <a:cxnLst/>
              <a:rect l="0" t="0" r="0" b="0"/>
              <a:pathLst>
                <a:path w="420" h="142">
                  <a:moveTo>
                    <a:pt x="420" y="0"/>
                  </a:moveTo>
                  <a:lnTo>
                    <a:pt x="420" y="142"/>
                  </a:lnTo>
                  <a:lnTo>
                    <a:pt x="0" y="72"/>
                  </a:lnTo>
                  <a:lnTo>
                    <a:pt x="42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任意多边形 368773">
              <a:extLst>
                <a:ext uri="{FF2B5EF4-FFF2-40B4-BE49-F238E27FC236}">
                  <a16:creationId xmlns:a16="http://schemas.microsoft.com/office/drawing/2014/main" id="{793A7492-8E9E-BEAB-E1F5-44119A9093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6" y="609"/>
              <a:ext cx="131" cy="46"/>
            </a:xfrm>
            <a:custGeom>
              <a:avLst/>
              <a:gdLst/>
              <a:ahLst/>
              <a:cxnLst/>
              <a:rect l="0" t="0" r="0" b="0"/>
              <a:pathLst>
                <a:path w="420" h="142">
                  <a:moveTo>
                    <a:pt x="0" y="0"/>
                  </a:moveTo>
                  <a:lnTo>
                    <a:pt x="0" y="142"/>
                  </a:lnTo>
                  <a:lnTo>
                    <a:pt x="420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任意多边形 368774">
              <a:extLst>
                <a:ext uri="{FF2B5EF4-FFF2-40B4-BE49-F238E27FC236}">
                  <a16:creationId xmlns:a16="http://schemas.microsoft.com/office/drawing/2014/main" id="{B743F938-9717-F7CC-EB82-69B1996F8C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6" y="609"/>
              <a:ext cx="131" cy="46"/>
            </a:xfrm>
            <a:custGeom>
              <a:avLst/>
              <a:gdLst/>
              <a:ahLst/>
              <a:cxnLst/>
              <a:rect l="0" t="0" r="0" b="0"/>
              <a:pathLst>
                <a:path w="420" h="142">
                  <a:moveTo>
                    <a:pt x="0" y="0"/>
                  </a:moveTo>
                  <a:lnTo>
                    <a:pt x="0" y="142"/>
                  </a:lnTo>
                  <a:lnTo>
                    <a:pt x="420" y="7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直接连接符 136">
              <a:extLst>
                <a:ext uri="{FF2B5EF4-FFF2-40B4-BE49-F238E27FC236}">
                  <a16:creationId xmlns:a16="http://schemas.microsoft.com/office/drawing/2014/main" id="{2D19FF37-FE32-92CE-E7B0-E358544227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77" y="633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文本框 137">
              <a:extLst>
                <a:ext uri="{FF2B5EF4-FFF2-40B4-BE49-F238E27FC236}">
                  <a16:creationId xmlns:a16="http://schemas.microsoft.com/office/drawing/2014/main" id="{31BF4E35-90D6-39F1-60E8-AFA56FBAA6C4}"/>
                </a:ext>
              </a:extLst>
            </p:cNvPr>
            <p:cNvSpPr txBox="1"/>
            <p:nvPr/>
          </p:nvSpPr>
          <p:spPr>
            <a:xfrm>
              <a:off x="1022" y="452"/>
              <a:ext cx="19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L</a:t>
              </a:r>
            </a:p>
          </p:txBody>
        </p:sp>
      </p:grpSp>
      <p:sp>
        <p:nvSpPr>
          <p:cNvPr id="139" name="文本框 138">
            <a:extLst>
              <a:ext uri="{FF2B5EF4-FFF2-40B4-BE49-F238E27FC236}">
                <a16:creationId xmlns:a16="http://schemas.microsoft.com/office/drawing/2014/main" id="{27AE477F-45F7-B234-CB99-368470D4612B}"/>
              </a:ext>
            </a:extLst>
          </p:cNvPr>
          <p:cNvSpPr txBox="1"/>
          <p:nvPr/>
        </p:nvSpPr>
        <p:spPr>
          <a:xfrm>
            <a:off x="1546225" y="973138"/>
            <a:ext cx="336550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i="1">
                <a:solidFill>
                  <a:srgbClr val="3333CC"/>
                </a:solidFill>
                <a:latin typeface="Times New Roman" panose="02020603050405020304" pitchFamily="18" charset="0"/>
              </a:rPr>
              <a:t>A</a:t>
            </a:r>
          </a:p>
        </p:txBody>
      </p:sp>
      <p:sp>
        <p:nvSpPr>
          <p:cNvPr id="140" name="文本框 139">
            <a:extLst>
              <a:ext uri="{FF2B5EF4-FFF2-40B4-BE49-F238E27FC236}">
                <a16:creationId xmlns:a16="http://schemas.microsoft.com/office/drawing/2014/main" id="{EBF8D5A5-15E6-01E1-E5B4-B600930635B9}"/>
              </a:ext>
            </a:extLst>
          </p:cNvPr>
          <p:cNvSpPr txBox="1"/>
          <p:nvPr/>
        </p:nvSpPr>
        <p:spPr>
          <a:xfrm>
            <a:off x="1546225" y="2894013"/>
            <a:ext cx="336550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i="1">
                <a:solidFill>
                  <a:srgbClr val="3333CC"/>
                </a:solidFill>
                <a:latin typeface="Times New Roman" panose="02020603050405020304" pitchFamily="18" charset="0"/>
              </a:rPr>
              <a:t>A</a:t>
            </a:r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3FC1D504-7B68-E390-6283-8ADC25BA3D70}"/>
              </a:ext>
            </a:extLst>
          </p:cNvPr>
          <p:cNvSpPr txBox="1"/>
          <p:nvPr/>
        </p:nvSpPr>
        <p:spPr>
          <a:xfrm>
            <a:off x="4033838" y="660400"/>
            <a:ext cx="719137" cy="3667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i="1">
                <a:solidFill>
                  <a:srgbClr val="3333CC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i="1">
                <a:solidFill>
                  <a:srgbClr val="3333CC"/>
                </a:solidFill>
                <a:latin typeface="Times New Roman" panose="02020603050405020304" pitchFamily="18" charset="0"/>
              </a:rPr>
              <a:t>－</a:t>
            </a:r>
            <a:r>
              <a:rPr lang="en-US" altLang="zh-CN" i="1">
                <a:solidFill>
                  <a:srgbClr val="3333CC"/>
                </a:solidFill>
                <a:latin typeface="Times New Roman" panose="02020603050405020304" pitchFamily="18" charset="0"/>
              </a:rPr>
              <a:t>A</a:t>
            </a:r>
          </a:p>
        </p:txBody>
      </p:sp>
      <p:sp>
        <p:nvSpPr>
          <p:cNvPr id="142" name="直接连接符 141">
            <a:extLst>
              <a:ext uri="{FF2B5EF4-FFF2-40B4-BE49-F238E27FC236}">
                <a16:creationId xmlns:a16="http://schemas.microsoft.com/office/drawing/2014/main" id="{DDAB5EF5-A911-1E01-09E9-823525CEDBAA}"/>
              </a:ext>
            </a:extLst>
          </p:cNvPr>
          <p:cNvSpPr/>
          <p:nvPr/>
        </p:nvSpPr>
        <p:spPr>
          <a:xfrm>
            <a:off x="7207250" y="1530350"/>
            <a:ext cx="1588" cy="1588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3" name="直接连接符 142">
            <a:extLst>
              <a:ext uri="{FF2B5EF4-FFF2-40B4-BE49-F238E27FC236}">
                <a16:creationId xmlns:a16="http://schemas.microsoft.com/office/drawing/2014/main" id="{71CA7969-4275-AA1F-7767-8F89791ACAC1}"/>
              </a:ext>
            </a:extLst>
          </p:cNvPr>
          <p:cNvSpPr/>
          <p:nvPr/>
        </p:nvSpPr>
        <p:spPr>
          <a:xfrm>
            <a:off x="7207250" y="1530350"/>
            <a:ext cx="1588" cy="1588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4" name="直接连接符 143">
            <a:extLst>
              <a:ext uri="{FF2B5EF4-FFF2-40B4-BE49-F238E27FC236}">
                <a16:creationId xmlns:a16="http://schemas.microsoft.com/office/drawing/2014/main" id="{24C83597-9FD4-24B4-19EC-749E45CC4C1D}"/>
              </a:ext>
            </a:extLst>
          </p:cNvPr>
          <p:cNvSpPr/>
          <p:nvPr/>
        </p:nvSpPr>
        <p:spPr>
          <a:xfrm>
            <a:off x="7005638" y="1374775"/>
            <a:ext cx="1587" cy="1588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5" name="直接连接符 144">
            <a:extLst>
              <a:ext uri="{FF2B5EF4-FFF2-40B4-BE49-F238E27FC236}">
                <a16:creationId xmlns:a16="http://schemas.microsoft.com/office/drawing/2014/main" id="{E037F77F-BEB5-57B8-8F8E-1315D189BD24}"/>
              </a:ext>
            </a:extLst>
          </p:cNvPr>
          <p:cNvSpPr/>
          <p:nvPr/>
        </p:nvSpPr>
        <p:spPr>
          <a:xfrm>
            <a:off x="7408863" y="1374775"/>
            <a:ext cx="1587" cy="1588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6" name="任意多边形 368784">
            <a:extLst>
              <a:ext uri="{FF2B5EF4-FFF2-40B4-BE49-F238E27FC236}">
                <a16:creationId xmlns:a16="http://schemas.microsoft.com/office/drawing/2014/main" id="{40C6E420-C807-7128-5957-16D8ADD07575}"/>
              </a:ext>
            </a:extLst>
          </p:cNvPr>
          <p:cNvSpPr/>
          <p:nvPr/>
        </p:nvSpPr>
        <p:spPr>
          <a:xfrm>
            <a:off x="7005638" y="1325563"/>
            <a:ext cx="403225" cy="33337"/>
          </a:xfrm>
          <a:custGeom>
            <a:avLst/>
            <a:gdLst/>
            <a:ahLst/>
            <a:cxnLst/>
            <a:rect l="0" t="0" r="0" b="0"/>
            <a:pathLst>
              <a:path w="3561" h="305">
                <a:moveTo>
                  <a:pt x="3561" y="305"/>
                </a:moveTo>
                <a:lnTo>
                  <a:pt x="2684" y="76"/>
                </a:lnTo>
                <a:lnTo>
                  <a:pt x="1781" y="0"/>
                </a:lnTo>
                <a:lnTo>
                  <a:pt x="877" y="76"/>
                </a:lnTo>
                <a:lnTo>
                  <a:pt x="0" y="305"/>
                </a:lnTo>
              </a:path>
            </a:pathLst>
          </a:custGeom>
          <a:noFill/>
          <a:ln w="1905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7" name="直接连接符 146">
            <a:extLst>
              <a:ext uri="{FF2B5EF4-FFF2-40B4-BE49-F238E27FC236}">
                <a16:creationId xmlns:a16="http://schemas.microsoft.com/office/drawing/2014/main" id="{B5E55A0C-FFFE-00A4-B782-F5877AFF503F}"/>
              </a:ext>
            </a:extLst>
          </p:cNvPr>
          <p:cNvSpPr/>
          <p:nvPr/>
        </p:nvSpPr>
        <p:spPr>
          <a:xfrm>
            <a:off x="7207250" y="1341438"/>
            <a:ext cx="1588" cy="1587"/>
          </a:xfrm>
          <a:prstGeom prst="line">
            <a:avLst/>
          </a:prstGeom>
          <a:ln w="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8" name="直接连接符 147">
            <a:extLst>
              <a:ext uri="{FF2B5EF4-FFF2-40B4-BE49-F238E27FC236}">
                <a16:creationId xmlns:a16="http://schemas.microsoft.com/office/drawing/2014/main" id="{11725DDC-A631-5988-6847-B59B47F4309C}"/>
              </a:ext>
            </a:extLst>
          </p:cNvPr>
          <p:cNvSpPr>
            <a:spLocks noChangeAspect="1"/>
          </p:cNvSpPr>
          <p:nvPr/>
        </p:nvSpPr>
        <p:spPr>
          <a:xfrm>
            <a:off x="1609725" y="2884488"/>
            <a:ext cx="1588" cy="169862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49" name="组合 148">
            <a:extLst>
              <a:ext uri="{FF2B5EF4-FFF2-40B4-BE49-F238E27FC236}">
                <a16:creationId xmlns:a16="http://schemas.microsoft.com/office/drawing/2014/main" id="{F93F53E6-8CB1-10D4-C47F-02C6AB4DB568}"/>
              </a:ext>
            </a:extLst>
          </p:cNvPr>
          <p:cNvGrpSpPr/>
          <p:nvPr/>
        </p:nvGrpSpPr>
        <p:grpSpPr>
          <a:xfrm>
            <a:off x="6497638" y="723900"/>
            <a:ext cx="1960562" cy="1885950"/>
            <a:chOff x="4093" y="524"/>
            <a:chExt cx="1235" cy="1188"/>
          </a:xfrm>
        </p:grpSpPr>
        <p:sp>
          <p:nvSpPr>
            <p:cNvPr id="150" name="任意多边形 368938">
              <a:extLst>
                <a:ext uri="{FF2B5EF4-FFF2-40B4-BE49-F238E27FC236}">
                  <a16:creationId xmlns:a16="http://schemas.microsoft.com/office/drawing/2014/main" id="{C449B630-B95F-0B7B-193C-C69C5F0A4D77}"/>
                </a:ext>
              </a:extLst>
            </p:cNvPr>
            <p:cNvSpPr/>
            <p:nvPr/>
          </p:nvSpPr>
          <p:spPr>
            <a:xfrm>
              <a:off x="4293" y="710"/>
              <a:ext cx="120" cy="40"/>
            </a:xfrm>
            <a:custGeom>
              <a:avLst/>
              <a:gdLst/>
              <a:ahLst/>
              <a:cxnLst/>
              <a:rect l="0" t="0" r="0" b="0"/>
              <a:pathLst>
                <a:path w="1676" h="559">
                  <a:moveTo>
                    <a:pt x="0" y="0"/>
                  </a:moveTo>
                  <a:lnTo>
                    <a:pt x="0" y="559"/>
                  </a:lnTo>
                  <a:lnTo>
                    <a:pt x="1676" y="279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51" name="组合 150">
              <a:extLst>
                <a:ext uri="{FF2B5EF4-FFF2-40B4-BE49-F238E27FC236}">
                  <a16:creationId xmlns:a16="http://schemas.microsoft.com/office/drawing/2014/main" id="{1CE2ACED-00F6-E5E3-BC89-95B31D0AC628}"/>
                </a:ext>
              </a:extLst>
            </p:cNvPr>
            <p:cNvGrpSpPr/>
            <p:nvPr/>
          </p:nvGrpSpPr>
          <p:grpSpPr>
            <a:xfrm>
              <a:off x="4093" y="524"/>
              <a:ext cx="1235" cy="1188"/>
              <a:chOff x="4093" y="524"/>
              <a:chExt cx="1235" cy="1188"/>
            </a:xfrm>
          </p:grpSpPr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0E6AF2C7-01B5-41A9-E88A-9007C984F716}"/>
                  </a:ext>
                </a:extLst>
              </p:cNvPr>
              <p:cNvGrpSpPr/>
              <p:nvPr/>
            </p:nvGrpSpPr>
            <p:grpSpPr>
              <a:xfrm>
                <a:off x="4540" y="1032"/>
                <a:ext cx="788" cy="645"/>
                <a:chOff x="4540" y="1032"/>
                <a:chExt cx="788" cy="645"/>
              </a:xfrm>
            </p:grpSpPr>
            <p:sp>
              <p:nvSpPr>
                <p:cNvPr id="203" name="直接连接符 202">
                  <a:extLst>
                    <a:ext uri="{FF2B5EF4-FFF2-40B4-BE49-F238E27FC236}">
                      <a16:creationId xmlns:a16="http://schemas.microsoft.com/office/drawing/2014/main" id="{3D0C87E5-4754-2B2B-7027-57EB64FBE732}"/>
                    </a:ext>
                  </a:extLst>
                </p:cNvPr>
                <p:cNvSpPr/>
                <p:nvPr/>
              </p:nvSpPr>
              <p:spPr>
                <a:xfrm>
                  <a:off x="4553" y="1032"/>
                  <a:ext cx="775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" name="直接连接符 203">
                  <a:extLst>
                    <a:ext uri="{FF2B5EF4-FFF2-40B4-BE49-F238E27FC236}">
                      <a16:creationId xmlns:a16="http://schemas.microsoft.com/office/drawing/2014/main" id="{3F667915-531A-657B-0F06-A79FC912EFBF}"/>
                    </a:ext>
                  </a:extLst>
                </p:cNvPr>
                <p:cNvSpPr/>
                <p:nvPr/>
              </p:nvSpPr>
              <p:spPr>
                <a:xfrm>
                  <a:off x="4540" y="1676"/>
                  <a:ext cx="775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" name="直接连接符 204">
                  <a:extLst>
                    <a:ext uri="{FF2B5EF4-FFF2-40B4-BE49-F238E27FC236}">
                      <a16:creationId xmlns:a16="http://schemas.microsoft.com/office/drawing/2014/main" id="{64DF7E81-DB62-35B2-B0A4-DE204547A03A}"/>
                    </a:ext>
                  </a:extLst>
                </p:cNvPr>
                <p:cNvSpPr/>
                <p:nvPr/>
              </p:nvSpPr>
              <p:spPr>
                <a:xfrm>
                  <a:off x="5240" y="1152"/>
                  <a:ext cx="1" cy="40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" name="任意多边形 368944">
                  <a:extLst>
                    <a:ext uri="{FF2B5EF4-FFF2-40B4-BE49-F238E27FC236}">
                      <a16:creationId xmlns:a16="http://schemas.microsoft.com/office/drawing/2014/main" id="{EA1FB790-AE8C-CA51-CBA5-AC4B9D42F6B5}"/>
                    </a:ext>
                  </a:extLst>
                </p:cNvPr>
                <p:cNvSpPr/>
                <p:nvPr/>
              </p:nvSpPr>
              <p:spPr>
                <a:xfrm>
                  <a:off x="5220" y="1032"/>
                  <a:ext cx="40" cy="12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59" h="1677">
                      <a:moveTo>
                        <a:pt x="0" y="1677"/>
                      </a:moveTo>
                      <a:lnTo>
                        <a:pt x="559" y="1677"/>
                      </a:lnTo>
                      <a:lnTo>
                        <a:pt x="280" y="0"/>
                      </a:lnTo>
                      <a:lnTo>
                        <a:pt x="0" y="167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" name="任意多边形 368945">
                  <a:extLst>
                    <a:ext uri="{FF2B5EF4-FFF2-40B4-BE49-F238E27FC236}">
                      <a16:creationId xmlns:a16="http://schemas.microsoft.com/office/drawing/2014/main" id="{FA18EB9A-4E76-7DCB-FEEC-49234223D4A4}"/>
                    </a:ext>
                  </a:extLst>
                </p:cNvPr>
                <p:cNvSpPr/>
                <p:nvPr/>
              </p:nvSpPr>
              <p:spPr>
                <a:xfrm>
                  <a:off x="5220" y="1032"/>
                  <a:ext cx="40" cy="12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59" h="1677">
                      <a:moveTo>
                        <a:pt x="0" y="1677"/>
                      </a:moveTo>
                      <a:lnTo>
                        <a:pt x="559" y="1677"/>
                      </a:lnTo>
                      <a:lnTo>
                        <a:pt x="280" y="0"/>
                      </a:lnTo>
                      <a:lnTo>
                        <a:pt x="0" y="1677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" name="任意多边形 368946">
                  <a:extLst>
                    <a:ext uri="{FF2B5EF4-FFF2-40B4-BE49-F238E27FC236}">
                      <a16:creationId xmlns:a16="http://schemas.microsoft.com/office/drawing/2014/main" id="{E0F6BC6D-1AB7-211E-BFB6-F492B0059E62}"/>
                    </a:ext>
                  </a:extLst>
                </p:cNvPr>
                <p:cNvSpPr/>
                <p:nvPr/>
              </p:nvSpPr>
              <p:spPr>
                <a:xfrm>
                  <a:off x="5220" y="1556"/>
                  <a:ext cx="40" cy="12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59" h="1677">
                      <a:moveTo>
                        <a:pt x="0" y="0"/>
                      </a:moveTo>
                      <a:lnTo>
                        <a:pt x="559" y="0"/>
                      </a:lnTo>
                      <a:lnTo>
                        <a:pt x="280" y="167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9" name="任意多边形 368947">
                  <a:extLst>
                    <a:ext uri="{FF2B5EF4-FFF2-40B4-BE49-F238E27FC236}">
                      <a16:creationId xmlns:a16="http://schemas.microsoft.com/office/drawing/2014/main" id="{A3992F92-FF75-4FDA-FEE5-AE4AF80F256A}"/>
                    </a:ext>
                  </a:extLst>
                </p:cNvPr>
                <p:cNvSpPr/>
                <p:nvPr/>
              </p:nvSpPr>
              <p:spPr>
                <a:xfrm>
                  <a:off x="5220" y="1556"/>
                  <a:ext cx="40" cy="12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559" h="1677">
                      <a:moveTo>
                        <a:pt x="0" y="0"/>
                      </a:moveTo>
                      <a:lnTo>
                        <a:pt x="559" y="0"/>
                      </a:lnTo>
                      <a:lnTo>
                        <a:pt x="280" y="167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0" name="直接连接符 209">
                  <a:extLst>
                    <a:ext uri="{FF2B5EF4-FFF2-40B4-BE49-F238E27FC236}">
                      <a16:creationId xmlns:a16="http://schemas.microsoft.com/office/drawing/2014/main" id="{66E8105C-9644-2C6C-5071-AFA655C8E173}"/>
                    </a:ext>
                  </a:extLst>
                </p:cNvPr>
                <p:cNvSpPr/>
                <p:nvPr/>
              </p:nvSpPr>
              <p:spPr>
                <a:xfrm>
                  <a:off x="5240" y="1676"/>
                  <a:ext cx="1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" name="文本框 210">
                  <a:extLst>
                    <a:ext uri="{FF2B5EF4-FFF2-40B4-BE49-F238E27FC236}">
                      <a16:creationId xmlns:a16="http://schemas.microsoft.com/office/drawing/2014/main" id="{8E16D935-5F7B-1BC6-CC3D-7278CC40BC06}"/>
                    </a:ext>
                  </a:extLst>
                </p:cNvPr>
                <p:cNvSpPr txBox="1"/>
                <p:nvPr/>
              </p:nvSpPr>
              <p:spPr>
                <a:xfrm rot="16200000">
                  <a:off x="4925" y="1190"/>
                  <a:ext cx="436" cy="29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d</a:t>
                  </a:r>
                  <a:r>
                    <a:rPr kumimoji="0" lang="zh-CN" altLang="en-US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－</a:t>
                  </a:r>
                  <a:r>
                    <a:rPr kumimoji="0" lang="zh-CN" altLang="en-US" sz="24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 </a:t>
                  </a:r>
                  <a:r>
                    <a:rPr kumimoji="0" lang="en-US" altLang="zh-CN" sz="24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t</a:t>
                  </a:r>
                  <a:endParaRPr kumimoji="0" lang="en-US" altLang="zh-CN" sz="12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53" name="直接连接符 152">
                <a:extLst>
                  <a:ext uri="{FF2B5EF4-FFF2-40B4-BE49-F238E27FC236}">
                    <a16:creationId xmlns:a16="http://schemas.microsoft.com/office/drawing/2014/main" id="{40F38771-9643-769D-BE64-5724D0DEA2F5}"/>
                  </a:ext>
                </a:extLst>
              </p:cNvPr>
              <p:cNvSpPr/>
              <p:nvPr/>
            </p:nvSpPr>
            <p:spPr>
              <a:xfrm flipV="1">
                <a:off x="4413" y="655"/>
                <a:ext cx="1" cy="27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直接连接符 153">
                <a:extLst>
                  <a:ext uri="{FF2B5EF4-FFF2-40B4-BE49-F238E27FC236}">
                    <a16:creationId xmlns:a16="http://schemas.microsoft.com/office/drawing/2014/main" id="{2D219630-06CE-535D-F79B-910CAE170991}"/>
                  </a:ext>
                </a:extLst>
              </p:cNvPr>
              <p:cNvSpPr/>
              <p:nvPr/>
            </p:nvSpPr>
            <p:spPr>
              <a:xfrm flipV="1">
                <a:off x="4667" y="655"/>
                <a:ext cx="1" cy="27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直接连接符 154">
                <a:extLst>
                  <a:ext uri="{FF2B5EF4-FFF2-40B4-BE49-F238E27FC236}">
                    <a16:creationId xmlns:a16="http://schemas.microsoft.com/office/drawing/2014/main" id="{2DA75133-D264-1BDE-FD6E-794CDAF1CAC5}"/>
                  </a:ext>
                </a:extLst>
              </p:cNvPr>
              <p:cNvSpPr/>
              <p:nvPr/>
            </p:nvSpPr>
            <p:spPr>
              <a:xfrm flipH="1">
                <a:off x="4173" y="730"/>
                <a:ext cx="12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直接连接符 155">
                <a:extLst>
                  <a:ext uri="{FF2B5EF4-FFF2-40B4-BE49-F238E27FC236}">
                    <a16:creationId xmlns:a16="http://schemas.microsoft.com/office/drawing/2014/main" id="{928C3277-7E69-0783-808E-0434227AAA6D}"/>
                  </a:ext>
                </a:extLst>
              </p:cNvPr>
              <p:cNvSpPr/>
              <p:nvPr/>
            </p:nvSpPr>
            <p:spPr>
              <a:xfrm>
                <a:off x="4787" y="730"/>
                <a:ext cx="12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7B5CD8E3-437F-A3DA-76A6-BFC0DB9F37D3}"/>
                  </a:ext>
                </a:extLst>
              </p:cNvPr>
              <p:cNvSpPr/>
              <p:nvPr/>
            </p:nvSpPr>
            <p:spPr>
              <a:xfrm>
                <a:off x="4413" y="730"/>
                <a:ext cx="254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任意多边形 368955">
                <a:extLst>
                  <a:ext uri="{FF2B5EF4-FFF2-40B4-BE49-F238E27FC236}">
                    <a16:creationId xmlns:a16="http://schemas.microsoft.com/office/drawing/2014/main" id="{F9692D04-24FF-CEC1-3783-89654427FB8D}"/>
                  </a:ext>
                </a:extLst>
              </p:cNvPr>
              <p:cNvSpPr/>
              <p:nvPr/>
            </p:nvSpPr>
            <p:spPr>
              <a:xfrm>
                <a:off x="4293" y="710"/>
                <a:ext cx="120" cy="40"/>
              </a:xfrm>
              <a:custGeom>
                <a:avLst/>
                <a:gdLst/>
                <a:ahLst/>
                <a:cxnLst/>
                <a:rect l="0" t="0" r="0" b="0"/>
                <a:pathLst>
                  <a:path w="1676" h="559">
                    <a:moveTo>
                      <a:pt x="0" y="0"/>
                    </a:moveTo>
                    <a:lnTo>
                      <a:pt x="0" y="559"/>
                    </a:lnTo>
                    <a:lnTo>
                      <a:pt x="1676" y="2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任意多边形 368956">
                <a:extLst>
                  <a:ext uri="{FF2B5EF4-FFF2-40B4-BE49-F238E27FC236}">
                    <a16:creationId xmlns:a16="http://schemas.microsoft.com/office/drawing/2014/main" id="{AB000E60-F357-5A02-F284-0BCDB3160F2F}"/>
                  </a:ext>
                </a:extLst>
              </p:cNvPr>
              <p:cNvSpPr/>
              <p:nvPr/>
            </p:nvSpPr>
            <p:spPr>
              <a:xfrm>
                <a:off x="4667" y="710"/>
                <a:ext cx="120" cy="40"/>
              </a:xfrm>
              <a:custGeom>
                <a:avLst/>
                <a:gdLst/>
                <a:ahLst/>
                <a:cxnLst/>
                <a:rect l="0" t="0" r="0" b="0"/>
                <a:pathLst>
                  <a:path w="1676" h="559">
                    <a:moveTo>
                      <a:pt x="1676" y="0"/>
                    </a:moveTo>
                    <a:lnTo>
                      <a:pt x="1676" y="559"/>
                    </a:lnTo>
                    <a:lnTo>
                      <a:pt x="0" y="279"/>
                    </a:lnTo>
                    <a:lnTo>
                      <a:pt x="16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任意多边形 368957">
                <a:extLst>
                  <a:ext uri="{FF2B5EF4-FFF2-40B4-BE49-F238E27FC236}">
                    <a16:creationId xmlns:a16="http://schemas.microsoft.com/office/drawing/2014/main" id="{889E01B2-1AE6-FC21-FFDE-EA93093FBE20}"/>
                  </a:ext>
                </a:extLst>
              </p:cNvPr>
              <p:cNvSpPr/>
              <p:nvPr/>
            </p:nvSpPr>
            <p:spPr>
              <a:xfrm>
                <a:off x="4667" y="710"/>
                <a:ext cx="120" cy="40"/>
              </a:xfrm>
              <a:custGeom>
                <a:avLst/>
                <a:gdLst/>
                <a:ahLst/>
                <a:cxnLst/>
                <a:rect l="0" t="0" r="0" b="0"/>
                <a:pathLst>
                  <a:path w="1676" h="559">
                    <a:moveTo>
                      <a:pt x="1676" y="0"/>
                    </a:moveTo>
                    <a:lnTo>
                      <a:pt x="1676" y="559"/>
                    </a:lnTo>
                    <a:lnTo>
                      <a:pt x="0" y="279"/>
                    </a:lnTo>
                    <a:lnTo>
                      <a:pt x="1676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直接连接符 160">
                <a:extLst>
                  <a:ext uri="{FF2B5EF4-FFF2-40B4-BE49-F238E27FC236}">
                    <a16:creationId xmlns:a16="http://schemas.microsoft.com/office/drawing/2014/main" id="{68F1F5B3-88CB-7CC9-08C0-183D98F1D57D}"/>
                  </a:ext>
                </a:extLst>
              </p:cNvPr>
              <p:cNvSpPr/>
              <p:nvPr/>
            </p:nvSpPr>
            <p:spPr>
              <a:xfrm>
                <a:off x="4667" y="730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文本框 161">
                <a:extLst>
                  <a:ext uri="{FF2B5EF4-FFF2-40B4-BE49-F238E27FC236}">
                    <a16:creationId xmlns:a16="http://schemas.microsoft.com/office/drawing/2014/main" id="{0D6169FA-46B8-5895-E0A8-17AAE82E14B6}"/>
                  </a:ext>
                </a:extLst>
              </p:cNvPr>
              <p:cNvSpPr txBox="1"/>
              <p:nvPr/>
            </p:nvSpPr>
            <p:spPr>
              <a:xfrm>
                <a:off x="4440" y="524"/>
                <a:ext cx="188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b</a:t>
                </a:r>
              </a:p>
            </p:txBody>
          </p:sp>
          <p:grpSp>
            <p:nvGrpSpPr>
              <p:cNvPr id="163" name="组合 162">
                <a:extLst>
                  <a:ext uri="{FF2B5EF4-FFF2-40B4-BE49-F238E27FC236}">
                    <a16:creationId xmlns:a16="http://schemas.microsoft.com/office/drawing/2014/main" id="{40B56218-7AAD-A9E9-7C3C-146A5014424D}"/>
                  </a:ext>
                </a:extLst>
              </p:cNvPr>
              <p:cNvGrpSpPr/>
              <p:nvPr/>
            </p:nvGrpSpPr>
            <p:grpSpPr>
              <a:xfrm>
                <a:off x="4093" y="876"/>
                <a:ext cx="915" cy="836"/>
                <a:chOff x="4093" y="876"/>
                <a:chExt cx="915" cy="836"/>
              </a:xfrm>
            </p:grpSpPr>
            <p:sp>
              <p:nvSpPr>
                <p:cNvPr id="164" name="直接连接符 163">
                  <a:extLst>
                    <a:ext uri="{FF2B5EF4-FFF2-40B4-BE49-F238E27FC236}">
                      <a16:creationId xmlns:a16="http://schemas.microsoft.com/office/drawing/2014/main" id="{36AF1821-EC2B-0545-FB6C-47DA1B92F285}"/>
                    </a:ext>
                  </a:extLst>
                </p:cNvPr>
                <p:cNvSpPr/>
                <p:nvPr/>
              </p:nvSpPr>
              <p:spPr>
                <a:xfrm flipV="1">
                  <a:off x="4667" y="918"/>
                  <a:ext cx="1" cy="120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" name="直接连接符 164">
                  <a:extLst>
                    <a:ext uri="{FF2B5EF4-FFF2-40B4-BE49-F238E27FC236}">
                      <a16:creationId xmlns:a16="http://schemas.microsoft.com/office/drawing/2014/main" id="{E62D0FB1-D121-D564-928C-FBEACF652AB1}"/>
                    </a:ext>
                  </a:extLst>
                </p:cNvPr>
                <p:cNvSpPr/>
                <p:nvPr/>
              </p:nvSpPr>
              <p:spPr>
                <a:xfrm>
                  <a:off x="4413" y="1032"/>
                  <a:ext cx="254" cy="1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66" name="组合 165">
                  <a:extLst>
                    <a:ext uri="{FF2B5EF4-FFF2-40B4-BE49-F238E27FC236}">
                      <a16:creationId xmlns:a16="http://schemas.microsoft.com/office/drawing/2014/main" id="{D075F85D-AEFE-9D47-D622-96E206AE8142}"/>
                    </a:ext>
                  </a:extLst>
                </p:cNvPr>
                <p:cNvGrpSpPr/>
                <p:nvPr/>
              </p:nvGrpSpPr>
              <p:grpSpPr>
                <a:xfrm>
                  <a:off x="4093" y="876"/>
                  <a:ext cx="915" cy="836"/>
                  <a:chOff x="4093" y="888"/>
                  <a:chExt cx="915" cy="836"/>
                </a:xfrm>
              </p:grpSpPr>
              <p:sp>
                <p:nvSpPr>
                  <p:cNvPr id="168" name="直接连接符 167">
                    <a:extLst>
                      <a:ext uri="{FF2B5EF4-FFF2-40B4-BE49-F238E27FC236}">
                        <a16:creationId xmlns:a16="http://schemas.microsoft.com/office/drawing/2014/main" id="{F235658C-3F1D-9D50-126D-55EAD8E1AF8A}"/>
                      </a:ext>
                    </a:extLst>
                  </p:cNvPr>
                  <p:cNvSpPr/>
                  <p:nvPr/>
                </p:nvSpPr>
                <p:spPr>
                  <a:xfrm flipH="1" flipV="1">
                    <a:off x="4540" y="1548"/>
                    <a:ext cx="112" cy="11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69" name="直接连接符 168">
                    <a:extLst>
                      <a:ext uri="{FF2B5EF4-FFF2-40B4-BE49-F238E27FC236}">
                        <a16:creationId xmlns:a16="http://schemas.microsoft.com/office/drawing/2014/main" id="{5BD267EF-23E2-7AAF-7E84-92A1B9225F18}"/>
                      </a:ext>
                    </a:extLst>
                  </p:cNvPr>
                  <p:cNvSpPr/>
                  <p:nvPr/>
                </p:nvSpPr>
                <p:spPr>
                  <a:xfrm flipH="1" flipV="1">
                    <a:off x="4540" y="1656"/>
                    <a:ext cx="20" cy="20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170" name="组合 169">
                    <a:extLst>
                      <a:ext uri="{FF2B5EF4-FFF2-40B4-BE49-F238E27FC236}">
                        <a16:creationId xmlns:a16="http://schemas.microsoft.com/office/drawing/2014/main" id="{B6644BC6-D402-2AAD-18B5-51FB48B42BEE}"/>
                      </a:ext>
                    </a:extLst>
                  </p:cNvPr>
                  <p:cNvGrpSpPr/>
                  <p:nvPr/>
                </p:nvGrpSpPr>
                <p:grpSpPr>
                  <a:xfrm>
                    <a:off x="4093" y="888"/>
                    <a:ext cx="915" cy="836"/>
                    <a:chOff x="4093" y="888"/>
                    <a:chExt cx="915" cy="836"/>
                  </a:xfrm>
                </p:grpSpPr>
                <p:sp>
                  <p:nvSpPr>
                    <p:cNvPr id="172" name="直接连接符 171">
                      <a:extLst>
                        <a:ext uri="{FF2B5EF4-FFF2-40B4-BE49-F238E27FC236}">
                          <a16:creationId xmlns:a16="http://schemas.microsoft.com/office/drawing/2014/main" id="{5A342E17-1FDF-FA03-96E9-AB095CA6B710}"/>
                        </a:ext>
                      </a:extLst>
                    </p:cNvPr>
                    <p:cNvSpPr/>
                    <p:nvPr/>
                  </p:nvSpPr>
                  <p:spPr>
                    <a:xfrm flipH="1" flipV="1">
                      <a:off x="4502" y="1294"/>
                      <a:ext cx="38" cy="38"/>
                    </a:xfrm>
                    <a:prstGeom prst="line">
                      <a:avLst/>
                    </a:prstGeom>
                    <a:ln w="0" cap="flat" cmpd="sng">
                      <a:solidFill>
                        <a:srgbClr val="3333CC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173" name="直接连接符 172">
                      <a:extLst>
                        <a:ext uri="{FF2B5EF4-FFF2-40B4-BE49-F238E27FC236}">
                          <a16:creationId xmlns:a16="http://schemas.microsoft.com/office/drawing/2014/main" id="{1FB21F72-0DE6-45F2-D934-FB4A5B4C0988}"/>
                        </a:ext>
                      </a:extLst>
                    </p:cNvPr>
                    <p:cNvSpPr/>
                    <p:nvPr/>
                  </p:nvSpPr>
                  <p:spPr>
                    <a:xfrm flipH="1" flipV="1">
                      <a:off x="4159" y="1275"/>
                      <a:ext cx="20" cy="19"/>
                    </a:xfrm>
                    <a:prstGeom prst="line">
                      <a:avLst/>
                    </a:prstGeom>
                    <a:ln w="0" cap="flat" cmpd="sng">
                      <a:solidFill>
                        <a:srgbClr val="3333CC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grpSp>
                  <p:nvGrpSpPr>
                    <p:cNvPr id="174" name="组合 173">
                      <a:extLst>
                        <a:ext uri="{FF2B5EF4-FFF2-40B4-BE49-F238E27FC236}">
                          <a16:creationId xmlns:a16="http://schemas.microsoft.com/office/drawing/2014/main" id="{3CCBC351-BF85-0A5F-05B3-B2A94CE70E9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093" y="888"/>
                      <a:ext cx="915" cy="836"/>
                      <a:chOff x="4093" y="888"/>
                      <a:chExt cx="915" cy="836"/>
                    </a:xfrm>
                  </p:grpSpPr>
                  <p:sp>
                    <p:nvSpPr>
                      <p:cNvPr id="175" name="任意多边形 368970">
                        <a:extLst>
                          <a:ext uri="{FF2B5EF4-FFF2-40B4-BE49-F238E27FC236}">
                            <a16:creationId xmlns:a16="http://schemas.microsoft.com/office/drawing/2014/main" id="{19A3D2B7-D435-EB57-94AA-1B337B640FF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158" y="934"/>
                        <a:ext cx="763" cy="742"/>
                      </a:xfrm>
                      <a:custGeom>
                        <a:avLst/>
                        <a:gdLst/>
                        <a:ahLst/>
                        <a:cxnLst/>
                        <a:rect l="0" t="0" r="0" b="0"/>
                        <a:pathLst>
                          <a:path w="10682" h="10384">
                            <a:moveTo>
                              <a:pt x="3560" y="0"/>
                            </a:moveTo>
                            <a:lnTo>
                              <a:pt x="2801" y="338"/>
                            </a:lnTo>
                            <a:lnTo>
                              <a:pt x="2104" y="789"/>
                            </a:lnTo>
                            <a:lnTo>
                              <a:pt x="1484" y="1342"/>
                            </a:lnTo>
                            <a:lnTo>
                              <a:pt x="957" y="1985"/>
                            </a:lnTo>
                            <a:lnTo>
                              <a:pt x="538" y="2701"/>
                            </a:lnTo>
                            <a:lnTo>
                              <a:pt x="233" y="3475"/>
                            </a:lnTo>
                            <a:lnTo>
                              <a:pt x="53" y="4286"/>
                            </a:lnTo>
                            <a:lnTo>
                              <a:pt x="0" y="5116"/>
                            </a:lnTo>
                            <a:lnTo>
                              <a:pt x="76" y="5943"/>
                            </a:lnTo>
                            <a:lnTo>
                              <a:pt x="279" y="6749"/>
                            </a:lnTo>
                            <a:lnTo>
                              <a:pt x="606" y="7513"/>
                            </a:lnTo>
                            <a:lnTo>
                              <a:pt x="1046" y="8218"/>
                            </a:lnTo>
                            <a:lnTo>
                              <a:pt x="1591" y="8846"/>
                            </a:lnTo>
                            <a:lnTo>
                              <a:pt x="2226" y="9382"/>
                            </a:lnTo>
                            <a:lnTo>
                              <a:pt x="2937" y="9812"/>
                            </a:lnTo>
                            <a:lnTo>
                              <a:pt x="3704" y="10128"/>
                            </a:lnTo>
                            <a:lnTo>
                              <a:pt x="4513" y="10320"/>
                            </a:lnTo>
                            <a:lnTo>
                              <a:pt x="5341" y="10384"/>
                            </a:lnTo>
                            <a:lnTo>
                              <a:pt x="6168" y="10320"/>
                            </a:lnTo>
                            <a:lnTo>
                              <a:pt x="6977" y="10128"/>
                            </a:lnTo>
                            <a:lnTo>
                              <a:pt x="7746" y="9812"/>
                            </a:lnTo>
                            <a:lnTo>
                              <a:pt x="8456" y="9382"/>
                            </a:lnTo>
                            <a:lnTo>
                              <a:pt x="9091" y="8846"/>
                            </a:lnTo>
                            <a:lnTo>
                              <a:pt x="9635" y="8218"/>
                            </a:lnTo>
                            <a:lnTo>
                              <a:pt x="10076" y="7513"/>
                            </a:lnTo>
                            <a:lnTo>
                              <a:pt x="10402" y="6749"/>
                            </a:lnTo>
                            <a:lnTo>
                              <a:pt x="10606" y="5943"/>
                            </a:lnTo>
                            <a:lnTo>
                              <a:pt x="10682" y="5116"/>
                            </a:lnTo>
                            <a:lnTo>
                              <a:pt x="10630" y="4286"/>
                            </a:lnTo>
                            <a:lnTo>
                              <a:pt x="10449" y="3475"/>
                            </a:lnTo>
                            <a:lnTo>
                              <a:pt x="10145" y="2701"/>
                            </a:lnTo>
                            <a:lnTo>
                              <a:pt x="9724" y="1985"/>
                            </a:lnTo>
                            <a:lnTo>
                              <a:pt x="9198" y="1342"/>
                            </a:lnTo>
                            <a:lnTo>
                              <a:pt x="8579" y="789"/>
                            </a:lnTo>
                            <a:lnTo>
                              <a:pt x="7880" y="338"/>
                            </a:lnTo>
                            <a:lnTo>
                              <a:pt x="7121" y="0"/>
                            </a:lnTo>
                          </a:path>
                        </a:pathLst>
                      </a:custGeom>
                      <a:noFill/>
                      <a:ln w="38100" cap="flat" cmpd="sng">
                        <a:solidFill>
                          <a:srgbClr val="3333CC">
                            <a:alpha val="100000"/>
                          </a:srgbClr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76" name="直接连接符 175">
                        <a:extLst>
                          <a:ext uri="{FF2B5EF4-FFF2-40B4-BE49-F238E27FC236}">
                            <a16:creationId xmlns:a16="http://schemas.microsoft.com/office/drawing/2014/main" id="{D65B6B9B-BECE-3210-8770-C0203D2CE262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540" y="1224"/>
                        <a:ext cx="70" cy="70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77" name="直接连接符 176">
                        <a:extLst>
                          <a:ext uri="{FF2B5EF4-FFF2-40B4-BE49-F238E27FC236}">
                            <a16:creationId xmlns:a16="http://schemas.microsoft.com/office/drawing/2014/main" id="{98594FE6-438F-0D38-DC84-8FA1F94E3E1E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540" y="1116"/>
                        <a:ext cx="178" cy="178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78" name="直接连接符 177">
                        <a:extLst>
                          <a:ext uri="{FF2B5EF4-FFF2-40B4-BE49-F238E27FC236}">
                            <a16:creationId xmlns:a16="http://schemas.microsoft.com/office/drawing/2014/main" id="{E9B24268-D1EC-9DE1-44D7-B8F4B3B46020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540" y="1440"/>
                        <a:ext cx="187" cy="187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79" name="直接连接符 178">
                        <a:extLst>
                          <a:ext uri="{FF2B5EF4-FFF2-40B4-BE49-F238E27FC236}">
                            <a16:creationId xmlns:a16="http://schemas.microsoft.com/office/drawing/2014/main" id="{0C2C2027-003D-862E-0847-DB9A8DC30553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540" y="1332"/>
                        <a:ext cx="250" cy="250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0" name="直接连接符 179">
                        <a:extLst>
                          <a:ext uri="{FF2B5EF4-FFF2-40B4-BE49-F238E27FC236}">
                            <a16:creationId xmlns:a16="http://schemas.microsoft.com/office/drawing/2014/main" id="{FCBDB222-C89D-4AF2-0BBE-F817BA3278CB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564" y="1032"/>
                        <a:ext cx="262" cy="262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1" name="直接连接符 180">
                        <a:extLst>
                          <a:ext uri="{FF2B5EF4-FFF2-40B4-BE49-F238E27FC236}">
                            <a16:creationId xmlns:a16="http://schemas.microsoft.com/office/drawing/2014/main" id="{AAA4D21B-7D99-3A6A-CF91-0C0ECB1C7FAB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395" y="1294"/>
                        <a:ext cx="145" cy="146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grpSp>
                    <p:nvGrpSpPr>
                      <p:cNvPr id="182" name="组合 181">
                        <a:extLst>
                          <a:ext uri="{FF2B5EF4-FFF2-40B4-BE49-F238E27FC236}">
                            <a16:creationId xmlns:a16="http://schemas.microsoft.com/office/drawing/2014/main" id="{D51C6A5F-31C6-C41B-A025-BEE7451B8A9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093" y="888"/>
                        <a:ext cx="915" cy="836"/>
                        <a:chOff x="4093" y="888"/>
                        <a:chExt cx="915" cy="836"/>
                      </a:xfrm>
                    </p:grpSpPr>
                    <p:sp>
                      <p:nvSpPr>
                        <p:cNvPr id="197" name="直接连接符 196">
                          <a:extLst>
                            <a:ext uri="{FF2B5EF4-FFF2-40B4-BE49-F238E27FC236}">
                              <a16:creationId xmlns:a16="http://schemas.microsoft.com/office/drawing/2014/main" id="{03ADA835-0363-3326-632A-9711B29232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093" y="1294"/>
                          <a:ext cx="348" cy="1"/>
                        </a:xfrm>
                        <a:prstGeom prst="line">
                          <a:avLst/>
                        </a:prstGeom>
                        <a:ln w="0" cap="flat" cmpd="sng">
                          <a:solidFill>
                            <a:srgbClr val="3333CC"/>
                          </a:solidFill>
                          <a:prstDash val="solid"/>
                          <a:headEnd type="none" w="med" len="med"/>
                          <a:tailEnd type="none" w="med" len="med"/>
                        </a:ln>
                      </p:spPr>
                      <p:txBody>
                        <a:bodyPr/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zh-CN" altLang="en-US" sz="18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</a:endParaRPr>
                        </a:p>
                      </p:txBody>
                    </p:sp>
                    <p:sp>
                      <p:nvSpPr>
                        <p:cNvPr id="198" name="直接连接符 197">
                          <a:extLst>
                            <a:ext uri="{FF2B5EF4-FFF2-40B4-BE49-F238E27FC236}">
                              <a16:creationId xmlns:a16="http://schemas.microsoft.com/office/drawing/2014/main" id="{5C378ED1-3CD6-07F1-900F-5F2CF3F911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494" y="1294"/>
                          <a:ext cx="95" cy="1"/>
                        </a:xfrm>
                        <a:prstGeom prst="line">
                          <a:avLst/>
                        </a:prstGeom>
                        <a:ln w="0" cap="flat" cmpd="sng">
                          <a:solidFill>
                            <a:srgbClr val="3333CC"/>
                          </a:solidFill>
                          <a:prstDash val="solid"/>
                          <a:headEnd type="none" w="med" len="med"/>
                          <a:tailEnd type="none" w="med" len="med"/>
                        </a:ln>
                      </p:spPr>
                      <p:txBody>
                        <a:bodyPr/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zh-CN" altLang="en-US" sz="18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</a:endParaRPr>
                        </a:p>
                      </p:txBody>
                    </p:sp>
                    <p:sp>
                      <p:nvSpPr>
                        <p:cNvPr id="199" name="直接连接符 198">
                          <a:extLst>
                            <a:ext uri="{FF2B5EF4-FFF2-40B4-BE49-F238E27FC236}">
                              <a16:creationId xmlns:a16="http://schemas.microsoft.com/office/drawing/2014/main" id="{D4B9A9A1-2DDB-8EE4-CD35-DA25F76917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660" y="1294"/>
                          <a:ext cx="348" cy="1"/>
                        </a:xfrm>
                        <a:prstGeom prst="line">
                          <a:avLst/>
                        </a:prstGeom>
                        <a:ln w="3175" cap="flat" cmpd="sng">
                          <a:solidFill>
                            <a:srgbClr val="3333CC"/>
                          </a:solidFill>
                          <a:prstDash val="solid"/>
                          <a:headEnd type="none" w="med" len="med"/>
                          <a:tailEnd type="none" w="med" len="med"/>
                        </a:ln>
                      </p:spPr>
                      <p:txBody>
                        <a:bodyPr/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zh-CN" altLang="en-US" sz="18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</a:endParaRPr>
                        </a:p>
                      </p:txBody>
                    </p:sp>
                    <p:sp>
                      <p:nvSpPr>
                        <p:cNvPr id="200" name="直接连接符 199">
                          <a:extLst>
                            <a:ext uri="{FF2B5EF4-FFF2-40B4-BE49-F238E27FC236}">
                              <a16:creationId xmlns:a16="http://schemas.microsoft.com/office/drawing/2014/main" id="{F593E76C-6097-F911-3209-63C97452A271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 flipV="1">
                          <a:off x="4540" y="1429"/>
                          <a:ext cx="1" cy="295"/>
                        </a:xfrm>
                        <a:prstGeom prst="line">
                          <a:avLst/>
                        </a:prstGeom>
                        <a:ln w="0" cap="flat" cmpd="sng">
                          <a:solidFill>
                            <a:srgbClr val="3333CC"/>
                          </a:solidFill>
                          <a:prstDash val="solid"/>
                          <a:headEnd type="none" w="med" len="med"/>
                          <a:tailEnd type="none" w="med" len="med"/>
                        </a:ln>
                      </p:spPr>
                      <p:txBody>
                        <a:bodyPr/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zh-CN" altLang="en-US" sz="18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</a:endParaRPr>
                        </a:p>
                      </p:txBody>
                    </p:sp>
                    <p:sp>
                      <p:nvSpPr>
                        <p:cNvPr id="201" name="直接连接符 200">
                          <a:extLst>
                            <a:ext uri="{FF2B5EF4-FFF2-40B4-BE49-F238E27FC236}">
                              <a16:creationId xmlns:a16="http://schemas.microsoft.com/office/drawing/2014/main" id="{05E5AB0E-196E-85AC-48CC-AB39B594A0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4540" y="1263"/>
                          <a:ext cx="1" cy="95"/>
                        </a:xfrm>
                        <a:prstGeom prst="line">
                          <a:avLst/>
                        </a:prstGeom>
                        <a:ln w="0" cap="flat" cmpd="sng">
                          <a:solidFill>
                            <a:srgbClr val="3333CC"/>
                          </a:solidFill>
                          <a:prstDash val="solid"/>
                          <a:headEnd type="none" w="med" len="med"/>
                          <a:tailEnd type="none" w="med" len="med"/>
                        </a:ln>
                      </p:spPr>
                      <p:txBody>
                        <a:bodyPr/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zh-CN" altLang="en-US" sz="18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</a:endParaRPr>
                        </a:p>
                      </p:txBody>
                    </p:sp>
                    <p:sp>
                      <p:nvSpPr>
                        <p:cNvPr id="202" name="直接连接符 201">
                          <a:extLst>
                            <a:ext uri="{FF2B5EF4-FFF2-40B4-BE49-F238E27FC236}">
                              <a16:creationId xmlns:a16="http://schemas.microsoft.com/office/drawing/2014/main" id="{54FFC78D-9269-AAD7-416B-96B5E2AC9A6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flipV="1">
                          <a:off x="4540" y="888"/>
                          <a:ext cx="1" cy="328"/>
                        </a:xfrm>
                        <a:prstGeom prst="line">
                          <a:avLst/>
                        </a:prstGeom>
                        <a:ln w="0" cap="flat" cmpd="sng">
                          <a:solidFill>
                            <a:srgbClr val="3333CC"/>
                          </a:solidFill>
                          <a:prstDash val="solid"/>
                          <a:headEnd type="none" w="med" len="med"/>
                          <a:tailEnd type="none" w="med" len="med"/>
                        </a:ln>
                      </p:spPr>
                      <p:txBody>
                        <a:bodyPr/>
                        <a:lstStyle/>
                        <a:p>
                          <a:pPr marL="0" marR="0" lvl="0" indent="0" defTabSz="91440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zh-CN" altLang="en-US" sz="1800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ysClr val="windowText" lastClr="000000"/>
                            </a:solidFill>
                            <a:effectLst/>
                            <a:uLnTx/>
                            <a:uFillTx/>
                          </a:endParaRPr>
                        </a:p>
                      </p:txBody>
                    </p:sp>
                  </p:grpSp>
                  <p:sp>
                    <p:nvSpPr>
                      <p:cNvPr id="183" name="直接连接符 182">
                        <a:extLst>
                          <a:ext uri="{FF2B5EF4-FFF2-40B4-BE49-F238E27FC236}">
                            <a16:creationId xmlns:a16="http://schemas.microsoft.com/office/drawing/2014/main" id="{1A2ED47E-09CE-EE46-6DF0-5E849C77D774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287" y="1294"/>
                        <a:ext cx="253" cy="254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4" name="直接连接符 183">
                        <a:extLst>
                          <a:ext uri="{FF2B5EF4-FFF2-40B4-BE49-F238E27FC236}">
                            <a16:creationId xmlns:a16="http://schemas.microsoft.com/office/drawing/2014/main" id="{250EE388-59FE-6E76-27EA-88008410B1CB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179" y="1294"/>
                        <a:ext cx="361" cy="362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5" name="直接连接符 184">
                        <a:extLst>
                          <a:ext uri="{FF2B5EF4-FFF2-40B4-BE49-F238E27FC236}">
                            <a16:creationId xmlns:a16="http://schemas.microsoft.com/office/drawing/2014/main" id="{779146EA-E20F-8B42-E0E0-D1CBD80BE552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172" y="1396"/>
                        <a:ext cx="267" cy="266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6" name="直接连接符 185">
                        <a:extLst>
                          <a:ext uri="{FF2B5EF4-FFF2-40B4-BE49-F238E27FC236}">
                            <a16:creationId xmlns:a16="http://schemas.microsoft.com/office/drawing/2014/main" id="{415E0AEE-F8A0-D4B8-E163-3F87B0D12281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252" y="1044"/>
                        <a:ext cx="250" cy="250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7" name="直接连接符 186">
                        <a:extLst>
                          <a:ext uri="{FF2B5EF4-FFF2-40B4-BE49-F238E27FC236}">
                            <a16:creationId xmlns:a16="http://schemas.microsoft.com/office/drawing/2014/main" id="{DF5013A7-D980-10F2-7262-99FA16CF7219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207" y="1107"/>
                        <a:ext cx="188" cy="187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8" name="直接连接符 187">
                        <a:extLst>
                          <a:ext uri="{FF2B5EF4-FFF2-40B4-BE49-F238E27FC236}">
                            <a16:creationId xmlns:a16="http://schemas.microsoft.com/office/drawing/2014/main" id="{02B9A687-A340-EBD4-57BC-AD51EDC6AE9F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175" y="1183"/>
                        <a:ext cx="112" cy="111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89" name="直接连接符 188">
                        <a:extLst>
                          <a:ext uri="{FF2B5EF4-FFF2-40B4-BE49-F238E27FC236}">
                            <a16:creationId xmlns:a16="http://schemas.microsoft.com/office/drawing/2014/main" id="{A3009AE3-0A9D-ECB2-B992-AF1EE23EEAD1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308" y="992"/>
                        <a:ext cx="232" cy="232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0" name="直接连接符 189">
                        <a:extLst>
                          <a:ext uri="{FF2B5EF4-FFF2-40B4-BE49-F238E27FC236}">
                            <a16:creationId xmlns:a16="http://schemas.microsoft.com/office/drawing/2014/main" id="{0021AE2A-1334-BECA-E08D-5F07CFD04C0A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456" y="1032"/>
                        <a:ext cx="84" cy="84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1" name="直接连接符 190">
                        <a:extLst>
                          <a:ext uri="{FF2B5EF4-FFF2-40B4-BE49-F238E27FC236}">
                            <a16:creationId xmlns:a16="http://schemas.microsoft.com/office/drawing/2014/main" id="{E143E6CB-F9B7-C679-1770-133E333110DA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375" y="950"/>
                        <a:ext cx="38" cy="39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2" name="直接连接符 191">
                        <a:extLst>
                          <a:ext uri="{FF2B5EF4-FFF2-40B4-BE49-F238E27FC236}">
                            <a16:creationId xmlns:a16="http://schemas.microsoft.com/office/drawing/2014/main" id="{CDE4A08C-5710-E5C6-3A70-A87188AEAB19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826" y="1294"/>
                        <a:ext cx="86" cy="86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3" name="直接连接符 192">
                        <a:extLst>
                          <a:ext uri="{FF2B5EF4-FFF2-40B4-BE49-F238E27FC236}">
                            <a16:creationId xmlns:a16="http://schemas.microsoft.com/office/drawing/2014/main" id="{0F3D7A91-984A-37FE-6806-460A37C182DD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610" y="1294"/>
                        <a:ext cx="233" cy="233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4" name="直接连接符 193">
                        <a:extLst>
                          <a:ext uri="{FF2B5EF4-FFF2-40B4-BE49-F238E27FC236}">
                            <a16:creationId xmlns:a16="http://schemas.microsoft.com/office/drawing/2014/main" id="{7E29EECB-CF71-D4EE-1C33-85051DC6E103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718" y="1294"/>
                        <a:ext cx="166" cy="166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5" name="直接连接符 194">
                        <a:extLst>
                          <a:ext uri="{FF2B5EF4-FFF2-40B4-BE49-F238E27FC236}">
                            <a16:creationId xmlns:a16="http://schemas.microsoft.com/office/drawing/2014/main" id="{DDB4C779-F451-FDA6-5077-E0E17DBEBF71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667" y="1027"/>
                        <a:ext cx="254" cy="255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196" name="直接连接符 195">
                        <a:extLst>
                          <a:ext uri="{FF2B5EF4-FFF2-40B4-BE49-F238E27FC236}">
                            <a16:creationId xmlns:a16="http://schemas.microsoft.com/office/drawing/2014/main" id="{D42DC075-6671-73EE-6A72-02CB10BDC0B2}"/>
                          </a:ext>
                        </a:extLst>
                      </p:cNvPr>
                      <p:cNvSpPr/>
                      <p:nvPr/>
                    </p:nvSpPr>
                    <p:spPr>
                      <a:xfrm flipH="1" flipV="1">
                        <a:off x="4692" y="944"/>
                        <a:ext cx="198" cy="198"/>
                      </a:xfrm>
                      <a:prstGeom prst="line">
                        <a:avLst/>
                      </a:prstGeom>
                      <a:ln w="0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  <p:sp>
                <p:nvSpPr>
                  <p:cNvPr id="171" name="直接连接符 170">
                    <a:extLst>
                      <a:ext uri="{FF2B5EF4-FFF2-40B4-BE49-F238E27FC236}">
                        <a16:creationId xmlns:a16="http://schemas.microsoft.com/office/drawing/2014/main" id="{37998606-846C-1496-1B8D-80F72F05BA48}"/>
                      </a:ext>
                    </a:extLst>
                  </p:cNvPr>
                  <p:cNvSpPr/>
                  <p:nvPr/>
                </p:nvSpPr>
                <p:spPr>
                  <a:xfrm>
                    <a:off x="4540" y="1676"/>
                    <a:ext cx="1" cy="1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67" name="直接连接符 166">
                  <a:extLst>
                    <a:ext uri="{FF2B5EF4-FFF2-40B4-BE49-F238E27FC236}">
                      <a16:creationId xmlns:a16="http://schemas.microsoft.com/office/drawing/2014/main" id="{072E2CF2-8FBE-55D4-B626-0E104ED99C9E}"/>
                    </a:ext>
                  </a:extLst>
                </p:cNvPr>
                <p:cNvSpPr/>
                <p:nvPr/>
              </p:nvSpPr>
              <p:spPr>
                <a:xfrm flipV="1">
                  <a:off x="4421" y="912"/>
                  <a:ext cx="1" cy="120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212" name="组合 211">
            <a:extLst>
              <a:ext uri="{FF2B5EF4-FFF2-40B4-BE49-F238E27FC236}">
                <a16:creationId xmlns:a16="http://schemas.microsoft.com/office/drawing/2014/main" id="{0B934429-7E8B-7901-9B0A-0DE63175224B}"/>
              </a:ext>
            </a:extLst>
          </p:cNvPr>
          <p:cNvGrpSpPr/>
          <p:nvPr/>
        </p:nvGrpSpPr>
        <p:grpSpPr>
          <a:xfrm>
            <a:off x="795064" y="3835308"/>
            <a:ext cx="1854200" cy="2811463"/>
            <a:chOff x="524" y="2280"/>
            <a:chExt cx="1168" cy="1771"/>
          </a:xfrm>
        </p:grpSpPr>
        <p:sp>
          <p:nvSpPr>
            <p:cNvPr id="213" name="直接连接符 212">
              <a:extLst>
                <a:ext uri="{FF2B5EF4-FFF2-40B4-BE49-F238E27FC236}">
                  <a16:creationId xmlns:a16="http://schemas.microsoft.com/office/drawing/2014/main" id="{CC16255B-C5A4-0ACB-79CF-1273D4C122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9" y="2301"/>
              <a:ext cx="2" cy="1750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直接连接符 213">
              <a:extLst>
                <a:ext uri="{FF2B5EF4-FFF2-40B4-BE49-F238E27FC236}">
                  <a16:creationId xmlns:a16="http://schemas.microsoft.com/office/drawing/2014/main" id="{A27F6DD9-8238-B854-DB65-6159C46E7D2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68" y="2301"/>
              <a:ext cx="2" cy="1750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直接连接符 214">
              <a:extLst>
                <a:ext uri="{FF2B5EF4-FFF2-40B4-BE49-F238E27FC236}">
                  <a16:creationId xmlns:a16="http://schemas.microsoft.com/office/drawing/2014/main" id="{2E59E871-84A8-A939-AA0D-31B702CB7E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9" y="3605"/>
              <a:ext cx="75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6" name="组合 215">
              <a:extLst>
                <a:ext uri="{FF2B5EF4-FFF2-40B4-BE49-F238E27FC236}">
                  <a16:creationId xmlns:a16="http://schemas.microsoft.com/office/drawing/2014/main" id="{8D0E62E3-D2E0-5BC8-CF86-84DCA3051F1B}"/>
                </a:ext>
              </a:extLst>
            </p:cNvPr>
            <p:cNvGrpSpPr/>
            <p:nvPr/>
          </p:nvGrpSpPr>
          <p:grpSpPr>
            <a:xfrm>
              <a:off x="524" y="3185"/>
              <a:ext cx="1168" cy="1"/>
              <a:chOff x="524" y="3185"/>
              <a:chExt cx="1168" cy="2"/>
            </a:xfrm>
          </p:grpSpPr>
          <p:sp>
            <p:nvSpPr>
              <p:cNvPr id="239" name="直接连接符 238">
                <a:extLst>
                  <a:ext uri="{FF2B5EF4-FFF2-40B4-BE49-F238E27FC236}">
                    <a16:creationId xmlns:a16="http://schemas.microsoft.com/office/drawing/2014/main" id="{727BCA82-95CB-324E-CA51-168FF3938C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4" y="3185"/>
                <a:ext cx="45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" name="直接连接符 239">
                <a:extLst>
                  <a:ext uri="{FF2B5EF4-FFF2-40B4-BE49-F238E27FC236}">
                    <a16:creationId xmlns:a16="http://schemas.microsoft.com/office/drawing/2014/main" id="{4060159D-75FE-1999-A283-A89C01A139C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63" y="3185"/>
                <a:ext cx="9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" name="直接连接符 240">
                <a:extLst>
                  <a:ext uri="{FF2B5EF4-FFF2-40B4-BE49-F238E27FC236}">
                    <a16:creationId xmlns:a16="http://schemas.microsoft.com/office/drawing/2014/main" id="{E96A864B-CFF5-4ECD-EF61-50B7279021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1" y="3185"/>
                <a:ext cx="45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17" name="直接连接符 216">
              <a:extLst>
                <a:ext uri="{FF2B5EF4-FFF2-40B4-BE49-F238E27FC236}">
                  <a16:creationId xmlns:a16="http://schemas.microsoft.com/office/drawing/2014/main" id="{0ADEAD5B-5EEB-3AC8-672E-E42EF6E5623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09" y="3605"/>
              <a:ext cx="446" cy="4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直接连接符 217">
              <a:extLst>
                <a:ext uri="{FF2B5EF4-FFF2-40B4-BE49-F238E27FC236}">
                  <a16:creationId xmlns:a16="http://schemas.microsoft.com/office/drawing/2014/main" id="{453D02DE-4FDA-D94A-6D83-431941F273B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29" y="3605"/>
              <a:ext cx="446" cy="4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直接连接符 218">
              <a:extLst>
                <a:ext uri="{FF2B5EF4-FFF2-40B4-BE49-F238E27FC236}">
                  <a16:creationId xmlns:a16="http://schemas.microsoft.com/office/drawing/2014/main" id="{34C52D8E-33EF-9693-7287-69EC9CE161C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046" y="3631"/>
              <a:ext cx="422" cy="4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直接连接符 219">
              <a:extLst>
                <a:ext uri="{FF2B5EF4-FFF2-40B4-BE49-F238E27FC236}">
                  <a16:creationId xmlns:a16="http://schemas.microsoft.com/office/drawing/2014/main" id="{09F40E69-EB37-AEFF-5149-0328A9368E7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66" y="3749"/>
              <a:ext cx="302" cy="30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CBCF16ED-4D76-2017-0DB8-0CBEF25474B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3605"/>
              <a:ext cx="71" cy="7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CBD9DC72-BB04-F4E0-2916-8FFB972DF77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3605"/>
              <a:ext cx="190" cy="1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直接连接符 222">
              <a:extLst>
                <a:ext uri="{FF2B5EF4-FFF2-40B4-BE49-F238E27FC236}">
                  <a16:creationId xmlns:a16="http://schemas.microsoft.com/office/drawing/2014/main" id="{F942C379-6A8B-6324-3F48-B9A855FD257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3605"/>
              <a:ext cx="309" cy="3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7D44B086-33EC-319E-122F-D8981E7FC4B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3605"/>
              <a:ext cx="427" cy="42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直接连接符 224">
              <a:extLst>
                <a:ext uri="{FF2B5EF4-FFF2-40B4-BE49-F238E27FC236}">
                  <a16:creationId xmlns:a16="http://schemas.microsoft.com/office/drawing/2014/main" id="{A0787E12-8DA2-B67B-6A97-F02D3FBB912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85" y="3868"/>
              <a:ext cx="183" cy="18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直接连接符 225">
              <a:extLst>
                <a:ext uri="{FF2B5EF4-FFF2-40B4-BE49-F238E27FC236}">
                  <a16:creationId xmlns:a16="http://schemas.microsoft.com/office/drawing/2014/main" id="{A3C3B21C-8AAE-F212-44FD-C542EA13431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03" y="3988"/>
              <a:ext cx="65" cy="6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直接连接符 226">
              <a:extLst>
                <a:ext uri="{FF2B5EF4-FFF2-40B4-BE49-F238E27FC236}">
                  <a16:creationId xmlns:a16="http://schemas.microsoft.com/office/drawing/2014/main" id="{813C468C-D1DF-4939-A29B-E333C175EF1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09" y="2790"/>
              <a:ext cx="75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直接连接符 227">
              <a:extLst>
                <a:ext uri="{FF2B5EF4-FFF2-40B4-BE49-F238E27FC236}">
                  <a16:creationId xmlns:a16="http://schemas.microsoft.com/office/drawing/2014/main" id="{11CD9DEC-D356-07E0-B31A-D5273029C3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9" y="2689"/>
              <a:ext cx="75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直接连接符 228">
              <a:extLst>
                <a:ext uri="{FF2B5EF4-FFF2-40B4-BE49-F238E27FC236}">
                  <a16:creationId xmlns:a16="http://schemas.microsoft.com/office/drawing/2014/main" id="{FEBB3CBE-F5DB-9B65-35D4-01EC837C830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01" y="2323"/>
              <a:ext cx="367" cy="3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直接连接符 229">
              <a:extLst>
                <a:ext uri="{FF2B5EF4-FFF2-40B4-BE49-F238E27FC236}">
                  <a16:creationId xmlns:a16="http://schemas.microsoft.com/office/drawing/2014/main" id="{E602346B-63B1-64E3-DA16-15F47AE63FE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83" y="2301"/>
              <a:ext cx="388" cy="38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F5552972-AA94-1AF5-40F6-49B5E96C927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64" y="2301"/>
              <a:ext cx="388" cy="38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5FB6857C-96D7-334E-A5F4-69C2DEE1921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2280"/>
              <a:ext cx="67" cy="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B7775440-558F-1441-2ABA-0600DFCB7AA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2301"/>
              <a:ext cx="306" cy="30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372DD68E-F21E-4889-6C90-A570A0EAB34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09" y="2280"/>
              <a:ext cx="186" cy="18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9AD4AE05-E409-DF93-2C3D-36923F8E930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44" y="2301"/>
              <a:ext cx="388" cy="38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6509B54B-D1AE-0D56-5EEC-B71736F2B05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20" y="2441"/>
              <a:ext cx="248" cy="2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08217FDB-CF1E-9A6F-C6E5-DE1CCF10B1C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39" y="2560"/>
              <a:ext cx="129" cy="12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D51B0EC3-E5C2-FB76-6793-AB176E3CE0A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57" y="2680"/>
              <a:ext cx="11" cy="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2" name="组合 241">
            <a:extLst>
              <a:ext uri="{FF2B5EF4-FFF2-40B4-BE49-F238E27FC236}">
                <a16:creationId xmlns:a16="http://schemas.microsoft.com/office/drawing/2014/main" id="{9EAFDEDE-7E93-09DE-50CA-2AB704EDFBAA}"/>
              </a:ext>
            </a:extLst>
          </p:cNvPr>
          <p:cNvGrpSpPr/>
          <p:nvPr/>
        </p:nvGrpSpPr>
        <p:grpSpPr>
          <a:xfrm>
            <a:off x="3866877" y="4486183"/>
            <a:ext cx="1347787" cy="1457325"/>
            <a:chOff x="2459" y="2690"/>
            <a:chExt cx="849" cy="918"/>
          </a:xfrm>
        </p:grpSpPr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CAA475E8-C73B-8604-C35E-CC4480F767A3}"/>
                </a:ext>
              </a:extLst>
            </p:cNvPr>
            <p:cNvSpPr/>
            <p:nvPr/>
          </p:nvSpPr>
          <p:spPr>
            <a:xfrm>
              <a:off x="3237" y="2804"/>
              <a:ext cx="0" cy="6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45C524D4-9EA7-1BFE-BBA7-6AC92E5BE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9" y="3606"/>
              <a:ext cx="84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BAF42B4C-3F49-EA9E-72C4-EB4A72AF15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37" y="3606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任意多边形 368822">
              <a:extLst>
                <a:ext uri="{FF2B5EF4-FFF2-40B4-BE49-F238E27FC236}">
                  <a16:creationId xmlns:a16="http://schemas.microsoft.com/office/drawing/2014/main" id="{88F8E90F-7F96-5EC8-E277-D5038CD68B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18" y="3494"/>
              <a:ext cx="38" cy="112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任意多边形 368823">
              <a:extLst>
                <a:ext uri="{FF2B5EF4-FFF2-40B4-BE49-F238E27FC236}">
                  <a16:creationId xmlns:a16="http://schemas.microsoft.com/office/drawing/2014/main" id="{9558074F-DDCE-FC17-648E-C461C5B936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18" y="3494"/>
              <a:ext cx="38" cy="112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AE39EBA1-A441-A2C5-1114-17B537A61D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9" y="2690"/>
              <a:ext cx="70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任意多边形 368825">
              <a:extLst>
                <a:ext uri="{FF2B5EF4-FFF2-40B4-BE49-F238E27FC236}">
                  <a16:creationId xmlns:a16="http://schemas.microsoft.com/office/drawing/2014/main" id="{4596F08A-AFE1-7E71-4535-858E6D3FDC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18" y="2690"/>
              <a:ext cx="38" cy="114"/>
            </a:xfrm>
            <a:custGeom>
              <a:avLst/>
              <a:gdLst/>
              <a:ahLst/>
              <a:cxnLst/>
              <a:rect l="0" t="0" r="0" b="0"/>
              <a:pathLst>
                <a:path w="140" h="422">
                  <a:moveTo>
                    <a:pt x="0" y="422"/>
                  </a:moveTo>
                  <a:lnTo>
                    <a:pt x="140" y="422"/>
                  </a:lnTo>
                  <a:lnTo>
                    <a:pt x="70" y="0"/>
                  </a:lnTo>
                  <a:lnTo>
                    <a:pt x="0" y="4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任意多边形 368826">
              <a:extLst>
                <a:ext uri="{FF2B5EF4-FFF2-40B4-BE49-F238E27FC236}">
                  <a16:creationId xmlns:a16="http://schemas.microsoft.com/office/drawing/2014/main" id="{BD23B9C9-8CC5-BEFF-7688-C5D4277713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18" y="2690"/>
              <a:ext cx="38" cy="114"/>
            </a:xfrm>
            <a:custGeom>
              <a:avLst/>
              <a:gdLst/>
              <a:ahLst/>
              <a:cxnLst/>
              <a:rect l="0" t="0" r="0" b="0"/>
              <a:pathLst>
                <a:path w="140" h="422">
                  <a:moveTo>
                    <a:pt x="0" y="422"/>
                  </a:moveTo>
                  <a:lnTo>
                    <a:pt x="140" y="422"/>
                  </a:lnTo>
                  <a:lnTo>
                    <a:pt x="70" y="0"/>
                  </a:lnTo>
                  <a:lnTo>
                    <a:pt x="0" y="42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文本框 250">
              <a:extLst>
                <a:ext uri="{FF2B5EF4-FFF2-40B4-BE49-F238E27FC236}">
                  <a16:creationId xmlns:a16="http://schemas.microsoft.com/office/drawing/2014/main" id="{7F795BBA-D606-0899-C5D2-C3CDAA4D0768}"/>
                </a:ext>
              </a:extLst>
            </p:cNvPr>
            <p:cNvSpPr txBox="1"/>
            <p:nvPr/>
          </p:nvSpPr>
          <p:spPr>
            <a:xfrm rot="16200000">
              <a:off x="2925" y="3084"/>
              <a:ext cx="376" cy="23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d+</a:t>
              </a:r>
              <a:r>
                <a:rPr kumimoji="0" lang="en-US" altLang="zh-CN" sz="18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r>
                <a:rPr lang="en-US" altLang="zh-CN" b="0" i="1" kern="0" baseline="-25000" dirty="0">
                  <a:solidFill>
                    <a:srgbClr val="FF0000"/>
                  </a:solidFill>
                  <a:latin typeface="Times New Roman" panose="02020603050405020304" pitchFamily="18" charset="0"/>
                </a:rPr>
                <a:t>1</a:t>
              </a:r>
              <a:endParaRPr kumimoji="0" lang="en-US" altLang="zh-CN" sz="1800" b="0" i="1" u="none" strike="noStrike" kern="0" cap="none" spc="0" normalizeH="0" baseline="-25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52" name="组合 251">
            <a:extLst>
              <a:ext uri="{FF2B5EF4-FFF2-40B4-BE49-F238E27FC236}">
                <a16:creationId xmlns:a16="http://schemas.microsoft.com/office/drawing/2014/main" id="{77BEEF14-AF49-0E53-C361-C2EAB49791A7}"/>
              </a:ext>
            </a:extLst>
          </p:cNvPr>
          <p:cNvGrpSpPr/>
          <p:nvPr/>
        </p:nvGrpSpPr>
        <p:grpSpPr>
          <a:xfrm>
            <a:off x="3289027" y="3700371"/>
            <a:ext cx="1158875" cy="784225"/>
            <a:chOff x="2095" y="2195"/>
            <a:chExt cx="730" cy="494"/>
          </a:xfrm>
        </p:grpSpPr>
        <p:sp>
          <p:nvSpPr>
            <p:cNvPr id="253" name="直接连接符 252">
              <a:extLst>
                <a:ext uri="{FF2B5EF4-FFF2-40B4-BE49-F238E27FC236}">
                  <a16:creationId xmlns:a16="http://schemas.microsoft.com/office/drawing/2014/main" id="{DA362D32-5BB9-83C5-9B1B-F3F201A2E44D}"/>
                </a:ext>
              </a:extLst>
            </p:cNvPr>
            <p:cNvSpPr/>
            <p:nvPr/>
          </p:nvSpPr>
          <p:spPr>
            <a:xfrm flipV="1">
              <a:off x="2319" y="2321"/>
              <a:ext cx="0" cy="36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直接连接符 253">
              <a:extLst>
                <a:ext uri="{FF2B5EF4-FFF2-40B4-BE49-F238E27FC236}">
                  <a16:creationId xmlns:a16="http://schemas.microsoft.com/office/drawing/2014/main" id="{5CE625CE-C0F8-23F6-872D-F067D5495F60}"/>
                </a:ext>
              </a:extLst>
            </p:cNvPr>
            <p:cNvSpPr/>
            <p:nvPr/>
          </p:nvSpPr>
          <p:spPr>
            <a:xfrm flipV="1">
              <a:off x="2599" y="2321"/>
              <a:ext cx="0" cy="36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5" name="组合 254">
              <a:extLst>
                <a:ext uri="{FF2B5EF4-FFF2-40B4-BE49-F238E27FC236}">
                  <a16:creationId xmlns:a16="http://schemas.microsoft.com/office/drawing/2014/main" id="{C48CDCA2-5F10-DC08-1D83-765EDFF0B6E9}"/>
                </a:ext>
              </a:extLst>
            </p:cNvPr>
            <p:cNvGrpSpPr/>
            <p:nvPr/>
          </p:nvGrpSpPr>
          <p:grpSpPr>
            <a:xfrm>
              <a:off x="2095" y="2195"/>
              <a:ext cx="730" cy="231"/>
              <a:chOff x="4067" y="2099"/>
              <a:chExt cx="730" cy="231"/>
            </a:xfrm>
          </p:grpSpPr>
          <p:sp>
            <p:nvSpPr>
              <p:cNvPr id="256" name="直接连接符 255">
                <a:extLst>
                  <a:ext uri="{FF2B5EF4-FFF2-40B4-BE49-F238E27FC236}">
                    <a16:creationId xmlns:a16="http://schemas.microsoft.com/office/drawing/2014/main" id="{319F1044-5ABC-D0E0-1338-14DC285432D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067" y="2296"/>
                <a:ext cx="11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直接连接符 256">
                <a:extLst>
                  <a:ext uri="{FF2B5EF4-FFF2-40B4-BE49-F238E27FC236}">
                    <a16:creationId xmlns:a16="http://schemas.microsoft.com/office/drawing/2014/main" id="{7CA2C5E9-5FF5-FE16-C125-B48FAAF16C3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5" y="2296"/>
                <a:ext cx="11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直接连接符 257">
                <a:extLst>
                  <a:ext uri="{FF2B5EF4-FFF2-40B4-BE49-F238E27FC236}">
                    <a16:creationId xmlns:a16="http://schemas.microsoft.com/office/drawing/2014/main" id="{46E4FD3A-F8CC-1122-D72B-4C95C7DCE8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91" y="2296"/>
                <a:ext cx="28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任意多边形 368835">
                <a:extLst>
                  <a:ext uri="{FF2B5EF4-FFF2-40B4-BE49-F238E27FC236}">
                    <a16:creationId xmlns:a16="http://schemas.microsoft.com/office/drawing/2014/main" id="{EA97C249-1A1B-836A-9118-85DF43DE3E4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79" y="2278"/>
                <a:ext cx="112" cy="37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40">
                    <a:moveTo>
                      <a:pt x="0" y="0"/>
                    </a:moveTo>
                    <a:lnTo>
                      <a:pt x="0" y="140"/>
                    </a:lnTo>
                    <a:lnTo>
                      <a:pt x="420" y="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任意多边形 368836">
                <a:extLst>
                  <a:ext uri="{FF2B5EF4-FFF2-40B4-BE49-F238E27FC236}">
                    <a16:creationId xmlns:a16="http://schemas.microsoft.com/office/drawing/2014/main" id="{50303631-F5D4-0747-5A8D-D62667593F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79" y="2278"/>
                <a:ext cx="112" cy="37"/>
              </a:xfrm>
              <a:custGeom>
                <a:avLst/>
                <a:gdLst/>
                <a:ahLst/>
                <a:cxnLst/>
                <a:rect l="0" t="0" r="0" b="0"/>
                <a:pathLst>
                  <a:path w="420" h="140">
                    <a:moveTo>
                      <a:pt x="0" y="0"/>
                    </a:moveTo>
                    <a:lnTo>
                      <a:pt x="0" y="140"/>
                    </a:lnTo>
                    <a:lnTo>
                      <a:pt x="420" y="70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任意多边形 368837">
                <a:extLst>
                  <a:ext uri="{FF2B5EF4-FFF2-40B4-BE49-F238E27FC236}">
                    <a16:creationId xmlns:a16="http://schemas.microsoft.com/office/drawing/2014/main" id="{D96E2E64-69E9-38C5-8FE3-027387EBDFE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71" y="2278"/>
                <a:ext cx="114" cy="37"/>
              </a:xfrm>
              <a:custGeom>
                <a:avLst/>
                <a:gdLst/>
                <a:ahLst/>
                <a:cxnLst/>
                <a:rect l="0" t="0" r="0" b="0"/>
                <a:pathLst>
                  <a:path w="422" h="140">
                    <a:moveTo>
                      <a:pt x="422" y="0"/>
                    </a:moveTo>
                    <a:lnTo>
                      <a:pt x="422" y="140"/>
                    </a:lnTo>
                    <a:lnTo>
                      <a:pt x="0" y="70"/>
                    </a:lnTo>
                    <a:lnTo>
                      <a:pt x="4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任意多边形 368838">
                <a:extLst>
                  <a:ext uri="{FF2B5EF4-FFF2-40B4-BE49-F238E27FC236}">
                    <a16:creationId xmlns:a16="http://schemas.microsoft.com/office/drawing/2014/main" id="{9E8D0DFA-4704-E8AE-CEC6-1482A85902D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71" y="2278"/>
                <a:ext cx="114" cy="37"/>
              </a:xfrm>
              <a:custGeom>
                <a:avLst/>
                <a:gdLst/>
                <a:ahLst/>
                <a:cxnLst/>
                <a:rect l="0" t="0" r="0" b="0"/>
                <a:pathLst>
                  <a:path w="422" h="140">
                    <a:moveTo>
                      <a:pt x="422" y="0"/>
                    </a:moveTo>
                    <a:lnTo>
                      <a:pt x="422" y="140"/>
                    </a:lnTo>
                    <a:lnTo>
                      <a:pt x="0" y="70"/>
                    </a:lnTo>
                    <a:lnTo>
                      <a:pt x="422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3" name="直接连接符 262">
                <a:extLst>
                  <a:ext uri="{FF2B5EF4-FFF2-40B4-BE49-F238E27FC236}">
                    <a16:creationId xmlns:a16="http://schemas.microsoft.com/office/drawing/2014/main" id="{1B5129E2-7B19-CB62-C974-7B11CBA8AD1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71" y="2296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文本框 263">
                <a:extLst>
                  <a:ext uri="{FF2B5EF4-FFF2-40B4-BE49-F238E27FC236}">
                    <a16:creationId xmlns:a16="http://schemas.microsoft.com/office/drawing/2014/main" id="{50EE92D2-FAAC-E370-99BB-E3FD00C4A1B5}"/>
                  </a:ext>
                </a:extLst>
              </p:cNvPr>
              <p:cNvSpPr txBox="1"/>
              <p:nvPr/>
            </p:nvSpPr>
            <p:spPr>
              <a:xfrm>
                <a:off x="4358" y="2099"/>
                <a:ext cx="188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b</a:t>
                </a:r>
              </a:p>
            </p:txBody>
          </p:sp>
        </p:grpSp>
      </p:grpSp>
      <p:sp>
        <p:nvSpPr>
          <p:cNvPr id="265" name="直接连接符 264">
            <a:extLst>
              <a:ext uri="{FF2B5EF4-FFF2-40B4-BE49-F238E27FC236}">
                <a16:creationId xmlns:a16="http://schemas.microsoft.com/office/drawing/2014/main" id="{ECA7C007-D9DA-EEB2-CF4A-1BB5CCE22C1F}"/>
              </a:ext>
            </a:extLst>
          </p:cNvPr>
          <p:cNvSpPr>
            <a:spLocks noChangeAspect="1"/>
          </p:cNvSpPr>
          <p:nvPr/>
        </p:nvSpPr>
        <p:spPr>
          <a:xfrm>
            <a:off x="3644627" y="4484596"/>
            <a:ext cx="3175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6" name="直接连接符 265">
            <a:extLst>
              <a:ext uri="{FF2B5EF4-FFF2-40B4-BE49-F238E27FC236}">
                <a16:creationId xmlns:a16="http://schemas.microsoft.com/office/drawing/2014/main" id="{17BAD124-F71F-622F-4A66-EBE84CECF131}"/>
              </a:ext>
            </a:extLst>
          </p:cNvPr>
          <p:cNvSpPr>
            <a:spLocks noChangeAspect="1"/>
          </p:cNvSpPr>
          <p:nvPr/>
        </p:nvSpPr>
        <p:spPr>
          <a:xfrm>
            <a:off x="4089127" y="4484596"/>
            <a:ext cx="3175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67" name="组合 266">
            <a:extLst>
              <a:ext uri="{FF2B5EF4-FFF2-40B4-BE49-F238E27FC236}">
                <a16:creationId xmlns:a16="http://schemas.microsoft.com/office/drawing/2014/main" id="{F54ED988-FF33-CF84-9265-BF48995DB44B}"/>
              </a:ext>
            </a:extLst>
          </p:cNvPr>
          <p:cNvGrpSpPr/>
          <p:nvPr/>
        </p:nvGrpSpPr>
        <p:grpSpPr>
          <a:xfrm>
            <a:off x="2933427" y="4340133"/>
            <a:ext cx="1870075" cy="1865313"/>
            <a:chOff x="1871" y="2598"/>
            <a:chExt cx="1178" cy="1175"/>
          </a:xfrm>
        </p:grpSpPr>
        <p:grpSp>
          <p:nvGrpSpPr>
            <p:cNvPr id="268" name="组合 267">
              <a:extLst>
                <a:ext uri="{FF2B5EF4-FFF2-40B4-BE49-F238E27FC236}">
                  <a16:creationId xmlns:a16="http://schemas.microsoft.com/office/drawing/2014/main" id="{C5D6882F-104C-C64D-7C7A-AFEA5087F47C}"/>
                </a:ext>
              </a:extLst>
            </p:cNvPr>
            <p:cNvGrpSpPr/>
            <p:nvPr/>
          </p:nvGrpSpPr>
          <p:grpSpPr>
            <a:xfrm>
              <a:off x="1871" y="3185"/>
              <a:ext cx="1178" cy="1"/>
              <a:chOff x="1871" y="3185"/>
              <a:chExt cx="1178" cy="2"/>
            </a:xfrm>
          </p:grpSpPr>
          <p:sp>
            <p:nvSpPr>
              <p:cNvPr id="280" name="直接连接符 279">
                <a:extLst>
                  <a:ext uri="{FF2B5EF4-FFF2-40B4-BE49-F238E27FC236}">
                    <a16:creationId xmlns:a16="http://schemas.microsoft.com/office/drawing/2014/main" id="{5E0D7773-E966-9656-7F42-44EBB67DC2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871" y="3185"/>
                <a:ext cx="456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直接连接符 280">
                <a:extLst>
                  <a:ext uri="{FF2B5EF4-FFF2-40B4-BE49-F238E27FC236}">
                    <a16:creationId xmlns:a16="http://schemas.microsoft.com/office/drawing/2014/main" id="{25AEB34B-C947-445C-DB2B-6DF287225B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16" y="3185"/>
                <a:ext cx="88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直接连接符 281">
                <a:extLst>
                  <a:ext uri="{FF2B5EF4-FFF2-40B4-BE49-F238E27FC236}">
                    <a16:creationId xmlns:a16="http://schemas.microsoft.com/office/drawing/2014/main" id="{D2C3EC0B-618A-FB81-D539-6493469BF3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3" y="3185"/>
                <a:ext cx="456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69" name="组合 268">
              <a:extLst>
                <a:ext uri="{FF2B5EF4-FFF2-40B4-BE49-F238E27FC236}">
                  <a16:creationId xmlns:a16="http://schemas.microsoft.com/office/drawing/2014/main" id="{C9FBB5D6-0F55-6A20-0BA0-A79F8660355A}"/>
                </a:ext>
              </a:extLst>
            </p:cNvPr>
            <p:cNvGrpSpPr/>
            <p:nvPr/>
          </p:nvGrpSpPr>
          <p:grpSpPr>
            <a:xfrm>
              <a:off x="2459" y="2598"/>
              <a:ext cx="1" cy="1175"/>
              <a:chOff x="2459" y="2598"/>
              <a:chExt cx="7" cy="1175"/>
            </a:xfrm>
          </p:grpSpPr>
          <p:sp>
            <p:nvSpPr>
              <p:cNvPr id="275" name="直接连接符 274">
                <a:extLst>
                  <a:ext uri="{FF2B5EF4-FFF2-40B4-BE49-F238E27FC236}">
                    <a16:creationId xmlns:a16="http://schemas.microsoft.com/office/drawing/2014/main" id="{4C660B9B-6D18-8FD6-BB20-8E884C1E3AA8}"/>
                  </a:ext>
                </a:extLst>
              </p:cNvPr>
              <p:cNvSpPr/>
              <p:nvPr/>
            </p:nvSpPr>
            <p:spPr>
              <a:xfrm flipV="1">
                <a:off x="2459" y="2598"/>
                <a:ext cx="0" cy="45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76" name="组合 275">
                <a:extLst>
                  <a:ext uri="{FF2B5EF4-FFF2-40B4-BE49-F238E27FC236}">
                    <a16:creationId xmlns:a16="http://schemas.microsoft.com/office/drawing/2014/main" id="{D995A0DB-96FB-9D51-746E-A9129753585C}"/>
                  </a:ext>
                </a:extLst>
              </p:cNvPr>
              <p:cNvGrpSpPr/>
              <p:nvPr/>
            </p:nvGrpSpPr>
            <p:grpSpPr>
              <a:xfrm>
                <a:off x="2459" y="3141"/>
                <a:ext cx="7" cy="632"/>
                <a:chOff x="2459" y="3141"/>
                <a:chExt cx="7" cy="632"/>
              </a:xfrm>
            </p:grpSpPr>
            <p:sp>
              <p:nvSpPr>
                <p:cNvPr id="277" name="直接连接符 276">
                  <a:extLst>
                    <a:ext uri="{FF2B5EF4-FFF2-40B4-BE49-F238E27FC236}">
                      <a16:creationId xmlns:a16="http://schemas.microsoft.com/office/drawing/2014/main" id="{405E26C8-130C-B366-1D20-99B3A4A059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64" y="3320"/>
                  <a:ext cx="2" cy="45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8" name="直接连接符 277">
                  <a:extLst>
                    <a:ext uri="{FF2B5EF4-FFF2-40B4-BE49-F238E27FC236}">
                      <a16:creationId xmlns:a16="http://schemas.microsoft.com/office/drawing/2014/main" id="{88609DE5-3C3A-4B00-5FC8-BD1B1874CD2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59" y="3141"/>
                  <a:ext cx="2" cy="8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9" name="直接连接符 278">
                  <a:extLst>
                    <a:ext uri="{FF2B5EF4-FFF2-40B4-BE49-F238E27FC236}">
                      <a16:creationId xmlns:a16="http://schemas.microsoft.com/office/drawing/2014/main" id="{4159060F-1CC3-39AC-180C-DB3CF433EA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59" y="3605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70" name="组合 269">
              <a:extLst>
                <a:ext uri="{FF2B5EF4-FFF2-40B4-BE49-F238E27FC236}">
                  <a16:creationId xmlns:a16="http://schemas.microsoft.com/office/drawing/2014/main" id="{08D5EEE8-86C9-35FF-AB04-4F81E6742F92}"/>
                </a:ext>
              </a:extLst>
            </p:cNvPr>
            <p:cNvGrpSpPr/>
            <p:nvPr/>
          </p:nvGrpSpPr>
          <p:grpSpPr>
            <a:xfrm>
              <a:off x="2039" y="2689"/>
              <a:ext cx="842" cy="916"/>
              <a:chOff x="2039" y="2689"/>
              <a:chExt cx="842" cy="916"/>
            </a:xfrm>
          </p:grpSpPr>
          <p:sp>
            <p:nvSpPr>
              <p:cNvPr id="271" name="任意多边形 368855">
                <a:extLst>
                  <a:ext uri="{FF2B5EF4-FFF2-40B4-BE49-F238E27FC236}">
                    <a16:creationId xmlns:a16="http://schemas.microsoft.com/office/drawing/2014/main" id="{694322D6-3C13-A98B-4F94-923597FD09C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39" y="2790"/>
                <a:ext cx="842" cy="815"/>
              </a:xfrm>
              <a:custGeom>
                <a:avLst/>
                <a:gdLst/>
                <a:ahLst/>
                <a:cxnLst/>
                <a:rect l="0" t="0" r="0" b="0"/>
                <a:pathLst>
                  <a:path w="3152" h="3063">
                    <a:moveTo>
                      <a:pt x="1050" y="0"/>
                    </a:moveTo>
                    <a:lnTo>
                      <a:pt x="1017" y="12"/>
                    </a:lnTo>
                    <a:lnTo>
                      <a:pt x="983" y="25"/>
                    </a:lnTo>
                    <a:lnTo>
                      <a:pt x="949" y="39"/>
                    </a:lnTo>
                    <a:lnTo>
                      <a:pt x="916" y="54"/>
                    </a:lnTo>
                    <a:lnTo>
                      <a:pt x="884" y="70"/>
                    </a:lnTo>
                    <a:lnTo>
                      <a:pt x="851" y="86"/>
                    </a:lnTo>
                    <a:lnTo>
                      <a:pt x="818" y="103"/>
                    </a:lnTo>
                    <a:lnTo>
                      <a:pt x="787" y="121"/>
                    </a:lnTo>
                    <a:lnTo>
                      <a:pt x="755" y="140"/>
                    </a:lnTo>
                    <a:lnTo>
                      <a:pt x="725" y="159"/>
                    </a:lnTo>
                    <a:lnTo>
                      <a:pt x="695" y="179"/>
                    </a:lnTo>
                    <a:lnTo>
                      <a:pt x="664" y="200"/>
                    </a:lnTo>
                    <a:lnTo>
                      <a:pt x="635" y="221"/>
                    </a:lnTo>
                    <a:lnTo>
                      <a:pt x="606" y="243"/>
                    </a:lnTo>
                    <a:lnTo>
                      <a:pt x="578" y="266"/>
                    </a:lnTo>
                    <a:lnTo>
                      <a:pt x="550" y="289"/>
                    </a:lnTo>
                    <a:lnTo>
                      <a:pt x="523" y="313"/>
                    </a:lnTo>
                    <a:lnTo>
                      <a:pt x="496" y="338"/>
                    </a:lnTo>
                    <a:lnTo>
                      <a:pt x="469" y="364"/>
                    </a:lnTo>
                    <a:lnTo>
                      <a:pt x="444" y="389"/>
                    </a:lnTo>
                    <a:lnTo>
                      <a:pt x="419" y="415"/>
                    </a:lnTo>
                    <a:lnTo>
                      <a:pt x="395" y="443"/>
                    </a:lnTo>
                    <a:lnTo>
                      <a:pt x="371" y="470"/>
                    </a:lnTo>
                    <a:lnTo>
                      <a:pt x="348" y="498"/>
                    </a:lnTo>
                    <a:lnTo>
                      <a:pt x="326" y="527"/>
                    </a:lnTo>
                    <a:lnTo>
                      <a:pt x="304" y="556"/>
                    </a:lnTo>
                    <a:lnTo>
                      <a:pt x="283" y="585"/>
                    </a:lnTo>
                    <a:lnTo>
                      <a:pt x="262" y="616"/>
                    </a:lnTo>
                    <a:lnTo>
                      <a:pt x="243" y="646"/>
                    </a:lnTo>
                    <a:lnTo>
                      <a:pt x="223" y="677"/>
                    </a:lnTo>
                    <a:lnTo>
                      <a:pt x="206" y="708"/>
                    </a:lnTo>
                    <a:lnTo>
                      <a:pt x="188" y="740"/>
                    </a:lnTo>
                    <a:lnTo>
                      <a:pt x="171" y="772"/>
                    </a:lnTo>
                    <a:lnTo>
                      <a:pt x="154" y="805"/>
                    </a:lnTo>
                    <a:lnTo>
                      <a:pt x="139" y="838"/>
                    </a:lnTo>
                    <a:lnTo>
                      <a:pt x="125" y="871"/>
                    </a:lnTo>
                    <a:lnTo>
                      <a:pt x="111" y="905"/>
                    </a:lnTo>
                    <a:lnTo>
                      <a:pt x="98" y="939"/>
                    </a:lnTo>
                    <a:lnTo>
                      <a:pt x="86" y="973"/>
                    </a:lnTo>
                    <a:lnTo>
                      <a:pt x="74" y="1008"/>
                    </a:lnTo>
                    <a:lnTo>
                      <a:pt x="63" y="1043"/>
                    </a:lnTo>
                    <a:lnTo>
                      <a:pt x="54" y="1078"/>
                    </a:lnTo>
                    <a:lnTo>
                      <a:pt x="45" y="1113"/>
                    </a:lnTo>
                    <a:lnTo>
                      <a:pt x="37" y="1148"/>
                    </a:lnTo>
                    <a:lnTo>
                      <a:pt x="30" y="1184"/>
                    </a:lnTo>
                    <a:lnTo>
                      <a:pt x="23" y="1220"/>
                    </a:lnTo>
                    <a:lnTo>
                      <a:pt x="17" y="1255"/>
                    </a:lnTo>
                    <a:lnTo>
                      <a:pt x="12" y="1291"/>
                    </a:lnTo>
                    <a:lnTo>
                      <a:pt x="9" y="1327"/>
                    </a:lnTo>
                    <a:lnTo>
                      <a:pt x="5" y="1363"/>
                    </a:lnTo>
                    <a:lnTo>
                      <a:pt x="3" y="1400"/>
                    </a:lnTo>
                    <a:lnTo>
                      <a:pt x="0" y="1436"/>
                    </a:lnTo>
                    <a:lnTo>
                      <a:pt x="0" y="1473"/>
                    </a:lnTo>
                    <a:lnTo>
                      <a:pt x="0" y="1509"/>
                    </a:lnTo>
                    <a:lnTo>
                      <a:pt x="2" y="1545"/>
                    </a:lnTo>
                    <a:lnTo>
                      <a:pt x="3" y="1582"/>
                    </a:lnTo>
                    <a:lnTo>
                      <a:pt x="5" y="1618"/>
                    </a:lnTo>
                    <a:lnTo>
                      <a:pt x="9" y="1654"/>
                    </a:lnTo>
                    <a:lnTo>
                      <a:pt x="13" y="1690"/>
                    </a:lnTo>
                    <a:lnTo>
                      <a:pt x="18" y="1726"/>
                    </a:lnTo>
                    <a:lnTo>
                      <a:pt x="24" y="1762"/>
                    </a:lnTo>
                    <a:lnTo>
                      <a:pt x="31" y="1797"/>
                    </a:lnTo>
                    <a:lnTo>
                      <a:pt x="39" y="1834"/>
                    </a:lnTo>
                    <a:lnTo>
                      <a:pt x="47" y="1869"/>
                    </a:lnTo>
                    <a:lnTo>
                      <a:pt x="56" y="1904"/>
                    </a:lnTo>
                    <a:lnTo>
                      <a:pt x="66" y="1939"/>
                    </a:lnTo>
                    <a:lnTo>
                      <a:pt x="77" y="1974"/>
                    </a:lnTo>
                    <a:lnTo>
                      <a:pt x="89" y="2009"/>
                    </a:lnTo>
                    <a:lnTo>
                      <a:pt x="101" y="2042"/>
                    </a:lnTo>
                    <a:lnTo>
                      <a:pt x="115" y="2076"/>
                    </a:lnTo>
                    <a:lnTo>
                      <a:pt x="129" y="2110"/>
                    </a:lnTo>
                    <a:lnTo>
                      <a:pt x="143" y="2143"/>
                    </a:lnTo>
                    <a:lnTo>
                      <a:pt x="159" y="2175"/>
                    </a:lnTo>
                    <a:lnTo>
                      <a:pt x="174" y="2208"/>
                    </a:lnTo>
                    <a:lnTo>
                      <a:pt x="192" y="2241"/>
                    </a:lnTo>
                    <a:lnTo>
                      <a:pt x="209" y="2272"/>
                    </a:lnTo>
                    <a:lnTo>
                      <a:pt x="228" y="2304"/>
                    </a:lnTo>
                    <a:lnTo>
                      <a:pt x="248" y="2334"/>
                    </a:lnTo>
                    <a:lnTo>
                      <a:pt x="268" y="2364"/>
                    </a:lnTo>
                    <a:lnTo>
                      <a:pt x="287" y="2395"/>
                    </a:lnTo>
                    <a:lnTo>
                      <a:pt x="308" y="2424"/>
                    </a:lnTo>
                    <a:lnTo>
                      <a:pt x="331" y="2453"/>
                    </a:lnTo>
                    <a:lnTo>
                      <a:pt x="354" y="2482"/>
                    </a:lnTo>
                    <a:lnTo>
                      <a:pt x="377" y="2510"/>
                    </a:lnTo>
                    <a:lnTo>
                      <a:pt x="401" y="2537"/>
                    </a:lnTo>
                    <a:lnTo>
                      <a:pt x="425" y="2564"/>
                    </a:lnTo>
                    <a:lnTo>
                      <a:pt x="451" y="2591"/>
                    </a:lnTo>
                    <a:lnTo>
                      <a:pt x="476" y="2616"/>
                    </a:lnTo>
                    <a:lnTo>
                      <a:pt x="502" y="2641"/>
                    </a:lnTo>
                    <a:lnTo>
                      <a:pt x="529" y="2665"/>
                    </a:lnTo>
                    <a:lnTo>
                      <a:pt x="557" y="2689"/>
                    </a:lnTo>
                    <a:lnTo>
                      <a:pt x="585" y="2712"/>
                    </a:lnTo>
                    <a:lnTo>
                      <a:pt x="613" y="2735"/>
                    </a:lnTo>
                    <a:lnTo>
                      <a:pt x="642" y="2756"/>
                    </a:lnTo>
                    <a:lnTo>
                      <a:pt x="671" y="2779"/>
                    </a:lnTo>
                    <a:lnTo>
                      <a:pt x="702" y="2798"/>
                    </a:lnTo>
                    <a:lnTo>
                      <a:pt x="732" y="2818"/>
                    </a:lnTo>
                    <a:lnTo>
                      <a:pt x="763" y="2838"/>
                    </a:lnTo>
                    <a:lnTo>
                      <a:pt x="795" y="2856"/>
                    </a:lnTo>
                    <a:lnTo>
                      <a:pt x="826" y="2873"/>
                    </a:lnTo>
                    <a:lnTo>
                      <a:pt x="858" y="2891"/>
                    </a:lnTo>
                    <a:lnTo>
                      <a:pt x="891" y="2907"/>
                    </a:lnTo>
                    <a:lnTo>
                      <a:pt x="923" y="2922"/>
                    </a:lnTo>
                    <a:lnTo>
                      <a:pt x="957" y="2937"/>
                    </a:lnTo>
                    <a:lnTo>
                      <a:pt x="991" y="2951"/>
                    </a:lnTo>
                    <a:lnTo>
                      <a:pt x="1025" y="2964"/>
                    </a:lnTo>
                    <a:lnTo>
                      <a:pt x="1059" y="2976"/>
                    </a:lnTo>
                    <a:lnTo>
                      <a:pt x="1094" y="2987"/>
                    </a:lnTo>
                    <a:lnTo>
                      <a:pt x="1127" y="2998"/>
                    </a:lnTo>
                    <a:lnTo>
                      <a:pt x="1162" y="3008"/>
                    </a:lnTo>
                    <a:lnTo>
                      <a:pt x="1197" y="3018"/>
                    </a:lnTo>
                    <a:lnTo>
                      <a:pt x="1234" y="3026"/>
                    </a:lnTo>
                    <a:lnTo>
                      <a:pt x="1269" y="3033"/>
                    </a:lnTo>
                    <a:lnTo>
                      <a:pt x="1305" y="3040"/>
                    </a:lnTo>
                    <a:lnTo>
                      <a:pt x="1341" y="3046"/>
                    </a:lnTo>
                    <a:lnTo>
                      <a:pt x="1376" y="3050"/>
                    </a:lnTo>
                    <a:lnTo>
                      <a:pt x="1412" y="3055"/>
                    </a:lnTo>
                    <a:lnTo>
                      <a:pt x="1448" y="3059"/>
                    </a:lnTo>
                    <a:lnTo>
                      <a:pt x="1484" y="3061"/>
                    </a:lnTo>
                    <a:lnTo>
                      <a:pt x="1522" y="3062"/>
                    </a:lnTo>
                    <a:lnTo>
                      <a:pt x="1558" y="3063"/>
                    </a:lnTo>
                    <a:lnTo>
                      <a:pt x="1594" y="3063"/>
                    </a:lnTo>
                    <a:lnTo>
                      <a:pt x="1630" y="3062"/>
                    </a:lnTo>
                    <a:lnTo>
                      <a:pt x="1666" y="3061"/>
                    </a:lnTo>
                    <a:lnTo>
                      <a:pt x="1703" y="3059"/>
                    </a:lnTo>
                    <a:lnTo>
                      <a:pt x="1739" y="3055"/>
                    </a:lnTo>
                    <a:lnTo>
                      <a:pt x="1775" y="3050"/>
                    </a:lnTo>
                    <a:lnTo>
                      <a:pt x="1811" y="3046"/>
                    </a:lnTo>
                    <a:lnTo>
                      <a:pt x="1847" y="3040"/>
                    </a:lnTo>
                    <a:lnTo>
                      <a:pt x="1882" y="3033"/>
                    </a:lnTo>
                    <a:lnTo>
                      <a:pt x="1918" y="3026"/>
                    </a:lnTo>
                    <a:lnTo>
                      <a:pt x="1953" y="3018"/>
                    </a:lnTo>
                    <a:lnTo>
                      <a:pt x="1988" y="3008"/>
                    </a:lnTo>
                    <a:lnTo>
                      <a:pt x="2023" y="2998"/>
                    </a:lnTo>
                    <a:lnTo>
                      <a:pt x="2058" y="2987"/>
                    </a:lnTo>
                    <a:lnTo>
                      <a:pt x="2092" y="2976"/>
                    </a:lnTo>
                    <a:lnTo>
                      <a:pt x="2127" y="2964"/>
                    </a:lnTo>
                    <a:lnTo>
                      <a:pt x="2161" y="2951"/>
                    </a:lnTo>
                    <a:lnTo>
                      <a:pt x="2195" y="2937"/>
                    </a:lnTo>
                    <a:lnTo>
                      <a:pt x="2228" y="2922"/>
                    </a:lnTo>
                    <a:lnTo>
                      <a:pt x="2260" y="2907"/>
                    </a:lnTo>
                    <a:lnTo>
                      <a:pt x="2293" y="2891"/>
                    </a:lnTo>
                    <a:lnTo>
                      <a:pt x="2326" y="2873"/>
                    </a:lnTo>
                    <a:lnTo>
                      <a:pt x="2357" y="2856"/>
                    </a:lnTo>
                    <a:lnTo>
                      <a:pt x="2389" y="2838"/>
                    </a:lnTo>
                    <a:lnTo>
                      <a:pt x="2419" y="2818"/>
                    </a:lnTo>
                    <a:lnTo>
                      <a:pt x="2449" y="2798"/>
                    </a:lnTo>
                    <a:lnTo>
                      <a:pt x="2480" y="2779"/>
                    </a:lnTo>
                    <a:lnTo>
                      <a:pt x="2509" y="2756"/>
                    </a:lnTo>
                    <a:lnTo>
                      <a:pt x="2538" y="2735"/>
                    </a:lnTo>
                    <a:lnTo>
                      <a:pt x="2567" y="2712"/>
                    </a:lnTo>
                    <a:lnTo>
                      <a:pt x="2595" y="2689"/>
                    </a:lnTo>
                    <a:lnTo>
                      <a:pt x="2622" y="2665"/>
                    </a:lnTo>
                    <a:lnTo>
                      <a:pt x="2649" y="2641"/>
                    </a:lnTo>
                    <a:lnTo>
                      <a:pt x="2676" y="2616"/>
                    </a:lnTo>
                    <a:lnTo>
                      <a:pt x="2701" y="2591"/>
                    </a:lnTo>
                    <a:lnTo>
                      <a:pt x="2726" y="2564"/>
                    </a:lnTo>
                    <a:lnTo>
                      <a:pt x="2750" y="2537"/>
                    </a:lnTo>
                    <a:lnTo>
                      <a:pt x="2775" y="2510"/>
                    </a:lnTo>
                    <a:lnTo>
                      <a:pt x="2798" y="2482"/>
                    </a:lnTo>
                    <a:lnTo>
                      <a:pt x="2820" y="2453"/>
                    </a:lnTo>
                    <a:lnTo>
                      <a:pt x="2842" y="2424"/>
                    </a:lnTo>
                    <a:lnTo>
                      <a:pt x="2863" y="2395"/>
                    </a:lnTo>
                    <a:lnTo>
                      <a:pt x="2884" y="2364"/>
                    </a:lnTo>
                    <a:lnTo>
                      <a:pt x="2904" y="2334"/>
                    </a:lnTo>
                    <a:lnTo>
                      <a:pt x="2923" y="2304"/>
                    </a:lnTo>
                    <a:lnTo>
                      <a:pt x="2942" y="2272"/>
                    </a:lnTo>
                    <a:lnTo>
                      <a:pt x="2959" y="2241"/>
                    </a:lnTo>
                    <a:lnTo>
                      <a:pt x="2977" y="2208"/>
                    </a:lnTo>
                    <a:lnTo>
                      <a:pt x="2993" y="2175"/>
                    </a:lnTo>
                    <a:lnTo>
                      <a:pt x="3008" y="2143"/>
                    </a:lnTo>
                    <a:lnTo>
                      <a:pt x="3023" y="2110"/>
                    </a:lnTo>
                    <a:lnTo>
                      <a:pt x="3037" y="2076"/>
                    </a:lnTo>
                    <a:lnTo>
                      <a:pt x="3050" y="2042"/>
                    </a:lnTo>
                    <a:lnTo>
                      <a:pt x="3063" y="2009"/>
                    </a:lnTo>
                    <a:lnTo>
                      <a:pt x="3075" y="1974"/>
                    </a:lnTo>
                    <a:lnTo>
                      <a:pt x="3085" y="1939"/>
                    </a:lnTo>
                    <a:lnTo>
                      <a:pt x="3096" y="1904"/>
                    </a:lnTo>
                    <a:lnTo>
                      <a:pt x="3104" y="1869"/>
                    </a:lnTo>
                    <a:lnTo>
                      <a:pt x="3113" y="1834"/>
                    </a:lnTo>
                    <a:lnTo>
                      <a:pt x="3120" y="1797"/>
                    </a:lnTo>
                    <a:lnTo>
                      <a:pt x="3127" y="1762"/>
                    </a:lnTo>
                    <a:lnTo>
                      <a:pt x="3133" y="1726"/>
                    </a:lnTo>
                    <a:lnTo>
                      <a:pt x="3138" y="1690"/>
                    </a:lnTo>
                    <a:lnTo>
                      <a:pt x="3142" y="1654"/>
                    </a:lnTo>
                    <a:lnTo>
                      <a:pt x="3146" y="1618"/>
                    </a:lnTo>
                    <a:lnTo>
                      <a:pt x="3148" y="1582"/>
                    </a:lnTo>
                    <a:lnTo>
                      <a:pt x="3150" y="1545"/>
                    </a:lnTo>
                    <a:lnTo>
                      <a:pt x="3152" y="1509"/>
                    </a:lnTo>
                    <a:lnTo>
                      <a:pt x="3152" y="1473"/>
                    </a:lnTo>
                    <a:lnTo>
                      <a:pt x="3150" y="1436"/>
                    </a:lnTo>
                    <a:lnTo>
                      <a:pt x="3149" y="1400"/>
                    </a:lnTo>
                    <a:lnTo>
                      <a:pt x="3147" y="1363"/>
                    </a:lnTo>
                    <a:lnTo>
                      <a:pt x="3143" y="1327"/>
                    </a:lnTo>
                    <a:lnTo>
                      <a:pt x="3139" y="1291"/>
                    </a:lnTo>
                    <a:lnTo>
                      <a:pt x="3134" y="1255"/>
                    </a:lnTo>
                    <a:lnTo>
                      <a:pt x="3128" y="1220"/>
                    </a:lnTo>
                    <a:lnTo>
                      <a:pt x="3122" y="1184"/>
                    </a:lnTo>
                    <a:lnTo>
                      <a:pt x="3114" y="1148"/>
                    </a:lnTo>
                    <a:lnTo>
                      <a:pt x="3106" y="1113"/>
                    </a:lnTo>
                    <a:lnTo>
                      <a:pt x="3098" y="1078"/>
                    </a:lnTo>
                    <a:lnTo>
                      <a:pt x="3087" y="1043"/>
                    </a:lnTo>
                    <a:lnTo>
                      <a:pt x="3077" y="1008"/>
                    </a:lnTo>
                    <a:lnTo>
                      <a:pt x="3065" y="973"/>
                    </a:lnTo>
                    <a:lnTo>
                      <a:pt x="3054" y="939"/>
                    </a:lnTo>
                    <a:lnTo>
                      <a:pt x="3041" y="905"/>
                    </a:lnTo>
                    <a:lnTo>
                      <a:pt x="3027" y="871"/>
                    </a:lnTo>
                    <a:lnTo>
                      <a:pt x="3012" y="838"/>
                    </a:lnTo>
                    <a:lnTo>
                      <a:pt x="2996" y="805"/>
                    </a:lnTo>
                    <a:lnTo>
                      <a:pt x="2980" y="772"/>
                    </a:lnTo>
                    <a:lnTo>
                      <a:pt x="2964" y="740"/>
                    </a:lnTo>
                    <a:lnTo>
                      <a:pt x="2946" y="708"/>
                    </a:lnTo>
                    <a:lnTo>
                      <a:pt x="2928" y="677"/>
                    </a:lnTo>
                    <a:lnTo>
                      <a:pt x="2909" y="646"/>
                    </a:lnTo>
                    <a:lnTo>
                      <a:pt x="2889" y="616"/>
                    </a:lnTo>
                    <a:lnTo>
                      <a:pt x="2868" y="585"/>
                    </a:lnTo>
                    <a:lnTo>
                      <a:pt x="2847" y="556"/>
                    </a:lnTo>
                    <a:lnTo>
                      <a:pt x="2826" y="527"/>
                    </a:lnTo>
                    <a:lnTo>
                      <a:pt x="2803" y="498"/>
                    </a:lnTo>
                    <a:lnTo>
                      <a:pt x="2781" y="470"/>
                    </a:lnTo>
                    <a:lnTo>
                      <a:pt x="2756" y="443"/>
                    </a:lnTo>
                    <a:lnTo>
                      <a:pt x="2732" y="415"/>
                    </a:lnTo>
                    <a:lnTo>
                      <a:pt x="2707" y="389"/>
                    </a:lnTo>
                    <a:lnTo>
                      <a:pt x="2681" y="364"/>
                    </a:lnTo>
                    <a:lnTo>
                      <a:pt x="2656" y="338"/>
                    </a:lnTo>
                    <a:lnTo>
                      <a:pt x="2629" y="313"/>
                    </a:lnTo>
                    <a:lnTo>
                      <a:pt x="2601" y="289"/>
                    </a:lnTo>
                    <a:lnTo>
                      <a:pt x="2573" y="266"/>
                    </a:lnTo>
                    <a:lnTo>
                      <a:pt x="2545" y="243"/>
                    </a:lnTo>
                    <a:lnTo>
                      <a:pt x="2516" y="221"/>
                    </a:lnTo>
                    <a:lnTo>
                      <a:pt x="2487" y="200"/>
                    </a:lnTo>
                    <a:lnTo>
                      <a:pt x="2457" y="179"/>
                    </a:lnTo>
                    <a:lnTo>
                      <a:pt x="2427" y="159"/>
                    </a:lnTo>
                    <a:lnTo>
                      <a:pt x="2396" y="140"/>
                    </a:lnTo>
                    <a:lnTo>
                      <a:pt x="2364" y="121"/>
                    </a:lnTo>
                    <a:lnTo>
                      <a:pt x="2333" y="103"/>
                    </a:lnTo>
                    <a:lnTo>
                      <a:pt x="2301" y="86"/>
                    </a:lnTo>
                    <a:lnTo>
                      <a:pt x="2268" y="70"/>
                    </a:lnTo>
                    <a:lnTo>
                      <a:pt x="2236" y="54"/>
                    </a:lnTo>
                    <a:lnTo>
                      <a:pt x="2202" y="39"/>
                    </a:lnTo>
                    <a:lnTo>
                      <a:pt x="2169" y="25"/>
                    </a:lnTo>
                    <a:lnTo>
                      <a:pt x="2135" y="12"/>
                    </a:lnTo>
                    <a:lnTo>
                      <a:pt x="2100" y="0"/>
                    </a:lnTo>
                  </a:path>
                </a:pathLst>
              </a:custGeom>
              <a:noFill/>
              <a:ln w="38100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直接连接符 271">
                <a:extLst>
                  <a:ext uri="{FF2B5EF4-FFF2-40B4-BE49-F238E27FC236}">
                    <a16:creationId xmlns:a16="http://schemas.microsoft.com/office/drawing/2014/main" id="{D6C37FFD-31D1-3A14-C19D-2FE50D69992A}"/>
                  </a:ext>
                </a:extLst>
              </p:cNvPr>
              <p:cNvSpPr/>
              <p:nvPr/>
            </p:nvSpPr>
            <p:spPr>
              <a:xfrm flipV="1">
                <a:off x="2319" y="2689"/>
                <a:ext cx="0" cy="10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直接连接符 272">
                <a:extLst>
                  <a:ext uri="{FF2B5EF4-FFF2-40B4-BE49-F238E27FC236}">
                    <a16:creationId xmlns:a16="http://schemas.microsoft.com/office/drawing/2014/main" id="{16611013-6D73-1710-00FA-95B4D91DE644}"/>
                  </a:ext>
                </a:extLst>
              </p:cNvPr>
              <p:cNvSpPr/>
              <p:nvPr/>
            </p:nvSpPr>
            <p:spPr>
              <a:xfrm flipV="1">
                <a:off x="2599" y="2689"/>
                <a:ext cx="0" cy="10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直接连接符 273">
                <a:extLst>
                  <a:ext uri="{FF2B5EF4-FFF2-40B4-BE49-F238E27FC236}">
                    <a16:creationId xmlns:a16="http://schemas.microsoft.com/office/drawing/2014/main" id="{AFE77BE2-9F96-179E-0960-B15977F7D6B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9" y="2689"/>
                <a:ext cx="280" cy="2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83" name="直接连接符 282">
            <a:extLst>
              <a:ext uri="{FF2B5EF4-FFF2-40B4-BE49-F238E27FC236}">
                <a16:creationId xmlns:a16="http://schemas.microsoft.com/office/drawing/2014/main" id="{FC8C1C97-ACDE-A57C-AD43-B79537342A36}"/>
              </a:ext>
            </a:extLst>
          </p:cNvPr>
          <p:cNvSpPr>
            <a:spLocks noChangeAspect="1"/>
          </p:cNvSpPr>
          <p:nvPr/>
        </p:nvSpPr>
        <p:spPr>
          <a:xfrm>
            <a:off x="4089127" y="4484596"/>
            <a:ext cx="3175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84" name="组合 283">
            <a:extLst>
              <a:ext uri="{FF2B5EF4-FFF2-40B4-BE49-F238E27FC236}">
                <a16:creationId xmlns:a16="http://schemas.microsoft.com/office/drawing/2014/main" id="{B029CF94-BA6B-38E5-8A1D-64DCA76AA9CA}"/>
              </a:ext>
            </a:extLst>
          </p:cNvPr>
          <p:cNvGrpSpPr/>
          <p:nvPr/>
        </p:nvGrpSpPr>
        <p:grpSpPr>
          <a:xfrm>
            <a:off x="3357289" y="4846546"/>
            <a:ext cx="1025525" cy="855662"/>
            <a:chOff x="2138" y="2917"/>
            <a:chExt cx="646" cy="539"/>
          </a:xfrm>
        </p:grpSpPr>
        <p:sp>
          <p:nvSpPr>
            <p:cNvPr id="285" name="任意多边形 368861">
              <a:extLst>
                <a:ext uri="{FF2B5EF4-FFF2-40B4-BE49-F238E27FC236}">
                  <a16:creationId xmlns:a16="http://schemas.microsoft.com/office/drawing/2014/main" id="{06D4057A-DF9E-5A73-7F1E-DE71AE4557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8" y="3368"/>
              <a:ext cx="97" cy="86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277" y="0"/>
                  </a:moveTo>
                  <a:lnTo>
                    <a:pt x="367" y="108"/>
                  </a:lnTo>
                  <a:lnTo>
                    <a:pt x="0" y="323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任意多边形 368862">
              <a:extLst>
                <a:ext uri="{FF2B5EF4-FFF2-40B4-BE49-F238E27FC236}">
                  <a16:creationId xmlns:a16="http://schemas.microsoft.com/office/drawing/2014/main" id="{859C03C5-6EEB-D739-E7F9-0EDFD674B7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5" y="2917"/>
              <a:ext cx="97" cy="85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0" y="215"/>
                  </a:moveTo>
                  <a:lnTo>
                    <a:pt x="90" y="323"/>
                  </a:lnTo>
                  <a:lnTo>
                    <a:pt x="367" y="0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直接连接符 286">
              <a:extLst>
                <a:ext uri="{FF2B5EF4-FFF2-40B4-BE49-F238E27FC236}">
                  <a16:creationId xmlns:a16="http://schemas.microsoft.com/office/drawing/2014/main" id="{1F519888-FC8C-00A1-5C1F-4167A2F86C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2" y="2917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直接连接符 287">
              <a:extLst>
                <a:ext uri="{FF2B5EF4-FFF2-40B4-BE49-F238E27FC236}">
                  <a16:creationId xmlns:a16="http://schemas.microsoft.com/office/drawing/2014/main" id="{F5A7B9BB-ECCE-5445-CEFC-7F1F414586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8" y="3454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89" name="组合 288">
              <a:extLst>
                <a:ext uri="{FF2B5EF4-FFF2-40B4-BE49-F238E27FC236}">
                  <a16:creationId xmlns:a16="http://schemas.microsoft.com/office/drawing/2014/main" id="{27DC3B83-A260-BA18-3053-81CC83415A73}"/>
                </a:ext>
              </a:extLst>
            </p:cNvPr>
            <p:cNvGrpSpPr/>
            <p:nvPr/>
          </p:nvGrpSpPr>
          <p:grpSpPr>
            <a:xfrm>
              <a:off x="2138" y="2917"/>
              <a:ext cx="644" cy="537"/>
              <a:chOff x="2138" y="2917"/>
              <a:chExt cx="644" cy="537"/>
            </a:xfrm>
          </p:grpSpPr>
          <p:sp>
            <p:nvSpPr>
              <p:cNvPr id="290" name="直接连接符 289">
                <a:extLst>
                  <a:ext uri="{FF2B5EF4-FFF2-40B4-BE49-F238E27FC236}">
                    <a16:creationId xmlns:a16="http://schemas.microsoft.com/office/drawing/2014/main" id="{4B643B00-C302-17C6-9ED0-54438255B91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224" y="2988"/>
                <a:ext cx="472" cy="3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1" name="任意多边形 368867">
                <a:extLst>
                  <a:ext uri="{FF2B5EF4-FFF2-40B4-BE49-F238E27FC236}">
                    <a16:creationId xmlns:a16="http://schemas.microsoft.com/office/drawing/2014/main" id="{1FA9F923-5E74-CE69-9DE3-2E72DA0423C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8" y="3368"/>
                <a:ext cx="97" cy="86"/>
              </a:xfrm>
              <a:custGeom>
                <a:avLst/>
                <a:gdLst/>
                <a:ahLst/>
                <a:cxnLst/>
                <a:rect l="0" t="0" r="0" b="0"/>
                <a:pathLst>
                  <a:path w="367" h="323">
                    <a:moveTo>
                      <a:pt x="277" y="0"/>
                    </a:moveTo>
                    <a:lnTo>
                      <a:pt x="367" y="108"/>
                    </a:lnTo>
                    <a:lnTo>
                      <a:pt x="0" y="323"/>
                    </a:lnTo>
                    <a:lnTo>
                      <a:pt x="277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任意多边形 368868">
                <a:extLst>
                  <a:ext uri="{FF2B5EF4-FFF2-40B4-BE49-F238E27FC236}">
                    <a16:creationId xmlns:a16="http://schemas.microsoft.com/office/drawing/2014/main" id="{8CCC267C-72D6-46E7-426D-CAEE8378FE8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85" y="2917"/>
                <a:ext cx="97" cy="85"/>
              </a:xfrm>
              <a:custGeom>
                <a:avLst/>
                <a:gdLst/>
                <a:ahLst/>
                <a:cxnLst/>
                <a:rect l="0" t="0" r="0" b="0"/>
                <a:pathLst>
                  <a:path w="367" h="323">
                    <a:moveTo>
                      <a:pt x="0" y="215"/>
                    </a:moveTo>
                    <a:lnTo>
                      <a:pt x="90" y="323"/>
                    </a:lnTo>
                    <a:lnTo>
                      <a:pt x="367" y="0"/>
                    </a:lnTo>
                    <a:lnTo>
                      <a:pt x="0" y="215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文本框 292">
                <a:extLst>
                  <a:ext uri="{FF2B5EF4-FFF2-40B4-BE49-F238E27FC236}">
                    <a16:creationId xmlns:a16="http://schemas.microsoft.com/office/drawing/2014/main" id="{A0DA3FAC-FEE9-645E-6693-4ADBF309F465}"/>
                  </a:ext>
                </a:extLst>
              </p:cNvPr>
              <p:cNvSpPr txBox="1"/>
              <p:nvPr/>
            </p:nvSpPr>
            <p:spPr>
              <a:xfrm rot="-2751794">
                <a:off x="2409" y="2936"/>
                <a:ext cx="188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</a:p>
            </p:txBody>
          </p:sp>
        </p:grpSp>
      </p:grpSp>
      <p:sp>
        <p:nvSpPr>
          <p:cNvPr id="294" name="直接连接符 293">
            <a:extLst>
              <a:ext uri="{FF2B5EF4-FFF2-40B4-BE49-F238E27FC236}">
                <a16:creationId xmlns:a16="http://schemas.microsoft.com/office/drawing/2014/main" id="{51910FC6-B6F9-7016-4DE5-20146A7B42DD}"/>
              </a:ext>
            </a:extLst>
          </p:cNvPr>
          <p:cNvSpPr/>
          <p:nvPr/>
        </p:nvSpPr>
        <p:spPr>
          <a:xfrm>
            <a:off x="6665639" y="4367121"/>
            <a:ext cx="1588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5" name="直接连接符 294">
            <a:extLst>
              <a:ext uri="{FF2B5EF4-FFF2-40B4-BE49-F238E27FC236}">
                <a16:creationId xmlns:a16="http://schemas.microsoft.com/office/drawing/2014/main" id="{684F508A-1EC0-3753-68AF-17925DF88DCD}"/>
              </a:ext>
            </a:extLst>
          </p:cNvPr>
          <p:cNvSpPr/>
          <p:nvPr/>
        </p:nvSpPr>
        <p:spPr>
          <a:xfrm>
            <a:off x="7119664" y="4367121"/>
            <a:ext cx="1588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6" name="直接连接符 295">
            <a:extLst>
              <a:ext uri="{FF2B5EF4-FFF2-40B4-BE49-F238E27FC236}">
                <a16:creationId xmlns:a16="http://schemas.microsoft.com/office/drawing/2014/main" id="{583E8B55-7A31-564C-D383-C75D5729ADF8}"/>
              </a:ext>
            </a:extLst>
          </p:cNvPr>
          <p:cNvSpPr/>
          <p:nvPr/>
        </p:nvSpPr>
        <p:spPr>
          <a:xfrm>
            <a:off x="7119664" y="4367121"/>
            <a:ext cx="1588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7" name="任意多边形 368873">
            <a:extLst>
              <a:ext uri="{FF2B5EF4-FFF2-40B4-BE49-F238E27FC236}">
                <a16:creationId xmlns:a16="http://schemas.microsoft.com/office/drawing/2014/main" id="{2D9DD3B8-7E8E-8FDD-134F-AC36D8252F0E}"/>
              </a:ext>
            </a:extLst>
          </p:cNvPr>
          <p:cNvSpPr/>
          <p:nvPr/>
        </p:nvSpPr>
        <p:spPr>
          <a:xfrm>
            <a:off x="6665639" y="4489358"/>
            <a:ext cx="454025" cy="38100"/>
          </a:xfrm>
          <a:custGeom>
            <a:avLst/>
            <a:gdLst/>
            <a:ahLst/>
            <a:cxnLst/>
            <a:rect l="0" t="0" r="0" b="0"/>
            <a:pathLst>
              <a:path w="2002" h="171">
                <a:moveTo>
                  <a:pt x="2002" y="171"/>
                </a:moveTo>
                <a:lnTo>
                  <a:pt x="1965" y="158"/>
                </a:lnTo>
                <a:lnTo>
                  <a:pt x="1928" y="147"/>
                </a:lnTo>
                <a:lnTo>
                  <a:pt x="1890" y="134"/>
                </a:lnTo>
                <a:lnTo>
                  <a:pt x="1853" y="123"/>
                </a:lnTo>
                <a:lnTo>
                  <a:pt x="1816" y="112"/>
                </a:lnTo>
                <a:lnTo>
                  <a:pt x="1777" y="101"/>
                </a:lnTo>
                <a:lnTo>
                  <a:pt x="1740" y="92"/>
                </a:lnTo>
                <a:lnTo>
                  <a:pt x="1701" y="82"/>
                </a:lnTo>
                <a:lnTo>
                  <a:pt x="1663" y="73"/>
                </a:lnTo>
                <a:lnTo>
                  <a:pt x="1624" y="65"/>
                </a:lnTo>
                <a:lnTo>
                  <a:pt x="1586" y="57"/>
                </a:lnTo>
                <a:lnTo>
                  <a:pt x="1547" y="50"/>
                </a:lnTo>
                <a:lnTo>
                  <a:pt x="1509" y="43"/>
                </a:lnTo>
                <a:lnTo>
                  <a:pt x="1470" y="36"/>
                </a:lnTo>
                <a:lnTo>
                  <a:pt x="1432" y="30"/>
                </a:lnTo>
                <a:lnTo>
                  <a:pt x="1392" y="25"/>
                </a:lnTo>
                <a:lnTo>
                  <a:pt x="1354" y="21"/>
                </a:lnTo>
                <a:lnTo>
                  <a:pt x="1315" y="16"/>
                </a:lnTo>
                <a:lnTo>
                  <a:pt x="1276" y="12"/>
                </a:lnTo>
                <a:lnTo>
                  <a:pt x="1237" y="9"/>
                </a:lnTo>
                <a:lnTo>
                  <a:pt x="1197" y="5"/>
                </a:lnTo>
                <a:lnTo>
                  <a:pt x="1158" y="3"/>
                </a:lnTo>
                <a:lnTo>
                  <a:pt x="1119" y="2"/>
                </a:lnTo>
                <a:lnTo>
                  <a:pt x="1080" y="1"/>
                </a:lnTo>
                <a:lnTo>
                  <a:pt x="1040" y="0"/>
                </a:lnTo>
                <a:lnTo>
                  <a:pt x="1001" y="0"/>
                </a:lnTo>
                <a:lnTo>
                  <a:pt x="962" y="0"/>
                </a:lnTo>
                <a:lnTo>
                  <a:pt x="923" y="1"/>
                </a:lnTo>
                <a:lnTo>
                  <a:pt x="884" y="2"/>
                </a:lnTo>
                <a:lnTo>
                  <a:pt x="844" y="3"/>
                </a:lnTo>
                <a:lnTo>
                  <a:pt x="805" y="5"/>
                </a:lnTo>
                <a:lnTo>
                  <a:pt x="766" y="9"/>
                </a:lnTo>
                <a:lnTo>
                  <a:pt x="727" y="12"/>
                </a:lnTo>
                <a:lnTo>
                  <a:pt x="688" y="16"/>
                </a:lnTo>
                <a:lnTo>
                  <a:pt x="649" y="21"/>
                </a:lnTo>
                <a:lnTo>
                  <a:pt x="609" y="25"/>
                </a:lnTo>
                <a:lnTo>
                  <a:pt x="571" y="30"/>
                </a:lnTo>
                <a:lnTo>
                  <a:pt x="532" y="36"/>
                </a:lnTo>
                <a:lnTo>
                  <a:pt x="493" y="43"/>
                </a:lnTo>
                <a:lnTo>
                  <a:pt x="454" y="50"/>
                </a:lnTo>
                <a:lnTo>
                  <a:pt x="416" y="57"/>
                </a:lnTo>
                <a:lnTo>
                  <a:pt x="377" y="65"/>
                </a:lnTo>
                <a:lnTo>
                  <a:pt x="339" y="73"/>
                </a:lnTo>
                <a:lnTo>
                  <a:pt x="301" y="82"/>
                </a:lnTo>
                <a:lnTo>
                  <a:pt x="263" y="92"/>
                </a:lnTo>
                <a:lnTo>
                  <a:pt x="224" y="101"/>
                </a:lnTo>
                <a:lnTo>
                  <a:pt x="187" y="112"/>
                </a:lnTo>
                <a:lnTo>
                  <a:pt x="150" y="123"/>
                </a:lnTo>
                <a:lnTo>
                  <a:pt x="111" y="134"/>
                </a:lnTo>
                <a:lnTo>
                  <a:pt x="74" y="147"/>
                </a:lnTo>
                <a:lnTo>
                  <a:pt x="37" y="158"/>
                </a:lnTo>
                <a:lnTo>
                  <a:pt x="0" y="171"/>
                </a:lnTo>
              </a:path>
            </a:pathLst>
          </a:custGeom>
          <a:noFill/>
          <a:ln w="1905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8" name="直接连接符 297">
            <a:extLst>
              <a:ext uri="{FF2B5EF4-FFF2-40B4-BE49-F238E27FC236}">
                <a16:creationId xmlns:a16="http://schemas.microsoft.com/office/drawing/2014/main" id="{316469E1-AA95-E552-4ABF-6EDABD36FB32}"/>
              </a:ext>
            </a:extLst>
          </p:cNvPr>
          <p:cNvSpPr/>
          <p:nvPr/>
        </p:nvSpPr>
        <p:spPr>
          <a:xfrm>
            <a:off x="6665639" y="4367121"/>
            <a:ext cx="1588" cy="1587"/>
          </a:xfrm>
          <a:prstGeom prst="line">
            <a:avLst/>
          </a:prstGeom>
          <a:ln w="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9" name="直接连接符 298">
            <a:extLst>
              <a:ext uri="{FF2B5EF4-FFF2-40B4-BE49-F238E27FC236}">
                <a16:creationId xmlns:a16="http://schemas.microsoft.com/office/drawing/2014/main" id="{B54BD5D8-3699-8DF4-273A-81E61A95034F}"/>
              </a:ext>
            </a:extLst>
          </p:cNvPr>
          <p:cNvSpPr/>
          <p:nvPr/>
        </p:nvSpPr>
        <p:spPr>
          <a:xfrm>
            <a:off x="6892652" y="4489358"/>
            <a:ext cx="1587" cy="1588"/>
          </a:xfrm>
          <a:prstGeom prst="line">
            <a:avLst/>
          </a:prstGeom>
          <a:ln w="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00" name="组合 299">
            <a:extLst>
              <a:ext uri="{FF2B5EF4-FFF2-40B4-BE49-F238E27FC236}">
                <a16:creationId xmlns:a16="http://schemas.microsoft.com/office/drawing/2014/main" id="{CA5F00B1-ACE4-508B-A65F-AD7B1611FF23}"/>
              </a:ext>
            </a:extLst>
          </p:cNvPr>
          <p:cNvGrpSpPr/>
          <p:nvPr/>
        </p:nvGrpSpPr>
        <p:grpSpPr>
          <a:xfrm>
            <a:off x="5575027" y="3644808"/>
            <a:ext cx="1317625" cy="1298575"/>
            <a:chOff x="3535" y="2160"/>
            <a:chExt cx="830" cy="818"/>
          </a:xfrm>
        </p:grpSpPr>
        <p:sp>
          <p:nvSpPr>
            <p:cNvPr id="301" name="直接连接符 300">
              <a:extLst>
                <a:ext uri="{FF2B5EF4-FFF2-40B4-BE49-F238E27FC236}">
                  <a16:creationId xmlns:a16="http://schemas.microsoft.com/office/drawing/2014/main" id="{5E5AB469-66F4-6EC3-10E6-B4493105E404}"/>
                </a:ext>
              </a:extLst>
            </p:cNvPr>
            <p:cNvSpPr/>
            <p:nvPr/>
          </p:nvSpPr>
          <p:spPr>
            <a:xfrm flipH="1">
              <a:off x="3691" y="2615"/>
              <a:ext cx="531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直接连接符 301">
              <a:extLst>
                <a:ext uri="{FF2B5EF4-FFF2-40B4-BE49-F238E27FC236}">
                  <a16:creationId xmlns:a16="http://schemas.microsoft.com/office/drawing/2014/main" id="{C610C6F7-8144-5B5D-52F1-9DFB0D1E8F87}"/>
                </a:ext>
              </a:extLst>
            </p:cNvPr>
            <p:cNvSpPr/>
            <p:nvPr/>
          </p:nvSpPr>
          <p:spPr>
            <a:xfrm flipH="1">
              <a:off x="3691" y="2692"/>
              <a:ext cx="674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03" name="组合 302">
              <a:extLst>
                <a:ext uri="{FF2B5EF4-FFF2-40B4-BE49-F238E27FC236}">
                  <a16:creationId xmlns:a16="http://schemas.microsoft.com/office/drawing/2014/main" id="{A6354756-57E0-4419-B492-73E09F888B41}"/>
                </a:ext>
              </a:extLst>
            </p:cNvPr>
            <p:cNvGrpSpPr/>
            <p:nvPr/>
          </p:nvGrpSpPr>
          <p:grpSpPr>
            <a:xfrm>
              <a:off x="3535" y="2160"/>
              <a:ext cx="252" cy="818"/>
              <a:chOff x="3535" y="2160"/>
              <a:chExt cx="252" cy="818"/>
            </a:xfrm>
          </p:grpSpPr>
          <p:sp>
            <p:nvSpPr>
              <p:cNvPr id="304" name="直接连接符 303">
                <a:extLst>
                  <a:ext uri="{FF2B5EF4-FFF2-40B4-BE49-F238E27FC236}">
                    <a16:creationId xmlns:a16="http://schemas.microsoft.com/office/drawing/2014/main" id="{6537C59D-AFF7-6981-F3F7-06DD93EFB097}"/>
                  </a:ext>
                </a:extLst>
              </p:cNvPr>
              <p:cNvSpPr/>
              <p:nvPr/>
            </p:nvSpPr>
            <p:spPr>
              <a:xfrm>
                <a:off x="3763" y="2835"/>
                <a:ext cx="1" cy="143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直接连接符 304">
                <a:extLst>
                  <a:ext uri="{FF2B5EF4-FFF2-40B4-BE49-F238E27FC236}">
                    <a16:creationId xmlns:a16="http://schemas.microsoft.com/office/drawing/2014/main" id="{A92D9D04-A047-4B6F-33E6-220D8CFFA06A}"/>
                  </a:ext>
                </a:extLst>
              </p:cNvPr>
              <p:cNvSpPr/>
              <p:nvPr/>
            </p:nvSpPr>
            <p:spPr>
              <a:xfrm flipV="1">
                <a:off x="3763" y="2160"/>
                <a:ext cx="1" cy="312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6" name="直接连接符 305">
                <a:extLst>
                  <a:ext uri="{FF2B5EF4-FFF2-40B4-BE49-F238E27FC236}">
                    <a16:creationId xmlns:a16="http://schemas.microsoft.com/office/drawing/2014/main" id="{AD1B5A19-4620-E2F0-1365-1C501D10F164}"/>
                  </a:ext>
                </a:extLst>
              </p:cNvPr>
              <p:cNvSpPr/>
              <p:nvPr/>
            </p:nvSpPr>
            <p:spPr>
              <a:xfrm flipV="1">
                <a:off x="3763" y="2615"/>
                <a:ext cx="1" cy="77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7" name="任意多边形 368883">
                <a:extLst>
                  <a:ext uri="{FF2B5EF4-FFF2-40B4-BE49-F238E27FC236}">
                    <a16:creationId xmlns:a16="http://schemas.microsoft.com/office/drawing/2014/main" id="{C7380FBD-9FAD-AF53-6D4D-3390AF1AFD7E}"/>
                  </a:ext>
                </a:extLst>
              </p:cNvPr>
              <p:cNvSpPr/>
              <p:nvPr/>
            </p:nvSpPr>
            <p:spPr>
              <a:xfrm>
                <a:off x="3739" y="2692"/>
                <a:ext cx="48" cy="143"/>
              </a:xfrm>
              <a:custGeom>
                <a:avLst/>
                <a:gdLst/>
                <a:ahLst/>
                <a:cxnLst/>
                <a:rect l="0" t="0" r="0" b="0"/>
                <a:pathLst>
                  <a:path w="334" h="1002">
                    <a:moveTo>
                      <a:pt x="0" y="1002"/>
                    </a:moveTo>
                    <a:lnTo>
                      <a:pt x="334" y="1002"/>
                    </a:lnTo>
                    <a:lnTo>
                      <a:pt x="167" y="0"/>
                    </a:lnTo>
                    <a:lnTo>
                      <a:pt x="0" y="100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任意多边形 368884">
                <a:extLst>
                  <a:ext uri="{FF2B5EF4-FFF2-40B4-BE49-F238E27FC236}">
                    <a16:creationId xmlns:a16="http://schemas.microsoft.com/office/drawing/2014/main" id="{8EB8CCCA-35BA-67EC-60BA-D426EAFD12F3}"/>
                  </a:ext>
                </a:extLst>
              </p:cNvPr>
              <p:cNvSpPr/>
              <p:nvPr/>
            </p:nvSpPr>
            <p:spPr>
              <a:xfrm>
                <a:off x="3739" y="2692"/>
                <a:ext cx="48" cy="143"/>
              </a:xfrm>
              <a:custGeom>
                <a:avLst/>
                <a:gdLst/>
                <a:ahLst/>
                <a:cxnLst/>
                <a:rect l="0" t="0" r="0" b="0"/>
                <a:pathLst>
                  <a:path w="334" h="1002">
                    <a:moveTo>
                      <a:pt x="0" y="1002"/>
                    </a:moveTo>
                    <a:lnTo>
                      <a:pt x="334" y="1002"/>
                    </a:lnTo>
                    <a:lnTo>
                      <a:pt x="167" y="0"/>
                    </a:lnTo>
                    <a:lnTo>
                      <a:pt x="0" y="1002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任意多边形 368885">
                <a:extLst>
                  <a:ext uri="{FF2B5EF4-FFF2-40B4-BE49-F238E27FC236}">
                    <a16:creationId xmlns:a16="http://schemas.microsoft.com/office/drawing/2014/main" id="{ABB57AD8-0C0A-FB24-846C-D3846B76AC9E}"/>
                  </a:ext>
                </a:extLst>
              </p:cNvPr>
              <p:cNvSpPr/>
              <p:nvPr/>
            </p:nvSpPr>
            <p:spPr>
              <a:xfrm>
                <a:off x="3739" y="2472"/>
                <a:ext cx="48" cy="143"/>
              </a:xfrm>
              <a:custGeom>
                <a:avLst/>
                <a:gdLst/>
                <a:ahLst/>
                <a:cxnLst/>
                <a:rect l="0" t="0" r="0" b="0"/>
                <a:pathLst>
                  <a:path w="334" h="1002">
                    <a:moveTo>
                      <a:pt x="0" y="0"/>
                    </a:moveTo>
                    <a:lnTo>
                      <a:pt x="334" y="0"/>
                    </a:lnTo>
                    <a:lnTo>
                      <a:pt x="167" y="10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0" name="任意多边形 368886">
                <a:extLst>
                  <a:ext uri="{FF2B5EF4-FFF2-40B4-BE49-F238E27FC236}">
                    <a16:creationId xmlns:a16="http://schemas.microsoft.com/office/drawing/2014/main" id="{9C600DD5-275B-074C-7D28-3952C8572454}"/>
                  </a:ext>
                </a:extLst>
              </p:cNvPr>
              <p:cNvSpPr/>
              <p:nvPr/>
            </p:nvSpPr>
            <p:spPr>
              <a:xfrm>
                <a:off x="3739" y="2472"/>
                <a:ext cx="48" cy="143"/>
              </a:xfrm>
              <a:custGeom>
                <a:avLst/>
                <a:gdLst/>
                <a:ahLst/>
                <a:cxnLst/>
                <a:rect l="0" t="0" r="0" b="0"/>
                <a:pathLst>
                  <a:path w="334" h="1002">
                    <a:moveTo>
                      <a:pt x="0" y="0"/>
                    </a:moveTo>
                    <a:lnTo>
                      <a:pt x="334" y="0"/>
                    </a:lnTo>
                    <a:lnTo>
                      <a:pt x="167" y="1002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1" name="直接连接符 310">
                <a:extLst>
                  <a:ext uri="{FF2B5EF4-FFF2-40B4-BE49-F238E27FC236}">
                    <a16:creationId xmlns:a16="http://schemas.microsoft.com/office/drawing/2014/main" id="{2D2B26B3-C820-76B1-F14D-27EF944C8EFA}"/>
                  </a:ext>
                </a:extLst>
              </p:cNvPr>
              <p:cNvSpPr/>
              <p:nvPr/>
            </p:nvSpPr>
            <p:spPr>
              <a:xfrm>
                <a:off x="3763" y="2692"/>
                <a:ext cx="1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2" name="文本框 311">
                <a:extLst>
                  <a:ext uri="{FF2B5EF4-FFF2-40B4-BE49-F238E27FC236}">
                    <a16:creationId xmlns:a16="http://schemas.microsoft.com/office/drawing/2014/main" id="{99C05B96-67AA-F81C-5EF9-9BCC5E0863C3}"/>
                  </a:ext>
                </a:extLst>
              </p:cNvPr>
              <p:cNvSpPr txBox="1"/>
              <p:nvPr/>
            </p:nvSpPr>
            <p:spPr>
              <a:xfrm rot="-5400000">
                <a:off x="3548" y="2311"/>
                <a:ext cx="204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t</a:t>
                </a:r>
                <a:r>
                  <a:rPr kumimoji="0" lang="en-US" altLang="zh-CN" sz="1800" b="0" i="1" u="none" strike="noStrike" kern="0" cap="none" spc="0" normalizeH="0" baseline="-2500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313" name="组合 312">
            <a:extLst>
              <a:ext uri="{FF2B5EF4-FFF2-40B4-BE49-F238E27FC236}">
                <a16:creationId xmlns:a16="http://schemas.microsoft.com/office/drawing/2014/main" id="{38EBA290-EFA9-5C3F-BCC5-75ACB06959BB}"/>
              </a:ext>
            </a:extLst>
          </p:cNvPr>
          <p:cNvGrpSpPr/>
          <p:nvPr/>
        </p:nvGrpSpPr>
        <p:grpSpPr>
          <a:xfrm>
            <a:off x="5940152" y="3633696"/>
            <a:ext cx="2328862" cy="2400300"/>
            <a:chOff x="3765" y="2153"/>
            <a:chExt cx="1467" cy="1512"/>
          </a:xfrm>
        </p:grpSpPr>
        <p:grpSp>
          <p:nvGrpSpPr>
            <p:cNvPr id="314" name="组合 313">
              <a:extLst>
                <a:ext uri="{FF2B5EF4-FFF2-40B4-BE49-F238E27FC236}">
                  <a16:creationId xmlns:a16="http://schemas.microsoft.com/office/drawing/2014/main" id="{88098D65-3D1C-DC17-4C98-C461A8AFA049}"/>
                </a:ext>
              </a:extLst>
            </p:cNvPr>
            <p:cNvGrpSpPr/>
            <p:nvPr/>
          </p:nvGrpSpPr>
          <p:grpSpPr>
            <a:xfrm>
              <a:off x="3765" y="2520"/>
              <a:ext cx="1201" cy="1145"/>
              <a:chOff x="3765" y="2520"/>
              <a:chExt cx="1201" cy="1145"/>
            </a:xfrm>
          </p:grpSpPr>
          <p:sp>
            <p:nvSpPr>
              <p:cNvPr id="347" name="直接连接符 346">
                <a:extLst>
                  <a:ext uri="{FF2B5EF4-FFF2-40B4-BE49-F238E27FC236}">
                    <a16:creationId xmlns:a16="http://schemas.microsoft.com/office/drawing/2014/main" id="{338E9303-0AD0-DF56-CEF1-45163E0BC44E}"/>
                  </a:ext>
                </a:extLst>
              </p:cNvPr>
              <p:cNvSpPr/>
              <p:nvPr/>
            </p:nvSpPr>
            <p:spPr>
              <a:xfrm>
                <a:off x="4222" y="2615"/>
                <a:ext cx="286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48" name="组合 347">
                <a:extLst>
                  <a:ext uri="{FF2B5EF4-FFF2-40B4-BE49-F238E27FC236}">
                    <a16:creationId xmlns:a16="http://schemas.microsoft.com/office/drawing/2014/main" id="{839409FE-2B38-572E-218C-BC2292E2019D}"/>
                  </a:ext>
                </a:extLst>
              </p:cNvPr>
              <p:cNvGrpSpPr/>
              <p:nvPr/>
            </p:nvGrpSpPr>
            <p:grpSpPr>
              <a:xfrm>
                <a:off x="3765" y="2520"/>
                <a:ext cx="1201" cy="1145"/>
                <a:chOff x="3765" y="2520"/>
                <a:chExt cx="1201" cy="1145"/>
              </a:xfrm>
            </p:grpSpPr>
            <p:sp>
              <p:nvSpPr>
                <p:cNvPr id="351" name="任意多边形 368893">
                  <a:extLst>
                    <a:ext uri="{FF2B5EF4-FFF2-40B4-BE49-F238E27FC236}">
                      <a16:creationId xmlns:a16="http://schemas.microsoft.com/office/drawing/2014/main" id="{70EF202B-4C4C-0F58-E13D-0CC673F80F77}"/>
                    </a:ext>
                  </a:extLst>
                </p:cNvPr>
                <p:cNvSpPr/>
                <p:nvPr/>
              </p:nvSpPr>
              <p:spPr>
                <a:xfrm>
                  <a:off x="3936" y="2716"/>
                  <a:ext cx="858" cy="83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006" h="5840">
                      <a:moveTo>
                        <a:pt x="2002" y="0"/>
                      </a:moveTo>
                      <a:lnTo>
                        <a:pt x="1932" y="26"/>
                      </a:lnTo>
                      <a:lnTo>
                        <a:pt x="1862" y="54"/>
                      </a:lnTo>
                      <a:lnTo>
                        <a:pt x="1794" y="83"/>
                      </a:lnTo>
                      <a:lnTo>
                        <a:pt x="1726" y="114"/>
                      </a:lnTo>
                      <a:lnTo>
                        <a:pt x="1658" y="147"/>
                      </a:lnTo>
                      <a:lnTo>
                        <a:pt x="1592" y="181"/>
                      </a:lnTo>
                      <a:lnTo>
                        <a:pt x="1526" y="217"/>
                      </a:lnTo>
                      <a:lnTo>
                        <a:pt x="1461" y="254"/>
                      </a:lnTo>
                      <a:lnTo>
                        <a:pt x="1398" y="294"/>
                      </a:lnTo>
                      <a:lnTo>
                        <a:pt x="1335" y="335"/>
                      </a:lnTo>
                      <a:lnTo>
                        <a:pt x="1273" y="377"/>
                      </a:lnTo>
                      <a:lnTo>
                        <a:pt x="1213" y="421"/>
                      </a:lnTo>
                      <a:lnTo>
                        <a:pt x="1153" y="467"/>
                      </a:lnTo>
                      <a:lnTo>
                        <a:pt x="1095" y="513"/>
                      </a:lnTo>
                      <a:lnTo>
                        <a:pt x="1038" y="561"/>
                      </a:lnTo>
                      <a:lnTo>
                        <a:pt x="982" y="611"/>
                      </a:lnTo>
                      <a:lnTo>
                        <a:pt x="927" y="662"/>
                      </a:lnTo>
                      <a:lnTo>
                        <a:pt x="873" y="714"/>
                      </a:lnTo>
                      <a:lnTo>
                        <a:pt x="822" y="768"/>
                      </a:lnTo>
                      <a:lnTo>
                        <a:pt x="770" y="824"/>
                      </a:lnTo>
                      <a:lnTo>
                        <a:pt x="721" y="880"/>
                      </a:lnTo>
                      <a:lnTo>
                        <a:pt x="674" y="937"/>
                      </a:lnTo>
                      <a:lnTo>
                        <a:pt x="627" y="995"/>
                      </a:lnTo>
                      <a:lnTo>
                        <a:pt x="583" y="1056"/>
                      </a:lnTo>
                      <a:lnTo>
                        <a:pt x="538" y="1117"/>
                      </a:lnTo>
                      <a:lnTo>
                        <a:pt x="496" y="1178"/>
                      </a:lnTo>
                      <a:lnTo>
                        <a:pt x="457" y="1241"/>
                      </a:lnTo>
                      <a:lnTo>
                        <a:pt x="417" y="1306"/>
                      </a:lnTo>
                      <a:lnTo>
                        <a:pt x="380" y="1370"/>
                      </a:lnTo>
                      <a:lnTo>
                        <a:pt x="345" y="1436"/>
                      </a:lnTo>
                      <a:lnTo>
                        <a:pt x="311" y="1503"/>
                      </a:lnTo>
                      <a:lnTo>
                        <a:pt x="278" y="1570"/>
                      </a:lnTo>
                      <a:lnTo>
                        <a:pt x="248" y="1638"/>
                      </a:lnTo>
                      <a:lnTo>
                        <a:pt x="219" y="1708"/>
                      </a:lnTo>
                      <a:lnTo>
                        <a:pt x="192" y="1777"/>
                      </a:lnTo>
                      <a:lnTo>
                        <a:pt x="166" y="1848"/>
                      </a:lnTo>
                      <a:lnTo>
                        <a:pt x="143" y="1919"/>
                      </a:lnTo>
                      <a:lnTo>
                        <a:pt x="121" y="1990"/>
                      </a:lnTo>
                      <a:lnTo>
                        <a:pt x="101" y="2063"/>
                      </a:lnTo>
                      <a:lnTo>
                        <a:pt x="82" y="2135"/>
                      </a:lnTo>
                      <a:lnTo>
                        <a:pt x="66" y="2209"/>
                      </a:lnTo>
                      <a:lnTo>
                        <a:pt x="51" y="2282"/>
                      </a:lnTo>
                      <a:lnTo>
                        <a:pt x="38" y="2356"/>
                      </a:lnTo>
                      <a:lnTo>
                        <a:pt x="27" y="2429"/>
                      </a:lnTo>
                      <a:lnTo>
                        <a:pt x="18" y="2504"/>
                      </a:lnTo>
                      <a:lnTo>
                        <a:pt x="11" y="2578"/>
                      </a:lnTo>
                      <a:lnTo>
                        <a:pt x="5" y="2653"/>
                      </a:lnTo>
                      <a:lnTo>
                        <a:pt x="2" y="2728"/>
                      </a:lnTo>
                      <a:lnTo>
                        <a:pt x="0" y="2802"/>
                      </a:lnTo>
                      <a:lnTo>
                        <a:pt x="0" y="2877"/>
                      </a:lnTo>
                      <a:lnTo>
                        <a:pt x="2" y="2952"/>
                      </a:lnTo>
                      <a:lnTo>
                        <a:pt x="6" y="3026"/>
                      </a:lnTo>
                      <a:lnTo>
                        <a:pt x="12" y="3101"/>
                      </a:lnTo>
                      <a:lnTo>
                        <a:pt x="19" y="3176"/>
                      </a:lnTo>
                      <a:lnTo>
                        <a:pt x="28" y="3250"/>
                      </a:lnTo>
                      <a:lnTo>
                        <a:pt x="40" y="3324"/>
                      </a:lnTo>
                      <a:lnTo>
                        <a:pt x="53" y="3399"/>
                      </a:lnTo>
                      <a:lnTo>
                        <a:pt x="68" y="3471"/>
                      </a:lnTo>
                      <a:lnTo>
                        <a:pt x="84" y="3544"/>
                      </a:lnTo>
                      <a:lnTo>
                        <a:pt x="103" y="3617"/>
                      </a:lnTo>
                      <a:lnTo>
                        <a:pt x="124" y="3689"/>
                      </a:lnTo>
                      <a:lnTo>
                        <a:pt x="146" y="3760"/>
                      </a:lnTo>
                      <a:lnTo>
                        <a:pt x="170" y="3831"/>
                      </a:lnTo>
                      <a:lnTo>
                        <a:pt x="195" y="3901"/>
                      </a:lnTo>
                      <a:lnTo>
                        <a:pt x="223" y="3971"/>
                      </a:lnTo>
                      <a:lnTo>
                        <a:pt x="252" y="4040"/>
                      </a:lnTo>
                      <a:lnTo>
                        <a:pt x="283" y="4108"/>
                      </a:lnTo>
                      <a:lnTo>
                        <a:pt x="315" y="4176"/>
                      </a:lnTo>
                      <a:lnTo>
                        <a:pt x="349" y="4242"/>
                      </a:lnTo>
                      <a:lnTo>
                        <a:pt x="385" y="4309"/>
                      </a:lnTo>
                      <a:lnTo>
                        <a:pt x="423" y="4373"/>
                      </a:lnTo>
                      <a:lnTo>
                        <a:pt x="462" y="4437"/>
                      </a:lnTo>
                      <a:lnTo>
                        <a:pt x="502" y="4500"/>
                      </a:lnTo>
                      <a:lnTo>
                        <a:pt x="545" y="4562"/>
                      </a:lnTo>
                      <a:lnTo>
                        <a:pt x="588" y="4622"/>
                      </a:lnTo>
                      <a:lnTo>
                        <a:pt x="634" y="4682"/>
                      </a:lnTo>
                      <a:lnTo>
                        <a:pt x="681" y="4740"/>
                      </a:lnTo>
                      <a:lnTo>
                        <a:pt x="728" y="4797"/>
                      </a:lnTo>
                      <a:lnTo>
                        <a:pt x="779" y="4853"/>
                      </a:lnTo>
                      <a:lnTo>
                        <a:pt x="829" y="4908"/>
                      </a:lnTo>
                      <a:lnTo>
                        <a:pt x="881" y="4962"/>
                      </a:lnTo>
                      <a:lnTo>
                        <a:pt x="935" y="5014"/>
                      </a:lnTo>
                      <a:lnTo>
                        <a:pt x="990" y="5065"/>
                      </a:lnTo>
                      <a:lnTo>
                        <a:pt x="1046" y="5115"/>
                      </a:lnTo>
                      <a:lnTo>
                        <a:pt x="1103" y="5163"/>
                      </a:lnTo>
                      <a:lnTo>
                        <a:pt x="1161" y="5209"/>
                      </a:lnTo>
                      <a:lnTo>
                        <a:pt x="1222" y="5255"/>
                      </a:lnTo>
                      <a:lnTo>
                        <a:pt x="1283" y="5298"/>
                      </a:lnTo>
                      <a:lnTo>
                        <a:pt x="1344" y="5340"/>
                      </a:lnTo>
                      <a:lnTo>
                        <a:pt x="1407" y="5381"/>
                      </a:lnTo>
                      <a:lnTo>
                        <a:pt x="1470" y="5419"/>
                      </a:lnTo>
                      <a:lnTo>
                        <a:pt x="1536" y="5458"/>
                      </a:lnTo>
                      <a:lnTo>
                        <a:pt x="1601" y="5493"/>
                      </a:lnTo>
                      <a:lnTo>
                        <a:pt x="1668" y="5527"/>
                      </a:lnTo>
                      <a:lnTo>
                        <a:pt x="1735" y="5559"/>
                      </a:lnTo>
                      <a:lnTo>
                        <a:pt x="1803" y="5591"/>
                      </a:lnTo>
                      <a:lnTo>
                        <a:pt x="1873" y="5620"/>
                      </a:lnTo>
                      <a:lnTo>
                        <a:pt x="1942" y="5647"/>
                      </a:lnTo>
                      <a:lnTo>
                        <a:pt x="2012" y="5672"/>
                      </a:lnTo>
                      <a:lnTo>
                        <a:pt x="2083" y="5696"/>
                      </a:lnTo>
                      <a:lnTo>
                        <a:pt x="2155" y="5718"/>
                      </a:lnTo>
                      <a:lnTo>
                        <a:pt x="2226" y="5739"/>
                      </a:lnTo>
                      <a:lnTo>
                        <a:pt x="2299" y="5756"/>
                      </a:lnTo>
                      <a:lnTo>
                        <a:pt x="2372" y="5774"/>
                      </a:lnTo>
                      <a:lnTo>
                        <a:pt x="2446" y="5788"/>
                      </a:lnTo>
                      <a:lnTo>
                        <a:pt x="2519" y="5801"/>
                      </a:lnTo>
                      <a:lnTo>
                        <a:pt x="2593" y="5812"/>
                      </a:lnTo>
                      <a:lnTo>
                        <a:pt x="2667" y="5822"/>
                      </a:lnTo>
                      <a:lnTo>
                        <a:pt x="2742" y="5829"/>
                      </a:lnTo>
                      <a:lnTo>
                        <a:pt x="2817" y="5835"/>
                      </a:lnTo>
                      <a:lnTo>
                        <a:pt x="2891" y="5838"/>
                      </a:lnTo>
                      <a:lnTo>
                        <a:pt x="2966" y="5840"/>
                      </a:lnTo>
                      <a:lnTo>
                        <a:pt x="3041" y="5840"/>
                      </a:lnTo>
                      <a:lnTo>
                        <a:pt x="3115" y="5838"/>
                      </a:lnTo>
                      <a:lnTo>
                        <a:pt x="3190" y="5835"/>
                      </a:lnTo>
                      <a:lnTo>
                        <a:pt x="3265" y="5829"/>
                      </a:lnTo>
                      <a:lnTo>
                        <a:pt x="3339" y="5822"/>
                      </a:lnTo>
                      <a:lnTo>
                        <a:pt x="3413" y="5812"/>
                      </a:lnTo>
                      <a:lnTo>
                        <a:pt x="3488" y="5801"/>
                      </a:lnTo>
                      <a:lnTo>
                        <a:pt x="3561" y="5788"/>
                      </a:lnTo>
                      <a:lnTo>
                        <a:pt x="3635" y="5774"/>
                      </a:lnTo>
                      <a:lnTo>
                        <a:pt x="3707" y="5756"/>
                      </a:lnTo>
                      <a:lnTo>
                        <a:pt x="3779" y="5739"/>
                      </a:lnTo>
                      <a:lnTo>
                        <a:pt x="3852" y="5718"/>
                      </a:lnTo>
                      <a:lnTo>
                        <a:pt x="3923" y="5696"/>
                      </a:lnTo>
                      <a:lnTo>
                        <a:pt x="3994" y="5672"/>
                      </a:lnTo>
                      <a:lnTo>
                        <a:pt x="4064" y="5647"/>
                      </a:lnTo>
                      <a:lnTo>
                        <a:pt x="4134" y="5620"/>
                      </a:lnTo>
                      <a:lnTo>
                        <a:pt x="4203" y="5591"/>
                      </a:lnTo>
                      <a:lnTo>
                        <a:pt x="4272" y="5559"/>
                      </a:lnTo>
                      <a:lnTo>
                        <a:pt x="4338" y="5527"/>
                      </a:lnTo>
                      <a:lnTo>
                        <a:pt x="4406" y="5493"/>
                      </a:lnTo>
                      <a:lnTo>
                        <a:pt x="4471" y="5458"/>
                      </a:lnTo>
                      <a:lnTo>
                        <a:pt x="4535" y="5419"/>
                      </a:lnTo>
                      <a:lnTo>
                        <a:pt x="4599" y="5381"/>
                      </a:lnTo>
                      <a:lnTo>
                        <a:pt x="4662" y="5340"/>
                      </a:lnTo>
                      <a:lnTo>
                        <a:pt x="4724" y="5298"/>
                      </a:lnTo>
                      <a:lnTo>
                        <a:pt x="4785" y="5255"/>
                      </a:lnTo>
                      <a:lnTo>
                        <a:pt x="4844" y="5209"/>
                      </a:lnTo>
                      <a:lnTo>
                        <a:pt x="4903" y="5163"/>
                      </a:lnTo>
                      <a:lnTo>
                        <a:pt x="4961" y="5115"/>
                      </a:lnTo>
                      <a:lnTo>
                        <a:pt x="5017" y="5065"/>
                      </a:lnTo>
                      <a:lnTo>
                        <a:pt x="5072" y="5014"/>
                      </a:lnTo>
                      <a:lnTo>
                        <a:pt x="5126" y="4962"/>
                      </a:lnTo>
                      <a:lnTo>
                        <a:pt x="5177" y="4908"/>
                      </a:lnTo>
                      <a:lnTo>
                        <a:pt x="5228" y="4853"/>
                      </a:lnTo>
                      <a:lnTo>
                        <a:pt x="5278" y="4797"/>
                      </a:lnTo>
                      <a:lnTo>
                        <a:pt x="5326" y="4740"/>
                      </a:lnTo>
                      <a:lnTo>
                        <a:pt x="5373" y="4682"/>
                      </a:lnTo>
                      <a:lnTo>
                        <a:pt x="5418" y="4622"/>
                      </a:lnTo>
                      <a:lnTo>
                        <a:pt x="5462" y="4562"/>
                      </a:lnTo>
                      <a:lnTo>
                        <a:pt x="5504" y="4500"/>
                      </a:lnTo>
                      <a:lnTo>
                        <a:pt x="5544" y="4437"/>
                      </a:lnTo>
                      <a:lnTo>
                        <a:pt x="5584" y="4373"/>
                      </a:lnTo>
                      <a:lnTo>
                        <a:pt x="5621" y="4309"/>
                      </a:lnTo>
                      <a:lnTo>
                        <a:pt x="5656" y="4242"/>
                      </a:lnTo>
                      <a:lnTo>
                        <a:pt x="5691" y="4176"/>
                      </a:lnTo>
                      <a:lnTo>
                        <a:pt x="5724" y="4108"/>
                      </a:lnTo>
                      <a:lnTo>
                        <a:pt x="5754" y="4040"/>
                      </a:lnTo>
                      <a:lnTo>
                        <a:pt x="5784" y="3971"/>
                      </a:lnTo>
                      <a:lnTo>
                        <a:pt x="5812" y="3901"/>
                      </a:lnTo>
                      <a:lnTo>
                        <a:pt x="5837" y="3831"/>
                      </a:lnTo>
                      <a:lnTo>
                        <a:pt x="5861" y="3760"/>
                      </a:lnTo>
                      <a:lnTo>
                        <a:pt x="5883" y="3689"/>
                      </a:lnTo>
                      <a:lnTo>
                        <a:pt x="5904" y="3617"/>
                      </a:lnTo>
                      <a:lnTo>
                        <a:pt x="5922" y="3544"/>
                      </a:lnTo>
                      <a:lnTo>
                        <a:pt x="5939" y="3471"/>
                      </a:lnTo>
                      <a:lnTo>
                        <a:pt x="5954" y="3399"/>
                      </a:lnTo>
                      <a:lnTo>
                        <a:pt x="5967" y="3324"/>
                      </a:lnTo>
                      <a:lnTo>
                        <a:pt x="5978" y="3250"/>
                      </a:lnTo>
                      <a:lnTo>
                        <a:pt x="5988" y="3176"/>
                      </a:lnTo>
                      <a:lnTo>
                        <a:pt x="5995" y="3101"/>
                      </a:lnTo>
                      <a:lnTo>
                        <a:pt x="6001" y="3026"/>
                      </a:lnTo>
                      <a:lnTo>
                        <a:pt x="6004" y="2952"/>
                      </a:lnTo>
                      <a:lnTo>
                        <a:pt x="6006" y="2877"/>
                      </a:lnTo>
                      <a:lnTo>
                        <a:pt x="6006" y="2802"/>
                      </a:lnTo>
                      <a:lnTo>
                        <a:pt x="6005" y="2728"/>
                      </a:lnTo>
                      <a:lnTo>
                        <a:pt x="6002" y="2653"/>
                      </a:lnTo>
                      <a:lnTo>
                        <a:pt x="5996" y="2578"/>
                      </a:lnTo>
                      <a:lnTo>
                        <a:pt x="5989" y="2504"/>
                      </a:lnTo>
                      <a:lnTo>
                        <a:pt x="5980" y="2429"/>
                      </a:lnTo>
                      <a:lnTo>
                        <a:pt x="5968" y="2356"/>
                      </a:lnTo>
                      <a:lnTo>
                        <a:pt x="5955" y="2282"/>
                      </a:lnTo>
                      <a:lnTo>
                        <a:pt x="5941" y="2209"/>
                      </a:lnTo>
                      <a:lnTo>
                        <a:pt x="5925" y="2135"/>
                      </a:lnTo>
                      <a:lnTo>
                        <a:pt x="5906" y="2063"/>
                      </a:lnTo>
                      <a:lnTo>
                        <a:pt x="5886" y="1990"/>
                      </a:lnTo>
                      <a:lnTo>
                        <a:pt x="5864" y="1919"/>
                      </a:lnTo>
                      <a:lnTo>
                        <a:pt x="5841" y="1848"/>
                      </a:lnTo>
                      <a:lnTo>
                        <a:pt x="5815" y="1777"/>
                      </a:lnTo>
                      <a:lnTo>
                        <a:pt x="5788" y="1708"/>
                      </a:lnTo>
                      <a:lnTo>
                        <a:pt x="5759" y="1638"/>
                      </a:lnTo>
                      <a:lnTo>
                        <a:pt x="5729" y="1570"/>
                      </a:lnTo>
                      <a:lnTo>
                        <a:pt x="5696" y="1503"/>
                      </a:lnTo>
                      <a:lnTo>
                        <a:pt x="5662" y="1436"/>
                      </a:lnTo>
                      <a:lnTo>
                        <a:pt x="5626" y="1370"/>
                      </a:lnTo>
                      <a:lnTo>
                        <a:pt x="5589" y="1306"/>
                      </a:lnTo>
                      <a:lnTo>
                        <a:pt x="5550" y="1241"/>
                      </a:lnTo>
                      <a:lnTo>
                        <a:pt x="5509" y="1178"/>
                      </a:lnTo>
                      <a:lnTo>
                        <a:pt x="5467" y="1117"/>
                      </a:lnTo>
                      <a:lnTo>
                        <a:pt x="5424" y="1056"/>
                      </a:lnTo>
                      <a:lnTo>
                        <a:pt x="5380" y="995"/>
                      </a:lnTo>
                      <a:lnTo>
                        <a:pt x="5333" y="937"/>
                      </a:lnTo>
                      <a:lnTo>
                        <a:pt x="5285" y="880"/>
                      </a:lnTo>
                      <a:lnTo>
                        <a:pt x="5235" y="824"/>
                      </a:lnTo>
                      <a:lnTo>
                        <a:pt x="5185" y="768"/>
                      </a:lnTo>
                      <a:lnTo>
                        <a:pt x="5133" y="714"/>
                      </a:lnTo>
                      <a:lnTo>
                        <a:pt x="5079" y="662"/>
                      </a:lnTo>
                      <a:lnTo>
                        <a:pt x="5025" y="611"/>
                      </a:lnTo>
                      <a:lnTo>
                        <a:pt x="4969" y="561"/>
                      </a:lnTo>
                      <a:lnTo>
                        <a:pt x="4912" y="513"/>
                      </a:lnTo>
                      <a:lnTo>
                        <a:pt x="4854" y="467"/>
                      </a:lnTo>
                      <a:lnTo>
                        <a:pt x="4794" y="421"/>
                      </a:lnTo>
                      <a:lnTo>
                        <a:pt x="4734" y="377"/>
                      </a:lnTo>
                      <a:lnTo>
                        <a:pt x="4672" y="335"/>
                      </a:lnTo>
                      <a:lnTo>
                        <a:pt x="4609" y="294"/>
                      </a:lnTo>
                      <a:lnTo>
                        <a:pt x="4545" y="254"/>
                      </a:lnTo>
                      <a:lnTo>
                        <a:pt x="4480" y="217"/>
                      </a:lnTo>
                      <a:lnTo>
                        <a:pt x="4415" y="181"/>
                      </a:lnTo>
                      <a:lnTo>
                        <a:pt x="4349" y="147"/>
                      </a:lnTo>
                      <a:lnTo>
                        <a:pt x="4281" y="114"/>
                      </a:lnTo>
                      <a:lnTo>
                        <a:pt x="4213" y="83"/>
                      </a:lnTo>
                      <a:lnTo>
                        <a:pt x="4144" y="54"/>
                      </a:lnTo>
                      <a:lnTo>
                        <a:pt x="4074" y="26"/>
                      </a:lnTo>
                      <a:lnTo>
                        <a:pt x="4004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52" name="组合 351">
                  <a:extLst>
                    <a:ext uri="{FF2B5EF4-FFF2-40B4-BE49-F238E27FC236}">
                      <a16:creationId xmlns:a16="http://schemas.microsoft.com/office/drawing/2014/main" id="{A0CC0BB0-E7DA-9110-0749-06F2BB8F0BAC}"/>
                    </a:ext>
                  </a:extLst>
                </p:cNvPr>
                <p:cNvGrpSpPr/>
                <p:nvPr/>
              </p:nvGrpSpPr>
              <p:grpSpPr>
                <a:xfrm>
                  <a:off x="3765" y="3121"/>
                  <a:ext cx="1201" cy="1"/>
                  <a:chOff x="3765" y="3121"/>
                  <a:chExt cx="1201" cy="1"/>
                </a:xfrm>
              </p:grpSpPr>
              <p:sp>
                <p:nvSpPr>
                  <p:cNvPr id="357" name="直接连接符 356">
                    <a:extLst>
                      <a:ext uri="{FF2B5EF4-FFF2-40B4-BE49-F238E27FC236}">
                        <a16:creationId xmlns:a16="http://schemas.microsoft.com/office/drawing/2014/main" id="{29D530F9-DDE0-A24F-EE9E-3F2EDF8E7295}"/>
                      </a:ext>
                    </a:extLst>
                  </p:cNvPr>
                  <p:cNvSpPr/>
                  <p:nvPr/>
                </p:nvSpPr>
                <p:spPr>
                  <a:xfrm>
                    <a:off x="3765" y="3121"/>
                    <a:ext cx="464" cy="1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8" name="直接连接符 357">
                    <a:extLst>
                      <a:ext uri="{FF2B5EF4-FFF2-40B4-BE49-F238E27FC236}">
                        <a16:creationId xmlns:a16="http://schemas.microsoft.com/office/drawing/2014/main" id="{620BC74B-A168-AA86-E3B4-275D1299E67C}"/>
                      </a:ext>
                    </a:extLst>
                  </p:cNvPr>
                  <p:cNvSpPr/>
                  <p:nvPr/>
                </p:nvSpPr>
                <p:spPr>
                  <a:xfrm>
                    <a:off x="4320" y="3121"/>
                    <a:ext cx="91" cy="1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9" name="直接连接符 358">
                    <a:extLst>
                      <a:ext uri="{FF2B5EF4-FFF2-40B4-BE49-F238E27FC236}">
                        <a16:creationId xmlns:a16="http://schemas.microsoft.com/office/drawing/2014/main" id="{3C5552FF-417E-0CB0-9012-4B756B4C108F}"/>
                      </a:ext>
                    </a:extLst>
                  </p:cNvPr>
                  <p:cNvSpPr/>
                  <p:nvPr/>
                </p:nvSpPr>
                <p:spPr>
                  <a:xfrm>
                    <a:off x="4502" y="3121"/>
                    <a:ext cx="464" cy="1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353" name="组合 352">
                  <a:extLst>
                    <a:ext uri="{FF2B5EF4-FFF2-40B4-BE49-F238E27FC236}">
                      <a16:creationId xmlns:a16="http://schemas.microsoft.com/office/drawing/2014/main" id="{5CB84B8F-BC69-1E76-CF2E-AE7772BF3563}"/>
                    </a:ext>
                  </a:extLst>
                </p:cNvPr>
                <p:cNvGrpSpPr/>
                <p:nvPr/>
              </p:nvGrpSpPr>
              <p:grpSpPr>
                <a:xfrm>
                  <a:off x="4365" y="2520"/>
                  <a:ext cx="1" cy="1145"/>
                  <a:chOff x="4365" y="2520"/>
                  <a:chExt cx="1" cy="1145"/>
                </a:xfrm>
              </p:grpSpPr>
              <p:sp>
                <p:nvSpPr>
                  <p:cNvPr id="354" name="直接连接符 353">
                    <a:extLst>
                      <a:ext uri="{FF2B5EF4-FFF2-40B4-BE49-F238E27FC236}">
                        <a16:creationId xmlns:a16="http://schemas.microsoft.com/office/drawing/2014/main" id="{6C956BE0-0D0C-4EC6-F1A2-32E376D4CFA4}"/>
                      </a:ext>
                    </a:extLst>
                  </p:cNvPr>
                  <p:cNvSpPr/>
                  <p:nvPr/>
                </p:nvSpPr>
                <p:spPr>
                  <a:xfrm flipV="1">
                    <a:off x="4365" y="3200"/>
                    <a:ext cx="1" cy="465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5" name="直接连接符 354">
                    <a:extLst>
                      <a:ext uri="{FF2B5EF4-FFF2-40B4-BE49-F238E27FC236}">
                        <a16:creationId xmlns:a16="http://schemas.microsoft.com/office/drawing/2014/main" id="{25E5C1FB-6128-0AFA-CDDF-7281111BCA99}"/>
                      </a:ext>
                    </a:extLst>
                  </p:cNvPr>
                  <p:cNvSpPr/>
                  <p:nvPr/>
                </p:nvSpPr>
                <p:spPr>
                  <a:xfrm flipV="1">
                    <a:off x="4365" y="3068"/>
                    <a:ext cx="1" cy="90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6" name="直接连接符 355">
                    <a:extLst>
                      <a:ext uri="{FF2B5EF4-FFF2-40B4-BE49-F238E27FC236}">
                        <a16:creationId xmlns:a16="http://schemas.microsoft.com/office/drawing/2014/main" id="{0D1933B0-20A4-2907-4DD5-7445C99A5A53}"/>
                      </a:ext>
                    </a:extLst>
                  </p:cNvPr>
                  <p:cNvSpPr/>
                  <p:nvPr/>
                </p:nvSpPr>
                <p:spPr>
                  <a:xfrm flipV="1">
                    <a:off x="4365" y="2520"/>
                    <a:ext cx="1" cy="465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sp>
            <p:nvSpPr>
              <p:cNvPr id="349" name="直接连接符 348">
                <a:extLst>
                  <a:ext uri="{FF2B5EF4-FFF2-40B4-BE49-F238E27FC236}">
                    <a16:creationId xmlns:a16="http://schemas.microsoft.com/office/drawing/2014/main" id="{3F580A44-EF5E-6BE6-B306-513A9F605478}"/>
                  </a:ext>
                </a:extLst>
              </p:cNvPr>
              <p:cNvSpPr/>
              <p:nvPr/>
            </p:nvSpPr>
            <p:spPr>
              <a:xfrm flipV="1">
                <a:off x="4222" y="2615"/>
                <a:ext cx="1" cy="10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直接连接符 349">
                <a:extLst>
                  <a:ext uri="{FF2B5EF4-FFF2-40B4-BE49-F238E27FC236}">
                    <a16:creationId xmlns:a16="http://schemas.microsoft.com/office/drawing/2014/main" id="{CC0DE861-B453-A722-C594-27E74108296D}"/>
                  </a:ext>
                </a:extLst>
              </p:cNvPr>
              <p:cNvSpPr/>
              <p:nvPr/>
            </p:nvSpPr>
            <p:spPr>
              <a:xfrm flipV="1">
                <a:off x="4508" y="2615"/>
                <a:ext cx="1" cy="10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15" name="组合 314">
              <a:extLst>
                <a:ext uri="{FF2B5EF4-FFF2-40B4-BE49-F238E27FC236}">
                  <a16:creationId xmlns:a16="http://schemas.microsoft.com/office/drawing/2014/main" id="{CFFD1491-D4C3-AF29-86E5-CA5AA5C2B305}"/>
                </a:ext>
              </a:extLst>
            </p:cNvPr>
            <p:cNvGrpSpPr/>
            <p:nvPr/>
          </p:nvGrpSpPr>
          <p:grpSpPr>
            <a:xfrm>
              <a:off x="4000" y="2153"/>
              <a:ext cx="730" cy="439"/>
              <a:chOff x="4000" y="2176"/>
              <a:chExt cx="730" cy="439"/>
            </a:xfrm>
          </p:grpSpPr>
          <p:sp>
            <p:nvSpPr>
              <p:cNvPr id="335" name="直接连接符 334">
                <a:extLst>
                  <a:ext uri="{FF2B5EF4-FFF2-40B4-BE49-F238E27FC236}">
                    <a16:creationId xmlns:a16="http://schemas.microsoft.com/office/drawing/2014/main" id="{6F2A58A9-CE9B-9643-A48F-992F11711194}"/>
                  </a:ext>
                </a:extLst>
              </p:cNvPr>
              <p:cNvSpPr/>
              <p:nvPr/>
            </p:nvSpPr>
            <p:spPr>
              <a:xfrm flipV="1">
                <a:off x="4222" y="2239"/>
                <a:ext cx="1" cy="37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6" name="直接连接符 335">
                <a:extLst>
                  <a:ext uri="{FF2B5EF4-FFF2-40B4-BE49-F238E27FC236}">
                    <a16:creationId xmlns:a16="http://schemas.microsoft.com/office/drawing/2014/main" id="{8B47E550-24D7-7D6C-F618-401ADBF668E7}"/>
                  </a:ext>
                </a:extLst>
              </p:cNvPr>
              <p:cNvSpPr/>
              <p:nvPr/>
            </p:nvSpPr>
            <p:spPr>
              <a:xfrm flipV="1">
                <a:off x="4508" y="2239"/>
                <a:ext cx="1" cy="37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37" name="组合 336">
                <a:extLst>
                  <a:ext uri="{FF2B5EF4-FFF2-40B4-BE49-F238E27FC236}">
                    <a16:creationId xmlns:a16="http://schemas.microsoft.com/office/drawing/2014/main" id="{65C1B45E-A1AF-14D0-D45A-57070A9AAC46}"/>
                  </a:ext>
                </a:extLst>
              </p:cNvPr>
              <p:cNvGrpSpPr/>
              <p:nvPr/>
            </p:nvGrpSpPr>
            <p:grpSpPr>
              <a:xfrm>
                <a:off x="4000" y="2176"/>
                <a:ext cx="730" cy="231"/>
                <a:chOff x="4000" y="2176"/>
                <a:chExt cx="730" cy="231"/>
              </a:xfrm>
            </p:grpSpPr>
            <p:sp>
              <p:nvSpPr>
                <p:cNvPr id="338" name="任意多边形 368908">
                  <a:extLst>
                    <a:ext uri="{FF2B5EF4-FFF2-40B4-BE49-F238E27FC236}">
                      <a16:creationId xmlns:a16="http://schemas.microsoft.com/office/drawing/2014/main" id="{7910EECB-9D82-08E9-1D21-C85EE6B8B2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112" y="2355"/>
                  <a:ext cx="112" cy="3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0">
                      <a:moveTo>
                        <a:pt x="0" y="0"/>
                      </a:moveTo>
                      <a:lnTo>
                        <a:pt x="0" y="140"/>
                      </a:lnTo>
                      <a:lnTo>
                        <a:pt x="420" y="7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" name="任意多边形 368909">
                  <a:extLst>
                    <a:ext uri="{FF2B5EF4-FFF2-40B4-BE49-F238E27FC236}">
                      <a16:creationId xmlns:a16="http://schemas.microsoft.com/office/drawing/2014/main" id="{A9990C05-D0A2-890F-41F5-A7FE2F39C1E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504" y="2355"/>
                  <a:ext cx="114" cy="3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2" h="140">
                      <a:moveTo>
                        <a:pt x="422" y="0"/>
                      </a:moveTo>
                      <a:lnTo>
                        <a:pt x="422" y="140"/>
                      </a:lnTo>
                      <a:lnTo>
                        <a:pt x="0" y="70"/>
                      </a:ln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40" name="组合 339">
                  <a:extLst>
                    <a:ext uri="{FF2B5EF4-FFF2-40B4-BE49-F238E27FC236}">
                      <a16:creationId xmlns:a16="http://schemas.microsoft.com/office/drawing/2014/main" id="{324B71F6-723E-D5CB-2707-3F027D59FB06}"/>
                    </a:ext>
                  </a:extLst>
                </p:cNvPr>
                <p:cNvGrpSpPr/>
                <p:nvPr/>
              </p:nvGrpSpPr>
              <p:grpSpPr>
                <a:xfrm>
                  <a:off x="4000" y="2355"/>
                  <a:ext cx="730" cy="37"/>
                  <a:chOff x="1040" y="3055"/>
                  <a:chExt cx="730" cy="37"/>
                </a:xfrm>
              </p:grpSpPr>
              <p:sp>
                <p:nvSpPr>
                  <p:cNvPr id="342" name="直接连接符 341">
                    <a:extLst>
                      <a:ext uri="{FF2B5EF4-FFF2-40B4-BE49-F238E27FC236}">
                        <a16:creationId xmlns:a16="http://schemas.microsoft.com/office/drawing/2014/main" id="{73BA1A84-0572-70F4-FC80-BA48E1F5D83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1040" y="3073"/>
                    <a:ext cx="112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3" name="直接连接符 342">
                    <a:extLst>
                      <a:ext uri="{FF2B5EF4-FFF2-40B4-BE49-F238E27FC236}">
                        <a16:creationId xmlns:a16="http://schemas.microsoft.com/office/drawing/2014/main" id="{CF3E6D6B-84D7-11A2-34FA-D7FCE24E4FB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658" y="3073"/>
                    <a:ext cx="112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4" name="直接连接符 343">
                    <a:extLst>
                      <a:ext uri="{FF2B5EF4-FFF2-40B4-BE49-F238E27FC236}">
                        <a16:creationId xmlns:a16="http://schemas.microsoft.com/office/drawing/2014/main" id="{F97BD498-81E0-5AF9-9A2B-C1371774B62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264" y="3073"/>
                    <a:ext cx="280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5" name="任意多边形 368914">
                    <a:extLst>
                      <a:ext uri="{FF2B5EF4-FFF2-40B4-BE49-F238E27FC236}">
                        <a16:creationId xmlns:a16="http://schemas.microsoft.com/office/drawing/2014/main" id="{B32BE8C1-4FB7-4D35-5A89-151AB74C7C5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158" y="3055"/>
                    <a:ext cx="112" cy="3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20" h="140">
                        <a:moveTo>
                          <a:pt x="0" y="0"/>
                        </a:moveTo>
                        <a:lnTo>
                          <a:pt x="0" y="140"/>
                        </a:lnTo>
                        <a:lnTo>
                          <a:pt x="420" y="7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6" name="任意多边形 368915">
                    <a:extLst>
                      <a:ext uri="{FF2B5EF4-FFF2-40B4-BE49-F238E27FC236}">
                        <a16:creationId xmlns:a16="http://schemas.microsoft.com/office/drawing/2014/main" id="{6F5703A9-577A-FB34-464F-917A094B4B6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38" y="3055"/>
                    <a:ext cx="114" cy="3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22" h="140">
                        <a:moveTo>
                          <a:pt x="422" y="0"/>
                        </a:moveTo>
                        <a:lnTo>
                          <a:pt x="422" y="140"/>
                        </a:lnTo>
                        <a:lnTo>
                          <a:pt x="0" y="70"/>
                        </a:lnTo>
                        <a:lnTo>
                          <a:pt x="422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41" name="文本框 340">
                  <a:extLst>
                    <a:ext uri="{FF2B5EF4-FFF2-40B4-BE49-F238E27FC236}">
                      <a16:creationId xmlns:a16="http://schemas.microsoft.com/office/drawing/2014/main" id="{CF685C87-D007-EFCF-CBA9-F0B97ED4E9F1}"/>
                    </a:ext>
                  </a:extLst>
                </p:cNvPr>
                <p:cNvSpPr txBox="1"/>
                <p:nvPr/>
              </p:nvSpPr>
              <p:spPr>
                <a:xfrm>
                  <a:off x="4291" y="2176"/>
                  <a:ext cx="188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33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b</a:t>
                  </a:r>
                </a:p>
              </p:txBody>
            </p:sp>
          </p:grpSp>
        </p:grpSp>
        <p:grpSp>
          <p:nvGrpSpPr>
            <p:cNvPr id="316" name="组合 315">
              <a:extLst>
                <a:ext uri="{FF2B5EF4-FFF2-40B4-BE49-F238E27FC236}">
                  <a16:creationId xmlns:a16="http://schemas.microsoft.com/office/drawing/2014/main" id="{F37A8DD9-093B-9076-0A00-C9F6E87AEE28}"/>
                </a:ext>
              </a:extLst>
            </p:cNvPr>
            <p:cNvGrpSpPr/>
            <p:nvPr/>
          </p:nvGrpSpPr>
          <p:grpSpPr>
            <a:xfrm>
              <a:off x="4036" y="2826"/>
              <a:ext cx="660" cy="571"/>
              <a:chOff x="4036" y="2826"/>
              <a:chExt cx="660" cy="571"/>
            </a:xfrm>
          </p:grpSpPr>
          <p:sp>
            <p:nvSpPr>
              <p:cNvPr id="327" name="直接连接符 326">
                <a:extLst>
                  <a:ext uri="{FF2B5EF4-FFF2-40B4-BE49-F238E27FC236}">
                    <a16:creationId xmlns:a16="http://schemas.microsoft.com/office/drawing/2014/main" id="{4241838A-A343-ACC7-16E6-1A74DAFA5C87}"/>
                  </a:ext>
                </a:extLst>
              </p:cNvPr>
              <p:cNvSpPr/>
              <p:nvPr/>
            </p:nvSpPr>
            <p:spPr>
              <a:xfrm flipV="1">
                <a:off x="4124" y="2919"/>
                <a:ext cx="483" cy="40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" name="任意多边形 368919">
                <a:extLst>
                  <a:ext uri="{FF2B5EF4-FFF2-40B4-BE49-F238E27FC236}">
                    <a16:creationId xmlns:a16="http://schemas.microsoft.com/office/drawing/2014/main" id="{446581DB-0F97-30CF-2424-5BECE03FC465}"/>
                  </a:ext>
                </a:extLst>
              </p:cNvPr>
              <p:cNvSpPr/>
              <p:nvPr/>
            </p:nvSpPr>
            <p:spPr>
              <a:xfrm>
                <a:off x="4036" y="3308"/>
                <a:ext cx="100" cy="88"/>
              </a:xfrm>
              <a:custGeom>
                <a:avLst/>
                <a:gdLst/>
                <a:ahLst/>
                <a:cxnLst/>
                <a:rect l="0" t="0" r="0" b="0"/>
                <a:pathLst>
                  <a:path w="700" h="617">
                    <a:moveTo>
                      <a:pt x="530" y="0"/>
                    </a:moveTo>
                    <a:lnTo>
                      <a:pt x="700" y="206"/>
                    </a:lnTo>
                    <a:lnTo>
                      <a:pt x="0" y="617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" name="任意多边形 368920">
                <a:extLst>
                  <a:ext uri="{FF2B5EF4-FFF2-40B4-BE49-F238E27FC236}">
                    <a16:creationId xmlns:a16="http://schemas.microsoft.com/office/drawing/2014/main" id="{3D96A8C3-68F2-2E65-6521-649E4E479C13}"/>
                  </a:ext>
                </a:extLst>
              </p:cNvPr>
              <p:cNvSpPr/>
              <p:nvPr/>
            </p:nvSpPr>
            <p:spPr>
              <a:xfrm>
                <a:off x="4036" y="3308"/>
                <a:ext cx="100" cy="88"/>
              </a:xfrm>
              <a:custGeom>
                <a:avLst/>
                <a:gdLst/>
                <a:ahLst/>
                <a:cxnLst/>
                <a:rect l="0" t="0" r="0" b="0"/>
                <a:pathLst>
                  <a:path w="700" h="617">
                    <a:moveTo>
                      <a:pt x="530" y="0"/>
                    </a:moveTo>
                    <a:lnTo>
                      <a:pt x="700" y="206"/>
                    </a:lnTo>
                    <a:lnTo>
                      <a:pt x="0" y="617"/>
                    </a:lnTo>
                    <a:lnTo>
                      <a:pt x="53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" name="任意多边形 368921">
                <a:extLst>
                  <a:ext uri="{FF2B5EF4-FFF2-40B4-BE49-F238E27FC236}">
                    <a16:creationId xmlns:a16="http://schemas.microsoft.com/office/drawing/2014/main" id="{46C72231-B2A4-25B0-4AE1-7C2E5CF44716}"/>
                  </a:ext>
                </a:extLst>
              </p:cNvPr>
              <p:cNvSpPr/>
              <p:nvPr/>
            </p:nvSpPr>
            <p:spPr>
              <a:xfrm>
                <a:off x="4595" y="2846"/>
                <a:ext cx="100" cy="88"/>
              </a:xfrm>
              <a:custGeom>
                <a:avLst/>
                <a:gdLst/>
                <a:ahLst/>
                <a:cxnLst/>
                <a:rect l="0" t="0" r="0" b="0"/>
                <a:pathLst>
                  <a:path w="701" h="617">
                    <a:moveTo>
                      <a:pt x="0" y="411"/>
                    </a:moveTo>
                    <a:lnTo>
                      <a:pt x="171" y="617"/>
                    </a:lnTo>
                    <a:lnTo>
                      <a:pt x="701" y="0"/>
                    </a:lnTo>
                    <a:lnTo>
                      <a:pt x="0" y="4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" name="任意多边形 368922">
                <a:extLst>
                  <a:ext uri="{FF2B5EF4-FFF2-40B4-BE49-F238E27FC236}">
                    <a16:creationId xmlns:a16="http://schemas.microsoft.com/office/drawing/2014/main" id="{41064CD6-254F-D8E4-DBC4-64F90CCD217C}"/>
                  </a:ext>
                </a:extLst>
              </p:cNvPr>
              <p:cNvSpPr/>
              <p:nvPr/>
            </p:nvSpPr>
            <p:spPr>
              <a:xfrm>
                <a:off x="4595" y="2846"/>
                <a:ext cx="100" cy="88"/>
              </a:xfrm>
              <a:custGeom>
                <a:avLst/>
                <a:gdLst/>
                <a:ahLst/>
                <a:cxnLst/>
                <a:rect l="0" t="0" r="0" b="0"/>
                <a:pathLst>
                  <a:path w="701" h="617">
                    <a:moveTo>
                      <a:pt x="0" y="411"/>
                    </a:moveTo>
                    <a:lnTo>
                      <a:pt x="171" y="617"/>
                    </a:lnTo>
                    <a:lnTo>
                      <a:pt x="701" y="0"/>
                    </a:lnTo>
                    <a:lnTo>
                      <a:pt x="0" y="411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" name="直接连接符 331">
                <a:extLst>
                  <a:ext uri="{FF2B5EF4-FFF2-40B4-BE49-F238E27FC236}">
                    <a16:creationId xmlns:a16="http://schemas.microsoft.com/office/drawing/2014/main" id="{0E3F28B3-B5FC-D96E-4FAE-BB18086948D9}"/>
                  </a:ext>
                </a:extLst>
              </p:cNvPr>
              <p:cNvSpPr/>
              <p:nvPr/>
            </p:nvSpPr>
            <p:spPr>
              <a:xfrm>
                <a:off x="4695" y="2846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3" name="直接连接符 332">
                <a:extLst>
                  <a:ext uri="{FF2B5EF4-FFF2-40B4-BE49-F238E27FC236}">
                    <a16:creationId xmlns:a16="http://schemas.microsoft.com/office/drawing/2014/main" id="{74183922-32F7-C965-9F23-7DBBF665CFA2}"/>
                  </a:ext>
                </a:extLst>
              </p:cNvPr>
              <p:cNvSpPr/>
              <p:nvPr/>
            </p:nvSpPr>
            <p:spPr>
              <a:xfrm>
                <a:off x="4036" y="3396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4" name="文本框 333">
                <a:extLst>
                  <a:ext uri="{FF2B5EF4-FFF2-40B4-BE49-F238E27FC236}">
                    <a16:creationId xmlns:a16="http://schemas.microsoft.com/office/drawing/2014/main" id="{5E9E5009-F6D6-2150-7631-DC60A12BEF9B}"/>
                  </a:ext>
                </a:extLst>
              </p:cNvPr>
              <p:cNvSpPr txBox="1"/>
              <p:nvPr/>
            </p:nvSpPr>
            <p:spPr>
              <a:xfrm rot="-2751794">
                <a:off x="4359" y="2804"/>
                <a:ext cx="188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</a:p>
            </p:txBody>
          </p:sp>
        </p:grpSp>
        <p:grpSp>
          <p:nvGrpSpPr>
            <p:cNvPr id="317" name="组合 316">
              <a:extLst>
                <a:ext uri="{FF2B5EF4-FFF2-40B4-BE49-F238E27FC236}">
                  <a16:creationId xmlns:a16="http://schemas.microsoft.com/office/drawing/2014/main" id="{5F656F30-69B1-BEC0-DEF2-310A15D88071}"/>
                </a:ext>
              </a:extLst>
            </p:cNvPr>
            <p:cNvGrpSpPr/>
            <p:nvPr/>
          </p:nvGrpSpPr>
          <p:grpSpPr>
            <a:xfrm>
              <a:off x="4365" y="2615"/>
              <a:ext cx="867" cy="936"/>
              <a:chOff x="4365" y="2615"/>
              <a:chExt cx="867" cy="936"/>
            </a:xfrm>
          </p:grpSpPr>
          <p:sp>
            <p:nvSpPr>
              <p:cNvPr id="318" name="直接连接符 317">
                <a:extLst>
                  <a:ext uri="{FF2B5EF4-FFF2-40B4-BE49-F238E27FC236}">
                    <a16:creationId xmlns:a16="http://schemas.microsoft.com/office/drawing/2014/main" id="{B2480B9F-69AC-21A2-BDDE-8C685DDF808A}"/>
                  </a:ext>
                </a:extLst>
              </p:cNvPr>
              <p:cNvSpPr/>
              <p:nvPr/>
            </p:nvSpPr>
            <p:spPr>
              <a:xfrm>
                <a:off x="4365" y="3550"/>
                <a:ext cx="867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9" name="直接连接符 318">
                <a:extLst>
                  <a:ext uri="{FF2B5EF4-FFF2-40B4-BE49-F238E27FC236}">
                    <a16:creationId xmlns:a16="http://schemas.microsoft.com/office/drawing/2014/main" id="{7D6DA6A5-AD2C-E689-DCF3-9960C39280F5}"/>
                  </a:ext>
                </a:extLst>
              </p:cNvPr>
              <p:cNvSpPr/>
              <p:nvPr/>
            </p:nvSpPr>
            <p:spPr>
              <a:xfrm>
                <a:off x="4508" y="2615"/>
                <a:ext cx="724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0" name="直接连接符 319">
                <a:extLst>
                  <a:ext uri="{FF2B5EF4-FFF2-40B4-BE49-F238E27FC236}">
                    <a16:creationId xmlns:a16="http://schemas.microsoft.com/office/drawing/2014/main" id="{674F9202-9482-BD2A-672A-7F2C76EDD686}"/>
                  </a:ext>
                </a:extLst>
              </p:cNvPr>
              <p:cNvSpPr/>
              <p:nvPr/>
            </p:nvSpPr>
            <p:spPr>
              <a:xfrm>
                <a:off x="5160" y="2729"/>
                <a:ext cx="1" cy="70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1" name="任意多边形 368930">
                <a:extLst>
                  <a:ext uri="{FF2B5EF4-FFF2-40B4-BE49-F238E27FC236}">
                    <a16:creationId xmlns:a16="http://schemas.microsoft.com/office/drawing/2014/main" id="{B0227D08-A59E-1B74-9824-D1D294304FE1}"/>
                  </a:ext>
                </a:extLst>
              </p:cNvPr>
              <p:cNvSpPr/>
              <p:nvPr/>
            </p:nvSpPr>
            <p:spPr>
              <a:xfrm>
                <a:off x="5141" y="3436"/>
                <a:ext cx="38" cy="114"/>
              </a:xfrm>
              <a:custGeom>
                <a:avLst/>
                <a:gdLst/>
                <a:ahLst/>
                <a:cxnLst/>
                <a:rect l="0" t="0" r="0" b="0"/>
                <a:pathLst>
                  <a:path w="267" h="801">
                    <a:moveTo>
                      <a:pt x="0" y="0"/>
                    </a:moveTo>
                    <a:lnTo>
                      <a:pt x="267" y="0"/>
                    </a:lnTo>
                    <a:lnTo>
                      <a:pt x="133" y="80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2" name="任意多边形 368931">
                <a:extLst>
                  <a:ext uri="{FF2B5EF4-FFF2-40B4-BE49-F238E27FC236}">
                    <a16:creationId xmlns:a16="http://schemas.microsoft.com/office/drawing/2014/main" id="{88E4899F-357F-4CE9-42CB-E55C72AE43B5}"/>
                  </a:ext>
                </a:extLst>
              </p:cNvPr>
              <p:cNvSpPr/>
              <p:nvPr/>
            </p:nvSpPr>
            <p:spPr>
              <a:xfrm>
                <a:off x="5141" y="3436"/>
                <a:ext cx="38" cy="114"/>
              </a:xfrm>
              <a:custGeom>
                <a:avLst/>
                <a:gdLst/>
                <a:ahLst/>
                <a:cxnLst/>
                <a:rect l="0" t="0" r="0" b="0"/>
                <a:pathLst>
                  <a:path w="267" h="801">
                    <a:moveTo>
                      <a:pt x="0" y="0"/>
                    </a:moveTo>
                    <a:lnTo>
                      <a:pt x="267" y="0"/>
                    </a:lnTo>
                    <a:lnTo>
                      <a:pt x="133" y="801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3" name="直接连接符 322">
                <a:extLst>
                  <a:ext uri="{FF2B5EF4-FFF2-40B4-BE49-F238E27FC236}">
                    <a16:creationId xmlns:a16="http://schemas.microsoft.com/office/drawing/2014/main" id="{0A144B76-BAF9-D9B9-7051-FC5BA6BADCF1}"/>
                  </a:ext>
                </a:extLst>
              </p:cNvPr>
              <p:cNvSpPr/>
              <p:nvPr/>
            </p:nvSpPr>
            <p:spPr>
              <a:xfrm>
                <a:off x="5160" y="3550"/>
                <a:ext cx="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4" name="任意多边形 368933">
                <a:extLst>
                  <a:ext uri="{FF2B5EF4-FFF2-40B4-BE49-F238E27FC236}">
                    <a16:creationId xmlns:a16="http://schemas.microsoft.com/office/drawing/2014/main" id="{5D81DD61-57B6-D975-7A0B-161E669D8609}"/>
                  </a:ext>
                </a:extLst>
              </p:cNvPr>
              <p:cNvSpPr/>
              <p:nvPr/>
            </p:nvSpPr>
            <p:spPr>
              <a:xfrm>
                <a:off x="5141" y="2615"/>
                <a:ext cx="38" cy="114"/>
              </a:xfrm>
              <a:custGeom>
                <a:avLst/>
                <a:gdLst/>
                <a:ahLst/>
                <a:cxnLst/>
                <a:rect l="0" t="0" r="0" b="0"/>
                <a:pathLst>
                  <a:path w="267" h="801">
                    <a:moveTo>
                      <a:pt x="0" y="801"/>
                    </a:moveTo>
                    <a:lnTo>
                      <a:pt x="267" y="801"/>
                    </a:lnTo>
                    <a:lnTo>
                      <a:pt x="133" y="0"/>
                    </a:lnTo>
                    <a:lnTo>
                      <a:pt x="0" y="8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" name="任意多边形 368934">
                <a:extLst>
                  <a:ext uri="{FF2B5EF4-FFF2-40B4-BE49-F238E27FC236}">
                    <a16:creationId xmlns:a16="http://schemas.microsoft.com/office/drawing/2014/main" id="{D893CD28-8E82-BFD2-B1DE-E5E85B3ADCDE}"/>
                  </a:ext>
                </a:extLst>
              </p:cNvPr>
              <p:cNvSpPr/>
              <p:nvPr/>
            </p:nvSpPr>
            <p:spPr>
              <a:xfrm>
                <a:off x="5141" y="2615"/>
                <a:ext cx="38" cy="114"/>
              </a:xfrm>
              <a:custGeom>
                <a:avLst/>
                <a:gdLst/>
                <a:ahLst/>
                <a:cxnLst/>
                <a:rect l="0" t="0" r="0" b="0"/>
                <a:pathLst>
                  <a:path w="267" h="801">
                    <a:moveTo>
                      <a:pt x="0" y="801"/>
                    </a:moveTo>
                    <a:lnTo>
                      <a:pt x="267" y="801"/>
                    </a:lnTo>
                    <a:lnTo>
                      <a:pt x="133" y="0"/>
                    </a:lnTo>
                    <a:lnTo>
                      <a:pt x="0" y="801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文本框 325">
                <a:extLst>
                  <a:ext uri="{FF2B5EF4-FFF2-40B4-BE49-F238E27FC236}">
                    <a16:creationId xmlns:a16="http://schemas.microsoft.com/office/drawing/2014/main" id="{0D381FBF-20F6-C7B7-BFC6-C7459401F476}"/>
                  </a:ext>
                </a:extLst>
              </p:cNvPr>
              <p:cNvSpPr txBox="1"/>
              <p:nvPr/>
            </p:nvSpPr>
            <p:spPr>
              <a:xfrm rot="16200000">
                <a:off x="4849" y="3005"/>
                <a:ext cx="376" cy="23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d+</a:t>
                </a:r>
                <a:r>
                  <a:rPr kumimoji="0" lang="en-US" altLang="zh-CN" sz="1800" b="0" i="1" u="none" strike="noStrike" kern="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t</a:t>
                </a:r>
                <a:r>
                  <a:rPr lang="en-US" altLang="zh-CN" b="0" i="1" kern="0" baseline="-25000" dirty="0">
                    <a:solidFill>
                      <a:srgbClr val="FF0000"/>
                    </a:solidFill>
                    <a:latin typeface="Times New Roman" panose="02020603050405020304" pitchFamily="18" charset="0"/>
                  </a:rPr>
                  <a:t>1</a:t>
                </a:r>
                <a:endParaRPr kumimoji="0" lang="en-US" altLang="zh-CN" sz="1800" b="0" i="1" u="none" strike="noStrike" kern="0" cap="none" spc="0" normalizeH="0" baseline="-2500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360" name="文本框 359">
            <a:extLst>
              <a:ext uri="{FF2B5EF4-FFF2-40B4-BE49-F238E27FC236}">
                <a16:creationId xmlns:a16="http://schemas.microsoft.com/office/drawing/2014/main" id="{DBF23C8F-F151-0D45-DC09-99F1F1CEBABF}"/>
              </a:ext>
            </a:extLst>
          </p:cNvPr>
          <p:cNvSpPr txBox="1"/>
          <p:nvPr/>
        </p:nvSpPr>
        <p:spPr>
          <a:xfrm>
            <a:off x="6075806" y="2738586"/>
            <a:ext cx="2382383" cy="400110"/>
          </a:xfrm>
          <a:prstGeom prst="rect">
            <a:avLst/>
          </a:prstGeom>
          <a:solidFill>
            <a:schemeClr val="accent5"/>
          </a:solidFill>
          <a:ln w="9525">
            <a:solidFill>
              <a:srgbClr val="00B05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99"/>
              </a:buClr>
              <a:buSzTx/>
              <a:tabLst/>
              <a:defRPr/>
            </a:pPr>
            <a:r>
              <a:rPr lang="zh-CN" altLang="en-US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查表槽深</a:t>
            </a:r>
            <a:r>
              <a:rPr lang="en-US" altLang="zh-CN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t,</a:t>
            </a:r>
            <a:r>
              <a:rPr lang="zh-CN" altLang="en-US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标注</a:t>
            </a:r>
            <a:r>
              <a:rPr lang="en-US" altLang="zh-CN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d-t</a:t>
            </a:r>
            <a:endParaRPr kumimoji="0" lang="zh-CN" altLang="en-US" sz="200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宋体" panose="02010600030101010101" pitchFamily="2" charset="-122"/>
            </a:endParaRPr>
          </a:p>
        </p:txBody>
      </p:sp>
      <p:sp>
        <p:nvSpPr>
          <p:cNvPr id="361" name="文本框 360">
            <a:extLst>
              <a:ext uri="{FF2B5EF4-FFF2-40B4-BE49-F238E27FC236}">
                <a16:creationId xmlns:a16="http://schemas.microsoft.com/office/drawing/2014/main" id="{98BDD352-7CEF-1BB2-33CA-481EA31B8EB0}"/>
              </a:ext>
            </a:extLst>
          </p:cNvPr>
          <p:cNvSpPr txBox="1"/>
          <p:nvPr/>
        </p:nvSpPr>
        <p:spPr>
          <a:xfrm>
            <a:off x="5870320" y="6021288"/>
            <a:ext cx="2642070" cy="400110"/>
          </a:xfrm>
          <a:prstGeom prst="rect">
            <a:avLst/>
          </a:prstGeom>
          <a:solidFill>
            <a:schemeClr val="accent5"/>
          </a:solidFill>
          <a:ln w="9525">
            <a:solidFill>
              <a:srgbClr val="00B050"/>
            </a:solidFill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99"/>
              </a:buClr>
              <a:buSzTx/>
              <a:tabLst/>
              <a:defRPr/>
            </a:pPr>
            <a:r>
              <a:rPr lang="zh-CN" altLang="en-US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查表槽深</a:t>
            </a:r>
            <a:r>
              <a:rPr lang="en-US" altLang="zh-CN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t</a:t>
            </a:r>
            <a:r>
              <a:rPr lang="en-US" altLang="zh-CN" sz="2000" kern="0" baseline="-25000" noProof="0" dirty="0">
                <a:solidFill>
                  <a:srgbClr val="FF0000"/>
                </a:solidFill>
                <a:latin typeface="宋体" panose="02010600030101010101" pitchFamily="2" charset="-122"/>
              </a:rPr>
              <a:t>1</a:t>
            </a:r>
            <a:r>
              <a:rPr lang="en-US" altLang="zh-CN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,</a:t>
            </a:r>
            <a:r>
              <a:rPr lang="zh-CN" altLang="en-US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标注</a:t>
            </a:r>
            <a:r>
              <a:rPr lang="en-US" altLang="zh-CN" sz="2000" kern="0" noProof="0" dirty="0">
                <a:solidFill>
                  <a:srgbClr val="FF0000"/>
                </a:solidFill>
                <a:latin typeface="宋体" panose="02010600030101010101" pitchFamily="2" charset="-122"/>
              </a:rPr>
              <a:t>d+t</a:t>
            </a:r>
            <a:r>
              <a:rPr lang="en-US" altLang="zh-CN" sz="2000" kern="0" baseline="-25000" noProof="0" dirty="0">
                <a:solidFill>
                  <a:srgbClr val="FF0000"/>
                </a:solidFill>
                <a:latin typeface="宋体" panose="02010600030101010101" pitchFamily="2" charset="-122"/>
              </a:rPr>
              <a:t>1</a:t>
            </a:r>
            <a:endParaRPr kumimoji="0" lang="zh-CN" altLang="en-US" sz="2000" i="0" u="none" strike="noStrike" kern="0" cap="none" spc="0" normalizeH="0" baseline="-2500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72922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4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39" grpId="0"/>
      <p:bldP spid="140" grpId="0"/>
      <p:bldP spid="141" grpId="0"/>
      <p:bldP spid="360" grpId="0" animBg="1"/>
      <p:bldP spid="361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组合 134">
            <a:extLst>
              <a:ext uri="{FF2B5EF4-FFF2-40B4-BE49-F238E27FC236}">
                <a16:creationId xmlns:a16="http://schemas.microsoft.com/office/drawing/2014/main" id="{2A2EA96F-BA06-4828-D0CC-D08F602AAEF1}"/>
              </a:ext>
            </a:extLst>
          </p:cNvPr>
          <p:cNvGrpSpPr/>
          <p:nvPr/>
        </p:nvGrpSpPr>
        <p:grpSpPr>
          <a:xfrm>
            <a:off x="34925" y="1354138"/>
            <a:ext cx="5257800" cy="2651125"/>
            <a:chOff x="974" y="853"/>
            <a:chExt cx="3312" cy="1670"/>
          </a:xfrm>
        </p:grpSpPr>
        <p:sp>
          <p:nvSpPr>
            <p:cNvPr id="136" name="文本框 135">
              <a:extLst>
                <a:ext uri="{FF2B5EF4-FFF2-40B4-BE49-F238E27FC236}">
                  <a16:creationId xmlns:a16="http://schemas.microsoft.com/office/drawing/2014/main" id="{67FC91D4-1AA8-268B-88E8-5BDE83C494E9}"/>
                </a:ext>
              </a:extLst>
            </p:cNvPr>
            <p:cNvSpPr txBox="1"/>
            <p:nvPr/>
          </p:nvSpPr>
          <p:spPr>
            <a:xfrm>
              <a:off x="1636" y="2292"/>
              <a:ext cx="220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grpSp>
          <p:nvGrpSpPr>
            <p:cNvPr id="137" name="组合 136">
              <a:extLst>
                <a:ext uri="{FF2B5EF4-FFF2-40B4-BE49-F238E27FC236}">
                  <a16:creationId xmlns:a16="http://schemas.microsoft.com/office/drawing/2014/main" id="{F9CF86CA-50E6-D7AE-E438-F2CD5E5E677F}"/>
                </a:ext>
              </a:extLst>
            </p:cNvPr>
            <p:cNvGrpSpPr/>
            <p:nvPr/>
          </p:nvGrpSpPr>
          <p:grpSpPr>
            <a:xfrm>
              <a:off x="974" y="853"/>
              <a:ext cx="3312" cy="1458"/>
              <a:chOff x="312" y="384"/>
              <a:chExt cx="3312" cy="1458"/>
            </a:xfrm>
          </p:grpSpPr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982E0D40-02F9-C88F-1A84-863F264CA0FC}"/>
                  </a:ext>
                </a:extLst>
              </p:cNvPr>
              <p:cNvSpPr/>
              <p:nvPr/>
            </p:nvSpPr>
            <p:spPr>
              <a:xfrm>
                <a:off x="1007" y="720"/>
                <a:ext cx="1" cy="10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0" name="组合 139">
                <a:extLst>
                  <a:ext uri="{FF2B5EF4-FFF2-40B4-BE49-F238E27FC236}">
                    <a16:creationId xmlns:a16="http://schemas.microsoft.com/office/drawing/2014/main" id="{974908D5-9B6B-8233-9B43-CEF7B765BF1E}"/>
                  </a:ext>
                </a:extLst>
              </p:cNvPr>
              <p:cNvGrpSpPr/>
              <p:nvPr/>
            </p:nvGrpSpPr>
            <p:grpSpPr>
              <a:xfrm>
                <a:off x="312" y="894"/>
                <a:ext cx="1571" cy="838"/>
                <a:chOff x="312" y="962"/>
                <a:chExt cx="1571" cy="838"/>
              </a:xfrm>
            </p:grpSpPr>
            <p:sp>
              <p:nvSpPr>
                <p:cNvPr id="230" name="直接连接符 229">
                  <a:extLst>
                    <a:ext uri="{FF2B5EF4-FFF2-40B4-BE49-F238E27FC236}">
                      <a16:creationId xmlns:a16="http://schemas.microsoft.com/office/drawing/2014/main" id="{BB3F1FB8-1AF3-59FB-13D9-87DD4ECBAEA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8" y="962"/>
                  <a:ext cx="2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1" name="直接连接符 230">
                  <a:extLst>
                    <a:ext uri="{FF2B5EF4-FFF2-40B4-BE49-F238E27FC236}">
                      <a16:creationId xmlns:a16="http://schemas.microsoft.com/office/drawing/2014/main" id="{8D0B23D4-6C23-7B8A-FFC7-337563D079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8" y="1798"/>
                  <a:ext cx="2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2" name="直接连接符 231">
                  <a:extLst>
                    <a:ext uri="{FF2B5EF4-FFF2-40B4-BE49-F238E27FC236}">
                      <a16:creationId xmlns:a16="http://schemas.microsoft.com/office/drawing/2014/main" id="{E98DB94E-A4AE-F02B-93F6-8016D00B6170}"/>
                    </a:ext>
                  </a:extLst>
                </p:cNvPr>
                <p:cNvSpPr/>
                <p:nvPr/>
              </p:nvSpPr>
              <p:spPr>
                <a:xfrm>
                  <a:off x="1715" y="1019"/>
                  <a:ext cx="0" cy="724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3" name="直接连接符 232">
                  <a:extLst>
                    <a:ext uri="{FF2B5EF4-FFF2-40B4-BE49-F238E27FC236}">
                      <a16:creationId xmlns:a16="http://schemas.microsoft.com/office/drawing/2014/main" id="{B6371A7D-B393-1EE8-C69A-413AAC66A163}"/>
                    </a:ext>
                  </a:extLst>
                </p:cNvPr>
                <p:cNvSpPr/>
                <p:nvPr/>
              </p:nvSpPr>
              <p:spPr>
                <a:xfrm>
                  <a:off x="1658" y="962"/>
                  <a:ext cx="0" cy="836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4" name="任意多边形 349195">
                  <a:extLst>
                    <a:ext uri="{FF2B5EF4-FFF2-40B4-BE49-F238E27FC236}">
                      <a16:creationId xmlns:a16="http://schemas.microsoft.com/office/drawing/2014/main" id="{6F24AF29-D5AF-8939-266A-4D0E6162A1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78" y="962"/>
                  <a:ext cx="54" cy="83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1" h="2681">
                      <a:moveTo>
                        <a:pt x="4" y="0"/>
                      </a:moveTo>
                      <a:lnTo>
                        <a:pt x="18" y="35"/>
                      </a:lnTo>
                      <a:lnTo>
                        <a:pt x="31" y="70"/>
                      </a:lnTo>
                      <a:lnTo>
                        <a:pt x="44" y="106"/>
                      </a:lnTo>
                      <a:lnTo>
                        <a:pt x="56" y="141"/>
                      </a:lnTo>
                      <a:lnTo>
                        <a:pt x="68" y="177"/>
                      </a:lnTo>
                      <a:lnTo>
                        <a:pt x="80" y="214"/>
                      </a:lnTo>
                      <a:lnTo>
                        <a:pt x="91" y="250"/>
                      </a:lnTo>
                      <a:lnTo>
                        <a:pt x="102" y="286"/>
                      </a:lnTo>
                      <a:lnTo>
                        <a:pt x="111" y="323"/>
                      </a:lnTo>
                      <a:lnTo>
                        <a:pt x="121" y="359"/>
                      </a:lnTo>
                      <a:lnTo>
                        <a:pt x="130" y="397"/>
                      </a:lnTo>
                      <a:lnTo>
                        <a:pt x="137" y="433"/>
                      </a:lnTo>
                      <a:lnTo>
                        <a:pt x="145" y="470"/>
                      </a:lnTo>
                      <a:lnTo>
                        <a:pt x="151" y="508"/>
                      </a:lnTo>
                      <a:lnTo>
                        <a:pt x="157" y="544"/>
                      </a:lnTo>
                      <a:lnTo>
                        <a:pt x="161" y="581"/>
                      </a:lnTo>
                      <a:lnTo>
                        <a:pt x="165" y="618"/>
                      </a:lnTo>
                      <a:lnTo>
                        <a:pt x="167" y="656"/>
                      </a:lnTo>
                      <a:lnTo>
                        <a:pt x="170" y="693"/>
                      </a:lnTo>
                      <a:lnTo>
                        <a:pt x="171" y="729"/>
                      </a:lnTo>
                      <a:lnTo>
                        <a:pt x="170" y="782"/>
                      </a:lnTo>
                      <a:lnTo>
                        <a:pt x="166" y="834"/>
                      </a:lnTo>
                      <a:lnTo>
                        <a:pt x="163" y="887"/>
                      </a:lnTo>
                      <a:lnTo>
                        <a:pt x="156" y="939"/>
                      </a:lnTo>
                      <a:lnTo>
                        <a:pt x="149" y="991"/>
                      </a:lnTo>
                      <a:lnTo>
                        <a:pt x="139" y="1043"/>
                      </a:lnTo>
                      <a:lnTo>
                        <a:pt x="130" y="1094"/>
                      </a:lnTo>
                      <a:lnTo>
                        <a:pt x="119" y="1147"/>
                      </a:lnTo>
                      <a:lnTo>
                        <a:pt x="109" y="1199"/>
                      </a:lnTo>
                      <a:lnTo>
                        <a:pt x="97" y="1251"/>
                      </a:lnTo>
                      <a:lnTo>
                        <a:pt x="86" y="1303"/>
                      </a:lnTo>
                      <a:lnTo>
                        <a:pt x="74" y="1355"/>
                      </a:lnTo>
                      <a:lnTo>
                        <a:pt x="62" y="1407"/>
                      </a:lnTo>
                      <a:lnTo>
                        <a:pt x="51" y="1460"/>
                      </a:lnTo>
                      <a:lnTo>
                        <a:pt x="40" y="1511"/>
                      </a:lnTo>
                      <a:lnTo>
                        <a:pt x="31" y="1563"/>
                      </a:lnTo>
                      <a:lnTo>
                        <a:pt x="23" y="1616"/>
                      </a:lnTo>
                      <a:lnTo>
                        <a:pt x="14" y="1668"/>
                      </a:lnTo>
                      <a:lnTo>
                        <a:pt x="9" y="1721"/>
                      </a:lnTo>
                      <a:lnTo>
                        <a:pt x="4" y="1773"/>
                      </a:lnTo>
                      <a:lnTo>
                        <a:pt x="3" y="1791"/>
                      </a:lnTo>
                      <a:lnTo>
                        <a:pt x="2" y="1810"/>
                      </a:lnTo>
                      <a:lnTo>
                        <a:pt x="2" y="1827"/>
                      </a:lnTo>
                      <a:lnTo>
                        <a:pt x="0" y="1846"/>
                      </a:lnTo>
                      <a:lnTo>
                        <a:pt x="0" y="1863"/>
                      </a:lnTo>
                      <a:lnTo>
                        <a:pt x="0" y="1882"/>
                      </a:lnTo>
                      <a:lnTo>
                        <a:pt x="0" y="1899"/>
                      </a:lnTo>
                      <a:lnTo>
                        <a:pt x="0" y="1918"/>
                      </a:lnTo>
                      <a:lnTo>
                        <a:pt x="0" y="1936"/>
                      </a:lnTo>
                      <a:lnTo>
                        <a:pt x="0" y="1954"/>
                      </a:lnTo>
                      <a:lnTo>
                        <a:pt x="0" y="1972"/>
                      </a:lnTo>
                      <a:lnTo>
                        <a:pt x="0" y="1990"/>
                      </a:lnTo>
                      <a:lnTo>
                        <a:pt x="2" y="2008"/>
                      </a:lnTo>
                      <a:lnTo>
                        <a:pt x="2" y="2027"/>
                      </a:lnTo>
                      <a:lnTo>
                        <a:pt x="2" y="2045"/>
                      </a:lnTo>
                      <a:lnTo>
                        <a:pt x="3" y="2063"/>
                      </a:lnTo>
                      <a:lnTo>
                        <a:pt x="3" y="2081"/>
                      </a:lnTo>
                      <a:lnTo>
                        <a:pt x="4" y="2099"/>
                      </a:lnTo>
                      <a:lnTo>
                        <a:pt x="4" y="2118"/>
                      </a:lnTo>
                      <a:lnTo>
                        <a:pt x="4" y="2135"/>
                      </a:lnTo>
                      <a:lnTo>
                        <a:pt x="5" y="2163"/>
                      </a:lnTo>
                      <a:lnTo>
                        <a:pt x="5" y="2190"/>
                      </a:lnTo>
                      <a:lnTo>
                        <a:pt x="5" y="2217"/>
                      </a:lnTo>
                      <a:lnTo>
                        <a:pt x="5" y="2245"/>
                      </a:lnTo>
                      <a:lnTo>
                        <a:pt x="6" y="2272"/>
                      </a:lnTo>
                      <a:lnTo>
                        <a:pt x="6" y="2300"/>
                      </a:lnTo>
                      <a:lnTo>
                        <a:pt x="6" y="2326"/>
                      </a:lnTo>
                      <a:lnTo>
                        <a:pt x="6" y="2353"/>
                      </a:lnTo>
                      <a:lnTo>
                        <a:pt x="6" y="2381"/>
                      </a:lnTo>
                      <a:lnTo>
                        <a:pt x="5" y="2408"/>
                      </a:lnTo>
                      <a:lnTo>
                        <a:pt x="5" y="2436"/>
                      </a:lnTo>
                      <a:lnTo>
                        <a:pt x="5" y="2463"/>
                      </a:lnTo>
                      <a:lnTo>
                        <a:pt x="5" y="2490"/>
                      </a:lnTo>
                      <a:lnTo>
                        <a:pt x="5" y="2518"/>
                      </a:lnTo>
                      <a:lnTo>
                        <a:pt x="5" y="2545"/>
                      </a:lnTo>
                      <a:lnTo>
                        <a:pt x="5" y="2573"/>
                      </a:lnTo>
                      <a:lnTo>
                        <a:pt x="4" y="2599"/>
                      </a:lnTo>
                      <a:lnTo>
                        <a:pt x="4" y="2626"/>
                      </a:lnTo>
                      <a:lnTo>
                        <a:pt x="4" y="2654"/>
                      </a:lnTo>
                      <a:lnTo>
                        <a:pt x="4" y="2681"/>
                      </a:lnTo>
                    </a:path>
                  </a:pathLst>
                </a:custGeom>
                <a:noFill/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5" name="直接连接符 234">
                  <a:extLst>
                    <a:ext uri="{FF2B5EF4-FFF2-40B4-BE49-F238E27FC236}">
                      <a16:creationId xmlns:a16="http://schemas.microsoft.com/office/drawing/2014/main" id="{31FFA15E-0D31-DE72-797E-D45B63E561A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1658" y="1743"/>
                  <a:ext cx="57" cy="55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6" name="直接连接符 235">
                  <a:extLst>
                    <a:ext uri="{FF2B5EF4-FFF2-40B4-BE49-F238E27FC236}">
                      <a16:creationId xmlns:a16="http://schemas.microsoft.com/office/drawing/2014/main" id="{26EE9206-090D-7D09-4266-DEB2DEC287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0" y="1798"/>
                  <a:ext cx="1178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7" name="直接连接符 236">
                  <a:extLst>
                    <a:ext uri="{FF2B5EF4-FFF2-40B4-BE49-F238E27FC236}">
                      <a16:creationId xmlns:a16="http://schemas.microsoft.com/office/drawing/2014/main" id="{7CB7430C-2DE2-9601-8C70-036CAE832E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962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8" name="直接连接符 237">
                  <a:extLst>
                    <a:ext uri="{FF2B5EF4-FFF2-40B4-BE49-F238E27FC236}">
                      <a16:creationId xmlns:a16="http://schemas.microsoft.com/office/drawing/2014/main" id="{A52F4DCF-0A7E-016C-EBBC-D267FCAF7ED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15" y="1019"/>
                  <a:ext cx="2" cy="2"/>
                </a:xfrm>
                <a:prstGeom prst="line">
                  <a:avLst/>
                </a:prstGeom>
                <a:ln w="3810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9" name="直接连接符 238">
                  <a:extLst>
                    <a:ext uri="{FF2B5EF4-FFF2-40B4-BE49-F238E27FC236}">
                      <a16:creationId xmlns:a16="http://schemas.microsoft.com/office/drawing/2014/main" id="{AAD76EB6-5EBC-97B7-23DF-A9293E9A608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8" y="962"/>
                  <a:ext cx="57" cy="57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40" name="组合 239">
                  <a:extLst>
                    <a:ext uri="{FF2B5EF4-FFF2-40B4-BE49-F238E27FC236}">
                      <a16:creationId xmlns:a16="http://schemas.microsoft.com/office/drawing/2014/main" id="{7315BE29-F554-1036-F2CB-08185FAC28BF}"/>
                    </a:ext>
                  </a:extLst>
                </p:cNvPr>
                <p:cNvGrpSpPr/>
                <p:nvPr/>
              </p:nvGrpSpPr>
              <p:grpSpPr>
                <a:xfrm>
                  <a:off x="312" y="1381"/>
                  <a:ext cx="1571" cy="1"/>
                  <a:chOff x="96" y="1621"/>
                  <a:chExt cx="1571" cy="2"/>
                </a:xfrm>
              </p:grpSpPr>
              <p:sp>
                <p:nvSpPr>
                  <p:cNvPr id="259" name="直接连接符 258">
                    <a:extLst>
                      <a:ext uri="{FF2B5EF4-FFF2-40B4-BE49-F238E27FC236}">
                        <a16:creationId xmlns:a16="http://schemas.microsoft.com/office/drawing/2014/main" id="{7FA0BE48-13FD-94A4-620F-A2B88B15B9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96" y="1621"/>
                    <a:ext cx="631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0" name="直接连接符 259">
                    <a:extLst>
                      <a:ext uri="{FF2B5EF4-FFF2-40B4-BE49-F238E27FC236}">
                        <a16:creationId xmlns:a16="http://schemas.microsoft.com/office/drawing/2014/main" id="{0B350685-43C4-8BB4-6B4D-2F56EDBA32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29" y="1621"/>
                    <a:ext cx="105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61" name="直接连接符 260">
                    <a:extLst>
                      <a:ext uri="{FF2B5EF4-FFF2-40B4-BE49-F238E27FC236}">
                        <a16:creationId xmlns:a16="http://schemas.microsoft.com/office/drawing/2014/main" id="{CDA1EBDE-5A78-C3E7-F70C-53FCE975679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036" y="1621"/>
                    <a:ext cx="631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241" name="直接连接符 240">
                  <a:extLst>
                    <a:ext uri="{FF2B5EF4-FFF2-40B4-BE49-F238E27FC236}">
                      <a16:creationId xmlns:a16="http://schemas.microsoft.com/office/drawing/2014/main" id="{650A489C-1A4D-DAA7-604A-55DF1105A2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591" y="1065"/>
                  <a:ext cx="125" cy="124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2" name="直接连接符 241">
                  <a:extLst>
                    <a:ext uri="{FF2B5EF4-FFF2-40B4-BE49-F238E27FC236}">
                      <a16:creationId xmlns:a16="http://schemas.microsoft.com/office/drawing/2014/main" id="{25FB204E-BA81-8719-C742-DECCD7852C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80" y="962"/>
                  <a:ext cx="1178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3" name="任意多边形 349207">
                  <a:extLst>
                    <a:ext uri="{FF2B5EF4-FFF2-40B4-BE49-F238E27FC236}">
                      <a16:creationId xmlns:a16="http://schemas.microsoft.com/office/drawing/2014/main" id="{D842F656-8D7C-4D29-9E35-3DCC1295FDB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85" y="962"/>
                  <a:ext cx="949" cy="23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41" h="763">
                      <a:moveTo>
                        <a:pt x="10" y="0"/>
                      </a:moveTo>
                      <a:lnTo>
                        <a:pt x="6" y="33"/>
                      </a:lnTo>
                      <a:lnTo>
                        <a:pt x="3" y="67"/>
                      </a:lnTo>
                      <a:lnTo>
                        <a:pt x="2" y="100"/>
                      </a:lnTo>
                      <a:lnTo>
                        <a:pt x="0" y="135"/>
                      </a:lnTo>
                      <a:lnTo>
                        <a:pt x="0" y="170"/>
                      </a:lnTo>
                      <a:lnTo>
                        <a:pt x="3" y="207"/>
                      </a:lnTo>
                      <a:lnTo>
                        <a:pt x="5" y="242"/>
                      </a:lnTo>
                      <a:lnTo>
                        <a:pt x="9" y="278"/>
                      </a:lnTo>
                      <a:lnTo>
                        <a:pt x="13" y="313"/>
                      </a:lnTo>
                      <a:lnTo>
                        <a:pt x="19" y="348"/>
                      </a:lnTo>
                      <a:lnTo>
                        <a:pt x="26" y="382"/>
                      </a:lnTo>
                      <a:lnTo>
                        <a:pt x="35" y="414"/>
                      </a:lnTo>
                      <a:lnTo>
                        <a:pt x="46" y="447"/>
                      </a:lnTo>
                      <a:lnTo>
                        <a:pt x="58" y="477"/>
                      </a:lnTo>
                      <a:lnTo>
                        <a:pt x="70" y="508"/>
                      </a:lnTo>
                      <a:lnTo>
                        <a:pt x="84" y="536"/>
                      </a:lnTo>
                      <a:lnTo>
                        <a:pt x="101" y="562"/>
                      </a:lnTo>
                      <a:lnTo>
                        <a:pt x="118" y="587"/>
                      </a:lnTo>
                      <a:lnTo>
                        <a:pt x="138" y="610"/>
                      </a:lnTo>
                      <a:lnTo>
                        <a:pt x="159" y="630"/>
                      </a:lnTo>
                      <a:lnTo>
                        <a:pt x="178" y="646"/>
                      </a:lnTo>
                      <a:lnTo>
                        <a:pt x="198" y="659"/>
                      </a:lnTo>
                      <a:lnTo>
                        <a:pt x="220" y="672"/>
                      </a:lnTo>
                      <a:lnTo>
                        <a:pt x="241" y="683"/>
                      </a:lnTo>
                      <a:lnTo>
                        <a:pt x="264" y="693"/>
                      </a:lnTo>
                      <a:lnTo>
                        <a:pt x="289" y="701"/>
                      </a:lnTo>
                      <a:lnTo>
                        <a:pt x="313" y="708"/>
                      </a:lnTo>
                      <a:lnTo>
                        <a:pt x="339" y="715"/>
                      </a:lnTo>
                      <a:lnTo>
                        <a:pt x="364" y="721"/>
                      </a:lnTo>
                      <a:lnTo>
                        <a:pt x="391" y="726"/>
                      </a:lnTo>
                      <a:lnTo>
                        <a:pt x="419" y="729"/>
                      </a:lnTo>
                      <a:lnTo>
                        <a:pt x="447" y="733"/>
                      </a:lnTo>
                      <a:lnTo>
                        <a:pt x="475" y="735"/>
                      </a:lnTo>
                      <a:lnTo>
                        <a:pt x="504" y="737"/>
                      </a:lnTo>
                      <a:lnTo>
                        <a:pt x="534" y="739"/>
                      </a:lnTo>
                      <a:lnTo>
                        <a:pt x="563" y="740"/>
                      </a:lnTo>
                      <a:lnTo>
                        <a:pt x="593" y="741"/>
                      </a:lnTo>
                      <a:lnTo>
                        <a:pt x="623" y="742"/>
                      </a:lnTo>
                      <a:lnTo>
                        <a:pt x="653" y="742"/>
                      </a:lnTo>
                      <a:lnTo>
                        <a:pt x="683" y="743"/>
                      </a:lnTo>
                      <a:lnTo>
                        <a:pt x="797" y="747"/>
                      </a:lnTo>
                      <a:lnTo>
                        <a:pt x="912" y="750"/>
                      </a:lnTo>
                      <a:lnTo>
                        <a:pt x="1025" y="754"/>
                      </a:lnTo>
                      <a:lnTo>
                        <a:pt x="1137" y="758"/>
                      </a:lnTo>
                      <a:lnTo>
                        <a:pt x="1249" y="761"/>
                      </a:lnTo>
                      <a:lnTo>
                        <a:pt x="1360" y="763"/>
                      </a:lnTo>
                      <a:lnTo>
                        <a:pt x="1468" y="763"/>
                      </a:lnTo>
                      <a:lnTo>
                        <a:pt x="1577" y="762"/>
                      </a:lnTo>
                      <a:lnTo>
                        <a:pt x="1683" y="757"/>
                      </a:lnTo>
                      <a:lnTo>
                        <a:pt x="1787" y="750"/>
                      </a:lnTo>
                      <a:lnTo>
                        <a:pt x="1889" y="740"/>
                      </a:lnTo>
                      <a:lnTo>
                        <a:pt x="1990" y="726"/>
                      </a:lnTo>
                      <a:lnTo>
                        <a:pt x="2088" y="707"/>
                      </a:lnTo>
                      <a:lnTo>
                        <a:pt x="2183" y="684"/>
                      </a:lnTo>
                      <a:lnTo>
                        <a:pt x="2275" y="656"/>
                      </a:lnTo>
                      <a:lnTo>
                        <a:pt x="2366" y="621"/>
                      </a:lnTo>
                      <a:lnTo>
                        <a:pt x="2453" y="581"/>
                      </a:lnTo>
                      <a:lnTo>
                        <a:pt x="2537" y="534"/>
                      </a:lnTo>
                      <a:lnTo>
                        <a:pt x="2617" y="482"/>
                      </a:lnTo>
                      <a:lnTo>
                        <a:pt x="2694" y="421"/>
                      </a:lnTo>
                      <a:lnTo>
                        <a:pt x="2714" y="404"/>
                      </a:lnTo>
                      <a:lnTo>
                        <a:pt x="2734" y="385"/>
                      </a:lnTo>
                      <a:lnTo>
                        <a:pt x="2754" y="368"/>
                      </a:lnTo>
                      <a:lnTo>
                        <a:pt x="2772" y="348"/>
                      </a:lnTo>
                      <a:lnTo>
                        <a:pt x="2791" y="329"/>
                      </a:lnTo>
                      <a:lnTo>
                        <a:pt x="2810" y="309"/>
                      </a:lnTo>
                      <a:lnTo>
                        <a:pt x="2828" y="288"/>
                      </a:lnTo>
                      <a:lnTo>
                        <a:pt x="2846" y="268"/>
                      </a:lnTo>
                      <a:lnTo>
                        <a:pt x="2865" y="247"/>
                      </a:lnTo>
                      <a:lnTo>
                        <a:pt x="2882" y="225"/>
                      </a:lnTo>
                      <a:lnTo>
                        <a:pt x="2898" y="204"/>
                      </a:lnTo>
                      <a:lnTo>
                        <a:pt x="2916" y="182"/>
                      </a:lnTo>
                      <a:lnTo>
                        <a:pt x="2932" y="160"/>
                      </a:lnTo>
                      <a:lnTo>
                        <a:pt x="2949" y="138"/>
                      </a:lnTo>
                      <a:lnTo>
                        <a:pt x="2965" y="116"/>
                      </a:lnTo>
                      <a:lnTo>
                        <a:pt x="2980" y="92"/>
                      </a:lnTo>
                      <a:lnTo>
                        <a:pt x="2995" y="69"/>
                      </a:lnTo>
                      <a:lnTo>
                        <a:pt x="3010" y="47"/>
                      </a:lnTo>
                      <a:lnTo>
                        <a:pt x="3026" y="23"/>
                      </a:lnTo>
                      <a:lnTo>
                        <a:pt x="3041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4" name="直接连接符 243">
                  <a:extLst>
                    <a:ext uri="{FF2B5EF4-FFF2-40B4-BE49-F238E27FC236}">
                      <a16:creationId xmlns:a16="http://schemas.microsoft.com/office/drawing/2014/main" id="{B40ACDC3-CA7E-D310-A868-B859D16560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47" y="1028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5" name="直接连接符 244">
                  <a:extLst>
                    <a:ext uri="{FF2B5EF4-FFF2-40B4-BE49-F238E27FC236}">
                      <a16:creationId xmlns:a16="http://schemas.microsoft.com/office/drawing/2014/main" id="{46A7FAA9-D7C0-CCE6-4336-C624824D2B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1026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6" name="直接连接符 245">
                  <a:extLst>
                    <a:ext uri="{FF2B5EF4-FFF2-40B4-BE49-F238E27FC236}">
                      <a16:creationId xmlns:a16="http://schemas.microsoft.com/office/drawing/2014/main" id="{819DB6FC-5E15-D06A-D364-44D79D2B386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1091" y="1093"/>
                  <a:ext cx="98" cy="98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7" name="直接连接符 246">
                  <a:extLst>
                    <a:ext uri="{FF2B5EF4-FFF2-40B4-BE49-F238E27FC236}">
                      <a16:creationId xmlns:a16="http://schemas.microsoft.com/office/drawing/2014/main" id="{C248C6A4-1145-287D-6812-609BD05E36E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47" y="1093"/>
                  <a:ext cx="530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8" name="直接连接符 247">
                  <a:extLst>
                    <a:ext uri="{FF2B5EF4-FFF2-40B4-BE49-F238E27FC236}">
                      <a16:creationId xmlns:a16="http://schemas.microsoft.com/office/drawing/2014/main" id="{3B9F575F-CE92-622E-A858-DC6372F278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855" y="1093"/>
                  <a:ext cx="105" cy="107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9" name="直接连接符 248">
                  <a:extLst>
                    <a:ext uri="{FF2B5EF4-FFF2-40B4-BE49-F238E27FC236}">
                      <a16:creationId xmlns:a16="http://schemas.microsoft.com/office/drawing/2014/main" id="{C4F5EBC4-98DC-E2D4-DE47-A3DE3018A67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842" y="962"/>
                  <a:ext cx="5" cy="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0" name="直接连接符 249">
                  <a:extLst>
                    <a:ext uri="{FF2B5EF4-FFF2-40B4-BE49-F238E27FC236}">
                      <a16:creationId xmlns:a16="http://schemas.microsoft.com/office/drawing/2014/main" id="{C3C82833-1180-5474-37C7-40331ACEE0F3}"/>
                    </a:ext>
                  </a:extLst>
                </p:cNvPr>
                <p:cNvSpPr/>
                <p:nvPr/>
              </p:nvSpPr>
              <p:spPr>
                <a:xfrm>
                  <a:off x="847" y="962"/>
                  <a:ext cx="0" cy="131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1" name="直接连接符 250">
                  <a:extLst>
                    <a:ext uri="{FF2B5EF4-FFF2-40B4-BE49-F238E27FC236}">
                      <a16:creationId xmlns:a16="http://schemas.microsoft.com/office/drawing/2014/main" id="{BA821F5F-A846-79FC-B3F8-E37E090B98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724" y="962"/>
                  <a:ext cx="123" cy="1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2" name="直接连接符 251">
                  <a:extLst>
                    <a:ext uri="{FF2B5EF4-FFF2-40B4-BE49-F238E27FC236}">
                      <a16:creationId xmlns:a16="http://schemas.microsoft.com/office/drawing/2014/main" id="{840E10F7-325E-C714-4E22-4E20231DEB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607" y="962"/>
                  <a:ext cx="231" cy="234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3" name="直接连接符 252">
                  <a:extLst>
                    <a:ext uri="{FF2B5EF4-FFF2-40B4-BE49-F238E27FC236}">
                      <a16:creationId xmlns:a16="http://schemas.microsoft.com/office/drawing/2014/main" id="{AF20261A-9C17-DCEE-F82A-EC2FECCBF9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973" y="1093"/>
                  <a:ext cx="107" cy="107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4" name="直接连接符 253">
                  <a:extLst>
                    <a:ext uri="{FF2B5EF4-FFF2-40B4-BE49-F238E27FC236}">
                      <a16:creationId xmlns:a16="http://schemas.microsoft.com/office/drawing/2014/main" id="{C64F0035-8F86-0FD7-E910-573401A988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1377" y="1026"/>
                  <a:ext cx="59" cy="58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5" name="直接连接符 254">
                  <a:extLst>
                    <a:ext uri="{FF2B5EF4-FFF2-40B4-BE49-F238E27FC236}">
                      <a16:creationId xmlns:a16="http://schemas.microsoft.com/office/drawing/2014/main" id="{3E4535D9-B14F-14B9-AA26-451FDBD4B22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1329" y="1093"/>
                  <a:ext cx="39" cy="4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6" name="直接连接符 255">
                  <a:extLst>
                    <a:ext uri="{FF2B5EF4-FFF2-40B4-BE49-F238E27FC236}">
                      <a16:creationId xmlns:a16="http://schemas.microsoft.com/office/drawing/2014/main" id="{8344CF8F-024F-0B61-B455-445C023F6682}"/>
                    </a:ext>
                  </a:extLst>
                </p:cNvPr>
                <p:cNvSpPr/>
                <p:nvPr/>
              </p:nvSpPr>
              <p:spPr>
                <a:xfrm flipV="1">
                  <a:off x="1377" y="962"/>
                  <a:ext cx="0" cy="131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" name="直接连接符 256">
                  <a:extLst>
                    <a:ext uri="{FF2B5EF4-FFF2-40B4-BE49-F238E27FC236}">
                      <a16:creationId xmlns:a16="http://schemas.microsoft.com/office/drawing/2014/main" id="{7C40C2D3-0B68-8009-716E-7FF940883D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1209" y="1093"/>
                  <a:ext cx="76" cy="76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" name="直接连接符 257">
                  <a:extLst>
                    <a:ext uri="{FF2B5EF4-FFF2-40B4-BE49-F238E27FC236}">
                      <a16:creationId xmlns:a16="http://schemas.microsoft.com/office/drawing/2014/main" id="{2E01E22B-7103-CBA0-0128-CCA493954C5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1433" y="962"/>
                  <a:ext cx="59" cy="59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41" name="组合 140">
                <a:extLst>
                  <a:ext uri="{FF2B5EF4-FFF2-40B4-BE49-F238E27FC236}">
                    <a16:creationId xmlns:a16="http://schemas.microsoft.com/office/drawing/2014/main" id="{0F315F39-81C0-AB88-4875-B49BEBE85B5B}"/>
                  </a:ext>
                </a:extLst>
              </p:cNvPr>
              <p:cNvGrpSpPr/>
              <p:nvPr/>
            </p:nvGrpSpPr>
            <p:grpSpPr>
              <a:xfrm>
                <a:off x="2193" y="812"/>
                <a:ext cx="1167" cy="1030"/>
                <a:chOff x="2193" y="880"/>
                <a:chExt cx="1167" cy="1030"/>
              </a:xfrm>
            </p:grpSpPr>
            <p:sp>
              <p:nvSpPr>
                <p:cNvPr id="190" name="直接连接符 189">
                  <a:extLst>
                    <a:ext uri="{FF2B5EF4-FFF2-40B4-BE49-F238E27FC236}">
                      <a16:creationId xmlns:a16="http://schemas.microsoft.com/office/drawing/2014/main" id="{4A831497-5412-3F69-1F32-997195D571A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77" y="1093"/>
                  <a:ext cx="3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1" name="直接连接符 190">
                  <a:extLst>
                    <a:ext uri="{FF2B5EF4-FFF2-40B4-BE49-F238E27FC236}">
                      <a16:creationId xmlns:a16="http://schemas.microsoft.com/office/drawing/2014/main" id="{779DD9FB-3874-FC67-29CF-540058089AE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77" y="1798"/>
                  <a:ext cx="3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2" name="直接连接符 191">
                  <a:extLst>
                    <a:ext uri="{FF2B5EF4-FFF2-40B4-BE49-F238E27FC236}">
                      <a16:creationId xmlns:a16="http://schemas.microsoft.com/office/drawing/2014/main" id="{865895AE-9C1D-B700-0A94-73C51B3C4E7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540"/>
                  <a:ext cx="203" cy="20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93" name="组合 192">
                  <a:extLst>
                    <a:ext uri="{FF2B5EF4-FFF2-40B4-BE49-F238E27FC236}">
                      <a16:creationId xmlns:a16="http://schemas.microsoft.com/office/drawing/2014/main" id="{910B2934-99B3-AA13-1683-0E304C85CEF4}"/>
                    </a:ext>
                  </a:extLst>
                </p:cNvPr>
                <p:cNvGrpSpPr/>
                <p:nvPr/>
              </p:nvGrpSpPr>
              <p:grpSpPr>
                <a:xfrm>
                  <a:off x="2777" y="880"/>
                  <a:ext cx="1" cy="1030"/>
                  <a:chOff x="2561" y="1176"/>
                  <a:chExt cx="3" cy="1030"/>
                </a:xfrm>
              </p:grpSpPr>
              <p:sp>
                <p:nvSpPr>
                  <p:cNvPr id="227" name="直接连接符 226">
                    <a:extLst>
                      <a:ext uri="{FF2B5EF4-FFF2-40B4-BE49-F238E27FC236}">
                        <a16:creationId xmlns:a16="http://schemas.microsoft.com/office/drawing/2014/main" id="{1B780FDD-E8F0-A0C8-EE97-0EE02759D68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561" y="1846"/>
                    <a:ext cx="3" cy="360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8" name="直接连接符 227">
                    <a:extLst>
                      <a:ext uri="{FF2B5EF4-FFF2-40B4-BE49-F238E27FC236}">
                        <a16:creationId xmlns:a16="http://schemas.microsoft.com/office/drawing/2014/main" id="{F036099A-7EE4-2A6A-EA8C-14C88DF46FD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561" y="1639"/>
                    <a:ext cx="3" cy="10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9" name="直接连接符 228">
                    <a:extLst>
                      <a:ext uri="{FF2B5EF4-FFF2-40B4-BE49-F238E27FC236}">
                        <a16:creationId xmlns:a16="http://schemas.microsoft.com/office/drawing/2014/main" id="{8EF40125-70E4-A5DA-C720-8423A0F11FB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561" y="1176"/>
                    <a:ext cx="3" cy="358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94" name="直接连接符 193">
                  <a:extLst>
                    <a:ext uri="{FF2B5EF4-FFF2-40B4-BE49-F238E27FC236}">
                      <a16:creationId xmlns:a16="http://schemas.microsoft.com/office/drawing/2014/main" id="{27E09C03-8566-23CE-0477-6764029565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854" y="1381"/>
                  <a:ext cx="253" cy="253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5" name="直接连接符 194">
                  <a:extLst>
                    <a:ext uri="{FF2B5EF4-FFF2-40B4-BE49-F238E27FC236}">
                      <a16:creationId xmlns:a16="http://schemas.microsoft.com/office/drawing/2014/main" id="{F6EF9FE6-D559-41C2-60E2-9E71EAA9A96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420"/>
                  <a:ext cx="273" cy="27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6" name="直接连接符 195">
                  <a:extLst>
                    <a:ext uri="{FF2B5EF4-FFF2-40B4-BE49-F238E27FC236}">
                      <a16:creationId xmlns:a16="http://schemas.microsoft.com/office/drawing/2014/main" id="{DC38EAAA-4C6E-6041-CCF0-6B2E797CFC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498" y="1381"/>
                  <a:ext cx="279" cy="277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" name="任意多边形 349234">
                  <a:extLst>
                    <a:ext uri="{FF2B5EF4-FFF2-40B4-BE49-F238E27FC236}">
                      <a16:creationId xmlns:a16="http://schemas.microsoft.com/office/drawing/2014/main" id="{8996771F-D075-CFD8-BCC2-F313AA00AA3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59" y="986"/>
                  <a:ext cx="835" cy="8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" h="2604">
                      <a:moveTo>
                        <a:pt x="893" y="0"/>
                      </a:moveTo>
                      <a:lnTo>
                        <a:pt x="861" y="12"/>
                      </a:lnTo>
                      <a:lnTo>
                        <a:pt x="831" y="23"/>
                      </a:lnTo>
                      <a:lnTo>
                        <a:pt x="799" y="37"/>
                      </a:lnTo>
                      <a:lnTo>
                        <a:pt x="769" y="50"/>
                      </a:lnTo>
                      <a:lnTo>
                        <a:pt x="740" y="65"/>
                      </a:lnTo>
                      <a:lnTo>
                        <a:pt x="710" y="81"/>
                      </a:lnTo>
                      <a:lnTo>
                        <a:pt x="680" y="97"/>
                      </a:lnTo>
                      <a:lnTo>
                        <a:pt x="651" y="113"/>
                      </a:lnTo>
                      <a:lnTo>
                        <a:pt x="623" y="131"/>
                      </a:lnTo>
                      <a:lnTo>
                        <a:pt x="595" y="149"/>
                      </a:lnTo>
                      <a:lnTo>
                        <a:pt x="567" y="168"/>
                      </a:lnTo>
                      <a:lnTo>
                        <a:pt x="540" y="188"/>
                      </a:lnTo>
                      <a:lnTo>
                        <a:pt x="515" y="208"/>
                      </a:lnTo>
                      <a:lnTo>
                        <a:pt x="488" y="229"/>
                      </a:lnTo>
                      <a:lnTo>
                        <a:pt x="462" y="250"/>
                      </a:lnTo>
                      <a:lnTo>
                        <a:pt x="438" y="272"/>
                      </a:lnTo>
                      <a:lnTo>
                        <a:pt x="413" y="295"/>
                      </a:lnTo>
                      <a:lnTo>
                        <a:pt x="390" y="319"/>
                      </a:lnTo>
                      <a:lnTo>
                        <a:pt x="367" y="343"/>
                      </a:lnTo>
                      <a:lnTo>
                        <a:pt x="343" y="368"/>
                      </a:lnTo>
                      <a:lnTo>
                        <a:pt x="322" y="392"/>
                      </a:lnTo>
                      <a:lnTo>
                        <a:pt x="300" y="418"/>
                      </a:lnTo>
                      <a:lnTo>
                        <a:pt x="279" y="443"/>
                      </a:lnTo>
                      <a:lnTo>
                        <a:pt x="259" y="470"/>
                      </a:lnTo>
                      <a:lnTo>
                        <a:pt x="241" y="498"/>
                      </a:lnTo>
                      <a:lnTo>
                        <a:pt x="222" y="525"/>
                      </a:lnTo>
                      <a:lnTo>
                        <a:pt x="203" y="553"/>
                      </a:lnTo>
                      <a:lnTo>
                        <a:pt x="186" y="582"/>
                      </a:lnTo>
                      <a:lnTo>
                        <a:pt x="169" y="611"/>
                      </a:lnTo>
                      <a:lnTo>
                        <a:pt x="153" y="641"/>
                      </a:lnTo>
                      <a:lnTo>
                        <a:pt x="138" y="670"/>
                      </a:lnTo>
                      <a:lnTo>
                        <a:pt x="124" y="700"/>
                      </a:lnTo>
                      <a:lnTo>
                        <a:pt x="110" y="730"/>
                      </a:lnTo>
                      <a:lnTo>
                        <a:pt x="97" y="762"/>
                      </a:lnTo>
                      <a:lnTo>
                        <a:pt x="85" y="792"/>
                      </a:lnTo>
                      <a:lnTo>
                        <a:pt x="74" y="824"/>
                      </a:lnTo>
                      <a:lnTo>
                        <a:pt x="63" y="855"/>
                      </a:lnTo>
                      <a:lnTo>
                        <a:pt x="54" y="888"/>
                      </a:lnTo>
                      <a:lnTo>
                        <a:pt x="45" y="919"/>
                      </a:lnTo>
                      <a:lnTo>
                        <a:pt x="36" y="952"/>
                      </a:lnTo>
                      <a:lnTo>
                        <a:pt x="29" y="985"/>
                      </a:lnTo>
                      <a:lnTo>
                        <a:pt x="22" y="1017"/>
                      </a:lnTo>
                      <a:lnTo>
                        <a:pt x="17" y="1050"/>
                      </a:lnTo>
                      <a:lnTo>
                        <a:pt x="12" y="1083"/>
                      </a:lnTo>
                      <a:lnTo>
                        <a:pt x="8" y="1117"/>
                      </a:lnTo>
                      <a:lnTo>
                        <a:pt x="5" y="1149"/>
                      </a:lnTo>
                      <a:lnTo>
                        <a:pt x="3" y="1183"/>
                      </a:lnTo>
                      <a:lnTo>
                        <a:pt x="0" y="1216"/>
                      </a:lnTo>
                      <a:lnTo>
                        <a:pt x="0" y="1250"/>
                      </a:lnTo>
                      <a:lnTo>
                        <a:pt x="0" y="1283"/>
                      </a:lnTo>
                      <a:lnTo>
                        <a:pt x="1" y="1316"/>
                      </a:lnTo>
                      <a:lnTo>
                        <a:pt x="3" y="1350"/>
                      </a:lnTo>
                      <a:lnTo>
                        <a:pt x="5" y="1383"/>
                      </a:lnTo>
                      <a:lnTo>
                        <a:pt x="8" y="1416"/>
                      </a:lnTo>
                      <a:lnTo>
                        <a:pt x="13" y="1449"/>
                      </a:lnTo>
                      <a:lnTo>
                        <a:pt x="18" y="1482"/>
                      </a:lnTo>
                      <a:lnTo>
                        <a:pt x="24" y="1516"/>
                      </a:lnTo>
                      <a:lnTo>
                        <a:pt x="31" y="1548"/>
                      </a:lnTo>
                      <a:lnTo>
                        <a:pt x="38" y="1581"/>
                      </a:lnTo>
                      <a:lnTo>
                        <a:pt x="46" y="1612"/>
                      </a:lnTo>
                      <a:lnTo>
                        <a:pt x="55" y="1645"/>
                      </a:lnTo>
                      <a:lnTo>
                        <a:pt x="66" y="1677"/>
                      </a:lnTo>
                      <a:lnTo>
                        <a:pt x="76" y="1708"/>
                      </a:lnTo>
                      <a:lnTo>
                        <a:pt x="87" y="1740"/>
                      </a:lnTo>
                      <a:lnTo>
                        <a:pt x="99" y="1771"/>
                      </a:lnTo>
                      <a:lnTo>
                        <a:pt x="112" y="1801"/>
                      </a:lnTo>
                      <a:lnTo>
                        <a:pt x="126" y="1832"/>
                      </a:lnTo>
                      <a:lnTo>
                        <a:pt x="140" y="1862"/>
                      </a:lnTo>
                      <a:lnTo>
                        <a:pt x="155" y="1891"/>
                      </a:lnTo>
                      <a:lnTo>
                        <a:pt x="172" y="1920"/>
                      </a:lnTo>
                      <a:lnTo>
                        <a:pt x="188" y="1950"/>
                      </a:lnTo>
                      <a:lnTo>
                        <a:pt x="206" y="1979"/>
                      </a:lnTo>
                      <a:lnTo>
                        <a:pt x="224" y="2007"/>
                      </a:lnTo>
                      <a:lnTo>
                        <a:pt x="243" y="2034"/>
                      </a:lnTo>
                      <a:lnTo>
                        <a:pt x="263" y="2060"/>
                      </a:lnTo>
                      <a:lnTo>
                        <a:pt x="283" y="2087"/>
                      </a:lnTo>
                      <a:lnTo>
                        <a:pt x="304" y="2114"/>
                      </a:lnTo>
                      <a:lnTo>
                        <a:pt x="325" y="2139"/>
                      </a:lnTo>
                      <a:lnTo>
                        <a:pt x="347" y="2164"/>
                      </a:lnTo>
                      <a:lnTo>
                        <a:pt x="370" y="2189"/>
                      </a:lnTo>
                      <a:lnTo>
                        <a:pt x="393" y="2212"/>
                      </a:lnTo>
                      <a:lnTo>
                        <a:pt x="417" y="2235"/>
                      </a:lnTo>
                      <a:lnTo>
                        <a:pt x="441" y="2259"/>
                      </a:lnTo>
                      <a:lnTo>
                        <a:pt x="467" y="2281"/>
                      </a:lnTo>
                      <a:lnTo>
                        <a:pt x="491" y="2302"/>
                      </a:lnTo>
                      <a:lnTo>
                        <a:pt x="518" y="2323"/>
                      </a:lnTo>
                      <a:lnTo>
                        <a:pt x="545" y="2343"/>
                      </a:lnTo>
                      <a:lnTo>
                        <a:pt x="572" y="2363"/>
                      </a:lnTo>
                      <a:lnTo>
                        <a:pt x="599" y="2381"/>
                      </a:lnTo>
                      <a:lnTo>
                        <a:pt x="628" y="2399"/>
                      </a:lnTo>
                      <a:lnTo>
                        <a:pt x="656" y="2416"/>
                      </a:lnTo>
                      <a:lnTo>
                        <a:pt x="685" y="2434"/>
                      </a:lnTo>
                      <a:lnTo>
                        <a:pt x="714" y="2449"/>
                      </a:lnTo>
                      <a:lnTo>
                        <a:pt x="743" y="2464"/>
                      </a:lnTo>
                      <a:lnTo>
                        <a:pt x="774" y="2479"/>
                      </a:lnTo>
                      <a:lnTo>
                        <a:pt x="804" y="2492"/>
                      </a:lnTo>
                      <a:lnTo>
                        <a:pt x="834" y="2506"/>
                      </a:lnTo>
                      <a:lnTo>
                        <a:pt x="866" y="2518"/>
                      </a:lnTo>
                      <a:lnTo>
                        <a:pt x="897" y="2529"/>
                      </a:lnTo>
                      <a:lnTo>
                        <a:pt x="929" y="2540"/>
                      </a:lnTo>
                      <a:lnTo>
                        <a:pt x="960" y="2549"/>
                      </a:lnTo>
                      <a:lnTo>
                        <a:pt x="993" y="2559"/>
                      </a:lnTo>
                      <a:lnTo>
                        <a:pt x="1026" y="2567"/>
                      </a:lnTo>
                      <a:lnTo>
                        <a:pt x="1057" y="2574"/>
                      </a:lnTo>
                      <a:lnTo>
                        <a:pt x="1090" y="2581"/>
                      </a:lnTo>
                      <a:lnTo>
                        <a:pt x="1124" y="2587"/>
                      </a:lnTo>
                      <a:lnTo>
                        <a:pt x="1156" y="2591"/>
                      </a:lnTo>
                      <a:lnTo>
                        <a:pt x="1189" y="2596"/>
                      </a:lnTo>
                      <a:lnTo>
                        <a:pt x="1223" y="2599"/>
                      </a:lnTo>
                      <a:lnTo>
                        <a:pt x="1256" y="2602"/>
                      </a:lnTo>
                      <a:lnTo>
                        <a:pt x="1289" y="2603"/>
                      </a:lnTo>
                      <a:lnTo>
                        <a:pt x="1322" y="2604"/>
                      </a:lnTo>
                      <a:lnTo>
                        <a:pt x="1356" y="2604"/>
                      </a:lnTo>
                      <a:lnTo>
                        <a:pt x="1390" y="2603"/>
                      </a:lnTo>
                      <a:lnTo>
                        <a:pt x="1422" y="2602"/>
                      </a:lnTo>
                      <a:lnTo>
                        <a:pt x="1456" y="2599"/>
                      </a:lnTo>
                      <a:lnTo>
                        <a:pt x="1489" y="2596"/>
                      </a:lnTo>
                      <a:lnTo>
                        <a:pt x="1522" y="2591"/>
                      </a:lnTo>
                      <a:lnTo>
                        <a:pt x="1555" y="2587"/>
                      </a:lnTo>
                      <a:lnTo>
                        <a:pt x="1588" y="2581"/>
                      </a:lnTo>
                      <a:lnTo>
                        <a:pt x="1621" y="2574"/>
                      </a:lnTo>
                      <a:lnTo>
                        <a:pt x="1653" y="2567"/>
                      </a:lnTo>
                      <a:lnTo>
                        <a:pt x="1685" y="2559"/>
                      </a:lnTo>
                      <a:lnTo>
                        <a:pt x="1718" y="2549"/>
                      </a:lnTo>
                      <a:lnTo>
                        <a:pt x="1749" y="2540"/>
                      </a:lnTo>
                      <a:lnTo>
                        <a:pt x="1781" y="2529"/>
                      </a:lnTo>
                      <a:lnTo>
                        <a:pt x="1812" y="2518"/>
                      </a:lnTo>
                      <a:lnTo>
                        <a:pt x="1844" y="2506"/>
                      </a:lnTo>
                      <a:lnTo>
                        <a:pt x="1874" y="2492"/>
                      </a:lnTo>
                      <a:lnTo>
                        <a:pt x="1904" y="2479"/>
                      </a:lnTo>
                      <a:lnTo>
                        <a:pt x="1935" y="2464"/>
                      </a:lnTo>
                      <a:lnTo>
                        <a:pt x="1964" y="2449"/>
                      </a:lnTo>
                      <a:lnTo>
                        <a:pt x="1994" y="2434"/>
                      </a:lnTo>
                      <a:lnTo>
                        <a:pt x="2022" y="2416"/>
                      </a:lnTo>
                      <a:lnTo>
                        <a:pt x="2051" y="2399"/>
                      </a:lnTo>
                      <a:lnTo>
                        <a:pt x="2079" y="2381"/>
                      </a:lnTo>
                      <a:lnTo>
                        <a:pt x="2106" y="2363"/>
                      </a:lnTo>
                      <a:lnTo>
                        <a:pt x="2134" y="2343"/>
                      </a:lnTo>
                      <a:lnTo>
                        <a:pt x="2160" y="2323"/>
                      </a:lnTo>
                      <a:lnTo>
                        <a:pt x="2187" y="2302"/>
                      </a:lnTo>
                      <a:lnTo>
                        <a:pt x="2212" y="2281"/>
                      </a:lnTo>
                      <a:lnTo>
                        <a:pt x="2237" y="2259"/>
                      </a:lnTo>
                      <a:lnTo>
                        <a:pt x="2261" y="2235"/>
                      </a:lnTo>
                      <a:lnTo>
                        <a:pt x="2286" y="2212"/>
                      </a:lnTo>
                      <a:lnTo>
                        <a:pt x="2309" y="2189"/>
                      </a:lnTo>
                      <a:lnTo>
                        <a:pt x="2331" y="2164"/>
                      </a:lnTo>
                      <a:lnTo>
                        <a:pt x="2353" y="2139"/>
                      </a:lnTo>
                      <a:lnTo>
                        <a:pt x="2374" y="2114"/>
                      </a:lnTo>
                      <a:lnTo>
                        <a:pt x="2395" y="2087"/>
                      </a:lnTo>
                      <a:lnTo>
                        <a:pt x="2416" y="2060"/>
                      </a:lnTo>
                      <a:lnTo>
                        <a:pt x="2435" y="2034"/>
                      </a:lnTo>
                      <a:lnTo>
                        <a:pt x="2454" y="2007"/>
                      </a:lnTo>
                      <a:lnTo>
                        <a:pt x="2472" y="1979"/>
                      </a:lnTo>
                      <a:lnTo>
                        <a:pt x="2490" y="1950"/>
                      </a:lnTo>
                      <a:lnTo>
                        <a:pt x="2506" y="1920"/>
                      </a:lnTo>
                      <a:lnTo>
                        <a:pt x="2523" y="1891"/>
                      </a:lnTo>
                      <a:lnTo>
                        <a:pt x="2538" y="1862"/>
                      </a:lnTo>
                      <a:lnTo>
                        <a:pt x="2552" y="1832"/>
                      </a:lnTo>
                      <a:lnTo>
                        <a:pt x="2566" y="1801"/>
                      </a:lnTo>
                      <a:lnTo>
                        <a:pt x="2579" y="1771"/>
                      </a:lnTo>
                      <a:lnTo>
                        <a:pt x="2591" y="1740"/>
                      </a:lnTo>
                      <a:lnTo>
                        <a:pt x="2603" y="1708"/>
                      </a:lnTo>
                      <a:lnTo>
                        <a:pt x="2614" y="1677"/>
                      </a:lnTo>
                      <a:lnTo>
                        <a:pt x="2623" y="1645"/>
                      </a:lnTo>
                      <a:lnTo>
                        <a:pt x="2632" y="1612"/>
                      </a:lnTo>
                      <a:lnTo>
                        <a:pt x="2640" y="1581"/>
                      </a:lnTo>
                      <a:lnTo>
                        <a:pt x="2649" y="1548"/>
                      </a:lnTo>
                      <a:lnTo>
                        <a:pt x="2654" y="1516"/>
                      </a:lnTo>
                      <a:lnTo>
                        <a:pt x="2660" y="1482"/>
                      </a:lnTo>
                      <a:lnTo>
                        <a:pt x="2666" y="1449"/>
                      </a:lnTo>
                      <a:lnTo>
                        <a:pt x="2670" y="1416"/>
                      </a:lnTo>
                      <a:lnTo>
                        <a:pt x="2673" y="1383"/>
                      </a:lnTo>
                      <a:lnTo>
                        <a:pt x="2675" y="1350"/>
                      </a:lnTo>
                      <a:lnTo>
                        <a:pt x="2678" y="1316"/>
                      </a:lnTo>
                      <a:lnTo>
                        <a:pt x="2678" y="1283"/>
                      </a:lnTo>
                      <a:lnTo>
                        <a:pt x="2679" y="1250"/>
                      </a:lnTo>
                      <a:lnTo>
                        <a:pt x="2678" y="1216"/>
                      </a:lnTo>
                      <a:lnTo>
                        <a:pt x="2677" y="1183"/>
                      </a:lnTo>
                      <a:lnTo>
                        <a:pt x="2673" y="1149"/>
                      </a:lnTo>
                      <a:lnTo>
                        <a:pt x="2671" y="1117"/>
                      </a:lnTo>
                      <a:lnTo>
                        <a:pt x="2666" y="1083"/>
                      </a:lnTo>
                      <a:lnTo>
                        <a:pt x="2661" y="1050"/>
                      </a:lnTo>
                      <a:lnTo>
                        <a:pt x="2656" y="1017"/>
                      </a:lnTo>
                      <a:lnTo>
                        <a:pt x="2649" y="985"/>
                      </a:lnTo>
                      <a:lnTo>
                        <a:pt x="2642" y="952"/>
                      </a:lnTo>
                      <a:lnTo>
                        <a:pt x="2633" y="919"/>
                      </a:lnTo>
                      <a:lnTo>
                        <a:pt x="2624" y="888"/>
                      </a:lnTo>
                      <a:lnTo>
                        <a:pt x="2615" y="855"/>
                      </a:lnTo>
                      <a:lnTo>
                        <a:pt x="2604" y="824"/>
                      </a:lnTo>
                      <a:lnTo>
                        <a:pt x="2593" y="792"/>
                      </a:lnTo>
                      <a:lnTo>
                        <a:pt x="2581" y="762"/>
                      </a:lnTo>
                      <a:lnTo>
                        <a:pt x="2568" y="730"/>
                      </a:lnTo>
                      <a:lnTo>
                        <a:pt x="2554" y="700"/>
                      </a:lnTo>
                      <a:lnTo>
                        <a:pt x="2540" y="670"/>
                      </a:lnTo>
                      <a:lnTo>
                        <a:pt x="2525" y="641"/>
                      </a:lnTo>
                      <a:lnTo>
                        <a:pt x="2509" y="611"/>
                      </a:lnTo>
                      <a:lnTo>
                        <a:pt x="2492" y="582"/>
                      </a:lnTo>
                      <a:lnTo>
                        <a:pt x="2475" y="553"/>
                      </a:lnTo>
                      <a:lnTo>
                        <a:pt x="2457" y="525"/>
                      </a:lnTo>
                      <a:lnTo>
                        <a:pt x="2439" y="498"/>
                      </a:lnTo>
                      <a:lnTo>
                        <a:pt x="2419" y="470"/>
                      </a:lnTo>
                      <a:lnTo>
                        <a:pt x="2399" y="443"/>
                      </a:lnTo>
                      <a:lnTo>
                        <a:pt x="2378" y="418"/>
                      </a:lnTo>
                      <a:lnTo>
                        <a:pt x="2357" y="392"/>
                      </a:lnTo>
                      <a:lnTo>
                        <a:pt x="2335" y="368"/>
                      </a:lnTo>
                      <a:lnTo>
                        <a:pt x="2311" y="343"/>
                      </a:lnTo>
                      <a:lnTo>
                        <a:pt x="2289" y="319"/>
                      </a:lnTo>
                      <a:lnTo>
                        <a:pt x="2265" y="295"/>
                      </a:lnTo>
                      <a:lnTo>
                        <a:pt x="2240" y="272"/>
                      </a:lnTo>
                      <a:lnTo>
                        <a:pt x="2216" y="250"/>
                      </a:lnTo>
                      <a:lnTo>
                        <a:pt x="2190" y="229"/>
                      </a:lnTo>
                      <a:lnTo>
                        <a:pt x="2164" y="208"/>
                      </a:lnTo>
                      <a:lnTo>
                        <a:pt x="2138" y="188"/>
                      </a:lnTo>
                      <a:lnTo>
                        <a:pt x="2111" y="168"/>
                      </a:lnTo>
                      <a:lnTo>
                        <a:pt x="2083" y="149"/>
                      </a:lnTo>
                      <a:lnTo>
                        <a:pt x="2055" y="131"/>
                      </a:lnTo>
                      <a:lnTo>
                        <a:pt x="2027" y="113"/>
                      </a:lnTo>
                      <a:lnTo>
                        <a:pt x="1998" y="97"/>
                      </a:lnTo>
                      <a:lnTo>
                        <a:pt x="1968" y="81"/>
                      </a:lnTo>
                      <a:lnTo>
                        <a:pt x="1939" y="65"/>
                      </a:lnTo>
                      <a:lnTo>
                        <a:pt x="1909" y="50"/>
                      </a:lnTo>
                      <a:lnTo>
                        <a:pt x="1879" y="37"/>
                      </a:lnTo>
                      <a:lnTo>
                        <a:pt x="1848" y="23"/>
                      </a:lnTo>
                      <a:lnTo>
                        <a:pt x="1817" y="12"/>
                      </a:lnTo>
                      <a:lnTo>
                        <a:pt x="1785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3333CC">
                      <a:alpha val="100000"/>
                    </a:srgbClr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8" name="直接连接符 197">
                  <a:extLst>
                    <a:ext uri="{FF2B5EF4-FFF2-40B4-BE49-F238E27FC236}">
                      <a16:creationId xmlns:a16="http://schemas.microsoft.com/office/drawing/2014/main" id="{98F958E7-B531-C9B9-229B-FB6D76AB3F0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80" y="1381"/>
                  <a:ext cx="397" cy="39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9" name="直接连接符 198">
                  <a:extLst>
                    <a:ext uri="{FF2B5EF4-FFF2-40B4-BE49-F238E27FC236}">
                      <a16:creationId xmlns:a16="http://schemas.microsoft.com/office/drawing/2014/main" id="{5D9D3846-3F07-14E5-1E53-A4D2193D6E7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74" y="1490"/>
                  <a:ext cx="292" cy="29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0" name="直接连接符 199">
                  <a:extLst>
                    <a:ext uri="{FF2B5EF4-FFF2-40B4-BE49-F238E27FC236}">
                      <a16:creationId xmlns:a16="http://schemas.microsoft.com/office/drawing/2014/main" id="{F263B83A-8E7A-9E07-2D24-786D499E55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776"/>
                  <a:ext cx="20" cy="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1" name="直接连接符 200">
                  <a:extLst>
                    <a:ext uri="{FF2B5EF4-FFF2-40B4-BE49-F238E27FC236}">
                      <a16:creationId xmlns:a16="http://schemas.microsoft.com/office/drawing/2014/main" id="{359C6BDC-4463-A6B8-373F-D9554D4EE2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658"/>
                  <a:ext cx="120" cy="1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2" name="直接连接符 201">
                  <a:extLst>
                    <a:ext uri="{FF2B5EF4-FFF2-40B4-BE49-F238E27FC236}">
                      <a16:creationId xmlns:a16="http://schemas.microsoft.com/office/drawing/2014/main" id="{EF8A3B7C-C7D9-D106-92E8-1FE9C45497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38" y="1041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3" name="直接连接符 202">
                  <a:extLst>
                    <a:ext uri="{FF2B5EF4-FFF2-40B4-BE49-F238E27FC236}">
                      <a16:creationId xmlns:a16="http://schemas.microsoft.com/office/drawing/2014/main" id="{2F293F4F-1EC7-0B8A-A62C-7BDFFE04015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915" y="1041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" name="直接连接符 203">
                  <a:extLst>
                    <a:ext uri="{FF2B5EF4-FFF2-40B4-BE49-F238E27FC236}">
                      <a16:creationId xmlns:a16="http://schemas.microsoft.com/office/drawing/2014/main" id="{63B28451-9420-4C27-2682-396E41B67A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38" y="1093"/>
                  <a:ext cx="277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" name="直接连接符 204">
                  <a:extLst>
                    <a:ext uri="{FF2B5EF4-FFF2-40B4-BE49-F238E27FC236}">
                      <a16:creationId xmlns:a16="http://schemas.microsoft.com/office/drawing/2014/main" id="{8B75EF4B-B307-9B04-92BD-BEA87484D1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686" y="1093"/>
                  <a:ext cx="91" cy="92"/>
                </a:xfrm>
                <a:prstGeom prst="line">
                  <a:avLst/>
                </a:prstGeom>
                <a:ln w="31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6" name="直接连接符 205">
                  <a:extLst>
                    <a:ext uri="{FF2B5EF4-FFF2-40B4-BE49-F238E27FC236}">
                      <a16:creationId xmlns:a16="http://schemas.microsoft.com/office/drawing/2014/main" id="{CE4F6C28-C1EB-A897-38C6-30818FE9B6A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36" y="1381"/>
                  <a:ext cx="41" cy="39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" name="直接连接符 206">
                  <a:extLst>
                    <a:ext uri="{FF2B5EF4-FFF2-40B4-BE49-F238E27FC236}">
                      <a16:creationId xmlns:a16="http://schemas.microsoft.com/office/drawing/2014/main" id="{B758818A-87F4-6F77-FAC3-A49D481132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522" y="1050"/>
                  <a:ext cx="255" cy="253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8" name="直接连接符 207">
                  <a:extLst>
                    <a:ext uri="{FF2B5EF4-FFF2-40B4-BE49-F238E27FC236}">
                      <a16:creationId xmlns:a16="http://schemas.microsoft.com/office/drawing/2014/main" id="{E0B3A859-8A5E-CDE3-CDF6-095868F402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618" y="1381"/>
                  <a:ext cx="159" cy="159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09" name="组合 208">
                  <a:extLst>
                    <a:ext uri="{FF2B5EF4-FFF2-40B4-BE49-F238E27FC236}">
                      <a16:creationId xmlns:a16="http://schemas.microsoft.com/office/drawing/2014/main" id="{A8906A4D-49F8-388B-9C62-13B345AF7238}"/>
                    </a:ext>
                  </a:extLst>
                </p:cNvPr>
                <p:cNvGrpSpPr/>
                <p:nvPr/>
              </p:nvGrpSpPr>
              <p:grpSpPr>
                <a:xfrm>
                  <a:off x="2193" y="1381"/>
                  <a:ext cx="1167" cy="1"/>
                  <a:chOff x="1977" y="1621"/>
                  <a:chExt cx="1167" cy="2"/>
                </a:xfrm>
              </p:grpSpPr>
              <p:sp>
                <p:nvSpPr>
                  <p:cNvPr id="224" name="直接连接符 223">
                    <a:extLst>
                      <a:ext uri="{FF2B5EF4-FFF2-40B4-BE49-F238E27FC236}">
                        <a16:creationId xmlns:a16="http://schemas.microsoft.com/office/drawing/2014/main" id="{185A3334-718E-C9FE-8D86-F9666AA0E1D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977" y="1621"/>
                    <a:ext cx="427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5" name="直接连接符 224">
                    <a:extLst>
                      <a:ext uri="{FF2B5EF4-FFF2-40B4-BE49-F238E27FC236}">
                        <a16:creationId xmlns:a16="http://schemas.microsoft.com/office/drawing/2014/main" id="{827E3079-DABC-9C1B-849D-D835380A548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09" y="1621"/>
                    <a:ext cx="103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26" name="直接连接符 225">
                    <a:extLst>
                      <a:ext uri="{FF2B5EF4-FFF2-40B4-BE49-F238E27FC236}">
                        <a16:creationId xmlns:a16="http://schemas.microsoft.com/office/drawing/2014/main" id="{FD3AAC79-5665-DBBE-1184-74AB1768953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16" y="1621"/>
                    <a:ext cx="428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210" name="直接连接符 209">
                  <a:extLst>
                    <a:ext uri="{FF2B5EF4-FFF2-40B4-BE49-F238E27FC236}">
                      <a16:creationId xmlns:a16="http://schemas.microsoft.com/office/drawing/2014/main" id="{09A37A3E-F48E-21F9-C9F0-FC986B2C3D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461" y="1106"/>
                  <a:ext cx="275" cy="27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1" name="直接连接符 210">
                  <a:extLst>
                    <a:ext uri="{FF2B5EF4-FFF2-40B4-BE49-F238E27FC236}">
                      <a16:creationId xmlns:a16="http://schemas.microsoft.com/office/drawing/2014/main" id="{EA6C7053-F0AD-F913-4C61-FB247E8F4E9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413" y="1176"/>
                  <a:ext cx="205" cy="20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2" name="直接连接符 211">
                  <a:extLst>
                    <a:ext uri="{FF2B5EF4-FFF2-40B4-BE49-F238E27FC236}">
                      <a16:creationId xmlns:a16="http://schemas.microsoft.com/office/drawing/2014/main" id="{4C14C689-4708-3000-2402-3A945FE2D7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78" y="1259"/>
                  <a:ext cx="120" cy="1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3" name="直接连接符 212">
                  <a:extLst>
                    <a:ext uri="{FF2B5EF4-FFF2-40B4-BE49-F238E27FC236}">
                      <a16:creationId xmlns:a16="http://schemas.microsoft.com/office/drawing/2014/main" id="{A7F52B90-7C10-71A0-8E62-B9B17F9461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59" y="1359"/>
                  <a:ext cx="21" cy="22"/>
                </a:xfrm>
                <a:prstGeom prst="line">
                  <a:avLst/>
                </a:prstGeom>
                <a:ln w="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4" name="直接连接符 213">
                  <a:extLst>
                    <a:ext uri="{FF2B5EF4-FFF2-40B4-BE49-F238E27FC236}">
                      <a16:creationId xmlns:a16="http://schemas.microsoft.com/office/drawing/2014/main" id="{A6D473ED-51F2-2513-CBCD-DCE6C904E2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596" y="1004"/>
                  <a:ext cx="42" cy="41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" name="直接连接符 214">
                  <a:extLst>
                    <a:ext uri="{FF2B5EF4-FFF2-40B4-BE49-F238E27FC236}">
                      <a16:creationId xmlns:a16="http://schemas.microsoft.com/office/drawing/2014/main" id="{A6E62EFD-6365-6401-AD79-3B95A3F54B1C}"/>
                    </a:ext>
                  </a:extLst>
                </p:cNvPr>
                <p:cNvSpPr/>
                <p:nvPr/>
              </p:nvSpPr>
              <p:spPr>
                <a:xfrm flipV="1">
                  <a:off x="2638" y="986"/>
                  <a:ext cx="0" cy="107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6" name="直接连接符 215">
                  <a:extLst>
                    <a:ext uri="{FF2B5EF4-FFF2-40B4-BE49-F238E27FC236}">
                      <a16:creationId xmlns:a16="http://schemas.microsoft.com/office/drawing/2014/main" id="{A0CD4C59-DD44-8D4C-53BD-66CFC18D2A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185"/>
                  <a:ext cx="195" cy="196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" name="直接连接符 216">
                  <a:extLst>
                    <a:ext uri="{FF2B5EF4-FFF2-40B4-BE49-F238E27FC236}">
                      <a16:creationId xmlns:a16="http://schemas.microsoft.com/office/drawing/2014/main" id="{DC1D87A4-9A4F-2AB7-064B-9E859F3BA24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943" y="997"/>
                  <a:ext cx="216" cy="216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" name="直接连接符 217">
                  <a:extLst>
                    <a:ext uri="{FF2B5EF4-FFF2-40B4-BE49-F238E27FC236}">
                      <a16:creationId xmlns:a16="http://schemas.microsoft.com/office/drawing/2014/main" id="{E5E4FA3D-39A1-CE59-EECD-A22C94E2264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915" y="1089"/>
                  <a:ext cx="279" cy="277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" name="直接连接符 218">
                  <a:extLst>
                    <a:ext uri="{FF2B5EF4-FFF2-40B4-BE49-F238E27FC236}">
                      <a16:creationId xmlns:a16="http://schemas.microsoft.com/office/drawing/2014/main" id="{FB79234E-A0D4-0D86-366F-F3B5AC35E6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804" y="1093"/>
                  <a:ext cx="285" cy="288"/>
                </a:xfrm>
                <a:prstGeom prst="line">
                  <a:avLst/>
                </a:prstGeom>
                <a:ln w="31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0" name="直接连接符 219">
                  <a:extLst>
                    <a:ext uri="{FF2B5EF4-FFF2-40B4-BE49-F238E27FC236}">
                      <a16:creationId xmlns:a16="http://schemas.microsoft.com/office/drawing/2014/main" id="{A41869D6-9D6F-A6C4-E9B2-6DD0AA18B8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972" y="1381"/>
                  <a:ext cx="181" cy="181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1" name="直接连接符 220">
                  <a:extLst>
                    <a:ext uri="{FF2B5EF4-FFF2-40B4-BE49-F238E27FC236}">
                      <a16:creationId xmlns:a16="http://schemas.microsoft.com/office/drawing/2014/main" id="{F24D6677-6229-4C2B-1484-7E32D318AE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303"/>
                  <a:ext cx="77" cy="78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2" name="直接连接符 221">
                  <a:extLst>
                    <a:ext uri="{FF2B5EF4-FFF2-40B4-BE49-F238E27FC236}">
                      <a16:creationId xmlns:a16="http://schemas.microsoft.com/office/drawing/2014/main" id="{4284AE4C-E143-865B-0858-58ADA8BAB43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3089" y="1381"/>
                  <a:ext cx="94" cy="94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3" name="直接连接符 222">
                  <a:extLst>
                    <a:ext uri="{FF2B5EF4-FFF2-40B4-BE49-F238E27FC236}">
                      <a16:creationId xmlns:a16="http://schemas.microsoft.com/office/drawing/2014/main" id="{4807F6C1-52BA-42C1-B0E3-A9523E17AEB8}"/>
                    </a:ext>
                  </a:extLst>
                </p:cNvPr>
                <p:cNvSpPr/>
                <p:nvPr/>
              </p:nvSpPr>
              <p:spPr>
                <a:xfrm flipV="1">
                  <a:off x="2915" y="986"/>
                  <a:ext cx="0" cy="107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42" name="组合 141">
                <a:extLst>
                  <a:ext uri="{FF2B5EF4-FFF2-40B4-BE49-F238E27FC236}">
                    <a16:creationId xmlns:a16="http://schemas.microsoft.com/office/drawing/2014/main" id="{A1910D12-70FF-573F-EF48-CF1FEF8F118D}"/>
                  </a:ext>
                </a:extLst>
              </p:cNvPr>
              <p:cNvGrpSpPr/>
              <p:nvPr/>
            </p:nvGrpSpPr>
            <p:grpSpPr>
              <a:xfrm>
                <a:off x="2376" y="549"/>
                <a:ext cx="801" cy="424"/>
                <a:chOff x="2376" y="617"/>
                <a:chExt cx="801" cy="424"/>
              </a:xfrm>
            </p:grpSpPr>
            <p:grpSp>
              <p:nvGrpSpPr>
                <p:cNvPr id="178" name="组合 177">
                  <a:extLst>
                    <a:ext uri="{FF2B5EF4-FFF2-40B4-BE49-F238E27FC236}">
                      <a16:creationId xmlns:a16="http://schemas.microsoft.com/office/drawing/2014/main" id="{B9D86C60-1890-6FCD-EC1E-0985F78A9F8E}"/>
                    </a:ext>
                  </a:extLst>
                </p:cNvPr>
                <p:cNvGrpSpPr/>
                <p:nvPr/>
              </p:nvGrpSpPr>
              <p:grpSpPr>
                <a:xfrm>
                  <a:off x="2376" y="735"/>
                  <a:ext cx="801" cy="306"/>
                  <a:chOff x="2376" y="735"/>
                  <a:chExt cx="801" cy="306"/>
                </a:xfrm>
              </p:grpSpPr>
              <p:sp>
                <p:nvSpPr>
                  <p:cNvPr id="180" name="直接连接符 179">
                    <a:extLst>
                      <a:ext uri="{FF2B5EF4-FFF2-40B4-BE49-F238E27FC236}">
                        <a16:creationId xmlns:a16="http://schemas.microsoft.com/office/drawing/2014/main" id="{BC336842-0792-A579-5C89-603F551798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638" y="735"/>
                    <a:ext cx="2" cy="306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" name="直接连接符 180">
                    <a:extLst>
                      <a:ext uri="{FF2B5EF4-FFF2-40B4-BE49-F238E27FC236}">
                        <a16:creationId xmlns:a16="http://schemas.microsoft.com/office/drawing/2014/main" id="{1870894D-62F9-7713-EAFD-0268122B898D}"/>
                      </a:ext>
                    </a:extLst>
                  </p:cNvPr>
                  <p:cNvSpPr/>
                  <p:nvPr/>
                </p:nvSpPr>
                <p:spPr>
                  <a:xfrm flipV="1">
                    <a:off x="2915" y="735"/>
                    <a:ext cx="0" cy="306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" name="直接连接符 181">
                    <a:extLst>
                      <a:ext uri="{FF2B5EF4-FFF2-40B4-BE49-F238E27FC236}">
                        <a16:creationId xmlns:a16="http://schemas.microsoft.com/office/drawing/2014/main" id="{9E6EA67A-FA50-3CA3-506B-A154F932277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H="1">
                    <a:off x="2376" y="816"/>
                    <a:ext cx="131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" name="直接连接符 182">
                    <a:extLst>
                      <a:ext uri="{FF2B5EF4-FFF2-40B4-BE49-F238E27FC236}">
                        <a16:creationId xmlns:a16="http://schemas.microsoft.com/office/drawing/2014/main" id="{813DD2E9-71DC-DFCE-D954-069D15B24BD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046" y="816"/>
                    <a:ext cx="131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4" name="直接连接符 183">
                    <a:extLst>
                      <a:ext uri="{FF2B5EF4-FFF2-40B4-BE49-F238E27FC236}">
                        <a16:creationId xmlns:a16="http://schemas.microsoft.com/office/drawing/2014/main" id="{DDC00F57-D212-62E3-99F8-7CC10DB3330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638" y="816"/>
                    <a:ext cx="277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5" name="任意多边形 349271">
                    <a:extLst>
                      <a:ext uri="{FF2B5EF4-FFF2-40B4-BE49-F238E27FC236}">
                        <a16:creationId xmlns:a16="http://schemas.microsoft.com/office/drawing/2014/main" id="{35718CB2-80CB-C81D-D334-75A4EE6282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07" y="794"/>
                    <a:ext cx="131" cy="4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20" h="140">
                        <a:moveTo>
                          <a:pt x="0" y="0"/>
                        </a:moveTo>
                        <a:lnTo>
                          <a:pt x="0" y="140"/>
                        </a:lnTo>
                        <a:lnTo>
                          <a:pt x="420" y="7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6" name="任意多边形 349272">
                    <a:extLst>
                      <a:ext uri="{FF2B5EF4-FFF2-40B4-BE49-F238E27FC236}">
                        <a16:creationId xmlns:a16="http://schemas.microsoft.com/office/drawing/2014/main" id="{E98C5617-D4A9-97A8-E0B6-A5411FC0C5A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07" y="794"/>
                    <a:ext cx="131" cy="4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20" h="140">
                        <a:moveTo>
                          <a:pt x="0" y="0"/>
                        </a:moveTo>
                        <a:lnTo>
                          <a:pt x="0" y="140"/>
                        </a:lnTo>
                        <a:lnTo>
                          <a:pt x="420" y="7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7" name="任意多边形 349273">
                    <a:extLst>
                      <a:ext uri="{FF2B5EF4-FFF2-40B4-BE49-F238E27FC236}">
                        <a16:creationId xmlns:a16="http://schemas.microsoft.com/office/drawing/2014/main" id="{9A538F4B-845E-51E1-6AE3-6C9A95667C5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915" y="794"/>
                    <a:ext cx="131" cy="4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20" h="140">
                        <a:moveTo>
                          <a:pt x="420" y="0"/>
                        </a:moveTo>
                        <a:lnTo>
                          <a:pt x="420" y="140"/>
                        </a:lnTo>
                        <a:lnTo>
                          <a:pt x="0" y="70"/>
                        </a:lnTo>
                        <a:lnTo>
                          <a:pt x="42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" name="任意多边形 349274">
                    <a:extLst>
                      <a:ext uri="{FF2B5EF4-FFF2-40B4-BE49-F238E27FC236}">
                        <a16:creationId xmlns:a16="http://schemas.microsoft.com/office/drawing/2014/main" id="{6C7327F6-7477-08FD-360B-0CD9FCE0B9A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915" y="794"/>
                    <a:ext cx="131" cy="4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420" h="140">
                        <a:moveTo>
                          <a:pt x="420" y="0"/>
                        </a:moveTo>
                        <a:lnTo>
                          <a:pt x="420" y="140"/>
                        </a:lnTo>
                        <a:lnTo>
                          <a:pt x="0" y="70"/>
                        </a:lnTo>
                        <a:lnTo>
                          <a:pt x="42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" name="直接连接符 188">
                    <a:extLst>
                      <a:ext uri="{FF2B5EF4-FFF2-40B4-BE49-F238E27FC236}">
                        <a16:creationId xmlns:a16="http://schemas.microsoft.com/office/drawing/2014/main" id="{F63741CA-15F2-9536-7FA6-F06B7018EF3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915" y="816"/>
                    <a:ext cx="2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79" name="文本框 178">
                  <a:extLst>
                    <a:ext uri="{FF2B5EF4-FFF2-40B4-BE49-F238E27FC236}">
                      <a16:creationId xmlns:a16="http://schemas.microsoft.com/office/drawing/2014/main" id="{6814EE24-E87C-EDA2-177F-51A27B7B6146}"/>
                    </a:ext>
                  </a:extLst>
                </p:cNvPr>
                <p:cNvSpPr txBox="1"/>
                <p:nvPr/>
              </p:nvSpPr>
              <p:spPr>
                <a:xfrm>
                  <a:off x="2704" y="617"/>
                  <a:ext cx="188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33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b</a:t>
                  </a:r>
                </a:p>
              </p:txBody>
            </p:sp>
          </p:grpSp>
          <p:grpSp>
            <p:nvGrpSpPr>
              <p:cNvPr id="143" name="组合 142">
                <a:extLst>
                  <a:ext uri="{FF2B5EF4-FFF2-40B4-BE49-F238E27FC236}">
                    <a16:creationId xmlns:a16="http://schemas.microsoft.com/office/drawing/2014/main" id="{B77456DC-32CC-9A96-24E2-9C6D7CA56046}"/>
                  </a:ext>
                </a:extLst>
              </p:cNvPr>
              <p:cNvGrpSpPr/>
              <p:nvPr/>
            </p:nvGrpSpPr>
            <p:grpSpPr>
              <a:xfrm>
                <a:off x="2777" y="1025"/>
                <a:ext cx="847" cy="707"/>
                <a:chOff x="2777" y="1093"/>
                <a:chExt cx="847" cy="707"/>
              </a:xfrm>
            </p:grpSpPr>
            <p:sp>
              <p:nvSpPr>
                <p:cNvPr id="169" name="直接连接符 168">
                  <a:extLst>
                    <a:ext uri="{FF2B5EF4-FFF2-40B4-BE49-F238E27FC236}">
                      <a16:creationId xmlns:a16="http://schemas.microsoft.com/office/drawing/2014/main" id="{97441E2A-2A52-DFCF-71F4-F323A44437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77" y="1093"/>
                  <a:ext cx="847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" name="直接连接符 169">
                  <a:extLst>
                    <a:ext uri="{FF2B5EF4-FFF2-40B4-BE49-F238E27FC236}">
                      <a16:creationId xmlns:a16="http://schemas.microsoft.com/office/drawing/2014/main" id="{D6B9C30E-4476-C379-EB2E-EF96E3689D53}"/>
                    </a:ext>
                  </a:extLst>
                </p:cNvPr>
                <p:cNvSpPr/>
                <p:nvPr/>
              </p:nvSpPr>
              <p:spPr>
                <a:xfrm>
                  <a:off x="2777" y="1798"/>
                  <a:ext cx="847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" name="直接连接符 170">
                  <a:extLst>
                    <a:ext uri="{FF2B5EF4-FFF2-40B4-BE49-F238E27FC236}">
                      <a16:creationId xmlns:a16="http://schemas.microsoft.com/office/drawing/2014/main" id="{344DF9A4-E21A-F1D6-D58A-A400C1DD7CE4}"/>
                    </a:ext>
                  </a:extLst>
                </p:cNvPr>
                <p:cNvSpPr/>
                <p:nvPr/>
              </p:nvSpPr>
              <p:spPr>
                <a:xfrm>
                  <a:off x="3543" y="1224"/>
                  <a:ext cx="0" cy="44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" name="任意多边形 349281">
                  <a:extLst>
                    <a:ext uri="{FF2B5EF4-FFF2-40B4-BE49-F238E27FC236}">
                      <a16:creationId xmlns:a16="http://schemas.microsoft.com/office/drawing/2014/main" id="{A6D70357-6CFF-F2A6-CC0E-276D4364F65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21" y="1093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0">
                      <a:moveTo>
                        <a:pt x="0" y="420"/>
                      </a:moveTo>
                      <a:lnTo>
                        <a:pt x="140" y="420"/>
                      </a:lnTo>
                      <a:lnTo>
                        <a:pt x="70" y="0"/>
                      </a:lnTo>
                      <a:lnTo>
                        <a:pt x="0" y="4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3" name="任意多边形 349282">
                  <a:extLst>
                    <a:ext uri="{FF2B5EF4-FFF2-40B4-BE49-F238E27FC236}">
                      <a16:creationId xmlns:a16="http://schemas.microsoft.com/office/drawing/2014/main" id="{560A3BA1-4C92-DB1E-8B82-8CA8708E7E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21" y="1093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0">
                      <a:moveTo>
                        <a:pt x="0" y="420"/>
                      </a:moveTo>
                      <a:lnTo>
                        <a:pt x="140" y="420"/>
                      </a:lnTo>
                      <a:lnTo>
                        <a:pt x="70" y="0"/>
                      </a:lnTo>
                      <a:lnTo>
                        <a:pt x="0" y="42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4" name="任意多边形 349283">
                  <a:extLst>
                    <a:ext uri="{FF2B5EF4-FFF2-40B4-BE49-F238E27FC236}">
                      <a16:creationId xmlns:a16="http://schemas.microsoft.com/office/drawing/2014/main" id="{26C3FBFB-EAAD-0232-F844-8521945F90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21" y="1667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0">
                      <a:moveTo>
                        <a:pt x="0" y="0"/>
                      </a:moveTo>
                      <a:lnTo>
                        <a:pt x="140" y="0"/>
                      </a:lnTo>
                      <a:lnTo>
                        <a:pt x="70" y="4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5" name="任意多边形 349284">
                  <a:extLst>
                    <a:ext uri="{FF2B5EF4-FFF2-40B4-BE49-F238E27FC236}">
                      <a16:creationId xmlns:a16="http://schemas.microsoft.com/office/drawing/2014/main" id="{FDFB5E42-5AAE-021A-948D-725B2DA78F6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21" y="1667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0">
                      <a:moveTo>
                        <a:pt x="0" y="0"/>
                      </a:moveTo>
                      <a:lnTo>
                        <a:pt x="140" y="0"/>
                      </a:lnTo>
                      <a:lnTo>
                        <a:pt x="70" y="42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6" name="直接连接符 175">
                  <a:extLst>
                    <a:ext uri="{FF2B5EF4-FFF2-40B4-BE49-F238E27FC236}">
                      <a16:creationId xmlns:a16="http://schemas.microsoft.com/office/drawing/2014/main" id="{939DE9EA-C9EB-C4D9-D075-288F9F60847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43" y="1798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7" name="文本框 176">
                  <a:extLst>
                    <a:ext uri="{FF2B5EF4-FFF2-40B4-BE49-F238E27FC236}">
                      <a16:creationId xmlns:a16="http://schemas.microsoft.com/office/drawing/2014/main" id="{2A77713A-F201-D6D7-575E-1A65FB543258}"/>
                    </a:ext>
                  </a:extLst>
                </p:cNvPr>
                <p:cNvSpPr txBox="1"/>
                <p:nvPr/>
              </p:nvSpPr>
              <p:spPr>
                <a:xfrm rot="16200000">
                  <a:off x="3216" y="1231"/>
                  <a:ext cx="434" cy="330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d</a:t>
                  </a:r>
                  <a:r>
                    <a:rPr kumimoji="0" lang="zh-CN" altLang="en-US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－ </a:t>
                  </a:r>
                  <a:r>
                    <a:rPr kumimoji="0" lang="en-US" altLang="zh-CN" sz="2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t</a:t>
                  </a:r>
                  <a:endParaRPr kumimoji="0" lang="en-US" altLang="zh-CN" sz="1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144" name="组合 143">
                <a:extLst>
                  <a:ext uri="{FF2B5EF4-FFF2-40B4-BE49-F238E27FC236}">
                    <a16:creationId xmlns:a16="http://schemas.microsoft.com/office/drawing/2014/main" id="{AB1FE39A-94E1-0EF3-AE8F-99D7CAAB815C}"/>
                  </a:ext>
                </a:extLst>
              </p:cNvPr>
              <p:cNvGrpSpPr/>
              <p:nvPr/>
            </p:nvGrpSpPr>
            <p:grpSpPr>
              <a:xfrm>
                <a:off x="1658" y="894"/>
                <a:ext cx="485" cy="838"/>
                <a:chOff x="1658" y="962"/>
                <a:chExt cx="485" cy="838"/>
              </a:xfrm>
            </p:grpSpPr>
            <p:sp>
              <p:nvSpPr>
                <p:cNvPr id="160" name="直接连接符 159">
                  <a:extLst>
                    <a:ext uri="{FF2B5EF4-FFF2-40B4-BE49-F238E27FC236}">
                      <a16:creationId xmlns:a16="http://schemas.microsoft.com/office/drawing/2014/main" id="{F5F53DCF-A48B-768E-1323-2F87B169E6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58" y="962"/>
                  <a:ext cx="485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1" name="直接连接符 160">
                  <a:extLst>
                    <a:ext uri="{FF2B5EF4-FFF2-40B4-BE49-F238E27FC236}">
                      <a16:creationId xmlns:a16="http://schemas.microsoft.com/office/drawing/2014/main" id="{F78FEA32-38DA-A0CE-1B57-ABDE9906F0E2}"/>
                    </a:ext>
                  </a:extLst>
                </p:cNvPr>
                <p:cNvSpPr/>
                <p:nvPr/>
              </p:nvSpPr>
              <p:spPr>
                <a:xfrm>
                  <a:off x="1658" y="1798"/>
                  <a:ext cx="485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2" name="直接连接符 161">
                  <a:extLst>
                    <a:ext uri="{FF2B5EF4-FFF2-40B4-BE49-F238E27FC236}">
                      <a16:creationId xmlns:a16="http://schemas.microsoft.com/office/drawing/2014/main" id="{79514D50-7AB9-1142-E94F-9611C9AE1459}"/>
                    </a:ext>
                  </a:extLst>
                </p:cNvPr>
                <p:cNvSpPr/>
                <p:nvPr/>
              </p:nvSpPr>
              <p:spPr>
                <a:xfrm>
                  <a:off x="2062" y="1093"/>
                  <a:ext cx="0" cy="57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3" name="任意多边形 349291">
                  <a:extLst>
                    <a:ext uri="{FF2B5EF4-FFF2-40B4-BE49-F238E27FC236}">
                      <a16:creationId xmlns:a16="http://schemas.microsoft.com/office/drawing/2014/main" id="{BCEB7529-FFB4-AF95-A4FD-566B218087A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40" y="962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1">
                      <a:moveTo>
                        <a:pt x="0" y="421"/>
                      </a:moveTo>
                      <a:lnTo>
                        <a:pt x="140" y="421"/>
                      </a:lnTo>
                      <a:lnTo>
                        <a:pt x="70" y="0"/>
                      </a:lnTo>
                      <a:lnTo>
                        <a:pt x="0" y="4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4" name="任意多边形 349292">
                  <a:extLst>
                    <a:ext uri="{FF2B5EF4-FFF2-40B4-BE49-F238E27FC236}">
                      <a16:creationId xmlns:a16="http://schemas.microsoft.com/office/drawing/2014/main" id="{CBE3C9D6-7D9C-EB55-9788-B274DFC439B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40" y="962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1">
                      <a:moveTo>
                        <a:pt x="0" y="421"/>
                      </a:moveTo>
                      <a:lnTo>
                        <a:pt x="140" y="421"/>
                      </a:lnTo>
                      <a:lnTo>
                        <a:pt x="70" y="0"/>
                      </a:lnTo>
                      <a:lnTo>
                        <a:pt x="0" y="421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5" name="任意多边形 349293">
                  <a:extLst>
                    <a:ext uri="{FF2B5EF4-FFF2-40B4-BE49-F238E27FC236}">
                      <a16:creationId xmlns:a16="http://schemas.microsoft.com/office/drawing/2014/main" id="{5848F88B-E6B2-598F-19E7-C1E380E715A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40" y="1667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0">
                      <a:moveTo>
                        <a:pt x="0" y="0"/>
                      </a:moveTo>
                      <a:lnTo>
                        <a:pt x="140" y="0"/>
                      </a:lnTo>
                      <a:lnTo>
                        <a:pt x="70" y="42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" name="任意多边形 349294">
                  <a:extLst>
                    <a:ext uri="{FF2B5EF4-FFF2-40B4-BE49-F238E27FC236}">
                      <a16:creationId xmlns:a16="http://schemas.microsoft.com/office/drawing/2014/main" id="{B71B2AB9-EA24-4C33-15D6-9C578F16234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40" y="1667"/>
                  <a:ext cx="44" cy="13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0" h="420">
                      <a:moveTo>
                        <a:pt x="0" y="0"/>
                      </a:moveTo>
                      <a:lnTo>
                        <a:pt x="140" y="0"/>
                      </a:lnTo>
                      <a:lnTo>
                        <a:pt x="70" y="42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" name="直接连接符 166">
                  <a:extLst>
                    <a:ext uri="{FF2B5EF4-FFF2-40B4-BE49-F238E27FC236}">
                      <a16:creationId xmlns:a16="http://schemas.microsoft.com/office/drawing/2014/main" id="{C680ED37-2BD0-265D-64A5-89DE26CFD32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62" y="1798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" name="文本框 167">
                  <a:extLst>
                    <a:ext uri="{FF2B5EF4-FFF2-40B4-BE49-F238E27FC236}">
                      <a16:creationId xmlns:a16="http://schemas.microsoft.com/office/drawing/2014/main" id="{1694B896-60C0-5F82-F464-398BFC144DE8}"/>
                    </a:ext>
                  </a:extLst>
                </p:cNvPr>
                <p:cNvSpPr txBox="1"/>
                <p:nvPr/>
              </p:nvSpPr>
              <p:spPr>
                <a:xfrm rot="-5400000">
                  <a:off x="1897" y="1251"/>
                  <a:ext cx="188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d</a:t>
                  </a:r>
                </a:p>
              </p:txBody>
            </p:sp>
          </p:grpSp>
          <p:grpSp>
            <p:nvGrpSpPr>
              <p:cNvPr id="145" name="组合 144">
                <a:extLst>
                  <a:ext uri="{FF2B5EF4-FFF2-40B4-BE49-F238E27FC236}">
                    <a16:creationId xmlns:a16="http://schemas.microsoft.com/office/drawing/2014/main" id="{EAA9BAED-F801-3644-DBF3-27B9C617A78B}"/>
                  </a:ext>
                </a:extLst>
              </p:cNvPr>
              <p:cNvGrpSpPr/>
              <p:nvPr/>
            </p:nvGrpSpPr>
            <p:grpSpPr>
              <a:xfrm>
                <a:off x="847" y="384"/>
                <a:ext cx="532" cy="576"/>
                <a:chOff x="847" y="452"/>
                <a:chExt cx="532" cy="576"/>
              </a:xfrm>
            </p:grpSpPr>
            <p:sp>
              <p:nvSpPr>
                <p:cNvPr id="148" name="直接连接符 147">
                  <a:extLst>
                    <a:ext uri="{FF2B5EF4-FFF2-40B4-BE49-F238E27FC236}">
                      <a16:creationId xmlns:a16="http://schemas.microsoft.com/office/drawing/2014/main" id="{6E44A653-564A-12E0-C47D-F3856860229A}"/>
                    </a:ext>
                  </a:extLst>
                </p:cNvPr>
                <p:cNvSpPr/>
                <p:nvPr/>
              </p:nvSpPr>
              <p:spPr>
                <a:xfrm flipV="1">
                  <a:off x="1377" y="550"/>
                  <a:ext cx="0" cy="41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" name="直接连接符 148">
                  <a:extLst>
                    <a:ext uri="{FF2B5EF4-FFF2-40B4-BE49-F238E27FC236}">
                      <a16:creationId xmlns:a16="http://schemas.microsoft.com/office/drawing/2014/main" id="{AD7F3AFA-92DF-0197-563F-742D00647AD7}"/>
                    </a:ext>
                  </a:extLst>
                </p:cNvPr>
                <p:cNvSpPr/>
                <p:nvPr/>
              </p:nvSpPr>
              <p:spPr>
                <a:xfrm flipH="1">
                  <a:off x="1115" y="633"/>
                  <a:ext cx="131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任意多边形 349300">
                  <a:extLst>
                    <a:ext uri="{FF2B5EF4-FFF2-40B4-BE49-F238E27FC236}">
                      <a16:creationId xmlns:a16="http://schemas.microsoft.com/office/drawing/2014/main" id="{3EF9D221-320E-D6FD-0079-6D89F6A407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任意多边形 349301">
                  <a:extLst>
                    <a:ext uri="{FF2B5EF4-FFF2-40B4-BE49-F238E27FC236}">
                      <a16:creationId xmlns:a16="http://schemas.microsoft.com/office/drawing/2014/main" id="{C4407015-9B7A-654A-1AAA-9B418E8493F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" name="直接连接符 151">
                  <a:extLst>
                    <a:ext uri="{FF2B5EF4-FFF2-40B4-BE49-F238E27FC236}">
                      <a16:creationId xmlns:a16="http://schemas.microsoft.com/office/drawing/2014/main" id="{DB73930F-58C4-D74A-CEC3-FD4D3CCADDE1}"/>
                    </a:ext>
                  </a:extLst>
                </p:cNvPr>
                <p:cNvSpPr/>
                <p:nvPr/>
              </p:nvSpPr>
              <p:spPr>
                <a:xfrm flipV="1">
                  <a:off x="847" y="550"/>
                  <a:ext cx="0" cy="47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直接连接符 152">
                  <a:extLst>
                    <a:ext uri="{FF2B5EF4-FFF2-40B4-BE49-F238E27FC236}">
                      <a16:creationId xmlns:a16="http://schemas.microsoft.com/office/drawing/2014/main" id="{5C27A969-8E53-16FD-DF27-5B892FB42920}"/>
                    </a:ext>
                  </a:extLst>
                </p:cNvPr>
                <p:cNvSpPr/>
                <p:nvPr/>
              </p:nvSpPr>
              <p:spPr>
                <a:xfrm>
                  <a:off x="977" y="633"/>
                  <a:ext cx="269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" name="任意多边形 349304">
                  <a:extLst>
                    <a:ext uri="{FF2B5EF4-FFF2-40B4-BE49-F238E27FC236}">
                      <a16:creationId xmlns:a16="http://schemas.microsoft.com/office/drawing/2014/main" id="{01703B88-3E87-6211-F536-47A3E0F1D38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47" y="609"/>
                  <a:ext cx="130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420" y="0"/>
                      </a:moveTo>
                      <a:lnTo>
                        <a:pt x="420" y="142"/>
                      </a:lnTo>
                      <a:lnTo>
                        <a:pt x="0" y="72"/>
                      </a:ln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" name="任意多边形 349305">
                  <a:extLst>
                    <a:ext uri="{FF2B5EF4-FFF2-40B4-BE49-F238E27FC236}">
                      <a16:creationId xmlns:a16="http://schemas.microsoft.com/office/drawing/2014/main" id="{97A7E353-BDED-4D78-E4A8-95F7DBD9DD3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47" y="609"/>
                  <a:ext cx="130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420" y="0"/>
                      </a:moveTo>
                      <a:lnTo>
                        <a:pt x="420" y="142"/>
                      </a:lnTo>
                      <a:lnTo>
                        <a:pt x="0" y="72"/>
                      </a:lnTo>
                      <a:lnTo>
                        <a:pt x="42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6" name="任意多边形 349306">
                  <a:extLst>
                    <a:ext uri="{FF2B5EF4-FFF2-40B4-BE49-F238E27FC236}">
                      <a16:creationId xmlns:a16="http://schemas.microsoft.com/office/drawing/2014/main" id="{E652DCD5-CA3E-4C8A-98F8-7F1BC3CFC9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7" name="任意多边形 349307">
                  <a:extLst>
                    <a:ext uri="{FF2B5EF4-FFF2-40B4-BE49-F238E27FC236}">
                      <a16:creationId xmlns:a16="http://schemas.microsoft.com/office/drawing/2014/main" id="{7BD21522-1608-4574-F23B-DCCF17B8118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8" name="直接连接符 157">
                  <a:extLst>
                    <a:ext uri="{FF2B5EF4-FFF2-40B4-BE49-F238E27FC236}">
                      <a16:creationId xmlns:a16="http://schemas.microsoft.com/office/drawing/2014/main" id="{ACFB5992-DAE4-0D4E-B475-5E76FCEB73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633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" name="文本框 158">
                  <a:extLst>
                    <a:ext uri="{FF2B5EF4-FFF2-40B4-BE49-F238E27FC236}">
                      <a16:creationId xmlns:a16="http://schemas.microsoft.com/office/drawing/2014/main" id="{F9562D0E-EB4B-8896-A371-F7832F0950F9}"/>
                    </a:ext>
                  </a:extLst>
                </p:cNvPr>
                <p:cNvSpPr txBox="1"/>
                <p:nvPr/>
              </p:nvSpPr>
              <p:spPr>
                <a:xfrm>
                  <a:off x="1022" y="452"/>
                  <a:ext cx="196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L</a:t>
                  </a:r>
                </a:p>
              </p:txBody>
            </p:sp>
          </p:grpSp>
          <p:sp>
            <p:nvSpPr>
              <p:cNvPr id="146" name="文本框 145">
                <a:extLst>
                  <a:ext uri="{FF2B5EF4-FFF2-40B4-BE49-F238E27FC236}">
                    <a16:creationId xmlns:a16="http://schemas.microsoft.com/office/drawing/2014/main" id="{493D82C5-3F89-A49E-1ED8-5629B1761715}"/>
                  </a:ext>
                </a:extLst>
              </p:cNvPr>
              <p:cNvSpPr txBox="1"/>
              <p:nvPr/>
            </p:nvSpPr>
            <p:spPr>
              <a:xfrm>
                <a:off x="974" y="613"/>
                <a:ext cx="220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147" name="文本框 146">
                <a:extLst>
                  <a:ext uri="{FF2B5EF4-FFF2-40B4-BE49-F238E27FC236}">
                    <a16:creationId xmlns:a16="http://schemas.microsoft.com/office/drawing/2014/main" id="{D07BA239-C8B3-B907-B82F-C105FED058D4}"/>
                  </a:ext>
                </a:extLst>
              </p:cNvPr>
              <p:cNvSpPr txBox="1"/>
              <p:nvPr/>
            </p:nvSpPr>
            <p:spPr>
              <a:xfrm>
                <a:off x="2541" y="416"/>
                <a:ext cx="469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  <a:r>
                  <a: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－</a:t>
                </a: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</a:p>
            </p:txBody>
          </p:sp>
        </p:grpSp>
        <p:sp>
          <p:nvSpPr>
            <p:cNvPr id="138" name="直接连接符 137">
              <a:extLst>
                <a:ext uri="{FF2B5EF4-FFF2-40B4-BE49-F238E27FC236}">
                  <a16:creationId xmlns:a16="http://schemas.microsoft.com/office/drawing/2014/main" id="{F8C7EFDC-C201-D8E1-4076-12CCD80931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76" y="2286"/>
              <a:ext cx="1" cy="10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62" name="组合 261">
            <a:extLst>
              <a:ext uri="{FF2B5EF4-FFF2-40B4-BE49-F238E27FC236}">
                <a16:creationId xmlns:a16="http://schemas.microsoft.com/office/drawing/2014/main" id="{CB412331-6294-63B6-0F12-7A75C48FCA5F}"/>
              </a:ext>
            </a:extLst>
          </p:cNvPr>
          <p:cNvGrpSpPr/>
          <p:nvPr/>
        </p:nvGrpSpPr>
        <p:grpSpPr>
          <a:xfrm>
            <a:off x="34925" y="3933825"/>
            <a:ext cx="5257800" cy="2735263"/>
            <a:chOff x="22" y="2478"/>
            <a:chExt cx="3312" cy="1723"/>
          </a:xfrm>
        </p:grpSpPr>
        <p:grpSp>
          <p:nvGrpSpPr>
            <p:cNvPr id="263" name="组合 262">
              <a:extLst>
                <a:ext uri="{FF2B5EF4-FFF2-40B4-BE49-F238E27FC236}">
                  <a16:creationId xmlns:a16="http://schemas.microsoft.com/office/drawing/2014/main" id="{AD487BC3-9213-47BA-AE53-69B16A7B7DC4}"/>
                </a:ext>
              </a:extLst>
            </p:cNvPr>
            <p:cNvGrpSpPr/>
            <p:nvPr/>
          </p:nvGrpSpPr>
          <p:grpSpPr>
            <a:xfrm>
              <a:off x="22" y="3041"/>
              <a:ext cx="1571" cy="838"/>
              <a:chOff x="312" y="962"/>
              <a:chExt cx="1571" cy="838"/>
            </a:xfrm>
          </p:grpSpPr>
          <p:sp>
            <p:nvSpPr>
              <p:cNvPr id="354" name="直接连接符 353">
                <a:extLst>
                  <a:ext uri="{FF2B5EF4-FFF2-40B4-BE49-F238E27FC236}">
                    <a16:creationId xmlns:a16="http://schemas.microsoft.com/office/drawing/2014/main" id="{B0D470C8-7FC0-461B-1E09-5A0A045419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58" y="962"/>
                <a:ext cx="2" cy="2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直接连接符 354">
                <a:extLst>
                  <a:ext uri="{FF2B5EF4-FFF2-40B4-BE49-F238E27FC236}">
                    <a16:creationId xmlns:a16="http://schemas.microsoft.com/office/drawing/2014/main" id="{181A6EB0-8A6B-898E-A523-0DFA77D00AD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58" y="1798"/>
                <a:ext cx="2" cy="2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直接连接符 355">
                <a:extLst>
                  <a:ext uri="{FF2B5EF4-FFF2-40B4-BE49-F238E27FC236}">
                    <a16:creationId xmlns:a16="http://schemas.microsoft.com/office/drawing/2014/main" id="{48C88CFF-CB47-4EBE-A253-11AF6E8DDD6F}"/>
                  </a:ext>
                </a:extLst>
              </p:cNvPr>
              <p:cNvSpPr/>
              <p:nvPr/>
            </p:nvSpPr>
            <p:spPr>
              <a:xfrm>
                <a:off x="1715" y="1019"/>
                <a:ext cx="0" cy="724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7" name="直接连接符 356">
                <a:extLst>
                  <a:ext uri="{FF2B5EF4-FFF2-40B4-BE49-F238E27FC236}">
                    <a16:creationId xmlns:a16="http://schemas.microsoft.com/office/drawing/2014/main" id="{D9E87A4D-91E1-7C85-C455-8E8C401F33B3}"/>
                  </a:ext>
                </a:extLst>
              </p:cNvPr>
              <p:cNvSpPr/>
              <p:nvPr/>
            </p:nvSpPr>
            <p:spPr>
              <a:xfrm>
                <a:off x="1658" y="962"/>
                <a:ext cx="0" cy="836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任意多边形 349321">
                <a:extLst>
                  <a:ext uri="{FF2B5EF4-FFF2-40B4-BE49-F238E27FC236}">
                    <a16:creationId xmlns:a16="http://schemas.microsoft.com/office/drawing/2014/main" id="{9558D63B-8F59-36FC-A028-17C0DB5394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8" y="962"/>
                <a:ext cx="54" cy="836"/>
              </a:xfrm>
              <a:custGeom>
                <a:avLst/>
                <a:gdLst/>
                <a:ahLst/>
                <a:cxnLst/>
                <a:rect l="0" t="0" r="0" b="0"/>
                <a:pathLst>
                  <a:path w="171" h="2681">
                    <a:moveTo>
                      <a:pt x="4" y="0"/>
                    </a:moveTo>
                    <a:lnTo>
                      <a:pt x="18" y="35"/>
                    </a:lnTo>
                    <a:lnTo>
                      <a:pt x="31" y="70"/>
                    </a:lnTo>
                    <a:lnTo>
                      <a:pt x="44" y="106"/>
                    </a:lnTo>
                    <a:lnTo>
                      <a:pt x="56" y="141"/>
                    </a:lnTo>
                    <a:lnTo>
                      <a:pt x="68" y="177"/>
                    </a:lnTo>
                    <a:lnTo>
                      <a:pt x="80" y="214"/>
                    </a:lnTo>
                    <a:lnTo>
                      <a:pt x="91" y="250"/>
                    </a:lnTo>
                    <a:lnTo>
                      <a:pt x="102" y="286"/>
                    </a:lnTo>
                    <a:lnTo>
                      <a:pt x="111" y="323"/>
                    </a:lnTo>
                    <a:lnTo>
                      <a:pt x="121" y="359"/>
                    </a:lnTo>
                    <a:lnTo>
                      <a:pt x="130" y="397"/>
                    </a:lnTo>
                    <a:lnTo>
                      <a:pt x="137" y="433"/>
                    </a:lnTo>
                    <a:lnTo>
                      <a:pt x="145" y="470"/>
                    </a:lnTo>
                    <a:lnTo>
                      <a:pt x="151" y="508"/>
                    </a:lnTo>
                    <a:lnTo>
                      <a:pt x="157" y="544"/>
                    </a:lnTo>
                    <a:lnTo>
                      <a:pt x="161" y="581"/>
                    </a:lnTo>
                    <a:lnTo>
                      <a:pt x="165" y="618"/>
                    </a:lnTo>
                    <a:lnTo>
                      <a:pt x="167" y="656"/>
                    </a:lnTo>
                    <a:lnTo>
                      <a:pt x="170" y="693"/>
                    </a:lnTo>
                    <a:lnTo>
                      <a:pt x="171" y="729"/>
                    </a:lnTo>
                    <a:lnTo>
                      <a:pt x="170" y="782"/>
                    </a:lnTo>
                    <a:lnTo>
                      <a:pt x="166" y="834"/>
                    </a:lnTo>
                    <a:lnTo>
                      <a:pt x="163" y="887"/>
                    </a:lnTo>
                    <a:lnTo>
                      <a:pt x="156" y="939"/>
                    </a:lnTo>
                    <a:lnTo>
                      <a:pt x="149" y="991"/>
                    </a:lnTo>
                    <a:lnTo>
                      <a:pt x="139" y="1043"/>
                    </a:lnTo>
                    <a:lnTo>
                      <a:pt x="130" y="1094"/>
                    </a:lnTo>
                    <a:lnTo>
                      <a:pt x="119" y="1147"/>
                    </a:lnTo>
                    <a:lnTo>
                      <a:pt x="109" y="1199"/>
                    </a:lnTo>
                    <a:lnTo>
                      <a:pt x="97" y="1251"/>
                    </a:lnTo>
                    <a:lnTo>
                      <a:pt x="86" y="1303"/>
                    </a:lnTo>
                    <a:lnTo>
                      <a:pt x="74" y="1355"/>
                    </a:lnTo>
                    <a:lnTo>
                      <a:pt x="62" y="1407"/>
                    </a:lnTo>
                    <a:lnTo>
                      <a:pt x="51" y="1460"/>
                    </a:lnTo>
                    <a:lnTo>
                      <a:pt x="40" y="1511"/>
                    </a:lnTo>
                    <a:lnTo>
                      <a:pt x="31" y="1563"/>
                    </a:lnTo>
                    <a:lnTo>
                      <a:pt x="23" y="1616"/>
                    </a:lnTo>
                    <a:lnTo>
                      <a:pt x="14" y="1668"/>
                    </a:lnTo>
                    <a:lnTo>
                      <a:pt x="9" y="1721"/>
                    </a:lnTo>
                    <a:lnTo>
                      <a:pt x="4" y="1773"/>
                    </a:lnTo>
                    <a:lnTo>
                      <a:pt x="3" y="1791"/>
                    </a:lnTo>
                    <a:lnTo>
                      <a:pt x="2" y="1810"/>
                    </a:lnTo>
                    <a:lnTo>
                      <a:pt x="2" y="1827"/>
                    </a:lnTo>
                    <a:lnTo>
                      <a:pt x="0" y="1846"/>
                    </a:lnTo>
                    <a:lnTo>
                      <a:pt x="0" y="1863"/>
                    </a:lnTo>
                    <a:lnTo>
                      <a:pt x="0" y="1882"/>
                    </a:lnTo>
                    <a:lnTo>
                      <a:pt x="0" y="1899"/>
                    </a:lnTo>
                    <a:lnTo>
                      <a:pt x="0" y="1918"/>
                    </a:lnTo>
                    <a:lnTo>
                      <a:pt x="0" y="1936"/>
                    </a:lnTo>
                    <a:lnTo>
                      <a:pt x="0" y="1954"/>
                    </a:lnTo>
                    <a:lnTo>
                      <a:pt x="0" y="1972"/>
                    </a:lnTo>
                    <a:lnTo>
                      <a:pt x="0" y="1990"/>
                    </a:lnTo>
                    <a:lnTo>
                      <a:pt x="2" y="2008"/>
                    </a:lnTo>
                    <a:lnTo>
                      <a:pt x="2" y="2027"/>
                    </a:lnTo>
                    <a:lnTo>
                      <a:pt x="2" y="2045"/>
                    </a:lnTo>
                    <a:lnTo>
                      <a:pt x="3" y="2063"/>
                    </a:lnTo>
                    <a:lnTo>
                      <a:pt x="3" y="2081"/>
                    </a:lnTo>
                    <a:lnTo>
                      <a:pt x="4" y="2099"/>
                    </a:lnTo>
                    <a:lnTo>
                      <a:pt x="4" y="2118"/>
                    </a:lnTo>
                    <a:lnTo>
                      <a:pt x="4" y="2135"/>
                    </a:lnTo>
                    <a:lnTo>
                      <a:pt x="5" y="2163"/>
                    </a:lnTo>
                    <a:lnTo>
                      <a:pt x="5" y="2190"/>
                    </a:lnTo>
                    <a:lnTo>
                      <a:pt x="5" y="2217"/>
                    </a:lnTo>
                    <a:lnTo>
                      <a:pt x="5" y="2245"/>
                    </a:lnTo>
                    <a:lnTo>
                      <a:pt x="6" y="2272"/>
                    </a:lnTo>
                    <a:lnTo>
                      <a:pt x="6" y="2300"/>
                    </a:lnTo>
                    <a:lnTo>
                      <a:pt x="6" y="2326"/>
                    </a:lnTo>
                    <a:lnTo>
                      <a:pt x="6" y="2353"/>
                    </a:lnTo>
                    <a:lnTo>
                      <a:pt x="6" y="2381"/>
                    </a:lnTo>
                    <a:lnTo>
                      <a:pt x="5" y="2408"/>
                    </a:lnTo>
                    <a:lnTo>
                      <a:pt x="5" y="2436"/>
                    </a:lnTo>
                    <a:lnTo>
                      <a:pt x="5" y="2463"/>
                    </a:lnTo>
                    <a:lnTo>
                      <a:pt x="5" y="2490"/>
                    </a:lnTo>
                    <a:lnTo>
                      <a:pt x="5" y="2518"/>
                    </a:lnTo>
                    <a:lnTo>
                      <a:pt x="5" y="2545"/>
                    </a:lnTo>
                    <a:lnTo>
                      <a:pt x="5" y="2573"/>
                    </a:lnTo>
                    <a:lnTo>
                      <a:pt x="4" y="2599"/>
                    </a:lnTo>
                    <a:lnTo>
                      <a:pt x="4" y="2626"/>
                    </a:lnTo>
                    <a:lnTo>
                      <a:pt x="4" y="2654"/>
                    </a:lnTo>
                    <a:lnTo>
                      <a:pt x="4" y="2681"/>
                    </a:lnTo>
                  </a:path>
                </a:pathLst>
              </a:custGeom>
              <a:noFill/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直接连接符 358">
                <a:extLst>
                  <a:ext uri="{FF2B5EF4-FFF2-40B4-BE49-F238E27FC236}">
                    <a16:creationId xmlns:a16="http://schemas.microsoft.com/office/drawing/2014/main" id="{81C40578-BC48-9A2A-EDD3-1B8FFBE2F11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658" y="1743"/>
                <a:ext cx="57" cy="55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0" name="直接连接符 359">
                <a:extLst>
                  <a:ext uri="{FF2B5EF4-FFF2-40B4-BE49-F238E27FC236}">
                    <a16:creationId xmlns:a16="http://schemas.microsoft.com/office/drawing/2014/main" id="{5D630A12-833C-E467-FB3D-FD4A2735F2A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0" y="1798"/>
                <a:ext cx="1178" cy="2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直接连接符 360">
                <a:extLst>
                  <a:ext uri="{FF2B5EF4-FFF2-40B4-BE49-F238E27FC236}">
                    <a16:creationId xmlns:a16="http://schemas.microsoft.com/office/drawing/2014/main" id="{C8502626-07C1-5F59-D3A3-51509D0F00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77" y="962"/>
                <a:ext cx="2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2" name="直接连接符 361">
                <a:extLst>
                  <a:ext uri="{FF2B5EF4-FFF2-40B4-BE49-F238E27FC236}">
                    <a16:creationId xmlns:a16="http://schemas.microsoft.com/office/drawing/2014/main" id="{E5AE401F-DD0E-8E10-027F-C05041AC290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15" y="1019"/>
                <a:ext cx="2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3" name="直接连接符 362">
                <a:extLst>
                  <a:ext uri="{FF2B5EF4-FFF2-40B4-BE49-F238E27FC236}">
                    <a16:creationId xmlns:a16="http://schemas.microsoft.com/office/drawing/2014/main" id="{1F9682DA-32B7-A98A-38FD-52BB563617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58" y="962"/>
                <a:ext cx="57" cy="57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64" name="组合 363">
                <a:extLst>
                  <a:ext uri="{FF2B5EF4-FFF2-40B4-BE49-F238E27FC236}">
                    <a16:creationId xmlns:a16="http://schemas.microsoft.com/office/drawing/2014/main" id="{3CC92545-1A54-A148-FF72-0772093BE9F5}"/>
                  </a:ext>
                </a:extLst>
              </p:cNvPr>
              <p:cNvGrpSpPr/>
              <p:nvPr/>
            </p:nvGrpSpPr>
            <p:grpSpPr>
              <a:xfrm>
                <a:off x="312" y="1381"/>
                <a:ext cx="1571" cy="1"/>
                <a:chOff x="96" y="1621"/>
                <a:chExt cx="1571" cy="2"/>
              </a:xfrm>
            </p:grpSpPr>
            <p:sp>
              <p:nvSpPr>
                <p:cNvPr id="383" name="直接连接符 382">
                  <a:extLst>
                    <a:ext uri="{FF2B5EF4-FFF2-40B4-BE49-F238E27FC236}">
                      <a16:creationId xmlns:a16="http://schemas.microsoft.com/office/drawing/2014/main" id="{CA991097-56BB-04E0-116B-34A2DFDE2B5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96" y="1621"/>
                  <a:ext cx="631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4" name="直接连接符 383">
                  <a:extLst>
                    <a:ext uri="{FF2B5EF4-FFF2-40B4-BE49-F238E27FC236}">
                      <a16:creationId xmlns:a16="http://schemas.microsoft.com/office/drawing/2014/main" id="{CB0D1A99-FD34-4B37-590A-D37203B821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29" y="1621"/>
                  <a:ext cx="105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5" name="直接连接符 384">
                  <a:extLst>
                    <a:ext uri="{FF2B5EF4-FFF2-40B4-BE49-F238E27FC236}">
                      <a16:creationId xmlns:a16="http://schemas.microsoft.com/office/drawing/2014/main" id="{D0F41C4A-0C4D-CAD6-165A-A37FD0BAEB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36" y="1621"/>
                  <a:ext cx="631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65" name="直接连接符 364">
                <a:extLst>
                  <a:ext uri="{FF2B5EF4-FFF2-40B4-BE49-F238E27FC236}">
                    <a16:creationId xmlns:a16="http://schemas.microsoft.com/office/drawing/2014/main" id="{1389A178-81AE-05CB-579E-E10D21B1E94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91" y="1065"/>
                <a:ext cx="125" cy="124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6" name="直接连接符 365">
                <a:extLst>
                  <a:ext uri="{FF2B5EF4-FFF2-40B4-BE49-F238E27FC236}">
                    <a16:creationId xmlns:a16="http://schemas.microsoft.com/office/drawing/2014/main" id="{7EB0A45E-848A-D91C-A4B1-729244E01AC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0" y="962"/>
                <a:ext cx="1178" cy="2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7" name="任意多边形 349333">
                <a:extLst>
                  <a:ext uri="{FF2B5EF4-FFF2-40B4-BE49-F238E27FC236}">
                    <a16:creationId xmlns:a16="http://schemas.microsoft.com/office/drawing/2014/main" id="{B3C22377-CD76-551D-DDA2-BFACDF9A7C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85" y="962"/>
                <a:ext cx="949" cy="238"/>
              </a:xfrm>
              <a:custGeom>
                <a:avLst/>
                <a:gdLst/>
                <a:ahLst/>
                <a:cxnLst/>
                <a:rect l="0" t="0" r="0" b="0"/>
                <a:pathLst>
                  <a:path w="3041" h="763">
                    <a:moveTo>
                      <a:pt x="10" y="0"/>
                    </a:moveTo>
                    <a:lnTo>
                      <a:pt x="6" y="33"/>
                    </a:lnTo>
                    <a:lnTo>
                      <a:pt x="3" y="67"/>
                    </a:lnTo>
                    <a:lnTo>
                      <a:pt x="2" y="100"/>
                    </a:lnTo>
                    <a:lnTo>
                      <a:pt x="0" y="135"/>
                    </a:lnTo>
                    <a:lnTo>
                      <a:pt x="0" y="170"/>
                    </a:lnTo>
                    <a:lnTo>
                      <a:pt x="3" y="207"/>
                    </a:lnTo>
                    <a:lnTo>
                      <a:pt x="5" y="242"/>
                    </a:lnTo>
                    <a:lnTo>
                      <a:pt x="9" y="278"/>
                    </a:lnTo>
                    <a:lnTo>
                      <a:pt x="13" y="313"/>
                    </a:lnTo>
                    <a:lnTo>
                      <a:pt x="19" y="348"/>
                    </a:lnTo>
                    <a:lnTo>
                      <a:pt x="26" y="382"/>
                    </a:lnTo>
                    <a:lnTo>
                      <a:pt x="35" y="414"/>
                    </a:lnTo>
                    <a:lnTo>
                      <a:pt x="46" y="447"/>
                    </a:lnTo>
                    <a:lnTo>
                      <a:pt x="58" y="477"/>
                    </a:lnTo>
                    <a:lnTo>
                      <a:pt x="70" y="508"/>
                    </a:lnTo>
                    <a:lnTo>
                      <a:pt x="84" y="536"/>
                    </a:lnTo>
                    <a:lnTo>
                      <a:pt x="101" y="562"/>
                    </a:lnTo>
                    <a:lnTo>
                      <a:pt x="118" y="587"/>
                    </a:lnTo>
                    <a:lnTo>
                      <a:pt x="138" y="610"/>
                    </a:lnTo>
                    <a:lnTo>
                      <a:pt x="159" y="630"/>
                    </a:lnTo>
                    <a:lnTo>
                      <a:pt x="178" y="646"/>
                    </a:lnTo>
                    <a:lnTo>
                      <a:pt x="198" y="659"/>
                    </a:lnTo>
                    <a:lnTo>
                      <a:pt x="220" y="672"/>
                    </a:lnTo>
                    <a:lnTo>
                      <a:pt x="241" y="683"/>
                    </a:lnTo>
                    <a:lnTo>
                      <a:pt x="264" y="693"/>
                    </a:lnTo>
                    <a:lnTo>
                      <a:pt x="289" y="701"/>
                    </a:lnTo>
                    <a:lnTo>
                      <a:pt x="313" y="708"/>
                    </a:lnTo>
                    <a:lnTo>
                      <a:pt x="339" y="715"/>
                    </a:lnTo>
                    <a:lnTo>
                      <a:pt x="364" y="721"/>
                    </a:lnTo>
                    <a:lnTo>
                      <a:pt x="391" y="726"/>
                    </a:lnTo>
                    <a:lnTo>
                      <a:pt x="419" y="729"/>
                    </a:lnTo>
                    <a:lnTo>
                      <a:pt x="447" y="733"/>
                    </a:lnTo>
                    <a:lnTo>
                      <a:pt x="475" y="735"/>
                    </a:lnTo>
                    <a:lnTo>
                      <a:pt x="504" y="737"/>
                    </a:lnTo>
                    <a:lnTo>
                      <a:pt x="534" y="739"/>
                    </a:lnTo>
                    <a:lnTo>
                      <a:pt x="563" y="740"/>
                    </a:lnTo>
                    <a:lnTo>
                      <a:pt x="593" y="741"/>
                    </a:lnTo>
                    <a:lnTo>
                      <a:pt x="623" y="742"/>
                    </a:lnTo>
                    <a:lnTo>
                      <a:pt x="653" y="742"/>
                    </a:lnTo>
                    <a:lnTo>
                      <a:pt x="683" y="743"/>
                    </a:lnTo>
                    <a:lnTo>
                      <a:pt x="797" y="747"/>
                    </a:lnTo>
                    <a:lnTo>
                      <a:pt x="912" y="750"/>
                    </a:lnTo>
                    <a:lnTo>
                      <a:pt x="1025" y="754"/>
                    </a:lnTo>
                    <a:lnTo>
                      <a:pt x="1137" y="758"/>
                    </a:lnTo>
                    <a:lnTo>
                      <a:pt x="1249" y="761"/>
                    </a:lnTo>
                    <a:lnTo>
                      <a:pt x="1360" y="763"/>
                    </a:lnTo>
                    <a:lnTo>
                      <a:pt x="1468" y="763"/>
                    </a:lnTo>
                    <a:lnTo>
                      <a:pt x="1577" y="762"/>
                    </a:lnTo>
                    <a:lnTo>
                      <a:pt x="1683" y="757"/>
                    </a:lnTo>
                    <a:lnTo>
                      <a:pt x="1787" y="750"/>
                    </a:lnTo>
                    <a:lnTo>
                      <a:pt x="1889" y="740"/>
                    </a:lnTo>
                    <a:lnTo>
                      <a:pt x="1990" y="726"/>
                    </a:lnTo>
                    <a:lnTo>
                      <a:pt x="2088" y="707"/>
                    </a:lnTo>
                    <a:lnTo>
                      <a:pt x="2183" y="684"/>
                    </a:lnTo>
                    <a:lnTo>
                      <a:pt x="2275" y="656"/>
                    </a:lnTo>
                    <a:lnTo>
                      <a:pt x="2366" y="621"/>
                    </a:lnTo>
                    <a:lnTo>
                      <a:pt x="2453" y="581"/>
                    </a:lnTo>
                    <a:lnTo>
                      <a:pt x="2537" y="534"/>
                    </a:lnTo>
                    <a:lnTo>
                      <a:pt x="2617" y="482"/>
                    </a:lnTo>
                    <a:lnTo>
                      <a:pt x="2694" y="421"/>
                    </a:lnTo>
                    <a:lnTo>
                      <a:pt x="2714" y="404"/>
                    </a:lnTo>
                    <a:lnTo>
                      <a:pt x="2734" y="385"/>
                    </a:lnTo>
                    <a:lnTo>
                      <a:pt x="2754" y="368"/>
                    </a:lnTo>
                    <a:lnTo>
                      <a:pt x="2772" y="348"/>
                    </a:lnTo>
                    <a:lnTo>
                      <a:pt x="2791" y="329"/>
                    </a:lnTo>
                    <a:lnTo>
                      <a:pt x="2810" y="309"/>
                    </a:lnTo>
                    <a:lnTo>
                      <a:pt x="2828" y="288"/>
                    </a:lnTo>
                    <a:lnTo>
                      <a:pt x="2846" y="268"/>
                    </a:lnTo>
                    <a:lnTo>
                      <a:pt x="2865" y="247"/>
                    </a:lnTo>
                    <a:lnTo>
                      <a:pt x="2882" y="225"/>
                    </a:lnTo>
                    <a:lnTo>
                      <a:pt x="2898" y="204"/>
                    </a:lnTo>
                    <a:lnTo>
                      <a:pt x="2916" y="182"/>
                    </a:lnTo>
                    <a:lnTo>
                      <a:pt x="2932" y="160"/>
                    </a:lnTo>
                    <a:lnTo>
                      <a:pt x="2949" y="138"/>
                    </a:lnTo>
                    <a:lnTo>
                      <a:pt x="2965" y="116"/>
                    </a:lnTo>
                    <a:lnTo>
                      <a:pt x="2980" y="92"/>
                    </a:lnTo>
                    <a:lnTo>
                      <a:pt x="2995" y="69"/>
                    </a:lnTo>
                    <a:lnTo>
                      <a:pt x="3010" y="47"/>
                    </a:lnTo>
                    <a:lnTo>
                      <a:pt x="3026" y="23"/>
                    </a:lnTo>
                    <a:lnTo>
                      <a:pt x="3041" y="0"/>
                    </a:lnTo>
                  </a:path>
                </a:pathLst>
              </a:custGeom>
              <a:noFill/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8" name="直接连接符 367">
                <a:extLst>
                  <a:ext uri="{FF2B5EF4-FFF2-40B4-BE49-F238E27FC236}">
                    <a16:creationId xmlns:a16="http://schemas.microsoft.com/office/drawing/2014/main" id="{DA3422A7-427B-614A-2027-64C689135F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47" y="1028"/>
                <a:ext cx="2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9" name="直接连接符 368">
                <a:extLst>
                  <a:ext uri="{FF2B5EF4-FFF2-40B4-BE49-F238E27FC236}">
                    <a16:creationId xmlns:a16="http://schemas.microsoft.com/office/drawing/2014/main" id="{D219A62A-0863-4239-5CD1-B619CA62115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77" y="1026"/>
                <a:ext cx="2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直接连接符 369">
                <a:extLst>
                  <a:ext uri="{FF2B5EF4-FFF2-40B4-BE49-F238E27FC236}">
                    <a16:creationId xmlns:a16="http://schemas.microsoft.com/office/drawing/2014/main" id="{12BC5E1E-945B-661F-D61E-7EA67392F4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091" y="1093"/>
                <a:ext cx="98" cy="98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1" name="直接连接符 370">
                <a:extLst>
                  <a:ext uri="{FF2B5EF4-FFF2-40B4-BE49-F238E27FC236}">
                    <a16:creationId xmlns:a16="http://schemas.microsoft.com/office/drawing/2014/main" id="{3EBDE01F-E28A-DE51-CF34-2CC7EEF17F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47" y="1093"/>
                <a:ext cx="530" cy="2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2" name="直接连接符 371">
                <a:extLst>
                  <a:ext uri="{FF2B5EF4-FFF2-40B4-BE49-F238E27FC236}">
                    <a16:creationId xmlns:a16="http://schemas.microsoft.com/office/drawing/2014/main" id="{B00574D8-D37F-9E80-1F33-5C1907F9EA0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55" y="1093"/>
                <a:ext cx="105" cy="107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3" name="直接连接符 372">
                <a:extLst>
                  <a:ext uri="{FF2B5EF4-FFF2-40B4-BE49-F238E27FC236}">
                    <a16:creationId xmlns:a16="http://schemas.microsoft.com/office/drawing/2014/main" id="{D2F72C31-3492-8A8E-2A1F-FC49F9782AA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42" y="962"/>
                <a:ext cx="5" cy="5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直接连接符 373">
                <a:extLst>
                  <a:ext uri="{FF2B5EF4-FFF2-40B4-BE49-F238E27FC236}">
                    <a16:creationId xmlns:a16="http://schemas.microsoft.com/office/drawing/2014/main" id="{6D3BD5F3-5B7B-1C67-9EAC-1A07F1F17665}"/>
                  </a:ext>
                </a:extLst>
              </p:cNvPr>
              <p:cNvSpPr/>
              <p:nvPr/>
            </p:nvSpPr>
            <p:spPr>
              <a:xfrm>
                <a:off x="847" y="962"/>
                <a:ext cx="0" cy="131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直接连接符 374">
                <a:extLst>
                  <a:ext uri="{FF2B5EF4-FFF2-40B4-BE49-F238E27FC236}">
                    <a16:creationId xmlns:a16="http://schemas.microsoft.com/office/drawing/2014/main" id="{8AB361E4-B3AD-106A-8794-6F40A165935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724" y="962"/>
                <a:ext cx="123" cy="12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直接连接符 375">
                <a:extLst>
                  <a:ext uri="{FF2B5EF4-FFF2-40B4-BE49-F238E27FC236}">
                    <a16:creationId xmlns:a16="http://schemas.microsoft.com/office/drawing/2014/main" id="{10BA99CE-2788-BBDB-B7AB-795373027A8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07" y="962"/>
                <a:ext cx="231" cy="234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直接连接符 376">
                <a:extLst>
                  <a:ext uri="{FF2B5EF4-FFF2-40B4-BE49-F238E27FC236}">
                    <a16:creationId xmlns:a16="http://schemas.microsoft.com/office/drawing/2014/main" id="{4144A9C2-A59E-C75A-B3B3-C0363AFD564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73" y="1093"/>
                <a:ext cx="107" cy="107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直接连接符 377">
                <a:extLst>
                  <a:ext uri="{FF2B5EF4-FFF2-40B4-BE49-F238E27FC236}">
                    <a16:creationId xmlns:a16="http://schemas.microsoft.com/office/drawing/2014/main" id="{A7B0FFE9-67B3-1F29-E240-EC10CDE751C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77" y="1026"/>
                <a:ext cx="59" cy="58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直接连接符 378">
                <a:extLst>
                  <a:ext uri="{FF2B5EF4-FFF2-40B4-BE49-F238E27FC236}">
                    <a16:creationId xmlns:a16="http://schemas.microsoft.com/office/drawing/2014/main" id="{4A20CA0D-F2F5-242F-5804-B17D44ACA7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329" y="1093"/>
                <a:ext cx="39" cy="4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直接连接符 379">
                <a:extLst>
                  <a:ext uri="{FF2B5EF4-FFF2-40B4-BE49-F238E27FC236}">
                    <a16:creationId xmlns:a16="http://schemas.microsoft.com/office/drawing/2014/main" id="{1777BA53-0E43-0BF4-C0FC-224AA0FDEA56}"/>
                  </a:ext>
                </a:extLst>
              </p:cNvPr>
              <p:cNvSpPr/>
              <p:nvPr/>
            </p:nvSpPr>
            <p:spPr>
              <a:xfrm flipV="1">
                <a:off x="1377" y="962"/>
                <a:ext cx="0" cy="131"/>
              </a:xfrm>
              <a:prstGeom prst="line">
                <a:avLst/>
              </a:prstGeom>
              <a:ln w="3810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1" name="直接连接符 380">
                <a:extLst>
                  <a:ext uri="{FF2B5EF4-FFF2-40B4-BE49-F238E27FC236}">
                    <a16:creationId xmlns:a16="http://schemas.microsoft.com/office/drawing/2014/main" id="{C336BB6F-9CC9-783B-E856-A2FF118DEF9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209" y="1093"/>
                <a:ext cx="76" cy="76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2" name="直接连接符 381">
                <a:extLst>
                  <a:ext uri="{FF2B5EF4-FFF2-40B4-BE49-F238E27FC236}">
                    <a16:creationId xmlns:a16="http://schemas.microsoft.com/office/drawing/2014/main" id="{65216860-22D3-116C-5A36-11A6EABD71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1433" y="962"/>
                <a:ext cx="59" cy="59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64" name="组合 263">
              <a:extLst>
                <a:ext uri="{FF2B5EF4-FFF2-40B4-BE49-F238E27FC236}">
                  <a16:creationId xmlns:a16="http://schemas.microsoft.com/office/drawing/2014/main" id="{3ADFC147-EEF7-1F17-05E8-C663972F3425}"/>
                </a:ext>
              </a:extLst>
            </p:cNvPr>
            <p:cNvGrpSpPr/>
            <p:nvPr/>
          </p:nvGrpSpPr>
          <p:grpSpPr>
            <a:xfrm>
              <a:off x="557" y="2478"/>
              <a:ext cx="2777" cy="1723"/>
              <a:chOff x="557" y="2478"/>
              <a:chExt cx="2777" cy="1723"/>
            </a:xfrm>
          </p:grpSpPr>
          <p:sp>
            <p:nvSpPr>
              <p:cNvPr id="265" name="文本框 264">
                <a:extLst>
                  <a:ext uri="{FF2B5EF4-FFF2-40B4-BE49-F238E27FC236}">
                    <a16:creationId xmlns:a16="http://schemas.microsoft.com/office/drawing/2014/main" id="{ACD81BDF-84A9-0869-05A1-3F78E81BB992}"/>
                  </a:ext>
                </a:extLst>
              </p:cNvPr>
              <p:cNvSpPr txBox="1"/>
              <p:nvPr/>
            </p:nvSpPr>
            <p:spPr>
              <a:xfrm>
                <a:off x="2245" y="2478"/>
                <a:ext cx="469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  <a:r>
                  <a: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－</a:t>
                </a: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266" name="文本框 265">
                <a:extLst>
                  <a:ext uri="{FF2B5EF4-FFF2-40B4-BE49-F238E27FC236}">
                    <a16:creationId xmlns:a16="http://schemas.microsoft.com/office/drawing/2014/main" id="{FCEBD5D4-A8EA-F49E-5106-A7FB90F8C764}"/>
                  </a:ext>
                </a:extLst>
              </p:cNvPr>
              <p:cNvSpPr txBox="1"/>
              <p:nvPr/>
            </p:nvSpPr>
            <p:spPr>
              <a:xfrm>
                <a:off x="684" y="3970"/>
                <a:ext cx="220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267" name="直接连接符 266">
                <a:extLst>
                  <a:ext uri="{FF2B5EF4-FFF2-40B4-BE49-F238E27FC236}">
                    <a16:creationId xmlns:a16="http://schemas.microsoft.com/office/drawing/2014/main" id="{87E6A3D0-7750-1AF7-8462-69C66BF0EE0D}"/>
                  </a:ext>
                </a:extLst>
              </p:cNvPr>
              <p:cNvSpPr/>
              <p:nvPr/>
            </p:nvSpPr>
            <p:spPr>
              <a:xfrm>
                <a:off x="717" y="2867"/>
                <a:ext cx="1" cy="10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68" name="组合 267">
                <a:extLst>
                  <a:ext uri="{FF2B5EF4-FFF2-40B4-BE49-F238E27FC236}">
                    <a16:creationId xmlns:a16="http://schemas.microsoft.com/office/drawing/2014/main" id="{02EEFB8A-5E61-1CCB-F56D-C40CFAC545BB}"/>
                  </a:ext>
                </a:extLst>
              </p:cNvPr>
              <p:cNvGrpSpPr/>
              <p:nvPr/>
            </p:nvGrpSpPr>
            <p:grpSpPr>
              <a:xfrm>
                <a:off x="1903" y="2959"/>
                <a:ext cx="1167" cy="1030"/>
                <a:chOff x="2193" y="880"/>
                <a:chExt cx="1167" cy="1030"/>
              </a:xfrm>
            </p:grpSpPr>
            <p:sp>
              <p:nvSpPr>
                <p:cNvPr id="314" name="直接连接符 313">
                  <a:extLst>
                    <a:ext uri="{FF2B5EF4-FFF2-40B4-BE49-F238E27FC236}">
                      <a16:creationId xmlns:a16="http://schemas.microsoft.com/office/drawing/2014/main" id="{23BC0BB4-1A7B-C2EE-553A-41E73786B6E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77" y="1093"/>
                  <a:ext cx="3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5" name="直接连接符 314">
                  <a:extLst>
                    <a:ext uri="{FF2B5EF4-FFF2-40B4-BE49-F238E27FC236}">
                      <a16:creationId xmlns:a16="http://schemas.microsoft.com/office/drawing/2014/main" id="{23D07F7F-9FD6-66CC-FC88-8CFF349DFE0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77" y="1798"/>
                  <a:ext cx="3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6" name="直接连接符 315">
                  <a:extLst>
                    <a:ext uri="{FF2B5EF4-FFF2-40B4-BE49-F238E27FC236}">
                      <a16:creationId xmlns:a16="http://schemas.microsoft.com/office/drawing/2014/main" id="{7F0F97DB-244D-DCD1-1A6C-2147BFCC4C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540"/>
                  <a:ext cx="203" cy="20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17" name="组合 316">
                  <a:extLst>
                    <a:ext uri="{FF2B5EF4-FFF2-40B4-BE49-F238E27FC236}">
                      <a16:creationId xmlns:a16="http://schemas.microsoft.com/office/drawing/2014/main" id="{95A4F8BF-199C-BC5F-0FE3-CB859256F7A4}"/>
                    </a:ext>
                  </a:extLst>
                </p:cNvPr>
                <p:cNvGrpSpPr/>
                <p:nvPr/>
              </p:nvGrpSpPr>
              <p:grpSpPr>
                <a:xfrm>
                  <a:off x="2777" y="880"/>
                  <a:ext cx="1" cy="1030"/>
                  <a:chOff x="2561" y="1176"/>
                  <a:chExt cx="3" cy="1030"/>
                </a:xfrm>
              </p:grpSpPr>
              <p:sp>
                <p:nvSpPr>
                  <p:cNvPr id="351" name="直接连接符 350">
                    <a:extLst>
                      <a:ext uri="{FF2B5EF4-FFF2-40B4-BE49-F238E27FC236}">
                        <a16:creationId xmlns:a16="http://schemas.microsoft.com/office/drawing/2014/main" id="{13E61538-2D42-45C1-FC51-324C2DFE6D7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561" y="1846"/>
                    <a:ext cx="3" cy="360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2" name="直接连接符 351">
                    <a:extLst>
                      <a:ext uri="{FF2B5EF4-FFF2-40B4-BE49-F238E27FC236}">
                        <a16:creationId xmlns:a16="http://schemas.microsoft.com/office/drawing/2014/main" id="{7C01A98F-976D-3937-F732-B4A1ECE2B77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561" y="1639"/>
                    <a:ext cx="3" cy="10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3" name="直接连接符 352">
                    <a:extLst>
                      <a:ext uri="{FF2B5EF4-FFF2-40B4-BE49-F238E27FC236}">
                        <a16:creationId xmlns:a16="http://schemas.microsoft.com/office/drawing/2014/main" id="{A8D81B9F-E78B-ABB2-AEBD-69A2FFF99FF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561" y="1176"/>
                    <a:ext cx="3" cy="358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18" name="直接连接符 317">
                  <a:extLst>
                    <a:ext uri="{FF2B5EF4-FFF2-40B4-BE49-F238E27FC236}">
                      <a16:creationId xmlns:a16="http://schemas.microsoft.com/office/drawing/2014/main" id="{E040403D-D8A5-8F03-4DBF-CAE433602A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854" y="1381"/>
                  <a:ext cx="253" cy="253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9" name="直接连接符 318">
                  <a:extLst>
                    <a:ext uri="{FF2B5EF4-FFF2-40B4-BE49-F238E27FC236}">
                      <a16:creationId xmlns:a16="http://schemas.microsoft.com/office/drawing/2014/main" id="{8BA421A5-7D90-D1B6-2544-C52E440CBB9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420"/>
                  <a:ext cx="273" cy="27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0" name="直接连接符 319">
                  <a:extLst>
                    <a:ext uri="{FF2B5EF4-FFF2-40B4-BE49-F238E27FC236}">
                      <a16:creationId xmlns:a16="http://schemas.microsoft.com/office/drawing/2014/main" id="{01523C22-75C6-CECB-57FA-EF3079DE179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498" y="1381"/>
                  <a:ext cx="279" cy="277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1" name="任意多边形 349360">
                  <a:extLst>
                    <a:ext uri="{FF2B5EF4-FFF2-40B4-BE49-F238E27FC236}">
                      <a16:creationId xmlns:a16="http://schemas.microsoft.com/office/drawing/2014/main" id="{9362D51B-96FF-BECA-3C2F-1CC4EC62101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59" y="986"/>
                  <a:ext cx="835" cy="8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679" h="2604">
                      <a:moveTo>
                        <a:pt x="893" y="0"/>
                      </a:moveTo>
                      <a:lnTo>
                        <a:pt x="861" y="12"/>
                      </a:lnTo>
                      <a:lnTo>
                        <a:pt x="831" y="23"/>
                      </a:lnTo>
                      <a:lnTo>
                        <a:pt x="799" y="37"/>
                      </a:lnTo>
                      <a:lnTo>
                        <a:pt x="769" y="50"/>
                      </a:lnTo>
                      <a:lnTo>
                        <a:pt x="740" y="65"/>
                      </a:lnTo>
                      <a:lnTo>
                        <a:pt x="710" y="81"/>
                      </a:lnTo>
                      <a:lnTo>
                        <a:pt x="680" y="97"/>
                      </a:lnTo>
                      <a:lnTo>
                        <a:pt x="651" y="113"/>
                      </a:lnTo>
                      <a:lnTo>
                        <a:pt x="623" y="131"/>
                      </a:lnTo>
                      <a:lnTo>
                        <a:pt x="595" y="149"/>
                      </a:lnTo>
                      <a:lnTo>
                        <a:pt x="567" y="168"/>
                      </a:lnTo>
                      <a:lnTo>
                        <a:pt x="540" y="188"/>
                      </a:lnTo>
                      <a:lnTo>
                        <a:pt x="515" y="208"/>
                      </a:lnTo>
                      <a:lnTo>
                        <a:pt x="488" y="229"/>
                      </a:lnTo>
                      <a:lnTo>
                        <a:pt x="462" y="250"/>
                      </a:lnTo>
                      <a:lnTo>
                        <a:pt x="438" y="272"/>
                      </a:lnTo>
                      <a:lnTo>
                        <a:pt x="413" y="295"/>
                      </a:lnTo>
                      <a:lnTo>
                        <a:pt x="390" y="319"/>
                      </a:lnTo>
                      <a:lnTo>
                        <a:pt x="367" y="343"/>
                      </a:lnTo>
                      <a:lnTo>
                        <a:pt x="343" y="368"/>
                      </a:lnTo>
                      <a:lnTo>
                        <a:pt x="322" y="392"/>
                      </a:lnTo>
                      <a:lnTo>
                        <a:pt x="300" y="418"/>
                      </a:lnTo>
                      <a:lnTo>
                        <a:pt x="279" y="443"/>
                      </a:lnTo>
                      <a:lnTo>
                        <a:pt x="259" y="470"/>
                      </a:lnTo>
                      <a:lnTo>
                        <a:pt x="241" y="498"/>
                      </a:lnTo>
                      <a:lnTo>
                        <a:pt x="222" y="525"/>
                      </a:lnTo>
                      <a:lnTo>
                        <a:pt x="203" y="553"/>
                      </a:lnTo>
                      <a:lnTo>
                        <a:pt x="186" y="582"/>
                      </a:lnTo>
                      <a:lnTo>
                        <a:pt x="169" y="611"/>
                      </a:lnTo>
                      <a:lnTo>
                        <a:pt x="153" y="641"/>
                      </a:lnTo>
                      <a:lnTo>
                        <a:pt x="138" y="670"/>
                      </a:lnTo>
                      <a:lnTo>
                        <a:pt x="124" y="700"/>
                      </a:lnTo>
                      <a:lnTo>
                        <a:pt x="110" y="730"/>
                      </a:lnTo>
                      <a:lnTo>
                        <a:pt x="97" y="762"/>
                      </a:lnTo>
                      <a:lnTo>
                        <a:pt x="85" y="792"/>
                      </a:lnTo>
                      <a:lnTo>
                        <a:pt x="74" y="824"/>
                      </a:lnTo>
                      <a:lnTo>
                        <a:pt x="63" y="855"/>
                      </a:lnTo>
                      <a:lnTo>
                        <a:pt x="54" y="888"/>
                      </a:lnTo>
                      <a:lnTo>
                        <a:pt x="45" y="919"/>
                      </a:lnTo>
                      <a:lnTo>
                        <a:pt x="36" y="952"/>
                      </a:lnTo>
                      <a:lnTo>
                        <a:pt x="29" y="985"/>
                      </a:lnTo>
                      <a:lnTo>
                        <a:pt x="22" y="1017"/>
                      </a:lnTo>
                      <a:lnTo>
                        <a:pt x="17" y="1050"/>
                      </a:lnTo>
                      <a:lnTo>
                        <a:pt x="12" y="1083"/>
                      </a:lnTo>
                      <a:lnTo>
                        <a:pt x="8" y="1117"/>
                      </a:lnTo>
                      <a:lnTo>
                        <a:pt x="5" y="1149"/>
                      </a:lnTo>
                      <a:lnTo>
                        <a:pt x="3" y="1183"/>
                      </a:lnTo>
                      <a:lnTo>
                        <a:pt x="0" y="1216"/>
                      </a:lnTo>
                      <a:lnTo>
                        <a:pt x="0" y="1250"/>
                      </a:lnTo>
                      <a:lnTo>
                        <a:pt x="0" y="1283"/>
                      </a:lnTo>
                      <a:lnTo>
                        <a:pt x="1" y="1316"/>
                      </a:lnTo>
                      <a:lnTo>
                        <a:pt x="3" y="1350"/>
                      </a:lnTo>
                      <a:lnTo>
                        <a:pt x="5" y="1383"/>
                      </a:lnTo>
                      <a:lnTo>
                        <a:pt x="8" y="1416"/>
                      </a:lnTo>
                      <a:lnTo>
                        <a:pt x="13" y="1449"/>
                      </a:lnTo>
                      <a:lnTo>
                        <a:pt x="18" y="1482"/>
                      </a:lnTo>
                      <a:lnTo>
                        <a:pt x="24" y="1516"/>
                      </a:lnTo>
                      <a:lnTo>
                        <a:pt x="31" y="1548"/>
                      </a:lnTo>
                      <a:lnTo>
                        <a:pt x="38" y="1581"/>
                      </a:lnTo>
                      <a:lnTo>
                        <a:pt x="46" y="1612"/>
                      </a:lnTo>
                      <a:lnTo>
                        <a:pt x="55" y="1645"/>
                      </a:lnTo>
                      <a:lnTo>
                        <a:pt x="66" y="1677"/>
                      </a:lnTo>
                      <a:lnTo>
                        <a:pt x="76" y="1708"/>
                      </a:lnTo>
                      <a:lnTo>
                        <a:pt x="87" y="1740"/>
                      </a:lnTo>
                      <a:lnTo>
                        <a:pt x="99" y="1771"/>
                      </a:lnTo>
                      <a:lnTo>
                        <a:pt x="112" y="1801"/>
                      </a:lnTo>
                      <a:lnTo>
                        <a:pt x="126" y="1832"/>
                      </a:lnTo>
                      <a:lnTo>
                        <a:pt x="140" y="1862"/>
                      </a:lnTo>
                      <a:lnTo>
                        <a:pt x="155" y="1891"/>
                      </a:lnTo>
                      <a:lnTo>
                        <a:pt x="172" y="1920"/>
                      </a:lnTo>
                      <a:lnTo>
                        <a:pt x="188" y="1950"/>
                      </a:lnTo>
                      <a:lnTo>
                        <a:pt x="206" y="1979"/>
                      </a:lnTo>
                      <a:lnTo>
                        <a:pt x="224" y="2007"/>
                      </a:lnTo>
                      <a:lnTo>
                        <a:pt x="243" y="2034"/>
                      </a:lnTo>
                      <a:lnTo>
                        <a:pt x="263" y="2060"/>
                      </a:lnTo>
                      <a:lnTo>
                        <a:pt x="283" y="2087"/>
                      </a:lnTo>
                      <a:lnTo>
                        <a:pt x="304" y="2114"/>
                      </a:lnTo>
                      <a:lnTo>
                        <a:pt x="325" y="2139"/>
                      </a:lnTo>
                      <a:lnTo>
                        <a:pt x="347" y="2164"/>
                      </a:lnTo>
                      <a:lnTo>
                        <a:pt x="370" y="2189"/>
                      </a:lnTo>
                      <a:lnTo>
                        <a:pt x="393" y="2212"/>
                      </a:lnTo>
                      <a:lnTo>
                        <a:pt x="417" y="2235"/>
                      </a:lnTo>
                      <a:lnTo>
                        <a:pt x="441" y="2259"/>
                      </a:lnTo>
                      <a:lnTo>
                        <a:pt x="467" y="2281"/>
                      </a:lnTo>
                      <a:lnTo>
                        <a:pt x="491" y="2302"/>
                      </a:lnTo>
                      <a:lnTo>
                        <a:pt x="518" y="2323"/>
                      </a:lnTo>
                      <a:lnTo>
                        <a:pt x="545" y="2343"/>
                      </a:lnTo>
                      <a:lnTo>
                        <a:pt x="572" y="2363"/>
                      </a:lnTo>
                      <a:lnTo>
                        <a:pt x="599" y="2381"/>
                      </a:lnTo>
                      <a:lnTo>
                        <a:pt x="628" y="2399"/>
                      </a:lnTo>
                      <a:lnTo>
                        <a:pt x="656" y="2416"/>
                      </a:lnTo>
                      <a:lnTo>
                        <a:pt x="685" y="2434"/>
                      </a:lnTo>
                      <a:lnTo>
                        <a:pt x="714" y="2449"/>
                      </a:lnTo>
                      <a:lnTo>
                        <a:pt x="743" y="2464"/>
                      </a:lnTo>
                      <a:lnTo>
                        <a:pt x="774" y="2479"/>
                      </a:lnTo>
                      <a:lnTo>
                        <a:pt x="804" y="2492"/>
                      </a:lnTo>
                      <a:lnTo>
                        <a:pt x="834" y="2506"/>
                      </a:lnTo>
                      <a:lnTo>
                        <a:pt x="866" y="2518"/>
                      </a:lnTo>
                      <a:lnTo>
                        <a:pt x="897" y="2529"/>
                      </a:lnTo>
                      <a:lnTo>
                        <a:pt x="929" y="2540"/>
                      </a:lnTo>
                      <a:lnTo>
                        <a:pt x="960" y="2549"/>
                      </a:lnTo>
                      <a:lnTo>
                        <a:pt x="993" y="2559"/>
                      </a:lnTo>
                      <a:lnTo>
                        <a:pt x="1026" y="2567"/>
                      </a:lnTo>
                      <a:lnTo>
                        <a:pt x="1057" y="2574"/>
                      </a:lnTo>
                      <a:lnTo>
                        <a:pt x="1090" y="2581"/>
                      </a:lnTo>
                      <a:lnTo>
                        <a:pt x="1124" y="2587"/>
                      </a:lnTo>
                      <a:lnTo>
                        <a:pt x="1156" y="2591"/>
                      </a:lnTo>
                      <a:lnTo>
                        <a:pt x="1189" y="2596"/>
                      </a:lnTo>
                      <a:lnTo>
                        <a:pt x="1223" y="2599"/>
                      </a:lnTo>
                      <a:lnTo>
                        <a:pt x="1256" y="2602"/>
                      </a:lnTo>
                      <a:lnTo>
                        <a:pt x="1289" y="2603"/>
                      </a:lnTo>
                      <a:lnTo>
                        <a:pt x="1322" y="2604"/>
                      </a:lnTo>
                      <a:lnTo>
                        <a:pt x="1356" y="2604"/>
                      </a:lnTo>
                      <a:lnTo>
                        <a:pt x="1390" y="2603"/>
                      </a:lnTo>
                      <a:lnTo>
                        <a:pt x="1422" y="2602"/>
                      </a:lnTo>
                      <a:lnTo>
                        <a:pt x="1456" y="2599"/>
                      </a:lnTo>
                      <a:lnTo>
                        <a:pt x="1489" y="2596"/>
                      </a:lnTo>
                      <a:lnTo>
                        <a:pt x="1522" y="2591"/>
                      </a:lnTo>
                      <a:lnTo>
                        <a:pt x="1555" y="2587"/>
                      </a:lnTo>
                      <a:lnTo>
                        <a:pt x="1588" y="2581"/>
                      </a:lnTo>
                      <a:lnTo>
                        <a:pt x="1621" y="2574"/>
                      </a:lnTo>
                      <a:lnTo>
                        <a:pt x="1653" y="2567"/>
                      </a:lnTo>
                      <a:lnTo>
                        <a:pt x="1685" y="2559"/>
                      </a:lnTo>
                      <a:lnTo>
                        <a:pt x="1718" y="2549"/>
                      </a:lnTo>
                      <a:lnTo>
                        <a:pt x="1749" y="2540"/>
                      </a:lnTo>
                      <a:lnTo>
                        <a:pt x="1781" y="2529"/>
                      </a:lnTo>
                      <a:lnTo>
                        <a:pt x="1812" y="2518"/>
                      </a:lnTo>
                      <a:lnTo>
                        <a:pt x="1844" y="2506"/>
                      </a:lnTo>
                      <a:lnTo>
                        <a:pt x="1874" y="2492"/>
                      </a:lnTo>
                      <a:lnTo>
                        <a:pt x="1904" y="2479"/>
                      </a:lnTo>
                      <a:lnTo>
                        <a:pt x="1935" y="2464"/>
                      </a:lnTo>
                      <a:lnTo>
                        <a:pt x="1964" y="2449"/>
                      </a:lnTo>
                      <a:lnTo>
                        <a:pt x="1994" y="2434"/>
                      </a:lnTo>
                      <a:lnTo>
                        <a:pt x="2022" y="2416"/>
                      </a:lnTo>
                      <a:lnTo>
                        <a:pt x="2051" y="2399"/>
                      </a:lnTo>
                      <a:lnTo>
                        <a:pt x="2079" y="2381"/>
                      </a:lnTo>
                      <a:lnTo>
                        <a:pt x="2106" y="2363"/>
                      </a:lnTo>
                      <a:lnTo>
                        <a:pt x="2134" y="2343"/>
                      </a:lnTo>
                      <a:lnTo>
                        <a:pt x="2160" y="2323"/>
                      </a:lnTo>
                      <a:lnTo>
                        <a:pt x="2187" y="2302"/>
                      </a:lnTo>
                      <a:lnTo>
                        <a:pt x="2212" y="2281"/>
                      </a:lnTo>
                      <a:lnTo>
                        <a:pt x="2237" y="2259"/>
                      </a:lnTo>
                      <a:lnTo>
                        <a:pt x="2261" y="2235"/>
                      </a:lnTo>
                      <a:lnTo>
                        <a:pt x="2286" y="2212"/>
                      </a:lnTo>
                      <a:lnTo>
                        <a:pt x="2309" y="2189"/>
                      </a:lnTo>
                      <a:lnTo>
                        <a:pt x="2331" y="2164"/>
                      </a:lnTo>
                      <a:lnTo>
                        <a:pt x="2353" y="2139"/>
                      </a:lnTo>
                      <a:lnTo>
                        <a:pt x="2374" y="2114"/>
                      </a:lnTo>
                      <a:lnTo>
                        <a:pt x="2395" y="2087"/>
                      </a:lnTo>
                      <a:lnTo>
                        <a:pt x="2416" y="2060"/>
                      </a:lnTo>
                      <a:lnTo>
                        <a:pt x="2435" y="2034"/>
                      </a:lnTo>
                      <a:lnTo>
                        <a:pt x="2454" y="2007"/>
                      </a:lnTo>
                      <a:lnTo>
                        <a:pt x="2472" y="1979"/>
                      </a:lnTo>
                      <a:lnTo>
                        <a:pt x="2490" y="1950"/>
                      </a:lnTo>
                      <a:lnTo>
                        <a:pt x="2506" y="1920"/>
                      </a:lnTo>
                      <a:lnTo>
                        <a:pt x="2523" y="1891"/>
                      </a:lnTo>
                      <a:lnTo>
                        <a:pt x="2538" y="1862"/>
                      </a:lnTo>
                      <a:lnTo>
                        <a:pt x="2552" y="1832"/>
                      </a:lnTo>
                      <a:lnTo>
                        <a:pt x="2566" y="1801"/>
                      </a:lnTo>
                      <a:lnTo>
                        <a:pt x="2579" y="1771"/>
                      </a:lnTo>
                      <a:lnTo>
                        <a:pt x="2591" y="1740"/>
                      </a:lnTo>
                      <a:lnTo>
                        <a:pt x="2603" y="1708"/>
                      </a:lnTo>
                      <a:lnTo>
                        <a:pt x="2614" y="1677"/>
                      </a:lnTo>
                      <a:lnTo>
                        <a:pt x="2623" y="1645"/>
                      </a:lnTo>
                      <a:lnTo>
                        <a:pt x="2632" y="1612"/>
                      </a:lnTo>
                      <a:lnTo>
                        <a:pt x="2640" y="1581"/>
                      </a:lnTo>
                      <a:lnTo>
                        <a:pt x="2649" y="1548"/>
                      </a:lnTo>
                      <a:lnTo>
                        <a:pt x="2654" y="1516"/>
                      </a:lnTo>
                      <a:lnTo>
                        <a:pt x="2660" y="1482"/>
                      </a:lnTo>
                      <a:lnTo>
                        <a:pt x="2666" y="1449"/>
                      </a:lnTo>
                      <a:lnTo>
                        <a:pt x="2670" y="1416"/>
                      </a:lnTo>
                      <a:lnTo>
                        <a:pt x="2673" y="1383"/>
                      </a:lnTo>
                      <a:lnTo>
                        <a:pt x="2675" y="1350"/>
                      </a:lnTo>
                      <a:lnTo>
                        <a:pt x="2678" y="1316"/>
                      </a:lnTo>
                      <a:lnTo>
                        <a:pt x="2678" y="1283"/>
                      </a:lnTo>
                      <a:lnTo>
                        <a:pt x="2679" y="1250"/>
                      </a:lnTo>
                      <a:lnTo>
                        <a:pt x="2678" y="1216"/>
                      </a:lnTo>
                      <a:lnTo>
                        <a:pt x="2677" y="1183"/>
                      </a:lnTo>
                      <a:lnTo>
                        <a:pt x="2673" y="1149"/>
                      </a:lnTo>
                      <a:lnTo>
                        <a:pt x="2671" y="1117"/>
                      </a:lnTo>
                      <a:lnTo>
                        <a:pt x="2666" y="1083"/>
                      </a:lnTo>
                      <a:lnTo>
                        <a:pt x="2661" y="1050"/>
                      </a:lnTo>
                      <a:lnTo>
                        <a:pt x="2656" y="1017"/>
                      </a:lnTo>
                      <a:lnTo>
                        <a:pt x="2649" y="985"/>
                      </a:lnTo>
                      <a:lnTo>
                        <a:pt x="2642" y="952"/>
                      </a:lnTo>
                      <a:lnTo>
                        <a:pt x="2633" y="919"/>
                      </a:lnTo>
                      <a:lnTo>
                        <a:pt x="2624" y="888"/>
                      </a:lnTo>
                      <a:lnTo>
                        <a:pt x="2615" y="855"/>
                      </a:lnTo>
                      <a:lnTo>
                        <a:pt x="2604" y="824"/>
                      </a:lnTo>
                      <a:lnTo>
                        <a:pt x="2593" y="792"/>
                      </a:lnTo>
                      <a:lnTo>
                        <a:pt x="2581" y="762"/>
                      </a:lnTo>
                      <a:lnTo>
                        <a:pt x="2568" y="730"/>
                      </a:lnTo>
                      <a:lnTo>
                        <a:pt x="2554" y="700"/>
                      </a:lnTo>
                      <a:lnTo>
                        <a:pt x="2540" y="670"/>
                      </a:lnTo>
                      <a:lnTo>
                        <a:pt x="2525" y="641"/>
                      </a:lnTo>
                      <a:lnTo>
                        <a:pt x="2509" y="611"/>
                      </a:lnTo>
                      <a:lnTo>
                        <a:pt x="2492" y="582"/>
                      </a:lnTo>
                      <a:lnTo>
                        <a:pt x="2475" y="553"/>
                      </a:lnTo>
                      <a:lnTo>
                        <a:pt x="2457" y="525"/>
                      </a:lnTo>
                      <a:lnTo>
                        <a:pt x="2439" y="498"/>
                      </a:lnTo>
                      <a:lnTo>
                        <a:pt x="2419" y="470"/>
                      </a:lnTo>
                      <a:lnTo>
                        <a:pt x="2399" y="443"/>
                      </a:lnTo>
                      <a:lnTo>
                        <a:pt x="2378" y="418"/>
                      </a:lnTo>
                      <a:lnTo>
                        <a:pt x="2357" y="392"/>
                      </a:lnTo>
                      <a:lnTo>
                        <a:pt x="2335" y="368"/>
                      </a:lnTo>
                      <a:lnTo>
                        <a:pt x="2311" y="343"/>
                      </a:lnTo>
                      <a:lnTo>
                        <a:pt x="2289" y="319"/>
                      </a:lnTo>
                      <a:lnTo>
                        <a:pt x="2265" y="295"/>
                      </a:lnTo>
                      <a:lnTo>
                        <a:pt x="2240" y="272"/>
                      </a:lnTo>
                      <a:lnTo>
                        <a:pt x="2216" y="250"/>
                      </a:lnTo>
                      <a:lnTo>
                        <a:pt x="2190" y="229"/>
                      </a:lnTo>
                      <a:lnTo>
                        <a:pt x="2164" y="208"/>
                      </a:lnTo>
                      <a:lnTo>
                        <a:pt x="2138" y="188"/>
                      </a:lnTo>
                      <a:lnTo>
                        <a:pt x="2111" y="168"/>
                      </a:lnTo>
                      <a:lnTo>
                        <a:pt x="2083" y="149"/>
                      </a:lnTo>
                      <a:lnTo>
                        <a:pt x="2055" y="131"/>
                      </a:lnTo>
                      <a:lnTo>
                        <a:pt x="2027" y="113"/>
                      </a:lnTo>
                      <a:lnTo>
                        <a:pt x="1998" y="97"/>
                      </a:lnTo>
                      <a:lnTo>
                        <a:pt x="1968" y="81"/>
                      </a:lnTo>
                      <a:lnTo>
                        <a:pt x="1939" y="65"/>
                      </a:lnTo>
                      <a:lnTo>
                        <a:pt x="1909" y="50"/>
                      </a:lnTo>
                      <a:lnTo>
                        <a:pt x="1879" y="37"/>
                      </a:lnTo>
                      <a:lnTo>
                        <a:pt x="1848" y="23"/>
                      </a:lnTo>
                      <a:lnTo>
                        <a:pt x="1817" y="12"/>
                      </a:lnTo>
                      <a:lnTo>
                        <a:pt x="1785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3333CC">
                      <a:alpha val="100000"/>
                    </a:srgbClr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2" name="直接连接符 321">
                  <a:extLst>
                    <a:ext uri="{FF2B5EF4-FFF2-40B4-BE49-F238E27FC236}">
                      <a16:creationId xmlns:a16="http://schemas.microsoft.com/office/drawing/2014/main" id="{3C203D02-5931-A4DC-1C5B-3CFC5EB1E48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80" y="1381"/>
                  <a:ext cx="397" cy="39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3" name="直接连接符 322">
                  <a:extLst>
                    <a:ext uri="{FF2B5EF4-FFF2-40B4-BE49-F238E27FC236}">
                      <a16:creationId xmlns:a16="http://schemas.microsoft.com/office/drawing/2014/main" id="{7F94B5BD-1F10-B1E3-1DBF-D467975364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74" y="1490"/>
                  <a:ext cx="292" cy="29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4" name="直接连接符 323">
                  <a:extLst>
                    <a:ext uri="{FF2B5EF4-FFF2-40B4-BE49-F238E27FC236}">
                      <a16:creationId xmlns:a16="http://schemas.microsoft.com/office/drawing/2014/main" id="{B3176879-C1F0-017F-B1CF-0E49F8C14A7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776"/>
                  <a:ext cx="20" cy="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5" name="直接连接符 324">
                  <a:extLst>
                    <a:ext uri="{FF2B5EF4-FFF2-40B4-BE49-F238E27FC236}">
                      <a16:creationId xmlns:a16="http://schemas.microsoft.com/office/drawing/2014/main" id="{B1DA495B-0CFA-8CE6-3713-40EA65AE486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658"/>
                  <a:ext cx="120" cy="1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6" name="直接连接符 325">
                  <a:extLst>
                    <a:ext uri="{FF2B5EF4-FFF2-40B4-BE49-F238E27FC236}">
                      <a16:creationId xmlns:a16="http://schemas.microsoft.com/office/drawing/2014/main" id="{4BC9DE19-ED99-F655-9A8E-C88ACF8902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38" y="1041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7" name="直接连接符 326">
                  <a:extLst>
                    <a:ext uri="{FF2B5EF4-FFF2-40B4-BE49-F238E27FC236}">
                      <a16:creationId xmlns:a16="http://schemas.microsoft.com/office/drawing/2014/main" id="{1C446D22-D045-2E47-67A6-96092397F9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915" y="1041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8" name="直接连接符 327">
                  <a:extLst>
                    <a:ext uri="{FF2B5EF4-FFF2-40B4-BE49-F238E27FC236}">
                      <a16:creationId xmlns:a16="http://schemas.microsoft.com/office/drawing/2014/main" id="{DB057233-7B75-87A0-30CC-216183EEF9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38" y="1093"/>
                  <a:ext cx="277" cy="2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9" name="直接连接符 328">
                  <a:extLst>
                    <a:ext uri="{FF2B5EF4-FFF2-40B4-BE49-F238E27FC236}">
                      <a16:creationId xmlns:a16="http://schemas.microsoft.com/office/drawing/2014/main" id="{43ADD086-B956-53F8-B22E-DDF9E113607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686" y="1093"/>
                  <a:ext cx="91" cy="92"/>
                </a:xfrm>
                <a:prstGeom prst="line">
                  <a:avLst/>
                </a:prstGeom>
                <a:ln w="31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0" name="直接连接符 329">
                  <a:extLst>
                    <a:ext uri="{FF2B5EF4-FFF2-40B4-BE49-F238E27FC236}">
                      <a16:creationId xmlns:a16="http://schemas.microsoft.com/office/drawing/2014/main" id="{AAD466BA-B4BB-1525-EBA1-9C6B15B821C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36" y="1381"/>
                  <a:ext cx="41" cy="39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1" name="直接连接符 330">
                  <a:extLst>
                    <a:ext uri="{FF2B5EF4-FFF2-40B4-BE49-F238E27FC236}">
                      <a16:creationId xmlns:a16="http://schemas.microsoft.com/office/drawing/2014/main" id="{6EA44EAC-3899-ADC4-5AC5-C2043D81BB6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522" y="1050"/>
                  <a:ext cx="255" cy="253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2" name="直接连接符 331">
                  <a:extLst>
                    <a:ext uri="{FF2B5EF4-FFF2-40B4-BE49-F238E27FC236}">
                      <a16:creationId xmlns:a16="http://schemas.microsoft.com/office/drawing/2014/main" id="{1FC40BEE-514E-0488-3927-3B04AE7038E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618" y="1381"/>
                  <a:ext cx="159" cy="159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333" name="组合 332">
                  <a:extLst>
                    <a:ext uri="{FF2B5EF4-FFF2-40B4-BE49-F238E27FC236}">
                      <a16:creationId xmlns:a16="http://schemas.microsoft.com/office/drawing/2014/main" id="{E4A1223F-6052-C46E-ACFB-1692BD6BA094}"/>
                    </a:ext>
                  </a:extLst>
                </p:cNvPr>
                <p:cNvGrpSpPr/>
                <p:nvPr/>
              </p:nvGrpSpPr>
              <p:grpSpPr>
                <a:xfrm>
                  <a:off x="2193" y="1381"/>
                  <a:ext cx="1167" cy="1"/>
                  <a:chOff x="1977" y="1621"/>
                  <a:chExt cx="1167" cy="2"/>
                </a:xfrm>
              </p:grpSpPr>
              <p:sp>
                <p:nvSpPr>
                  <p:cNvPr id="348" name="直接连接符 347">
                    <a:extLst>
                      <a:ext uri="{FF2B5EF4-FFF2-40B4-BE49-F238E27FC236}">
                        <a16:creationId xmlns:a16="http://schemas.microsoft.com/office/drawing/2014/main" id="{AE217725-FDA8-1D44-06FE-1F087326CB0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977" y="1621"/>
                    <a:ext cx="427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49" name="直接连接符 348">
                    <a:extLst>
                      <a:ext uri="{FF2B5EF4-FFF2-40B4-BE49-F238E27FC236}">
                        <a16:creationId xmlns:a16="http://schemas.microsoft.com/office/drawing/2014/main" id="{7CB657A3-0D0D-2DF8-A435-25C27B82FEA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09" y="1621"/>
                    <a:ext cx="103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50" name="直接连接符 349">
                    <a:extLst>
                      <a:ext uri="{FF2B5EF4-FFF2-40B4-BE49-F238E27FC236}">
                        <a16:creationId xmlns:a16="http://schemas.microsoft.com/office/drawing/2014/main" id="{0D10CAFD-51A1-5241-5A85-7287727745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716" y="1621"/>
                    <a:ext cx="428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34" name="直接连接符 333">
                  <a:extLst>
                    <a:ext uri="{FF2B5EF4-FFF2-40B4-BE49-F238E27FC236}">
                      <a16:creationId xmlns:a16="http://schemas.microsoft.com/office/drawing/2014/main" id="{70491CFE-16EC-2969-832D-72ADE490653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461" y="1106"/>
                  <a:ext cx="275" cy="27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5" name="直接连接符 334">
                  <a:extLst>
                    <a:ext uri="{FF2B5EF4-FFF2-40B4-BE49-F238E27FC236}">
                      <a16:creationId xmlns:a16="http://schemas.microsoft.com/office/drawing/2014/main" id="{66A93DFA-1F11-02AE-6B51-E130E3A528E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413" y="1176"/>
                  <a:ext cx="205" cy="205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6" name="直接连接符 335">
                  <a:extLst>
                    <a:ext uri="{FF2B5EF4-FFF2-40B4-BE49-F238E27FC236}">
                      <a16:creationId xmlns:a16="http://schemas.microsoft.com/office/drawing/2014/main" id="{FC34F9C4-2544-E731-35AB-8B34EAF22E7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78" y="1259"/>
                  <a:ext cx="120" cy="12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7" name="直接连接符 336">
                  <a:extLst>
                    <a:ext uri="{FF2B5EF4-FFF2-40B4-BE49-F238E27FC236}">
                      <a16:creationId xmlns:a16="http://schemas.microsoft.com/office/drawing/2014/main" id="{B86A14CF-199C-3285-1C94-EAE371D634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359" y="1359"/>
                  <a:ext cx="21" cy="22"/>
                </a:xfrm>
                <a:prstGeom prst="line">
                  <a:avLst/>
                </a:prstGeom>
                <a:ln w="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8" name="直接连接符 337">
                  <a:extLst>
                    <a:ext uri="{FF2B5EF4-FFF2-40B4-BE49-F238E27FC236}">
                      <a16:creationId xmlns:a16="http://schemas.microsoft.com/office/drawing/2014/main" id="{BB5D67AF-A93E-1DA8-FAEB-EEB37200EDE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596" y="1004"/>
                  <a:ext cx="42" cy="41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9" name="直接连接符 338">
                  <a:extLst>
                    <a:ext uri="{FF2B5EF4-FFF2-40B4-BE49-F238E27FC236}">
                      <a16:creationId xmlns:a16="http://schemas.microsoft.com/office/drawing/2014/main" id="{CA50F896-061D-8391-8BD7-65F4D7633789}"/>
                    </a:ext>
                  </a:extLst>
                </p:cNvPr>
                <p:cNvSpPr/>
                <p:nvPr/>
              </p:nvSpPr>
              <p:spPr>
                <a:xfrm flipV="1">
                  <a:off x="2638" y="986"/>
                  <a:ext cx="0" cy="107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0" name="直接连接符 339">
                  <a:extLst>
                    <a:ext uri="{FF2B5EF4-FFF2-40B4-BE49-F238E27FC236}">
                      <a16:creationId xmlns:a16="http://schemas.microsoft.com/office/drawing/2014/main" id="{AA1B80DF-D9D3-F691-CB47-A072980E31D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185"/>
                  <a:ext cx="195" cy="196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1" name="直接连接符 340">
                  <a:extLst>
                    <a:ext uri="{FF2B5EF4-FFF2-40B4-BE49-F238E27FC236}">
                      <a16:creationId xmlns:a16="http://schemas.microsoft.com/office/drawing/2014/main" id="{7176A943-A913-7C99-B91F-72040820215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943" y="997"/>
                  <a:ext cx="216" cy="216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2" name="直接连接符 341">
                  <a:extLst>
                    <a:ext uri="{FF2B5EF4-FFF2-40B4-BE49-F238E27FC236}">
                      <a16:creationId xmlns:a16="http://schemas.microsoft.com/office/drawing/2014/main" id="{9641A368-ED50-6BA8-845F-84DEC106DF8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915" y="1089"/>
                  <a:ext cx="279" cy="277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3" name="直接连接符 342">
                  <a:extLst>
                    <a:ext uri="{FF2B5EF4-FFF2-40B4-BE49-F238E27FC236}">
                      <a16:creationId xmlns:a16="http://schemas.microsoft.com/office/drawing/2014/main" id="{99689645-2B75-F44A-3AF8-0AC24A2C25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804" y="1093"/>
                  <a:ext cx="285" cy="288"/>
                </a:xfrm>
                <a:prstGeom prst="line">
                  <a:avLst/>
                </a:prstGeom>
                <a:ln w="31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4" name="直接连接符 343">
                  <a:extLst>
                    <a:ext uri="{FF2B5EF4-FFF2-40B4-BE49-F238E27FC236}">
                      <a16:creationId xmlns:a16="http://schemas.microsoft.com/office/drawing/2014/main" id="{A840B3DC-07FB-0591-41E0-7312700018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972" y="1381"/>
                  <a:ext cx="181" cy="181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5" name="直接连接符 344">
                  <a:extLst>
                    <a:ext uri="{FF2B5EF4-FFF2-40B4-BE49-F238E27FC236}">
                      <a16:creationId xmlns:a16="http://schemas.microsoft.com/office/drawing/2014/main" id="{285074D7-5BAD-46F7-E822-AA93CFF288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2777" y="1303"/>
                  <a:ext cx="77" cy="78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6" name="直接连接符 345">
                  <a:extLst>
                    <a:ext uri="{FF2B5EF4-FFF2-40B4-BE49-F238E27FC236}">
                      <a16:creationId xmlns:a16="http://schemas.microsoft.com/office/drawing/2014/main" id="{CF4B22E8-9F91-F818-C4AC-5A3EA8703F4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3089" y="1381"/>
                  <a:ext cx="94" cy="94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7" name="直接连接符 346">
                  <a:extLst>
                    <a:ext uri="{FF2B5EF4-FFF2-40B4-BE49-F238E27FC236}">
                      <a16:creationId xmlns:a16="http://schemas.microsoft.com/office/drawing/2014/main" id="{3F24E55A-341C-73D8-3A21-11C267DBCA2F}"/>
                    </a:ext>
                  </a:extLst>
                </p:cNvPr>
                <p:cNvSpPr/>
                <p:nvPr/>
              </p:nvSpPr>
              <p:spPr>
                <a:xfrm flipV="1">
                  <a:off x="2915" y="986"/>
                  <a:ext cx="0" cy="107"/>
                </a:xfrm>
                <a:prstGeom prst="line">
                  <a:avLst/>
                </a:prstGeom>
                <a:ln w="381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69" name="组合 268">
                <a:extLst>
                  <a:ext uri="{FF2B5EF4-FFF2-40B4-BE49-F238E27FC236}">
                    <a16:creationId xmlns:a16="http://schemas.microsoft.com/office/drawing/2014/main" id="{4C5928AF-E890-9DAD-CCB3-7E291396BB4E}"/>
                  </a:ext>
                </a:extLst>
              </p:cNvPr>
              <p:cNvGrpSpPr/>
              <p:nvPr/>
            </p:nvGrpSpPr>
            <p:grpSpPr>
              <a:xfrm>
                <a:off x="2086" y="2814"/>
                <a:ext cx="801" cy="306"/>
                <a:chOff x="2376" y="735"/>
                <a:chExt cx="801" cy="306"/>
              </a:xfrm>
            </p:grpSpPr>
            <p:sp>
              <p:nvSpPr>
                <p:cNvPr id="304" name="直接连接符 303">
                  <a:extLst>
                    <a:ext uri="{FF2B5EF4-FFF2-40B4-BE49-F238E27FC236}">
                      <a16:creationId xmlns:a16="http://schemas.microsoft.com/office/drawing/2014/main" id="{737883C7-1382-D260-FB25-2ED597BF81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638" y="735"/>
                  <a:ext cx="2" cy="30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5" name="直接连接符 304">
                  <a:extLst>
                    <a:ext uri="{FF2B5EF4-FFF2-40B4-BE49-F238E27FC236}">
                      <a16:creationId xmlns:a16="http://schemas.microsoft.com/office/drawing/2014/main" id="{78D29A4E-F918-667B-A275-8835D3B9BB03}"/>
                    </a:ext>
                  </a:extLst>
                </p:cNvPr>
                <p:cNvSpPr/>
                <p:nvPr/>
              </p:nvSpPr>
              <p:spPr>
                <a:xfrm flipV="1">
                  <a:off x="2915" y="735"/>
                  <a:ext cx="0" cy="30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6" name="直接连接符 305">
                  <a:extLst>
                    <a:ext uri="{FF2B5EF4-FFF2-40B4-BE49-F238E27FC236}">
                      <a16:creationId xmlns:a16="http://schemas.microsoft.com/office/drawing/2014/main" id="{C1752F82-EDB1-12F6-7394-76B2EF1A0B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376" y="816"/>
                  <a:ext cx="131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7" name="直接连接符 306">
                  <a:extLst>
                    <a:ext uri="{FF2B5EF4-FFF2-40B4-BE49-F238E27FC236}">
                      <a16:creationId xmlns:a16="http://schemas.microsoft.com/office/drawing/2014/main" id="{85F23C19-0455-01D1-01A2-3C46D6A917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46" y="816"/>
                  <a:ext cx="131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8" name="直接连接符 307">
                  <a:extLst>
                    <a:ext uri="{FF2B5EF4-FFF2-40B4-BE49-F238E27FC236}">
                      <a16:creationId xmlns:a16="http://schemas.microsoft.com/office/drawing/2014/main" id="{7655F4CD-1E60-A6B3-E063-505C90D13E9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38" y="816"/>
                  <a:ext cx="277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9" name="任意多边形 349397">
                  <a:extLst>
                    <a:ext uri="{FF2B5EF4-FFF2-40B4-BE49-F238E27FC236}">
                      <a16:creationId xmlns:a16="http://schemas.microsoft.com/office/drawing/2014/main" id="{00113295-E1B4-8D2A-6A6A-2ED8F53240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07" y="794"/>
                  <a:ext cx="131" cy="4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0">
                      <a:moveTo>
                        <a:pt x="0" y="0"/>
                      </a:moveTo>
                      <a:lnTo>
                        <a:pt x="0" y="140"/>
                      </a:lnTo>
                      <a:lnTo>
                        <a:pt x="420" y="7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0" name="任意多边形 349398">
                  <a:extLst>
                    <a:ext uri="{FF2B5EF4-FFF2-40B4-BE49-F238E27FC236}">
                      <a16:creationId xmlns:a16="http://schemas.microsoft.com/office/drawing/2014/main" id="{40686FDC-6F6D-9F54-4422-D881EDE98C0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07" y="794"/>
                  <a:ext cx="131" cy="4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0">
                      <a:moveTo>
                        <a:pt x="0" y="0"/>
                      </a:moveTo>
                      <a:lnTo>
                        <a:pt x="0" y="140"/>
                      </a:lnTo>
                      <a:lnTo>
                        <a:pt x="420" y="7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1" name="任意多边形 349399">
                  <a:extLst>
                    <a:ext uri="{FF2B5EF4-FFF2-40B4-BE49-F238E27FC236}">
                      <a16:creationId xmlns:a16="http://schemas.microsoft.com/office/drawing/2014/main" id="{99E7F89C-A60F-2CBD-0861-7593A8DD94D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915" y="794"/>
                  <a:ext cx="131" cy="4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0">
                      <a:moveTo>
                        <a:pt x="420" y="0"/>
                      </a:moveTo>
                      <a:lnTo>
                        <a:pt x="420" y="140"/>
                      </a:lnTo>
                      <a:lnTo>
                        <a:pt x="0" y="70"/>
                      </a:ln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2" name="任意多边形 349400">
                  <a:extLst>
                    <a:ext uri="{FF2B5EF4-FFF2-40B4-BE49-F238E27FC236}">
                      <a16:creationId xmlns:a16="http://schemas.microsoft.com/office/drawing/2014/main" id="{E981E0BA-B8E5-069B-8300-4CDF808FCA0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915" y="794"/>
                  <a:ext cx="131" cy="4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0">
                      <a:moveTo>
                        <a:pt x="420" y="0"/>
                      </a:moveTo>
                      <a:lnTo>
                        <a:pt x="420" y="140"/>
                      </a:lnTo>
                      <a:lnTo>
                        <a:pt x="0" y="70"/>
                      </a:lnTo>
                      <a:lnTo>
                        <a:pt x="42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3" name="直接连接符 312">
                  <a:extLst>
                    <a:ext uri="{FF2B5EF4-FFF2-40B4-BE49-F238E27FC236}">
                      <a16:creationId xmlns:a16="http://schemas.microsoft.com/office/drawing/2014/main" id="{08830974-75AA-CF1A-668A-01F5D9F4C3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915" y="816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70" name="文本框 269">
                <a:extLst>
                  <a:ext uri="{FF2B5EF4-FFF2-40B4-BE49-F238E27FC236}">
                    <a16:creationId xmlns:a16="http://schemas.microsoft.com/office/drawing/2014/main" id="{868AD7CC-E084-C530-5B18-D7F28DC263F5}"/>
                  </a:ext>
                </a:extLst>
              </p:cNvPr>
              <p:cNvSpPr txBox="1"/>
              <p:nvPr/>
            </p:nvSpPr>
            <p:spPr>
              <a:xfrm>
                <a:off x="2335" y="2696"/>
                <a:ext cx="260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12</a:t>
                </a:r>
                <a:endPara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1" name="直接连接符 270">
                <a:extLst>
                  <a:ext uri="{FF2B5EF4-FFF2-40B4-BE49-F238E27FC236}">
                    <a16:creationId xmlns:a16="http://schemas.microsoft.com/office/drawing/2014/main" id="{612FBBE7-D89A-A59A-4478-827664DA6D4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87" y="3172"/>
                <a:ext cx="847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直接连接符 271">
                <a:extLst>
                  <a:ext uri="{FF2B5EF4-FFF2-40B4-BE49-F238E27FC236}">
                    <a16:creationId xmlns:a16="http://schemas.microsoft.com/office/drawing/2014/main" id="{54D32CB0-FEA9-ACC0-B02C-1D775B85327E}"/>
                  </a:ext>
                </a:extLst>
              </p:cNvPr>
              <p:cNvSpPr/>
              <p:nvPr/>
            </p:nvSpPr>
            <p:spPr>
              <a:xfrm>
                <a:off x="2487" y="3877"/>
                <a:ext cx="847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直接连接符 272">
                <a:extLst>
                  <a:ext uri="{FF2B5EF4-FFF2-40B4-BE49-F238E27FC236}">
                    <a16:creationId xmlns:a16="http://schemas.microsoft.com/office/drawing/2014/main" id="{DC09F863-894C-7F63-D777-E5C53B205289}"/>
                  </a:ext>
                </a:extLst>
              </p:cNvPr>
              <p:cNvSpPr/>
              <p:nvPr/>
            </p:nvSpPr>
            <p:spPr>
              <a:xfrm>
                <a:off x="3253" y="3303"/>
                <a:ext cx="0" cy="44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任意多边形 349407">
                <a:extLst>
                  <a:ext uri="{FF2B5EF4-FFF2-40B4-BE49-F238E27FC236}">
                    <a16:creationId xmlns:a16="http://schemas.microsoft.com/office/drawing/2014/main" id="{7966844E-2C49-0FA9-009C-C051D0806A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31" y="3172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0">
                    <a:moveTo>
                      <a:pt x="0" y="420"/>
                    </a:moveTo>
                    <a:lnTo>
                      <a:pt x="140" y="420"/>
                    </a:lnTo>
                    <a:lnTo>
                      <a:pt x="70" y="0"/>
                    </a:lnTo>
                    <a:lnTo>
                      <a:pt x="0" y="4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任意多边形 349408">
                <a:extLst>
                  <a:ext uri="{FF2B5EF4-FFF2-40B4-BE49-F238E27FC236}">
                    <a16:creationId xmlns:a16="http://schemas.microsoft.com/office/drawing/2014/main" id="{D4359D0B-7CE9-7EDA-AE39-8E8CAC76398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31" y="3172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0">
                    <a:moveTo>
                      <a:pt x="0" y="420"/>
                    </a:moveTo>
                    <a:lnTo>
                      <a:pt x="140" y="420"/>
                    </a:lnTo>
                    <a:lnTo>
                      <a:pt x="70" y="0"/>
                    </a:lnTo>
                    <a:lnTo>
                      <a:pt x="0" y="42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任意多边形 349409">
                <a:extLst>
                  <a:ext uri="{FF2B5EF4-FFF2-40B4-BE49-F238E27FC236}">
                    <a16:creationId xmlns:a16="http://schemas.microsoft.com/office/drawing/2014/main" id="{120FC056-930F-A9E6-C3CE-A74C89B181C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31" y="3746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0">
                    <a:moveTo>
                      <a:pt x="0" y="0"/>
                    </a:moveTo>
                    <a:lnTo>
                      <a:pt x="140" y="0"/>
                    </a:lnTo>
                    <a:lnTo>
                      <a:pt x="70" y="4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7" name="任意多边形 349410">
                <a:extLst>
                  <a:ext uri="{FF2B5EF4-FFF2-40B4-BE49-F238E27FC236}">
                    <a16:creationId xmlns:a16="http://schemas.microsoft.com/office/drawing/2014/main" id="{E86D9B5D-31EE-92F5-96D5-839D8E2CB87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31" y="3746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0">
                    <a:moveTo>
                      <a:pt x="0" y="0"/>
                    </a:moveTo>
                    <a:lnTo>
                      <a:pt x="140" y="0"/>
                    </a:lnTo>
                    <a:lnTo>
                      <a:pt x="70" y="420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8" name="直接连接符 277">
                <a:extLst>
                  <a:ext uri="{FF2B5EF4-FFF2-40B4-BE49-F238E27FC236}">
                    <a16:creationId xmlns:a16="http://schemas.microsoft.com/office/drawing/2014/main" id="{51A4D68F-B303-02B2-7FB5-585C1CB7784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53" y="3877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文本框 278">
                <a:extLst>
                  <a:ext uri="{FF2B5EF4-FFF2-40B4-BE49-F238E27FC236}">
                    <a16:creationId xmlns:a16="http://schemas.microsoft.com/office/drawing/2014/main" id="{F4B2DAB1-0CAA-438B-C1B9-548591970C38}"/>
                  </a:ext>
                </a:extLst>
              </p:cNvPr>
              <p:cNvSpPr txBox="1"/>
              <p:nvPr/>
            </p:nvSpPr>
            <p:spPr>
              <a:xfrm rot="-5400000">
                <a:off x="3044" y="3365"/>
                <a:ext cx="260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35</a:t>
                </a:r>
                <a:endParaRPr kumimoji="0" lang="en-US" altLang="zh-CN" sz="1400" b="0" i="1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" name="直接连接符 279">
                <a:extLst>
                  <a:ext uri="{FF2B5EF4-FFF2-40B4-BE49-F238E27FC236}">
                    <a16:creationId xmlns:a16="http://schemas.microsoft.com/office/drawing/2014/main" id="{B22C1279-E89A-5192-8046-710821D085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68" y="3041"/>
                <a:ext cx="485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直接连接符 280">
                <a:extLst>
                  <a:ext uri="{FF2B5EF4-FFF2-40B4-BE49-F238E27FC236}">
                    <a16:creationId xmlns:a16="http://schemas.microsoft.com/office/drawing/2014/main" id="{D60E9808-33AD-5F7A-3863-C7EC289B6CD7}"/>
                  </a:ext>
                </a:extLst>
              </p:cNvPr>
              <p:cNvSpPr/>
              <p:nvPr/>
            </p:nvSpPr>
            <p:spPr>
              <a:xfrm>
                <a:off x="1368" y="3877"/>
                <a:ext cx="485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直接连接符 281">
                <a:extLst>
                  <a:ext uri="{FF2B5EF4-FFF2-40B4-BE49-F238E27FC236}">
                    <a16:creationId xmlns:a16="http://schemas.microsoft.com/office/drawing/2014/main" id="{168B76B3-569D-85DA-7D47-33DA9BABF2B9}"/>
                  </a:ext>
                </a:extLst>
              </p:cNvPr>
              <p:cNvSpPr/>
              <p:nvPr/>
            </p:nvSpPr>
            <p:spPr>
              <a:xfrm>
                <a:off x="1772" y="3172"/>
                <a:ext cx="0" cy="57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任意多边形 349417">
                <a:extLst>
                  <a:ext uri="{FF2B5EF4-FFF2-40B4-BE49-F238E27FC236}">
                    <a16:creationId xmlns:a16="http://schemas.microsoft.com/office/drawing/2014/main" id="{49D0CA2F-5E4B-3CBD-7EA2-884F850EB44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50" y="3041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1">
                    <a:moveTo>
                      <a:pt x="0" y="421"/>
                    </a:moveTo>
                    <a:lnTo>
                      <a:pt x="140" y="421"/>
                    </a:lnTo>
                    <a:lnTo>
                      <a:pt x="70" y="0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任意多边形 349418">
                <a:extLst>
                  <a:ext uri="{FF2B5EF4-FFF2-40B4-BE49-F238E27FC236}">
                    <a16:creationId xmlns:a16="http://schemas.microsoft.com/office/drawing/2014/main" id="{4BE0C24D-2ECD-DD5B-8DAF-81EE7EACB6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50" y="3041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1">
                    <a:moveTo>
                      <a:pt x="0" y="421"/>
                    </a:moveTo>
                    <a:lnTo>
                      <a:pt x="140" y="421"/>
                    </a:lnTo>
                    <a:lnTo>
                      <a:pt x="70" y="0"/>
                    </a:lnTo>
                    <a:lnTo>
                      <a:pt x="0" y="421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任意多边形 349419">
                <a:extLst>
                  <a:ext uri="{FF2B5EF4-FFF2-40B4-BE49-F238E27FC236}">
                    <a16:creationId xmlns:a16="http://schemas.microsoft.com/office/drawing/2014/main" id="{02747ADB-F661-990A-14E6-4365E75F1E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50" y="3746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0">
                    <a:moveTo>
                      <a:pt x="0" y="0"/>
                    </a:moveTo>
                    <a:lnTo>
                      <a:pt x="140" y="0"/>
                    </a:lnTo>
                    <a:lnTo>
                      <a:pt x="70" y="4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任意多边形 349420">
                <a:extLst>
                  <a:ext uri="{FF2B5EF4-FFF2-40B4-BE49-F238E27FC236}">
                    <a16:creationId xmlns:a16="http://schemas.microsoft.com/office/drawing/2014/main" id="{99DCDC47-604A-C4CF-9A6D-5C806CEF7A0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50" y="3746"/>
                <a:ext cx="44" cy="131"/>
              </a:xfrm>
              <a:custGeom>
                <a:avLst/>
                <a:gdLst/>
                <a:ahLst/>
                <a:cxnLst/>
                <a:rect l="0" t="0" r="0" b="0"/>
                <a:pathLst>
                  <a:path w="140" h="420">
                    <a:moveTo>
                      <a:pt x="0" y="0"/>
                    </a:moveTo>
                    <a:lnTo>
                      <a:pt x="140" y="0"/>
                    </a:lnTo>
                    <a:lnTo>
                      <a:pt x="70" y="420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直接连接符 286">
                <a:extLst>
                  <a:ext uri="{FF2B5EF4-FFF2-40B4-BE49-F238E27FC236}">
                    <a16:creationId xmlns:a16="http://schemas.microsoft.com/office/drawing/2014/main" id="{B9C61602-C29B-3690-D433-FA5ACF1738D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72" y="3877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文本框 287">
                <a:extLst>
                  <a:ext uri="{FF2B5EF4-FFF2-40B4-BE49-F238E27FC236}">
                    <a16:creationId xmlns:a16="http://schemas.microsoft.com/office/drawing/2014/main" id="{5EDF654D-B5F7-7104-5520-ECBB807433BB}"/>
                  </a:ext>
                </a:extLst>
              </p:cNvPr>
              <p:cNvSpPr txBox="1"/>
              <p:nvPr/>
            </p:nvSpPr>
            <p:spPr>
              <a:xfrm rot="-5400000">
                <a:off x="1500" y="3384"/>
                <a:ext cx="405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φ40</a:t>
                </a:r>
                <a:endPara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9" name="组合 288">
                <a:extLst>
                  <a:ext uri="{FF2B5EF4-FFF2-40B4-BE49-F238E27FC236}">
                    <a16:creationId xmlns:a16="http://schemas.microsoft.com/office/drawing/2014/main" id="{E457D083-9CBF-97D7-A360-318055611976}"/>
                  </a:ext>
                </a:extLst>
              </p:cNvPr>
              <p:cNvGrpSpPr/>
              <p:nvPr/>
            </p:nvGrpSpPr>
            <p:grpSpPr>
              <a:xfrm>
                <a:off x="557" y="2531"/>
                <a:ext cx="532" cy="576"/>
                <a:chOff x="847" y="452"/>
                <a:chExt cx="532" cy="576"/>
              </a:xfrm>
            </p:grpSpPr>
            <p:sp>
              <p:nvSpPr>
                <p:cNvPr id="292" name="直接连接符 291">
                  <a:extLst>
                    <a:ext uri="{FF2B5EF4-FFF2-40B4-BE49-F238E27FC236}">
                      <a16:creationId xmlns:a16="http://schemas.microsoft.com/office/drawing/2014/main" id="{53038187-A8CE-9D0D-E927-F6FC541DEB1E}"/>
                    </a:ext>
                  </a:extLst>
                </p:cNvPr>
                <p:cNvSpPr/>
                <p:nvPr/>
              </p:nvSpPr>
              <p:spPr>
                <a:xfrm flipV="1">
                  <a:off x="1377" y="550"/>
                  <a:ext cx="0" cy="41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3" name="直接连接符 292">
                  <a:extLst>
                    <a:ext uri="{FF2B5EF4-FFF2-40B4-BE49-F238E27FC236}">
                      <a16:creationId xmlns:a16="http://schemas.microsoft.com/office/drawing/2014/main" id="{04D9C194-AD66-6600-933B-B4988F037FF5}"/>
                    </a:ext>
                  </a:extLst>
                </p:cNvPr>
                <p:cNvSpPr/>
                <p:nvPr/>
              </p:nvSpPr>
              <p:spPr>
                <a:xfrm flipH="1">
                  <a:off x="1115" y="633"/>
                  <a:ext cx="131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4" name="任意多边形 349426">
                  <a:extLst>
                    <a:ext uri="{FF2B5EF4-FFF2-40B4-BE49-F238E27FC236}">
                      <a16:creationId xmlns:a16="http://schemas.microsoft.com/office/drawing/2014/main" id="{565BB68E-2216-D3CA-452E-A558F8E6E5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5" name="任意多边形 349427">
                  <a:extLst>
                    <a:ext uri="{FF2B5EF4-FFF2-40B4-BE49-F238E27FC236}">
                      <a16:creationId xmlns:a16="http://schemas.microsoft.com/office/drawing/2014/main" id="{BF65AB3E-5CB9-8566-8DAF-21183F0EA40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6" name="直接连接符 295">
                  <a:extLst>
                    <a:ext uri="{FF2B5EF4-FFF2-40B4-BE49-F238E27FC236}">
                      <a16:creationId xmlns:a16="http://schemas.microsoft.com/office/drawing/2014/main" id="{BF1654D4-A452-2E46-A32E-C477AE5AACCE}"/>
                    </a:ext>
                  </a:extLst>
                </p:cNvPr>
                <p:cNvSpPr/>
                <p:nvPr/>
              </p:nvSpPr>
              <p:spPr>
                <a:xfrm flipV="1">
                  <a:off x="847" y="550"/>
                  <a:ext cx="0" cy="478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7" name="直接连接符 296">
                  <a:extLst>
                    <a:ext uri="{FF2B5EF4-FFF2-40B4-BE49-F238E27FC236}">
                      <a16:creationId xmlns:a16="http://schemas.microsoft.com/office/drawing/2014/main" id="{74BC9FFD-34EA-915A-F693-730089648276}"/>
                    </a:ext>
                  </a:extLst>
                </p:cNvPr>
                <p:cNvSpPr/>
                <p:nvPr/>
              </p:nvSpPr>
              <p:spPr>
                <a:xfrm>
                  <a:off x="977" y="633"/>
                  <a:ext cx="269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8" name="任意多边形 349430">
                  <a:extLst>
                    <a:ext uri="{FF2B5EF4-FFF2-40B4-BE49-F238E27FC236}">
                      <a16:creationId xmlns:a16="http://schemas.microsoft.com/office/drawing/2014/main" id="{0D82014E-ABB0-BDE3-37C5-A039F83C593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47" y="609"/>
                  <a:ext cx="130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420" y="0"/>
                      </a:moveTo>
                      <a:lnTo>
                        <a:pt x="420" y="142"/>
                      </a:lnTo>
                      <a:lnTo>
                        <a:pt x="0" y="72"/>
                      </a:lnTo>
                      <a:lnTo>
                        <a:pt x="42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9" name="任意多边形 349431">
                  <a:extLst>
                    <a:ext uri="{FF2B5EF4-FFF2-40B4-BE49-F238E27FC236}">
                      <a16:creationId xmlns:a16="http://schemas.microsoft.com/office/drawing/2014/main" id="{2910185A-FEBB-F7A7-05BB-C4DCCF80EDC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47" y="609"/>
                  <a:ext cx="130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420" y="0"/>
                      </a:moveTo>
                      <a:lnTo>
                        <a:pt x="420" y="142"/>
                      </a:lnTo>
                      <a:lnTo>
                        <a:pt x="0" y="72"/>
                      </a:lnTo>
                      <a:lnTo>
                        <a:pt x="42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0" name="任意多边形 349432">
                  <a:extLst>
                    <a:ext uri="{FF2B5EF4-FFF2-40B4-BE49-F238E27FC236}">
                      <a16:creationId xmlns:a16="http://schemas.microsoft.com/office/drawing/2014/main" id="{5372593B-631A-64B5-953F-E457ACA3CD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1" name="任意多边形 349433">
                  <a:extLst>
                    <a:ext uri="{FF2B5EF4-FFF2-40B4-BE49-F238E27FC236}">
                      <a16:creationId xmlns:a16="http://schemas.microsoft.com/office/drawing/2014/main" id="{51028BDC-5C7B-4D57-669A-459E8616D1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46" y="609"/>
                  <a:ext cx="131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0" h="142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420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2" name="直接连接符 301">
                  <a:extLst>
                    <a:ext uri="{FF2B5EF4-FFF2-40B4-BE49-F238E27FC236}">
                      <a16:creationId xmlns:a16="http://schemas.microsoft.com/office/drawing/2014/main" id="{AA3E5C37-60F4-EC99-67CA-76BAA3A95A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77" y="633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3" name="文本框 302">
                  <a:extLst>
                    <a:ext uri="{FF2B5EF4-FFF2-40B4-BE49-F238E27FC236}">
                      <a16:creationId xmlns:a16="http://schemas.microsoft.com/office/drawing/2014/main" id="{F785D008-AD1E-DC78-5985-2B03F937643D}"/>
                    </a:ext>
                  </a:extLst>
                </p:cNvPr>
                <p:cNvSpPr txBox="1"/>
                <p:nvPr/>
              </p:nvSpPr>
              <p:spPr>
                <a:xfrm>
                  <a:off x="1022" y="452"/>
                  <a:ext cx="260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40</a:t>
                  </a:r>
                  <a:endPara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90" name="文本框 289">
                <a:extLst>
                  <a:ext uri="{FF2B5EF4-FFF2-40B4-BE49-F238E27FC236}">
                    <a16:creationId xmlns:a16="http://schemas.microsoft.com/office/drawing/2014/main" id="{FA857B41-C7C0-C857-220C-4C4D86072ED9}"/>
                  </a:ext>
                </a:extLst>
              </p:cNvPr>
              <p:cNvSpPr txBox="1"/>
              <p:nvPr/>
            </p:nvSpPr>
            <p:spPr>
              <a:xfrm>
                <a:off x="684" y="2760"/>
                <a:ext cx="220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291" name="直接连接符 290">
                <a:extLst>
                  <a:ext uri="{FF2B5EF4-FFF2-40B4-BE49-F238E27FC236}">
                    <a16:creationId xmlns:a16="http://schemas.microsoft.com/office/drawing/2014/main" id="{769FC684-AD59-C0B2-3841-7F18E4500B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4" y="3964"/>
                <a:ext cx="1" cy="10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386" name="文本框 385">
            <a:extLst>
              <a:ext uri="{FF2B5EF4-FFF2-40B4-BE49-F238E27FC236}">
                <a16:creationId xmlns:a16="http://schemas.microsoft.com/office/drawing/2014/main" id="{E5D75CF8-F120-D706-B276-F7D0A7CA4B03}"/>
              </a:ext>
            </a:extLst>
          </p:cNvPr>
          <p:cNvSpPr txBox="1"/>
          <p:nvPr/>
        </p:nvSpPr>
        <p:spPr>
          <a:xfrm>
            <a:off x="152401" y="188913"/>
            <a:ext cx="8434266" cy="120032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例：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已知齿轮轴用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键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12×40 GB/1096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－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2003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与齿轮轴孔联结，齿轮轴直径为  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40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，键长为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40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。查表确定轴上和齿轮轴、孔中键槽的尺寸并标注在图中。</a:t>
            </a:r>
          </a:p>
        </p:txBody>
      </p:sp>
      <p:grpSp>
        <p:nvGrpSpPr>
          <p:cNvPr id="387" name="组合 386">
            <a:extLst>
              <a:ext uri="{FF2B5EF4-FFF2-40B4-BE49-F238E27FC236}">
                <a16:creationId xmlns:a16="http://schemas.microsoft.com/office/drawing/2014/main" id="{00090072-8609-2939-B0A8-D78D212A5CDD}"/>
              </a:ext>
            </a:extLst>
          </p:cNvPr>
          <p:cNvGrpSpPr/>
          <p:nvPr/>
        </p:nvGrpSpPr>
        <p:grpSpPr>
          <a:xfrm>
            <a:off x="6012160" y="2659743"/>
            <a:ext cx="2270125" cy="2197099"/>
            <a:chOff x="3503" y="1525"/>
            <a:chExt cx="1430" cy="1384"/>
          </a:xfrm>
        </p:grpSpPr>
        <p:sp>
          <p:nvSpPr>
            <p:cNvPr id="388" name="文本框 387">
              <a:extLst>
                <a:ext uri="{FF2B5EF4-FFF2-40B4-BE49-F238E27FC236}">
                  <a16:creationId xmlns:a16="http://schemas.microsoft.com/office/drawing/2014/main" id="{8D002EA1-8B36-F8E1-E49F-402824485C34}"/>
                </a:ext>
              </a:extLst>
            </p:cNvPr>
            <p:cNvSpPr txBox="1"/>
            <p:nvPr/>
          </p:nvSpPr>
          <p:spPr>
            <a:xfrm>
              <a:off x="3503" y="1920"/>
              <a:ext cx="1430" cy="989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解：查附表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键槽宽 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12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，</a:t>
              </a:r>
              <a:endPara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轴 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5</a:t>
              </a: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，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则 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－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35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。</a:t>
              </a:r>
            </a:p>
          </p:txBody>
        </p:sp>
        <p:sp>
          <p:nvSpPr>
            <p:cNvPr id="389" name="文本框 388">
              <a:extLst>
                <a:ext uri="{FF2B5EF4-FFF2-40B4-BE49-F238E27FC236}">
                  <a16:creationId xmlns:a16="http://schemas.microsoft.com/office/drawing/2014/main" id="{B8A0BB72-E630-2096-563E-4C32C09E1C34}"/>
                </a:ext>
              </a:extLst>
            </p:cNvPr>
            <p:cNvSpPr txBox="1"/>
            <p:nvPr/>
          </p:nvSpPr>
          <p:spPr>
            <a:xfrm>
              <a:off x="4059" y="1525"/>
              <a:ext cx="695" cy="288"/>
            </a:xfrm>
            <a:prstGeom prst="rect">
              <a:avLst/>
            </a:prstGeom>
            <a:solidFill>
              <a:srgbClr val="00CC99"/>
            </a:solidFill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齿轮轴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3632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6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2659B378-78B6-64E8-A761-3E99DDE6B25B}"/>
              </a:ext>
            </a:extLst>
          </p:cNvPr>
          <p:cNvSpPr txBox="1"/>
          <p:nvPr/>
        </p:nvSpPr>
        <p:spPr>
          <a:xfrm>
            <a:off x="395536" y="188640"/>
            <a:ext cx="8092008" cy="120032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例：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已知齿轮轴用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键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12×40 GB/1096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－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2003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与齿轮轴孔联结，齿轮轴孔直径为  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40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，键长为</a:t>
            </a:r>
            <a:r>
              <a: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40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。查表确定轴上和齿轮轴孔中键槽的尺寸，并标注图中的尺寸。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A08C43AD-4887-651A-5718-6D3E65B5F76D}"/>
              </a:ext>
            </a:extLst>
          </p:cNvPr>
          <p:cNvGrpSpPr/>
          <p:nvPr/>
        </p:nvGrpSpPr>
        <p:grpSpPr>
          <a:xfrm>
            <a:off x="611188" y="1416050"/>
            <a:ext cx="3778250" cy="2517775"/>
            <a:chOff x="385" y="892"/>
            <a:chExt cx="2380" cy="1586"/>
          </a:xfrm>
        </p:grpSpPr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618EA52D-73AD-4ACA-AE87-4F428EB038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3" y="983"/>
              <a:ext cx="2" cy="1495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44D00904-8DB5-E73A-A9EE-C64E27F184E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92" y="983"/>
              <a:ext cx="2" cy="1495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C077A8F8-15F3-E681-F20E-158152F115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3" y="2097"/>
              <a:ext cx="64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8E0D8ABF-380A-B805-B874-4728CCC4D95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85" y="1738"/>
              <a:ext cx="999" cy="1"/>
              <a:chOff x="524" y="3185"/>
              <a:chExt cx="1168" cy="2"/>
            </a:xfrm>
          </p:grpSpPr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5DA8A3F4-A9C9-855A-51A2-579F8302F1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4" y="3185"/>
                <a:ext cx="45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直接连接符 81">
                <a:extLst>
                  <a:ext uri="{FF2B5EF4-FFF2-40B4-BE49-F238E27FC236}">
                    <a16:creationId xmlns:a16="http://schemas.microsoft.com/office/drawing/2014/main" id="{BED5F6DF-7C63-A1D8-372C-601868A4415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63" y="3185"/>
                <a:ext cx="9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直接连接符 82">
                <a:extLst>
                  <a:ext uri="{FF2B5EF4-FFF2-40B4-BE49-F238E27FC236}">
                    <a16:creationId xmlns:a16="http://schemas.microsoft.com/office/drawing/2014/main" id="{93586C2F-05F0-4032-C581-356A2BB60C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1" y="3185"/>
                <a:ext cx="45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7F7314DE-2FFA-9928-3299-B79AADE7C09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29" y="2097"/>
              <a:ext cx="381" cy="38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6ED48834-16DE-83B1-E19F-9E0AA27B099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31" y="2097"/>
              <a:ext cx="382" cy="38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7B60FD2F-A106-538C-DB75-346986EA61E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31" y="2119"/>
              <a:ext cx="361" cy="3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FC8FBDC2-4F7A-4793-573F-C47071E981E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34" y="2220"/>
              <a:ext cx="258" cy="2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45C4F04C-D98C-5448-3CEB-3A17C7982A3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2097"/>
              <a:ext cx="61" cy="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D4821970-F732-7E8A-ACB5-9EED86F491C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2097"/>
              <a:ext cx="163" cy="1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D78F4BE9-937C-74D3-549F-4CF1A3890CE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2097"/>
              <a:ext cx="264" cy="26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9B3CC1B4-8CA8-F9B3-F76B-E76327FCC42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2097"/>
              <a:ext cx="365" cy="3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6BB3EBC8-95A8-2185-BC7D-7B5557000A4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036" y="2322"/>
              <a:ext cx="156" cy="1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54DE2C5E-1B4D-7908-F115-F88B88B1A0F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36" y="2424"/>
              <a:ext cx="56" cy="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B327BD1D-C1AC-9B24-2403-93D4F05CAB2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43" y="1400"/>
              <a:ext cx="64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62855A20-B9A4-9F35-5722-21DD88A38B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3" y="1314"/>
              <a:ext cx="64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4F82C101-E03C-D3C6-0982-A8AE6A3D116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78" y="1001"/>
              <a:ext cx="314" cy="31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E22C5469-BE0E-3085-D0D7-4416ABCE691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77" y="983"/>
              <a:ext cx="332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1EBBBBCA-79A0-C80C-2BB6-94CD80F7FE8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76" y="983"/>
              <a:ext cx="331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48553EC0-0E56-202D-88D7-5353F5043FD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965"/>
              <a:ext cx="57" cy="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B3C9EE1A-1AAE-7E63-E507-934F8F5533E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983"/>
              <a:ext cx="262" cy="2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F016061D-7A69-0E0B-7C06-523319C28FC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43" y="965"/>
              <a:ext cx="159" cy="1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B45C2622-2D4C-58F5-36E7-3383312F0DE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73" y="983"/>
              <a:ext cx="332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B4E83F5E-49A8-8810-3981-52D9590BBF3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80" y="1102"/>
              <a:ext cx="212" cy="2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CB674CEF-3FC5-71B8-CE55-106B90FDC72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082" y="1204"/>
              <a:ext cx="110" cy="1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CFC908BE-790B-EE42-3E41-F7570B54EFF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83" y="1306"/>
              <a:ext cx="9" cy="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58C41911-ABC1-AB13-D9F5-CA311620BA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4" y="1412"/>
              <a:ext cx="0" cy="5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4BE5B0D1-A347-0108-C461-FCB04B719E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39" y="2098"/>
              <a:ext cx="726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AE73D204-BF07-8651-AE3D-4B4838AA09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4" y="2098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任意多边形 305320">
              <a:extLst>
                <a:ext uri="{FF2B5EF4-FFF2-40B4-BE49-F238E27FC236}">
                  <a16:creationId xmlns:a16="http://schemas.microsoft.com/office/drawing/2014/main" id="{3593F39D-2DDF-35FD-9B04-D01A1AABB2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8" y="2002"/>
              <a:ext cx="33" cy="96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任意多边形 305321">
              <a:extLst>
                <a:ext uri="{FF2B5EF4-FFF2-40B4-BE49-F238E27FC236}">
                  <a16:creationId xmlns:a16="http://schemas.microsoft.com/office/drawing/2014/main" id="{4B79C8B6-66EC-5A89-D930-A0963349D0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8" y="2002"/>
              <a:ext cx="33" cy="96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F0971CD8-53E7-0295-02C1-D392C6584A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9" y="1315"/>
              <a:ext cx="606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任意多边形 305323">
              <a:extLst>
                <a:ext uri="{FF2B5EF4-FFF2-40B4-BE49-F238E27FC236}">
                  <a16:creationId xmlns:a16="http://schemas.microsoft.com/office/drawing/2014/main" id="{BC2B4725-5A6C-F529-BB08-18980CB0D1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8" y="1315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140" h="422">
                  <a:moveTo>
                    <a:pt x="0" y="422"/>
                  </a:moveTo>
                  <a:lnTo>
                    <a:pt x="140" y="422"/>
                  </a:lnTo>
                  <a:lnTo>
                    <a:pt x="70" y="0"/>
                  </a:lnTo>
                  <a:lnTo>
                    <a:pt x="0" y="42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任意多边形 305324">
              <a:extLst>
                <a:ext uri="{FF2B5EF4-FFF2-40B4-BE49-F238E27FC236}">
                  <a16:creationId xmlns:a16="http://schemas.microsoft.com/office/drawing/2014/main" id="{B792DC05-2EBF-17F1-3071-F269F552F2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8" y="1315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140" h="422">
                  <a:moveTo>
                    <a:pt x="0" y="422"/>
                  </a:moveTo>
                  <a:lnTo>
                    <a:pt x="140" y="422"/>
                  </a:lnTo>
                  <a:lnTo>
                    <a:pt x="70" y="0"/>
                  </a:lnTo>
                  <a:lnTo>
                    <a:pt x="0" y="42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817864DC-7CFD-6683-E3FC-082CDEF0DD35}"/>
                </a:ext>
              </a:extLst>
            </p:cNvPr>
            <p:cNvSpPr txBox="1">
              <a:spLocks noChangeAspect="1"/>
            </p:cNvSpPr>
            <p:nvPr/>
          </p:nvSpPr>
          <p:spPr>
            <a:xfrm rot="16200000">
              <a:off x="2407" y="1568"/>
              <a:ext cx="361" cy="23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d+</a:t>
              </a: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r>
                <a:rPr kumimoji="0" lang="en-US" altLang="zh-CN" sz="1800" b="0" i="1" u="none" strike="noStrike" kern="0" cap="none" spc="0" normalizeH="0" baseline="-2500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DF920502-C501-36EE-90C3-7726132FB33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20" y="1000"/>
              <a:ext cx="0" cy="3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17E6AD17-F56E-69D0-AB73-D0311A811B9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59" y="1000"/>
              <a:ext cx="0" cy="3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8F8D2DA0-54AF-8E69-D274-B4B29B82356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728" y="1060"/>
              <a:ext cx="96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9649B8A4-E683-7924-2854-D1C20CDE6E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56" y="1060"/>
              <a:ext cx="96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BE2C3EE2-E01C-E44C-51DE-1549BA032F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0" y="1060"/>
              <a:ext cx="23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任意多边形 305331">
              <a:extLst>
                <a:ext uri="{FF2B5EF4-FFF2-40B4-BE49-F238E27FC236}">
                  <a16:creationId xmlns:a16="http://schemas.microsoft.com/office/drawing/2014/main" id="{4C278DF4-6BAF-B234-6DA9-18F6606502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4" y="1045"/>
              <a:ext cx="96" cy="32"/>
            </a:xfrm>
            <a:custGeom>
              <a:avLst/>
              <a:gdLst/>
              <a:ahLst/>
              <a:cxnLst/>
              <a:rect l="0" t="0" r="0" b="0"/>
              <a:pathLst>
                <a:path w="420" h="140">
                  <a:moveTo>
                    <a:pt x="0" y="0"/>
                  </a:moveTo>
                  <a:lnTo>
                    <a:pt x="0" y="140"/>
                  </a:lnTo>
                  <a:lnTo>
                    <a:pt x="420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任意多边形 305332">
              <a:extLst>
                <a:ext uri="{FF2B5EF4-FFF2-40B4-BE49-F238E27FC236}">
                  <a16:creationId xmlns:a16="http://schemas.microsoft.com/office/drawing/2014/main" id="{A7359B25-E61A-1C35-4D1D-05ABD309F8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4" y="1045"/>
              <a:ext cx="96" cy="32"/>
            </a:xfrm>
            <a:custGeom>
              <a:avLst/>
              <a:gdLst/>
              <a:ahLst/>
              <a:cxnLst/>
              <a:rect l="0" t="0" r="0" b="0"/>
              <a:pathLst>
                <a:path w="420" h="140">
                  <a:moveTo>
                    <a:pt x="0" y="0"/>
                  </a:moveTo>
                  <a:lnTo>
                    <a:pt x="0" y="140"/>
                  </a:lnTo>
                  <a:lnTo>
                    <a:pt x="420" y="7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任意多边形 305333">
              <a:extLst>
                <a:ext uri="{FF2B5EF4-FFF2-40B4-BE49-F238E27FC236}">
                  <a16:creationId xmlns:a16="http://schemas.microsoft.com/office/drawing/2014/main" id="{54E37884-7748-DCCA-60DD-35C17DFD88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9" y="1045"/>
              <a:ext cx="97" cy="32"/>
            </a:xfrm>
            <a:custGeom>
              <a:avLst/>
              <a:gdLst/>
              <a:ahLst/>
              <a:cxnLst/>
              <a:rect l="0" t="0" r="0" b="0"/>
              <a:pathLst>
                <a:path w="422" h="140">
                  <a:moveTo>
                    <a:pt x="422" y="0"/>
                  </a:moveTo>
                  <a:lnTo>
                    <a:pt x="422" y="140"/>
                  </a:lnTo>
                  <a:lnTo>
                    <a:pt x="0" y="7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任意多边形 305334">
              <a:extLst>
                <a:ext uri="{FF2B5EF4-FFF2-40B4-BE49-F238E27FC236}">
                  <a16:creationId xmlns:a16="http://schemas.microsoft.com/office/drawing/2014/main" id="{4636D105-D8E7-E294-A7B7-D07605A456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9" y="1045"/>
              <a:ext cx="97" cy="32"/>
            </a:xfrm>
            <a:custGeom>
              <a:avLst/>
              <a:gdLst/>
              <a:ahLst/>
              <a:cxnLst/>
              <a:rect l="0" t="0" r="0" b="0"/>
              <a:pathLst>
                <a:path w="422" h="140">
                  <a:moveTo>
                    <a:pt x="422" y="0"/>
                  </a:moveTo>
                  <a:lnTo>
                    <a:pt x="422" y="140"/>
                  </a:lnTo>
                  <a:lnTo>
                    <a:pt x="0" y="70"/>
                  </a:lnTo>
                  <a:lnTo>
                    <a:pt x="42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575F0729-0D47-4500-6600-8D76400925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9" y="1060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072AB1C3-7572-C073-0536-532E8EC0C8F9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977" y="892"/>
              <a:ext cx="18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C80AC165-8ACC-0378-9C4C-D186ADF4CF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20" y="1314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A88C8CC3-4B07-1AFA-134C-940DC0F810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9" y="1314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B04126FE-2260-45E2-05E1-F96D31B9477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37" y="1236"/>
              <a:ext cx="1007" cy="1004"/>
              <a:chOff x="1871" y="2598"/>
              <a:chExt cx="1178" cy="1175"/>
            </a:xfrm>
          </p:grpSpPr>
          <p:grpSp>
            <p:nvGrpSpPr>
              <p:cNvPr id="66" name="组合 65">
                <a:extLst>
                  <a:ext uri="{FF2B5EF4-FFF2-40B4-BE49-F238E27FC236}">
                    <a16:creationId xmlns:a16="http://schemas.microsoft.com/office/drawing/2014/main" id="{F0F493D4-351E-6EC9-9652-675103FBD8A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871" y="3185"/>
                <a:ext cx="1178" cy="1"/>
                <a:chOff x="1871" y="3185"/>
                <a:chExt cx="1178" cy="2"/>
              </a:xfrm>
            </p:grpSpPr>
            <p:sp>
              <p:nvSpPr>
                <p:cNvPr id="78" name="直接连接符 77">
                  <a:extLst>
                    <a:ext uri="{FF2B5EF4-FFF2-40B4-BE49-F238E27FC236}">
                      <a16:creationId xmlns:a16="http://schemas.microsoft.com/office/drawing/2014/main" id="{BB05BE70-3C5A-A7C2-3FB9-CCDC3F1FADC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71" y="3185"/>
                  <a:ext cx="456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直接连接符 78">
                  <a:extLst>
                    <a:ext uri="{FF2B5EF4-FFF2-40B4-BE49-F238E27FC236}">
                      <a16:creationId xmlns:a16="http://schemas.microsoft.com/office/drawing/2014/main" id="{5EAE8C9F-5AB1-EAE2-2AE2-75EB06B0AF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16" y="3185"/>
                  <a:ext cx="88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直接连接符 79">
                  <a:extLst>
                    <a:ext uri="{FF2B5EF4-FFF2-40B4-BE49-F238E27FC236}">
                      <a16:creationId xmlns:a16="http://schemas.microsoft.com/office/drawing/2014/main" id="{181D7D6E-3F35-CB5A-E48C-78028568CF6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93" y="3185"/>
                  <a:ext cx="456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67" name="组合 66">
                <a:extLst>
                  <a:ext uri="{FF2B5EF4-FFF2-40B4-BE49-F238E27FC236}">
                    <a16:creationId xmlns:a16="http://schemas.microsoft.com/office/drawing/2014/main" id="{E049F924-8C70-DE8D-1A26-F3EDCBCB1E3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459" y="2598"/>
                <a:ext cx="1" cy="1175"/>
                <a:chOff x="2459" y="2598"/>
                <a:chExt cx="7" cy="1175"/>
              </a:xfrm>
            </p:grpSpPr>
            <p:sp>
              <p:nvSpPr>
                <p:cNvPr id="73" name="直接连接符 72">
                  <a:extLst>
                    <a:ext uri="{FF2B5EF4-FFF2-40B4-BE49-F238E27FC236}">
                      <a16:creationId xmlns:a16="http://schemas.microsoft.com/office/drawing/2014/main" id="{58403604-ADA3-A762-1BE4-AC783A332DF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59" y="2598"/>
                  <a:ext cx="0" cy="45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74" name="组合 73">
                  <a:extLst>
                    <a:ext uri="{FF2B5EF4-FFF2-40B4-BE49-F238E27FC236}">
                      <a16:creationId xmlns:a16="http://schemas.microsoft.com/office/drawing/2014/main" id="{D804336E-6DD9-0482-77C9-288187A85C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59" y="3141"/>
                  <a:ext cx="7" cy="632"/>
                  <a:chOff x="2459" y="3141"/>
                  <a:chExt cx="7" cy="632"/>
                </a:xfrm>
              </p:grpSpPr>
              <p:sp>
                <p:nvSpPr>
                  <p:cNvPr id="75" name="直接连接符 74">
                    <a:extLst>
                      <a:ext uri="{FF2B5EF4-FFF2-40B4-BE49-F238E27FC236}">
                        <a16:creationId xmlns:a16="http://schemas.microsoft.com/office/drawing/2014/main" id="{480AF6B8-203A-88D9-2BCD-F0C02126BD7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464" y="3320"/>
                    <a:ext cx="2" cy="45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6" name="直接连接符 75">
                    <a:extLst>
                      <a:ext uri="{FF2B5EF4-FFF2-40B4-BE49-F238E27FC236}">
                        <a16:creationId xmlns:a16="http://schemas.microsoft.com/office/drawing/2014/main" id="{F3E7D12F-10D1-948F-56F1-395C45D05A8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459" y="3141"/>
                    <a:ext cx="2" cy="89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7" name="直接连接符 76">
                    <a:extLst>
                      <a:ext uri="{FF2B5EF4-FFF2-40B4-BE49-F238E27FC236}">
                        <a16:creationId xmlns:a16="http://schemas.microsoft.com/office/drawing/2014/main" id="{7EFDBD91-E160-775F-3732-B40D6E49F8EE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459" y="3605"/>
                    <a:ext cx="2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68" name="组合 67">
                <a:extLst>
                  <a:ext uri="{FF2B5EF4-FFF2-40B4-BE49-F238E27FC236}">
                    <a16:creationId xmlns:a16="http://schemas.microsoft.com/office/drawing/2014/main" id="{F5F9A857-D10F-E929-B239-2FD09F2E8D8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039" y="2689"/>
                <a:ext cx="842" cy="916"/>
                <a:chOff x="2039" y="2689"/>
                <a:chExt cx="842" cy="916"/>
              </a:xfrm>
            </p:grpSpPr>
            <p:sp>
              <p:nvSpPr>
                <p:cNvPr id="69" name="任意多边形 305351">
                  <a:extLst>
                    <a:ext uri="{FF2B5EF4-FFF2-40B4-BE49-F238E27FC236}">
                      <a16:creationId xmlns:a16="http://schemas.microsoft.com/office/drawing/2014/main" id="{57CB543B-BE59-5A1E-BBA5-049C7B74422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39" y="2790"/>
                  <a:ext cx="842" cy="8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152" h="3063">
                      <a:moveTo>
                        <a:pt x="1050" y="0"/>
                      </a:moveTo>
                      <a:lnTo>
                        <a:pt x="1017" y="12"/>
                      </a:lnTo>
                      <a:lnTo>
                        <a:pt x="983" y="25"/>
                      </a:lnTo>
                      <a:lnTo>
                        <a:pt x="949" y="39"/>
                      </a:lnTo>
                      <a:lnTo>
                        <a:pt x="916" y="54"/>
                      </a:lnTo>
                      <a:lnTo>
                        <a:pt x="884" y="70"/>
                      </a:lnTo>
                      <a:lnTo>
                        <a:pt x="851" y="86"/>
                      </a:lnTo>
                      <a:lnTo>
                        <a:pt x="818" y="103"/>
                      </a:lnTo>
                      <a:lnTo>
                        <a:pt x="787" y="121"/>
                      </a:lnTo>
                      <a:lnTo>
                        <a:pt x="755" y="140"/>
                      </a:lnTo>
                      <a:lnTo>
                        <a:pt x="725" y="159"/>
                      </a:lnTo>
                      <a:lnTo>
                        <a:pt x="695" y="179"/>
                      </a:lnTo>
                      <a:lnTo>
                        <a:pt x="664" y="200"/>
                      </a:lnTo>
                      <a:lnTo>
                        <a:pt x="635" y="221"/>
                      </a:lnTo>
                      <a:lnTo>
                        <a:pt x="606" y="243"/>
                      </a:lnTo>
                      <a:lnTo>
                        <a:pt x="578" y="266"/>
                      </a:lnTo>
                      <a:lnTo>
                        <a:pt x="550" y="289"/>
                      </a:lnTo>
                      <a:lnTo>
                        <a:pt x="523" y="313"/>
                      </a:lnTo>
                      <a:lnTo>
                        <a:pt x="496" y="338"/>
                      </a:lnTo>
                      <a:lnTo>
                        <a:pt x="469" y="364"/>
                      </a:lnTo>
                      <a:lnTo>
                        <a:pt x="444" y="389"/>
                      </a:lnTo>
                      <a:lnTo>
                        <a:pt x="419" y="415"/>
                      </a:lnTo>
                      <a:lnTo>
                        <a:pt x="395" y="443"/>
                      </a:lnTo>
                      <a:lnTo>
                        <a:pt x="371" y="470"/>
                      </a:lnTo>
                      <a:lnTo>
                        <a:pt x="348" y="498"/>
                      </a:lnTo>
                      <a:lnTo>
                        <a:pt x="326" y="527"/>
                      </a:lnTo>
                      <a:lnTo>
                        <a:pt x="304" y="556"/>
                      </a:lnTo>
                      <a:lnTo>
                        <a:pt x="283" y="585"/>
                      </a:lnTo>
                      <a:lnTo>
                        <a:pt x="262" y="616"/>
                      </a:lnTo>
                      <a:lnTo>
                        <a:pt x="243" y="646"/>
                      </a:lnTo>
                      <a:lnTo>
                        <a:pt x="223" y="677"/>
                      </a:lnTo>
                      <a:lnTo>
                        <a:pt x="206" y="708"/>
                      </a:lnTo>
                      <a:lnTo>
                        <a:pt x="188" y="740"/>
                      </a:lnTo>
                      <a:lnTo>
                        <a:pt x="171" y="772"/>
                      </a:lnTo>
                      <a:lnTo>
                        <a:pt x="154" y="805"/>
                      </a:lnTo>
                      <a:lnTo>
                        <a:pt x="139" y="838"/>
                      </a:lnTo>
                      <a:lnTo>
                        <a:pt x="125" y="871"/>
                      </a:lnTo>
                      <a:lnTo>
                        <a:pt x="111" y="905"/>
                      </a:lnTo>
                      <a:lnTo>
                        <a:pt x="98" y="939"/>
                      </a:lnTo>
                      <a:lnTo>
                        <a:pt x="86" y="973"/>
                      </a:lnTo>
                      <a:lnTo>
                        <a:pt x="74" y="1008"/>
                      </a:lnTo>
                      <a:lnTo>
                        <a:pt x="63" y="1043"/>
                      </a:lnTo>
                      <a:lnTo>
                        <a:pt x="54" y="1078"/>
                      </a:lnTo>
                      <a:lnTo>
                        <a:pt x="45" y="1113"/>
                      </a:lnTo>
                      <a:lnTo>
                        <a:pt x="37" y="1148"/>
                      </a:lnTo>
                      <a:lnTo>
                        <a:pt x="30" y="1184"/>
                      </a:lnTo>
                      <a:lnTo>
                        <a:pt x="23" y="1220"/>
                      </a:lnTo>
                      <a:lnTo>
                        <a:pt x="17" y="1255"/>
                      </a:lnTo>
                      <a:lnTo>
                        <a:pt x="12" y="1291"/>
                      </a:lnTo>
                      <a:lnTo>
                        <a:pt x="9" y="1327"/>
                      </a:lnTo>
                      <a:lnTo>
                        <a:pt x="5" y="1363"/>
                      </a:lnTo>
                      <a:lnTo>
                        <a:pt x="3" y="1400"/>
                      </a:lnTo>
                      <a:lnTo>
                        <a:pt x="0" y="1436"/>
                      </a:lnTo>
                      <a:lnTo>
                        <a:pt x="0" y="1473"/>
                      </a:lnTo>
                      <a:lnTo>
                        <a:pt x="0" y="1509"/>
                      </a:lnTo>
                      <a:lnTo>
                        <a:pt x="2" y="1545"/>
                      </a:lnTo>
                      <a:lnTo>
                        <a:pt x="3" y="1582"/>
                      </a:lnTo>
                      <a:lnTo>
                        <a:pt x="5" y="1618"/>
                      </a:lnTo>
                      <a:lnTo>
                        <a:pt x="9" y="1654"/>
                      </a:lnTo>
                      <a:lnTo>
                        <a:pt x="13" y="1690"/>
                      </a:lnTo>
                      <a:lnTo>
                        <a:pt x="18" y="1726"/>
                      </a:lnTo>
                      <a:lnTo>
                        <a:pt x="24" y="1762"/>
                      </a:lnTo>
                      <a:lnTo>
                        <a:pt x="31" y="1797"/>
                      </a:lnTo>
                      <a:lnTo>
                        <a:pt x="39" y="1834"/>
                      </a:lnTo>
                      <a:lnTo>
                        <a:pt x="47" y="1869"/>
                      </a:lnTo>
                      <a:lnTo>
                        <a:pt x="56" y="1904"/>
                      </a:lnTo>
                      <a:lnTo>
                        <a:pt x="66" y="1939"/>
                      </a:lnTo>
                      <a:lnTo>
                        <a:pt x="77" y="1974"/>
                      </a:lnTo>
                      <a:lnTo>
                        <a:pt x="89" y="2009"/>
                      </a:lnTo>
                      <a:lnTo>
                        <a:pt x="101" y="2042"/>
                      </a:lnTo>
                      <a:lnTo>
                        <a:pt x="115" y="2076"/>
                      </a:lnTo>
                      <a:lnTo>
                        <a:pt x="129" y="2110"/>
                      </a:lnTo>
                      <a:lnTo>
                        <a:pt x="143" y="2143"/>
                      </a:lnTo>
                      <a:lnTo>
                        <a:pt x="159" y="2175"/>
                      </a:lnTo>
                      <a:lnTo>
                        <a:pt x="174" y="2208"/>
                      </a:lnTo>
                      <a:lnTo>
                        <a:pt x="192" y="2241"/>
                      </a:lnTo>
                      <a:lnTo>
                        <a:pt x="209" y="2272"/>
                      </a:lnTo>
                      <a:lnTo>
                        <a:pt x="228" y="2304"/>
                      </a:lnTo>
                      <a:lnTo>
                        <a:pt x="248" y="2334"/>
                      </a:lnTo>
                      <a:lnTo>
                        <a:pt x="268" y="2364"/>
                      </a:lnTo>
                      <a:lnTo>
                        <a:pt x="287" y="2395"/>
                      </a:lnTo>
                      <a:lnTo>
                        <a:pt x="308" y="2424"/>
                      </a:lnTo>
                      <a:lnTo>
                        <a:pt x="331" y="2453"/>
                      </a:lnTo>
                      <a:lnTo>
                        <a:pt x="354" y="2482"/>
                      </a:lnTo>
                      <a:lnTo>
                        <a:pt x="377" y="2510"/>
                      </a:lnTo>
                      <a:lnTo>
                        <a:pt x="401" y="2537"/>
                      </a:lnTo>
                      <a:lnTo>
                        <a:pt x="425" y="2564"/>
                      </a:lnTo>
                      <a:lnTo>
                        <a:pt x="451" y="2591"/>
                      </a:lnTo>
                      <a:lnTo>
                        <a:pt x="476" y="2616"/>
                      </a:lnTo>
                      <a:lnTo>
                        <a:pt x="502" y="2641"/>
                      </a:lnTo>
                      <a:lnTo>
                        <a:pt x="529" y="2665"/>
                      </a:lnTo>
                      <a:lnTo>
                        <a:pt x="557" y="2689"/>
                      </a:lnTo>
                      <a:lnTo>
                        <a:pt x="585" y="2712"/>
                      </a:lnTo>
                      <a:lnTo>
                        <a:pt x="613" y="2735"/>
                      </a:lnTo>
                      <a:lnTo>
                        <a:pt x="642" y="2756"/>
                      </a:lnTo>
                      <a:lnTo>
                        <a:pt x="671" y="2779"/>
                      </a:lnTo>
                      <a:lnTo>
                        <a:pt x="702" y="2798"/>
                      </a:lnTo>
                      <a:lnTo>
                        <a:pt x="732" y="2818"/>
                      </a:lnTo>
                      <a:lnTo>
                        <a:pt x="763" y="2838"/>
                      </a:lnTo>
                      <a:lnTo>
                        <a:pt x="795" y="2856"/>
                      </a:lnTo>
                      <a:lnTo>
                        <a:pt x="826" y="2873"/>
                      </a:lnTo>
                      <a:lnTo>
                        <a:pt x="858" y="2891"/>
                      </a:lnTo>
                      <a:lnTo>
                        <a:pt x="891" y="2907"/>
                      </a:lnTo>
                      <a:lnTo>
                        <a:pt x="923" y="2922"/>
                      </a:lnTo>
                      <a:lnTo>
                        <a:pt x="957" y="2937"/>
                      </a:lnTo>
                      <a:lnTo>
                        <a:pt x="991" y="2951"/>
                      </a:lnTo>
                      <a:lnTo>
                        <a:pt x="1025" y="2964"/>
                      </a:lnTo>
                      <a:lnTo>
                        <a:pt x="1059" y="2976"/>
                      </a:lnTo>
                      <a:lnTo>
                        <a:pt x="1094" y="2987"/>
                      </a:lnTo>
                      <a:lnTo>
                        <a:pt x="1127" y="2998"/>
                      </a:lnTo>
                      <a:lnTo>
                        <a:pt x="1162" y="3008"/>
                      </a:lnTo>
                      <a:lnTo>
                        <a:pt x="1197" y="3018"/>
                      </a:lnTo>
                      <a:lnTo>
                        <a:pt x="1234" y="3026"/>
                      </a:lnTo>
                      <a:lnTo>
                        <a:pt x="1269" y="3033"/>
                      </a:lnTo>
                      <a:lnTo>
                        <a:pt x="1305" y="3040"/>
                      </a:lnTo>
                      <a:lnTo>
                        <a:pt x="1341" y="3046"/>
                      </a:lnTo>
                      <a:lnTo>
                        <a:pt x="1376" y="3050"/>
                      </a:lnTo>
                      <a:lnTo>
                        <a:pt x="1412" y="3055"/>
                      </a:lnTo>
                      <a:lnTo>
                        <a:pt x="1448" y="3059"/>
                      </a:lnTo>
                      <a:lnTo>
                        <a:pt x="1484" y="3061"/>
                      </a:lnTo>
                      <a:lnTo>
                        <a:pt x="1522" y="3062"/>
                      </a:lnTo>
                      <a:lnTo>
                        <a:pt x="1558" y="3063"/>
                      </a:lnTo>
                      <a:lnTo>
                        <a:pt x="1594" y="3063"/>
                      </a:lnTo>
                      <a:lnTo>
                        <a:pt x="1630" y="3062"/>
                      </a:lnTo>
                      <a:lnTo>
                        <a:pt x="1666" y="3061"/>
                      </a:lnTo>
                      <a:lnTo>
                        <a:pt x="1703" y="3059"/>
                      </a:lnTo>
                      <a:lnTo>
                        <a:pt x="1739" y="3055"/>
                      </a:lnTo>
                      <a:lnTo>
                        <a:pt x="1775" y="3050"/>
                      </a:lnTo>
                      <a:lnTo>
                        <a:pt x="1811" y="3046"/>
                      </a:lnTo>
                      <a:lnTo>
                        <a:pt x="1847" y="3040"/>
                      </a:lnTo>
                      <a:lnTo>
                        <a:pt x="1882" y="3033"/>
                      </a:lnTo>
                      <a:lnTo>
                        <a:pt x="1918" y="3026"/>
                      </a:lnTo>
                      <a:lnTo>
                        <a:pt x="1953" y="3018"/>
                      </a:lnTo>
                      <a:lnTo>
                        <a:pt x="1988" y="3008"/>
                      </a:lnTo>
                      <a:lnTo>
                        <a:pt x="2023" y="2998"/>
                      </a:lnTo>
                      <a:lnTo>
                        <a:pt x="2058" y="2987"/>
                      </a:lnTo>
                      <a:lnTo>
                        <a:pt x="2092" y="2976"/>
                      </a:lnTo>
                      <a:lnTo>
                        <a:pt x="2127" y="2964"/>
                      </a:lnTo>
                      <a:lnTo>
                        <a:pt x="2161" y="2951"/>
                      </a:lnTo>
                      <a:lnTo>
                        <a:pt x="2195" y="2937"/>
                      </a:lnTo>
                      <a:lnTo>
                        <a:pt x="2228" y="2922"/>
                      </a:lnTo>
                      <a:lnTo>
                        <a:pt x="2260" y="2907"/>
                      </a:lnTo>
                      <a:lnTo>
                        <a:pt x="2293" y="2891"/>
                      </a:lnTo>
                      <a:lnTo>
                        <a:pt x="2326" y="2873"/>
                      </a:lnTo>
                      <a:lnTo>
                        <a:pt x="2357" y="2856"/>
                      </a:lnTo>
                      <a:lnTo>
                        <a:pt x="2389" y="2838"/>
                      </a:lnTo>
                      <a:lnTo>
                        <a:pt x="2419" y="2818"/>
                      </a:lnTo>
                      <a:lnTo>
                        <a:pt x="2449" y="2798"/>
                      </a:lnTo>
                      <a:lnTo>
                        <a:pt x="2480" y="2779"/>
                      </a:lnTo>
                      <a:lnTo>
                        <a:pt x="2509" y="2756"/>
                      </a:lnTo>
                      <a:lnTo>
                        <a:pt x="2538" y="2735"/>
                      </a:lnTo>
                      <a:lnTo>
                        <a:pt x="2567" y="2712"/>
                      </a:lnTo>
                      <a:lnTo>
                        <a:pt x="2595" y="2689"/>
                      </a:lnTo>
                      <a:lnTo>
                        <a:pt x="2622" y="2665"/>
                      </a:lnTo>
                      <a:lnTo>
                        <a:pt x="2649" y="2641"/>
                      </a:lnTo>
                      <a:lnTo>
                        <a:pt x="2676" y="2616"/>
                      </a:lnTo>
                      <a:lnTo>
                        <a:pt x="2701" y="2591"/>
                      </a:lnTo>
                      <a:lnTo>
                        <a:pt x="2726" y="2564"/>
                      </a:lnTo>
                      <a:lnTo>
                        <a:pt x="2750" y="2537"/>
                      </a:lnTo>
                      <a:lnTo>
                        <a:pt x="2775" y="2510"/>
                      </a:lnTo>
                      <a:lnTo>
                        <a:pt x="2798" y="2482"/>
                      </a:lnTo>
                      <a:lnTo>
                        <a:pt x="2820" y="2453"/>
                      </a:lnTo>
                      <a:lnTo>
                        <a:pt x="2842" y="2424"/>
                      </a:lnTo>
                      <a:lnTo>
                        <a:pt x="2863" y="2395"/>
                      </a:lnTo>
                      <a:lnTo>
                        <a:pt x="2884" y="2364"/>
                      </a:lnTo>
                      <a:lnTo>
                        <a:pt x="2904" y="2334"/>
                      </a:lnTo>
                      <a:lnTo>
                        <a:pt x="2923" y="2304"/>
                      </a:lnTo>
                      <a:lnTo>
                        <a:pt x="2942" y="2272"/>
                      </a:lnTo>
                      <a:lnTo>
                        <a:pt x="2959" y="2241"/>
                      </a:lnTo>
                      <a:lnTo>
                        <a:pt x="2977" y="2208"/>
                      </a:lnTo>
                      <a:lnTo>
                        <a:pt x="2993" y="2175"/>
                      </a:lnTo>
                      <a:lnTo>
                        <a:pt x="3008" y="2143"/>
                      </a:lnTo>
                      <a:lnTo>
                        <a:pt x="3023" y="2110"/>
                      </a:lnTo>
                      <a:lnTo>
                        <a:pt x="3037" y="2076"/>
                      </a:lnTo>
                      <a:lnTo>
                        <a:pt x="3050" y="2042"/>
                      </a:lnTo>
                      <a:lnTo>
                        <a:pt x="3063" y="2009"/>
                      </a:lnTo>
                      <a:lnTo>
                        <a:pt x="3075" y="1974"/>
                      </a:lnTo>
                      <a:lnTo>
                        <a:pt x="3085" y="1939"/>
                      </a:lnTo>
                      <a:lnTo>
                        <a:pt x="3096" y="1904"/>
                      </a:lnTo>
                      <a:lnTo>
                        <a:pt x="3104" y="1869"/>
                      </a:lnTo>
                      <a:lnTo>
                        <a:pt x="3113" y="1834"/>
                      </a:lnTo>
                      <a:lnTo>
                        <a:pt x="3120" y="1797"/>
                      </a:lnTo>
                      <a:lnTo>
                        <a:pt x="3127" y="1762"/>
                      </a:lnTo>
                      <a:lnTo>
                        <a:pt x="3133" y="1726"/>
                      </a:lnTo>
                      <a:lnTo>
                        <a:pt x="3138" y="1690"/>
                      </a:lnTo>
                      <a:lnTo>
                        <a:pt x="3142" y="1654"/>
                      </a:lnTo>
                      <a:lnTo>
                        <a:pt x="3146" y="1618"/>
                      </a:lnTo>
                      <a:lnTo>
                        <a:pt x="3148" y="1582"/>
                      </a:lnTo>
                      <a:lnTo>
                        <a:pt x="3150" y="1545"/>
                      </a:lnTo>
                      <a:lnTo>
                        <a:pt x="3152" y="1509"/>
                      </a:lnTo>
                      <a:lnTo>
                        <a:pt x="3152" y="1473"/>
                      </a:lnTo>
                      <a:lnTo>
                        <a:pt x="3150" y="1436"/>
                      </a:lnTo>
                      <a:lnTo>
                        <a:pt x="3149" y="1400"/>
                      </a:lnTo>
                      <a:lnTo>
                        <a:pt x="3147" y="1363"/>
                      </a:lnTo>
                      <a:lnTo>
                        <a:pt x="3143" y="1327"/>
                      </a:lnTo>
                      <a:lnTo>
                        <a:pt x="3139" y="1291"/>
                      </a:lnTo>
                      <a:lnTo>
                        <a:pt x="3134" y="1255"/>
                      </a:lnTo>
                      <a:lnTo>
                        <a:pt x="3128" y="1220"/>
                      </a:lnTo>
                      <a:lnTo>
                        <a:pt x="3122" y="1184"/>
                      </a:lnTo>
                      <a:lnTo>
                        <a:pt x="3114" y="1148"/>
                      </a:lnTo>
                      <a:lnTo>
                        <a:pt x="3106" y="1113"/>
                      </a:lnTo>
                      <a:lnTo>
                        <a:pt x="3098" y="1078"/>
                      </a:lnTo>
                      <a:lnTo>
                        <a:pt x="3087" y="1043"/>
                      </a:lnTo>
                      <a:lnTo>
                        <a:pt x="3077" y="1008"/>
                      </a:lnTo>
                      <a:lnTo>
                        <a:pt x="3065" y="973"/>
                      </a:lnTo>
                      <a:lnTo>
                        <a:pt x="3054" y="939"/>
                      </a:lnTo>
                      <a:lnTo>
                        <a:pt x="3041" y="905"/>
                      </a:lnTo>
                      <a:lnTo>
                        <a:pt x="3027" y="871"/>
                      </a:lnTo>
                      <a:lnTo>
                        <a:pt x="3012" y="838"/>
                      </a:lnTo>
                      <a:lnTo>
                        <a:pt x="2996" y="805"/>
                      </a:lnTo>
                      <a:lnTo>
                        <a:pt x="2980" y="772"/>
                      </a:lnTo>
                      <a:lnTo>
                        <a:pt x="2964" y="740"/>
                      </a:lnTo>
                      <a:lnTo>
                        <a:pt x="2946" y="708"/>
                      </a:lnTo>
                      <a:lnTo>
                        <a:pt x="2928" y="677"/>
                      </a:lnTo>
                      <a:lnTo>
                        <a:pt x="2909" y="646"/>
                      </a:lnTo>
                      <a:lnTo>
                        <a:pt x="2889" y="616"/>
                      </a:lnTo>
                      <a:lnTo>
                        <a:pt x="2868" y="585"/>
                      </a:lnTo>
                      <a:lnTo>
                        <a:pt x="2847" y="556"/>
                      </a:lnTo>
                      <a:lnTo>
                        <a:pt x="2826" y="527"/>
                      </a:lnTo>
                      <a:lnTo>
                        <a:pt x="2803" y="498"/>
                      </a:lnTo>
                      <a:lnTo>
                        <a:pt x="2781" y="470"/>
                      </a:lnTo>
                      <a:lnTo>
                        <a:pt x="2756" y="443"/>
                      </a:lnTo>
                      <a:lnTo>
                        <a:pt x="2732" y="415"/>
                      </a:lnTo>
                      <a:lnTo>
                        <a:pt x="2707" y="389"/>
                      </a:lnTo>
                      <a:lnTo>
                        <a:pt x="2681" y="364"/>
                      </a:lnTo>
                      <a:lnTo>
                        <a:pt x="2656" y="338"/>
                      </a:lnTo>
                      <a:lnTo>
                        <a:pt x="2629" y="313"/>
                      </a:lnTo>
                      <a:lnTo>
                        <a:pt x="2601" y="289"/>
                      </a:lnTo>
                      <a:lnTo>
                        <a:pt x="2573" y="266"/>
                      </a:lnTo>
                      <a:lnTo>
                        <a:pt x="2545" y="243"/>
                      </a:lnTo>
                      <a:lnTo>
                        <a:pt x="2516" y="221"/>
                      </a:lnTo>
                      <a:lnTo>
                        <a:pt x="2487" y="200"/>
                      </a:lnTo>
                      <a:lnTo>
                        <a:pt x="2457" y="179"/>
                      </a:lnTo>
                      <a:lnTo>
                        <a:pt x="2427" y="159"/>
                      </a:lnTo>
                      <a:lnTo>
                        <a:pt x="2396" y="140"/>
                      </a:lnTo>
                      <a:lnTo>
                        <a:pt x="2364" y="121"/>
                      </a:lnTo>
                      <a:lnTo>
                        <a:pt x="2333" y="103"/>
                      </a:lnTo>
                      <a:lnTo>
                        <a:pt x="2301" y="86"/>
                      </a:lnTo>
                      <a:lnTo>
                        <a:pt x="2268" y="70"/>
                      </a:lnTo>
                      <a:lnTo>
                        <a:pt x="2236" y="54"/>
                      </a:lnTo>
                      <a:lnTo>
                        <a:pt x="2202" y="39"/>
                      </a:lnTo>
                      <a:lnTo>
                        <a:pt x="2169" y="25"/>
                      </a:lnTo>
                      <a:lnTo>
                        <a:pt x="2135" y="12"/>
                      </a:lnTo>
                      <a:lnTo>
                        <a:pt x="2100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>
                      <a:alpha val="100000"/>
                    </a:srgbClr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直接连接符 69">
                  <a:extLst>
                    <a:ext uri="{FF2B5EF4-FFF2-40B4-BE49-F238E27FC236}">
                      <a16:creationId xmlns:a16="http://schemas.microsoft.com/office/drawing/2014/main" id="{491FDE39-EBFD-F46C-6BC2-1EBB4AE6F01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319" y="2689"/>
                  <a:ext cx="0" cy="10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直接连接符 70">
                  <a:extLst>
                    <a:ext uri="{FF2B5EF4-FFF2-40B4-BE49-F238E27FC236}">
                      <a16:creationId xmlns:a16="http://schemas.microsoft.com/office/drawing/2014/main" id="{69F345F4-E1B6-4523-F7CF-4F3B4BDE717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99" y="2689"/>
                  <a:ext cx="0" cy="10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直接连接符 71">
                  <a:extLst>
                    <a:ext uri="{FF2B5EF4-FFF2-40B4-BE49-F238E27FC236}">
                      <a16:creationId xmlns:a16="http://schemas.microsoft.com/office/drawing/2014/main" id="{BE240E69-5936-6D7E-0266-AC21B557B83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9" y="2689"/>
                  <a:ext cx="280" cy="2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049FA399-EAF0-0936-8102-420AFA0C8A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9" y="1314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784E0C04-B0E7-B9E6-6924-BB9DEF55133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65" y="1509"/>
              <a:ext cx="552" cy="461"/>
              <a:chOff x="2138" y="2917"/>
              <a:chExt cx="646" cy="539"/>
            </a:xfrm>
          </p:grpSpPr>
          <p:sp>
            <p:nvSpPr>
              <p:cNvPr id="57" name="任意多边形 305357">
                <a:extLst>
                  <a:ext uri="{FF2B5EF4-FFF2-40B4-BE49-F238E27FC236}">
                    <a16:creationId xmlns:a16="http://schemas.microsoft.com/office/drawing/2014/main" id="{C4E46E92-4634-7C28-7DCD-523F921F31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8" y="3368"/>
                <a:ext cx="97" cy="86"/>
              </a:xfrm>
              <a:custGeom>
                <a:avLst/>
                <a:gdLst/>
                <a:ahLst/>
                <a:cxnLst/>
                <a:rect l="0" t="0" r="0" b="0"/>
                <a:pathLst>
                  <a:path w="367" h="323">
                    <a:moveTo>
                      <a:pt x="277" y="0"/>
                    </a:moveTo>
                    <a:lnTo>
                      <a:pt x="367" y="108"/>
                    </a:lnTo>
                    <a:lnTo>
                      <a:pt x="0" y="323"/>
                    </a:lnTo>
                    <a:lnTo>
                      <a:pt x="277" y="0"/>
                    </a:lnTo>
                    <a:close/>
                  </a:path>
                </a:pathLst>
              </a:custGeom>
              <a:solidFill>
                <a:srgbClr val="000000">
                  <a:alpha val="100000"/>
                </a:srgb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任意多边形 305358">
                <a:extLst>
                  <a:ext uri="{FF2B5EF4-FFF2-40B4-BE49-F238E27FC236}">
                    <a16:creationId xmlns:a16="http://schemas.microsoft.com/office/drawing/2014/main" id="{D4C22A29-0882-56A4-975A-4136EA087A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85" y="2917"/>
                <a:ext cx="97" cy="85"/>
              </a:xfrm>
              <a:custGeom>
                <a:avLst/>
                <a:gdLst/>
                <a:ahLst/>
                <a:cxnLst/>
                <a:rect l="0" t="0" r="0" b="0"/>
                <a:pathLst>
                  <a:path w="367" h="323">
                    <a:moveTo>
                      <a:pt x="0" y="215"/>
                    </a:moveTo>
                    <a:lnTo>
                      <a:pt x="90" y="323"/>
                    </a:lnTo>
                    <a:lnTo>
                      <a:pt x="367" y="0"/>
                    </a:lnTo>
                    <a:lnTo>
                      <a:pt x="0" y="215"/>
                    </a:lnTo>
                    <a:close/>
                  </a:path>
                </a:pathLst>
              </a:custGeom>
              <a:solidFill>
                <a:srgbClr val="000000">
                  <a:alpha val="100000"/>
                </a:srgbClr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748E1A02-67D1-0F92-1DF3-3C3E8BD61BB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82" y="2917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008DD1B9-68D2-07A0-D7CF-209A2A896CF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8" y="3454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61" name="组合 60">
                <a:extLst>
                  <a:ext uri="{FF2B5EF4-FFF2-40B4-BE49-F238E27FC236}">
                    <a16:creationId xmlns:a16="http://schemas.microsoft.com/office/drawing/2014/main" id="{C6C50D0B-D00E-F36C-94C0-987B6E4224D3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38" y="2917"/>
                <a:ext cx="644" cy="537"/>
                <a:chOff x="2138" y="2917"/>
                <a:chExt cx="644" cy="537"/>
              </a:xfrm>
            </p:grpSpPr>
            <p:sp>
              <p:nvSpPr>
                <p:cNvPr id="62" name="直接连接符 61">
                  <a:extLst>
                    <a:ext uri="{FF2B5EF4-FFF2-40B4-BE49-F238E27FC236}">
                      <a16:creationId xmlns:a16="http://schemas.microsoft.com/office/drawing/2014/main" id="{7349149B-90AC-FA21-490D-AD07486729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224" y="2988"/>
                  <a:ext cx="472" cy="39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任意多边形 305363">
                  <a:extLst>
                    <a:ext uri="{FF2B5EF4-FFF2-40B4-BE49-F238E27FC236}">
                      <a16:creationId xmlns:a16="http://schemas.microsoft.com/office/drawing/2014/main" id="{F60D2B20-EDAE-9204-7432-3DC3F724973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38" y="3368"/>
                  <a:ext cx="97" cy="8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67" h="323">
                      <a:moveTo>
                        <a:pt x="277" y="0"/>
                      </a:moveTo>
                      <a:lnTo>
                        <a:pt x="367" y="108"/>
                      </a:lnTo>
                      <a:lnTo>
                        <a:pt x="0" y="323"/>
                      </a:lnTo>
                      <a:lnTo>
                        <a:pt x="277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任意多边形 305364">
                  <a:extLst>
                    <a:ext uri="{FF2B5EF4-FFF2-40B4-BE49-F238E27FC236}">
                      <a16:creationId xmlns:a16="http://schemas.microsoft.com/office/drawing/2014/main" id="{31366175-7238-5DCD-0F1C-96371EBAA0F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85" y="2917"/>
                  <a:ext cx="97" cy="8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67" h="323">
                      <a:moveTo>
                        <a:pt x="0" y="215"/>
                      </a:moveTo>
                      <a:lnTo>
                        <a:pt x="90" y="323"/>
                      </a:lnTo>
                      <a:lnTo>
                        <a:pt x="367" y="0"/>
                      </a:lnTo>
                      <a:lnTo>
                        <a:pt x="0" y="215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文本框 64">
                  <a:extLst>
                    <a:ext uri="{FF2B5EF4-FFF2-40B4-BE49-F238E27FC236}">
                      <a16:creationId xmlns:a16="http://schemas.microsoft.com/office/drawing/2014/main" id="{0CF544AD-B75E-4CD3-9F8F-706E4B8E971D}"/>
                    </a:ext>
                  </a:extLst>
                </p:cNvPr>
                <p:cNvSpPr txBox="1">
                  <a:spLocks noChangeAspect="1"/>
                </p:cNvSpPr>
                <p:nvPr/>
              </p:nvSpPr>
              <p:spPr>
                <a:xfrm rot="-2751794">
                  <a:off x="2418" y="2919"/>
                  <a:ext cx="220" cy="27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d</a:t>
                  </a:r>
                </a:p>
              </p:txBody>
            </p:sp>
          </p:grpSp>
        </p:grp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6921309C-CC7B-79F7-8CB6-077803C8418B}"/>
              </a:ext>
            </a:extLst>
          </p:cNvPr>
          <p:cNvGrpSpPr/>
          <p:nvPr/>
        </p:nvGrpSpPr>
        <p:grpSpPr>
          <a:xfrm>
            <a:off x="5580114" y="2492896"/>
            <a:ext cx="2533651" cy="2125663"/>
            <a:chOff x="3198" y="1570"/>
            <a:chExt cx="1596" cy="1339"/>
          </a:xfrm>
        </p:grpSpPr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4737357F-1F18-9689-A401-E28F47AFC550}"/>
                </a:ext>
              </a:extLst>
            </p:cNvPr>
            <p:cNvSpPr txBox="1"/>
            <p:nvPr/>
          </p:nvSpPr>
          <p:spPr>
            <a:xfrm>
              <a:off x="3198" y="1920"/>
              <a:ext cx="1596" cy="989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解：查附表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键槽宽 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12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，</a:t>
              </a:r>
              <a:endParaRPr kumimoji="0" lang="en-US" altLang="zh-CN" sz="2400" b="0" i="1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孔深 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r>
                <a:rPr kumimoji="0" lang="en-US" altLang="zh-CN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3.3</a:t>
              </a: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，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则 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 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＋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  <a:r>
                <a:rPr kumimoji="0" lang="en-US" altLang="zh-CN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  <a:r>
                <a:rPr kumimoji="0" lang="en-US" altLang="zh-CN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 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r>
                <a:rPr kumimoji="0" lang="en-US" altLang="zh-CN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43.3</a:t>
              </a:r>
              <a:r>
                <a:rPr kumimoji="0" lang="zh-CN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。</a:t>
              </a: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2F41FFC9-4DC6-15C2-A74F-888699AE7763}"/>
                </a:ext>
              </a:extLst>
            </p:cNvPr>
            <p:cNvSpPr txBox="1"/>
            <p:nvPr/>
          </p:nvSpPr>
          <p:spPr>
            <a:xfrm>
              <a:off x="3334" y="1570"/>
              <a:ext cx="888" cy="288"/>
            </a:xfrm>
            <a:prstGeom prst="rect">
              <a:avLst/>
            </a:prstGeom>
            <a:solidFill>
              <a:srgbClr val="00CC99"/>
            </a:solidFill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</a:rPr>
                <a:t>齿轮轴孔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2F001578-F098-CB32-92B0-575A0894884F}"/>
              </a:ext>
            </a:extLst>
          </p:cNvPr>
          <p:cNvGrpSpPr/>
          <p:nvPr/>
        </p:nvGrpSpPr>
        <p:grpSpPr>
          <a:xfrm>
            <a:off x="611188" y="4032539"/>
            <a:ext cx="3778250" cy="2540000"/>
            <a:chOff x="431" y="2554"/>
            <a:chExt cx="2380" cy="1600"/>
          </a:xfrm>
        </p:grpSpPr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AB5A4C0F-4DE6-F0B3-0022-CFC3BFB9F2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9" y="2659"/>
              <a:ext cx="2" cy="1495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CC71ABD6-4C91-2157-1A21-CB70BB22CC4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38" y="2659"/>
              <a:ext cx="2" cy="1495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直接连接符 89">
              <a:extLst>
                <a:ext uri="{FF2B5EF4-FFF2-40B4-BE49-F238E27FC236}">
                  <a16:creationId xmlns:a16="http://schemas.microsoft.com/office/drawing/2014/main" id="{A7453455-82FE-6FED-ADA0-61F84A6849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9" y="3773"/>
              <a:ext cx="64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1" name="组合 90">
              <a:extLst>
                <a:ext uri="{FF2B5EF4-FFF2-40B4-BE49-F238E27FC236}">
                  <a16:creationId xmlns:a16="http://schemas.microsoft.com/office/drawing/2014/main" id="{F45A0664-28BE-BFA9-FC9A-3CF898F91F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31" y="3414"/>
              <a:ext cx="999" cy="1"/>
              <a:chOff x="524" y="3185"/>
              <a:chExt cx="1168" cy="2"/>
            </a:xfrm>
          </p:grpSpPr>
          <p:sp>
            <p:nvSpPr>
              <p:cNvPr id="161" name="直接连接符 160">
                <a:extLst>
                  <a:ext uri="{FF2B5EF4-FFF2-40B4-BE49-F238E27FC236}">
                    <a16:creationId xmlns:a16="http://schemas.microsoft.com/office/drawing/2014/main" id="{C549612A-2E1E-C681-86D0-A0549DF89C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4" y="3185"/>
                <a:ext cx="45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直接连接符 161">
                <a:extLst>
                  <a:ext uri="{FF2B5EF4-FFF2-40B4-BE49-F238E27FC236}">
                    <a16:creationId xmlns:a16="http://schemas.microsoft.com/office/drawing/2014/main" id="{C3EA54A8-0E3E-D459-5A05-FD68E4D2BB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63" y="3185"/>
                <a:ext cx="90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直接连接符 162">
                <a:extLst>
                  <a:ext uri="{FF2B5EF4-FFF2-40B4-BE49-F238E27FC236}">
                    <a16:creationId xmlns:a16="http://schemas.microsoft.com/office/drawing/2014/main" id="{4D6F043A-6F84-955F-ECAC-B7DFFE63B6F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41" y="3185"/>
                <a:ext cx="451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F8251F2B-D08F-714B-529B-21877B308B1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75" y="3773"/>
              <a:ext cx="381" cy="38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089BD149-C869-A36C-91DB-05EAA8C5AE4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77" y="3773"/>
              <a:ext cx="382" cy="38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2374DD46-D291-DED6-5BA3-0D0365DC10F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77" y="3795"/>
              <a:ext cx="361" cy="3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B58C3E98-FE51-EB3E-8A72-4CBEC74FC2E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80" y="3896"/>
              <a:ext cx="258" cy="2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6A2BAA15-4015-02BF-0D47-F102124EF09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3773"/>
              <a:ext cx="61" cy="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1BF0C0B1-BA99-E18C-D228-CDCD64A9C18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3773"/>
              <a:ext cx="163" cy="1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74C5B487-2A46-F30E-62ED-C18340C3D67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3773"/>
              <a:ext cx="264" cy="26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4B774136-A87D-EFD7-B3C2-A83EC45CE66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3773"/>
              <a:ext cx="365" cy="3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E82F0B84-A429-57F1-B159-1A2CB0F9DF7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082" y="3998"/>
              <a:ext cx="156" cy="1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8C0FE6B3-B17F-1E81-9C02-37252166AE3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82" y="4100"/>
              <a:ext cx="56" cy="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83E69C99-A1B0-C755-71A3-F387121E696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89" y="3076"/>
              <a:ext cx="64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6000B475-E33B-F53D-E5FF-7C664706C8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9" y="2990"/>
              <a:ext cx="649" cy="2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02D66555-7B57-B9A3-F01F-3E90DEA7151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924" y="2677"/>
              <a:ext cx="314" cy="31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E058F662-C4AC-7206-F78A-0F457C7A32E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823" y="2659"/>
              <a:ext cx="332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E9DDE7CA-AEE6-D7C4-8199-B6B9998B30A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722" y="2659"/>
              <a:ext cx="331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7BD91D4E-BF1F-0CE2-F3B3-3CB2E325360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2641"/>
              <a:ext cx="57" cy="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177A3D23-9D12-9E12-F620-FB80AA45C68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2659"/>
              <a:ext cx="262" cy="2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FBB3AAFB-FB35-26F3-0396-BD5F710014A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89" y="2641"/>
              <a:ext cx="159" cy="1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38FDB45D-60D0-D087-EDF3-DE20F747C32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619" y="2659"/>
              <a:ext cx="332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68A887FD-FE2E-4827-69C4-97069E68096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026" y="2778"/>
              <a:ext cx="212" cy="2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025E1D37-48B8-FEAF-6454-5942E6CF23F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128" y="2880"/>
              <a:ext cx="110" cy="1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5D5FF5A9-9261-E9D9-9B26-616546C37CE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229" y="2982"/>
              <a:ext cx="9" cy="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558D6A8B-7F9D-D37D-9D30-FF48DA62AB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0" y="3088"/>
              <a:ext cx="0" cy="5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直接连接符 114">
              <a:extLst>
                <a:ext uri="{FF2B5EF4-FFF2-40B4-BE49-F238E27FC236}">
                  <a16:creationId xmlns:a16="http://schemas.microsoft.com/office/drawing/2014/main" id="{361B9414-D4CF-9582-A136-C11EE4849B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85" y="3774"/>
              <a:ext cx="726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直接连接符 115">
              <a:extLst>
                <a:ext uri="{FF2B5EF4-FFF2-40B4-BE49-F238E27FC236}">
                  <a16:creationId xmlns:a16="http://schemas.microsoft.com/office/drawing/2014/main" id="{31C497E6-C8DA-B944-1A3F-E55946F89F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0" y="3774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任意多边形 305402">
              <a:extLst>
                <a:ext uri="{FF2B5EF4-FFF2-40B4-BE49-F238E27FC236}">
                  <a16:creationId xmlns:a16="http://schemas.microsoft.com/office/drawing/2014/main" id="{A4B096A7-F8AC-230F-D352-71A70D212A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34" y="3678"/>
              <a:ext cx="33" cy="96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任意多边形 305403">
              <a:extLst>
                <a:ext uri="{FF2B5EF4-FFF2-40B4-BE49-F238E27FC236}">
                  <a16:creationId xmlns:a16="http://schemas.microsoft.com/office/drawing/2014/main" id="{5260C4CF-0976-3D78-1CC4-17D8B98DC6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34" y="3678"/>
              <a:ext cx="33" cy="96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26B825BA-E560-92BC-9878-45D0D6C1AB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2991"/>
              <a:ext cx="606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任意多边形 305405">
              <a:extLst>
                <a:ext uri="{FF2B5EF4-FFF2-40B4-BE49-F238E27FC236}">
                  <a16:creationId xmlns:a16="http://schemas.microsoft.com/office/drawing/2014/main" id="{598CC171-8DC0-79D7-7E0E-078FB72B3A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34" y="2991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140" h="422">
                  <a:moveTo>
                    <a:pt x="0" y="422"/>
                  </a:moveTo>
                  <a:lnTo>
                    <a:pt x="140" y="422"/>
                  </a:lnTo>
                  <a:lnTo>
                    <a:pt x="70" y="0"/>
                  </a:lnTo>
                  <a:lnTo>
                    <a:pt x="0" y="422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任意多边形 305406">
              <a:extLst>
                <a:ext uri="{FF2B5EF4-FFF2-40B4-BE49-F238E27FC236}">
                  <a16:creationId xmlns:a16="http://schemas.microsoft.com/office/drawing/2014/main" id="{16A577A0-A3CC-21C1-7156-62C52A4F0C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34" y="2991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140" h="422">
                  <a:moveTo>
                    <a:pt x="0" y="422"/>
                  </a:moveTo>
                  <a:lnTo>
                    <a:pt x="140" y="422"/>
                  </a:lnTo>
                  <a:lnTo>
                    <a:pt x="70" y="0"/>
                  </a:lnTo>
                  <a:lnTo>
                    <a:pt x="0" y="42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文本框 121">
              <a:extLst>
                <a:ext uri="{FF2B5EF4-FFF2-40B4-BE49-F238E27FC236}">
                  <a16:creationId xmlns:a16="http://schemas.microsoft.com/office/drawing/2014/main" id="{AE659484-9335-D255-6C00-7583603BC8EC}"/>
                </a:ext>
              </a:extLst>
            </p:cNvPr>
            <p:cNvSpPr txBox="1">
              <a:spLocks noChangeAspect="1"/>
            </p:cNvSpPr>
            <p:nvPr/>
          </p:nvSpPr>
          <p:spPr>
            <a:xfrm rot="-5400000">
              <a:off x="2491" y="3239"/>
              <a:ext cx="36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43.3</a:t>
              </a:r>
              <a:endParaRPr kumimoji="0" lang="en-US" altLang="zh-CN" sz="1800" b="0" i="1" u="none" strike="noStrike" kern="0" cap="none" spc="0" normalizeH="0" baseline="-2500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3C6C54A9-0CAC-189E-23E7-2D8E5B8FCD3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66" y="2676"/>
              <a:ext cx="0" cy="3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CF6FC3DB-9570-38EC-5E74-0F7C3A0189C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205" y="2676"/>
              <a:ext cx="0" cy="3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直接连接符 124">
              <a:extLst>
                <a:ext uri="{FF2B5EF4-FFF2-40B4-BE49-F238E27FC236}">
                  <a16:creationId xmlns:a16="http://schemas.microsoft.com/office/drawing/2014/main" id="{F4C8C920-D5D6-D934-86EA-C61E33F4215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774" y="2736"/>
              <a:ext cx="96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直接连接符 125">
              <a:extLst>
                <a:ext uri="{FF2B5EF4-FFF2-40B4-BE49-F238E27FC236}">
                  <a16:creationId xmlns:a16="http://schemas.microsoft.com/office/drawing/2014/main" id="{6246D355-4C3B-F7BE-8736-2195CADFC6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02" y="2736"/>
              <a:ext cx="96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直接连接符 126">
              <a:extLst>
                <a:ext uri="{FF2B5EF4-FFF2-40B4-BE49-F238E27FC236}">
                  <a16:creationId xmlns:a16="http://schemas.microsoft.com/office/drawing/2014/main" id="{89E68A42-1A28-284B-1F53-DF3D4896E5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66" y="2736"/>
              <a:ext cx="23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任意多边形 305413">
              <a:extLst>
                <a:ext uri="{FF2B5EF4-FFF2-40B4-BE49-F238E27FC236}">
                  <a16:creationId xmlns:a16="http://schemas.microsoft.com/office/drawing/2014/main" id="{69A72F42-8A7F-0F1F-AC76-2280E2D53A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0" y="2721"/>
              <a:ext cx="96" cy="32"/>
            </a:xfrm>
            <a:custGeom>
              <a:avLst/>
              <a:gdLst/>
              <a:ahLst/>
              <a:cxnLst/>
              <a:rect l="0" t="0" r="0" b="0"/>
              <a:pathLst>
                <a:path w="420" h="140">
                  <a:moveTo>
                    <a:pt x="0" y="0"/>
                  </a:moveTo>
                  <a:lnTo>
                    <a:pt x="0" y="140"/>
                  </a:lnTo>
                  <a:lnTo>
                    <a:pt x="420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任意多边形 305414">
              <a:extLst>
                <a:ext uri="{FF2B5EF4-FFF2-40B4-BE49-F238E27FC236}">
                  <a16:creationId xmlns:a16="http://schemas.microsoft.com/office/drawing/2014/main" id="{17606578-682B-2C8E-224F-3A4471D6E9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0" y="2721"/>
              <a:ext cx="96" cy="32"/>
            </a:xfrm>
            <a:custGeom>
              <a:avLst/>
              <a:gdLst/>
              <a:ahLst/>
              <a:cxnLst/>
              <a:rect l="0" t="0" r="0" b="0"/>
              <a:pathLst>
                <a:path w="420" h="140">
                  <a:moveTo>
                    <a:pt x="0" y="0"/>
                  </a:moveTo>
                  <a:lnTo>
                    <a:pt x="0" y="140"/>
                  </a:lnTo>
                  <a:lnTo>
                    <a:pt x="420" y="7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任意多边形 305415">
              <a:extLst>
                <a:ext uri="{FF2B5EF4-FFF2-40B4-BE49-F238E27FC236}">
                  <a16:creationId xmlns:a16="http://schemas.microsoft.com/office/drawing/2014/main" id="{39166A23-862F-D641-A8EE-DDCBE3DDFB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2721"/>
              <a:ext cx="97" cy="32"/>
            </a:xfrm>
            <a:custGeom>
              <a:avLst/>
              <a:gdLst/>
              <a:ahLst/>
              <a:cxnLst/>
              <a:rect l="0" t="0" r="0" b="0"/>
              <a:pathLst>
                <a:path w="422" h="140">
                  <a:moveTo>
                    <a:pt x="422" y="0"/>
                  </a:moveTo>
                  <a:lnTo>
                    <a:pt x="422" y="140"/>
                  </a:lnTo>
                  <a:lnTo>
                    <a:pt x="0" y="70"/>
                  </a:lnTo>
                  <a:lnTo>
                    <a:pt x="422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任意多边形 305416">
              <a:extLst>
                <a:ext uri="{FF2B5EF4-FFF2-40B4-BE49-F238E27FC236}">
                  <a16:creationId xmlns:a16="http://schemas.microsoft.com/office/drawing/2014/main" id="{296A4737-1010-A1CD-32A9-86A8D3D36A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2721"/>
              <a:ext cx="97" cy="32"/>
            </a:xfrm>
            <a:custGeom>
              <a:avLst/>
              <a:gdLst/>
              <a:ahLst/>
              <a:cxnLst/>
              <a:rect l="0" t="0" r="0" b="0"/>
              <a:pathLst>
                <a:path w="422" h="140">
                  <a:moveTo>
                    <a:pt x="422" y="0"/>
                  </a:moveTo>
                  <a:lnTo>
                    <a:pt x="422" y="140"/>
                  </a:lnTo>
                  <a:lnTo>
                    <a:pt x="0" y="70"/>
                  </a:lnTo>
                  <a:lnTo>
                    <a:pt x="42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83EFD9EF-6278-0757-AA79-25338013B5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2736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文本框 132">
              <a:extLst>
                <a:ext uri="{FF2B5EF4-FFF2-40B4-BE49-F238E27FC236}">
                  <a16:creationId xmlns:a16="http://schemas.microsoft.com/office/drawing/2014/main" id="{527D3018-81ED-086F-D2ED-164CD0839F84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1959" y="2554"/>
              <a:ext cx="260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12</a:t>
              </a:r>
              <a:endParaRPr kumimoji="0" lang="en-US" altLang="zh-CN" sz="1800" b="0" i="1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34" name="直接连接符 133">
              <a:extLst>
                <a:ext uri="{FF2B5EF4-FFF2-40B4-BE49-F238E27FC236}">
                  <a16:creationId xmlns:a16="http://schemas.microsoft.com/office/drawing/2014/main" id="{8D9603C7-88E7-F32E-D46C-FB143187A8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66" y="2990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直接连接符 134">
              <a:extLst>
                <a:ext uri="{FF2B5EF4-FFF2-40B4-BE49-F238E27FC236}">
                  <a16:creationId xmlns:a16="http://schemas.microsoft.com/office/drawing/2014/main" id="{32592600-F655-FFC2-143B-1B97FDBE64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2990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36" name="组合 135">
              <a:extLst>
                <a:ext uri="{FF2B5EF4-FFF2-40B4-BE49-F238E27FC236}">
                  <a16:creationId xmlns:a16="http://schemas.microsoft.com/office/drawing/2014/main" id="{7C941305-751D-8251-615E-7A18A150FE0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83" y="2912"/>
              <a:ext cx="1007" cy="1004"/>
              <a:chOff x="1871" y="2598"/>
              <a:chExt cx="1178" cy="1175"/>
            </a:xfrm>
          </p:grpSpPr>
          <p:grpSp>
            <p:nvGrpSpPr>
              <p:cNvPr id="146" name="组合 145">
                <a:extLst>
                  <a:ext uri="{FF2B5EF4-FFF2-40B4-BE49-F238E27FC236}">
                    <a16:creationId xmlns:a16="http://schemas.microsoft.com/office/drawing/2014/main" id="{0F1E88AF-4319-783B-6739-7DC572DA72C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871" y="3185"/>
                <a:ext cx="1178" cy="1"/>
                <a:chOff x="1871" y="3185"/>
                <a:chExt cx="1178" cy="2"/>
              </a:xfrm>
            </p:grpSpPr>
            <p:sp>
              <p:nvSpPr>
                <p:cNvPr id="158" name="直接连接符 157">
                  <a:extLst>
                    <a:ext uri="{FF2B5EF4-FFF2-40B4-BE49-F238E27FC236}">
                      <a16:creationId xmlns:a16="http://schemas.microsoft.com/office/drawing/2014/main" id="{9D9209DD-0BB2-97C0-6B4D-2C35D3F9F31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71" y="3185"/>
                  <a:ext cx="456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9" name="直接连接符 158">
                  <a:extLst>
                    <a:ext uri="{FF2B5EF4-FFF2-40B4-BE49-F238E27FC236}">
                      <a16:creationId xmlns:a16="http://schemas.microsoft.com/office/drawing/2014/main" id="{DE4D70AE-9642-7FDB-2843-666637C154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16" y="3185"/>
                  <a:ext cx="88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0" name="直接连接符 159">
                  <a:extLst>
                    <a:ext uri="{FF2B5EF4-FFF2-40B4-BE49-F238E27FC236}">
                      <a16:creationId xmlns:a16="http://schemas.microsoft.com/office/drawing/2014/main" id="{7495705B-C7B6-BB23-8046-DA380EE11E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93" y="3185"/>
                  <a:ext cx="456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47" name="组合 146">
                <a:extLst>
                  <a:ext uri="{FF2B5EF4-FFF2-40B4-BE49-F238E27FC236}">
                    <a16:creationId xmlns:a16="http://schemas.microsoft.com/office/drawing/2014/main" id="{1E493AE9-108F-F6CA-C653-EB0337BAAE29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459" y="2598"/>
                <a:ext cx="1" cy="1175"/>
                <a:chOff x="2459" y="2598"/>
                <a:chExt cx="7" cy="1175"/>
              </a:xfrm>
            </p:grpSpPr>
            <p:sp>
              <p:nvSpPr>
                <p:cNvPr id="153" name="直接连接符 152">
                  <a:extLst>
                    <a:ext uri="{FF2B5EF4-FFF2-40B4-BE49-F238E27FC236}">
                      <a16:creationId xmlns:a16="http://schemas.microsoft.com/office/drawing/2014/main" id="{947B6C8A-8C07-6646-D954-59CC63CAC0E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59" y="2598"/>
                  <a:ext cx="0" cy="45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54" name="组合 153">
                  <a:extLst>
                    <a:ext uri="{FF2B5EF4-FFF2-40B4-BE49-F238E27FC236}">
                      <a16:creationId xmlns:a16="http://schemas.microsoft.com/office/drawing/2014/main" id="{6988C606-AFDA-9025-B062-31FD7E482A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2459" y="3141"/>
                  <a:ext cx="7" cy="632"/>
                  <a:chOff x="2459" y="3141"/>
                  <a:chExt cx="7" cy="632"/>
                </a:xfrm>
              </p:grpSpPr>
              <p:sp>
                <p:nvSpPr>
                  <p:cNvPr id="155" name="直接连接符 154">
                    <a:extLst>
                      <a:ext uri="{FF2B5EF4-FFF2-40B4-BE49-F238E27FC236}">
                        <a16:creationId xmlns:a16="http://schemas.microsoft.com/office/drawing/2014/main" id="{DFF187C2-929F-E486-FDEE-834DF31DCE4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464" y="3320"/>
                    <a:ext cx="2" cy="453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6" name="直接连接符 155">
                    <a:extLst>
                      <a:ext uri="{FF2B5EF4-FFF2-40B4-BE49-F238E27FC236}">
                        <a16:creationId xmlns:a16="http://schemas.microsoft.com/office/drawing/2014/main" id="{3BFE5BE2-475E-C4A1-98AE-AE58652C5A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2459" y="3141"/>
                    <a:ext cx="2" cy="89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57" name="直接连接符 156">
                    <a:extLst>
                      <a:ext uri="{FF2B5EF4-FFF2-40B4-BE49-F238E27FC236}">
                        <a16:creationId xmlns:a16="http://schemas.microsoft.com/office/drawing/2014/main" id="{BC8AB84F-F3AF-B0A6-98D7-ECD0D70F79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459" y="3605"/>
                    <a:ext cx="2" cy="2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148" name="组合 147">
                <a:extLst>
                  <a:ext uri="{FF2B5EF4-FFF2-40B4-BE49-F238E27FC236}">
                    <a16:creationId xmlns:a16="http://schemas.microsoft.com/office/drawing/2014/main" id="{3FFB338D-6511-8B05-4631-0760A7EF9EB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039" y="2689"/>
                <a:ext cx="842" cy="916"/>
                <a:chOff x="2039" y="2689"/>
                <a:chExt cx="842" cy="916"/>
              </a:xfrm>
            </p:grpSpPr>
            <p:sp>
              <p:nvSpPr>
                <p:cNvPr id="149" name="任意多边形 305433">
                  <a:extLst>
                    <a:ext uri="{FF2B5EF4-FFF2-40B4-BE49-F238E27FC236}">
                      <a16:creationId xmlns:a16="http://schemas.microsoft.com/office/drawing/2014/main" id="{AC8111C0-A182-9022-C5C6-395C01E94E4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39" y="2790"/>
                  <a:ext cx="842" cy="8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152" h="3063">
                      <a:moveTo>
                        <a:pt x="1050" y="0"/>
                      </a:moveTo>
                      <a:lnTo>
                        <a:pt x="1017" y="12"/>
                      </a:lnTo>
                      <a:lnTo>
                        <a:pt x="983" y="25"/>
                      </a:lnTo>
                      <a:lnTo>
                        <a:pt x="949" y="39"/>
                      </a:lnTo>
                      <a:lnTo>
                        <a:pt x="916" y="54"/>
                      </a:lnTo>
                      <a:lnTo>
                        <a:pt x="884" y="70"/>
                      </a:lnTo>
                      <a:lnTo>
                        <a:pt x="851" y="86"/>
                      </a:lnTo>
                      <a:lnTo>
                        <a:pt x="818" y="103"/>
                      </a:lnTo>
                      <a:lnTo>
                        <a:pt x="787" y="121"/>
                      </a:lnTo>
                      <a:lnTo>
                        <a:pt x="755" y="140"/>
                      </a:lnTo>
                      <a:lnTo>
                        <a:pt x="725" y="159"/>
                      </a:lnTo>
                      <a:lnTo>
                        <a:pt x="695" y="179"/>
                      </a:lnTo>
                      <a:lnTo>
                        <a:pt x="664" y="200"/>
                      </a:lnTo>
                      <a:lnTo>
                        <a:pt x="635" y="221"/>
                      </a:lnTo>
                      <a:lnTo>
                        <a:pt x="606" y="243"/>
                      </a:lnTo>
                      <a:lnTo>
                        <a:pt x="578" y="266"/>
                      </a:lnTo>
                      <a:lnTo>
                        <a:pt x="550" y="289"/>
                      </a:lnTo>
                      <a:lnTo>
                        <a:pt x="523" y="313"/>
                      </a:lnTo>
                      <a:lnTo>
                        <a:pt x="496" y="338"/>
                      </a:lnTo>
                      <a:lnTo>
                        <a:pt x="469" y="364"/>
                      </a:lnTo>
                      <a:lnTo>
                        <a:pt x="444" y="389"/>
                      </a:lnTo>
                      <a:lnTo>
                        <a:pt x="419" y="415"/>
                      </a:lnTo>
                      <a:lnTo>
                        <a:pt x="395" y="443"/>
                      </a:lnTo>
                      <a:lnTo>
                        <a:pt x="371" y="470"/>
                      </a:lnTo>
                      <a:lnTo>
                        <a:pt x="348" y="498"/>
                      </a:lnTo>
                      <a:lnTo>
                        <a:pt x="326" y="527"/>
                      </a:lnTo>
                      <a:lnTo>
                        <a:pt x="304" y="556"/>
                      </a:lnTo>
                      <a:lnTo>
                        <a:pt x="283" y="585"/>
                      </a:lnTo>
                      <a:lnTo>
                        <a:pt x="262" y="616"/>
                      </a:lnTo>
                      <a:lnTo>
                        <a:pt x="243" y="646"/>
                      </a:lnTo>
                      <a:lnTo>
                        <a:pt x="223" y="677"/>
                      </a:lnTo>
                      <a:lnTo>
                        <a:pt x="206" y="708"/>
                      </a:lnTo>
                      <a:lnTo>
                        <a:pt x="188" y="740"/>
                      </a:lnTo>
                      <a:lnTo>
                        <a:pt x="171" y="772"/>
                      </a:lnTo>
                      <a:lnTo>
                        <a:pt x="154" y="805"/>
                      </a:lnTo>
                      <a:lnTo>
                        <a:pt x="139" y="838"/>
                      </a:lnTo>
                      <a:lnTo>
                        <a:pt x="125" y="871"/>
                      </a:lnTo>
                      <a:lnTo>
                        <a:pt x="111" y="905"/>
                      </a:lnTo>
                      <a:lnTo>
                        <a:pt x="98" y="939"/>
                      </a:lnTo>
                      <a:lnTo>
                        <a:pt x="86" y="973"/>
                      </a:lnTo>
                      <a:lnTo>
                        <a:pt x="74" y="1008"/>
                      </a:lnTo>
                      <a:lnTo>
                        <a:pt x="63" y="1043"/>
                      </a:lnTo>
                      <a:lnTo>
                        <a:pt x="54" y="1078"/>
                      </a:lnTo>
                      <a:lnTo>
                        <a:pt x="45" y="1113"/>
                      </a:lnTo>
                      <a:lnTo>
                        <a:pt x="37" y="1148"/>
                      </a:lnTo>
                      <a:lnTo>
                        <a:pt x="30" y="1184"/>
                      </a:lnTo>
                      <a:lnTo>
                        <a:pt x="23" y="1220"/>
                      </a:lnTo>
                      <a:lnTo>
                        <a:pt x="17" y="1255"/>
                      </a:lnTo>
                      <a:lnTo>
                        <a:pt x="12" y="1291"/>
                      </a:lnTo>
                      <a:lnTo>
                        <a:pt x="9" y="1327"/>
                      </a:lnTo>
                      <a:lnTo>
                        <a:pt x="5" y="1363"/>
                      </a:lnTo>
                      <a:lnTo>
                        <a:pt x="3" y="1400"/>
                      </a:lnTo>
                      <a:lnTo>
                        <a:pt x="0" y="1436"/>
                      </a:lnTo>
                      <a:lnTo>
                        <a:pt x="0" y="1473"/>
                      </a:lnTo>
                      <a:lnTo>
                        <a:pt x="0" y="1509"/>
                      </a:lnTo>
                      <a:lnTo>
                        <a:pt x="2" y="1545"/>
                      </a:lnTo>
                      <a:lnTo>
                        <a:pt x="3" y="1582"/>
                      </a:lnTo>
                      <a:lnTo>
                        <a:pt x="5" y="1618"/>
                      </a:lnTo>
                      <a:lnTo>
                        <a:pt x="9" y="1654"/>
                      </a:lnTo>
                      <a:lnTo>
                        <a:pt x="13" y="1690"/>
                      </a:lnTo>
                      <a:lnTo>
                        <a:pt x="18" y="1726"/>
                      </a:lnTo>
                      <a:lnTo>
                        <a:pt x="24" y="1762"/>
                      </a:lnTo>
                      <a:lnTo>
                        <a:pt x="31" y="1797"/>
                      </a:lnTo>
                      <a:lnTo>
                        <a:pt x="39" y="1834"/>
                      </a:lnTo>
                      <a:lnTo>
                        <a:pt x="47" y="1869"/>
                      </a:lnTo>
                      <a:lnTo>
                        <a:pt x="56" y="1904"/>
                      </a:lnTo>
                      <a:lnTo>
                        <a:pt x="66" y="1939"/>
                      </a:lnTo>
                      <a:lnTo>
                        <a:pt x="77" y="1974"/>
                      </a:lnTo>
                      <a:lnTo>
                        <a:pt x="89" y="2009"/>
                      </a:lnTo>
                      <a:lnTo>
                        <a:pt x="101" y="2042"/>
                      </a:lnTo>
                      <a:lnTo>
                        <a:pt x="115" y="2076"/>
                      </a:lnTo>
                      <a:lnTo>
                        <a:pt x="129" y="2110"/>
                      </a:lnTo>
                      <a:lnTo>
                        <a:pt x="143" y="2143"/>
                      </a:lnTo>
                      <a:lnTo>
                        <a:pt x="159" y="2175"/>
                      </a:lnTo>
                      <a:lnTo>
                        <a:pt x="174" y="2208"/>
                      </a:lnTo>
                      <a:lnTo>
                        <a:pt x="192" y="2241"/>
                      </a:lnTo>
                      <a:lnTo>
                        <a:pt x="209" y="2272"/>
                      </a:lnTo>
                      <a:lnTo>
                        <a:pt x="228" y="2304"/>
                      </a:lnTo>
                      <a:lnTo>
                        <a:pt x="248" y="2334"/>
                      </a:lnTo>
                      <a:lnTo>
                        <a:pt x="268" y="2364"/>
                      </a:lnTo>
                      <a:lnTo>
                        <a:pt x="287" y="2395"/>
                      </a:lnTo>
                      <a:lnTo>
                        <a:pt x="308" y="2424"/>
                      </a:lnTo>
                      <a:lnTo>
                        <a:pt x="331" y="2453"/>
                      </a:lnTo>
                      <a:lnTo>
                        <a:pt x="354" y="2482"/>
                      </a:lnTo>
                      <a:lnTo>
                        <a:pt x="377" y="2510"/>
                      </a:lnTo>
                      <a:lnTo>
                        <a:pt x="401" y="2537"/>
                      </a:lnTo>
                      <a:lnTo>
                        <a:pt x="425" y="2564"/>
                      </a:lnTo>
                      <a:lnTo>
                        <a:pt x="451" y="2591"/>
                      </a:lnTo>
                      <a:lnTo>
                        <a:pt x="476" y="2616"/>
                      </a:lnTo>
                      <a:lnTo>
                        <a:pt x="502" y="2641"/>
                      </a:lnTo>
                      <a:lnTo>
                        <a:pt x="529" y="2665"/>
                      </a:lnTo>
                      <a:lnTo>
                        <a:pt x="557" y="2689"/>
                      </a:lnTo>
                      <a:lnTo>
                        <a:pt x="585" y="2712"/>
                      </a:lnTo>
                      <a:lnTo>
                        <a:pt x="613" y="2735"/>
                      </a:lnTo>
                      <a:lnTo>
                        <a:pt x="642" y="2756"/>
                      </a:lnTo>
                      <a:lnTo>
                        <a:pt x="671" y="2779"/>
                      </a:lnTo>
                      <a:lnTo>
                        <a:pt x="702" y="2798"/>
                      </a:lnTo>
                      <a:lnTo>
                        <a:pt x="732" y="2818"/>
                      </a:lnTo>
                      <a:lnTo>
                        <a:pt x="763" y="2838"/>
                      </a:lnTo>
                      <a:lnTo>
                        <a:pt x="795" y="2856"/>
                      </a:lnTo>
                      <a:lnTo>
                        <a:pt x="826" y="2873"/>
                      </a:lnTo>
                      <a:lnTo>
                        <a:pt x="858" y="2891"/>
                      </a:lnTo>
                      <a:lnTo>
                        <a:pt x="891" y="2907"/>
                      </a:lnTo>
                      <a:lnTo>
                        <a:pt x="923" y="2922"/>
                      </a:lnTo>
                      <a:lnTo>
                        <a:pt x="957" y="2937"/>
                      </a:lnTo>
                      <a:lnTo>
                        <a:pt x="991" y="2951"/>
                      </a:lnTo>
                      <a:lnTo>
                        <a:pt x="1025" y="2964"/>
                      </a:lnTo>
                      <a:lnTo>
                        <a:pt x="1059" y="2976"/>
                      </a:lnTo>
                      <a:lnTo>
                        <a:pt x="1094" y="2987"/>
                      </a:lnTo>
                      <a:lnTo>
                        <a:pt x="1127" y="2998"/>
                      </a:lnTo>
                      <a:lnTo>
                        <a:pt x="1162" y="3008"/>
                      </a:lnTo>
                      <a:lnTo>
                        <a:pt x="1197" y="3018"/>
                      </a:lnTo>
                      <a:lnTo>
                        <a:pt x="1234" y="3026"/>
                      </a:lnTo>
                      <a:lnTo>
                        <a:pt x="1269" y="3033"/>
                      </a:lnTo>
                      <a:lnTo>
                        <a:pt x="1305" y="3040"/>
                      </a:lnTo>
                      <a:lnTo>
                        <a:pt x="1341" y="3046"/>
                      </a:lnTo>
                      <a:lnTo>
                        <a:pt x="1376" y="3050"/>
                      </a:lnTo>
                      <a:lnTo>
                        <a:pt x="1412" y="3055"/>
                      </a:lnTo>
                      <a:lnTo>
                        <a:pt x="1448" y="3059"/>
                      </a:lnTo>
                      <a:lnTo>
                        <a:pt x="1484" y="3061"/>
                      </a:lnTo>
                      <a:lnTo>
                        <a:pt x="1522" y="3062"/>
                      </a:lnTo>
                      <a:lnTo>
                        <a:pt x="1558" y="3063"/>
                      </a:lnTo>
                      <a:lnTo>
                        <a:pt x="1594" y="3063"/>
                      </a:lnTo>
                      <a:lnTo>
                        <a:pt x="1630" y="3062"/>
                      </a:lnTo>
                      <a:lnTo>
                        <a:pt x="1666" y="3061"/>
                      </a:lnTo>
                      <a:lnTo>
                        <a:pt x="1703" y="3059"/>
                      </a:lnTo>
                      <a:lnTo>
                        <a:pt x="1739" y="3055"/>
                      </a:lnTo>
                      <a:lnTo>
                        <a:pt x="1775" y="3050"/>
                      </a:lnTo>
                      <a:lnTo>
                        <a:pt x="1811" y="3046"/>
                      </a:lnTo>
                      <a:lnTo>
                        <a:pt x="1847" y="3040"/>
                      </a:lnTo>
                      <a:lnTo>
                        <a:pt x="1882" y="3033"/>
                      </a:lnTo>
                      <a:lnTo>
                        <a:pt x="1918" y="3026"/>
                      </a:lnTo>
                      <a:lnTo>
                        <a:pt x="1953" y="3018"/>
                      </a:lnTo>
                      <a:lnTo>
                        <a:pt x="1988" y="3008"/>
                      </a:lnTo>
                      <a:lnTo>
                        <a:pt x="2023" y="2998"/>
                      </a:lnTo>
                      <a:lnTo>
                        <a:pt x="2058" y="2987"/>
                      </a:lnTo>
                      <a:lnTo>
                        <a:pt x="2092" y="2976"/>
                      </a:lnTo>
                      <a:lnTo>
                        <a:pt x="2127" y="2964"/>
                      </a:lnTo>
                      <a:lnTo>
                        <a:pt x="2161" y="2951"/>
                      </a:lnTo>
                      <a:lnTo>
                        <a:pt x="2195" y="2937"/>
                      </a:lnTo>
                      <a:lnTo>
                        <a:pt x="2228" y="2922"/>
                      </a:lnTo>
                      <a:lnTo>
                        <a:pt x="2260" y="2907"/>
                      </a:lnTo>
                      <a:lnTo>
                        <a:pt x="2293" y="2891"/>
                      </a:lnTo>
                      <a:lnTo>
                        <a:pt x="2326" y="2873"/>
                      </a:lnTo>
                      <a:lnTo>
                        <a:pt x="2357" y="2856"/>
                      </a:lnTo>
                      <a:lnTo>
                        <a:pt x="2389" y="2838"/>
                      </a:lnTo>
                      <a:lnTo>
                        <a:pt x="2419" y="2818"/>
                      </a:lnTo>
                      <a:lnTo>
                        <a:pt x="2449" y="2798"/>
                      </a:lnTo>
                      <a:lnTo>
                        <a:pt x="2480" y="2779"/>
                      </a:lnTo>
                      <a:lnTo>
                        <a:pt x="2509" y="2756"/>
                      </a:lnTo>
                      <a:lnTo>
                        <a:pt x="2538" y="2735"/>
                      </a:lnTo>
                      <a:lnTo>
                        <a:pt x="2567" y="2712"/>
                      </a:lnTo>
                      <a:lnTo>
                        <a:pt x="2595" y="2689"/>
                      </a:lnTo>
                      <a:lnTo>
                        <a:pt x="2622" y="2665"/>
                      </a:lnTo>
                      <a:lnTo>
                        <a:pt x="2649" y="2641"/>
                      </a:lnTo>
                      <a:lnTo>
                        <a:pt x="2676" y="2616"/>
                      </a:lnTo>
                      <a:lnTo>
                        <a:pt x="2701" y="2591"/>
                      </a:lnTo>
                      <a:lnTo>
                        <a:pt x="2726" y="2564"/>
                      </a:lnTo>
                      <a:lnTo>
                        <a:pt x="2750" y="2537"/>
                      </a:lnTo>
                      <a:lnTo>
                        <a:pt x="2775" y="2510"/>
                      </a:lnTo>
                      <a:lnTo>
                        <a:pt x="2798" y="2482"/>
                      </a:lnTo>
                      <a:lnTo>
                        <a:pt x="2820" y="2453"/>
                      </a:lnTo>
                      <a:lnTo>
                        <a:pt x="2842" y="2424"/>
                      </a:lnTo>
                      <a:lnTo>
                        <a:pt x="2863" y="2395"/>
                      </a:lnTo>
                      <a:lnTo>
                        <a:pt x="2884" y="2364"/>
                      </a:lnTo>
                      <a:lnTo>
                        <a:pt x="2904" y="2334"/>
                      </a:lnTo>
                      <a:lnTo>
                        <a:pt x="2923" y="2304"/>
                      </a:lnTo>
                      <a:lnTo>
                        <a:pt x="2942" y="2272"/>
                      </a:lnTo>
                      <a:lnTo>
                        <a:pt x="2959" y="2241"/>
                      </a:lnTo>
                      <a:lnTo>
                        <a:pt x="2977" y="2208"/>
                      </a:lnTo>
                      <a:lnTo>
                        <a:pt x="2993" y="2175"/>
                      </a:lnTo>
                      <a:lnTo>
                        <a:pt x="3008" y="2143"/>
                      </a:lnTo>
                      <a:lnTo>
                        <a:pt x="3023" y="2110"/>
                      </a:lnTo>
                      <a:lnTo>
                        <a:pt x="3037" y="2076"/>
                      </a:lnTo>
                      <a:lnTo>
                        <a:pt x="3050" y="2042"/>
                      </a:lnTo>
                      <a:lnTo>
                        <a:pt x="3063" y="2009"/>
                      </a:lnTo>
                      <a:lnTo>
                        <a:pt x="3075" y="1974"/>
                      </a:lnTo>
                      <a:lnTo>
                        <a:pt x="3085" y="1939"/>
                      </a:lnTo>
                      <a:lnTo>
                        <a:pt x="3096" y="1904"/>
                      </a:lnTo>
                      <a:lnTo>
                        <a:pt x="3104" y="1869"/>
                      </a:lnTo>
                      <a:lnTo>
                        <a:pt x="3113" y="1834"/>
                      </a:lnTo>
                      <a:lnTo>
                        <a:pt x="3120" y="1797"/>
                      </a:lnTo>
                      <a:lnTo>
                        <a:pt x="3127" y="1762"/>
                      </a:lnTo>
                      <a:lnTo>
                        <a:pt x="3133" y="1726"/>
                      </a:lnTo>
                      <a:lnTo>
                        <a:pt x="3138" y="1690"/>
                      </a:lnTo>
                      <a:lnTo>
                        <a:pt x="3142" y="1654"/>
                      </a:lnTo>
                      <a:lnTo>
                        <a:pt x="3146" y="1618"/>
                      </a:lnTo>
                      <a:lnTo>
                        <a:pt x="3148" y="1582"/>
                      </a:lnTo>
                      <a:lnTo>
                        <a:pt x="3150" y="1545"/>
                      </a:lnTo>
                      <a:lnTo>
                        <a:pt x="3152" y="1509"/>
                      </a:lnTo>
                      <a:lnTo>
                        <a:pt x="3152" y="1473"/>
                      </a:lnTo>
                      <a:lnTo>
                        <a:pt x="3150" y="1436"/>
                      </a:lnTo>
                      <a:lnTo>
                        <a:pt x="3149" y="1400"/>
                      </a:lnTo>
                      <a:lnTo>
                        <a:pt x="3147" y="1363"/>
                      </a:lnTo>
                      <a:lnTo>
                        <a:pt x="3143" y="1327"/>
                      </a:lnTo>
                      <a:lnTo>
                        <a:pt x="3139" y="1291"/>
                      </a:lnTo>
                      <a:lnTo>
                        <a:pt x="3134" y="1255"/>
                      </a:lnTo>
                      <a:lnTo>
                        <a:pt x="3128" y="1220"/>
                      </a:lnTo>
                      <a:lnTo>
                        <a:pt x="3122" y="1184"/>
                      </a:lnTo>
                      <a:lnTo>
                        <a:pt x="3114" y="1148"/>
                      </a:lnTo>
                      <a:lnTo>
                        <a:pt x="3106" y="1113"/>
                      </a:lnTo>
                      <a:lnTo>
                        <a:pt x="3098" y="1078"/>
                      </a:lnTo>
                      <a:lnTo>
                        <a:pt x="3087" y="1043"/>
                      </a:lnTo>
                      <a:lnTo>
                        <a:pt x="3077" y="1008"/>
                      </a:lnTo>
                      <a:lnTo>
                        <a:pt x="3065" y="973"/>
                      </a:lnTo>
                      <a:lnTo>
                        <a:pt x="3054" y="939"/>
                      </a:lnTo>
                      <a:lnTo>
                        <a:pt x="3041" y="905"/>
                      </a:lnTo>
                      <a:lnTo>
                        <a:pt x="3027" y="871"/>
                      </a:lnTo>
                      <a:lnTo>
                        <a:pt x="3012" y="838"/>
                      </a:lnTo>
                      <a:lnTo>
                        <a:pt x="2996" y="805"/>
                      </a:lnTo>
                      <a:lnTo>
                        <a:pt x="2980" y="772"/>
                      </a:lnTo>
                      <a:lnTo>
                        <a:pt x="2964" y="740"/>
                      </a:lnTo>
                      <a:lnTo>
                        <a:pt x="2946" y="708"/>
                      </a:lnTo>
                      <a:lnTo>
                        <a:pt x="2928" y="677"/>
                      </a:lnTo>
                      <a:lnTo>
                        <a:pt x="2909" y="646"/>
                      </a:lnTo>
                      <a:lnTo>
                        <a:pt x="2889" y="616"/>
                      </a:lnTo>
                      <a:lnTo>
                        <a:pt x="2868" y="585"/>
                      </a:lnTo>
                      <a:lnTo>
                        <a:pt x="2847" y="556"/>
                      </a:lnTo>
                      <a:lnTo>
                        <a:pt x="2826" y="527"/>
                      </a:lnTo>
                      <a:lnTo>
                        <a:pt x="2803" y="498"/>
                      </a:lnTo>
                      <a:lnTo>
                        <a:pt x="2781" y="470"/>
                      </a:lnTo>
                      <a:lnTo>
                        <a:pt x="2756" y="443"/>
                      </a:lnTo>
                      <a:lnTo>
                        <a:pt x="2732" y="415"/>
                      </a:lnTo>
                      <a:lnTo>
                        <a:pt x="2707" y="389"/>
                      </a:lnTo>
                      <a:lnTo>
                        <a:pt x="2681" y="364"/>
                      </a:lnTo>
                      <a:lnTo>
                        <a:pt x="2656" y="338"/>
                      </a:lnTo>
                      <a:lnTo>
                        <a:pt x="2629" y="313"/>
                      </a:lnTo>
                      <a:lnTo>
                        <a:pt x="2601" y="289"/>
                      </a:lnTo>
                      <a:lnTo>
                        <a:pt x="2573" y="266"/>
                      </a:lnTo>
                      <a:lnTo>
                        <a:pt x="2545" y="243"/>
                      </a:lnTo>
                      <a:lnTo>
                        <a:pt x="2516" y="221"/>
                      </a:lnTo>
                      <a:lnTo>
                        <a:pt x="2487" y="200"/>
                      </a:lnTo>
                      <a:lnTo>
                        <a:pt x="2457" y="179"/>
                      </a:lnTo>
                      <a:lnTo>
                        <a:pt x="2427" y="159"/>
                      </a:lnTo>
                      <a:lnTo>
                        <a:pt x="2396" y="140"/>
                      </a:lnTo>
                      <a:lnTo>
                        <a:pt x="2364" y="121"/>
                      </a:lnTo>
                      <a:lnTo>
                        <a:pt x="2333" y="103"/>
                      </a:lnTo>
                      <a:lnTo>
                        <a:pt x="2301" y="86"/>
                      </a:lnTo>
                      <a:lnTo>
                        <a:pt x="2268" y="70"/>
                      </a:lnTo>
                      <a:lnTo>
                        <a:pt x="2236" y="54"/>
                      </a:lnTo>
                      <a:lnTo>
                        <a:pt x="2202" y="39"/>
                      </a:lnTo>
                      <a:lnTo>
                        <a:pt x="2169" y="25"/>
                      </a:lnTo>
                      <a:lnTo>
                        <a:pt x="2135" y="12"/>
                      </a:lnTo>
                      <a:lnTo>
                        <a:pt x="2100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>
                      <a:alpha val="100000"/>
                    </a:srgbClr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直接连接符 149">
                  <a:extLst>
                    <a:ext uri="{FF2B5EF4-FFF2-40B4-BE49-F238E27FC236}">
                      <a16:creationId xmlns:a16="http://schemas.microsoft.com/office/drawing/2014/main" id="{6A5450CB-4923-80C7-0B8D-1FA68CEA78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319" y="2689"/>
                  <a:ext cx="0" cy="10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直接连接符 150">
                  <a:extLst>
                    <a:ext uri="{FF2B5EF4-FFF2-40B4-BE49-F238E27FC236}">
                      <a16:creationId xmlns:a16="http://schemas.microsoft.com/office/drawing/2014/main" id="{9A4FFA80-D41C-0447-0078-C641147155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99" y="2689"/>
                  <a:ext cx="0" cy="10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" name="直接连接符 151">
                  <a:extLst>
                    <a:ext uri="{FF2B5EF4-FFF2-40B4-BE49-F238E27FC236}">
                      <a16:creationId xmlns:a16="http://schemas.microsoft.com/office/drawing/2014/main" id="{043852E6-7366-06AE-5341-3BD864DC27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9" y="2689"/>
                  <a:ext cx="280" cy="2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37" name="直接连接符 136">
              <a:extLst>
                <a:ext uri="{FF2B5EF4-FFF2-40B4-BE49-F238E27FC236}">
                  <a16:creationId xmlns:a16="http://schemas.microsoft.com/office/drawing/2014/main" id="{092D6AB3-0C3E-DDE3-585F-3AEC3D3455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5" y="2990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任意多边形 305439">
              <a:extLst>
                <a:ext uri="{FF2B5EF4-FFF2-40B4-BE49-F238E27FC236}">
                  <a16:creationId xmlns:a16="http://schemas.microsoft.com/office/drawing/2014/main" id="{E7F088E3-4623-AEF7-6130-0B39BA13C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1" y="3571"/>
              <a:ext cx="83" cy="73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277" y="0"/>
                  </a:moveTo>
                  <a:lnTo>
                    <a:pt x="367" y="108"/>
                  </a:lnTo>
                  <a:lnTo>
                    <a:pt x="0" y="323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任意多边形 305440">
              <a:extLst>
                <a:ext uri="{FF2B5EF4-FFF2-40B4-BE49-F238E27FC236}">
                  <a16:creationId xmlns:a16="http://schemas.microsoft.com/office/drawing/2014/main" id="{8B6B7C1F-E8E9-B910-16F1-C054EACCEA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8" y="3185"/>
              <a:ext cx="83" cy="73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0" y="215"/>
                  </a:moveTo>
                  <a:lnTo>
                    <a:pt x="90" y="323"/>
                  </a:lnTo>
                  <a:lnTo>
                    <a:pt x="367" y="0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直接连接符 139">
              <a:extLst>
                <a:ext uri="{FF2B5EF4-FFF2-40B4-BE49-F238E27FC236}">
                  <a16:creationId xmlns:a16="http://schemas.microsoft.com/office/drawing/2014/main" id="{4E53034F-467A-B6D0-8850-8041951237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1" y="3185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979BE2E1-BA97-416E-465D-2E2F727BAB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1" y="3644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2389F953-B993-BA9A-F0B5-E0114F1BED6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84" y="3246"/>
              <a:ext cx="404" cy="3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任意多边形 305445">
              <a:extLst>
                <a:ext uri="{FF2B5EF4-FFF2-40B4-BE49-F238E27FC236}">
                  <a16:creationId xmlns:a16="http://schemas.microsoft.com/office/drawing/2014/main" id="{44030EE9-4AFC-DB7A-4FDB-41C02788DA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1" y="3570"/>
              <a:ext cx="83" cy="74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277" y="0"/>
                  </a:moveTo>
                  <a:lnTo>
                    <a:pt x="367" y="108"/>
                  </a:lnTo>
                  <a:lnTo>
                    <a:pt x="0" y="323"/>
                  </a:lnTo>
                  <a:lnTo>
                    <a:pt x="27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任意多边形 305446">
              <a:extLst>
                <a:ext uri="{FF2B5EF4-FFF2-40B4-BE49-F238E27FC236}">
                  <a16:creationId xmlns:a16="http://schemas.microsoft.com/office/drawing/2014/main" id="{7843062D-E93E-A424-3DA9-D70DCF1CCE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8" y="3185"/>
              <a:ext cx="83" cy="73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0" y="215"/>
                  </a:moveTo>
                  <a:lnTo>
                    <a:pt x="90" y="323"/>
                  </a:lnTo>
                  <a:lnTo>
                    <a:pt x="367" y="0"/>
                  </a:lnTo>
                  <a:lnTo>
                    <a:pt x="0" y="21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文本框 144">
              <a:extLst>
                <a:ext uri="{FF2B5EF4-FFF2-40B4-BE49-F238E27FC236}">
                  <a16:creationId xmlns:a16="http://schemas.microsoft.com/office/drawing/2014/main" id="{BC87D9A7-A39B-8989-3FA9-FAA4C3EEBC73}"/>
                </a:ext>
              </a:extLst>
            </p:cNvPr>
            <p:cNvSpPr txBox="1">
              <a:spLocks noChangeAspect="1"/>
            </p:cNvSpPr>
            <p:nvPr/>
          </p:nvSpPr>
          <p:spPr>
            <a:xfrm rot="-2751794">
              <a:off x="1885" y="3207"/>
              <a:ext cx="405" cy="40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Φ40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1800" b="0" i="1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171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车削螺纹">
            <a:extLst>
              <a:ext uri="{FF2B5EF4-FFF2-40B4-BE49-F238E27FC236}">
                <a16:creationId xmlns:a16="http://schemas.microsoft.com/office/drawing/2014/main" id="{BF41CAB1-D3CC-396F-C38B-A75E9877D620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DFBFC"/>
              </a:clrFrom>
              <a:clrTo>
                <a:srgbClr val="FDFB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76300" y="2927465"/>
            <a:ext cx="7391400" cy="31464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5A68CC1B-1191-BF79-72DF-28E488059F45}"/>
              </a:ext>
            </a:extLst>
          </p:cNvPr>
          <p:cNvSpPr txBox="1"/>
          <p:nvPr/>
        </p:nvSpPr>
        <p:spPr>
          <a:xfrm>
            <a:off x="3475831" y="3540670"/>
            <a:ext cx="1733167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</a:rPr>
              <a:t>工件旋转方向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F88EC06B-B0FF-C18E-1257-AA450E98CA92}"/>
              </a:ext>
            </a:extLst>
          </p:cNvPr>
          <p:cNvSpPr txBox="1"/>
          <p:nvPr/>
        </p:nvSpPr>
        <p:spPr>
          <a:xfrm>
            <a:off x="5016450" y="5021321"/>
            <a:ext cx="1723549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车刀移动方向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58C2B2DD-BD77-1CE7-6C8B-3F7AD77069AE}"/>
              </a:ext>
            </a:extLst>
          </p:cNvPr>
          <p:cNvSpPr txBox="1"/>
          <p:nvPr/>
        </p:nvSpPr>
        <p:spPr>
          <a:xfrm>
            <a:off x="1237210" y="157683"/>
            <a:ext cx="1723549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车削外螺纹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4FE47F3-6912-7207-CD8D-E904B5ED7FA0}"/>
              </a:ext>
            </a:extLst>
          </p:cNvPr>
          <p:cNvSpPr txBox="1"/>
          <p:nvPr/>
        </p:nvSpPr>
        <p:spPr>
          <a:xfrm>
            <a:off x="3796506" y="6218702"/>
            <a:ext cx="2071638" cy="461665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</a:rPr>
              <a:t>螺纹加工示例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0E5E36B9-AB2A-DD00-4F9C-0CC03D21B964}"/>
              </a:ext>
            </a:extLst>
          </p:cNvPr>
          <p:cNvSpPr txBox="1"/>
          <p:nvPr/>
        </p:nvSpPr>
        <p:spPr>
          <a:xfrm>
            <a:off x="6006632" y="157683"/>
            <a:ext cx="1724025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车削内螺纹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1577850-BC9E-3D0C-BA98-F67508AC3CF4}"/>
              </a:ext>
            </a:extLst>
          </p:cNvPr>
          <p:cNvGrpSpPr/>
          <p:nvPr/>
        </p:nvGrpSpPr>
        <p:grpSpPr>
          <a:xfrm>
            <a:off x="5324475" y="3184525"/>
            <a:ext cx="958850" cy="854075"/>
            <a:chOff x="3354" y="2006"/>
            <a:chExt cx="604" cy="538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534C97B1-578C-8F37-5BEC-04FF0D236989}"/>
                </a:ext>
              </a:extLst>
            </p:cNvPr>
            <p:cNvSpPr txBox="1"/>
            <p:nvPr/>
          </p:nvSpPr>
          <p:spPr>
            <a:xfrm>
              <a:off x="3354" y="2006"/>
              <a:ext cx="604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</a:rPr>
                <a:t>外螺纹</a:t>
              </a: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07458B32-2739-E162-ADA0-F908E9DEAC31}"/>
                </a:ext>
              </a:extLst>
            </p:cNvPr>
            <p:cNvSpPr/>
            <p:nvPr/>
          </p:nvSpPr>
          <p:spPr>
            <a:xfrm flipV="1">
              <a:off x="3408" y="2256"/>
              <a:ext cx="240" cy="288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3" name="图片 12">
            <a:hlinkClick r:id="rId3" action="ppaction://hlinkfile"/>
            <a:extLst>
              <a:ext uri="{FF2B5EF4-FFF2-40B4-BE49-F238E27FC236}">
                <a16:creationId xmlns:a16="http://schemas.microsoft.com/office/drawing/2014/main" id="{954C70A6-E15A-C663-EF17-B111DF2CF8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300" y="676796"/>
            <a:ext cx="2847079" cy="2292295"/>
          </a:xfrm>
          <a:prstGeom prst="rect">
            <a:avLst/>
          </a:prstGeom>
        </p:spPr>
      </p:pic>
      <p:pic>
        <p:nvPicPr>
          <p:cNvPr id="14" name="图片 13">
            <a:hlinkClick r:id="rId5" action="ppaction://hlinkfile"/>
            <a:extLst>
              <a:ext uri="{FF2B5EF4-FFF2-40B4-BE49-F238E27FC236}">
                <a16:creationId xmlns:a16="http://schemas.microsoft.com/office/drawing/2014/main" id="{68B9D205-CFBC-1207-1B1E-C7A6B7B8680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45106" y="676795"/>
            <a:ext cx="2847079" cy="22922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4669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 animBg="1"/>
      <p:bldP spid="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19AB1F89-2213-0CDC-91A8-016D3A2F5736}"/>
              </a:ext>
            </a:extLst>
          </p:cNvPr>
          <p:cNvGrpSpPr/>
          <p:nvPr/>
        </p:nvGrpSpPr>
        <p:grpSpPr>
          <a:xfrm>
            <a:off x="2019169" y="1173733"/>
            <a:ext cx="2447850" cy="1108918"/>
            <a:chOff x="1008" y="645"/>
            <a:chExt cx="1571" cy="838"/>
          </a:xfrm>
        </p:grpSpPr>
        <p:sp>
          <p:nvSpPr>
            <p:cNvPr id="5" name="直接连接符 4">
              <a:extLst>
                <a:ext uri="{FF2B5EF4-FFF2-40B4-BE49-F238E27FC236}">
                  <a16:creationId xmlns:a16="http://schemas.microsoft.com/office/drawing/2014/main" id="{247B0C1E-FC6B-170D-015E-F3B1DC9BAD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4" y="645"/>
              <a:ext cx="2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5B8FEA4D-A67E-538C-D7DB-D9704A3FBA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4" y="1481"/>
              <a:ext cx="2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3E0EA9A7-18CE-B312-DF3E-191668558988}"/>
                </a:ext>
              </a:extLst>
            </p:cNvPr>
            <p:cNvSpPr/>
            <p:nvPr/>
          </p:nvSpPr>
          <p:spPr>
            <a:xfrm>
              <a:off x="2411" y="702"/>
              <a:ext cx="0" cy="724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0A514F6C-BC32-65EB-06EF-DE889AEA1AC6}"/>
                </a:ext>
              </a:extLst>
            </p:cNvPr>
            <p:cNvSpPr/>
            <p:nvPr/>
          </p:nvSpPr>
          <p:spPr>
            <a:xfrm>
              <a:off x="2354" y="645"/>
              <a:ext cx="0" cy="836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任意多边形 306182">
              <a:extLst>
                <a:ext uri="{FF2B5EF4-FFF2-40B4-BE49-F238E27FC236}">
                  <a16:creationId xmlns:a16="http://schemas.microsoft.com/office/drawing/2014/main" id="{3ADAD0E5-584F-1D9A-EEEE-A92AE7A24B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4" y="645"/>
              <a:ext cx="54" cy="836"/>
            </a:xfrm>
            <a:custGeom>
              <a:avLst/>
              <a:gdLst/>
              <a:ahLst/>
              <a:cxnLst/>
              <a:rect l="0" t="0" r="0" b="0"/>
              <a:pathLst>
                <a:path w="171" h="2681">
                  <a:moveTo>
                    <a:pt x="4" y="0"/>
                  </a:moveTo>
                  <a:lnTo>
                    <a:pt x="18" y="35"/>
                  </a:lnTo>
                  <a:lnTo>
                    <a:pt x="31" y="70"/>
                  </a:lnTo>
                  <a:lnTo>
                    <a:pt x="44" y="106"/>
                  </a:lnTo>
                  <a:lnTo>
                    <a:pt x="56" y="141"/>
                  </a:lnTo>
                  <a:lnTo>
                    <a:pt x="68" y="177"/>
                  </a:lnTo>
                  <a:lnTo>
                    <a:pt x="80" y="214"/>
                  </a:lnTo>
                  <a:lnTo>
                    <a:pt x="91" y="250"/>
                  </a:lnTo>
                  <a:lnTo>
                    <a:pt x="102" y="286"/>
                  </a:lnTo>
                  <a:lnTo>
                    <a:pt x="111" y="323"/>
                  </a:lnTo>
                  <a:lnTo>
                    <a:pt x="121" y="359"/>
                  </a:lnTo>
                  <a:lnTo>
                    <a:pt x="130" y="397"/>
                  </a:lnTo>
                  <a:lnTo>
                    <a:pt x="137" y="433"/>
                  </a:lnTo>
                  <a:lnTo>
                    <a:pt x="145" y="470"/>
                  </a:lnTo>
                  <a:lnTo>
                    <a:pt x="151" y="508"/>
                  </a:lnTo>
                  <a:lnTo>
                    <a:pt x="157" y="544"/>
                  </a:lnTo>
                  <a:lnTo>
                    <a:pt x="161" y="581"/>
                  </a:lnTo>
                  <a:lnTo>
                    <a:pt x="165" y="618"/>
                  </a:lnTo>
                  <a:lnTo>
                    <a:pt x="167" y="656"/>
                  </a:lnTo>
                  <a:lnTo>
                    <a:pt x="170" y="693"/>
                  </a:lnTo>
                  <a:lnTo>
                    <a:pt x="171" y="729"/>
                  </a:lnTo>
                  <a:lnTo>
                    <a:pt x="170" y="782"/>
                  </a:lnTo>
                  <a:lnTo>
                    <a:pt x="166" y="834"/>
                  </a:lnTo>
                  <a:lnTo>
                    <a:pt x="163" y="887"/>
                  </a:lnTo>
                  <a:lnTo>
                    <a:pt x="156" y="939"/>
                  </a:lnTo>
                  <a:lnTo>
                    <a:pt x="149" y="991"/>
                  </a:lnTo>
                  <a:lnTo>
                    <a:pt x="139" y="1043"/>
                  </a:lnTo>
                  <a:lnTo>
                    <a:pt x="130" y="1094"/>
                  </a:lnTo>
                  <a:lnTo>
                    <a:pt x="119" y="1147"/>
                  </a:lnTo>
                  <a:lnTo>
                    <a:pt x="109" y="1199"/>
                  </a:lnTo>
                  <a:lnTo>
                    <a:pt x="97" y="1251"/>
                  </a:lnTo>
                  <a:lnTo>
                    <a:pt x="86" y="1303"/>
                  </a:lnTo>
                  <a:lnTo>
                    <a:pt x="74" y="1355"/>
                  </a:lnTo>
                  <a:lnTo>
                    <a:pt x="62" y="1407"/>
                  </a:lnTo>
                  <a:lnTo>
                    <a:pt x="51" y="1460"/>
                  </a:lnTo>
                  <a:lnTo>
                    <a:pt x="40" y="1511"/>
                  </a:lnTo>
                  <a:lnTo>
                    <a:pt x="31" y="1563"/>
                  </a:lnTo>
                  <a:lnTo>
                    <a:pt x="23" y="1616"/>
                  </a:lnTo>
                  <a:lnTo>
                    <a:pt x="14" y="1668"/>
                  </a:lnTo>
                  <a:lnTo>
                    <a:pt x="9" y="1721"/>
                  </a:lnTo>
                  <a:lnTo>
                    <a:pt x="4" y="1773"/>
                  </a:lnTo>
                  <a:lnTo>
                    <a:pt x="3" y="1791"/>
                  </a:lnTo>
                  <a:lnTo>
                    <a:pt x="2" y="1810"/>
                  </a:lnTo>
                  <a:lnTo>
                    <a:pt x="2" y="1827"/>
                  </a:lnTo>
                  <a:lnTo>
                    <a:pt x="0" y="1846"/>
                  </a:lnTo>
                  <a:lnTo>
                    <a:pt x="0" y="1863"/>
                  </a:lnTo>
                  <a:lnTo>
                    <a:pt x="0" y="1882"/>
                  </a:lnTo>
                  <a:lnTo>
                    <a:pt x="0" y="1899"/>
                  </a:lnTo>
                  <a:lnTo>
                    <a:pt x="0" y="1918"/>
                  </a:lnTo>
                  <a:lnTo>
                    <a:pt x="0" y="1936"/>
                  </a:lnTo>
                  <a:lnTo>
                    <a:pt x="0" y="1954"/>
                  </a:lnTo>
                  <a:lnTo>
                    <a:pt x="0" y="1972"/>
                  </a:lnTo>
                  <a:lnTo>
                    <a:pt x="0" y="1990"/>
                  </a:lnTo>
                  <a:lnTo>
                    <a:pt x="2" y="2008"/>
                  </a:lnTo>
                  <a:lnTo>
                    <a:pt x="2" y="2027"/>
                  </a:lnTo>
                  <a:lnTo>
                    <a:pt x="2" y="2045"/>
                  </a:lnTo>
                  <a:lnTo>
                    <a:pt x="3" y="2063"/>
                  </a:lnTo>
                  <a:lnTo>
                    <a:pt x="3" y="2081"/>
                  </a:lnTo>
                  <a:lnTo>
                    <a:pt x="4" y="2099"/>
                  </a:lnTo>
                  <a:lnTo>
                    <a:pt x="4" y="2118"/>
                  </a:lnTo>
                  <a:lnTo>
                    <a:pt x="4" y="2135"/>
                  </a:lnTo>
                  <a:lnTo>
                    <a:pt x="5" y="2163"/>
                  </a:lnTo>
                  <a:lnTo>
                    <a:pt x="5" y="2190"/>
                  </a:lnTo>
                  <a:lnTo>
                    <a:pt x="5" y="2217"/>
                  </a:lnTo>
                  <a:lnTo>
                    <a:pt x="5" y="2245"/>
                  </a:lnTo>
                  <a:lnTo>
                    <a:pt x="6" y="2272"/>
                  </a:lnTo>
                  <a:lnTo>
                    <a:pt x="6" y="2300"/>
                  </a:lnTo>
                  <a:lnTo>
                    <a:pt x="6" y="2326"/>
                  </a:lnTo>
                  <a:lnTo>
                    <a:pt x="6" y="2353"/>
                  </a:lnTo>
                  <a:lnTo>
                    <a:pt x="6" y="2381"/>
                  </a:lnTo>
                  <a:lnTo>
                    <a:pt x="5" y="2408"/>
                  </a:lnTo>
                  <a:lnTo>
                    <a:pt x="5" y="2436"/>
                  </a:lnTo>
                  <a:lnTo>
                    <a:pt x="5" y="2463"/>
                  </a:lnTo>
                  <a:lnTo>
                    <a:pt x="5" y="2490"/>
                  </a:lnTo>
                  <a:lnTo>
                    <a:pt x="5" y="2518"/>
                  </a:lnTo>
                  <a:lnTo>
                    <a:pt x="5" y="2545"/>
                  </a:lnTo>
                  <a:lnTo>
                    <a:pt x="5" y="2573"/>
                  </a:lnTo>
                  <a:lnTo>
                    <a:pt x="4" y="2599"/>
                  </a:lnTo>
                  <a:lnTo>
                    <a:pt x="4" y="2626"/>
                  </a:lnTo>
                  <a:lnTo>
                    <a:pt x="4" y="2654"/>
                  </a:lnTo>
                  <a:lnTo>
                    <a:pt x="4" y="2681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0EA7968C-A934-1D77-59DF-C7B94CE6226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54" y="1426"/>
              <a:ext cx="57" cy="55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B4D52B12-B7D8-1EDD-4209-62E19B8913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6" y="1481"/>
              <a:ext cx="1178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FADC5923-5180-2D6F-D1C7-83942428CF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73" y="645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3FC26FD7-488A-CADC-B08C-506A97E296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11" y="702"/>
              <a:ext cx="2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22BC90F9-A144-8EA9-64BE-3F69CF6821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4" y="645"/>
              <a:ext cx="57" cy="57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50C94436-7F57-AC95-70E5-E2FA593C3E0F}"/>
                </a:ext>
              </a:extLst>
            </p:cNvPr>
            <p:cNvGrpSpPr/>
            <p:nvPr/>
          </p:nvGrpSpPr>
          <p:grpSpPr>
            <a:xfrm>
              <a:off x="1008" y="1064"/>
              <a:ext cx="1571" cy="1"/>
              <a:chOff x="96" y="1621"/>
              <a:chExt cx="1571" cy="2"/>
            </a:xfrm>
          </p:grpSpPr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C57A8257-C23D-4DCA-75FF-A5915DE464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6" y="1621"/>
                <a:ext cx="631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A630BA20-6E97-77FE-48BD-37054CC78A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29" y="1621"/>
                <a:ext cx="105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CB6756F8-EB47-2558-84F6-9052D0BB72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036" y="1621"/>
                <a:ext cx="631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80716F46-3BAC-9E3B-EDE7-619DBCABF971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287" y="748"/>
              <a:ext cx="125" cy="124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2039A60B-D8F4-3E5D-5BE7-67DEECB7EE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76" y="645"/>
              <a:ext cx="1178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任意多边形 306194">
              <a:extLst>
                <a:ext uri="{FF2B5EF4-FFF2-40B4-BE49-F238E27FC236}">
                  <a16:creationId xmlns:a16="http://schemas.microsoft.com/office/drawing/2014/main" id="{79E62F31-1499-EBBC-09F5-0B224254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81" y="645"/>
              <a:ext cx="949" cy="238"/>
            </a:xfrm>
            <a:custGeom>
              <a:avLst/>
              <a:gdLst/>
              <a:ahLst/>
              <a:cxnLst/>
              <a:rect l="0" t="0" r="0" b="0"/>
              <a:pathLst>
                <a:path w="3041" h="763">
                  <a:moveTo>
                    <a:pt x="10" y="0"/>
                  </a:moveTo>
                  <a:lnTo>
                    <a:pt x="6" y="33"/>
                  </a:lnTo>
                  <a:lnTo>
                    <a:pt x="3" y="67"/>
                  </a:lnTo>
                  <a:lnTo>
                    <a:pt x="2" y="100"/>
                  </a:lnTo>
                  <a:lnTo>
                    <a:pt x="0" y="135"/>
                  </a:lnTo>
                  <a:lnTo>
                    <a:pt x="0" y="170"/>
                  </a:lnTo>
                  <a:lnTo>
                    <a:pt x="3" y="207"/>
                  </a:lnTo>
                  <a:lnTo>
                    <a:pt x="5" y="242"/>
                  </a:lnTo>
                  <a:lnTo>
                    <a:pt x="9" y="278"/>
                  </a:lnTo>
                  <a:lnTo>
                    <a:pt x="13" y="313"/>
                  </a:lnTo>
                  <a:lnTo>
                    <a:pt x="19" y="348"/>
                  </a:lnTo>
                  <a:lnTo>
                    <a:pt x="26" y="382"/>
                  </a:lnTo>
                  <a:lnTo>
                    <a:pt x="35" y="414"/>
                  </a:lnTo>
                  <a:lnTo>
                    <a:pt x="46" y="447"/>
                  </a:lnTo>
                  <a:lnTo>
                    <a:pt x="58" y="477"/>
                  </a:lnTo>
                  <a:lnTo>
                    <a:pt x="70" y="508"/>
                  </a:lnTo>
                  <a:lnTo>
                    <a:pt x="84" y="536"/>
                  </a:lnTo>
                  <a:lnTo>
                    <a:pt x="101" y="562"/>
                  </a:lnTo>
                  <a:lnTo>
                    <a:pt x="118" y="587"/>
                  </a:lnTo>
                  <a:lnTo>
                    <a:pt x="138" y="610"/>
                  </a:lnTo>
                  <a:lnTo>
                    <a:pt x="159" y="630"/>
                  </a:lnTo>
                  <a:lnTo>
                    <a:pt x="178" y="646"/>
                  </a:lnTo>
                  <a:lnTo>
                    <a:pt x="198" y="659"/>
                  </a:lnTo>
                  <a:lnTo>
                    <a:pt x="220" y="672"/>
                  </a:lnTo>
                  <a:lnTo>
                    <a:pt x="241" y="683"/>
                  </a:lnTo>
                  <a:lnTo>
                    <a:pt x="264" y="693"/>
                  </a:lnTo>
                  <a:lnTo>
                    <a:pt x="289" y="701"/>
                  </a:lnTo>
                  <a:lnTo>
                    <a:pt x="313" y="708"/>
                  </a:lnTo>
                  <a:lnTo>
                    <a:pt x="339" y="715"/>
                  </a:lnTo>
                  <a:lnTo>
                    <a:pt x="364" y="721"/>
                  </a:lnTo>
                  <a:lnTo>
                    <a:pt x="391" y="726"/>
                  </a:lnTo>
                  <a:lnTo>
                    <a:pt x="419" y="729"/>
                  </a:lnTo>
                  <a:lnTo>
                    <a:pt x="447" y="733"/>
                  </a:lnTo>
                  <a:lnTo>
                    <a:pt x="475" y="735"/>
                  </a:lnTo>
                  <a:lnTo>
                    <a:pt x="504" y="737"/>
                  </a:lnTo>
                  <a:lnTo>
                    <a:pt x="534" y="739"/>
                  </a:lnTo>
                  <a:lnTo>
                    <a:pt x="563" y="740"/>
                  </a:lnTo>
                  <a:lnTo>
                    <a:pt x="593" y="741"/>
                  </a:lnTo>
                  <a:lnTo>
                    <a:pt x="623" y="742"/>
                  </a:lnTo>
                  <a:lnTo>
                    <a:pt x="653" y="742"/>
                  </a:lnTo>
                  <a:lnTo>
                    <a:pt x="683" y="743"/>
                  </a:lnTo>
                  <a:lnTo>
                    <a:pt x="797" y="747"/>
                  </a:lnTo>
                  <a:lnTo>
                    <a:pt x="912" y="750"/>
                  </a:lnTo>
                  <a:lnTo>
                    <a:pt x="1025" y="754"/>
                  </a:lnTo>
                  <a:lnTo>
                    <a:pt x="1137" y="758"/>
                  </a:lnTo>
                  <a:lnTo>
                    <a:pt x="1249" y="761"/>
                  </a:lnTo>
                  <a:lnTo>
                    <a:pt x="1360" y="763"/>
                  </a:lnTo>
                  <a:lnTo>
                    <a:pt x="1468" y="763"/>
                  </a:lnTo>
                  <a:lnTo>
                    <a:pt x="1577" y="762"/>
                  </a:lnTo>
                  <a:lnTo>
                    <a:pt x="1683" y="757"/>
                  </a:lnTo>
                  <a:lnTo>
                    <a:pt x="1787" y="750"/>
                  </a:lnTo>
                  <a:lnTo>
                    <a:pt x="1889" y="740"/>
                  </a:lnTo>
                  <a:lnTo>
                    <a:pt x="1990" y="726"/>
                  </a:lnTo>
                  <a:lnTo>
                    <a:pt x="2088" y="707"/>
                  </a:lnTo>
                  <a:lnTo>
                    <a:pt x="2183" y="684"/>
                  </a:lnTo>
                  <a:lnTo>
                    <a:pt x="2275" y="656"/>
                  </a:lnTo>
                  <a:lnTo>
                    <a:pt x="2366" y="621"/>
                  </a:lnTo>
                  <a:lnTo>
                    <a:pt x="2453" y="581"/>
                  </a:lnTo>
                  <a:lnTo>
                    <a:pt x="2537" y="534"/>
                  </a:lnTo>
                  <a:lnTo>
                    <a:pt x="2617" y="482"/>
                  </a:lnTo>
                  <a:lnTo>
                    <a:pt x="2694" y="421"/>
                  </a:lnTo>
                  <a:lnTo>
                    <a:pt x="2714" y="404"/>
                  </a:lnTo>
                  <a:lnTo>
                    <a:pt x="2734" y="385"/>
                  </a:lnTo>
                  <a:lnTo>
                    <a:pt x="2754" y="368"/>
                  </a:lnTo>
                  <a:lnTo>
                    <a:pt x="2772" y="348"/>
                  </a:lnTo>
                  <a:lnTo>
                    <a:pt x="2791" y="329"/>
                  </a:lnTo>
                  <a:lnTo>
                    <a:pt x="2810" y="309"/>
                  </a:lnTo>
                  <a:lnTo>
                    <a:pt x="2828" y="288"/>
                  </a:lnTo>
                  <a:lnTo>
                    <a:pt x="2846" y="268"/>
                  </a:lnTo>
                  <a:lnTo>
                    <a:pt x="2865" y="247"/>
                  </a:lnTo>
                  <a:lnTo>
                    <a:pt x="2882" y="225"/>
                  </a:lnTo>
                  <a:lnTo>
                    <a:pt x="2898" y="204"/>
                  </a:lnTo>
                  <a:lnTo>
                    <a:pt x="2916" y="182"/>
                  </a:lnTo>
                  <a:lnTo>
                    <a:pt x="2932" y="160"/>
                  </a:lnTo>
                  <a:lnTo>
                    <a:pt x="2949" y="138"/>
                  </a:lnTo>
                  <a:lnTo>
                    <a:pt x="2965" y="116"/>
                  </a:lnTo>
                  <a:lnTo>
                    <a:pt x="2980" y="92"/>
                  </a:lnTo>
                  <a:lnTo>
                    <a:pt x="2995" y="69"/>
                  </a:lnTo>
                  <a:lnTo>
                    <a:pt x="3010" y="47"/>
                  </a:lnTo>
                  <a:lnTo>
                    <a:pt x="3026" y="23"/>
                  </a:lnTo>
                  <a:lnTo>
                    <a:pt x="3041" y="0"/>
                  </a:lnTo>
                </a:path>
              </a:pathLst>
            </a:custGeom>
            <a:noFill/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5E7BE01A-FB14-1C6B-9293-D0227BBF25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3" y="711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C20D571D-C327-FD38-0162-1DC09DA870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73" y="709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4EEDE077-A28D-4033-5E0A-E68F28134B6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787" y="776"/>
              <a:ext cx="98" cy="98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FCF37E06-37F4-653C-EAD0-0E027ACD4D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3" y="776"/>
              <a:ext cx="530" cy="2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A9377772-559A-7621-BBAE-5892115A41C8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551" y="776"/>
              <a:ext cx="105" cy="107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98087E33-990A-B866-F289-388353BBF3C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538" y="645"/>
              <a:ext cx="5" cy="5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338CDF54-070F-CFA7-FE67-15517A4E7EC8}"/>
                </a:ext>
              </a:extLst>
            </p:cNvPr>
            <p:cNvSpPr/>
            <p:nvPr/>
          </p:nvSpPr>
          <p:spPr>
            <a:xfrm>
              <a:off x="1543" y="645"/>
              <a:ext cx="0" cy="131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A4B7BF05-C663-56FD-19A7-C9460A97F83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420" y="645"/>
              <a:ext cx="123" cy="12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B6E6C39B-EF6B-234F-EDC0-484DC4EE2F6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303" y="645"/>
              <a:ext cx="231" cy="234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30FD28C2-9195-4071-DA72-AC70C4832FBF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669" y="776"/>
              <a:ext cx="107" cy="10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2742AFE3-B22A-C228-4890-1231AFDD0E0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073" y="709"/>
              <a:ext cx="59" cy="58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ADD15580-3A55-D7B8-C90C-3DC077B0DEC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025" y="776"/>
              <a:ext cx="39" cy="4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815BF931-FD83-3BDB-7E6E-B0C74E1B6EFF}"/>
                </a:ext>
              </a:extLst>
            </p:cNvPr>
            <p:cNvSpPr/>
            <p:nvPr/>
          </p:nvSpPr>
          <p:spPr>
            <a:xfrm flipV="1">
              <a:off x="2073" y="645"/>
              <a:ext cx="0" cy="131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276B7BE6-16D0-5C88-B655-A5F9904C61D8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905" y="776"/>
              <a:ext cx="76" cy="76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10932030-9E67-1C4F-01E0-E1C6947CE7BE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129" y="645"/>
              <a:ext cx="59" cy="59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FE5D3BB7-23C0-3AD5-B895-581340A1F19E}"/>
              </a:ext>
            </a:extLst>
          </p:cNvPr>
          <p:cNvGrpSpPr/>
          <p:nvPr/>
        </p:nvGrpSpPr>
        <p:grpSpPr>
          <a:xfrm>
            <a:off x="4406206" y="571413"/>
            <a:ext cx="1394296" cy="2201863"/>
            <a:chOff x="3680" y="144"/>
            <a:chExt cx="1168" cy="1771"/>
          </a:xfrm>
        </p:grpSpPr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733D0E0-05DB-1C17-9D9E-7E864601D907}"/>
                </a:ext>
              </a:extLst>
            </p:cNvPr>
            <p:cNvGrpSpPr/>
            <p:nvPr/>
          </p:nvGrpSpPr>
          <p:grpSpPr>
            <a:xfrm>
              <a:off x="3680" y="1049"/>
              <a:ext cx="1168" cy="1"/>
              <a:chOff x="3680" y="1049"/>
              <a:chExt cx="1168" cy="1"/>
            </a:xfrm>
          </p:grpSpPr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18A1688C-AB72-C0CE-AB22-173165579B8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80" y="1049"/>
                <a:ext cx="45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直接连接符 65">
                <a:extLst>
                  <a:ext uri="{FF2B5EF4-FFF2-40B4-BE49-F238E27FC236}">
                    <a16:creationId xmlns:a16="http://schemas.microsoft.com/office/drawing/2014/main" id="{6B70280F-A7BE-F84F-F5BF-586919C514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9" y="1049"/>
                <a:ext cx="90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DF31A633-A4B4-0F8F-05C8-CEE265E9F7A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97" y="1049"/>
                <a:ext cx="451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1DDE50A4-2341-8841-282E-B5B69B895EB1}"/>
                </a:ext>
              </a:extLst>
            </p:cNvPr>
            <p:cNvGrpSpPr/>
            <p:nvPr/>
          </p:nvGrpSpPr>
          <p:grpSpPr>
            <a:xfrm>
              <a:off x="3865" y="144"/>
              <a:ext cx="761" cy="1771"/>
              <a:chOff x="3865" y="144"/>
              <a:chExt cx="761" cy="1771"/>
            </a:xfrm>
          </p:grpSpPr>
          <p:sp>
            <p:nvSpPr>
              <p:cNvPr id="40" name="直接连接符 39">
                <a:extLst>
                  <a:ext uri="{FF2B5EF4-FFF2-40B4-BE49-F238E27FC236}">
                    <a16:creationId xmlns:a16="http://schemas.microsoft.com/office/drawing/2014/main" id="{86252617-ACF2-42FD-A24C-2C732B42DC3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65" y="165"/>
                <a:ext cx="2" cy="1750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2676A9F0-F984-11E5-C766-043BC4E0855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24" y="165"/>
                <a:ext cx="2" cy="1750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直接连接符 41">
                <a:extLst>
                  <a:ext uri="{FF2B5EF4-FFF2-40B4-BE49-F238E27FC236}">
                    <a16:creationId xmlns:a16="http://schemas.microsoft.com/office/drawing/2014/main" id="{ACA95D92-BCCF-1B9E-6B78-72AAF1A5870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65" y="1469"/>
                <a:ext cx="759" cy="2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C4B71893-C2D7-1485-4614-E29FFB7CCD8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65" y="1469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直接连接符 43">
                <a:extLst>
                  <a:ext uri="{FF2B5EF4-FFF2-40B4-BE49-F238E27FC236}">
                    <a16:creationId xmlns:a16="http://schemas.microsoft.com/office/drawing/2014/main" id="{04A64AB5-2026-9314-AB7C-23904E63B37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85" y="1469"/>
                <a:ext cx="446" cy="4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直接连接符 44">
                <a:extLst>
                  <a:ext uri="{FF2B5EF4-FFF2-40B4-BE49-F238E27FC236}">
                    <a16:creationId xmlns:a16="http://schemas.microsoft.com/office/drawing/2014/main" id="{2ABDDF00-5DE6-5A53-FD47-4CA0560A5AA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2" y="1495"/>
                <a:ext cx="422" cy="42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直接连接符 45">
                <a:extLst>
                  <a:ext uri="{FF2B5EF4-FFF2-40B4-BE49-F238E27FC236}">
                    <a16:creationId xmlns:a16="http://schemas.microsoft.com/office/drawing/2014/main" id="{F9362D66-BC5D-8D7D-BF98-471DDA56FE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22" y="1613"/>
                <a:ext cx="302" cy="30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直接连接符 46">
                <a:extLst>
                  <a:ext uri="{FF2B5EF4-FFF2-40B4-BE49-F238E27FC236}">
                    <a16:creationId xmlns:a16="http://schemas.microsoft.com/office/drawing/2014/main" id="{E639C96E-C510-954F-98A6-63B399F2B3A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469"/>
                <a:ext cx="71" cy="7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直接连接符 47">
                <a:extLst>
                  <a:ext uri="{FF2B5EF4-FFF2-40B4-BE49-F238E27FC236}">
                    <a16:creationId xmlns:a16="http://schemas.microsoft.com/office/drawing/2014/main" id="{0A289E93-19C6-3D98-AD38-6954F1BC4D4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469"/>
                <a:ext cx="190" cy="19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直接连接符 48">
                <a:extLst>
                  <a:ext uri="{FF2B5EF4-FFF2-40B4-BE49-F238E27FC236}">
                    <a16:creationId xmlns:a16="http://schemas.microsoft.com/office/drawing/2014/main" id="{CDB51E88-D768-AA26-47DE-FC78D081A4E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469"/>
                <a:ext cx="309" cy="3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直接连接符 49">
                <a:extLst>
                  <a:ext uri="{FF2B5EF4-FFF2-40B4-BE49-F238E27FC236}">
                    <a16:creationId xmlns:a16="http://schemas.microsoft.com/office/drawing/2014/main" id="{9A069AA4-824C-B16B-0E1D-AD0058E7A11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469"/>
                <a:ext cx="427" cy="4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直接连接符 50">
                <a:extLst>
                  <a:ext uri="{FF2B5EF4-FFF2-40B4-BE49-F238E27FC236}">
                    <a16:creationId xmlns:a16="http://schemas.microsoft.com/office/drawing/2014/main" id="{70808AC6-DA9D-7032-5F8C-4DF6FCD4616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441" y="1732"/>
                <a:ext cx="183" cy="18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直接连接符 51">
                <a:extLst>
                  <a:ext uri="{FF2B5EF4-FFF2-40B4-BE49-F238E27FC236}">
                    <a16:creationId xmlns:a16="http://schemas.microsoft.com/office/drawing/2014/main" id="{7EAAF39B-FD02-5C44-1BBB-55A58BDD813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559" y="1852"/>
                <a:ext cx="65" cy="6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02775F13-8B37-D1B4-A9F4-4E3A45DB250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865" y="654"/>
                <a:ext cx="759" cy="2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B8BF0EE8-BE85-3E62-F561-11B99C3375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65" y="553"/>
                <a:ext cx="759" cy="2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8939151E-7B23-4F7F-243C-CC561A5A003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57" y="187"/>
                <a:ext cx="367" cy="36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直接连接符 55">
                <a:extLst>
                  <a:ext uri="{FF2B5EF4-FFF2-40B4-BE49-F238E27FC236}">
                    <a16:creationId xmlns:a16="http://schemas.microsoft.com/office/drawing/2014/main" id="{20303DF8-8D8B-F3D9-ABE7-D2EA74ABD1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39" y="165"/>
                <a:ext cx="388" cy="3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6B69B110-F985-3AD6-4D20-1AAB0DD1AE5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20" y="165"/>
                <a:ext cx="388" cy="3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6CF5E691-2CF1-C446-C69F-BA826F288A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44"/>
                <a:ext cx="67" cy="6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直接连接符 58">
                <a:extLst>
                  <a:ext uri="{FF2B5EF4-FFF2-40B4-BE49-F238E27FC236}">
                    <a16:creationId xmlns:a16="http://schemas.microsoft.com/office/drawing/2014/main" id="{F67B4C40-65AD-4433-0680-31FB379FF27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65"/>
                <a:ext cx="306" cy="30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直接连接符 59">
                <a:extLst>
                  <a:ext uri="{FF2B5EF4-FFF2-40B4-BE49-F238E27FC236}">
                    <a16:creationId xmlns:a16="http://schemas.microsoft.com/office/drawing/2014/main" id="{639D7FC7-749D-BC98-FD98-555DE3CC9E8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65" y="144"/>
                <a:ext cx="186" cy="18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直接连接符 60">
                <a:extLst>
                  <a:ext uri="{FF2B5EF4-FFF2-40B4-BE49-F238E27FC236}">
                    <a16:creationId xmlns:a16="http://schemas.microsoft.com/office/drawing/2014/main" id="{BF6B8134-0CD9-0C1F-C39D-92167D607BF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00" y="165"/>
                <a:ext cx="388" cy="3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直接连接符 61">
                <a:extLst>
                  <a:ext uri="{FF2B5EF4-FFF2-40B4-BE49-F238E27FC236}">
                    <a16:creationId xmlns:a16="http://schemas.microsoft.com/office/drawing/2014/main" id="{6E35B09C-A1C4-856B-D3D0-C130CCA9421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76" y="305"/>
                <a:ext cx="248" cy="24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直接连接符 62">
                <a:extLst>
                  <a:ext uri="{FF2B5EF4-FFF2-40B4-BE49-F238E27FC236}">
                    <a16:creationId xmlns:a16="http://schemas.microsoft.com/office/drawing/2014/main" id="{2969B69C-3EC2-D656-44C2-DBAC6221F5A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495" y="424"/>
                <a:ext cx="129" cy="1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直接连接符 63">
                <a:extLst>
                  <a:ext uri="{FF2B5EF4-FFF2-40B4-BE49-F238E27FC236}">
                    <a16:creationId xmlns:a16="http://schemas.microsoft.com/office/drawing/2014/main" id="{8CCCD04F-3CDE-2380-992D-B9B080AE122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13" y="544"/>
                <a:ext cx="11" cy="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68" name="文本框 67">
            <a:extLst>
              <a:ext uri="{FF2B5EF4-FFF2-40B4-BE49-F238E27FC236}">
                <a16:creationId xmlns:a16="http://schemas.microsoft.com/office/drawing/2014/main" id="{F962CD75-768C-AB54-0E22-F01E7B7E8E6E}"/>
              </a:ext>
            </a:extLst>
          </p:cNvPr>
          <p:cNvSpPr txBox="1"/>
          <p:nvPr/>
        </p:nvSpPr>
        <p:spPr>
          <a:xfrm>
            <a:off x="432593" y="213520"/>
            <a:ext cx="3411538" cy="457200"/>
          </a:xfrm>
          <a:prstGeom prst="rect">
            <a:avLst/>
          </a:prstGeom>
          <a:noFill/>
          <a:ln w="9525">
            <a:noFill/>
          </a:ln>
          <a:effectLst>
            <a:outerShdw sy="50000" kx="-2453608" rotWithShape="0">
              <a:srgbClr val="808080"/>
            </a:outerShdw>
          </a:effectLst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CC"/>
              </a:buClr>
              <a:buSzTx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ea typeface="+mn-ea"/>
              </a:rPr>
              <a:t>④普通平键</a:t>
            </a:r>
            <a:r>
              <a:rPr lang="zh-CN" altLang="en-US" sz="2400" kern="0" dirty="0">
                <a:solidFill>
                  <a:schemeClr val="tx1"/>
                </a:solidFill>
                <a:latin typeface="+mn-ea"/>
                <a:ea typeface="+mn-ea"/>
              </a:rPr>
              <a:t>连接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ea typeface="+mn-ea"/>
              </a:rPr>
              <a:t>画法</a:t>
            </a:r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7474AF04-66AF-0016-DFC3-BB663C881501}"/>
              </a:ext>
            </a:extLst>
          </p:cNvPr>
          <p:cNvGrpSpPr/>
          <p:nvPr/>
        </p:nvGrpSpPr>
        <p:grpSpPr>
          <a:xfrm>
            <a:off x="683568" y="1472611"/>
            <a:ext cx="1209327" cy="500062"/>
            <a:chOff x="576" y="845"/>
            <a:chExt cx="782" cy="355"/>
          </a:xfrm>
        </p:grpSpPr>
        <p:sp>
          <p:nvSpPr>
            <p:cNvPr id="70" name="任意多边形 306385">
              <a:extLst>
                <a:ext uri="{FF2B5EF4-FFF2-40B4-BE49-F238E27FC236}">
                  <a16:creationId xmlns:a16="http://schemas.microsoft.com/office/drawing/2014/main" id="{FBD06DB3-4854-37E8-8BD2-F75471F8278E}"/>
                </a:ext>
              </a:extLst>
            </p:cNvPr>
            <p:cNvSpPr/>
            <p:nvPr/>
          </p:nvSpPr>
          <p:spPr>
            <a:xfrm>
              <a:off x="664" y="915"/>
              <a:ext cx="110" cy="221"/>
            </a:xfrm>
            <a:custGeom>
              <a:avLst/>
              <a:gdLst/>
              <a:ahLst/>
              <a:cxnLst/>
              <a:rect l="0" t="0" r="0" b="0"/>
              <a:pathLst>
                <a:path w="772" h="1547">
                  <a:moveTo>
                    <a:pt x="772" y="0"/>
                  </a:moveTo>
                  <a:lnTo>
                    <a:pt x="477" y="60"/>
                  </a:lnTo>
                  <a:lnTo>
                    <a:pt x="226" y="226"/>
                  </a:lnTo>
                  <a:lnTo>
                    <a:pt x="58" y="478"/>
                  </a:lnTo>
                  <a:lnTo>
                    <a:pt x="0" y="774"/>
                  </a:lnTo>
                  <a:lnTo>
                    <a:pt x="58" y="1070"/>
                  </a:lnTo>
                  <a:lnTo>
                    <a:pt x="226" y="1321"/>
                  </a:lnTo>
                  <a:lnTo>
                    <a:pt x="477" y="1489"/>
                  </a:lnTo>
                  <a:lnTo>
                    <a:pt x="772" y="1547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FE3CDB5F-BB8C-00B1-68C5-25ACC597AE19}"/>
                </a:ext>
              </a:extLst>
            </p:cNvPr>
            <p:cNvSpPr/>
            <p:nvPr/>
          </p:nvSpPr>
          <p:spPr>
            <a:xfrm>
              <a:off x="576" y="1026"/>
              <a:ext cx="314" cy="1"/>
            </a:xfrm>
            <a:prstGeom prst="line">
              <a:avLst/>
            </a:prstGeom>
            <a:ln w="31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592717D8-4162-10F0-DD9C-1027856BBD7D}"/>
                </a:ext>
              </a:extLst>
            </p:cNvPr>
            <p:cNvSpPr/>
            <p:nvPr/>
          </p:nvSpPr>
          <p:spPr>
            <a:xfrm>
              <a:off x="941" y="1026"/>
              <a:ext cx="52" cy="1"/>
            </a:xfrm>
            <a:prstGeom prst="line">
              <a:avLst/>
            </a:prstGeom>
            <a:ln w="31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直接连接符 72">
              <a:extLst>
                <a:ext uri="{FF2B5EF4-FFF2-40B4-BE49-F238E27FC236}">
                  <a16:creationId xmlns:a16="http://schemas.microsoft.com/office/drawing/2014/main" id="{23511195-4B8A-C47D-F4DD-D07A0A349B97}"/>
                </a:ext>
              </a:extLst>
            </p:cNvPr>
            <p:cNvSpPr/>
            <p:nvPr/>
          </p:nvSpPr>
          <p:spPr>
            <a:xfrm>
              <a:off x="1045" y="1026"/>
              <a:ext cx="313" cy="1"/>
            </a:xfrm>
            <a:prstGeom prst="line">
              <a:avLst/>
            </a:prstGeom>
            <a:ln w="31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CDA1ED74-A6DF-495F-5369-17B80E67A4F8}"/>
                </a:ext>
              </a:extLst>
            </p:cNvPr>
            <p:cNvSpPr/>
            <p:nvPr/>
          </p:nvSpPr>
          <p:spPr>
            <a:xfrm>
              <a:off x="774" y="915"/>
              <a:ext cx="392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9989207F-6343-D401-5876-ACBDF1830874}"/>
                </a:ext>
              </a:extLst>
            </p:cNvPr>
            <p:cNvSpPr/>
            <p:nvPr/>
          </p:nvSpPr>
          <p:spPr>
            <a:xfrm>
              <a:off x="774" y="1136"/>
              <a:ext cx="392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F4C6ECFA-D386-628D-3583-838929473DCD}"/>
                </a:ext>
              </a:extLst>
            </p:cNvPr>
            <p:cNvSpPr/>
            <p:nvPr/>
          </p:nvSpPr>
          <p:spPr>
            <a:xfrm flipV="1">
              <a:off x="774" y="845"/>
              <a:ext cx="1" cy="355"/>
            </a:xfrm>
            <a:prstGeom prst="line">
              <a:avLst/>
            </a:prstGeom>
            <a:ln w="31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C16B0EDA-0CB1-A522-6B34-1803782E65A9}"/>
                </a:ext>
              </a:extLst>
            </p:cNvPr>
            <p:cNvSpPr/>
            <p:nvPr/>
          </p:nvSpPr>
          <p:spPr>
            <a:xfrm flipV="1">
              <a:off x="1166" y="845"/>
              <a:ext cx="1" cy="355"/>
            </a:xfrm>
            <a:prstGeom prst="line">
              <a:avLst/>
            </a:prstGeom>
            <a:ln w="31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任意多边形 306393">
              <a:extLst>
                <a:ext uri="{FF2B5EF4-FFF2-40B4-BE49-F238E27FC236}">
                  <a16:creationId xmlns:a16="http://schemas.microsoft.com/office/drawing/2014/main" id="{8C0C756B-B9B2-295C-9F78-7144131FB98B}"/>
                </a:ext>
              </a:extLst>
            </p:cNvPr>
            <p:cNvSpPr/>
            <p:nvPr/>
          </p:nvSpPr>
          <p:spPr>
            <a:xfrm>
              <a:off x="1166" y="915"/>
              <a:ext cx="111" cy="221"/>
            </a:xfrm>
            <a:custGeom>
              <a:avLst/>
              <a:gdLst/>
              <a:ahLst/>
              <a:cxnLst/>
              <a:rect l="0" t="0" r="0" b="0"/>
              <a:pathLst>
                <a:path w="774" h="1547">
                  <a:moveTo>
                    <a:pt x="0" y="1547"/>
                  </a:moveTo>
                  <a:lnTo>
                    <a:pt x="297" y="1489"/>
                  </a:lnTo>
                  <a:lnTo>
                    <a:pt x="546" y="1321"/>
                  </a:lnTo>
                  <a:lnTo>
                    <a:pt x="714" y="1070"/>
                  </a:lnTo>
                  <a:lnTo>
                    <a:pt x="774" y="774"/>
                  </a:lnTo>
                  <a:lnTo>
                    <a:pt x="714" y="478"/>
                  </a:lnTo>
                  <a:lnTo>
                    <a:pt x="546" y="226"/>
                  </a:lnTo>
                  <a:lnTo>
                    <a:pt x="297" y="60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9" name="文本框 78">
            <a:extLst>
              <a:ext uri="{FF2B5EF4-FFF2-40B4-BE49-F238E27FC236}">
                <a16:creationId xmlns:a16="http://schemas.microsoft.com/office/drawing/2014/main" id="{585E7551-F89D-0617-00DC-EDA83FD0B06B}"/>
              </a:ext>
            </a:extLst>
          </p:cNvPr>
          <p:cNvSpPr txBox="1"/>
          <p:nvPr/>
        </p:nvSpPr>
        <p:spPr>
          <a:xfrm>
            <a:off x="886767" y="2164761"/>
            <a:ext cx="68580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平键</a:t>
            </a:r>
          </a:p>
        </p:txBody>
      </p:sp>
      <p:sp>
        <p:nvSpPr>
          <p:cNvPr id="80" name="文本框 79">
            <a:extLst>
              <a:ext uri="{FF2B5EF4-FFF2-40B4-BE49-F238E27FC236}">
                <a16:creationId xmlns:a16="http://schemas.microsoft.com/office/drawing/2014/main" id="{B34C29C9-E491-2260-B02B-2C26C9BC4178}"/>
              </a:ext>
            </a:extLst>
          </p:cNvPr>
          <p:cNvSpPr txBox="1"/>
          <p:nvPr/>
        </p:nvSpPr>
        <p:spPr>
          <a:xfrm>
            <a:off x="2947484" y="646476"/>
            <a:ext cx="4349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轴</a:t>
            </a:r>
          </a:p>
        </p:txBody>
      </p:sp>
      <p:sp>
        <p:nvSpPr>
          <p:cNvPr id="81" name="文本框 80">
            <a:extLst>
              <a:ext uri="{FF2B5EF4-FFF2-40B4-BE49-F238E27FC236}">
                <a16:creationId xmlns:a16="http://schemas.microsoft.com/office/drawing/2014/main" id="{FCDC5EFC-CB97-F56D-6D98-577796C24BFF}"/>
              </a:ext>
            </a:extLst>
          </p:cNvPr>
          <p:cNvSpPr txBox="1"/>
          <p:nvPr/>
        </p:nvSpPr>
        <p:spPr>
          <a:xfrm>
            <a:off x="4888244" y="198782"/>
            <a:ext cx="4349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轮</a:t>
            </a:r>
          </a:p>
        </p:txBody>
      </p:sp>
      <p:grpSp>
        <p:nvGrpSpPr>
          <p:cNvPr id="82" name="Group 3">
            <a:extLst>
              <a:ext uri="{FF2B5EF4-FFF2-40B4-BE49-F238E27FC236}">
                <a16:creationId xmlns:a16="http://schemas.microsoft.com/office/drawing/2014/main" id="{9A8BE70A-F32F-AF59-A97C-24B9F1D876D4}"/>
              </a:ext>
            </a:extLst>
          </p:cNvPr>
          <p:cNvGrpSpPr>
            <a:grpSpLocks/>
          </p:cNvGrpSpPr>
          <p:nvPr/>
        </p:nvGrpSpPr>
        <p:grpSpPr bwMode="auto">
          <a:xfrm>
            <a:off x="2128041" y="3479906"/>
            <a:ext cx="971550" cy="1993900"/>
            <a:chOff x="1672" y="470"/>
            <a:chExt cx="612" cy="1256"/>
          </a:xfrm>
        </p:grpSpPr>
        <p:grpSp>
          <p:nvGrpSpPr>
            <p:cNvPr id="83" name="Group 4">
              <a:extLst>
                <a:ext uri="{FF2B5EF4-FFF2-40B4-BE49-F238E27FC236}">
                  <a16:creationId xmlns:a16="http://schemas.microsoft.com/office/drawing/2014/main" id="{C88DA1E4-DFC9-1983-1087-189C1C8BB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2" y="470"/>
              <a:ext cx="612" cy="1256"/>
              <a:chOff x="1672" y="2364"/>
              <a:chExt cx="612" cy="1256"/>
            </a:xfrm>
          </p:grpSpPr>
          <p:grpSp>
            <p:nvGrpSpPr>
              <p:cNvPr id="85" name="Group 5">
                <a:extLst>
                  <a:ext uri="{FF2B5EF4-FFF2-40B4-BE49-F238E27FC236}">
                    <a16:creationId xmlns:a16="http://schemas.microsoft.com/office/drawing/2014/main" id="{8B56838C-F438-167A-25F8-1DCED740BF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2" y="2364"/>
                <a:ext cx="612" cy="1256"/>
                <a:chOff x="1672" y="2364"/>
                <a:chExt cx="612" cy="1256"/>
              </a:xfrm>
            </p:grpSpPr>
            <p:sp>
              <p:nvSpPr>
                <p:cNvPr id="87" name="Freeform 6">
                  <a:extLst>
                    <a:ext uri="{FF2B5EF4-FFF2-40B4-BE49-F238E27FC236}">
                      <a16:creationId xmlns:a16="http://schemas.microsoft.com/office/drawing/2014/main" id="{A1A37C63-E931-C091-F64E-0407613F93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2" y="3315"/>
                  <a:ext cx="1" cy="305"/>
                </a:xfrm>
                <a:custGeom>
                  <a:avLst/>
                  <a:gdLst>
                    <a:gd name="T0" fmla="*/ 0 w 1"/>
                    <a:gd name="T1" fmla="*/ 305 h 1799"/>
                    <a:gd name="T2" fmla="*/ 0 w 1"/>
                    <a:gd name="T3" fmla="*/ 0 h 1799"/>
                    <a:gd name="T4" fmla="*/ 1 w 1"/>
                    <a:gd name="T5" fmla="*/ 0 h 17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799">
                      <a:moveTo>
                        <a:pt x="0" y="1799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88" name="Freeform 7">
                  <a:extLst>
                    <a:ext uri="{FF2B5EF4-FFF2-40B4-BE49-F238E27FC236}">
                      <a16:creationId xmlns:a16="http://schemas.microsoft.com/office/drawing/2014/main" id="{98912C27-0218-DD1D-6E85-593F36B938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2" y="2364"/>
                  <a:ext cx="2" cy="342"/>
                </a:xfrm>
                <a:custGeom>
                  <a:avLst/>
                  <a:gdLst>
                    <a:gd name="T0" fmla="*/ 0 w 2"/>
                    <a:gd name="T1" fmla="*/ 0 h 342"/>
                    <a:gd name="T2" fmla="*/ 1 w 2"/>
                    <a:gd name="T3" fmla="*/ 342 h 342"/>
                    <a:gd name="T4" fmla="*/ 2 w 2"/>
                    <a:gd name="T5" fmla="*/ 342 h 3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" h="342">
                      <a:moveTo>
                        <a:pt x="0" y="0"/>
                      </a:moveTo>
                      <a:lnTo>
                        <a:pt x="1" y="342"/>
                      </a:lnTo>
                      <a:lnTo>
                        <a:pt x="2" y="342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89" name="Freeform 8">
                  <a:extLst>
                    <a:ext uri="{FF2B5EF4-FFF2-40B4-BE49-F238E27FC236}">
                      <a16:creationId xmlns:a16="http://schemas.microsoft.com/office/drawing/2014/main" id="{3411D9F7-AE13-6C7D-2053-35700991A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2592"/>
                  <a:ext cx="609" cy="2"/>
                </a:xfrm>
                <a:custGeom>
                  <a:avLst/>
                  <a:gdLst>
                    <a:gd name="T0" fmla="*/ 609 w 3594"/>
                    <a:gd name="T1" fmla="*/ 0 h 2"/>
                    <a:gd name="T2" fmla="*/ 0 w 3594"/>
                    <a:gd name="T3" fmla="*/ 0 h 2"/>
                    <a:gd name="T4" fmla="*/ 0 w 3594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594" h="2">
                      <a:moveTo>
                        <a:pt x="3594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0" name="Freeform 9">
                  <a:extLst>
                    <a:ext uri="{FF2B5EF4-FFF2-40B4-BE49-F238E27FC236}">
                      <a16:creationId xmlns:a16="http://schemas.microsoft.com/office/drawing/2014/main" id="{11333546-63E0-C116-6DCB-5B5FA8C4A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3315"/>
                  <a:ext cx="1" cy="305"/>
                </a:xfrm>
                <a:custGeom>
                  <a:avLst/>
                  <a:gdLst>
                    <a:gd name="T0" fmla="*/ 0 w 1"/>
                    <a:gd name="T1" fmla="*/ 0 h 1799"/>
                    <a:gd name="T2" fmla="*/ 0 w 1"/>
                    <a:gd name="T3" fmla="*/ 305 h 1799"/>
                    <a:gd name="T4" fmla="*/ 1 w 1"/>
                    <a:gd name="T5" fmla="*/ 305 h 17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799">
                      <a:moveTo>
                        <a:pt x="0" y="0"/>
                      </a:moveTo>
                      <a:lnTo>
                        <a:pt x="0" y="1799"/>
                      </a:lnTo>
                      <a:lnTo>
                        <a:pt x="1" y="1799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1" name="Freeform 10">
                  <a:extLst>
                    <a:ext uri="{FF2B5EF4-FFF2-40B4-BE49-F238E27FC236}">
                      <a16:creationId xmlns:a16="http://schemas.microsoft.com/office/drawing/2014/main" id="{DD3EDE2C-A8F9-23E1-A676-4AB68E6B54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2" y="2364"/>
                  <a:ext cx="2" cy="342"/>
                </a:xfrm>
                <a:custGeom>
                  <a:avLst/>
                  <a:gdLst>
                    <a:gd name="T0" fmla="*/ 0 w 2"/>
                    <a:gd name="T1" fmla="*/ 342 h 342"/>
                    <a:gd name="T2" fmla="*/ 2 w 2"/>
                    <a:gd name="T3" fmla="*/ 0 h 342"/>
                    <a:gd name="T4" fmla="*/ 1 w 2"/>
                    <a:gd name="T5" fmla="*/ 37 h 3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" h="342">
                      <a:moveTo>
                        <a:pt x="0" y="342"/>
                      </a:moveTo>
                      <a:lnTo>
                        <a:pt x="2" y="0"/>
                      </a:lnTo>
                      <a:lnTo>
                        <a:pt x="1" y="37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2" name="Freeform 11">
                  <a:extLst>
                    <a:ext uri="{FF2B5EF4-FFF2-40B4-BE49-F238E27FC236}">
                      <a16:creationId xmlns:a16="http://schemas.microsoft.com/office/drawing/2014/main" id="{11CAC290-9643-CAB1-D53A-A6CCD14CC6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2373"/>
                  <a:ext cx="35" cy="35"/>
                </a:xfrm>
                <a:custGeom>
                  <a:avLst/>
                  <a:gdLst>
                    <a:gd name="T0" fmla="*/ 0 w 214"/>
                    <a:gd name="T1" fmla="*/ 35 h 212"/>
                    <a:gd name="T2" fmla="*/ 35 w 214"/>
                    <a:gd name="T3" fmla="*/ 0 h 212"/>
                    <a:gd name="T4" fmla="*/ 35 w 214"/>
                    <a:gd name="T5" fmla="*/ 0 h 2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4" h="212">
                      <a:moveTo>
                        <a:pt x="0" y="212"/>
                      </a:moveTo>
                      <a:lnTo>
                        <a:pt x="213" y="0"/>
                      </a:lnTo>
                      <a:lnTo>
                        <a:pt x="214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3" name="Freeform 12">
                  <a:extLst>
                    <a:ext uri="{FF2B5EF4-FFF2-40B4-BE49-F238E27FC236}">
                      <a16:creationId xmlns:a16="http://schemas.microsoft.com/office/drawing/2014/main" id="{A6396E96-456B-0D00-C80F-4F6E53AF3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2373"/>
                  <a:ext cx="172" cy="172"/>
                </a:xfrm>
                <a:custGeom>
                  <a:avLst/>
                  <a:gdLst>
                    <a:gd name="T0" fmla="*/ 0 w 1021"/>
                    <a:gd name="T1" fmla="*/ 172 h 1020"/>
                    <a:gd name="T2" fmla="*/ 172 w 1021"/>
                    <a:gd name="T3" fmla="*/ 0 h 1020"/>
                    <a:gd name="T4" fmla="*/ 172 w 1021"/>
                    <a:gd name="T5" fmla="*/ 0 h 102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21" h="1020">
                      <a:moveTo>
                        <a:pt x="0" y="1020"/>
                      </a:moveTo>
                      <a:lnTo>
                        <a:pt x="1019" y="0"/>
                      </a:lnTo>
                      <a:lnTo>
                        <a:pt x="1021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4" name="Freeform 13">
                  <a:extLst>
                    <a:ext uri="{FF2B5EF4-FFF2-40B4-BE49-F238E27FC236}">
                      <a16:creationId xmlns:a16="http://schemas.microsoft.com/office/drawing/2014/main" id="{A68B504F-5375-5011-2D92-0D4906179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2" y="2373"/>
                  <a:ext cx="220" cy="219"/>
                </a:xfrm>
                <a:custGeom>
                  <a:avLst/>
                  <a:gdLst>
                    <a:gd name="T0" fmla="*/ 0 w 1295"/>
                    <a:gd name="T1" fmla="*/ 219 h 1295"/>
                    <a:gd name="T2" fmla="*/ 220 w 1295"/>
                    <a:gd name="T3" fmla="*/ 0 h 1295"/>
                    <a:gd name="T4" fmla="*/ 220 w 1295"/>
                    <a:gd name="T5" fmla="*/ 0 h 12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95" h="1295">
                      <a:moveTo>
                        <a:pt x="0" y="1295"/>
                      </a:moveTo>
                      <a:lnTo>
                        <a:pt x="1294" y="0"/>
                      </a:lnTo>
                      <a:lnTo>
                        <a:pt x="1295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5" name="Freeform 14">
                  <a:extLst>
                    <a:ext uri="{FF2B5EF4-FFF2-40B4-BE49-F238E27FC236}">
                      <a16:creationId xmlns:a16="http://schemas.microsoft.com/office/drawing/2014/main" id="{F08DF2D4-955A-F948-DC06-821EA9EF3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99" y="2373"/>
                  <a:ext cx="220" cy="219"/>
                </a:xfrm>
                <a:custGeom>
                  <a:avLst/>
                  <a:gdLst>
                    <a:gd name="T0" fmla="*/ 0 w 1295"/>
                    <a:gd name="T1" fmla="*/ 219 h 1295"/>
                    <a:gd name="T2" fmla="*/ 220 w 1295"/>
                    <a:gd name="T3" fmla="*/ 0 h 1295"/>
                    <a:gd name="T4" fmla="*/ 220 w 1295"/>
                    <a:gd name="T5" fmla="*/ 0 h 12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95" h="1295">
                      <a:moveTo>
                        <a:pt x="0" y="1295"/>
                      </a:moveTo>
                      <a:lnTo>
                        <a:pt x="1294" y="0"/>
                      </a:lnTo>
                      <a:lnTo>
                        <a:pt x="1295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6" name="Freeform 15">
                  <a:extLst>
                    <a:ext uri="{FF2B5EF4-FFF2-40B4-BE49-F238E27FC236}">
                      <a16:creationId xmlns:a16="http://schemas.microsoft.com/office/drawing/2014/main" id="{D8BC99EC-5508-5734-E094-81BA71BDC5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6" y="2373"/>
                  <a:ext cx="220" cy="219"/>
                </a:xfrm>
                <a:custGeom>
                  <a:avLst/>
                  <a:gdLst>
                    <a:gd name="T0" fmla="*/ 0 w 1294"/>
                    <a:gd name="T1" fmla="*/ 219 h 1295"/>
                    <a:gd name="T2" fmla="*/ 220 w 1294"/>
                    <a:gd name="T3" fmla="*/ 0 h 1295"/>
                    <a:gd name="T4" fmla="*/ 220 w 1294"/>
                    <a:gd name="T5" fmla="*/ 0 h 12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94" h="1295">
                      <a:moveTo>
                        <a:pt x="0" y="1295"/>
                      </a:moveTo>
                      <a:lnTo>
                        <a:pt x="1293" y="0"/>
                      </a:lnTo>
                      <a:lnTo>
                        <a:pt x="1294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7" name="Freeform 16">
                  <a:extLst>
                    <a:ext uri="{FF2B5EF4-FFF2-40B4-BE49-F238E27FC236}">
                      <a16:creationId xmlns:a16="http://schemas.microsoft.com/office/drawing/2014/main" id="{92BA95BD-E033-78C0-5A6A-AA25DC8A48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3" y="2483"/>
                  <a:ext cx="109" cy="109"/>
                </a:xfrm>
                <a:custGeom>
                  <a:avLst/>
                  <a:gdLst>
                    <a:gd name="T0" fmla="*/ 0 w 641"/>
                    <a:gd name="T1" fmla="*/ 109 h 642"/>
                    <a:gd name="T2" fmla="*/ 109 w 641"/>
                    <a:gd name="T3" fmla="*/ 0 h 642"/>
                    <a:gd name="T4" fmla="*/ 109 w 641"/>
                    <a:gd name="T5" fmla="*/ 0 h 64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41" h="642">
                      <a:moveTo>
                        <a:pt x="0" y="642"/>
                      </a:moveTo>
                      <a:lnTo>
                        <a:pt x="640" y="0"/>
                      </a:lnTo>
                      <a:lnTo>
                        <a:pt x="641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8" name="Freeform 17">
                  <a:extLst>
                    <a:ext uri="{FF2B5EF4-FFF2-40B4-BE49-F238E27FC236}">
                      <a16:creationId xmlns:a16="http://schemas.microsoft.com/office/drawing/2014/main" id="{5E423FB5-8AA6-8F4D-A649-A7FE28CAF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3315"/>
                  <a:ext cx="80" cy="80"/>
                </a:xfrm>
                <a:custGeom>
                  <a:avLst/>
                  <a:gdLst>
                    <a:gd name="T0" fmla="*/ 0 w 470"/>
                    <a:gd name="T1" fmla="*/ 80 h 471"/>
                    <a:gd name="T2" fmla="*/ 80 w 470"/>
                    <a:gd name="T3" fmla="*/ 0 h 471"/>
                    <a:gd name="T4" fmla="*/ 80 w 470"/>
                    <a:gd name="T5" fmla="*/ 0 h 47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0" h="471">
                      <a:moveTo>
                        <a:pt x="0" y="471"/>
                      </a:moveTo>
                      <a:lnTo>
                        <a:pt x="469" y="0"/>
                      </a:lnTo>
                      <a:lnTo>
                        <a:pt x="470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9" name="Freeform 18">
                  <a:extLst>
                    <a:ext uri="{FF2B5EF4-FFF2-40B4-BE49-F238E27FC236}">
                      <a16:creationId xmlns:a16="http://schemas.microsoft.com/office/drawing/2014/main" id="{CAC7A890-E486-7EAD-A28C-8A5AB7889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3315"/>
                  <a:ext cx="215" cy="217"/>
                </a:xfrm>
                <a:custGeom>
                  <a:avLst/>
                  <a:gdLst>
                    <a:gd name="T0" fmla="*/ 0 w 1277"/>
                    <a:gd name="T1" fmla="*/ 217 h 1279"/>
                    <a:gd name="T2" fmla="*/ 215 w 1277"/>
                    <a:gd name="T3" fmla="*/ 0 h 1279"/>
                    <a:gd name="T4" fmla="*/ 215 w 1277"/>
                    <a:gd name="T5" fmla="*/ 0 h 127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77" h="1279">
                      <a:moveTo>
                        <a:pt x="0" y="1279"/>
                      </a:moveTo>
                      <a:lnTo>
                        <a:pt x="1276" y="0"/>
                      </a:lnTo>
                      <a:lnTo>
                        <a:pt x="1277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0" name="Freeform 19">
                  <a:extLst>
                    <a:ext uri="{FF2B5EF4-FFF2-40B4-BE49-F238E27FC236}">
                      <a16:creationId xmlns:a16="http://schemas.microsoft.com/office/drawing/2014/main" id="{2D19D870-3EEB-7E0F-A1E2-BE10F7592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1" y="3315"/>
                  <a:ext cx="304" cy="305"/>
                </a:xfrm>
                <a:custGeom>
                  <a:avLst/>
                  <a:gdLst>
                    <a:gd name="T0" fmla="*/ 0 w 1797"/>
                    <a:gd name="T1" fmla="*/ 305 h 1799"/>
                    <a:gd name="T2" fmla="*/ 304 w 1797"/>
                    <a:gd name="T3" fmla="*/ 0 h 1799"/>
                    <a:gd name="T4" fmla="*/ 304 w 1797"/>
                    <a:gd name="T5" fmla="*/ 0 h 17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97" h="1799">
                      <a:moveTo>
                        <a:pt x="0" y="1799"/>
                      </a:moveTo>
                      <a:lnTo>
                        <a:pt x="1796" y="0"/>
                      </a:lnTo>
                      <a:lnTo>
                        <a:pt x="1797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1" name="Freeform 20">
                  <a:extLst>
                    <a:ext uri="{FF2B5EF4-FFF2-40B4-BE49-F238E27FC236}">
                      <a16:creationId xmlns:a16="http://schemas.microsoft.com/office/drawing/2014/main" id="{E42CE7BF-F785-6DA8-50CE-E94B1AC68C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57" y="3315"/>
                  <a:ext cx="305" cy="305"/>
                </a:xfrm>
                <a:custGeom>
                  <a:avLst/>
                  <a:gdLst>
                    <a:gd name="T0" fmla="*/ 0 w 1798"/>
                    <a:gd name="T1" fmla="*/ 305 h 1799"/>
                    <a:gd name="T2" fmla="*/ 305 w 1798"/>
                    <a:gd name="T3" fmla="*/ 0 h 1799"/>
                    <a:gd name="T4" fmla="*/ 305 w 1798"/>
                    <a:gd name="T5" fmla="*/ 0 h 17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798" h="1799">
                      <a:moveTo>
                        <a:pt x="0" y="1799"/>
                      </a:moveTo>
                      <a:lnTo>
                        <a:pt x="1797" y="0"/>
                      </a:lnTo>
                      <a:lnTo>
                        <a:pt x="179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2" name="Freeform 21">
                  <a:extLst>
                    <a:ext uri="{FF2B5EF4-FFF2-40B4-BE49-F238E27FC236}">
                      <a16:creationId xmlns:a16="http://schemas.microsoft.com/office/drawing/2014/main" id="{06BA556B-FCCF-2234-1BF7-8F629DCD6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94" y="3332"/>
                  <a:ext cx="288" cy="288"/>
                </a:xfrm>
                <a:custGeom>
                  <a:avLst/>
                  <a:gdLst>
                    <a:gd name="T0" fmla="*/ 0 w 1695"/>
                    <a:gd name="T1" fmla="*/ 288 h 1695"/>
                    <a:gd name="T2" fmla="*/ 288 w 1695"/>
                    <a:gd name="T3" fmla="*/ 0 h 1695"/>
                    <a:gd name="T4" fmla="*/ 288 w 1695"/>
                    <a:gd name="T5" fmla="*/ 0 h 16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95" h="1695">
                      <a:moveTo>
                        <a:pt x="0" y="1695"/>
                      </a:moveTo>
                      <a:lnTo>
                        <a:pt x="1694" y="0"/>
                      </a:lnTo>
                      <a:lnTo>
                        <a:pt x="1695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3" name="Freeform 22">
                  <a:extLst>
                    <a:ext uri="{FF2B5EF4-FFF2-40B4-BE49-F238E27FC236}">
                      <a16:creationId xmlns:a16="http://schemas.microsoft.com/office/drawing/2014/main" id="{139FA1FC-E1EC-1CD7-8AEC-9662F06F27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31" y="3469"/>
                  <a:ext cx="151" cy="151"/>
                </a:xfrm>
                <a:custGeom>
                  <a:avLst/>
                  <a:gdLst>
                    <a:gd name="T0" fmla="*/ 0 w 888"/>
                    <a:gd name="T1" fmla="*/ 151 h 888"/>
                    <a:gd name="T2" fmla="*/ 151 w 888"/>
                    <a:gd name="T3" fmla="*/ 0 h 888"/>
                    <a:gd name="T4" fmla="*/ 151 w 888"/>
                    <a:gd name="T5" fmla="*/ 0 h 8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88" h="888">
                      <a:moveTo>
                        <a:pt x="0" y="888"/>
                      </a:moveTo>
                      <a:lnTo>
                        <a:pt x="887" y="0"/>
                      </a:lnTo>
                      <a:lnTo>
                        <a:pt x="88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4" name="Freeform 23">
                  <a:extLst>
                    <a:ext uri="{FF2B5EF4-FFF2-40B4-BE49-F238E27FC236}">
                      <a16:creationId xmlns:a16="http://schemas.microsoft.com/office/drawing/2014/main" id="{1D51B1E2-7ADA-C6F7-0D75-8910A7B67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8" y="3606"/>
                  <a:ext cx="14" cy="14"/>
                </a:xfrm>
                <a:custGeom>
                  <a:avLst/>
                  <a:gdLst>
                    <a:gd name="T0" fmla="*/ 0 w 81"/>
                    <a:gd name="T1" fmla="*/ 14 h 80"/>
                    <a:gd name="T2" fmla="*/ 14 w 81"/>
                    <a:gd name="T3" fmla="*/ 0 h 80"/>
                    <a:gd name="T4" fmla="*/ 14 w 81"/>
                    <a:gd name="T5" fmla="*/ 0 h 8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1" h="80">
                      <a:moveTo>
                        <a:pt x="0" y="80"/>
                      </a:moveTo>
                      <a:lnTo>
                        <a:pt x="80" y="0"/>
                      </a:lnTo>
                      <a:lnTo>
                        <a:pt x="81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5" name="Freeform 24">
                  <a:extLst>
                    <a:ext uri="{FF2B5EF4-FFF2-40B4-BE49-F238E27FC236}">
                      <a16:creationId xmlns:a16="http://schemas.microsoft.com/office/drawing/2014/main" id="{99C10989-A129-97C8-6660-F3594A697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3" y="2706"/>
                  <a:ext cx="1" cy="609"/>
                </a:xfrm>
                <a:custGeom>
                  <a:avLst/>
                  <a:gdLst>
                    <a:gd name="T0" fmla="*/ 0 w 1"/>
                    <a:gd name="T1" fmla="*/ 0 h 3596"/>
                    <a:gd name="T2" fmla="*/ 0 w 1"/>
                    <a:gd name="T3" fmla="*/ 609 h 3596"/>
                    <a:gd name="T4" fmla="*/ 1 w 1"/>
                    <a:gd name="T5" fmla="*/ 609 h 359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596">
                      <a:moveTo>
                        <a:pt x="0" y="0"/>
                      </a:moveTo>
                      <a:lnTo>
                        <a:pt x="0" y="3596"/>
                      </a:lnTo>
                      <a:lnTo>
                        <a:pt x="1" y="3596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6" name="Freeform 25">
                  <a:extLst>
                    <a:ext uri="{FF2B5EF4-FFF2-40B4-BE49-F238E27FC236}">
                      <a16:creationId xmlns:a16="http://schemas.microsoft.com/office/drawing/2014/main" id="{CEBD0884-7E54-3EF2-DC7A-473B3A851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82" y="2706"/>
                  <a:ext cx="1" cy="609"/>
                </a:xfrm>
                <a:custGeom>
                  <a:avLst/>
                  <a:gdLst>
                    <a:gd name="T0" fmla="*/ 0 w 1"/>
                    <a:gd name="T1" fmla="*/ 0 h 3596"/>
                    <a:gd name="T2" fmla="*/ 0 w 1"/>
                    <a:gd name="T3" fmla="*/ 609 h 3596"/>
                    <a:gd name="T4" fmla="*/ 1 w 1"/>
                    <a:gd name="T5" fmla="*/ 609 h 359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596">
                      <a:moveTo>
                        <a:pt x="0" y="0"/>
                      </a:moveTo>
                      <a:lnTo>
                        <a:pt x="0" y="3596"/>
                      </a:lnTo>
                      <a:lnTo>
                        <a:pt x="1" y="3596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86" name="Line 26">
                <a:extLst>
                  <a:ext uri="{FF2B5EF4-FFF2-40B4-BE49-F238E27FC236}">
                    <a16:creationId xmlns:a16="http://schemas.microsoft.com/office/drawing/2014/main" id="{453644CA-8720-726E-B873-C3E23971E4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2" y="3315"/>
                <a:ext cx="612" cy="1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4" name="Line 27">
              <a:extLst>
                <a:ext uri="{FF2B5EF4-FFF2-40B4-BE49-F238E27FC236}">
                  <a16:creationId xmlns:a16="http://schemas.microsoft.com/office/drawing/2014/main" id="{3DBB8EC1-A0E2-BF72-C109-A21AB59236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72" y="840"/>
              <a:ext cx="610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07" name="Group 28">
            <a:extLst>
              <a:ext uri="{FF2B5EF4-FFF2-40B4-BE49-F238E27FC236}">
                <a16:creationId xmlns:a16="http://schemas.microsoft.com/office/drawing/2014/main" id="{61F78C8A-894B-DE45-85BD-96ED9FEE7B9D}"/>
              </a:ext>
            </a:extLst>
          </p:cNvPr>
          <p:cNvGrpSpPr>
            <a:grpSpLocks/>
          </p:cNvGrpSpPr>
          <p:nvPr/>
        </p:nvGrpSpPr>
        <p:grpSpPr bwMode="auto">
          <a:xfrm>
            <a:off x="1540666" y="4022831"/>
            <a:ext cx="2349500" cy="968375"/>
            <a:chOff x="1302" y="812"/>
            <a:chExt cx="1480" cy="610"/>
          </a:xfrm>
        </p:grpSpPr>
        <p:grpSp>
          <p:nvGrpSpPr>
            <p:cNvPr id="108" name="Group 29">
              <a:extLst>
                <a:ext uri="{FF2B5EF4-FFF2-40B4-BE49-F238E27FC236}">
                  <a16:creationId xmlns:a16="http://schemas.microsoft.com/office/drawing/2014/main" id="{BD7E444E-7EF0-0137-93FF-CAEDB167A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812"/>
              <a:ext cx="610" cy="609"/>
              <a:chOff x="1673" y="2706"/>
              <a:chExt cx="610" cy="609"/>
            </a:xfrm>
          </p:grpSpPr>
          <p:sp>
            <p:nvSpPr>
              <p:cNvPr id="149" name="Freeform 30">
                <a:extLst>
                  <a:ext uri="{FF2B5EF4-FFF2-40B4-BE49-F238E27FC236}">
                    <a16:creationId xmlns:a16="http://schemas.microsoft.com/office/drawing/2014/main" id="{D7006F62-7470-FA5C-F1DF-B3493305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706"/>
                <a:ext cx="1" cy="609"/>
              </a:xfrm>
              <a:custGeom>
                <a:avLst/>
                <a:gdLst>
                  <a:gd name="T0" fmla="*/ 0 w 1"/>
                  <a:gd name="T1" fmla="*/ 0 h 3596"/>
                  <a:gd name="T2" fmla="*/ 0 w 1"/>
                  <a:gd name="T3" fmla="*/ 609 h 3596"/>
                  <a:gd name="T4" fmla="*/ 1 w 1"/>
                  <a:gd name="T5" fmla="*/ 609 h 35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596">
                    <a:moveTo>
                      <a:pt x="0" y="0"/>
                    </a:moveTo>
                    <a:lnTo>
                      <a:pt x="0" y="3596"/>
                    </a:lnTo>
                    <a:lnTo>
                      <a:pt x="1" y="3596"/>
                    </a:lnTo>
                  </a:path>
                </a:pathLst>
              </a:custGeom>
              <a:solidFill>
                <a:srgbClr val="FFFFFF"/>
              </a:solidFill>
              <a:ln w="76200" cmpd="sng">
                <a:solidFill>
                  <a:srgbClr val="FFFF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50" name="Freeform 31">
                <a:extLst>
                  <a:ext uri="{FF2B5EF4-FFF2-40B4-BE49-F238E27FC236}">
                    <a16:creationId xmlns:a16="http://schemas.microsoft.com/office/drawing/2014/main" id="{89A28D93-2D68-8A54-00A6-582E2CC75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706"/>
                <a:ext cx="1" cy="609"/>
              </a:xfrm>
              <a:custGeom>
                <a:avLst/>
                <a:gdLst>
                  <a:gd name="T0" fmla="*/ 0 w 1"/>
                  <a:gd name="T1" fmla="*/ 0 h 3596"/>
                  <a:gd name="T2" fmla="*/ 0 w 1"/>
                  <a:gd name="T3" fmla="*/ 609 h 3596"/>
                  <a:gd name="T4" fmla="*/ 1 w 1"/>
                  <a:gd name="T5" fmla="*/ 609 h 35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596">
                    <a:moveTo>
                      <a:pt x="0" y="0"/>
                    </a:moveTo>
                    <a:lnTo>
                      <a:pt x="0" y="3596"/>
                    </a:lnTo>
                    <a:lnTo>
                      <a:pt x="1" y="3596"/>
                    </a:lnTo>
                  </a:path>
                </a:pathLst>
              </a:custGeom>
              <a:solidFill>
                <a:srgbClr val="FFFFFF"/>
              </a:solidFill>
              <a:ln w="76200" cmpd="sng">
                <a:solidFill>
                  <a:srgbClr val="FFFFF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9" name="Group 32">
              <a:extLst>
                <a:ext uri="{FF2B5EF4-FFF2-40B4-BE49-F238E27FC236}">
                  <a16:creationId xmlns:a16="http://schemas.microsoft.com/office/drawing/2014/main" id="{5295E32B-71F6-BEA4-2A3D-0778A2475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02" y="812"/>
              <a:ext cx="1480" cy="610"/>
              <a:chOff x="1302" y="2706"/>
              <a:chExt cx="1480" cy="610"/>
            </a:xfrm>
          </p:grpSpPr>
          <p:grpSp>
            <p:nvGrpSpPr>
              <p:cNvPr id="110" name="Group 33">
                <a:extLst>
                  <a:ext uri="{FF2B5EF4-FFF2-40B4-BE49-F238E27FC236}">
                    <a16:creationId xmlns:a16="http://schemas.microsoft.com/office/drawing/2014/main" id="{A1B898A3-1DE7-8E46-6651-5613E79345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38" y="2706"/>
                <a:ext cx="1220" cy="1"/>
                <a:chOff x="1438" y="2706"/>
                <a:chExt cx="1220" cy="1"/>
              </a:xfrm>
            </p:grpSpPr>
            <p:sp>
              <p:nvSpPr>
                <p:cNvPr id="146" name="Freeform 34">
                  <a:extLst>
                    <a:ext uri="{FF2B5EF4-FFF2-40B4-BE49-F238E27FC236}">
                      <a16:creationId xmlns:a16="http://schemas.microsoft.com/office/drawing/2014/main" id="{BB5C7CA7-E3E1-7573-CC9E-7171A26C0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2" y="2706"/>
                  <a:ext cx="406" cy="1"/>
                </a:xfrm>
                <a:custGeom>
                  <a:avLst/>
                  <a:gdLst>
                    <a:gd name="T0" fmla="*/ 406 w 2391"/>
                    <a:gd name="T1" fmla="*/ 0 h 1"/>
                    <a:gd name="T2" fmla="*/ 0 w 2391"/>
                    <a:gd name="T3" fmla="*/ 0 h 1"/>
                    <a:gd name="T4" fmla="*/ 0 w 239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91" h="1">
                      <a:moveTo>
                        <a:pt x="2391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7" name="Freeform 35">
                  <a:extLst>
                    <a:ext uri="{FF2B5EF4-FFF2-40B4-BE49-F238E27FC236}">
                      <a16:creationId xmlns:a16="http://schemas.microsoft.com/office/drawing/2014/main" id="{E98DE507-926D-4932-9CA2-19189A14C0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38" y="2706"/>
                  <a:ext cx="265" cy="1"/>
                </a:xfrm>
                <a:custGeom>
                  <a:avLst/>
                  <a:gdLst>
                    <a:gd name="T0" fmla="*/ 265 w 1562"/>
                    <a:gd name="T1" fmla="*/ 0 h 1"/>
                    <a:gd name="T2" fmla="*/ 0 w 1562"/>
                    <a:gd name="T3" fmla="*/ 0 h 1"/>
                    <a:gd name="T4" fmla="*/ 0 w 156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62" h="1">
                      <a:moveTo>
                        <a:pt x="1562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8" name="Freeform 36">
                  <a:extLst>
                    <a:ext uri="{FF2B5EF4-FFF2-40B4-BE49-F238E27FC236}">
                      <a16:creationId xmlns:a16="http://schemas.microsoft.com/office/drawing/2014/main" id="{BD429CAD-B5B5-76CC-C1CB-6BF506A092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03" y="2706"/>
                  <a:ext cx="549" cy="1"/>
                </a:xfrm>
                <a:custGeom>
                  <a:avLst/>
                  <a:gdLst>
                    <a:gd name="T0" fmla="*/ 0 w 3236"/>
                    <a:gd name="T1" fmla="*/ 0 h 1"/>
                    <a:gd name="T2" fmla="*/ 549 w 3236"/>
                    <a:gd name="T3" fmla="*/ 0 h 1"/>
                    <a:gd name="T4" fmla="*/ 549 w 323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36" h="1">
                      <a:moveTo>
                        <a:pt x="0" y="0"/>
                      </a:moveTo>
                      <a:lnTo>
                        <a:pt x="3235" y="0"/>
                      </a:lnTo>
                      <a:lnTo>
                        <a:pt x="3236" y="0"/>
                      </a:lnTo>
                    </a:path>
                  </a:pathLst>
                </a:custGeom>
                <a:noFill/>
                <a:ln w="381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11" name="Freeform 37">
                <a:extLst>
                  <a:ext uri="{FF2B5EF4-FFF2-40B4-BE49-F238E27FC236}">
                    <a16:creationId xmlns:a16="http://schemas.microsoft.com/office/drawing/2014/main" id="{8B750C09-ED2B-D45F-661C-C2C25492F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315"/>
                <a:ext cx="1220" cy="1"/>
              </a:xfrm>
              <a:custGeom>
                <a:avLst/>
                <a:gdLst>
                  <a:gd name="T0" fmla="*/ 0 w 7189"/>
                  <a:gd name="T1" fmla="*/ 0 h 1"/>
                  <a:gd name="T2" fmla="*/ 1220 w 7189"/>
                  <a:gd name="T3" fmla="*/ 0 h 1"/>
                  <a:gd name="T4" fmla="*/ 1220 w 718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89" h="1">
                    <a:moveTo>
                      <a:pt x="0" y="0"/>
                    </a:moveTo>
                    <a:lnTo>
                      <a:pt x="7188" y="0"/>
                    </a:lnTo>
                    <a:lnTo>
                      <a:pt x="7189" y="0"/>
                    </a:lnTo>
                  </a:path>
                </a:pathLst>
              </a:custGeom>
              <a:noFill/>
              <a:ln w="381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112" name="Group 38">
                <a:extLst>
                  <a:ext uri="{FF2B5EF4-FFF2-40B4-BE49-F238E27FC236}">
                    <a16:creationId xmlns:a16="http://schemas.microsoft.com/office/drawing/2014/main" id="{A5F2981C-7215-8004-7BAD-3819E0B81C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42" y="2706"/>
                <a:ext cx="671" cy="107"/>
                <a:chOff x="1642" y="2706"/>
                <a:chExt cx="671" cy="107"/>
              </a:xfrm>
            </p:grpSpPr>
            <p:sp>
              <p:nvSpPr>
                <p:cNvPr id="143" name="Freeform 39">
                  <a:extLst>
                    <a:ext uri="{FF2B5EF4-FFF2-40B4-BE49-F238E27FC236}">
                      <a16:creationId xmlns:a16="http://schemas.microsoft.com/office/drawing/2014/main" id="{394895FE-0F8B-936A-F850-C932B26498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2" y="2812"/>
                  <a:ext cx="670" cy="1"/>
                </a:xfrm>
                <a:custGeom>
                  <a:avLst/>
                  <a:gdLst>
                    <a:gd name="T0" fmla="*/ 670 w 3954"/>
                    <a:gd name="T1" fmla="*/ 0 h 1"/>
                    <a:gd name="T2" fmla="*/ 0 w 3954"/>
                    <a:gd name="T3" fmla="*/ 0 h 1"/>
                    <a:gd name="T4" fmla="*/ 0 w 3954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54" h="1">
                      <a:moveTo>
                        <a:pt x="3954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4" name="Freeform 40">
                  <a:extLst>
                    <a:ext uri="{FF2B5EF4-FFF2-40B4-BE49-F238E27FC236}">
                      <a16:creationId xmlns:a16="http://schemas.microsoft.com/office/drawing/2014/main" id="{AA5BC88C-86C9-3A56-3589-569AAA58CA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2" y="2706"/>
                  <a:ext cx="1" cy="106"/>
                </a:xfrm>
                <a:custGeom>
                  <a:avLst/>
                  <a:gdLst>
                    <a:gd name="T0" fmla="*/ 0 w 1"/>
                    <a:gd name="T1" fmla="*/ 0 h 629"/>
                    <a:gd name="T2" fmla="*/ 0 w 1"/>
                    <a:gd name="T3" fmla="*/ 106 h 629"/>
                    <a:gd name="T4" fmla="*/ 1 w 1"/>
                    <a:gd name="T5" fmla="*/ 106 h 6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29">
                      <a:moveTo>
                        <a:pt x="0" y="0"/>
                      </a:moveTo>
                      <a:lnTo>
                        <a:pt x="0" y="629"/>
                      </a:lnTo>
                      <a:lnTo>
                        <a:pt x="1" y="629"/>
                      </a:lnTo>
                    </a:path>
                  </a:pathLst>
                </a:custGeom>
                <a:noFill/>
                <a:ln w="38100" cmpd="sng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45" name="Freeform 41">
                  <a:extLst>
                    <a:ext uri="{FF2B5EF4-FFF2-40B4-BE49-F238E27FC236}">
                      <a16:creationId xmlns:a16="http://schemas.microsoft.com/office/drawing/2014/main" id="{F7261AFB-9BD1-E77B-3433-83DEF7D2C7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2" y="2706"/>
                  <a:ext cx="1" cy="106"/>
                </a:xfrm>
                <a:custGeom>
                  <a:avLst/>
                  <a:gdLst>
                    <a:gd name="T0" fmla="*/ 0 w 1"/>
                    <a:gd name="T1" fmla="*/ 106 h 629"/>
                    <a:gd name="T2" fmla="*/ 0 w 1"/>
                    <a:gd name="T3" fmla="*/ 0 h 629"/>
                    <a:gd name="T4" fmla="*/ 1 w 1"/>
                    <a:gd name="T5" fmla="*/ 0 h 6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29">
                      <a:moveTo>
                        <a:pt x="0" y="629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13" name="Freeform 42">
                <a:extLst>
                  <a:ext uri="{FF2B5EF4-FFF2-40B4-BE49-F238E27FC236}">
                    <a16:creationId xmlns:a16="http://schemas.microsoft.com/office/drawing/2014/main" id="{F4C8D861-4A88-CE07-E3FF-2E7DB9890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3010"/>
                <a:ext cx="217" cy="1"/>
              </a:xfrm>
              <a:custGeom>
                <a:avLst/>
                <a:gdLst>
                  <a:gd name="T0" fmla="*/ 0 w 1285"/>
                  <a:gd name="T1" fmla="*/ 0 h 1"/>
                  <a:gd name="T2" fmla="*/ 217 w 1285"/>
                  <a:gd name="T3" fmla="*/ 0 h 1"/>
                  <a:gd name="T4" fmla="*/ 217 w 128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5" h="1">
                    <a:moveTo>
                      <a:pt x="0" y="0"/>
                    </a:moveTo>
                    <a:lnTo>
                      <a:pt x="1284" y="0"/>
                    </a:lnTo>
                    <a:lnTo>
                      <a:pt x="1285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4" name="Freeform 43">
                <a:extLst>
                  <a:ext uri="{FF2B5EF4-FFF2-40B4-BE49-F238E27FC236}">
                    <a16:creationId xmlns:a16="http://schemas.microsoft.com/office/drawing/2014/main" id="{8217A9B5-4D30-EFAB-7F50-71D76EBD8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3010"/>
                <a:ext cx="38" cy="1"/>
              </a:xfrm>
              <a:custGeom>
                <a:avLst/>
                <a:gdLst>
                  <a:gd name="T0" fmla="*/ 0 w 229"/>
                  <a:gd name="T1" fmla="*/ 0 h 1"/>
                  <a:gd name="T2" fmla="*/ 38 w 229"/>
                  <a:gd name="T3" fmla="*/ 0 h 1"/>
                  <a:gd name="T4" fmla="*/ 38 w 22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1">
                    <a:moveTo>
                      <a:pt x="0" y="0"/>
                    </a:moveTo>
                    <a:lnTo>
                      <a:pt x="228" y="0"/>
                    </a:lnTo>
                    <a:lnTo>
                      <a:pt x="229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5" name="Freeform 44">
                <a:extLst>
                  <a:ext uri="{FF2B5EF4-FFF2-40B4-BE49-F238E27FC236}">
                    <a16:creationId xmlns:a16="http://schemas.microsoft.com/office/drawing/2014/main" id="{0F3876A0-B6E6-FFF9-50CC-392D5C095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3010"/>
                <a:ext cx="192" cy="1"/>
              </a:xfrm>
              <a:custGeom>
                <a:avLst/>
                <a:gdLst>
                  <a:gd name="T0" fmla="*/ 0 w 1142"/>
                  <a:gd name="T1" fmla="*/ 0 h 1"/>
                  <a:gd name="T2" fmla="*/ 192 w 1142"/>
                  <a:gd name="T3" fmla="*/ 0 h 1"/>
                  <a:gd name="T4" fmla="*/ 192 w 11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2" h="1">
                    <a:moveTo>
                      <a:pt x="0" y="0"/>
                    </a:moveTo>
                    <a:lnTo>
                      <a:pt x="1141" y="0"/>
                    </a:lnTo>
                    <a:lnTo>
                      <a:pt x="1142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6" name="Freeform 45">
                <a:extLst>
                  <a:ext uri="{FF2B5EF4-FFF2-40B4-BE49-F238E27FC236}">
                    <a16:creationId xmlns:a16="http://schemas.microsoft.com/office/drawing/2014/main" id="{A27B9DCE-F8B3-2AE1-9562-4111DAC2D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3010"/>
                <a:ext cx="38" cy="1"/>
              </a:xfrm>
              <a:custGeom>
                <a:avLst/>
                <a:gdLst>
                  <a:gd name="T0" fmla="*/ 0 w 229"/>
                  <a:gd name="T1" fmla="*/ 0 h 1"/>
                  <a:gd name="T2" fmla="*/ 38 w 229"/>
                  <a:gd name="T3" fmla="*/ 0 h 1"/>
                  <a:gd name="T4" fmla="*/ 38 w 22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1">
                    <a:moveTo>
                      <a:pt x="0" y="0"/>
                    </a:moveTo>
                    <a:lnTo>
                      <a:pt x="228" y="0"/>
                    </a:lnTo>
                    <a:lnTo>
                      <a:pt x="229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7" name="Freeform 46">
                <a:extLst>
                  <a:ext uri="{FF2B5EF4-FFF2-40B4-BE49-F238E27FC236}">
                    <a16:creationId xmlns:a16="http://schemas.microsoft.com/office/drawing/2014/main" id="{A65BB153-3854-D237-00C9-35066BC1C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3010"/>
                <a:ext cx="194" cy="1"/>
              </a:xfrm>
              <a:custGeom>
                <a:avLst/>
                <a:gdLst>
                  <a:gd name="T0" fmla="*/ 0 w 1142"/>
                  <a:gd name="T1" fmla="*/ 0 h 1"/>
                  <a:gd name="T2" fmla="*/ 194 w 1142"/>
                  <a:gd name="T3" fmla="*/ 0 h 1"/>
                  <a:gd name="T4" fmla="*/ 194 w 11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2" h="1">
                    <a:moveTo>
                      <a:pt x="0" y="0"/>
                    </a:moveTo>
                    <a:lnTo>
                      <a:pt x="1141" y="0"/>
                    </a:lnTo>
                    <a:lnTo>
                      <a:pt x="1142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8" name="Freeform 47">
                <a:extLst>
                  <a:ext uri="{FF2B5EF4-FFF2-40B4-BE49-F238E27FC236}">
                    <a16:creationId xmlns:a16="http://schemas.microsoft.com/office/drawing/2014/main" id="{52DDA0B8-AD7E-4D3F-A7CA-D02CCEC25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010"/>
                <a:ext cx="39" cy="1"/>
              </a:xfrm>
              <a:custGeom>
                <a:avLst/>
                <a:gdLst>
                  <a:gd name="T0" fmla="*/ 0 w 229"/>
                  <a:gd name="T1" fmla="*/ 0 h 1"/>
                  <a:gd name="T2" fmla="*/ 39 w 229"/>
                  <a:gd name="T3" fmla="*/ 0 h 1"/>
                  <a:gd name="T4" fmla="*/ 39 w 22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1">
                    <a:moveTo>
                      <a:pt x="0" y="0"/>
                    </a:moveTo>
                    <a:lnTo>
                      <a:pt x="228" y="0"/>
                    </a:lnTo>
                    <a:lnTo>
                      <a:pt x="229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9" name="Freeform 48">
                <a:extLst>
                  <a:ext uri="{FF2B5EF4-FFF2-40B4-BE49-F238E27FC236}">
                    <a16:creationId xmlns:a16="http://schemas.microsoft.com/office/drawing/2014/main" id="{ABEF80DB-24E9-3241-43EE-F107A3B7B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010"/>
                <a:ext cx="194" cy="1"/>
              </a:xfrm>
              <a:custGeom>
                <a:avLst/>
                <a:gdLst>
                  <a:gd name="T0" fmla="*/ 0 w 1143"/>
                  <a:gd name="T1" fmla="*/ 0 h 1"/>
                  <a:gd name="T2" fmla="*/ 194 w 1143"/>
                  <a:gd name="T3" fmla="*/ 0 h 1"/>
                  <a:gd name="T4" fmla="*/ 194 w 114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3" h="1">
                    <a:moveTo>
                      <a:pt x="0" y="0"/>
                    </a:moveTo>
                    <a:lnTo>
                      <a:pt x="1142" y="0"/>
                    </a:lnTo>
                    <a:lnTo>
                      <a:pt x="1143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0" name="Freeform 49">
                <a:extLst>
                  <a:ext uri="{FF2B5EF4-FFF2-40B4-BE49-F238E27FC236}">
                    <a16:creationId xmlns:a16="http://schemas.microsoft.com/office/drawing/2014/main" id="{BA24A4FC-F247-4412-782B-3450AFA9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3010"/>
                <a:ext cx="40" cy="1"/>
              </a:xfrm>
              <a:custGeom>
                <a:avLst/>
                <a:gdLst>
                  <a:gd name="T0" fmla="*/ 0 w 230"/>
                  <a:gd name="T1" fmla="*/ 0 h 1"/>
                  <a:gd name="T2" fmla="*/ 40 w 230"/>
                  <a:gd name="T3" fmla="*/ 0 h 1"/>
                  <a:gd name="T4" fmla="*/ 40 w 23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0" h="1">
                    <a:moveTo>
                      <a:pt x="0" y="0"/>
                    </a:moveTo>
                    <a:lnTo>
                      <a:pt x="229" y="0"/>
                    </a:lnTo>
                    <a:lnTo>
                      <a:pt x="230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1" name="Freeform 50">
                <a:extLst>
                  <a:ext uri="{FF2B5EF4-FFF2-40B4-BE49-F238E27FC236}">
                    <a16:creationId xmlns:a16="http://schemas.microsoft.com/office/drawing/2014/main" id="{6F3C2537-B98D-CA7B-49AC-B8F6E2ACC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3010"/>
                <a:ext cx="218" cy="1"/>
              </a:xfrm>
              <a:custGeom>
                <a:avLst/>
                <a:gdLst>
                  <a:gd name="T0" fmla="*/ 0 w 1285"/>
                  <a:gd name="T1" fmla="*/ 0 h 1"/>
                  <a:gd name="T2" fmla="*/ 218 w 1285"/>
                  <a:gd name="T3" fmla="*/ 0 h 1"/>
                  <a:gd name="T4" fmla="*/ 218 w 128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5" h="1">
                    <a:moveTo>
                      <a:pt x="0" y="0"/>
                    </a:moveTo>
                    <a:lnTo>
                      <a:pt x="1284" y="0"/>
                    </a:lnTo>
                    <a:lnTo>
                      <a:pt x="1285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2" name="Freeform 51">
                <a:extLst>
                  <a:ext uri="{FF2B5EF4-FFF2-40B4-BE49-F238E27FC236}">
                    <a16:creationId xmlns:a16="http://schemas.microsoft.com/office/drawing/2014/main" id="{F9E0B7E0-F279-A3D3-B457-D70F7632A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706"/>
                <a:ext cx="1116" cy="249"/>
              </a:xfrm>
              <a:custGeom>
                <a:avLst/>
                <a:gdLst>
                  <a:gd name="T0" fmla="*/ 0 w 6585"/>
                  <a:gd name="T1" fmla="*/ 0 h 1475"/>
                  <a:gd name="T2" fmla="*/ 8 w 6585"/>
                  <a:gd name="T3" fmla="*/ 81 h 1475"/>
                  <a:gd name="T4" fmla="*/ 40 w 6585"/>
                  <a:gd name="T5" fmla="*/ 152 h 1475"/>
                  <a:gd name="T6" fmla="*/ 93 w 6585"/>
                  <a:gd name="T7" fmla="*/ 205 h 1475"/>
                  <a:gd name="T8" fmla="*/ 163 w 6585"/>
                  <a:gd name="T9" fmla="*/ 235 h 1475"/>
                  <a:gd name="T10" fmla="*/ 246 w 6585"/>
                  <a:gd name="T11" fmla="*/ 248 h 1475"/>
                  <a:gd name="T12" fmla="*/ 336 w 6585"/>
                  <a:gd name="T13" fmla="*/ 249 h 1475"/>
                  <a:gd name="T14" fmla="*/ 519 w 6585"/>
                  <a:gd name="T15" fmla="*/ 243 h 1475"/>
                  <a:gd name="T16" fmla="*/ 691 w 6585"/>
                  <a:gd name="T17" fmla="*/ 241 h 1475"/>
                  <a:gd name="T18" fmla="*/ 775 w 6585"/>
                  <a:gd name="T19" fmla="*/ 233 h 1475"/>
                  <a:gd name="T20" fmla="*/ 859 w 6585"/>
                  <a:gd name="T21" fmla="*/ 213 h 1475"/>
                  <a:gd name="T22" fmla="*/ 941 w 6585"/>
                  <a:gd name="T23" fmla="*/ 180 h 1475"/>
                  <a:gd name="T24" fmla="*/ 1013 w 6585"/>
                  <a:gd name="T25" fmla="*/ 134 h 1475"/>
                  <a:gd name="T26" fmla="*/ 1071 w 6585"/>
                  <a:gd name="T27" fmla="*/ 73 h 1475"/>
                  <a:gd name="T28" fmla="*/ 1116 w 6585"/>
                  <a:gd name="T29" fmla="*/ 0 h 1475"/>
                  <a:gd name="T30" fmla="*/ 1116 w 6585"/>
                  <a:gd name="T31" fmla="*/ 0 h 147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85" h="1475">
                    <a:moveTo>
                      <a:pt x="0" y="0"/>
                    </a:moveTo>
                    <a:lnTo>
                      <a:pt x="46" y="480"/>
                    </a:lnTo>
                    <a:lnTo>
                      <a:pt x="236" y="903"/>
                    </a:lnTo>
                    <a:lnTo>
                      <a:pt x="549" y="1215"/>
                    </a:lnTo>
                    <a:lnTo>
                      <a:pt x="963" y="1393"/>
                    </a:lnTo>
                    <a:lnTo>
                      <a:pt x="1450" y="1467"/>
                    </a:lnTo>
                    <a:lnTo>
                      <a:pt x="1981" y="1475"/>
                    </a:lnTo>
                    <a:lnTo>
                      <a:pt x="3065" y="1441"/>
                    </a:lnTo>
                    <a:lnTo>
                      <a:pt x="4077" y="1430"/>
                    </a:lnTo>
                    <a:lnTo>
                      <a:pt x="4572" y="1379"/>
                    </a:lnTo>
                    <a:lnTo>
                      <a:pt x="5070" y="1263"/>
                    </a:lnTo>
                    <a:lnTo>
                      <a:pt x="5550" y="1069"/>
                    </a:lnTo>
                    <a:lnTo>
                      <a:pt x="5978" y="793"/>
                    </a:lnTo>
                    <a:lnTo>
                      <a:pt x="6319" y="430"/>
                    </a:lnTo>
                    <a:lnTo>
                      <a:pt x="6584" y="0"/>
                    </a:lnTo>
                    <a:lnTo>
                      <a:pt x="6585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3" name="Freeform 52">
                <a:extLst>
                  <a:ext uri="{FF2B5EF4-FFF2-40B4-BE49-F238E27FC236}">
                    <a16:creationId xmlns:a16="http://schemas.microsoft.com/office/drawing/2014/main" id="{C5BE32AB-9C7F-C42B-37EE-6CB7693A9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706"/>
                <a:ext cx="128" cy="304"/>
              </a:xfrm>
              <a:custGeom>
                <a:avLst/>
                <a:gdLst>
                  <a:gd name="T0" fmla="*/ 64 w 755"/>
                  <a:gd name="T1" fmla="*/ 304 h 1794"/>
                  <a:gd name="T2" fmla="*/ 76 w 755"/>
                  <a:gd name="T3" fmla="*/ 301 h 1794"/>
                  <a:gd name="T4" fmla="*/ 88 w 755"/>
                  <a:gd name="T5" fmla="*/ 293 h 1794"/>
                  <a:gd name="T6" fmla="*/ 99 w 755"/>
                  <a:gd name="T7" fmla="*/ 280 h 1794"/>
                  <a:gd name="T8" fmla="*/ 108 w 755"/>
                  <a:gd name="T9" fmla="*/ 262 h 1794"/>
                  <a:gd name="T10" fmla="*/ 116 w 755"/>
                  <a:gd name="T11" fmla="*/ 240 h 1794"/>
                  <a:gd name="T12" fmla="*/ 122 w 755"/>
                  <a:gd name="T13" fmla="*/ 215 h 1794"/>
                  <a:gd name="T14" fmla="*/ 126 w 755"/>
                  <a:gd name="T15" fmla="*/ 188 h 1794"/>
                  <a:gd name="T16" fmla="*/ 128 w 755"/>
                  <a:gd name="T17" fmla="*/ 159 h 1794"/>
                  <a:gd name="T18" fmla="*/ 127 w 755"/>
                  <a:gd name="T19" fmla="*/ 130 h 1794"/>
                  <a:gd name="T20" fmla="*/ 125 w 755"/>
                  <a:gd name="T21" fmla="*/ 102 h 1794"/>
                  <a:gd name="T22" fmla="*/ 120 w 755"/>
                  <a:gd name="T23" fmla="*/ 75 h 1794"/>
                  <a:gd name="T24" fmla="*/ 112 w 755"/>
                  <a:gd name="T25" fmla="*/ 52 h 1794"/>
                  <a:gd name="T26" fmla="*/ 104 w 755"/>
                  <a:gd name="T27" fmla="*/ 32 h 1794"/>
                  <a:gd name="T28" fmla="*/ 93 w 755"/>
                  <a:gd name="T29" fmla="*/ 16 h 1794"/>
                  <a:gd name="T30" fmla="*/ 82 w 755"/>
                  <a:gd name="T31" fmla="*/ 5 h 1794"/>
                  <a:gd name="T32" fmla="*/ 70 w 755"/>
                  <a:gd name="T33" fmla="*/ 0 h 1794"/>
                  <a:gd name="T34" fmla="*/ 58 w 755"/>
                  <a:gd name="T35" fmla="*/ 0 h 1794"/>
                  <a:gd name="T36" fmla="*/ 46 w 755"/>
                  <a:gd name="T37" fmla="*/ 5 h 1794"/>
                  <a:gd name="T38" fmla="*/ 35 w 755"/>
                  <a:gd name="T39" fmla="*/ 16 h 1794"/>
                  <a:gd name="T40" fmla="*/ 24 w 755"/>
                  <a:gd name="T41" fmla="*/ 32 h 1794"/>
                  <a:gd name="T42" fmla="*/ 16 w 755"/>
                  <a:gd name="T43" fmla="*/ 52 h 1794"/>
                  <a:gd name="T44" fmla="*/ 8 w 755"/>
                  <a:gd name="T45" fmla="*/ 75 h 1794"/>
                  <a:gd name="T46" fmla="*/ 4 w 755"/>
                  <a:gd name="T47" fmla="*/ 102 h 1794"/>
                  <a:gd name="T48" fmla="*/ 1 w 755"/>
                  <a:gd name="T49" fmla="*/ 130 h 1794"/>
                  <a:gd name="T50" fmla="*/ 0 w 755"/>
                  <a:gd name="T51" fmla="*/ 159 h 1794"/>
                  <a:gd name="T52" fmla="*/ 2 w 755"/>
                  <a:gd name="T53" fmla="*/ 188 h 1794"/>
                  <a:gd name="T54" fmla="*/ 6 w 755"/>
                  <a:gd name="T55" fmla="*/ 215 h 1794"/>
                  <a:gd name="T56" fmla="*/ 12 w 755"/>
                  <a:gd name="T57" fmla="*/ 240 h 1794"/>
                  <a:gd name="T58" fmla="*/ 20 w 755"/>
                  <a:gd name="T59" fmla="*/ 262 h 1794"/>
                  <a:gd name="T60" fmla="*/ 29 w 755"/>
                  <a:gd name="T61" fmla="*/ 280 h 1794"/>
                  <a:gd name="T62" fmla="*/ 40 w 755"/>
                  <a:gd name="T63" fmla="*/ 293 h 1794"/>
                  <a:gd name="T64" fmla="*/ 52 w 755"/>
                  <a:gd name="T65" fmla="*/ 301 h 1794"/>
                  <a:gd name="T66" fmla="*/ 64 w 755"/>
                  <a:gd name="T67" fmla="*/ 304 h 1794"/>
                  <a:gd name="T68" fmla="*/ 64 w 755"/>
                  <a:gd name="T69" fmla="*/ 304 h 179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55" h="1794">
                    <a:moveTo>
                      <a:pt x="378" y="1794"/>
                    </a:moveTo>
                    <a:lnTo>
                      <a:pt x="449" y="1778"/>
                    </a:lnTo>
                    <a:lnTo>
                      <a:pt x="518" y="1730"/>
                    </a:lnTo>
                    <a:lnTo>
                      <a:pt x="582" y="1652"/>
                    </a:lnTo>
                    <a:lnTo>
                      <a:pt x="639" y="1546"/>
                    </a:lnTo>
                    <a:lnTo>
                      <a:pt x="686" y="1417"/>
                    </a:lnTo>
                    <a:lnTo>
                      <a:pt x="721" y="1269"/>
                    </a:lnTo>
                    <a:lnTo>
                      <a:pt x="745" y="1107"/>
                    </a:lnTo>
                    <a:lnTo>
                      <a:pt x="755" y="938"/>
                    </a:lnTo>
                    <a:lnTo>
                      <a:pt x="752" y="767"/>
                    </a:lnTo>
                    <a:lnTo>
                      <a:pt x="735" y="601"/>
                    </a:lnTo>
                    <a:lnTo>
                      <a:pt x="705" y="445"/>
                    </a:lnTo>
                    <a:lnTo>
                      <a:pt x="663" y="306"/>
                    </a:lnTo>
                    <a:lnTo>
                      <a:pt x="612" y="188"/>
                    </a:lnTo>
                    <a:lnTo>
                      <a:pt x="551" y="96"/>
                    </a:lnTo>
                    <a:lnTo>
                      <a:pt x="484" y="32"/>
                    </a:lnTo>
                    <a:lnTo>
                      <a:pt x="413" y="0"/>
                    </a:lnTo>
                    <a:lnTo>
                      <a:pt x="341" y="0"/>
                    </a:lnTo>
                    <a:lnTo>
                      <a:pt x="271" y="32"/>
                    </a:lnTo>
                    <a:lnTo>
                      <a:pt x="205" y="96"/>
                    </a:lnTo>
                    <a:lnTo>
                      <a:pt x="144" y="188"/>
                    </a:lnTo>
                    <a:lnTo>
                      <a:pt x="92" y="306"/>
                    </a:lnTo>
                    <a:lnTo>
                      <a:pt x="50" y="445"/>
                    </a:lnTo>
                    <a:lnTo>
                      <a:pt x="21" y="601"/>
                    </a:lnTo>
                    <a:lnTo>
                      <a:pt x="3" y="767"/>
                    </a:lnTo>
                    <a:lnTo>
                      <a:pt x="0" y="938"/>
                    </a:lnTo>
                    <a:lnTo>
                      <a:pt x="10" y="1107"/>
                    </a:lnTo>
                    <a:lnTo>
                      <a:pt x="33" y="1269"/>
                    </a:lnTo>
                    <a:lnTo>
                      <a:pt x="70" y="1417"/>
                    </a:lnTo>
                    <a:lnTo>
                      <a:pt x="117" y="1546"/>
                    </a:lnTo>
                    <a:lnTo>
                      <a:pt x="173" y="1652"/>
                    </a:lnTo>
                    <a:lnTo>
                      <a:pt x="237" y="1730"/>
                    </a:lnTo>
                    <a:lnTo>
                      <a:pt x="306" y="1778"/>
                    </a:lnTo>
                    <a:lnTo>
                      <a:pt x="378" y="1794"/>
                    </a:lnTo>
                    <a:lnTo>
                      <a:pt x="379" y="1794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4" name="Freeform 53">
                <a:extLst>
                  <a:ext uri="{FF2B5EF4-FFF2-40B4-BE49-F238E27FC236}">
                    <a16:creationId xmlns:a16="http://schemas.microsoft.com/office/drawing/2014/main" id="{93EC8F00-4298-351A-2AC9-8C624C33B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3010"/>
                <a:ext cx="64" cy="305"/>
              </a:xfrm>
              <a:custGeom>
                <a:avLst/>
                <a:gdLst>
                  <a:gd name="T0" fmla="*/ 64 w 378"/>
                  <a:gd name="T1" fmla="*/ 0 h 1798"/>
                  <a:gd name="T2" fmla="*/ 52 w 378"/>
                  <a:gd name="T3" fmla="*/ 3 h 1798"/>
                  <a:gd name="T4" fmla="*/ 41 w 378"/>
                  <a:gd name="T5" fmla="*/ 10 h 1798"/>
                  <a:gd name="T6" fmla="*/ 30 w 378"/>
                  <a:gd name="T7" fmla="*/ 23 h 1798"/>
                  <a:gd name="T8" fmla="*/ 21 w 378"/>
                  <a:gd name="T9" fmla="*/ 40 h 1798"/>
                  <a:gd name="T10" fmla="*/ 13 w 378"/>
                  <a:gd name="T11" fmla="*/ 61 h 1798"/>
                  <a:gd name="T12" fmla="*/ 7 w 378"/>
                  <a:gd name="T13" fmla="*/ 84 h 1798"/>
                  <a:gd name="T14" fmla="*/ 2 w 378"/>
                  <a:gd name="T15" fmla="*/ 111 h 1798"/>
                  <a:gd name="T16" fmla="*/ 0 w 378"/>
                  <a:gd name="T17" fmla="*/ 138 h 1798"/>
                  <a:gd name="T18" fmla="*/ 0 w 378"/>
                  <a:gd name="T19" fmla="*/ 167 h 1798"/>
                  <a:gd name="T20" fmla="*/ 2 w 378"/>
                  <a:gd name="T21" fmla="*/ 194 h 1798"/>
                  <a:gd name="T22" fmla="*/ 7 w 378"/>
                  <a:gd name="T23" fmla="*/ 221 h 1798"/>
                  <a:gd name="T24" fmla="*/ 13 w 378"/>
                  <a:gd name="T25" fmla="*/ 245 h 1798"/>
                  <a:gd name="T26" fmla="*/ 21 w 378"/>
                  <a:gd name="T27" fmla="*/ 265 h 1798"/>
                  <a:gd name="T28" fmla="*/ 30 w 378"/>
                  <a:gd name="T29" fmla="*/ 282 h 1798"/>
                  <a:gd name="T30" fmla="*/ 41 w 378"/>
                  <a:gd name="T31" fmla="*/ 295 h 1798"/>
                  <a:gd name="T32" fmla="*/ 52 w 378"/>
                  <a:gd name="T33" fmla="*/ 303 h 1798"/>
                  <a:gd name="T34" fmla="*/ 64 w 378"/>
                  <a:gd name="T35" fmla="*/ 305 h 1798"/>
                  <a:gd name="T36" fmla="*/ 64 w 378"/>
                  <a:gd name="T37" fmla="*/ 305 h 17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78" h="1798">
                    <a:moveTo>
                      <a:pt x="377" y="0"/>
                    </a:moveTo>
                    <a:lnTo>
                      <a:pt x="307" y="15"/>
                    </a:lnTo>
                    <a:lnTo>
                      <a:pt x="240" y="61"/>
                    </a:lnTo>
                    <a:lnTo>
                      <a:pt x="178" y="135"/>
                    </a:lnTo>
                    <a:lnTo>
                      <a:pt x="122" y="235"/>
                    </a:lnTo>
                    <a:lnTo>
                      <a:pt x="75" y="357"/>
                    </a:lnTo>
                    <a:lnTo>
                      <a:pt x="39" y="498"/>
                    </a:lnTo>
                    <a:lnTo>
                      <a:pt x="14" y="654"/>
                    </a:lnTo>
                    <a:lnTo>
                      <a:pt x="0" y="816"/>
                    </a:lnTo>
                    <a:lnTo>
                      <a:pt x="0" y="982"/>
                    </a:lnTo>
                    <a:lnTo>
                      <a:pt x="14" y="1145"/>
                    </a:lnTo>
                    <a:lnTo>
                      <a:pt x="39" y="1301"/>
                    </a:lnTo>
                    <a:lnTo>
                      <a:pt x="75" y="1442"/>
                    </a:lnTo>
                    <a:lnTo>
                      <a:pt x="122" y="1564"/>
                    </a:lnTo>
                    <a:lnTo>
                      <a:pt x="178" y="1664"/>
                    </a:lnTo>
                    <a:lnTo>
                      <a:pt x="240" y="1738"/>
                    </a:lnTo>
                    <a:lnTo>
                      <a:pt x="307" y="1784"/>
                    </a:lnTo>
                    <a:lnTo>
                      <a:pt x="377" y="1798"/>
                    </a:lnTo>
                    <a:lnTo>
                      <a:pt x="378" y="1798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5" name="Freeform 54">
                <a:extLst>
                  <a:ext uri="{FF2B5EF4-FFF2-40B4-BE49-F238E27FC236}">
                    <a16:creationId xmlns:a16="http://schemas.microsoft.com/office/drawing/2014/main" id="{CAA770BA-9269-C6A3-980D-543965731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706"/>
                <a:ext cx="64" cy="304"/>
              </a:xfrm>
              <a:custGeom>
                <a:avLst/>
                <a:gdLst>
                  <a:gd name="T0" fmla="*/ 0 w 377"/>
                  <a:gd name="T1" fmla="*/ 0 h 1798"/>
                  <a:gd name="T2" fmla="*/ 12 w 377"/>
                  <a:gd name="T3" fmla="*/ 3 h 1798"/>
                  <a:gd name="T4" fmla="*/ 23 w 377"/>
                  <a:gd name="T5" fmla="*/ 10 h 1798"/>
                  <a:gd name="T6" fmla="*/ 34 w 377"/>
                  <a:gd name="T7" fmla="*/ 23 h 1798"/>
                  <a:gd name="T8" fmla="*/ 43 w 377"/>
                  <a:gd name="T9" fmla="*/ 40 h 1798"/>
                  <a:gd name="T10" fmla="*/ 51 w 377"/>
                  <a:gd name="T11" fmla="*/ 60 h 1798"/>
                  <a:gd name="T12" fmla="*/ 57 w 377"/>
                  <a:gd name="T13" fmla="*/ 84 h 1798"/>
                  <a:gd name="T14" fmla="*/ 62 w 377"/>
                  <a:gd name="T15" fmla="*/ 110 h 1798"/>
                  <a:gd name="T16" fmla="*/ 64 w 377"/>
                  <a:gd name="T17" fmla="*/ 138 h 1798"/>
                  <a:gd name="T18" fmla="*/ 64 w 377"/>
                  <a:gd name="T19" fmla="*/ 166 h 1798"/>
                  <a:gd name="T20" fmla="*/ 62 w 377"/>
                  <a:gd name="T21" fmla="*/ 194 h 1798"/>
                  <a:gd name="T22" fmla="*/ 57 w 377"/>
                  <a:gd name="T23" fmla="*/ 220 h 1798"/>
                  <a:gd name="T24" fmla="*/ 51 w 377"/>
                  <a:gd name="T25" fmla="*/ 244 h 1798"/>
                  <a:gd name="T26" fmla="*/ 43 w 377"/>
                  <a:gd name="T27" fmla="*/ 264 h 1798"/>
                  <a:gd name="T28" fmla="*/ 34 w 377"/>
                  <a:gd name="T29" fmla="*/ 281 h 1798"/>
                  <a:gd name="T30" fmla="*/ 23 w 377"/>
                  <a:gd name="T31" fmla="*/ 294 h 1798"/>
                  <a:gd name="T32" fmla="*/ 12 w 377"/>
                  <a:gd name="T33" fmla="*/ 301 h 1798"/>
                  <a:gd name="T34" fmla="*/ 0 w 377"/>
                  <a:gd name="T35" fmla="*/ 304 h 1798"/>
                  <a:gd name="T36" fmla="*/ 0 w 377"/>
                  <a:gd name="T37" fmla="*/ 304 h 179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77" h="1798">
                    <a:moveTo>
                      <a:pt x="0" y="0"/>
                    </a:moveTo>
                    <a:lnTo>
                      <a:pt x="70" y="15"/>
                    </a:lnTo>
                    <a:lnTo>
                      <a:pt x="137" y="60"/>
                    </a:lnTo>
                    <a:lnTo>
                      <a:pt x="199" y="134"/>
                    </a:lnTo>
                    <a:lnTo>
                      <a:pt x="255" y="234"/>
                    </a:lnTo>
                    <a:lnTo>
                      <a:pt x="302" y="357"/>
                    </a:lnTo>
                    <a:lnTo>
                      <a:pt x="338" y="498"/>
                    </a:lnTo>
                    <a:lnTo>
                      <a:pt x="363" y="653"/>
                    </a:lnTo>
                    <a:lnTo>
                      <a:pt x="377" y="816"/>
                    </a:lnTo>
                    <a:lnTo>
                      <a:pt x="377" y="981"/>
                    </a:lnTo>
                    <a:lnTo>
                      <a:pt x="363" y="1145"/>
                    </a:lnTo>
                    <a:lnTo>
                      <a:pt x="338" y="1300"/>
                    </a:lnTo>
                    <a:lnTo>
                      <a:pt x="302" y="1441"/>
                    </a:lnTo>
                    <a:lnTo>
                      <a:pt x="255" y="1564"/>
                    </a:lnTo>
                    <a:lnTo>
                      <a:pt x="199" y="1664"/>
                    </a:lnTo>
                    <a:lnTo>
                      <a:pt x="137" y="1738"/>
                    </a:lnTo>
                    <a:lnTo>
                      <a:pt x="70" y="1783"/>
                    </a:lnTo>
                    <a:lnTo>
                      <a:pt x="0" y="1798"/>
                    </a:lnTo>
                    <a:lnTo>
                      <a:pt x="1" y="1798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6" name="Freeform 55">
                <a:extLst>
                  <a:ext uri="{FF2B5EF4-FFF2-40B4-BE49-F238E27FC236}">
                    <a16:creationId xmlns:a16="http://schemas.microsoft.com/office/drawing/2014/main" id="{5725DEE9-11F8-D925-CE32-503FC58C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3011"/>
                <a:ext cx="129" cy="304"/>
              </a:xfrm>
              <a:custGeom>
                <a:avLst/>
                <a:gdLst>
                  <a:gd name="T0" fmla="*/ 65 w 756"/>
                  <a:gd name="T1" fmla="*/ 304 h 1793"/>
                  <a:gd name="T2" fmla="*/ 52 w 756"/>
                  <a:gd name="T3" fmla="*/ 301 h 1793"/>
                  <a:gd name="T4" fmla="*/ 40 w 756"/>
                  <a:gd name="T5" fmla="*/ 293 h 1793"/>
                  <a:gd name="T6" fmla="*/ 30 w 756"/>
                  <a:gd name="T7" fmla="*/ 280 h 1793"/>
                  <a:gd name="T8" fmla="*/ 20 w 756"/>
                  <a:gd name="T9" fmla="*/ 262 h 1793"/>
                  <a:gd name="T10" fmla="*/ 12 w 756"/>
                  <a:gd name="T11" fmla="*/ 240 h 1793"/>
                  <a:gd name="T12" fmla="*/ 6 w 756"/>
                  <a:gd name="T13" fmla="*/ 215 h 1793"/>
                  <a:gd name="T14" fmla="*/ 2 w 756"/>
                  <a:gd name="T15" fmla="*/ 188 h 1793"/>
                  <a:gd name="T16" fmla="*/ 0 w 756"/>
                  <a:gd name="T17" fmla="*/ 159 h 1793"/>
                  <a:gd name="T18" fmla="*/ 1 w 756"/>
                  <a:gd name="T19" fmla="*/ 130 h 1793"/>
                  <a:gd name="T20" fmla="*/ 4 w 756"/>
                  <a:gd name="T21" fmla="*/ 102 h 1793"/>
                  <a:gd name="T22" fmla="*/ 9 w 756"/>
                  <a:gd name="T23" fmla="*/ 75 h 1793"/>
                  <a:gd name="T24" fmla="*/ 16 w 756"/>
                  <a:gd name="T25" fmla="*/ 52 h 1793"/>
                  <a:gd name="T26" fmla="*/ 25 w 756"/>
                  <a:gd name="T27" fmla="*/ 32 h 1793"/>
                  <a:gd name="T28" fmla="*/ 35 w 756"/>
                  <a:gd name="T29" fmla="*/ 16 h 1793"/>
                  <a:gd name="T30" fmla="*/ 46 w 756"/>
                  <a:gd name="T31" fmla="*/ 5 h 1793"/>
                  <a:gd name="T32" fmla="*/ 59 w 756"/>
                  <a:gd name="T33" fmla="*/ 0 h 1793"/>
                  <a:gd name="T34" fmla="*/ 71 w 756"/>
                  <a:gd name="T35" fmla="*/ 0 h 1793"/>
                  <a:gd name="T36" fmla="*/ 83 w 756"/>
                  <a:gd name="T37" fmla="*/ 5 h 1793"/>
                  <a:gd name="T38" fmla="*/ 94 w 756"/>
                  <a:gd name="T39" fmla="*/ 16 h 1793"/>
                  <a:gd name="T40" fmla="*/ 104 w 756"/>
                  <a:gd name="T41" fmla="*/ 32 h 1793"/>
                  <a:gd name="T42" fmla="*/ 113 w 756"/>
                  <a:gd name="T43" fmla="*/ 52 h 1793"/>
                  <a:gd name="T44" fmla="*/ 120 w 756"/>
                  <a:gd name="T45" fmla="*/ 75 h 1793"/>
                  <a:gd name="T46" fmla="*/ 125 w 756"/>
                  <a:gd name="T47" fmla="*/ 102 h 1793"/>
                  <a:gd name="T48" fmla="*/ 128 w 756"/>
                  <a:gd name="T49" fmla="*/ 130 h 1793"/>
                  <a:gd name="T50" fmla="*/ 129 w 756"/>
                  <a:gd name="T51" fmla="*/ 159 h 1793"/>
                  <a:gd name="T52" fmla="*/ 127 w 756"/>
                  <a:gd name="T53" fmla="*/ 188 h 1793"/>
                  <a:gd name="T54" fmla="*/ 123 w 756"/>
                  <a:gd name="T55" fmla="*/ 215 h 1793"/>
                  <a:gd name="T56" fmla="*/ 117 w 756"/>
                  <a:gd name="T57" fmla="*/ 240 h 1793"/>
                  <a:gd name="T58" fmla="*/ 109 w 756"/>
                  <a:gd name="T59" fmla="*/ 262 h 1793"/>
                  <a:gd name="T60" fmla="*/ 99 w 756"/>
                  <a:gd name="T61" fmla="*/ 280 h 1793"/>
                  <a:gd name="T62" fmla="*/ 89 w 756"/>
                  <a:gd name="T63" fmla="*/ 293 h 1793"/>
                  <a:gd name="T64" fmla="*/ 77 w 756"/>
                  <a:gd name="T65" fmla="*/ 301 h 1793"/>
                  <a:gd name="T66" fmla="*/ 65 w 756"/>
                  <a:gd name="T67" fmla="*/ 304 h 1793"/>
                  <a:gd name="T68" fmla="*/ 65 w 756"/>
                  <a:gd name="T69" fmla="*/ 304 h 179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756" h="1793">
                    <a:moveTo>
                      <a:pt x="378" y="1793"/>
                    </a:moveTo>
                    <a:lnTo>
                      <a:pt x="307" y="1778"/>
                    </a:lnTo>
                    <a:lnTo>
                      <a:pt x="237" y="1730"/>
                    </a:lnTo>
                    <a:lnTo>
                      <a:pt x="173" y="1651"/>
                    </a:lnTo>
                    <a:lnTo>
                      <a:pt x="117" y="1545"/>
                    </a:lnTo>
                    <a:lnTo>
                      <a:pt x="70" y="1416"/>
                    </a:lnTo>
                    <a:lnTo>
                      <a:pt x="35" y="1269"/>
                    </a:lnTo>
                    <a:lnTo>
                      <a:pt x="11" y="1107"/>
                    </a:lnTo>
                    <a:lnTo>
                      <a:pt x="0" y="938"/>
                    </a:lnTo>
                    <a:lnTo>
                      <a:pt x="4" y="767"/>
                    </a:lnTo>
                    <a:lnTo>
                      <a:pt x="21" y="601"/>
                    </a:lnTo>
                    <a:lnTo>
                      <a:pt x="50" y="445"/>
                    </a:lnTo>
                    <a:lnTo>
                      <a:pt x="92" y="305"/>
                    </a:lnTo>
                    <a:lnTo>
                      <a:pt x="144" y="187"/>
                    </a:lnTo>
                    <a:lnTo>
                      <a:pt x="205" y="96"/>
                    </a:lnTo>
                    <a:lnTo>
                      <a:pt x="272" y="32"/>
                    </a:lnTo>
                    <a:lnTo>
                      <a:pt x="343" y="0"/>
                    </a:lnTo>
                    <a:lnTo>
                      <a:pt x="414" y="0"/>
                    </a:lnTo>
                    <a:lnTo>
                      <a:pt x="484" y="32"/>
                    </a:lnTo>
                    <a:lnTo>
                      <a:pt x="551" y="96"/>
                    </a:lnTo>
                    <a:lnTo>
                      <a:pt x="612" y="187"/>
                    </a:lnTo>
                    <a:lnTo>
                      <a:pt x="664" y="305"/>
                    </a:lnTo>
                    <a:lnTo>
                      <a:pt x="706" y="445"/>
                    </a:lnTo>
                    <a:lnTo>
                      <a:pt x="735" y="601"/>
                    </a:lnTo>
                    <a:lnTo>
                      <a:pt x="752" y="767"/>
                    </a:lnTo>
                    <a:lnTo>
                      <a:pt x="756" y="938"/>
                    </a:lnTo>
                    <a:lnTo>
                      <a:pt x="745" y="1107"/>
                    </a:lnTo>
                    <a:lnTo>
                      <a:pt x="721" y="1269"/>
                    </a:lnTo>
                    <a:lnTo>
                      <a:pt x="686" y="1416"/>
                    </a:lnTo>
                    <a:lnTo>
                      <a:pt x="639" y="1545"/>
                    </a:lnTo>
                    <a:lnTo>
                      <a:pt x="583" y="1651"/>
                    </a:lnTo>
                    <a:lnTo>
                      <a:pt x="519" y="1730"/>
                    </a:lnTo>
                    <a:lnTo>
                      <a:pt x="450" y="1778"/>
                    </a:lnTo>
                    <a:lnTo>
                      <a:pt x="378" y="1793"/>
                    </a:lnTo>
                    <a:lnTo>
                      <a:pt x="379" y="1793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7" name="Freeform 56">
                <a:extLst>
                  <a:ext uri="{FF2B5EF4-FFF2-40B4-BE49-F238E27FC236}">
                    <a16:creationId xmlns:a16="http://schemas.microsoft.com/office/drawing/2014/main" id="{FD736396-F6D2-2D19-8F49-10ECDCF3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965"/>
                <a:ext cx="46" cy="45"/>
              </a:xfrm>
              <a:custGeom>
                <a:avLst/>
                <a:gdLst>
                  <a:gd name="T0" fmla="*/ 46 w 267"/>
                  <a:gd name="T1" fmla="*/ 45 h 267"/>
                  <a:gd name="T2" fmla="*/ 0 w 267"/>
                  <a:gd name="T3" fmla="*/ 0 h 267"/>
                  <a:gd name="T4" fmla="*/ 0 w 267"/>
                  <a:gd name="T5" fmla="*/ 0 h 2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7" h="267">
                    <a:moveTo>
                      <a:pt x="267" y="267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8" name="Freeform 57">
                <a:extLst>
                  <a:ext uri="{FF2B5EF4-FFF2-40B4-BE49-F238E27FC236}">
                    <a16:creationId xmlns:a16="http://schemas.microsoft.com/office/drawing/2014/main" id="{A7917E92-6004-FD2D-ADF0-153087B06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2813"/>
                <a:ext cx="118" cy="117"/>
              </a:xfrm>
              <a:custGeom>
                <a:avLst/>
                <a:gdLst>
                  <a:gd name="T0" fmla="*/ 118 w 694"/>
                  <a:gd name="T1" fmla="*/ 117 h 694"/>
                  <a:gd name="T2" fmla="*/ 0 w 694"/>
                  <a:gd name="T3" fmla="*/ 0 h 694"/>
                  <a:gd name="T4" fmla="*/ 0 w 694"/>
                  <a:gd name="T5" fmla="*/ 0 h 6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4" h="694">
                    <a:moveTo>
                      <a:pt x="694" y="694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29" name="Freeform 58">
                <a:extLst>
                  <a:ext uri="{FF2B5EF4-FFF2-40B4-BE49-F238E27FC236}">
                    <a16:creationId xmlns:a16="http://schemas.microsoft.com/office/drawing/2014/main" id="{FD80030D-04CD-E70F-A209-463063486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714"/>
                <a:ext cx="80" cy="81"/>
              </a:xfrm>
              <a:custGeom>
                <a:avLst/>
                <a:gdLst>
                  <a:gd name="T0" fmla="*/ 80 w 475"/>
                  <a:gd name="T1" fmla="*/ 81 h 475"/>
                  <a:gd name="T2" fmla="*/ 0 w 475"/>
                  <a:gd name="T3" fmla="*/ 0 h 475"/>
                  <a:gd name="T4" fmla="*/ 0 w 475"/>
                  <a:gd name="T5" fmla="*/ 0 h 4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5" h="475">
                    <a:moveTo>
                      <a:pt x="475" y="475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0" name="Freeform 59">
                <a:extLst>
                  <a:ext uri="{FF2B5EF4-FFF2-40B4-BE49-F238E27FC236}">
                    <a16:creationId xmlns:a16="http://schemas.microsoft.com/office/drawing/2014/main" id="{EE0804ED-2A3B-671A-F704-4D4C4B28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210"/>
                <a:ext cx="89" cy="90"/>
              </a:xfrm>
              <a:custGeom>
                <a:avLst/>
                <a:gdLst>
                  <a:gd name="T0" fmla="*/ 89 w 523"/>
                  <a:gd name="T1" fmla="*/ 90 h 524"/>
                  <a:gd name="T2" fmla="*/ 0 w 523"/>
                  <a:gd name="T3" fmla="*/ 0 h 524"/>
                  <a:gd name="T4" fmla="*/ 0 w 523"/>
                  <a:gd name="T5" fmla="*/ 0 h 5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3" h="524">
                    <a:moveTo>
                      <a:pt x="523" y="524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1" name="Freeform 60">
                <a:extLst>
                  <a:ext uri="{FF2B5EF4-FFF2-40B4-BE49-F238E27FC236}">
                    <a16:creationId xmlns:a16="http://schemas.microsoft.com/office/drawing/2014/main" id="{9D519489-F2E9-66E4-E645-71DE2052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3080"/>
                <a:ext cx="117" cy="117"/>
              </a:xfrm>
              <a:custGeom>
                <a:avLst/>
                <a:gdLst>
                  <a:gd name="T0" fmla="*/ 117 w 686"/>
                  <a:gd name="T1" fmla="*/ 117 h 687"/>
                  <a:gd name="T2" fmla="*/ 0 w 686"/>
                  <a:gd name="T3" fmla="*/ 0 h 687"/>
                  <a:gd name="T4" fmla="*/ 0 w 686"/>
                  <a:gd name="T5" fmla="*/ 0 h 6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6" h="687">
                    <a:moveTo>
                      <a:pt x="686" y="687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2" name="Freeform 61">
                <a:extLst>
                  <a:ext uri="{FF2B5EF4-FFF2-40B4-BE49-F238E27FC236}">
                    <a16:creationId xmlns:a16="http://schemas.microsoft.com/office/drawing/2014/main" id="{A2E48008-B3DE-04A6-7AB3-9577C0875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3018"/>
                <a:ext cx="11" cy="10"/>
              </a:xfrm>
              <a:custGeom>
                <a:avLst/>
                <a:gdLst>
                  <a:gd name="T0" fmla="*/ 11 w 66"/>
                  <a:gd name="T1" fmla="*/ 10 h 66"/>
                  <a:gd name="T2" fmla="*/ 0 w 66"/>
                  <a:gd name="T3" fmla="*/ 0 h 66"/>
                  <a:gd name="T4" fmla="*/ 0 w 66"/>
                  <a:gd name="T5" fmla="*/ 0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6">
                    <a:moveTo>
                      <a:pt x="66" y="66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3" name="Freeform 62">
                <a:extLst>
                  <a:ext uri="{FF2B5EF4-FFF2-40B4-BE49-F238E27FC236}">
                    <a16:creationId xmlns:a16="http://schemas.microsoft.com/office/drawing/2014/main" id="{DAD88F52-17A2-2A1E-99D0-3CA7377DD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813"/>
                <a:ext cx="121" cy="119"/>
              </a:xfrm>
              <a:custGeom>
                <a:avLst/>
                <a:gdLst>
                  <a:gd name="T0" fmla="*/ 121 w 708"/>
                  <a:gd name="T1" fmla="*/ 119 h 707"/>
                  <a:gd name="T2" fmla="*/ 0 w 708"/>
                  <a:gd name="T3" fmla="*/ 0 h 707"/>
                  <a:gd name="T4" fmla="*/ 0 w 708"/>
                  <a:gd name="T5" fmla="*/ 0 h 7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8" h="707">
                    <a:moveTo>
                      <a:pt x="708" y="707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4" name="Freeform 63">
                <a:extLst>
                  <a:ext uri="{FF2B5EF4-FFF2-40B4-BE49-F238E27FC236}">
                    <a16:creationId xmlns:a16="http://schemas.microsoft.com/office/drawing/2014/main" id="{DC6E293E-56B7-E681-4BC6-078963C3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2812"/>
                <a:ext cx="143" cy="143"/>
              </a:xfrm>
              <a:custGeom>
                <a:avLst/>
                <a:gdLst>
                  <a:gd name="T0" fmla="*/ 143 w 848"/>
                  <a:gd name="T1" fmla="*/ 143 h 848"/>
                  <a:gd name="T2" fmla="*/ 0 w 848"/>
                  <a:gd name="T3" fmla="*/ 0 h 848"/>
                  <a:gd name="T4" fmla="*/ 0 w 848"/>
                  <a:gd name="T5" fmla="*/ 0 h 8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48" h="848">
                    <a:moveTo>
                      <a:pt x="848" y="848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5" name="Freeform 64">
                <a:extLst>
                  <a:ext uri="{FF2B5EF4-FFF2-40B4-BE49-F238E27FC236}">
                    <a16:creationId xmlns:a16="http://schemas.microsoft.com/office/drawing/2014/main" id="{1CE73646-99C2-FB35-D12C-4A872E01B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706"/>
                <a:ext cx="74" cy="74"/>
              </a:xfrm>
              <a:custGeom>
                <a:avLst/>
                <a:gdLst>
                  <a:gd name="T0" fmla="*/ 74 w 444"/>
                  <a:gd name="T1" fmla="*/ 74 h 444"/>
                  <a:gd name="T2" fmla="*/ 0 w 444"/>
                  <a:gd name="T3" fmla="*/ 0 h 444"/>
                  <a:gd name="T4" fmla="*/ 0 w 444"/>
                  <a:gd name="T5" fmla="*/ 0 h 4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4" h="444">
                    <a:moveTo>
                      <a:pt x="444" y="444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6" name="Freeform 65">
                <a:extLst>
                  <a:ext uri="{FF2B5EF4-FFF2-40B4-BE49-F238E27FC236}">
                    <a16:creationId xmlns:a16="http://schemas.microsoft.com/office/drawing/2014/main" id="{C29156D6-7A90-FA37-3E0B-A4253995A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812"/>
                <a:ext cx="139" cy="139"/>
              </a:xfrm>
              <a:custGeom>
                <a:avLst/>
                <a:gdLst>
                  <a:gd name="T0" fmla="*/ 139 w 824"/>
                  <a:gd name="T1" fmla="*/ 139 h 825"/>
                  <a:gd name="T2" fmla="*/ 0 w 824"/>
                  <a:gd name="T3" fmla="*/ 0 h 825"/>
                  <a:gd name="T4" fmla="*/ 0 w 824"/>
                  <a:gd name="T5" fmla="*/ 0 h 8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4" h="825">
                    <a:moveTo>
                      <a:pt x="824" y="825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7" name="Freeform 66">
                <a:extLst>
                  <a:ext uri="{FF2B5EF4-FFF2-40B4-BE49-F238E27FC236}">
                    <a16:creationId xmlns:a16="http://schemas.microsoft.com/office/drawing/2014/main" id="{908DF821-B565-4DA7-8765-13B6036C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812"/>
                <a:ext cx="137" cy="138"/>
              </a:xfrm>
              <a:custGeom>
                <a:avLst/>
                <a:gdLst>
                  <a:gd name="T0" fmla="*/ 137 w 811"/>
                  <a:gd name="T1" fmla="*/ 138 h 812"/>
                  <a:gd name="T2" fmla="*/ 0 w 811"/>
                  <a:gd name="T3" fmla="*/ 0 h 812"/>
                  <a:gd name="T4" fmla="*/ 0 w 811"/>
                  <a:gd name="T5" fmla="*/ 0 h 8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1" h="812">
                    <a:moveTo>
                      <a:pt x="811" y="812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8" name="Freeform 67">
                <a:extLst>
                  <a:ext uri="{FF2B5EF4-FFF2-40B4-BE49-F238E27FC236}">
                    <a16:creationId xmlns:a16="http://schemas.microsoft.com/office/drawing/2014/main" id="{5794D0E3-3572-4869-C0BD-6B7F2E2B9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812"/>
                <a:ext cx="135" cy="135"/>
              </a:xfrm>
              <a:custGeom>
                <a:avLst/>
                <a:gdLst>
                  <a:gd name="T0" fmla="*/ 135 w 799"/>
                  <a:gd name="T1" fmla="*/ 135 h 799"/>
                  <a:gd name="T2" fmla="*/ 0 w 799"/>
                  <a:gd name="T3" fmla="*/ 0 h 799"/>
                  <a:gd name="T4" fmla="*/ 0 w 799"/>
                  <a:gd name="T5" fmla="*/ 0 h 7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9" h="799">
                    <a:moveTo>
                      <a:pt x="799" y="799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39" name="Freeform 68">
                <a:extLst>
                  <a:ext uri="{FF2B5EF4-FFF2-40B4-BE49-F238E27FC236}">
                    <a16:creationId xmlns:a16="http://schemas.microsoft.com/office/drawing/2014/main" id="{2E625550-C9AF-410B-66C4-EE12C226C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812"/>
                <a:ext cx="118" cy="119"/>
              </a:xfrm>
              <a:custGeom>
                <a:avLst/>
                <a:gdLst>
                  <a:gd name="T0" fmla="*/ 118 w 700"/>
                  <a:gd name="T1" fmla="*/ 119 h 701"/>
                  <a:gd name="T2" fmla="*/ 0 w 700"/>
                  <a:gd name="T3" fmla="*/ 0 h 701"/>
                  <a:gd name="T4" fmla="*/ 0 w 700"/>
                  <a:gd name="T5" fmla="*/ 0 h 7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0" h="701">
                    <a:moveTo>
                      <a:pt x="700" y="701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40" name="Freeform 69">
                <a:extLst>
                  <a:ext uri="{FF2B5EF4-FFF2-40B4-BE49-F238E27FC236}">
                    <a16:creationId xmlns:a16="http://schemas.microsoft.com/office/drawing/2014/main" id="{8AC45A5B-1D6D-FBDA-DC0D-A8AE47297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767"/>
                <a:ext cx="130" cy="129"/>
              </a:xfrm>
              <a:custGeom>
                <a:avLst/>
                <a:gdLst>
                  <a:gd name="T0" fmla="*/ 130 w 763"/>
                  <a:gd name="T1" fmla="*/ 129 h 762"/>
                  <a:gd name="T2" fmla="*/ 0 w 763"/>
                  <a:gd name="T3" fmla="*/ 0 h 762"/>
                  <a:gd name="T4" fmla="*/ 0 w 763"/>
                  <a:gd name="T5" fmla="*/ 0 h 7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3" h="762">
                    <a:moveTo>
                      <a:pt x="763" y="762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41" name="Freeform 70">
                <a:extLst>
                  <a:ext uri="{FF2B5EF4-FFF2-40B4-BE49-F238E27FC236}">
                    <a16:creationId xmlns:a16="http://schemas.microsoft.com/office/drawing/2014/main" id="{23186FE4-FA83-DD5B-E5C0-FF6E9A934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706"/>
                <a:ext cx="140" cy="139"/>
              </a:xfrm>
              <a:custGeom>
                <a:avLst/>
                <a:gdLst>
                  <a:gd name="T0" fmla="*/ 140 w 826"/>
                  <a:gd name="T1" fmla="*/ 139 h 826"/>
                  <a:gd name="T2" fmla="*/ 0 w 826"/>
                  <a:gd name="T3" fmla="*/ 0 h 826"/>
                  <a:gd name="T4" fmla="*/ 0 w 826"/>
                  <a:gd name="T5" fmla="*/ 0 h 8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6" h="826">
                    <a:moveTo>
                      <a:pt x="826" y="826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42" name="Freeform 71">
                <a:extLst>
                  <a:ext uri="{FF2B5EF4-FFF2-40B4-BE49-F238E27FC236}">
                    <a16:creationId xmlns:a16="http://schemas.microsoft.com/office/drawing/2014/main" id="{55B70342-FE89-0804-3145-26AF3A7C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2706"/>
                <a:ext cx="71" cy="69"/>
              </a:xfrm>
              <a:custGeom>
                <a:avLst/>
                <a:gdLst>
                  <a:gd name="T0" fmla="*/ 71 w 415"/>
                  <a:gd name="T1" fmla="*/ 69 h 414"/>
                  <a:gd name="T2" fmla="*/ 0 w 415"/>
                  <a:gd name="T3" fmla="*/ 0 h 414"/>
                  <a:gd name="T4" fmla="*/ 0 w 415"/>
                  <a:gd name="T5" fmla="*/ 0 h 4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5" h="414">
                    <a:moveTo>
                      <a:pt x="415" y="414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51" name="Group 72">
            <a:extLst>
              <a:ext uri="{FF2B5EF4-FFF2-40B4-BE49-F238E27FC236}">
                <a16:creationId xmlns:a16="http://schemas.microsoft.com/office/drawing/2014/main" id="{DF41EF35-1425-63CC-6D9B-40271A297592}"/>
              </a:ext>
            </a:extLst>
          </p:cNvPr>
          <p:cNvGrpSpPr>
            <a:grpSpLocks/>
          </p:cNvGrpSpPr>
          <p:nvPr/>
        </p:nvGrpSpPr>
        <p:grpSpPr bwMode="auto">
          <a:xfrm>
            <a:off x="2083591" y="3913293"/>
            <a:ext cx="1060450" cy="273050"/>
            <a:chOff x="1707" y="2641"/>
            <a:chExt cx="550" cy="172"/>
          </a:xfrm>
        </p:grpSpPr>
        <p:sp>
          <p:nvSpPr>
            <p:cNvPr id="152" name="Rectangle 73">
              <a:extLst>
                <a:ext uri="{FF2B5EF4-FFF2-40B4-BE49-F238E27FC236}">
                  <a16:creationId xmlns:a16="http://schemas.microsoft.com/office/drawing/2014/main" id="{6F8D6745-C712-A9BE-12D1-9228CEBC7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7" y="2641"/>
              <a:ext cx="549" cy="158"/>
            </a:xfrm>
            <a:prstGeom prst="rect">
              <a:avLst/>
            </a:prstGeom>
            <a:solidFill>
              <a:srgbClr val="FFFF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762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53" name="Freeform 74">
              <a:extLst>
                <a:ext uri="{FF2B5EF4-FFF2-40B4-BE49-F238E27FC236}">
                  <a16:creationId xmlns:a16="http://schemas.microsoft.com/office/drawing/2014/main" id="{BE3DD8FB-D244-D07B-CBDC-1A0BD464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641"/>
              <a:ext cx="549" cy="1"/>
            </a:xfrm>
            <a:custGeom>
              <a:avLst/>
              <a:gdLst>
                <a:gd name="T0" fmla="*/ 549 w 3235"/>
                <a:gd name="T1" fmla="*/ 0 h 1"/>
                <a:gd name="T2" fmla="*/ 0 w 3235"/>
                <a:gd name="T3" fmla="*/ 0 h 1"/>
                <a:gd name="T4" fmla="*/ 0 w 323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5" h="1">
                  <a:moveTo>
                    <a:pt x="3235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38100" cmpd="sng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4" name="Freeform 75">
              <a:extLst>
                <a:ext uri="{FF2B5EF4-FFF2-40B4-BE49-F238E27FC236}">
                  <a16:creationId xmlns:a16="http://schemas.microsoft.com/office/drawing/2014/main" id="{08700320-9239-8703-61B6-A0E68F2E0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641"/>
              <a:ext cx="1" cy="171"/>
            </a:xfrm>
            <a:custGeom>
              <a:avLst/>
              <a:gdLst>
                <a:gd name="T0" fmla="*/ 0 w 1"/>
                <a:gd name="T1" fmla="*/ 0 h 1007"/>
                <a:gd name="T2" fmla="*/ 0 w 1"/>
                <a:gd name="T3" fmla="*/ 171 h 1007"/>
                <a:gd name="T4" fmla="*/ 1 w 1"/>
                <a:gd name="T5" fmla="*/ 171 h 10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07">
                  <a:moveTo>
                    <a:pt x="0" y="0"/>
                  </a:moveTo>
                  <a:lnTo>
                    <a:pt x="0" y="1007"/>
                  </a:lnTo>
                  <a:lnTo>
                    <a:pt x="1" y="1007"/>
                  </a:lnTo>
                </a:path>
              </a:pathLst>
            </a:custGeom>
            <a:noFill/>
            <a:ln w="38100" cmpd="sng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5" name="Freeform 76">
              <a:extLst>
                <a:ext uri="{FF2B5EF4-FFF2-40B4-BE49-F238E27FC236}">
                  <a16:creationId xmlns:a16="http://schemas.microsoft.com/office/drawing/2014/main" id="{855842BD-69B2-911A-E8B1-D096B205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641"/>
              <a:ext cx="1" cy="171"/>
            </a:xfrm>
            <a:custGeom>
              <a:avLst/>
              <a:gdLst>
                <a:gd name="T0" fmla="*/ 0 w 1"/>
                <a:gd name="T1" fmla="*/ 171 h 1007"/>
                <a:gd name="T2" fmla="*/ 0 w 1"/>
                <a:gd name="T3" fmla="*/ 0 h 1007"/>
                <a:gd name="T4" fmla="*/ 1 w 1"/>
                <a:gd name="T5" fmla="*/ 0 h 10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007">
                  <a:moveTo>
                    <a:pt x="0" y="100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38100" cmpd="sng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6" name="Freeform 77">
              <a:extLst>
                <a:ext uri="{FF2B5EF4-FFF2-40B4-BE49-F238E27FC236}">
                  <a16:creationId xmlns:a16="http://schemas.microsoft.com/office/drawing/2014/main" id="{D7355634-89EE-409C-15E1-90D850B78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812"/>
              <a:ext cx="549" cy="1"/>
            </a:xfrm>
            <a:custGeom>
              <a:avLst/>
              <a:gdLst>
                <a:gd name="T0" fmla="*/ 0 w 3236"/>
                <a:gd name="T1" fmla="*/ 0 h 1"/>
                <a:gd name="T2" fmla="*/ 549 w 3236"/>
                <a:gd name="T3" fmla="*/ 0 h 1"/>
                <a:gd name="T4" fmla="*/ 549 w 323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6" h="1">
                  <a:moveTo>
                    <a:pt x="0" y="0"/>
                  </a:moveTo>
                  <a:lnTo>
                    <a:pt x="3235" y="0"/>
                  </a:lnTo>
                  <a:lnTo>
                    <a:pt x="3236" y="0"/>
                  </a:lnTo>
                </a:path>
              </a:pathLst>
            </a:custGeom>
            <a:noFill/>
            <a:ln w="38100" cmpd="sng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7" name="Group 78">
            <a:extLst>
              <a:ext uri="{FF2B5EF4-FFF2-40B4-BE49-F238E27FC236}">
                <a16:creationId xmlns:a16="http://schemas.microsoft.com/office/drawing/2014/main" id="{7B6414E4-EBB9-1395-C378-065D5B58AB78}"/>
              </a:ext>
            </a:extLst>
          </p:cNvPr>
          <p:cNvGrpSpPr>
            <a:grpSpLocks/>
          </p:cNvGrpSpPr>
          <p:nvPr/>
        </p:nvGrpSpPr>
        <p:grpSpPr bwMode="auto">
          <a:xfrm>
            <a:off x="4317203" y="3783118"/>
            <a:ext cx="1443038" cy="1444625"/>
            <a:chOff x="3051" y="661"/>
            <a:chExt cx="909" cy="910"/>
          </a:xfrm>
        </p:grpSpPr>
        <p:sp>
          <p:nvSpPr>
            <p:cNvPr id="158" name="Freeform 79">
              <a:extLst>
                <a:ext uri="{FF2B5EF4-FFF2-40B4-BE49-F238E27FC236}">
                  <a16:creationId xmlns:a16="http://schemas.microsoft.com/office/drawing/2014/main" id="{E5686941-3BC8-F1B7-865A-581D5645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116"/>
              <a:ext cx="187" cy="1"/>
            </a:xfrm>
            <a:custGeom>
              <a:avLst/>
              <a:gdLst>
                <a:gd name="T0" fmla="*/ 0 w 1107"/>
                <a:gd name="T1" fmla="*/ 0 h 1"/>
                <a:gd name="T2" fmla="*/ 187 w 1107"/>
                <a:gd name="T3" fmla="*/ 0 h 1"/>
                <a:gd name="T4" fmla="*/ 187 w 110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7" h="1">
                  <a:moveTo>
                    <a:pt x="0" y="0"/>
                  </a:moveTo>
                  <a:lnTo>
                    <a:pt x="1106" y="0"/>
                  </a:lnTo>
                  <a:lnTo>
                    <a:pt x="1107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9" name="Freeform 80">
              <a:extLst>
                <a:ext uri="{FF2B5EF4-FFF2-40B4-BE49-F238E27FC236}">
                  <a16:creationId xmlns:a16="http://schemas.microsoft.com/office/drawing/2014/main" id="{697A9AB3-ED80-A71C-7395-25BC2245B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116"/>
              <a:ext cx="38" cy="1"/>
            </a:xfrm>
            <a:custGeom>
              <a:avLst/>
              <a:gdLst>
                <a:gd name="T0" fmla="*/ 0 w 228"/>
                <a:gd name="T1" fmla="*/ 0 h 1"/>
                <a:gd name="T2" fmla="*/ 38 w 228"/>
                <a:gd name="T3" fmla="*/ 0 h 1"/>
                <a:gd name="T4" fmla="*/ 38 w 22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8" h="1">
                  <a:moveTo>
                    <a:pt x="0" y="0"/>
                  </a:moveTo>
                  <a:lnTo>
                    <a:pt x="227" y="0"/>
                  </a:lnTo>
                  <a:lnTo>
                    <a:pt x="228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0" name="Freeform 81">
              <a:extLst>
                <a:ext uri="{FF2B5EF4-FFF2-40B4-BE49-F238E27FC236}">
                  <a16:creationId xmlns:a16="http://schemas.microsoft.com/office/drawing/2014/main" id="{BA2741AD-9FB1-3F05-E2A7-2205415A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116"/>
              <a:ext cx="192" cy="1"/>
            </a:xfrm>
            <a:custGeom>
              <a:avLst/>
              <a:gdLst>
                <a:gd name="T0" fmla="*/ 0 w 1142"/>
                <a:gd name="T1" fmla="*/ 0 h 1"/>
                <a:gd name="T2" fmla="*/ 192 w 1142"/>
                <a:gd name="T3" fmla="*/ 0 h 1"/>
                <a:gd name="T4" fmla="*/ 192 w 11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2" h="1">
                  <a:moveTo>
                    <a:pt x="0" y="0"/>
                  </a:moveTo>
                  <a:lnTo>
                    <a:pt x="1141" y="0"/>
                  </a:lnTo>
                  <a:lnTo>
                    <a:pt x="1142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1" name="Freeform 82">
              <a:extLst>
                <a:ext uri="{FF2B5EF4-FFF2-40B4-BE49-F238E27FC236}">
                  <a16:creationId xmlns:a16="http://schemas.microsoft.com/office/drawing/2014/main" id="{99BCD7CD-1E3B-290A-A881-5CD42C902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116"/>
              <a:ext cx="38" cy="1"/>
            </a:xfrm>
            <a:custGeom>
              <a:avLst/>
              <a:gdLst>
                <a:gd name="T0" fmla="*/ 0 w 230"/>
                <a:gd name="T1" fmla="*/ 0 h 1"/>
                <a:gd name="T2" fmla="*/ 38 w 230"/>
                <a:gd name="T3" fmla="*/ 0 h 1"/>
                <a:gd name="T4" fmla="*/ 38 w 230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0" h="1">
                  <a:moveTo>
                    <a:pt x="0" y="0"/>
                  </a:moveTo>
                  <a:lnTo>
                    <a:pt x="229" y="0"/>
                  </a:lnTo>
                  <a:lnTo>
                    <a:pt x="230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2" name="Freeform 83">
              <a:extLst>
                <a:ext uri="{FF2B5EF4-FFF2-40B4-BE49-F238E27FC236}">
                  <a16:creationId xmlns:a16="http://schemas.microsoft.com/office/drawing/2014/main" id="{C12464F4-FFB4-221B-507A-717B8CB99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116"/>
              <a:ext cx="187" cy="1"/>
            </a:xfrm>
            <a:custGeom>
              <a:avLst/>
              <a:gdLst>
                <a:gd name="T0" fmla="*/ 0 w 1108"/>
                <a:gd name="T1" fmla="*/ 0 h 1"/>
                <a:gd name="T2" fmla="*/ 187 w 1108"/>
                <a:gd name="T3" fmla="*/ 0 h 1"/>
                <a:gd name="T4" fmla="*/ 187 w 110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8" h="1">
                  <a:moveTo>
                    <a:pt x="0" y="0"/>
                  </a:moveTo>
                  <a:lnTo>
                    <a:pt x="1107" y="0"/>
                  </a:lnTo>
                  <a:lnTo>
                    <a:pt x="1108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3" name="Freeform 84">
              <a:extLst>
                <a:ext uri="{FF2B5EF4-FFF2-40B4-BE49-F238E27FC236}">
                  <a16:creationId xmlns:a16="http://schemas.microsoft.com/office/drawing/2014/main" id="{8DF39375-01E9-B00A-E839-9E831C2FC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292"/>
              <a:ext cx="1" cy="198"/>
            </a:xfrm>
            <a:custGeom>
              <a:avLst/>
              <a:gdLst>
                <a:gd name="T0" fmla="*/ 0 w 2"/>
                <a:gd name="T1" fmla="*/ 198 h 1167"/>
                <a:gd name="T2" fmla="*/ 0 w 2"/>
                <a:gd name="T3" fmla="*/ 0 h 1167"/>
                <a:gd name="T4" fmla="*/ 1 w 2"/>
                <a:gd name="T5" fmla="*/ 0 h 1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167">
                  <a:moveTo>
                    <a:pt x="0" y="1167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4" name="Freeform 85">
              <a:extLst>
                <a:ext uri="{FF2B5EF4-FFF2-40B4-BE49-F238E27FC236}">
                  <a16:creationId xmlns:a16="http://schemas.microsoft.com/office/drawing/2014/main" id="{F64FD8CD-58E8-E042-A8EA-197E6253D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213"/>
              <a:ext cx="1" cy="40"/>
            </a:xfrm>
            <a:custGeom>
              <a:avLst/>
              <a:gdLst>
                <a:gd name="T0" fmla="*/ 0 w 2"/>
                <a:gd name="T1" fmla="*/ 40 h 229"/>
                <a:gd name="T2" fmla="*/ 0 w 2"/>
                <a:gd name="T3" fmla="*/ 0 h 229"/>
                <a:gd name="T4" fmla="*/ 1 w 2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29">
                  <a:moveTo>
                    <a:pt x="0" y="229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5" name="Freeform 86">
              <a:extLst>
                <a:ext uri="{FF2B5EF4-FFF2-40B4-BE49-F238E27FC236}">
                  <a16:creationId xmlns:a16="http://schemas.microsoft.com/office/drawing/2014/main" id="{FFDC006C-ADB9-12AD-7761-A7EF3A63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982"/>
              <a:ext cx="1" cy="193"/>
            </a:xfrm>
            <a:custGeom>
              <a:avLst/>
              <a:gdLst>
                <a:gd name="T0" fmla="*/ 0 w 2"/>
                <a:gd name="T1" fmla="*/ 193 h 1142"/>
                <a:gd name="T2" fmla="*/ 0 w 2"/>
                <a:gd name="T3" fmla="*/ 0 h 1142"/>
                <a:gd name="T4" fmla="*/ 1 w 2"/>
                <a:gd name="T5" fmla="*/ 0 h 1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142">
                  <a:moveTo>
                    <a:pt x="0" y="1142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6" name="Freeform 87">
              <a:extLst>
                <a:ext uri="{FF2B5EF4-FFF2-40B4-BE49-F238E27FC236}">
                  <a16:creationId xmlns:a16="http://schemas.microsoft.com/office/drawing/2014/main" id="{7335A8F8-A1DC-5117-FF3E-A14F929CA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904"/>
              <a:ext cx="1" cy="40"/>
            </a:xfrm>
            <a:custGeom>
              <a:avLst/>
              <a:gdLst>
                <a:gd name="T0" fmla="*/ 0 w 2"/>
                <a:gd name="T1" fmla="*/ 40 h 229"/>
                <a:gd name="T2" fmla="*/ 0 w 2"/>
                <a:gd name="T3" fmla="*/ 0 h 229"/>
                <a:gd name="T4" fmla="*/ 1 w 2"/>
                <a:gd name="T5" fmla="*/ 0 h 2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29">
                  <a:moveTo>
                    <a:pt x="0" y="229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7" name="Freeform 88">
              <a:extLst>
                <a:ext uri="{FF2B5EF4-FFF2-40B4-BE49-F238E27FC236}">
                  <a16:creationId xmlns:a16="http://schemas.microsoft.com/office/drawing/2014/main" id="{B82CFE20-FFE4-A267-497F-7EF40308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668"/>
              <a:ext cx="1" cy="197"/>
            </a:xfrm>
            <a:custGeom>
              <a:avLst/>
              <a:gdLst>
                <a:gd name="T0" fmla="*/ 0 w 2"/>
                <a:gd name="T1" fmla="*/ 197 h 1168"/>
                <a:gd name="T2" fmla="*/ 0 w 2"/>
                <a:gd name="T3" fmla="*/ 0 h 1168"/>
                <a:gd name="T4" fmla="*/ 1 w 2"/>
                <a:gd name="T5" fmla="*/ 0 h 1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168">
                  <a:moveTo>
                    <a:pt x="0" y="1168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8" name="Freeform 89">
              <a:extLst>
                <a:ext uri="{FF2B5EF4-FFF2-40B4-BE49-F238E27FC236}">
                  <a16:creationId xmlns:a16="http://schemas.microsoft.com/office/drawing/2014/main" id="{A126E267-AC8C-D0CE-1360-810A7F328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728"/>
              <a:ext cx="148" cy="149"/>
            </a:xfrm>
            <a:custGeom>
              <a:avLst/>
              <a:gdLst>
                <a:gd name="T0" fmla="*/ 0 w 877"/>
                <a:gd name="T1" fmla="*/ 149 h 878"/>
                <a:gd name="T2" fmla="*/ 148 w 877"/>
                <a:gd name="T3" fmla="*/ 0 h 878"/>
                <a:gd name="T4" fmla="*/ 148 w 877"/>
                <a:gd name="T5" fmla="*/ 0 h 8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7" h="878">
                  <a:moveTo>
                    <a:pt x="0" y="878"/>
                  </a:moveTo>
                  <a:lnTo>
                    <a:pt x="876" y="0"/>
                  </a:lnTo>
                  <a:lnTo>
                    <a:pt x="87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9" name="Freeform 90">
              <a:extLst>
                <a:ext uri="{FF2B5EF4-FFF2-40B4-BE49-F238E27FC236}">
                  <a16:creationId xmlns:a16="http://schemas.microsoft.com/office/drawing/2014/main" id="{7397CD4E-78F9-013A-7FE0-F229C6F8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661"/>
              <a:ext cx="418" cy="419"/>
            </a:xfrm>
            <a:custGeom>
              <a:avLst/>
              <a:gdLst>
                <a:gd name="T0" fmla="*/ 0 w 2468"/>
                <a:gd name="T1" fmla="*/ 419 h 2468"/>
                <a:gd name="T2" fmla="*/ 418 w 2468"/>
                <a:gd name="T3" fmla="*/ 0 h 2468"/>
                <a:gd name="T4" fmla="*/ 418 w 2468"/>
                <a:gd name="T5" fmla="*/ 0 h 24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68" h="2468">
                  <a:moveTo>
                    <a:pt x="0" y="2468"/>
                  </a:moveTo>
                  <a:lnTo>
                    <a:pt x="2467" y="0"/>
                  </a:lnTo>
                  <a:lnTo>
                    <a:pt x="2468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0" name="Freeform 91">
              <a:extLst>
                <a:ext uri="{FF2B5EF4-FFF2-40B4-BE49-F238E27FC236}">
                  <a16:creationId xmlns:a16="http://schemas.microsoft.com/office/drawing/2014/main" id="{1506E03F-D858-CC76-A4A3-B8CFE15F4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063"/>
              <a:ext cx="145" cy="146"/>
            </a:xfrm>
            <a:custGeom>
              <a:avLst/>
              <a:gdLst>
                <a:gd name="T0" fmla="*/ 0 w 862"/>
                <a:gd name="T1" fmla="*/ 146 h 862"/>
                <a:gd name="T2" fmla="*/ 145 w 862"/>
                <a:gd name="T3" fmla="*/ 0 h 862"/>
                <a:gd name="T4" fmla="*/ 145 w 862"/>
                <a:gd name="T5" fmla="*/ 0 h 8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2" h="862">
                  <a:moveTo>
                    <a:pt x="0" y="862"/>
                  </a:moveTo>
                  <a:lnTo>
                    <a:pt x="861" y="0"/>
                  </a:lnTo>
                  <a:lnTo>
                    <a:pt x="862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1" name="Freeform 92">
              <a:extLst>
                <a:ext uri="{FF2B5EF4-FFF2-40B4-BE49-F238E27FC236}">
                  <a16:creationId xmlns:a16="http://schemas.microsoft.com/office/drawing/2014/main" id="{FCCEEB94-3F6A-7450-7B57-BA643DC8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669"/>
              <a:ext cx="36" cy="29"/>
            </a:xfrm>
            <a:custGeom>
              <a:avLst/>
              <a:gdLst>
                <a:gd name="T0" fmla="*/ 0 w 36"/>
                <a:gd name="T1" fmla="*/ 29 h 29"/>
                <a:gd name="T2" fmla="*/ 36 w 36"/>
                <a:gd name="T3" fmla="*/ 0 h 29"/>
                <a:gd name="T4" fmla="*/ 36 w 36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9">
                  <a:moveTo>
                    <a:pt x="0" y="29"/>
                  </a:moveTo>
                  <a:lnTo>
                    <a:pt x="36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2" name="Freeform 93">
              <a:extLst>
                <a:ext uri="{FF2B5EF4-FFF2-40B4-BE49-F238E27FC236}">
                  <a16:creationId xmlns:a16="http://schemas.microsoft.com/office/drawing/2014/main" id="{89A1C771-5748-4FAD-EDDB-969AAC13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194"/>
              <a:ext cx="117" cy="117"/>
            </a:xfrm>
            <a:custGeom>
              <a:avLst/>
              <a:gdLst>
                <a:gd name="T0" fmla="*/ 0 w 692"/>
                <a:gd name="T1" fmla="*/ 117 h 691"/>
                <a:gd name="T2" fmla="*/ 117 w 692"/>
                <a:gd name="T3" fmla="*/ 0 h 691"/>
                <a:gd name="T4" fmla="*/ 117 w 692"/>
                <a:gd name="T5" fmla="*/ 0 h 6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2" h="691">
                  <a:moveTo>
                    <a:pt x="0" y="691"/>
                  </a:moveTo>
                  <a:lnTo>
                    <a:pt x="691" y="0"/>
                  </a:lnTo>
                  <a:lnTo>
                    <a:pt x="692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3" name="Freeform 94">
              <a:extLst>
                <a:ext uri="{FF2B5EF4-FFF2-40B4-BE49-F238E27FC236}">
                  <a16:creationId xmlns:a16="http://schemas.microsoft.com/office/drawing/2014/main" id="{B225FCA1-AC8C-FB08-C59A-230CC0DFE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705"/>
              <a:ext cx="103" cy="103"/>
            </a:xfrm>
            <a:custGeom>
              <a:avLst/>
              <a:gdLst>
                <a:gd name="T0" fmla="*/ 0 w 613"/>
                <a:gd name="T1" fmla="*/ 103 h 613"/>
                <a:gd name="T2" fmla="*/ 103 w 613"/>
                <a:gd name="T3" fmla="*/ 0 h 613"/>
                <a:gd name="T4" fmla="*/ 103 w 613"/>
                <a:gd name="T5" fmla="*/ 0 h 6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3" h="613">
                  <a:moveTo>
                    <a:pt x="0" y="613"/>
                  </a:moveTo>
                  <a:lnTo>
                    <a:pt x="612" y="0"/>
                  </a:lnTo>
                  <a:lnTo>
                    <a:pt x="613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4" name="Freeform 95">
              <a:extLst>
                <a:ext uri="{FF2B5EF4-FFF2-40B4-BE49-F238E27FC236}">
                  <a16:creationId xmlns:a16="http://schemas.microsoft.com/office/drawing/2014/main" id="{69F3ACB3-AEAB-DCFE-E474-464B0A91C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288"/>
              <a:ext cx="109" cy="108"/>
            </a:xfrm>
            <a:custGeom>
              <a:avLst/>
              <a:gdLst>
                <a:gd name="T0" fmla="*/ 0 w 637"/>
                <a:gd name="T1" fmla="*/ 108 h 637"/>
                <a:gd name="T2" fmla="*/ 109 w 637"/>
                <a:gd name="T3" fmla="*/ 0 h 637"/>
                <a:gd name="T4" fmla="*/ 109 w 637"/>
                <a:gd name="T5" fmla="*/ 0 h 6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7" h="637">
                  <a:moveTo>
                    <a:pt x="0" y="637"/>
                  </a:moveTo>
                  <a:lnTo>
                    <a:pt x="636" y="0"/>
                  </a:lnTo>
                  <a:lnTo>
                    <a:pt x="63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5" name="Freeform 96">
              <a:extLst>
                <a:ext uri="{FF2B5EF4-FFF2-40B4-BE49-F238E27FC236}">
                  <a16:creationId xmlns:a16="http://schemas.microsoft.com/office/drawing/2014/main" id="{C4F7D440-B1B0-1314-8D57-B836FF31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756"/>
              <a:ext cx="109" cy="109"/>
            </a:xfrm>
            <a:custGeom>
              <a:avLst/>
              <a:gdLst>
                <a:gd name="T0" fmla="*/ 0 w 638"/>
                <a:gd name="T1" fmla="*/ 109 h 638"/>
                <a:gd name="T2" fmla="*/ 109 w 638"/>
                <a:gd name="T3" fmla="*/ 0 h 638"/>
                <a:gd name="T4" fmla="*/ 109 w 638"/>
                <a:gd name="T5" fmla="*/ 0 h 6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8" h="638">
                  <a:moveTo>
                    <a:pt x="0" y="638"/>
                  </a:moveTo>
                  <a:lnTo>
                    <a:pt x="637" y="0"/>
                  </a:lnTo>
                  <a:lnTo>
                    <a:pt x="638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6" name="Freeform 97">
              <a:extLst>
                <a:ext uri="{FF2B5EF4-FFF2-40B4-BE49-F238E27FC236}">
                  <a16:creationId xmlns:a16="http://schemas.microsoft.com/office/drawing/2014/main" id="{1C455C8A-B0EB-40BB-EE95-45DF27C5F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358"/>
              <a:ext cx="107" cy="107"/>
            </a:xfrm>
            <a:custGeom>
              <a:avLst/>
              <a:gdLst>
                <a:gd name="T0" fmla="*/ 0 w 634"/>
                <a:gd name="T1" fmla="*/ 107 h 634"/>
                <a:gd name="T2" fmla="*/ 107 w 634"/>
                <a:gd name="T3" fmla="*/ 0 h 634"/>
                <a:gd name="T4" fmla="*/ 107 w 634"/>
                <a:gd name="T5" fmla="*/ 0 h 6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4" h="634">
                  <a:moveTo>
                    <a:pt x="0" y="634"/>
                  </a:moveTo>
                  <a:lnTo>
                    <a:pt x="633" y="0"/>
                  </a:lnTo>
                  <a:lnTo>
                    <a:pt x="634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7" name="Freeform 98">
              <a:extLst>
                <a:ext uri="{FF2B5EF4-FFF2-40B4-BE49-F238E27FC236}">
                  <a16:creationId xmlns:a16="http://schemas.microsoft.com/office/drawing/2014/main" id="{AD4EB60A-2ACD-76DA-E23A-C02D05F65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824"/>
              <a:ext cx="107" cy="107"/>
            </a:xfrm>
            <a:custGeom>
              <a:avLst/>
              <a:gdLst>
                <a:gd name="T0" fmla="*/ 0 w 634"/>
                <a:gd name="T1" fmla="*/ 107 h 633"/>
                <a:gd name="T2" fmla="*/ 107 w 634"/>
                <a:gd name="T3" fmla="*/ 0 h 633"/>
                <a:gd name="T4" fmla="*/ 107 w 634"/>
                <a:gd name="T5" fmla="*/ 0 h 6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4" h="633">
                  <a:moveTo>
                    <a:pt x="0" y="633"/>
                  </a:moveTo>
                  <a:lnTo>
                    <a:pt x="633" y="0"/>
                  </a:lnTo>
                  <a:lnTo>
                    <a:pt x="634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8" name="Freeform 99">
              <a:extLst>
                <a:ext uri="{FF2B5EF4-FFF2-40B4-BE49-F238E27FC236}">
                  <a16:creationId xmlns:a16="http://schemas.microsoft.com/office/drawing/2014/main" id="{198C6670-E275-ED1A-3CA7-1D94F1DEE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406"/>
              <a:ext cx="115" cy="115"/>
            </a:xfrm>
            <a:custGeom>
              <a:avLst/>
              <a:gdLst>
                <a:gd name="T0" fmla="*/ 0 w 678"/>
                <a:gd name="T1" fmla="*/ 115 h 677"/>
                <a:gd name="T2" fmla="*/ 115 w 678"/>
                <a:gd name="T3" fmla="*/ 0 h 677"/>
                <a:gd name="T4" fmla="*/ 115 w 678"/>
                <a:gd name="T5" fmla="*/ 0 h 6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8" h="677">
                  <a:moveTo>
                    <a:pt x="0" y="677"/>
                  </a:moveTo>
                  <a:lnTo>
                    <a:pt x="677" y="0"/>
                  </a:lnTo>
                  <a:lnTo>
                    <a:pt x="678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9" name="Freeform 100">
              <a:extLst>
                <a:ext uri="{FF2B5EF4-FFF2-40B4-BE49-F238E27FC236}">
                  <a16:creationId xmlns:a16="http://schemas.microsoft.com/office/drawing/2014/main" id="{86B2C455-0ECE-6896-2680-6AC8D0B5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905"/>
              <a:ext cx="115" cy="116"/>
            </a:xfrm>
            <a:custGeom>
              <a:avLst/>
              <a:gdLst>
                <a:gd name="T0" fmla="*/ 0 w 677"/>
                <a:gd name="T1" fmla="*/ 116 h 678"/>
                <a:gd name="T2" fmla="*/ 115 w 677"/>
                <a:gd name="T3" fmla="*/ 0 h 678"/>
                <a:gd name="T4" fmla="*/ 115 w 677"/>
                <a:gd name="T5" fmla="*/ 0 h 6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7" h="678">
                  <a:moveTo>
                    <a:pt x="0" y="678"/>
                  </a:moveTo>
                  <a:lnTo>
                    <a:pt x="676" y="0"/>
                  </a:lnTo>
                  <a:lnTo>
                    <a:pt x="67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0" name="Freeform 101">
              <a:extLst>
                <a:ext uri="{FF2B5EF4-FFF2-40B4-BE49-F238E27FC236}">
                  <a16:creationId xmlns:a16="http://schemas.microsoft.com/office/drawing/2014/main" id="{96EFDA8F-03E1-2A34-7194-DB49BC20F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1419"/>
              <a:ext cx="138" cy="139"/>
            </a:xfrm>
            <a:custGeom>
              <a:avLst/>
              <a:gdLst>
                <a:gd name="T0" fmla="*/ 0 w 817"/>
                <a:gd name="T1" fmla="*/ 139 h 817"/>
                <a:gd name="T2" fmla="*/ 138 w 817"/>
                <a:gd name="T3" fmla="*/ 0 h 817"/>
                <a:gd name="T4" fmla="*/ 138 w 817"/>
                <a:gd name="T5" fmla="*/ 0 h 8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7" h="817">
                  <a:moveTo>
                    <a:pt x="0" y="817"/>
                  </a:moveTo>
                  <a:lnTo>
                    <a:pt x="816" y="0"/>
                  </a:lnTo>
                  <a:lnTo>
                    <a:pt x="81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1" name="Freeform 102">
              <a:extLst>
                <a:ext uri="{FF2B5EF4-FFF2-40B4-BE49-F238E27FC236}">
                  <a16:creationId xmlns:a16="http://schemas.microsoft.com/office/drawing/2014/main" id="{D328FCCE-F81D-8A41-0D6C-01BCA3AD0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004"/>
              <a:ext cx="111" cy="112"/>
            </a:xfrm>
            <a:custGeom>
              <a:avLst/>
              <a:gdLst>
                <a:gd name="T0" fmla="*/ 0 w 657"/>
                <a:gd name="T1" fmla="*/ 112 h 656"/>
                <a:gd name="T2" fmla="*/ 111 w 657"/>
                <a:gd name="T3" fmla="*/ 0 h 656"/>
                <a:gd name="T4" fmla="*/ 111 w 657"/>
                <a:gd name="T5" fmla="*/ 0 h 6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7" h="656">
                  <a:moveTo>
                    <a:pt x="0" y="656"/>
                  </a:moveTo>
                  <a:lnTo>
                    <a:pt x="656" y="0"/>
                  </a:lnTo>
                  <a:lnTo>
                    <a:pt x="65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2" name="Freeform 103">
              <a:extLst>
                <a:ext uri="{FF2B5EF4-FFF2-40B4-BE49-F238E27FC236}">
                  <a16:creationId xmlns:a16="http://schemas.microsoft.com/office/drawing/2014/main" id="{34814F96-33BB-6184-A019-932E806B7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116"/>
              <a:ext cx="27" cy="28"/>
            </a:xfrm>
            <a:custGeom>
              <a:avLst/>
              <a:gdLst>
                <a:gd name="T0" fmla="*/ 0 w 162"/>
                <a:gd name="T1" fmla="*/ 28 h 161"/>
                <a:gd name="T2" fmla="*/ 27 w 162"/>
                <a:gd name="T3" fmla="*/ 0 h 161"/>
                <a:gd name="T4" fmla="*/ 27 w 162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161">
                  <a:moveTo>
                    <a:pt x="0" y="161"/>
                  </a:moveTo>
                  <a:lnTo>
                    <a:pt x="161" y="0"/>
                  </a:lnTo>
                  <a:lnTo>
                    <a:pt x="162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3" name="Freeform 104">
              <a:extLst>
                <a:ext uri="{FF2B5EF4-FFF2-40B4-BE49-F238E27FC236}">
                  <a16:creationId xmlns:a16="http://schemas.microsoft.com/office/drawing/2014/main" id="{3A5E7B24-EA9A-B7EB-7633-689B04FB9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128"/>
              <a:ext cx="444" cy="443"/>
            </a:xfrm>
            <a:custGeom>
              <a:avLst/>
              <a:gdLst>
                <a:gd name="T0" fmla="*/ 0 w 2616"/>
                <a:gd name="T1" fmla="*/ 443 h 2617"/>
                <a:gd name="T2" fmla="*/ 444 w 2616"/>
                <a:gd name="T3" fmla="*/ 0 h 2617"/>
                <a:gd name="T4" fmla="*/ 444 w 2616"/>
                <a:gd name="T5" fmla="*/ 0 h 2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16" h="2617">
                  <a:moveTo>
                    <a:pt x="0" y="2617"/>
                  </a:moveTo>
                  <a:lnTo>
                    <a:pt x="2615" y="0"/>
                  </a:lnTo>
                  <a:lnTo>
                    <a:pt x="2616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" name="Freeform 105">
              <a:extLst>
                <a:ext uri="{FF2B5EF4-FFF2-40B4-BE49-F238E27FC236}">
                  <a16:creationId xmlns:a16="http://schemas.microsoft.com/office/drawing/2014/main" id="{68A4CD8E-3085-6295-A929-0A48D7C62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307"/>
              <a:ext cx="224" cy="223"/>
            </a:xfrm>
            <a:custGeom>
              <a:avLst/>
              <a:gdLst>
                <a:gd name="T0" fmla="*/ 0 w 1318"/>
                <a:gd name="T1" fmla="*/ 223 h 1318"/>
                <a:gd name="T2" fmla="*/ 224 w 1318"/>
                <a:gd name="T3" fmla="*/ 0 h 1318"/>
                <a:gd name="T4" fmla="*/ 224 w 1318"/>
                <a:gd name="T5" fmla="*/ 0 h 1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8" h="1318">
                  <a:moveTo>
                    <a:pt x="0" y="1318"/>
                  </a:moveTo>
                  <a:lnTo>
                    <a:pt x="1317" y="0"/>
                  </a:lnTo>
                  <a:lnTo>
                    <a:pt x="1318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5" name="Line 106">
              <a:extLst>
                <a:ext uri="{FF2B5EF4-FFF2-40B4-BE49-F238E27FC236}">
                  <a16:creationId xmlns:a16="http://schemas.microsoft.com/office/drawing/2014/main" id="{46B83382-2E06-4B30-C3ED-D2BA5194F9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1421"/>
              <a:ext cx="1" cy="1"/>
            </a:xfrm>
            <a:prstGeom prst="line">
              <a:avLst/>
            </a:prstGeom>
            <a:noFill/>
            <a:ln w="12700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6" name="Line 107">
              <a:extLst>
                <a:ext uri="{FF2B5EF4-FFF2-40B4-BE49-F238E27FC236}">
                  <a16:creationId xmlns:a16="http://schemas.microsoft.com/office/drawing/2014/main" id="{BB020837-5DE0-E594-F635-7BE3D125A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1421"/>
              <a:ext cx="1" cy="1"/>
            </a:xfrm>
            <a:prstGeom prst="line">
              <a:avLst/>
            </a:prstGeom>
            <a:noFill/>
            <a:ln w="12700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" name="Freeform 108">
              <a:extLst>
                <a:ext uri="{FF2B5EF4-FFF2-40B4-BE49-F238E27FC236}">
                  <a16:creationId xmlns:a16="http://schemas.microsoft.com/office/drawing/2014/main" id="{E188AD95-D60F-3DBD-71C7-0D3D50343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239"/>
              <a:ext cx="156" cy="156"/>
            </a:xfrm>
            <a:custGeom>
              <a:avLst/>
              <a:gdLst>
                <a:gd name="T0" fmla="*/ 156 w 916"/>
                <a:gd name="T1" fmla="*/ 156 h 917"/>
                <a:gd name="T2" fmla="*/ 0 w 916"/>
                <a:gd name="T3" fmla="*/ 0 h 917"/>
                <a:gd name="T4" fmla="*/ 0 w 916"/>
                <a:gd name="T5" fmla="*/ 0 h 9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6" h="917">
                  <a:moveTo>
                    <a:pt x="916" y="91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8" name="Freeform 109">
              <a:extLst>
                <a:ext uri="{FF2B5EF4-FFF2-40B4-BE49-F238E27FC236}">
                  <a16:creationId xmlns:a16="http://schemas.microsoft.com/office/drawing/2014/main" id="{4A9C5513-0671-207A-3D37-C7348CA3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381"/>
              <a:ext cx="38" cy="37"/>
            </a:xfrm>
            <a:custGeom>
              <a:avLst/>
              <a:gdLst>
                <a:gd name="T0" fmla="*/ 38 w 221"/>
                <a:gd name="T1" fmla="*/ 37 h 220"/>
                <a:gd name="T2" fmla="*/ 0 w 221"/>
                <a:gd name="T3" fmla="*/ 0 h 220"/>
                <a:gd name="T4" fmla="*/ 0 w 221"/>
                <a:gd name="T5" fmla="*/ 0 h 2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1" h="220">
                  <a:moveTo>
                    <a:pt x="221" y="220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9" name="Freeform 110">
              <a:extLst>
                <a:ext uri="{FF2B5EF4-FFF2-40B4-BE49-F238E27FC236}">
                  <a16:creationId xmlns:a16="http://schemas.microsoft.com/office/drawing/2014/main" id="{AEA114FB-CE5B-E5C0-4282-F7E701D6C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079"/>
              <a:ext cx="36" cy="37"/>
            </a:xfrm>
            <a:custGeom>
              <a:avLst/>
              <a:gdLst>
                <a:gd name="T0" fmla="*/ 36 w 219"/>
                <a:gd name="T1" fmla="*/ 37 h 220"/>
                <a:gd name="T2" fmla="*/ 0 w 219"/>
                <a:gd name="T3" fmla="*/ 0 h 220"/>
                <a:gd name="T4" fmla="*/ 0 w 219"/>
                <a:gd name="T5" fmla="*/ 0 h 2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220">
                  <a:moveTo>
                    <a:pt x="219" y="22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" name="Freeform 111">
              <a:extLst>
                <a:ext uri="{FF2B5EF4-FFF2-40B4-BE49-F238E27FC236}">
                  <a16:creationId xmlns:a16="http://schemas.microsoft.com/office/drawing/2014/main" id="{348B4DE0-82D1-9817-F935-5AA3FF46E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116"/>
              <a:ext cx="265" cy="265"/>
            </a:xfrm>
            <a:custGeom>
              <a:avLst/>
              <a:gdLst>
                <a:gd name="T0" fmla="*/ 265 w 1563"/>
                <a:gd name="T1" fmla="*/ 265 h 1565"/>
                <a:gd name="T2" fmla="*/ 0 w 1563"/>
                <a:gd name="T3" fmla="*/ 0 h 1565"/>
                <a:gd name="T4" fmla="*/ 0 w 1563"/>
                <a:gd name="T5" fmla="*/ 0 h 15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3" h="1565">
                  <a:moveTo>
                    <a:pt x="1563" y="1565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1" name="Freeform 112">
              <a:extLst>
                <a:ext uri="{FF2B5EF4-FFF2-40B4-BE49-F238E27FC236}">
                  <a16:creationId xmlns:a16="http://schemas.microsoft.com/office/drawing/2014/main" id="{B1C70125-4437-924A-4793-C09DAA4C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244"/>
              <a:ext cx="142" cy="141"/>
            </a:xfrm>
            <a:custGeom>
              <a:avLst/>
              <a:gdLst>
                <a:gd name="T0" fmla="*/ 142 w 835"/>
                <a:gd name="T1" fmla="*/ 141 h 836"/>
                <a:gd name="T2" fmla="*/ 0 w 835"/>
                <a:gd name="T3" fmla="*/ 0 h 836"/>
                <a:gd name="T4" fmla="*/ 0 w 835"/>
                <a:gd name="T5" fmla="*/ 0 h 8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5" h="836">
                  <a:moveTo>
                    <a:pt x="835" y="836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2" name="Freeform 113">
              <a:extLst>
                <a:ext uri="{FF2B5EF4-FFF2-40B4-BE49-F238E27FC236}">
                  <a16:creationId xmlns:a16="http://schemas.microsoft.com/office/drawing/2014/main" id="{1EE15AA2-71FD-AED3-CBFB-3E58C1E10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975"/>
              <a:ext cx="141" cy="141"/>
            </a:xfrm>
            <a:custGeom>
              <a:avLst/>
              <a:gdLst>
                <a:gd name="T0" fmla="*/ 141 w 835"/>
                <a:gd name="T1" fmla="*/ 141 h 835"/>
                <a:gd name="T2" fmla="*/ 0 w 835"/>
                <a:gd name="T3" fmla="*/ 0 h 835"/>
                <a:gd name="T4" fmla="*/ 0 w 835"/>
                <a:gd name="T5" fmla="*/ 0 h 8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5" h="835">
                  <a:moveTo>
                    <a:pt x="835" y="835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" name="Freeform 114">
              <a:extLst>
                <a:ext uri="{FF2B5EF4-FFF2-40B4-BE49-F238E27FC236}">
                  <a16:creationId xmlns:a16="http://schemas.microsoft.com/office/drawing/2014/main" id="{79AEAB42-E812-0DD2-2D74-BCF5FD00A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116"/>
              <a:ext cx="128" cy="128"/>
            </a:xfrm>
            <a:custGeom>
              <a:avLst/>
              <a:gdLst>
                <a:gd name="T0" fmla="*/ 128 w 755"/>
                <a:gd name="T1" fmla="*/ 128 h 757"/>
                <a:gd name="T2" fmla="*/ 0 w 755"/>
                <a:gd name="T3" fmla="*/ 0 h 757"/>
                <a:gd name="T4" fmla="*/ 0 w 755"/>
                <a:gd name="T5" fmla="*/ 0 h 7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5" h="757">
                  <a:moveTo>
                    <a:pt x="755" y="75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4" name="Freeform 115">
              <a:extLst>
                <a:ext uri="{FF2B5EF4-FFF2-40B4-BE49-F238E27FC236}">
                  <a16:creationId xmlns:a16="http://schemas.microsoft.com/office/drawing/2014/main" id="{B1F192A1-BA72-2B8D-8FDE-ED90E75D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116"/>
              <a:ext cx="211" cy="211"/>
            </a:xfrm>
            <a:custGeom>
              <a:avLst/>
              <a:gdLst>
                <a:gd name="T0" fmla="*/ 211 w 1245"/>
                <a:gd name="T1" fmla="*/ 211 h 1246"/>
                <a:gd name="T2" fmla="*/ 0 w 1245"/>
                <a:gd name="T3" fmla="*/ 0 h 1246"/>
                <a:gd name="T4" fmla="*/ 0 w 1245"/>
                <a:gd name="T5" fmla="*/ 0 h 1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5" h="1246">
                  <a:moveTo>
                    <a:pt x="1245" y="1246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5" name="Freeform 116">
              <a:extLst>
                <a:ext uri="{FF2B5EF4-FFF2-40B4-BE49-F238E27FC236}">
                  <a16:creationId xmlns:a16="http://schemas.microsoft.com/office/drawing/2014/main" id="{BD1B462C-BA00-7993-BD36-DEE53834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896"/>
              <a:ext cx="210" cy="211"/>
            </a:xfrm>
            <a:custGeom>
              <a:avLst/>
              <a:gdLst>
                <a:gd name="T0" fmla="*/ 210 w 1245"/>
                <a:gd name="T1" fmla="*/ 211 h 1246"/>
                <a:gd name="T2" fmla="*/ 0 w 1245"/>
                <a:gd name="T3" fmla="*/ 0 h 1246"/>
                <a:gd name="T4" fmla="*/ 0 w 1245"/>
                <a:gd name="T5" fmla="*/ 0 h 1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5" h="1246">
                  <a:moveTo>
                    <a:pt x="1245" y="1246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" name="Freeform 117">
              <a:extLst>
                <a:ext uri="{FF2B5EF4-FFF2-40B4-BE49-F238E27FC236}">
                  <a16:creationId xmlns:a16="http://schemas.microsoft.com/office/drawing/2014/main" id="{2F2E40F7-998E-ACDE-B25D-2E0A50855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107"/>
              <a:ext cx="9" cy="9"/>
            </a:xfrm>
            <a:custGeom>
              <a:avLst/>
              <a:gdLst>
                <a:gd name="T0" fmla="*/ 9 w 52"/>
                <a:gd name="T1" fmla="*/ 9 h 51"/>
                <a:gd name="T2" fmla="*/ 0 w 52"/>
                <a:gd name="T3" fmla="*/ 0 h 51"/>
                <a:gd name="T4" fmla="*/ 0 w 52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1">
                  <a:moveTo>
                    <a:pt x="52" y="51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7" name="Freeform 118">
              <a:extLst>
                <a:ext uri="{FF2B5EF4-FFF2-40B4-BE49-F238E27FC236}">
                  <a16:creationId xmlns:a16="http://schemas.microsoft.com/office/drawing/2014/main" id="{4C3E466A-06EC-B9D0-27C6-677BA93BD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116"/>
              <a:ext cx="131" cy="130"/>
            </a:xfrm>
            <a:custGeom>
              <a:avLst/>
              <a:gdLst>
                <a:gd name="T0" fmla="*/ 131 w 768"/>
                <a:gd name="T1" fmla="*/ 130 h 768"/>
                <a:gd name="T2" fmla="*/ 0 w 768"/>
                <a:gd name="T3" fmla="*/ 0 h 768"/>
                <a:gd name="T4" fmla="*/ 0 w 768"/>
                <a:gd name="T5" fmla="*/ 0 h 7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8" h="768">
                  <a:moveTo>
                    <a:pt x="768" y="768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8" name="Freeform 119">
              <a:extLst>
                <a:ext uri="{FF2B5EF4-FFF2-40B4-BE49-F238E27FC236}">
                  <a16:creationId xmlns:a16="http://schemas.microsoft.com/office/drawing/2014/main" id="{3D18224E-D1E9-7828-2184-267DC15DB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918"/>
              <a:ext cx="198" cy="198"/>
            </a:xfrm>
            <a:custGeom>
              <a:avLst/>
              <a:gdLst>
                <a:gd name="T0" fmla="*/ 198 w 1168"/>
                <a:gd name="T1" fmla="*/ 198 h 1169"/>
                <a:gd name="T2" fmla="*/ 53 w 1168"/>
                <a:gd name="T3" fmla="*/ 53 h 1169"/>
                <a:gd name="T4" fmla="*/ 0 w 1168"/>
                <a:gd name="T5" fmla="*/ 0 h 1169"/>
                <a:gd name="T6" fmla="*/ 0 w 1168"/>
                <a:gd name="T7" fmla="*/ 0 h 11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8" h="1169">
                  <a:moveTo>
                    <a:pt x="1168" y="1169"/>
                  </a:moveTo>
                  <a:lnTo>
                    <a:pt x="310" y="31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" name="Freeform 120">
              <a:extLst>
                <a:ext uri="{FF2B5EF4-FFF2-40B4-BE49-F238E27FC236}">
                  <a16:creationId xmlns:a16="http://schemas.microsoft.com/office/drawing/2014/main" id="{E1253A57-8200-2057-2554-2A09C541E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918"/>
              <a:ext cx="220" cy="219"/>
            </a:xfrm>
            <a:custGeom>
              <a:avLst/>
              <a:gdLst>
                <a:gd name="T0" fmla="*/ 220 w 1297"/>
                <a:gd name="T1" fmla="*/ 219 h 1298"/>
                <a:gd name="T2" fmla="*/ 198 w 1297"/>
                <a:gd name="T3" fmla="*/ 197 h 1298"/>
                <a:gd name="T4" fmla="*/ 0 w 1297"/>
                <a:gd name="T5" fmla="*/ 0 h 1298"/>
                <a:gd name="T6" fmla="*/ 0 w 1297"/>
                <a:gd name="T7" fmla="*/ 0 h 1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7" h="1298">
                  <a:moveTo>
                    <a:pt x="1297" y="1298"/>
                  </a:moveTo>
                  <a:lnTo>
                    <a:pt x="1168" y="1169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0" name="Freeform 121">
              <a:extLst>
                <a:ext uri="{FF2B5EF4-FFF2-40B4-BE49-F238E27FC236}">
                  <a16:creationId xmlns:a16="http://schemas.microsoft.com/office/drawing/2014/main" id="{AEF93817-761F-3934-1C9B-F5A3FCAD9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857"/>
              <a:ext cx="100" cy="100"/>
            </a:xfrm>
            <a:custGeom>
              <a:avLst/>
              <a:gdLst>
                <a:gd name="T0" fmla="*/ 100 w 594"/>
                <a:gd name="T1" fmla="*/ 100 h 593"/>
                <a:gd name="T2" fmla="*/ 0 w 594"/>
                <a:gd name="T3" fmla="*/ 0 h 593"/>
                <a:gd name="T4" fmla="*/ 0 w 594"/>
                <a:gd name="T5" fmla="*/ 0 h 5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4" h="593">
                  <a:moveTo>
                    <a:pt x="594" y="593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01" name="Group 122">
              <a:extLst>
                <a:ext uri="{FF2B5EF4-FFF2-40B4-BE49-F238E27FC236}">
                  <a16:creationId xmlns:a16="http://schemas.microsoft.com/office/drawing/2014/main" id="{3AD520A4-AF53-47C1-6ED6-6F4DD4A954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3" y="696"/>
              <a:ext cx="185" cy="223"/>
              <a:chOff x="3413" y="2590"/>
              <a:chExt cx="185" cy="223"/>
            </a:xfrm>
          </p:grpSpPr>
          <p:sp>
            <p:nvSpPr>
              <p:cNvPr id="230" name="Freeform 123">
                <a:extLst>
                  <a:ext uri="{FF2B5EF4-FFF2-40B4-BE49-F238E27FC236}">
                    <a16:creationId xmlns:a16="http://schemas.microsoft.com/office/drawing/2014/main" id="{27883E3D-EE6A-6F8B-E5B5-CF64C04A0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594"/>
                <a:ext cx="183" cy="2"/>
              </a:xfrm>
              <a:custGeom>
                <a:avLst/>
                <a:gdLst>
                  <a:gd name="T0" fmla="*/ 0 w 1079"/>
                  <a:gd name="T1" fmla="*/ 0 h 2"/>
                  <a:gd name="T2" fmla="*/ 183 w 1079"/>
                  <a:gd name="T3" fmla="*/ 0 h 2"/>
                  <a:gd name="T4" fmla="*/ 183 w 1079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9" h="2">
                    <a:moveTo>
                      <a:pt x="0" y="0"/>
                    </a:moveTo>
                    <a:lnTo>
                      <a:pt x="1078" y="0"/>
                    </a:lnTo>
                    <a:lnTo>
                      <a:pt x="1079" y="0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31" name="Freeform 124">
                <a:extLst>
                  <a:ext uri="{FF2B5EF4-FFF2-40B4-BE49-F238E27FC236}">
                    <a16:creationId xmlns:a16="http://schemas.microsoft.com/office/drawing/2014/main" id="{07A1AA88-F909-89AF-3C6E-61D52725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590"/>
                <a:ext cx="2" cy="222"/>
              </a:xfrm>
              <a:custGeom>
                <a:avLst/>
                <a:gdLst>
                  <a:gd name="T0" fmla="*/ 0 w 2"/>
                  <a:gd name="T1" fmla="*/ 222 h 222"/>
                  <a:gd name="T2" fmla="*/ 1 w 2"/>
                  <a:gd name="T3" fmla="*/ 0 h 222"/>
                  <a:gd name="T4" fmla="*/ 2 w 2"/>
                  <a:gd name="T5" fmla="*/ 30 h 2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22">
                    <a:moveTo>
                      <a:pt x="0" y="222"/>
                    </a:moveTo>
                    <a:lnTo>
                      <a:pt x="1" y="0"/>
                    </a:lnTo>
                    <a:lnTo>
                      <a:pt x="2" y="30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Freeform 125">
                <a:extLst>
                  <a:ext uri="{FF2B5EF4-FFF2-40B4-BE49-F238E27FC236}">
                    <a16:creationId xmlns:a16="http://schemas.microsoft.com/office/drawing/2014/main" id="{65E18343-5CDB-9C2F-C8A0-FBDFDBEAA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594"/>
                <a:ext cx="2" cy="218"/>
              </a:xfrm>
              <a:custGeom>
                <a:avLst/>
                <a:gdLst>
                  <a:gd name="T0" fmla="*/ 0 w 2"/>
                  <a:gd name="T1" fmla="*/ 218 h 218"/>
                  <a:gd name="T2" fmla="*/ 0 w 2"/>
                  <a:gd name="T3" fmla="*/ 0 h 218"/>
                  <a:gd name="T4" fmla="*/ 2 w 2"/>
                  <a:gd name="T5" fmla="*/ 26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18">
                    <a:moveTo>
                      <a:pt x="0" y="218"/>
                    </a:moveTo>
                    <a:lnTo>
                      <a:pt x="0" y="0"/>
                    </a:lnTo>
                    <a:lnTo>
                      <a:pt x="2" y="26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33" name="Freeform 126">
                <a:extLst>
                  <a:ext uri="{FF2B5EF4-FFF2-40B4-BE49-F238E27FC236}">
                    <a16:creationId xmlns:a16="http://schemas.microsoft.com/office/drawing/2014/main" id="{4CD1C4C2-416D-5487-DA0E-2763F912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812"/>
                <a:ext cx="183" cy="1"/>
              </a:xfrm>
              <a:custGeom>
                <a:avLst/>
                <a:gdLst>
                  <a:gd name="T0" fmla="*/ 0 w 1079"/>
                  <a:gd name="T1" fmla="*/ 0 h 1"/>
                  <a:gd name="T2" fmla="*/ 183 w 1079"/>
                  <a:gd name="T3" fmla="*/ 0 h 1"/>
                  <a:gd name="T4" fmla="*/ 183 w 107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9" h="1">
                    <a:moveTo>
                      <a:pt x="0" y="0"/>
                    </a:moveTo>
                    <a:lnTo>
                      <a:pt x="1078" y="0"/>
                    </a:lnTo>
                    <a:lnTo>
                      <a:pt x="1079" y="0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2" name="Freeform 127">
              <a:extLst>
                <a:ext uri="{FF2B5EF4-FFF2-40B4-BE49-F238E27FC236}">
                  <a16:creationId xmlns:a16="http://schemas.microsoft.com/office/drawing/2014/main" id="{E8F62FBE-8123-2D10-0040-CBE4C995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825"/>
              <a:ext cx="609" cy="596"/>
            </a:xfrm>
            <a:custGeom>
              <a:avLst/>
              <a:gdLst>
                <a:gd name="T0" fmla="*/ 213 w 3594"/>
                <a:gd name="T1" fmla="*/ 0 h 3514"/>
                <a:gd name="T2" fmla="*/ 128 w 3594"/>
                <a:gd name="T3" fmla="*/ 43 h 3514"/>
                <a:gd name="T4" fmla="*/ 59 w 3594"/>
                <a:gd name="T5" fmla="*/ 110 h 3514"/>
                <a:gd name="T6" fmla="*/ 15 w 3594"/>
                <a:gd name="T7" fmla="*/ 195 h 3514"/>
                <a:gd name="T8" fmla="*/ 0 w 3594"/>
                <a:gd name="T9" fmla="*/ 290 h 3514"/>
                <a:gd name="T10" fmla="*/ 15 w 3594"/>
                <a:gd name="T11" fmla="*/ 384 h 3514"/>
                <a:gd name="T12" fmla="*/ 57 w 3594"/>
                <a:gd name="T13" fmla="*/ 469 h 3514"/>
                <a:gd name="T14" fmla="*/ 125 w 3594"/>
                <a:gd name="T15" fmla="*/ 537 h 3514"/>
                <a:gd name="T16" fmla="*/ 210 w 3594"/>
                <a:gd name="T17" fmla="*/ 581 h 3514"/>
                <a:gd name="T18" fmla="*/ 304 w 3594"/>
                <a:gd name="T19" fmla="*/ 596 h 3514"/>
                <a:gd name="T20" fmla="*/ 399 w 3594"/>
                <a:gd name="T21" fmla="*/ 581 h 3514"/>
                <a:gd name="T22" fmla="*/ 484 w 3594"/>
                <a:gd name="T23" fmla="*/ 537 h 3514"/>
                <a:gd name="T24" fmla="*/ 552 w 3594"/>
                <a:gd name="T25" fmla="*/ 469 h 3514"/>
                <a:gd name="T26" fmla="*/ 594 w 3594"/>
                <a:gd name="T27" fmla="*/ 384 h 3514"/>
                <a:gd name="T28" fmla="*/ 609 w 3594"/>
                <a:gd name="T29" fmla="*/ 290 h 3514"/>
                <a:gd name="T30" fmla="*/ 594 w 3594"/>
                <a:gd name="T31" fmla="*/ 195 h 3514"/>
                <a:gd name="T32" fmla="*/ 550 w 3594"/>
                <a:gd name="T33" fmla="*/ 110 h 3514"/>
                <a:gd name="T34" fmla="*/ 481 w 3594"/>
                <a:gd name="T35" fmla="*/ 43 h 3514"/>
                <a:gd name="T36" fmla="*/ 396 w 3594"/>
                <a:gd name="T37" fmla="*/ 0 h 3514"/>
                <a:gd name="T38" fmla="*/ 396 w 3594"/>
                <a:gd name="T39" fmla="*/ 0 h 35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594" h="3514">
                  <a:moveTo>
                    <a:pt x="1258" y="0"/>
                  </a:moveTo>
                  <a:lnTo>
                    <a:pt x="753" y="252"/>
                  </a:lnTo>
                  <a:lnTo>
                    <a:pt x="351" y="648"/>
                  </a:lnTo>
                  <a:lnTo>
                    <a:pt x="91" y="1150"/>
                  </a:lnTo>
                  <a:lnTo>
                    <a:pt x="0" y="1707"/>
                  </a:lnTo>
                  <a:lnTo>
                    <a:pt x="86" y="2264"/>
                  </a:lnTo>
                  <a:lnTo>
                    <a:pt x="339" y="2768"/>
                  </a:lnTo>
                  <a:lnTo>
                    <a:pt x="737" y="3169"/>
                  </a:lnTo>
                  <a:lnTo>
                    <a:pt x="1240" y="3426"/>
                  </a:lnTo>
                  <a:lnTo>
                    <a:pt x="1796" y="3514"/>
                  </a:lnTo>
                  <a:lnTo>
                    <a:pt x="2354" y="3426"/>
                  </a:lnTo>
                  <a:lnTo>
                    <a:pt x="2856" y="3169"/>
                  </a:lnTo>
                  <a:lnTo>
                    <a:pt x="3255" y="2768"/>
                  </a:lnTo>
                  <a:lnTo>
                    <a:pt x="3508" y="2264"/>
                  </a:lnTo>
                  <a:lnTo>
                    <a:pt x="3594" y="1707"/>
                  </a:lnTo>
                  <a:lnTo>
                    <a:pt x="3503" y="1150"/>
                  </a:lnTo>
                  <a:lnTo>
                    <a:pt x="3243" y="648"/>
                  </a:lnTo>
                  <a:lnTo>
                    <a:pt x="2841" y="252"/>
                  </a:lnTo>
                  <a:lnTo>
                    <a:pt x="2336" y="0"/>
                  </a:lnTo>
                  <a:lnTo>
                    <a:pt x="2337" y="0"/>
                  </a:lnTo>
                </a:path>
              </a:pathLst>
            </a:custGeom>
            <a:noFill/>
            <a:ln w="38100" cmpd="sng">
              <a:solidFill>
                <a:srgbClr val="33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3" name="Freeform 128">
              <a:extLst>
                <a:ext uri="{FF2B5EF4-FFF2-40B4-BE49-F238E27FC236}">
                  <a16:creationId xmlns:a16="http://schemas.microsoft.com/office/drawing/2014/main" id="{546189C7-997D-EC09-CCFF-7417D5DA2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840"/>
              <a:ext cx="38" cy="40"/>
            </a:xfrm>
            <a:custGeom>
              <a:avLst/>
              <a:gdLst>
                <a:gd name="T0" fmla="*/ 38 w 229"/>
                <a:gd name="T1" fmla="*/ 40 h 228"/>
                <a:gd name="T2" fmla="*/ 0 w 229"/>
                <a:gd name="T3" fmla="*/ 0 h 228"/>
                <a:gd name="T4" fmla="*/ 0 w 229"/>
                <a:gd name="T5" fmla="*/ 0 h 2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228">
                  <a:moveTo>
                    <a:pt x="229" y="228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4" name="Freeform 129">
              <a:extLst>
                <a:ext uri="{FF2B5EF4-FFF2-40B4-BE49-F238E27FC236}">
                  <a16:creationId xmlns:a16="http://schemas.microsoft.com/office/drawing/2014/main" id="{4C03F8FA-BF80-687B-5CC2-7BB110B5B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183" cy="1"/>
            </a:xfrm>
            <a:custGeom>
              <a:avLst/>
              <a:gdLst>
                <a:gd name="T0" fmla="*/ 0 w 1079"/>
                <a:gd name="T1" fmla="*/ 0 h 1"/>
                <a:gd name="T2" fmla="*/ 183 w 1079"/>
                <a:gd name="T3" fmla="*/ 0 h 1"/>
                <a:gd name="T4" fmla="*/ 183 w 107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9" h="1">
                  <a:moveTo>
                    <a:pt x="0" y="0"/>
                  </a:moveTo>
                  <a:lnTo>
                    <a:pt x="1078" y="0"/>
                  </a:lnTo>
                  <a:lnTo>
                    <a:pt x="1079" y="0"/>
                  </a:lnTo>
                </a:path>
              </a:pathLst>
            </a:custGeom>
            <a:noFill/>
            <a:ln w="381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5" name="Freeform 130">
              <a:extLst>
                <a:ext uri="{FF2B5EF4-FFF2-40B4-BE49-F238E27FC236}">
                  <a16:creationId xmlns:a16="http://schemas.microsoft.com/office/drawing/2014/main" id="{83D914C3-3177-0094-AF1E-D8979412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11" cy="11"/>
            </a:xfrm>
            <a:custGeom>
              <a:avLst/>
              <a:gdLst>
                <a:gd name="T0" fmla="*/ 0 w 65"/>
                <a:gd name="T1" fmla="*/ 11 h 63"/>
                <a:gd name="T2" fmla="*/ 11 w 65"/>
                <a:gd name="T3" fmla="*/ 0 h 63"/>
                <a:gd name="T4" fmla="*/ 11 w 6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3">
                  <a:moveTo>
                    <a:pt x="0" y="63"/>
                  </a:moveTo>
                  <a:lnTo>
                    <a:pt x="64" y="0"/>
                  </a:lnTo>
                  <a:lnTo>
                    <a:pt x="65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6" name="Freeform 131">
              <a:extLst>
                <a:ext uri="{FF2B5EF4-FFF2-40B4-BE49-F238E27FC236}">
                  <a16:creationId xmlns:a16="http://schemas.microsoft.com/office/drawing/2014/main" id="{B9E16E83-7117-EDB4-BE14-A92F32C2A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38" cy="39"/>
            </a:xfrm>
            <a:custGeom>
              <a:avLst/>
              <a:gdLst>
                <a:gd name="T0" fmla="*/ 0 w 225"/>
                <a:gd name="T1" fmla="*/ 39 h 225"/>
                <a:gd name="T2" fmla="*/ 38 w 225"/>
                <a:gd name="T3" fmla="*/ 0 h 225"/>
                <a:gd name="T4" fmla="*/ 38 w 225"/>
                <a:gd name="T5" fmla="*/ 0 h 2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" h="225">
                  <a:moveTo>
                    <a:pt x="0" y="225"/>
                  </a:moveTo>
                  <a:lnTo>
                    <a:pt x="224" y="0"/>
                  </a:lnTo>
                  <a:lnTo>
                    <a:pt x="225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7" name="Freeform 132">
              <a:extLst>
                <a:ext uri="{FF2B5EF4-FFF2-40B4-BE49-F238E27FC236}">
                  <a16:creationId xmlns:a16="http://schemas.microsoft.com/office/drawing/2014/main" id="{2CC1FA33-36BC-869F-2722-D0C989543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66" cy="66"/>
            </a:xfrm>
            <a:custGeom>
              <a:avLst/>
              <a:gdLst>
                <a:gd name="T0" fmla="*/ 0 w 387"/>
                <a:gd name="T1" fmla="*/ 66 h 387"/>
                <a:gd name="T2" fmla="*/ 66 w 387"/>
                <a:gd name="T3" fmla="*/ 0 h 387"/>
                <a:gd name="T4" fmla="*/ 66 w 387"/>
                <a:gd name="T5" fmla="*/ 0 h 3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7" h="387">
                  <a:moveTo>
                    <a:pt x="0" y="387"/>
                  </a:moveTo>
                  <a:lnTo>
                    <a:pt x="386" y="0"/>
                  </a:lnTo>
                  <a:lnTo>
                    <a:pt x="387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" name="Freeform 133">
              <a:extLst>
                <a:ext uri="{FF2B5EF4-FFF2-40B4-BE49-F238E27FC236}">
                  <a16:creationId xmlns:a16="http://schemas.microsoft.com/office/drawing/2014/main" id="{DAA0C6EE-B277-930F-24C4-76729EFF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94" cy="93"/>
            </a:xfrm>
            <a:custGeom>
              <a:avLst/>
              <a:gdLst>
                <a:gd name="T0" fmla="*/ 0 w 549"/>
                <a:gd name="T1" fmla="*/ 93 h 548"/>
                <a:gd name="T2" fmla="*/ 92 w 549"/>
                <a:gd name="T3" fmla="*/ 1 h 548"/>
                <a:gd name="T4" fmla="*/ 94 w 549"/>
                <a:gd name="T5" fmla="*/ 0 h 548"/>
                <a:gd name="T6" fmla="*/ 94 w 549"/>
                <a:gd name="T7" fmla="*/ 0 h 5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9" h="548">
                  <a:moveTo>
                    <a:pt x="0" y="548"/>
                  </a:moveTo>
                  <a:lnTo>
                    <a:pt x="538" y="8"/>
                  </a:lnTo>
                  <a:lnTo>
                    <a:pt x="548" y="0"/>
                  </a:lnTo>
                  <a:lnTo>
                    <a:pt x="549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9" name="Freeform 134">
              <a:extLst>
                <a:ext uri="{FF2B5EF4-FFF2-40B4-BE49-F238E27FC236}">
                  <a16:creationId xmlns:a16="http://schemas.microsoft.com/office/drawing/2014/main" id="{E1DB4692-E7C1-3477-45B1-85C871118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121" cy="120"/>
            </a:xfrm>
            <a:custGeom>
              <a:avLst/>
              <a:gdLst>
                <a:gd name="T0" fmla="*/ 0 w 710"/>
                <a:gd name="T1" fmla="*/ 120 h 709"/>
                <a:gd name="T2" fmla="*/ 92 w 710"/>
                <a:gd name="T3" fmla="*/ 29 h 709"/>
                <a:gd name="T4" fmla="*/ 121 w 710"/>
                <a:gd name="T5" fmla="*/ 0 h 709"/>
                <a:gd name="T6" fmla="*/ 121 w 710"/>
                <a:gd name="T7" fmla="*/ 0 h 7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0" h="709">
                  <a:moveTo>
                    <a:pt x="0" y="709"/>
                  </a:moveTo>
                  <a:lnTo>
                    <a:pt x="538" y="170"/>
                  </a:lnTo>
                  <a:lnTo>
                    <a:pt x="709" y="0"/>
                  </a:lnTo>
                  <a:lnTo>
                    <a:pt x="710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" name="Freeform 135">
              <a:extLst>
                <a:ext uri="{FF2B5EF4-FFF2-40B4-BE49-F238E27FC236}">
                  <a16:creationId xmlns:a16="http://schemas.microsoft.com/office/drawing/2014/main" id="{1E5B178D-429A-B7DE-F477-636FC51EA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747"/>
              <a:ext cx="148" cy="148"/>
            </a:xfrm>
            <a:custGeom>
              <a:avLst/>
              <a:gdLst>
                <a:gd name="T0" fmla="*/ 0 w 871"/>
                <a:gd name="T1" fmla="*/ 148 h 871"/>
                <a:gd name="T2" fmla="*/ 91 w 871"/>
                <a:gd name="T3" fmla="*/ 56 h 871"/>
                <a:gd name="T4" fmla="*/ 148 w 871"/>
                <a:gd name="T5" fmla="*/ 0 h 871"/>
                <a:gd name="T6" fmla="*/ 148 w 871"/>
                <a:gd name="T7" fmla="*/ 0 h 8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1" h="871">
                  <a:moveTo>
                    <a:pt x="0" y="871"/>
                  </a:moveTo>
                  <a:lnTo>
                    <a:pt x="538" y="332"/>
                  </a:lnTo>
                  <a:lnTo>
                    <a:pt x="870" y="0"/>
                  </a:lnTo>
                  <a:lnTo>
                    <a:pt x="871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" name="Freeform 136">
              <a:extLst>
                <a:ext uri="{FF2B5EF4-FFF2-40B4-BE49-F238E27FC236}">
                  <a16:creationId xmlns:a16="http://schemas.microsoft.com/office/drawing/2014/main" id="{872469CA-F250-0BBF-42EF-3E197B6FD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747"/>
              <a:ext cx="171" cy="171"/>
            </a:xfrm>
            <a:custGeom>
              <a:avLst/>
              <a:gdLst>
                <a:gd name="T0" fmla="*/ 0 w 1007"/>
                <a:gd name="T1" fmla="*/ 171 h 1007"/>
                <a:gd name="T2" fmla="*/ 87 w 1007"/>
                <a:gd name="T3" fmla="*/ 84 h 1007"/>
                <a:gd name="T4" fmla="*/ 171 w 1007"/>
                <a:gd name="T5" fmla="*/ 0 h 1007"/>
                <a:gd name="T6" fmla="*/ 171 w 1007"/>
                <a:gd name="T7" fmla="*/ 0 h 10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7" h="1007">
                  <a:moveTo>
                    <a:pt x="0" y="1007"/>
                  </a:moveTo>
                  <a:lnTo>
                    <a:pt x="513" y="493"/>
                  </a:lnTo>
                  <a:lnTo>
                    <a:pt x="1006" y="0"/>
                  </a:lnTo>
                  <a:lnTo>
                    <a:pt x="1007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2" name="Freeform 137">
              <a:extLst>
                <a:ext uri="{FF2B5EF4-FFF2-40B4-BE49-F238E27FC236}">
                  <a16:creationId xmlns:a16="http://schemas.microsoft.com/office/drawing/2014/main" id="{F75B6702-06B0-4968-CBE5-F59202E1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767"/>
              <a:ext cx="152" cy="151"/>
            </a:xfrm>
            <a:custGeom>
              <a:avLst/>
              <a:gdLst>
                <a:gd name="T0" fmla="*/ 0 w 892"/>
                <a:gd name="T1" fmla="*/ 151 h 892"/>
                <a:gd name="T2" fmla="*/ 60 w 892"/>
                <a:gd name="T3" fmla="*/ 91 h 892"/>
                <a:gd name="T4" fmla="*/ 152 w 892"/>
                <a:gd name="T5" fmla="*/ 0 h 892"/>
                <a:gd name="T6" fmla="*/ 152 w 892"/>
                <a:gd name="T7" fmla="*/ 0 h 8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2" h="892">
                  <a:moveTo>
                    <a:pt x="0" y="892"/>
                  </a:moveTo>
                  <a:lnTo>
                    <a:pt x="351" y="539"/>
                  </a:lnTo>
                  <a:lnTo>
                    <a:pt x="891" y="0"/>
                  </a:lnTo>
                  <a:lnTo>
                    <a:pt x="892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3" name="Freeform 138">
              <a:extLst>
                <a:ext uri="{FF2B5EF4-FFF2-40B4-BE49-F238E27FC236}">
                  <a16:creationId xmlns:a16="http://schemas.microsoft.com/office/drawing/2014/main" id="{441B6ACC-233E-65D2-317A-25F2D8ED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794"/>
              <a:ext cx="123" cy="124"/>
            </a:xfrm>
            <a:custGeom>
              <a:avLst/>
              <a:gdLst>
                <a:gd name="T0" fmla="*/ 0 w 732"/>
                <a:gd name="T1" fmla="*/ 124 h 731"/>
                <a:gd name="T2" fmla="*/ 32 w 732"/>
                <a:gd name="T3" fmla="*/ 92 h 731"/>
                <a:gd name="T4" fmla="*/ 123 w 732"/>
                <a:gd name="T5" fmla="*/ 0 h 731"/>
                <a:gd name="T6" fmla="*/ 123 w 732"/>
                <a:gd name="T7" fmla="*/ 0 h 7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2" h="731">
                  <a:moveTo>
                    <a:pt x="0" y="731"/>
                  </a:moveTo>
                  <a:lnTo>
                    <a:pt x="191" y="540"/>
                  </a:lnTo>
                  <a:lnTo>
                    <a:pt x="731" y="0"/>
                  </a:lnTo>
                  <a:lnTo>
                    <a:pt x="732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4" name="Freeform 139">
              <a:extLst>
                <a:ext uri="{FF2B5EF4-FFF2-40B4-BE49-F238E27FC236}">
                  <a16:creationId xmlns:a16="http://schemas.microsoft.com/office/drawing/2014/main" id="{AE75AFF2-A35F-55EB-D059-7072754B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821"/>
              <a:ext cx="96" cy="97"/>
            </a:xfrm>
            <a:custGeom>
              <a:avLst/>
              <a:gdLst>
                <a:gd name="T0" fmla="*/ 0 w 570"/>
                <a:gd name="T1" fmla="*/ 97 h 569"/>
                <a:gd name="T2" fmla="*/ 5 w 570"/>
                <a:gd name="T3" fmla="*/ 92 h 569"/>
                <a:gd name="T4" fmla="*/ 96 w 570"/>
                <a:gd name="T5" fmla="*/ 0 h 569"/>
                <a:gd name="T6" fmla="*/ 96 w 570"/>
                <a:gd name="T7" fmla="*/ 0 h 5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0" h="569">
                  <a:moveTo>
                    <a:pt x="0" y="569"/>
                  </a:moveTo>
                  <a:lnTo>
                    <a:pt x="29" y="540"/>
                  </a:lnTo>
                  <a:lnTo>
                    <a:pt x="569" y="0"/>
                  </a:lnTo>
                  <a:lnTo>
                    <a:pt x="570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5" name="Freeform 140">
              <a:extLst>
                <a:ext uri="{FF2B5EF4-FFF2-40B4-BE49-F238E27FC236}">
                  <a16:creationId xmlns:a16="http://schemas.microsoft.com/office/drawing/2014/main" id="{95F722D2-155C-8FCB-4083-E100B3864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848"/>
              <a:ext cx="69" cy="70"/>
            </a:xfrm>
            <a:custGeom>
              <a:avLst/>
              <a:gdLst>
                <a:gd name="T0" fmla="*/ 0 w 408"/>
                <a:gd name="T1" fmla="*/ 70 h 407"/>
                <a:gd name="T2" fmla="*/ 69 w 408"/>
                <a:gd name="T3" fmla="*/ 0 h 407"/>
                <a:gd name="T4" fmla="*/ 69 w 408"/>
                <a:gd name="T5" fmla="*/ 0 h 4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8" h="407">
                  <a:moveTo>
                    <a:pt x="0" y="407"/>
                  </a:moveTo>
                  <a:lnTo>
                    <a:pt x="407" y="0"/>
                  </a:lnTo>
                  <a:lnTo>
                    <a:pt x="408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6" name="Freeform 141">
              <a:extLst>
                <a:ext uri="{FF2B5EF4-FFF2-40B4-BE49-F238E27FC236}">
                  <a16:creationId xmlns:a16="http://schemas.microsoft.com/office/drawing/2014/main" id="{EE5F3036-6B06-FD2B-6CD2-4A4797739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876"/>
              <a:ext cx="42" cy="42"/>
            </a:xfrm>
            <a:custGeom>
              <a:avLst/>
              <a:gdLst>
                <a:gd name="T0" fmla="*/ 0 w 247"/>
                <a:gd name="T1" fmla="*/ 42 h 247"/>
                <a:gd name="T2" fmla="*/ 42 w 247"/>
                <a:gd name="T3" fmla="*/ 0 h 247"/>
                <a:gd name="T4" fmla="*/ 42 w 247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247">
                  <a:moveTo>
                    <a:pt x="0" y="247"/>
                  </a:moveTo>
                  <a:lnTo>
                    <a:pt x="246" y="0"/>
                  </a:lnTo>
                  <a:lnTo>
                    <a:pt x="247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7" name="Freeform 142">
              <a:extLst>
                <a:ext uri="{FF2B5EF4-FFF2-40B4-BE49-F238E27FC236}">
                  <a16:creationId xmlns:a16="http://schemas.microsoft.com/office/drawing/2014/main" id="{2F53A1CA-4773-E031-6F0B-4FF8480EB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904"/>
              <a:ext cx="15" cy="14"/>
            </a:xfrm>
            <a:custGeom>
              <a:avLst/>
              <a:gdLst>
                <a:gd name="T0" fmla="*/ 0 w 85"/>
                <a:gd name="T1" fmla="*/ 14 h 85"/>
                <a:gd name="T2" fmla="*/ 15 w 85"/>
                <a:gd name="T3" fmla="*/ 0 h 85"/>
                <a:gd name="T4" fmla="*/ 15 w 85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5">
                  <a:moveTo>
                    <a:pt x="0" y="85"/>
                  </a:moveTo>
                  <a:lnTo>
                    <a:pt x="84" y="0"/>
                  </a:lnTo>
                  <a:lnTo>
                    <a:pt x="85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8" name="Freeform 143">
              <a:extLst>
                <a:ext uri="{FF2B5EF4-FFF2-40B4-BE49-F238E27FC236}">
                  <a16:creationId xmlns:a16="http://schemas.microsoft.com/office/drawing/2014/main" id="{AADFF2DE-28C2-F396-CEDD-B5C78FF9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748"/>
              <a:ext cx="1" cy="170"/>
            </a:xfrm>
            <a:custGeom>
              <a:avLst/>
              <a:gdLst>
                <a:gd name="T0" fmla="*/ 0 w 2"/>
                <a:gd name="T1" fmla="*/ 170 h 999"/>
                <a:gd name="T2" fmla="*/ 0 w 2"/>
                <a:gd name="T3" fmla="*/ 0 h 999"/>
                <a:gd name="T4" fmla="*/ 1 w 2"/>
                <a:gd name="T5" fmla="*/ 0 h 9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999">
                  <a:moveTo>
                    <a:pt x="0" y="999"/>
                  </a:move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9" name="Line 144">
              <a:extLst>
                <a:ext uri="{FF2B5EF4-FFF2-40B4-BE49-F238E27FC236}">
                  <a16:creationId xmlns:a16="http://schemas.microsoft.com/office/drawing/2014/main" id="{A64AE84F-5438-09DA-2F0D-7C59B02E48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2" y="746"/>
              <a:ext cx="2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" name="Line 145">
              <a:extLst>
                <a:ext uri="{FF2B5EF4-FFF2-40B4-BE49-F238E27FC236}">
                  <a16:creationId xmlns:a16="http://schemas.microsoft.com/office/drawing/2014/main" id="{9A924E1D-ACFA-7B93-67EE-98EF9D29CB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3" y="91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1" name="Line 146">
              <a:extLst>
                <a:ext uri="{FF2B5EF4-FFF2-40B4-BE49-F238E27FC236}">
                  <a16:creationId xmlns:a16="http://schemas.microsoft.com/office/drawing/2014/main" id="{96F9FC2F-0B9A-B0DA-DEDE-A2A0EB956D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812"/>
              <a:ext cx="1" cy="1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2" name="Line 147">
              <a:extLst>
                <a:ext uri="{FF2B5EF4-FFF2-40B4-BE49-F238E27FC236}">
                  <a16:creationId xmlns:a16="http://schemas.microsoft.com/office/drawing/2014/main" id="{37CFFCB6-95EF-DD67-73CE-3E2D6404FF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0" y="918"/>
              <a:ext cx="1" cy="1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" name="Line 148">
              <a:extLst>
                <a:ext uri="{FF2B5EF4-FFF2-40B4-BE49-F238E27FC236}">
                  <a16:creationId xmlns:a16="http://schemas.microsoft.com/office/drawing/2014/main" id="{E82903D7-C47E-64FA-17AB-30EA687573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812"/>
              <a:ext cx="1" cy="1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4" name="Line 149">
              <a:extLst>
                <a:ext uri="{FF2B5EF4-FFF2-40B4-BE49-F238E27FC236}">
                  <a16:creationId xmlns:a16="http://schemas.microsoft.com/office/drawing/2014/main" id="{4893619E-1150-8E80-FC13-07F2D8B803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748"/>
              <a:ext cx="1" cy="1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5" name="Line 150">
              <a:extLst>
                <a:ext uri="{FF2B5EF4-FFF2-40B4-BE49-F238E27FC236}">
                  <a16:creationId xmlns:a16="http://schemas.microsoft.com/office/drawing/2014/main" id="{6FEE0C28-BAB7-3407-202F-DED604831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6" y="918"/>
              <a:ext cx="1" cy="1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" name="Freeform 151">
              <a:extLst>
                <a:ext uri="{FF2B5EF4-FFF2-40B4-BE49-F238E27FC236}">
                  <a16:creationId xmlns:a16="http://schemas.microsoft.com/office/drawing/2014/main" id="{E48045AA-35FA-5DE2-3602-608635B8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812"/>
              <a:ext cx="183" cy="13"/>
            </a:xfrm>
            <a:custGeom>
              <a:avLst/>
              <a:gdLst>
                <a:gd name="T0" fmla="*/ 183 w 1078"/>
                <a:gd name="T1" fmla="*/ 13 h 82"/>
                <a:gd name="T2" fmla="*/ 91 w 1078"/>
                <a:gd name="T3" fmla="*/ 0 h 82"/>
                <a:gd name="T4" fmla="*/ 0 w 1078"/>
                <a:gd name="T5" fmla="*/ 13 h 82"/>
                <a:gd name="T6" fmla="*/ 0 w 1078"/>
                <a:gd name="T7" fmla="*/ 13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8" h="82">
                  <a:moveTo>
                    <a:pt x="1078" y="82"/>
                  </a:moveTo>
                  <a:lnTo>
                    <a:pt x="538" y="0"/>
                  </a:lnTo>
                  <a:lnTo>
                    <a:pt x="0" y="82"/>
                  </a:lnTo>
                  <a:lnTo>
                    <a:pt x="1" y="82"/>
                  </a:lnTo>
                </a:path>
              </a:pathLst>
            </a:custGeom>
            <a:noFill/>
            <a:ln w="12700" cmpd="sng">
              <a:solidFill>
                <a:srgbClr val="FF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7" name="Line 152">
              <a:extLst>
                <a:ext uri="{FF2B5EF4-FFF2-40B4-BE49-F238E27FC236}">
                  <a16:creationId xmlns:a16="http://schemas.microsoft.com/office/drawing/2014/main" id="{04A53D3B-FC77-7929-10AC-4471841BF5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4" y="743"/>
              <a:ext cx="1" cy="176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8" name="Line 153">
              <a:extLst>
                <a:ext uri="{FF2B5EF4-FFF2-40B4-BE49-F238E27FC236}">
                  <a16:creationId xmlns:a16="http://schemas.microsoft.com/office/drawing/2014/main" id="{586440C3-015A-CBF5-8892-74FEE2DE3E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2" y="919"/>
              <a:ext cx="184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" name="Line 154">
              <a:extLst>
                <a:ext uri="{FF2B5EF4-FFF2-40B4-BE49-F238E27FC236}">
                  <a16:creationId xmlns:a16="http://schemas.microsoft.com/office/drawing/2014/main" id="{728D32D1-5FA6-ADBE-1FA5-42003EB85F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6" y="748"/>
              <a:ext cx="0" cy="171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34" name="Group 155">
            <a:extLst>
              <a:ext uri="{FF2B5EF4-FFF2-40B4-BE49-F238E27FC236}">
                <a16:creationId xmlns:a16="http://schemas.microsoft.com/office/drawing/2014/main" id="{5E493AF9-CBCB-82DE-3EF6-0EFC79E2CE7B}"/>
              </a:ext>
            </a:extLst>
          </p:cNvPr>
          <p:cNvGrpSpPr>
            <a:grpSpLocks/>
          </p:cNvGrpSpPr>
          <p:nvPr/>
        </p:nvGrpSpPr>
        <p:grpSpPr bwMode="auto">
          <a:xfrm>
            <a:off x="4006053" y="3364018"/>
            <a:ext cx="2414588" cy="1627188"/>
            <a:chOff x="2855" y="2291"/>
            <a:chExt cx="1521" cy="1025"/>
          </a:xfrm>
        </p:grpSpPr>
        <p:sp>
          <p:nvSpPr>
            <p:cNvPr id="235" name="Freeform 156">
              <a:extLst>
                <a:ext uri="{FF2B5EF4-FFF2-40B4-BE49-F238E27FC236}">
                  <a16:creationId xmlns:a16="http://schemas.microsoft.com/office/drawing/2014/main" id="{EFD0BAF4-727A-A0FB-114D-AA4FB3CAE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2812"/>
              <a:ext cx="675" cy="1"/>
            </a:xfrm>
            <a:custGeom>
              <a:avLst/>
              <a:gdLst>
                <a:gd name="T0" fmla="*/ 0 w 3987"/>
                <a:gd name="T1" fmla="*/ 0 h 1"/>
                <a:gd name="T2" fmla="*/ 675 w 3987"/>
                <a:gd name="T3" fmla="*/ 0 h 1"/>
                <a:gd name="T4" fmla="*/ 675 w 398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87" h="1">
                  <a:moveTo>
                    <a:pt x="0" y="0"/>
                  </a:moveTo>
                  <a:lnTo>
                    <a:pt x="3986" y="0"/>
                  </a:lnTo>
                  <a:lnTo>
                    <a:pt x="3987" y="0"/>
                  </a:lnTo>
                </a:path>
              </a:pathLst>
            </a:custGeom>
            <a:noFill/>
            <a:ln w="12700" cmpd="sng">
              <a:solidFill>
                <a:srgbClr val="CC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6" name="Freeform 157">
              <a:extLst>
                <a:ext uri="{FF2B5EF4-FFF2-40B4-BE49-F238E27FC236}">
                  <a16:creationId xmlns:a16="http://schemas.microsoft.com/office/drawing/2014/main" id="{648700F0-2132-A627-9643-AE65A9FF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315"/>
              <a:ext cx="670" cy="1"/>
            </a:xfrm>
            <a:custGeom>
              <a:avLst/>
              <a:gdLst>
                <a:gd name="T0" fmla="*/ 0 w 3958"/>
                <a:gd name="T1" fmla="*/ 0 h 1"/>
                <a:gd name="T2" fmla="*/ 670 w 3958"/>
                <a:gd name="T3" fmla="*/ 0 h 1"/>
                <a:gd name="T4" fmla="*/ 670 w 395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8" h="1">
                  <a:moveTo>
                    <a:pt x="0" y="0"/>
                  </a:moveTo>
                  <a:lnTo>
                    <a:pt x="3957" y="0"/>
                  </a:lnTo>
                  <a:lnTo>
                    <a:pt x="3958" y="0"/>
                  </a:lnTo>
                </a:path>
              </a:pathLst>
            </a:custGeom>
            <a:noFill/>
            <a:ln w="12700" cmpd="sng">
              <a:solidFill>
                <a:srgbClr val="CC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37" name="Text Box 158">
              <a:extLst>
                <a:ext uri="{FF2B5EF4-FFF2-40B4-BE49-F238E27FC236}">
                  <a16:creationId xmlns:a16="http://schemas.microsoft.com/office/drawing/2014/main" id="{6AD13844-C8C4-92F1-7301-A407837B1D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875" y="2630"/>
              <a:ext cx="15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0070C0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238" name="Text Box 159">
              <a:extLst>
                <a:ext uri="{FF2B5EF4-FFF2-40B4-BE49-F238E27FC236}">
                  <a16:creationId xmlns:a16="http://schemas.microsoft.com/office/drawing/2014/main" id="{D18E060A-C40A-0238-A57A-E1D21A331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3757" y="2419"/>
              <a:ext cx="27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762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0070C0"/>
                  </a:solidFill>
                  <a:latin typeface="Simplex" panose="00000400000000000000" pitchFamily="2" charset="0"/>
                </a:rPr>
                <a:t>t1</a:t>
              </a:r>
            </a:p>
          </p:txBody>
        </p:sp>
        <p:grpSp>
          <p:nvGrpSpPr>
            <p:cNvPr id="239" name="Group 160">
              <a:extLst>
                <a:ext uri="{FF2B5EF4-FFF2-40B4-BE49-F238E27FC236}">
                  <a16:creationId xmlns:a16="http://schemas.microsoft.com/office/drawing/2014/main" id="{AB364E5E-9B6A-DA49-665D-995A2B81B1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4" y="2291"/>
              <a:ext cx="1392" cy="1025"/>
              <a:chOff x="2984" y="2291"/>
              <a:chExt cx="1392" cy="1025"/>
            </a:xfrm>
          </p:grpSpPr>
          <p:grpSp>
            <p:nvGrpSpPr>
              <p:cNvPr id="240" name="Group 161">
                <a:extLst>
                  <a:ext uri="{FF2B5EF4-FFF2-40B4-BE49-F238E27FC236}">
                    <a16:creationId xmlns:a16="http://schemas.microsoft.com/office/drawing/2014/main" id="{84FC2203-51E6-B5B2-9925-3B713296DA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4" y="2641"/>
                <a:ext cx="410" cy="172"/>
                <a:chOff x="2984" y="2641"/>
                <a:chExt cx="410" cy="172"/>
              </a:xfrm>
            </p:grpSpPr>
            <p:sp>
              <p:nvSpPr>
                <p:cNvPr id="289" name="Freeform 162">
                  <a:extLst>
                    <a:ext uri="{FF2B5EF4-FFF2-40B4-BE49-F238E27FC236}">
                      <a16:creationId xmlns:a16="http://schemas.microsoft.com/office/drawing/2014/main" id="{30900788-5F73-FB7B-A02F-6F4A2161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4" y="2641"/>
                  <a:ext cx="410" cy="1"/>
                </a:xfrm>
                <a:custGeom>
                  <a:avLst/>
                  <a:gdLst>
                    <a:gd name="T0" fmla="*/ 410 w 2417"/>
                    <a:gd name="T1" fmla="*/ 0 h 1"/>
                    <a:gd name="T2" fmla="*/ 0 w 2417"/>
                    <a:gd name="T3" fmla="*/ 0 h 1"/>
                    <a:gd name="T4" fmla="*/ 0 w 2417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417" h="1">
                      <a:moveTo>
                        <a:pt x="2417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0" name="Freeform 163">
                  <a:extLst>
                    <a:ext uri="{FF2B5EF4-FFF2-40B4-BE49-F238E27FC236}">
                      <a16:creationId xmlns:a16="http://schemas.microsoft.com/office/drawing/2014/main" id="{073D29A7-C86D-D257-0C78-7A732E62C6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22" y="2702"/>
                  <a:ext cx="2" cy="49"/>
                </a:xfrm>
                <a:custGeom>
                  <a:avLst/>
                  <a:gdLst>
                    <a:gd name="T0" fmla="*/ 0 w 1"/>
                    <a:gd name="T1" fmla="*/ 0 h 288"/>
                    <a:gd name="T2" fmla="*/ 0 w 1"/>
                    <a:gd name="T3" fmla="*/ 49 h 288"/>
                    <a:gd name="T4" fmla="*/ 2 w 1"/>
                    <a:gd name="T5" fmla="*/ 49 h 28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88">
                      <a:moveTo>
                        <a:pt x="0" y="0"/>
                      </a:moveTo>
                      <a:lnTo>
                        <a:pt x="0" y="288"/>
                      </a:lnTo>
                      <a:lnTo>
                        <a:pt x="1" y="288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1" name="Freeform 164">
                  <a:extLst>
                    <a:ext uri="{FF2B5EF4-FFF2-40B4-BE49-F238E27FC236}">
                      <a16:creationId xmlns:a16="http://schemas.microsoft.com/office/drawing/2014/main" id="{8FE7F4AF-AEA9-8D96-498E-DA67D6E291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" y="2641"/>
                  <a:ext cx="21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1 w 120"/>
                    <a:gd name="T3" fmla="*/ 61 h 360"/>
                    <a:gd name="T4" fmla="*/ 11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2" name="Freeform 165">
                  <a:extLst>
                    <a:ext uri="{FF2B5EF4-FFF2-40B4-BE49-F238E27FC236}">
                      <a16:creationId xmlns:a16="http://schemas.microsoft.com/office/drawing/2014/main" id="{5EBDE042-3F5D-65CE-D343-98D0A6D0D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" y="2641"/>
                  <a:ext cx="21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1 w 120"/>
                    <a:gd name="T3" fmla="*/ 61 h 360"/>
                    <a:gd name="T4" fmla="*/ 11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3" name="Freeform 166">
                  <a:extLst>
                    <a:ext uri="{FF2B5EF4-FFF2-40B4-BE49-F238E27FC236}">
                      <a16:creationId xmlns:a16="http://schemas.microsoft.com/office/drawing/2014/main" id="{4DE7C3A8-1E3B-A084-54AE-8752679822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" y="2751"/>
                  <a:ext cx="21" cy="61"/>
                </a:xfrm>
                <a:custGeom>
                  <a:avLst/>
                  <a:gdLst>
                    <a:gd name="T0" fmla="*/ 0 w 120"/>
                    <a:gd name="T1" fmla="*/ 0 h 359"/>
                    <a:gd name="T2" fmla="*/ 21 w 120"/>
                    <a:gd name="T3" fmla="*/ 0 h 359"/>
                    <a:gd name="T4" fmla="*/ 11 w 120"/>
                    <a:gd name="T5" fmla="*/ 61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4" name="Freeform 167">
                  <a:extLst>
                    <a:ext uri="{FF2B5EF4-FFF2-40B4-BE49-F238E27FC236}">
                      <a16:creationId xmlns:a16="http://schemas.microsoft.com/office/drawing/2014/main" id="{0B9EFE92-87C4-E41E-01F1-B9102DA379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11" y="2751"/>
                  <a:ext cx="21" cy="61"/>
                </a:xfrm>
                <a:custGeom>
                  <a:avLst/>
                  <a:gdLst>
                    <a:gd name="T0" fmla="*/ 0 w 120"/>
                    <a:gd name="T1" fmla="*/ 0 h 359"/>
                    <a:gd name="T2" fmla="*/ 21 w 120"/>
                    <a:gd name="T3" fmla="*/ 0 h 359"/>
                    <a:gd name="T4" fmla="*/ 11 w 120"/>
                    <a:gd name="T5" fmla="*/ 61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5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5" name="Line 168">
                  <a:extLst>
                    <a:ext uri="{FF2B5EF4-FFF2-40B4-BE49-F238E27FC236}">
                      <a16:creationId xmlns:a16="http://schemas.microsoft.com/office/drawing/2014/main" id="{B25386EC-83DB-CB56-9F53-EF2EBDD1C4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22" y="2812"/>
                  <a:ext cx="2" cy="1"/>
                </a:xfrm>
                <a:prstGeom prst="line">
                  <a:avLst/>
                </a:prstGeom>
                <a:noFill/>
                <a:ln w="12700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6" name="Freeform 169">
                  <a:extLst>
                    <a:ext uri="{FF2B5EF4-FFF2-40B4-BE49-F238E27FC236}">
                      <a16:creationId xmlns:a16="http://schemas.microsoft.com/office/drawing/2014/main" id="{048C0792-A0C7-F3B3-3BCF-FFEDCF6BF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84" y="2812"/>
                  <a:ext cx="410" cy="1"/>
                </a:xfrm>
                <a:custGeom>
                  <a:avLst/>
                  <a:gdLst>
                    <a:gd name="T0" fmla="*/ 410 w 2417"/>
                    <a:gd name="T1" fmla="*/ 0 h 1"/>
                    <a:gd name="T2" fmla="*/ 0 w 2417"/>
                    <a:gd name="T3" fmla="*/ 0 h 1"/>
                    <a:gd name="T4" fmla="*/ 0 w 2417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417" h="1">
                      <a:moveTo>
                        <a:pt x="2417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241" name="Group 170">
                <a:extLst>
                  <a:ext uri="{FF2B5EF4-FFF2-40B4-BE49-F238E27FC236}">
                    <a16:creationId xmlns:a16="http://schemas.microsoft.com/office/drawing/2014/main" id="{93FE6184-F434-6836-2E3A-E17A18E95E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24" y="2403"/>
                <a:ext cx="852" cy="913"/>
                <a:chOff x="3524" y="2403"/>
                <a:chExt cx="852" cy="913"/>
              </a:xfrm>
            </p:grpSpPr>
            <p:sp>
              <p:nvSpPr>
                <p:cNvPr id="252" name="Freeform 171">
                  <a:extLst>
                    <a:ext uri="{FF2B5EF4-FFF2-40B4-BE49-F238E27FC236}">
                      <a16:creationId xmlns:a16="http://schemas.microsoft.com/office/drawing/2014/main" id="{EECE834E-AB62-229D-2B11-B857F36C9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2620"/>
                  <a:ext cx="761" cy="2"/>
                </a:xfrm>
                <a:custGeom>
                  <a:avLst/>
                  <a:gdLst>
                    <a:gd name="T0" fmla="*/ 0 w 4485"/>
                    <a:gd name="T1" fmla="*/ 0 h 2"/>
                    <a:gd name="T2" fmla="*/ 761 w 4485"/>
                    <a:gd name="T3" fmla="*/ 0 h 2"/>
                    <a:gd name="T4" fmla="*/ 761 w 4485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85" h="2">
                      <a:moveTo>
                        <a:pt x="0" y="0"/>
                      </a:moveTo>
                      <a:lnTo>
                        <a:pt x="4484" y="0"/>
                      </a:lnTo>
                      <a:lnTo>
                        <a:pt x="4485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3" name="Freeform 172">
                  <a:extLst>
                    <a:ext uri="{FF2B5EF4-FFF2-40B4-BE49-F238E27FC236}">
                      <a16:creationId xmlns:a16="http://schemas.microsoft.com/office/drawing/2014/main" id="{80F50F83-3737-D263-AC1F-035C9942A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4" y="2706"/>
                  <a:ext cx="670" cy="1"/>
                </a:xfrm>
                <a:custGeom>
                  <a:avLst/>
                  <a:gdLst>
                    <a:gd name="T0" fmla="*/ 0 w 3958"/>
                    <a:gd name="T1" fmla="*/ 0 h 1"/>
                    <a:gd name="T2" fmla="*/ 670 w 3958"/>
                    <a:gd name="T3" fmla="*/ 0 h 1"/>
                    <a:gd name="T4" fmla="*/ 670 w 3958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58" h="1">
                      <a:moveTo>
                        <a:pt x="0" y="0"/>
                      </a:moveTo>
                      <a:lnTo>
                        <a:pt x="3957" y="0"/>
                      </a:lnTo>
                      <a:lnTo>
                        <a:pt x="3958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4" name="Freeform 173">
                  <a:extLst>
                    <a:ext uri="{FF2B5EF4-FFF2-40B4-BE49-F238E27FC236}">
                      <a16:creationId xmlns:a16="http://schemas.microsoft.com/office/drawing/2014/main" id="{6E14629C-05C8-E0F2-8726-0E10EB7EE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584"/>
                  <a:ext cx="2" cy="61"/>
                </a:xfrm>
                <a:custGeom>
                  <a:avLst/>
                  <a:gdLst>
                    <a:gd name="T0" fmla="*/ 0 w 1"/>
                    <a:gd name="T1" fmla="*/ 61 h 359"/>
                    <a:gd name="T2" fmla="*/ 0 w 1"/>
                    <a:gd name="T3" fmla="*/ 0 h 359"/>
                    <a:gd name="T4" fmla="*/ 2 w 1"/>
                    <a:gd name="T5" fmla="*/ 0 h 35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59">
                      <a:moveTo>
                        <a:pt x="0" y="359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5" name="Freeform 174">
                  <a:extLst>
                    <a:ext uri="{FF2B5EF4-FFF2-40B4-BE49-F238E27FC236}">
                      <a16:creationId xmlns:a16="http://schemas.microsoft.com/office/drawing/2014/main" id="{D63D5018-08EA-D828-8D10-6AE959CD6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873"/>
                  <a:ext cx="2" cy="61"/>
                </a:xfrm>
                <a:custGeom>
                  <a:avLst/>
                  <a:gdLst>
                    <a:gd name="T0" fmla="*/ 0 w 1"/>
                    <a:gd name="T1" fmla="*/ 0 h 360"/>
                    <a:gd name="T2" fmla="*/ 0 w 1"/>
                    <a:gd name="T3" fmla="*/ 61 h 360"/>
                    <a:gd name="T4" fmla="*/ 2 w 1"/>
                    <a:gd name="T5" fmla="*/ 61 h 3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60">
                      <a:moveTo>
                        <a:pt x="0" y="0"/>
                      </a:moveTo>
                      <a:lnTo>
                        <a:pt x="0" y="360"/>
                      </a:lnTo>
                      <a:lnTo>
                        <a:pt x="1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6" name="Freeform 175">
                  <a:extLst>
                    <a:ext uri="{FF2B5EF4-FFF2-40B4-BE49-F238E27FC236}">
                      <a16:creationId xmlns:a16="http://schemas.microsoft.com/office/drawing/2014/main" id="{BDF8BA49-92CC-2F38-70B3-ABBB2B113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706"/>
                  <a:ext cx="2" cy="106"/>
                </a:xfrm>
                <a:custGeom>
                  <a:avLst/>
                  <a:gdLst>
                    <a:gd name="T0" fmla="*/ 0 w 1"/>
                    <a:gd name="T1" fmla="*/ 0 h 629"/>
                    <a:gd name="T2" fmla="*/ 0 w 1"/>
                    <a:gd name="T3" fmla="*/ 106 h 629"/>
                    <a:gd name="T4" fmla="*/ 2 w 1"/>
                    <a:gd name="T5" fmla="*/ 106 h 6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29">
                      <a:moveTo>
                        <a:pt x="0" y="0"/>
                      </a:moveTo>
                      <a:lnTo>
                        <a:pt x="0" y="629"/>
                      </a:lnTo>
                      <a:lnTo>
                        <a:pt x="1" y="629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7" name="Freeform 176">
                  <a:extLst>
                    <a:ext uri="{FF2B5EF4-FFF2-40B4-BE49-F238E27FC236}">
                      <a16:creationId xmlns:a16="http://schemas.microsoft.com/office/drawing/2014/main" id="{6A077263-8747-5675-6596-234F6099B8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2645"/>
                  <a:ext cx="20" cy="61"/>
                </a:xfrm>
                <a:custGeom>
                  <a:avLst/>
                  <a:gdLst>
                    <a:gd name="T0" fmla="*/ 0 w 120"/>
                    <a:gd name="T1" fmla="*/ 0 h 360"/>
                    <a:gd name="T2" fmla="*/ 20 w 120"/>
                    <a:gd name="T3" fmla="*/ 0 h 360"/>
                    <a:gd name="T4" fmla="*/ 10 w 120"/>
                    <a:gd name="T5" fmla="*/ 61 h 360"/>
                    <a:gd name="T6" fmla="*/ 0 w 120"/>
                    <a:gd name="T7" fmla="*/ 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8" name="Freeform 177">
                  <a:extLst>
                    <a:ext uri="{FF2B5EF4-FFF2-40B4-BE49-F238E27FC236}">
                      <a16:creationId xmlns:a16="http://schemas.microsoft.com/office/drawing/2014/main" id="{781C3C7F-1DCC-DC3D-FA8C-E99047551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2645"/>
                  <a:ext cx="20" cy="61"/>
                </a:xfrm>
                <a:custGeom>
                  <a:avLst/>
                  <a:gdLst>
                    <a:gd name="T0" fmla="*/ 0 w 120"/>
                    <a:gd name="T1" fmla="*/ 0 h 360"/>
                    <a:gd name="T2" fmla="*/ 20 w 120"/>
                    <a:gd name="T3" fmla="*/ 0 h 360"/>
                    <a:gd name="T4" fmla="*/ 10 w 120"/>
                    <a:gd name="T5" fmla="*/ 61 h 360"/>
                    <a:gd name="T6" fmla="*/ 0 w 120"/>
                    <a:gd name="T7" fmla="*/ 0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6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9" name="Freeform 178">
                  <a:extLst>
                    <a:ext uri="{FF2B5EF4-FFF2-40B4-BE49-F238E27FC236}">
                      <a16:creationId xmlns:a16="http://schemas.microsoft.com/office/drawing/2014/main" id="{2B3A078B-0F69-7A3A-9420-E3AC0A1447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2812"/>
                  <a:ext cx="20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0 w 120"/>
                    <a:gd name="T3" fmla="*/ 61 h 360"/>
                    <a:gd name="T4" fmla="*/ 10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0" name="Freeform 179">
                  <a:extLst>
                    <a:ext uri="{FF2B5EF4-FFF2-40B4-BE49-F238E27FC236}">
                      <a16:creationId xmlns:a16="http://schemas.microsoft.com/office/drawing/2014/main" id="{275F7402-86DF-FCAC-16B8-8A48D7496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2812"/>
                  <a:ext cx="20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0 w 120"/>
                    <a:gd name="T3" fmla="*/ 61 h 360"/>
                    <a:gd name="T4" fmla="*/ 10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1" name="Line 180">
                  <a:extLst>
                    <a:ext uri="{FF2B5EF4-FFF2-40B4-BE49-F238E27FC236}">
                      <a16:creationId xmlns:a16="http://schemas.microsoft.com/office/drawing/2014/main" id="{5FC1E96C-3EE6-706B-A493-153A5B9A34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56" y="2812"/>
                  <a:ext cx="2" cy="1"/>
                </a:xfrm>
                <a:prstGeom prst="line">
                  <a:avLst/>
                </a:prstGeom>
                <a:noFill/>
                <a:ln w="12700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2" name="Freeform 181">
                  <a:extLst>
                    <a:ext uri="{FF2B5EF4-FFF2-40B4-BE49-F238E27FC236}">
                      <a16:creationId xmlns:a16="http://schemas.microsoft.com/office/drawing/2014/main" id="{40CAA232-905A-CA55-6AB0-482A3256CC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4" y="2706"/>
                  <a:ext cx="485" cy="1"/>
                </a:xfrm>
                <a:custGeom>
                  <a:avLst/>
                  <a:gdLst>
                    <a:gd name="T0" fmla="*/ 0 w 2862"/>
                    <a:gd name="T1" fmla="*/ 0 h 1"/>
                    <a:gd name="T2" fmla="*/ 485 w 2862"/>
                    <a:gd name="T3" fmla="*/ 0 h 1"/>
                    <a:gd name="T4" fmla="*/ 485 w 286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862" h="1">
                      <a:moveTo>
                        <a:pt x="0" y="0"/>
                      </a:moveTo>
                      <a:lnTo>
                        <a:pt x="2861" y="0"/>
                      </a:lnTo>
                      <a:lnTo>
                        <a:pt x="2862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3" name="Freeform 182">
                  <a:extLst>
                    <a:ext uri="{FF2B5EF4-FFF2-40B4-BE49-F238E27FC236}">
                      <a16:creationId xmlns:a16="http://schemas.microsoft.com/office/drawing/2014/main" id="{361987F4-25DD-6B85-972E-5FF9E84DDC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4" y="2642"/>
                  <a:ext cx="485" cy="1"/>
                </a:xfrm>
                <a:custGeom>
                  <a:avLst/>
                  <a:gdLst>
                    <a:gd name="T0" fmla="*/ 0 w 2862"/>
                    <a:gd name="T1" fmla="*/ 0 h 1"/>
                    <a:gd name="T2" fmla="*/ 485 w 2862"/>
                    <a:gd name="T3" fmla="*/ 0 h 1"/>
                    <a:gd name="T4" fmla="*/ 485 w 286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862" h="1">
                      <a:moveTo>
                        <a:pt x="0" y="0"/>
                      </a:moveTo>
                      <a:lnTo>
                        <a:pt x="2861" y="0"/>
                      </a:lnTo>
                      <a:lnTo>
                        <a:pt x="2862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4" name="Freeform 183">
                  <a:extLst>
                    <a:ext uri="{FF2B5EF4-FFF2-40B4-BE49-F238E27FC236}">
                      <a16:creationId xmlns:a16="http://schemas.microsoft.com/office/drawing/2014/main" id="{BAE2554B-4651-6AD5-9648-F876F1059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2767"/>
                  <a:ext cx="1" cy="61"/>
                </a:xfrm>
                <a:custGeom>
                  <a:avLst/>
                  <a:gdLst>
                    <a:gd name="T0" fmla="*/ 0 w 1"/>
                    <a:gd name="T1" fmla="*/ 0 h 360"/>
                    <a:gd name="T2" fmla="*/ 0 w 1"/>
                    <a:gd name="T3" fmla="*/ 61 h 360"/>
                    <a:gd name="T4" fmla="*/ 1 w 1"/>
                    <a:gd name="T5" fmla="*/ 61 h 3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60">
                      <a:moveTo>
                        <a:pt x="0" y="0"/>
                      </a:moveTo>
                      <a:lnTo>
                        <a:pt x="0" y="360"/>
                      </a:lnTo>
                      <a:lnTo>
                        <a:pt x="1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5" name="Freeform 184">
                  <a:extLst>
                    <a:ext uri="{FF2B5EF4-FFF2-40B4-BE49-F238E27FC236}">
                      <a16:creationId xmlns:a16="http://schemas.microsoft.com/office/drawing/2014/main" id="{15513B6A-BEB8-EC5F-FF86-D1572FE920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2403"/>
                  <a:ext cx="1" cy="179"/>
                </a:xfrm>
                <a:custGeom>
                  <a:avLst/>
                  <a:gdLst>
                    <a:gd name="T0" fmla="*/ 0 w 1"/>
                    <a:gd name="T1" fmla="*/ 179 h 1054"/>
                    <a:gd name="T2" fmla="*/ 0 w 1"/>
                    <a:gd name="T3" fmla="*/ 0 h 1054"/>
                    <a:gd name="T4" fmla="*/ 1 w 1"/>
                    <a:gd name="T5" fmla="*/ 0 h 105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54">
                      <a:moveTo>
                        <a:pt x="0" y="1054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6" name="Freeform 185">
                  <a:extLst>
                    <a:ext uri="{FF2B5EF4-FFF2-40B4-BE49-F238E27FC236}">
                      <a16:creationId xmlns:a16="http://schemas.microsoft.com/office/drawing/2014/main" id="{D592ADD8-B726-5EF3-320B-B19787A34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71" y="2642"/>
                  <a:ext cx="1" cy="64"/>
                </a:xfrm>
                <a:custGeom>
                  <a:avLst/>
                  <a:gdLst>
                    <a:gd name="T0" fmla="*/ 0 w 1"/>
                    <a:gd name="T1" fmla="*/ 64 h 370"/>
                    <a:gd name="T2" fmla="*/ 0 w 1"/>
                    <a:gd name="T3" fmla="*/ 0 h 370"/>
                    <a:gd name="T4" fmla="*/ 1 w 1"/>
                    <a:gd name="T5" fmla="*/ 0 h 37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70">
                      <a:moveTo>
                        <a:pt x="0" y="37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7" name="Freeform 186">
                  <a:extLst>
                    <a:ext uri="{FF2B5EF4-FFF2-40B4-BE49-F238E27FC236}">
                      <a16:creationId xmlns:a16="http://schemas.microsoft.com/office/drawing/2014/main" id="{D3E0A69E-4933-B758-11F6-9758E924F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706"/>
                  <a:ext cx="20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0 w 120"/>
                    <a:gd name="T3" fmla="*/ 61 h 360"/>
                    <a:gd name="T4" fmla="*/ 10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1" y="0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8" name="Freeform 187">
                  <a:extLst>
                    <a:ext uri="{FF2B5EF4-FFF2-40B4-BE49-F238E27FC236}">
                      <a16:creationId xmlns:a16="http://schemas.microsoft.com/office/drawing/2014/main" id="{ED71D9E2-DC95-EE1D-4AD5-292DFFD5F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706"/>
                  <a:ext cx="20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0 w 120"/>
                    <a:gd name="T3" fmla="*/ 61 h 360"/>
                    <a:gd name="T4" fmla="*/ 10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1" y="0"/>
                      </a:lnTo>
                      <a:lnTo>
                        <a:pt x="0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9" name="Freeform 188">
                  <a:extLst>
                    <a:ext uri="{FF2B5EF4-FFF2-40B4-BE49-F238E27FC236}">
                      <a16:creationId xmlns:a16="http://schemas.microsoft.com/office/drawing/2014/main" id="{14E2F4F5-C3B2-0D63-4405-994724A08F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582"/>
                  <a:ext cx="20" cy="60"/>
                </a:xfrm>
                <a:custGeom>
                  <a:avLst/>
                  <a:gdLst>
                    <a:gd name="T0" fmla="*/ 0 w 120"/>
                    <a:gd name="T1" fmla="*/ 0 h 359"/>
                    <a:gd name="T2" fmla="*/ 20 w 120"/>
                    <a:gd name="T3" fmla="*/ 0 h 359"/>
                    <a:gd name="T4" fmla="*/ 10 w 120"/>
                    <a:gd name="T5" fmla="*/ 60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1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0" name="Freeform 189">
                  <a:extLst>
                    <a:ext uri="{FF2B5EF4-FFF2-40B4-BE49-F238E27FC236}">
                      <a16:creationId xmlns:a16="http://schemas.microsoft.com/office/drawing/2014/main" id="{C2251D88-AA23-9680-84E5-17017CFE8D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61" y="2582"/>
                  <a:ext cx="20" cy="60"/>
                </a:xfrm>
                <a:custGeom>
                  <a:avLst/>
                  <a:gdLst>
                    <a:gd name="T0" fmla="*/ 0 w 120"/>
                    <a:gd name="T1" fmla="*/ 0 h 359"/>
                    <a:gd name="T2" fmla="*/ 20 w 120"/>
                    <a:gd name="T3" fmla="*/ 0 h 359"/>
                    <a:gd name="T4" fmla="*/ 10 w 120"/>
                    <a:gd name="T5" fmla="*/ 60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1" y="35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1" name="Line 190">
                  <a:extLst>
                    <a:ext uri="{FF2B5EF4-FFF2-40B4-BE49-F238E27FC236}">
                      <a16:creationId xmlns:a16="http://schemas.microsoft.com/office/drawing/2014/main" id="{89CA78FD-EE85-C0A3-2EF2-EF3407BF3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71" y="264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2" name="Freeform 191">
                  <a:extLst>
                    <a:ext uri="{FF2B5EF4-FFF2-40B4-BE49-F238E27FC236}">
                      <a16:creationId xmlns:a16="http://schemas.microsoft.com/office/drawing/2014/main" id="{19139AA9-7E0F-A995-32A7-E0404F5C7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2812"/>
                  <a:ext cx="579" cy="1"/>
                </a:xfrm>
                <a:custGeom>
                  <a:avLst/>
                  <a:gdLst>
                    <a:gd name="T0" fmla="*/ 0 w 3418"/>
                    <a:gd name="T1" fmla="*/ 0 h 1"/>
                    <a:gd name="T2" fmla="*/ 579 w 3418"/>
                    <a:gd name="T3" fmla="*/ 0 h 1"/>
                    <a:gd name="T4" fmla="*/ 579 w 3418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18" h="1">
                      <a:moveTo>
                        <a:pt x="0" y="0"/>
                      </a:moveTo>
                      <a:lnTo>
                        <a:pt x="3417" y="0"/>
                      </a:lnTo>
                      <a:lnTo>
                        <a:pt x="3418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3" name="Freeform 192">
                  <a:extLst>
                    <a:ext uri="{FF2B5EF4-FFF2-40B4-BE49-F238E27FC236}">
                      <a16:creationId xmlns:a16="http://schemas.microsoft.com/office/drawing/2014/main" id="{56F27C33-0B58-4239-B65A-8F08AD8ABA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56" y="2873"/>
                  <a:ext cx="2" cy="381"/>
                </a:xfrm>
                <a:custGeom>
                  <a:avLst/>
                  <a:gdLst>
                    <a:gd name="T0" fmla="*/ 0 w 1"/>
                    <a:gd name="T1" fmla="*/ 0 h 2248"/>
                    <a:gd name="T2" fmla="*/ 0 w 1"/>
                    <a:gd name="T3" fmla="*/ 381 h 2248"/>
                    <a:gd name="T4" fmla="*/ 2 w 1"/>
                    <a:gd name="T5" fmla="*/ 381 h 22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2248">
                      <a:moveTo>
                        <a:pt x="0" y="0"/>
                      </a:moveTo>
                      <a:lnTo>
                        <a:pt x="0" y="2248"/>
                      </a:lnTo>
                      <a:lnTo>
                        <a:pt x="1" y="2248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4" name="Freeform 193">
                  <a:extLst>
                    <a:ext uri="{FF2B5EF4-FFF2-40B4-BE49-F238E27FC236}">
                      <a16:creationId xmlns:a16="http://schemas.microsoft.com/office/drawing/2014/main" id="{A00FAE26-D611-DDFA-808B-64C5709C13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2812"/>
                  <a:ext cx="20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0 w 120"/>
                    <a:gd name="T3" fmla="*/ 61 h 360"/>
                    <a:gd name="T4" fmla="*/ 10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5" name="Freeform 194">
                  <a:extLst>
                    <a:ext uri="{FF2B5EF4-FFF2-40B4-BE49-F238E27FC236}">
                      <a16:creationId xmlns:a16="http://schemas.microsoft.com/office/drawing/2014/main" id="{C734E362-2D90-D4C7-204E-C1059E7440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2812"/>
                  <a:ext cx="20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0 w 120"/>
                    <a:gd name="T3" fmla="*/ 61 h 360"/>
                    <a:gd name="T4" fmla="*/ 10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6" name="Freeform 195">
                  <a:extLst>
                    <a:ext uri="{FF2B5EF4-FFF2-40B4-BE49-F238E27FC236}">
                      <a16:creationId xmlns:a16="http://schemas.microsoft.com/office/drawing/2014/main" id="{4E9B7658-5B28-15CE-52B0-7C6792671F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3254"/>
                  <a:ext cx="20" cy="61"/>
                </a:xfrm>
                <a:custGeom>
                  <a:avLst/>
                  <a:gdLst>
                    <a:gd name="T0" fmla="*/ 0 w 120"/>
                    <a:gd name="T1" fmla="*/ 0 h 359"/>
                    <a:gd name="T2" fmla="*/ 20 w 120"/>
                    <a:gd name="T3" fmla="*/ 0 h 359"/>
                    <a:gd name="T4" fmla="*/ 10 w 120"/>
                    <a:gd name="T5" fmla="*/ 61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7" name="Freeform 196">
                  <a:extLst>
                    <a:ext uri="{FF2B5EF4-FFF2-40B4-BE49-F238E27FC236}">
                      <a16:creationId xmlns:a16="http://schemas.microsoft.com/office/drawing/2014/main" id="{E3F1B801-A46E-B542-6897-6E716C2927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7" y="3254"/>
                  <a:ext cx="20" cy="61"/>
                </a:xfrm>
                <a:custGeom>
                  <a:avLst/>
                  <a:gdLst>
                    <a:gd name="T0" fmla="*/ 0 w 120"/>
                    <a:gd name="T1" fmla="*/ 0 h 359"/>
                    <a:gd name="T2" fmla="*/ 20 w 120"/>
                    <a:gd name="T3" fmla="*/ 0 h 359"/>
                    <a:gd name="T4" fmla="*/ 10 w 120"/>
                    <a:gd name="T5" fmla="*/ 61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5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8" name="Line 197">
                  <a:extLst>
                    <a:ext uri="{FF2B5EF4-FFF2-40B4-BE49-F238E27FC236}">
                      <a16:creationId xmlns:a16="http://schemas.microsoft.com/office/drawing/2014/main" id="{FB9AC35E-DC74-6C96-D0A3-45C46400C0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156" y="3315"/>
                  <a:ext cx="2" cy="1"/>
                </a:xfrm>
                <a:prstGeom prst="line">
                  <a:avLst/>
                </a:prstGeom>
                <a:noFill/>
                <a:ln w="12700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9" name="Freeform 198">
                  <a:extLst>
                    <a:ext uri="{FF2B5EF4-FFF2-40B4-BE49-F238E27FC236}">
                      <a16:creationId xmlns:a16="http://schemas.microsoft.com/office/drawing/2014/main" id="{367BA6B1-1093-05D5-2FB6-296B2235A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4" y="3315"/>
                  <a:ext cx="852" cy="1"/>
                </a:xfrm>
                <a:custGeom>
                  <a:avLst/>
                  <a:gdLst>
                    <a:gd name="T0" fmla="*/ 0 w 5025"/>
                    <a:gd name="T1" fmla="*/ 0 h 1"/>
                    <a:gd name="T2" fmla="*/ 852 w 5025"/>
                    <a:gd name="T3" fmla="*/ 0 h 1"/>
                    <a:gd name="T4" fmla="*/ 852 w 502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25" h="1">
                      <a:moveTo>
                        <a:pt x="0" y="0"/>
                      </a:moveTo>
                      <a:lnTo>
                        <a:pt x="5024" y="0"/>
                      </a:lnTo>
                      <a:lnTo>
                        <a:pt x="5025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0" name="Freeform 199">
                  <a:extLst>
                    <a:ext uri="{FF2B5EF4-FFF2-40B4-BE49-F238E27FC236}">
                      <a16:creationId xmlns:a16="http://schemas.microsoft.com/office/drawing/2014/main" id="{18E34E91-A9D3-5D16-B911-F362E4342B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7" y="2681"/>
                  <a:ext cx="1" cy="573"/>
                </a:xfrm>
                <a:custGeom>
                  <a:avLst/>
                  <a:gdLst>
                    <a:gd name="T0" fmla="*/ 0 w 1"/>
                    <a:gd name="T1" fmla="*/ 0 h 3381"/>
                    <a:gd name="T2" fmla="*/ 0 w 1"/>
                    <a:gd name="T3" fmla="*/ 573 h 3381"/>
                    <a:gd name="T4" fmla="*/ 1 w 1"/>
                    <a:gd name="T5" fmla="*/ 573 h 338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381">
                      <a:moveTo>
                        <a:pt x="0" y="0"/>
                      </a:moveTo>
                      <a:lnTo>
                        <a:pt x="0" y="3381"/>
                      </a:lnTo>
                      <a:lnTo>
                        <a:pt x="1" y="3381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1" name="Freeform 200">
                  <a:extLst>
                    <a:ext uri="{FF2B5EF4-FFF2-40B4-BE49-F238E27FC236}">
                      <a16:creationId xmlns:a16="http://schemas.microsoft.com/office/drawing/2014/main" id="{463C0855-C724-CB36-F242-6C8A6BEBA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7" y="2620"/>
                  <a:ext cx="21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1 w 120"/>
                    <a:gd name="T3" fmla="*/ 61 h 360"/>
                    <a:gd name="T4" fmla="*/ 11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2" name="Freeform 201">
                  <a:extLst>
                    <a:ext uri="{FF2B5EF4-FFF2-40B4-BE49-F238E27FC236}">
                      <a16:creationId xmlns:a16="http://schemas.microsoft.com/office/drawing/2014/main" id="{0D089BF3-B7F4-85E2-3B42-A993ECE5AF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7" y="2620"/>
                  <a:ext cx="21" cy="61"/>
                </a:xfrm>
                <a:custGeom>
                  <a:avLst/>
                  <a:gdLst>
                    <a:gd name="T0" fmla="*/ 0 w 120"/>
                    <a:gd name="T1" fmla="*/ 61 h 360"/>
                    <a:gd name="T2" fmla="*/ 21 w 120"/>
                    <a:gd name="T3" fmla="*/ 61 h 360"/>
                    <a:gd name="T4" fmla="*/ 11 w 120"/>
                    <a:gd name="T5" fmla="*/ 0 h 360"/>
                    <a:gd name="T6" fmla="*/ 0 w 120"/>
                    <a:gd name="T7" fmla="*/ 61 h 36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60">
                      <a:moveTo>
                        <a:pt x="0" y="360"/>
                      </a:moveTo>
                      <a:lnTo>
                        <a:pt x="120" y="360"/>
                      </a:lnTo>
                      <a:lnTo>
                        <a:pt x="60" y="0"/>
                      </a:lnTo>
                      <a:lnTo>
                        <a:pt x="0" y="36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3" name="Freeform 202">
                  <a:extLst>
                    <a:ext uri="{FF2B5EF4-FFF2-40B4-BE49-F238E27FC236}">
                      <a16:creationId xmlns:a16="http://schemas.microsoft.com/office/drawing/2014/main" id="{4C7EC621-F407-B824-05FF-5963697A9D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7" y="3254"/>
                  <a:ext cx="21" cy="61"/>
                </a:xfrm>
                <a:custGeom>
                  <a:avLst/>
                  <a:gdLst>
                    <a:gd name="T0" fmla="*/ 0 w 120"/>
                    <a:gd name="T1" fmla="*/ 0 h 359"/>
                    <a:gd name="T2" fmla="*/ 21 w 120"/>
                    <a:gd name="T3" fmla="*/ 0 h 359"/>
                    <a:gd name="T4" fmla="*/ 11 w 120"/>
                    <a:gd name="T5" fmla="*/ 61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5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4" name="Freeform 203">
                  <a:extLst>
                    <a:ext uri="{FF2B5EF4-FFF2-40B4-BE49-F238E27FC236}">
                      <a16:creationId xmlns:a16="http://schemas.microsoft.com/office/drawing/2014/main" id="{D22A48BF-053C-CD23-7E1D-06F98AC38A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7" y="3254"/>
                  <a:ext cx="21" cy="61"/>
                </a:xfrm>
                <a:custGeom>
                  <a:avLst/>
                  <a:gdLst>
                    <a:gd name="T0" fmla="*/ 0 w 120"/>
                    <a:gd name="T1" fmla="*/ 0 h 359"/>
                    <a:gd name="T2" fmla="*/ 21 w 120"/>
                    <a:gd name="T3" fmla="*/ 0 h 359"/>
                    <a:gd name="T4" fmla="*/ 11 w 120"/>
                    <a:gd name="T5" fmla="*/ 61 h 359"/>
                    <a:gd name="T6" fmla="*/ 0 w 120"/>
                    <a:gd name="T7" fmla="*/ 0 h 359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120" h="359">
                      <a:moveTo>
                        <a:pt x="0" y="0"/>
                      </a:moveTo>
                      <a:lnTo>
                        <a:pt x="120" y="0"/>
                      </a:lnTo>
                      <a:lnTo>
                        <a:pt x="60" y="35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5" name="Line 204">
                  <a:extLst>
                    <a:ext uri="{FF2B5EF4-FFF2-40B4-BE49-F238E27FC236}">
                      <a16:creationId xmlns:a16="http://schemas.microsoft.com/office/drawing/2014/main" id="{28297324-5D81-CBB8-C56C-3026128E9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7" y="331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6" name="Text Box 205">
                  <a:extLst>
                    <a:ext uri="{FF2B5EF4-FFF2-40B4-BE49-F238E27FC236}">
                      <a16:creationId xmlns:a16="http://schemas.microsoft.com/office/drawing/2014/main" id="{AF9E117B-9870-6937-73CD-B808EE154FE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975" y="2686"/>
                  <a:ext cx="259" cy="1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62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kumimoji="1" lang="en-US" altLang="zh-CN" sz="1400" i="1" dirty="0">
                      <a:solidFill>
                        <a:srgbClr val="0070C0"/>
                      </a:solidFill>
                      <a:latin typeface="Simplex" panose="00000400000000000000" pitchFamily="2" charset="0"/>
                    </a:rPr>
                    <a:t>t</a:t>
                  </a:r>
                </a:p>
              </p:txBody>
            </p:sp>
            <p:sp>
              <p:nvSpPr>
                <p:cNvPr id="287" name="Text Box 206">
                  <a:extLst>
                    <a:ext uri="{FF2B5EF4-FFF2-40B4-BE49-F238E27FC236}">
                      <a16:creationId xmlns:a16="http://schemas.microsoft.com/office/drawing/2014/main" id="{376B81F6-9F67-D1CC-2A68-7E65C3E2AC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54" y="2980"/>
                  <a:ext cx="461" cy="1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62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kumimoji="1" lang="en-US" altLang="zh-CN" sz="1400" i="1" dirty="0">
                      <a:solidFill>
                        <a:srgbClr val="0070C0"/>
                      </a:solidFill>
                      <a:latin typeface="Simplex" panose="00000400000000000000" pitchFamily="2" charset="0"/>
                    </a:rPr>
                    <a:t>d-t</a:t>
                  </a:r>
                </a:p>
              </p:txBody>
            </p:sp>
            <p:sp>
              <p:nvSpPr>
                <p:cNvPr id="288" name="Text Box 207">
                  <a:extLst>
                    <a:ext uri="{FF2B5EF4-FFF2-40B4-BE49-F238E27FC236}">
                      <a16:creationId xmlns:a16="http://schemas.microsoft.com/office/drawing/2014/main" id="{4D351D15-6BB0-C46D-7145-C88BC9F7685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16200000">
                  <a:off x="4034" y="2894"/>
                  <a:ext cx="461" cy="1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62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kumimoji="1" lang="en-US" altLang="zh-CN" sz="1400" i="1" dirty="0">
                      <a:solidFill>
                        <a:srgbClr val="0070C0"/>
                      </a:solidFill>
                      <a:latin typeface="Simplex" panose="00000400000000000000" pitchFamily="2" charset="0"/>
                    </a:rPr>
                    <a:t>d+t1</a:t>
                  </a:r>
                </a:p>
              </p:txBody>
            </p:sp>
          </p:grpSp>
          <p:grpSp>
            <p:nvGrpSpPr>
              <p:cNvPr id="242" name="Group 208">
                <a:extLst>
                  <a:ext uri="{FF2B5EF4-FFF2-40B4-BE49-F238E27FC236}">
                    <a16:creationId xmlns:a16="http://schemas.microsoft.com/office/drawing/2014/main" id="{01812A66-4116-4513-920C-2F8EE2CB1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13" y="2291"/>
                <a:ext cx="184" cy="310"/>
                <a:chOff x="3413" y="2291"/>
                <a:chExt cx="184" cy="310"/>
              </a:xfrm>
            </p:grpSpPr>
            <p:sp>
              <p:nvSpPr>
                <p:cNvPr id="243" name="Freeform 209">
                  <a:extLst>
                    <a:ext uri="{FF2B5EF4-FFF2-40B4-BE49-F238E27FC236}">
                      <a16:creationId xmlns:a16="http://schemas.microsoft.com/office/drawing/2014/main" id="{92C8F99F-E91B-9219-173C-766BF070E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3" y="2432"/>
                  <a:ext cx="1" cy="169"/>
                </a:xfrm>
                <a:custGeom>
                  <a:avLst/>
                  <a:gdLst>
                    <a:gd name="T0" fmla="*/ 0 w 1"/>
                    <a:gd name="T1" fmla="*/ 169 h 995"/>
                    <a:gd name="T2" fmla="*/ 0 w 1"/>
                    <a:gd name="T3" fmla="*/ 0 h 995"/>
                    <a:gd name="T4" fmla="*/ 1 w 1"/>
                    <a:gd name="T5" fmla="*/ 0 h 9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995">
                      <a:moveTo>
                        <a:pt x="0" y="995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4" name="Freeform 210">
                  <a:extLst>
                    <a:ext uri="{FF2B5EF4-FFF2-40B4-BE49-F238E27FC236}">
                      <a16:creationId xmlns:a16="http://schemas.microsoft.com/office/drawing/2014/main" id="{933AD7B1-BF8D-A705-DBF1-5D15DBA76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6" y="2432"/>
                  <a:ext cx="1" cy="169"/>
                </a:xfrm>
                <a:custGeom>
                  <a:avLst/>
                  <a:gdLst>
                    <a:gd name="T0" fmla="*/ 0 w 1"/>
                    <a:gd name="T1" fmla="*/ 169 h 995"/>
                    <a:gd name="T2" fmla="*/ 0 w 1"/>
                    <a:gd name="T3" fmla="*/ 0 h 995"/>
                    <a:gd name="T4" fmla="*/ 1 w 1"/>
                    <a:gd name="T5" fmla="*/ 0 h 9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995">
                      <a:moveTo>
                        <a:pt x="0" y="995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5" name="Freeform 211">
                  <a:extLst>
                    <a:ext uri="{FF2B5EF4-FFF2-40B4-BE49-F238E27FC236}">
                      <a16:creationId xmlns:a16="http://schemas.microsoft.com/office/drawing/2014/main" id="{50BE0AD6-0D7F-59FC-6B7A-FCD5D8ED33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4" y="2470"/>
                  <a:ext cx="61" cy="1"/>
                </a:xfrm>
                <a:custGeom>
                  <a:avLst/>
                  <a:gdLst>
                    <a:gd name="T0" fmla="*/ 0 w 361"/>
                    <a:gd name="T1" fmla="*/ 0 h 1"/>
                    <a:gd name="T2" fmla="*/ 61 w 361"/>
                    <a:gd name="T3" fmla="*/ 0 h 1"/>
                    <a:gd name="T4" fmla="*/ 61 w 36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1" h="1">
                      <a:moveTo>
                        <a:pt x="0" y="0"/>
                      </a:moveTo>
                      <a:lnTo>
                        <a:pt x="360" y="0"/>
                      </a:lnTo>
                      <a:lnTo>
                        <a:pt x="361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6" name="Freeform 212">
                  <a:extLst>
                    <a:ext uri="{FF2B5EF4-FFF2-40B4-BE49-F238E27FC236}">
                      <a16:creationId xmlns:a16="http://schemas.microsoft.com/office/drawing/2014/main" id="{9D1BBF85-8BE3-C1A8-B8A7-970FE1E8D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3" y="2460"/>
                  <a:ext cx="61" cy="21"/>
                </a:xfrm>
                <a:custGeom>
                  <a:avLst/>
                  <a:gdLst>
                    <a:gd name="T0" fmla="*/ 61 w 359"/>
                    <a:gd name="T1" fmla="*/ 0 h 120"/>
                    <a:gd name="T2" fmla="*/ 61 w 359"/>
                    <a:gd name="T3" fmla="*/ 21 h 120"/>
                    <a:gd name="T4" fmla="*/ 0 w 359"/>
                    <a:gd name="T5" fmla="*/ 11 h 120"/>
                    <a:gd name="T6" fmla="*/ 61 w 359"/>
                    <a:gd name="T7" fmla="*/ 0 h 1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59" h="120">
                      <a:moveTo>
                        <a:pt x="359" y="0"/>
                      </a:moveTo>
                      <a:lnTo>
                        <a:pt x="359" y="120"/>
                      </a:lnTo>
                      <a:lnTo>
                        <a:pt x="0" y="60"/>
                      </a:lnTo>
                      <a:lnTo>
                        <a:pt x="359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7" name="Freeform 213">
                  <a:extLst>
                    <a:ext uri="{FF2B5EF4-FFF2-40B4-BE49-F238E27FC236}">
                      <a16:creationId xmlns:a16="http://schemas.microsoft.com/office/drawing/2014/main" id="{6FBA839D-C251-7B2D-3C38-2DCBAAB68D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3" y="2460"/>
                  <a:ext cx="61" cy="21"/>
                </a:xfrm>
                <a:custGeom>
                  <a:avLst/>
                  <a:gdLst>
                    <a:gd name="T0" fmla="*/ 61 w 359"/>
                    <a:gd name="T1" fmla="*/ 0 h 120"/>
                    <a:gd name="T2" fmla="*/ 61 w 359"/>
                    <a:gd name="T3" fmla="*/ 21 h 120"/>
                    <a:gd name="T4" fmla="*/ 0 w 359"/>
                    <a:gd name="T5" fmla="*/ 11 h 120"/>
                    <a:gd name="T6" fmla="*/ 61 w 359"/>
                    <a:gd name="T7" fmla="*/ 0 h 1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59" h="120">
                      <a:moveTo>
                        <a:pt x="359" y="0"/>
                      </a:moveTo>
                      <a:lnTo>
                        <a:pt x="359" y="120"/>
                      </a:lnTo>
                      <a:lnTo>
                        <a:pt x="0" y="60"/>
                      </a:lnTo>
                      <a:lnTo>
                        <a:pt x="359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" name="Freeform 214">
                  <a:extLst>
                    <a:ext uri="{FF2B5EF4-FFF2-40B4-BE49-F238E27FC236}">
                      <a16:creationId xmlns:a16="http://schemas.microsoft.com/office/drawing/2014/main" id="{7F9354E0-6003-1CBF-7D96-A16002102D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5" y="2460"/>
                  <a:ext cx="61" cy="21"/>
                </a:xfrm>
                <a:custGeom>
                  <a:avLst/>
                  <a:gdLst>
                    <a:gd name="T0" fmla="*/ 0 w 359"/>
                    <a:gd name="T1" fmla="*/ 0 h 120"/>
                    <a:gd name="T2" fmla="*/ 0 w 359"/>
                    <a:gd name="T3" fmla="*/ 21 h 120"/>
                    <a:gd name="T4" fmla="*/ 61 w 359"/>
                    <a:gd name="T5" fmla="*/ 11 h 120"/>
                    <a:gd name="T6" fmla="*/ 0 w 359"/>
                    <a:gd name="T7" fmla="*/ 0 h 1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59" h="120">
                      <a:moveTo>
                        <a:pt x="0" y="0"/>
                      </a:moveTo>
                      <a:lnTo>
                        <a:pt x="0" y="120"/>
                      </a:lnTo>
                      <a:lnTo>
                        <a:pt x="359" y="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C00FF"/>
                </a:solidFill>
                <a:ln w="12700" cmpd="sng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9" name="Freeform 215">
                  <a:extLst>
                    <a:ext uri="{FF2B5EF4-FFF2-40B4-BE49-F238E27FC236}">
                      <a16:creationId xmlns:a16="http://schemas.microsoft.com/office/drawing/2014/main" id="{FF843317-496B-394B-CD18-7B79555261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35" y="2460"/>
                  <a:ext cx="61" cy="21"/>
                </a:xfrm>
                <a:custGeom>
                  <a:avLst/>
                  <a:gdLst>
                    <a:gd name="T0" fmla="*/ 0 w 359"/>
                    <a:gd name="T1" fmla="*/ 0 h 120"/>
                    <a:gd name="T2" fmla="*/ 0 w 359"/>
                    <a:gd name="T3" fmla="*/ 21 h 120"/>
                    <a:gd name="T4" fmla="*/ 61 w 359"/>
                    <a:gd name="T5" fmla="*/ 11 h 120"/>
                    <a:gd name="T6" fmla="*/ 0 w 359"/>
                    <a:gd name="T7" fmla="*/ 0 h 120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59" h="120">
                      <a:moveTo>
                        <a:pt x="0" y="0"/>
                      </a:moveTo>
                      <a:lnTo>
                        <a:pt x="0" y="120"/>
                      </a:lnTo>
                      <a:lnTo>
                        <a:pt x="359" y="6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2700" cmpd="sng">
                  <a:solidFill>
                    <a:srgbClr val="CC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0" name="Line 216">
                  <a:extLst>
                    <a:ext uri="{FF2B5EF4-FFF2-40B4-BE49-F238E27FC236}">
                      <a16:creationId xmlns:a16="http://schemas.microsoft.com/office/drawing/2014/main" id="{4AA87C04-82AD-0E69-656A-4563DA9A14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96" y="247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rgbClr val="CC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" name="Text Box 217">
                  <a:extLst>
                    <a:ext uri="{FF2B5EF4-FFF2-40B4-BE49-F238E27FC236}">
                      <a16:creationId xmlns:a16="http://schemas.microsoft.com/office/drawing/2014/main" id="{6A6463C6-8DD1-68F7-F75A-08F3091A8B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24" y="2291"/>
                  <a:ext cx="154" cy="19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762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>
                    <a:spcBef>
                      <a:spcPct val="50000"/>
                    </a:spcBef>
                  </a:pPr>
                  <a:r>
                    <a:rPr kumimoji="1" lang="en-US" altLang="zh-CN" sz="1400" i="1" dirty="0">
                      <a:solidFill>
                        <a:srgbClr val="0070C0"/>
                      </a:solidFill>
                      <a:latin typeface="Simplex" panose="00000400000000000000" pitchFamily="2" charset="0"/>
                    </a:rPr>
                    <a:t>b</a:t>
                  </a:r>
                </a:p>
              </p:txBody>
            </p:sp>
          </p:grpSp>
        </p:grpSp>
      </p:grpSp>
      <p:pic>
        <p:nvPicPr>
          <p:cNvPr id="297" name="图片 296">
            <a:extLst>
              <a:ext uri="{FF2B5EF4-FFF2-40B4-BE49-F238E27FC236}">
                <a16:creationId xmlns:a16="http://schemas.microsoft.com/office/drawing/2014/main" id="{967D9174-4AAC-D43F-A3EE-5F668DE7CE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87292" y="834405"/>
            <a:ext cx="3243094" cy="1728192"/>
          </a:xfrm>
          <a:prstGeom prst="rect">
            <a:avLst/>
          </a:prstGeom>
        </p:spPr>
      </p:pic>
      <p:grpSp>
        <p:nvGrpSpPr>
          <p:cNvPr id="299" name="组合 298">
            <a:extLst>
              <a:ext uri="{FF2B5EF4-FFF2-40B4-BE49-F238E27FC236}">
                <a16:creationId xmlns:a16="http://schemas.microsoft.com/office/drawing/2014/main" id="{584897B4-9B9F-49CE-ABE7-8C27F78810AD}"/>
              </a:ext>
            </a:extLst>
          </p:cNvPr>
          <p:cNvGrpSpPr/>
          <p:nvPr/>
        </p:nvGrpSpPr>
        <p:grpSpPr>
          <a:xfrm>
            <a:off x="2675012" y="2808402"/>
            <a:ext cx="2262188" cy="717550"/>
            <a:chOff x="1358" y="1910"/>
            <a:chExt cx="1425" cy="452"/>
          </a:xfrm>
        </p:grpSpPr>
        <p:sp>
          <p:nvSpPr>
            <p:cNvPr id="300" name="文本框 299">
              <a:extLst>
                <a:ext uri="{FF2B5EF4-FFF2-40B4-BE49-F238E27FC236}">
                  <a16:creationId xmlns:a16="http://schemas.microsoft.com/office/drawing/2014/main" id="{D490E25A-3375-9BB6-969D-B425309CDCEA}"/>
                </a:ext>
              </a:extLst>
            </p:cNvPr>
            <p:cNvSpPr txBox="1"/>
            <p:nvPr/>
          </p:nvSpPr>
          <p:spPr>
            <a:xfrm>
              <a:off x="1872" y="2112"/>
              <a:ext cx="43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间隙</a:t>
              </a:r>
            </a:p>
          </p:txBody>
        </p:sp>
        <p:sp>
          <p:nvSpPr>
            <p:cNvPr id="301" name="文本框 300">
              <a:extLst>
                <a:ext uri="{FF2B5EF4-FFF2-40B4-BE49-F238E27FC236}">
                  <a16:creationId xmlns:a16="http://schemas.microsoft.com/office/drawing/2014/main" id="{E46461D0-05DE-737F-8DDA-D1AF8C5860C2}"/>
                </a:ext>
              </a:extLst>
            </p:cNvPr>
            <p:cNvSpPr txBox="1"/>
            <p:nvPr/>
          </p:nvSpPr>
          <p:spPr>
            <a:xfrm>
              <a:off x="1358" y="1910"/>
              <a:ext cx="1425" cy="23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</a:rPr>
                <a:t>不接触表面画两条线</a:t>
              </a:r>
            </a:p>
          </p:txBody>
        </p:sp>
      </p:grpSp>
      <p:sp>
        <p:nvSpPr>
          <p:cNvPr id="302" name="直接连接符 301">
            <a:extLst>
              <a:ext uri="{FF2B5EF4-FFF2-40B4-BE49-F238E27FC236}">
                <a16:creationId xmlns:a16="http://schemas.microsoft.com/office/drawing/2014/main" id="{1788CE89-DC1C-7150-5E16-0AE757B24053}"/>
              </a:ext>
            </a:extLst>
          </p:cNvPr>
          <p:cNvSpPr/>
          <p:nvPr/>
        </p:nvSpPr>
        <p:spPr>
          <a:xfrm>
            <a:off x="4211216" y="3356992"/>
            <a:ext cx="864096" cy="528638"/>
          </a:xfrm>
          <a:prstGeom prst="line">
            <a:avLst/>
          </a:prstGeom>
          <a:ln w="9525" cap="flat" cmpd="sng">
            <a:solidFill>
              <a:srgbClr val="FF00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3" name="直接连接符 302">
            <a:extLst>
              <a:ext uri="{FF2B5EF4-FFF2-40B4-BE49-F238E27FC236}">
                <a16:creationId xmlns:a16="http://schemas.microsoft.com/office/drawing/2014/main" id="{0779A1C4-391C-1A53-7B81-F68D4EF25999}"/>
              </a:ext>
            </a:extLst>
          </p:cNvPr>
          <p:cNvSpPr/>
          <p:nvPr/>
        </p:nvSpPr>
        <p:spPr>
          <a:xfrm flipH="1">
            <a:off x="2627783" y="3356993"/>
            <a:ext cx="864096" cy="528638"/>
          </a:xfrm>
          <a:prstGeom prst="line">
            <a:avLst/>
          </a:prstGeom>
          <a:ln w="9525" cap="flat" cmpd="sng">
            <a:solidFill>
              <a:srgbClr val="FF00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4" name="文本框 303">
            <a:extLst>
              <a:ext uri="{FF2B5EF4-FFF2-40B4-BE49-F238E27FC236}">
                <a16:creationId xmlns:a16="http://schemas.microsoft.com/office/drawing/2014/main" id="{CE231B01-854D-26CD-8527-4AAAE2FEFF9D}"/>
              </a:ext>
            </a:extLst>
          </p:cNvPr>
          <p:cNvSpPr txBox="1"/>
          <p:nvPr/>
        </p:nvSpPr>
        <p:spPr>
          <a:xfrm>
            <a:off x="6292715" y="5328246"/>
            <a:ext cx="2232248" cy="707886"/>
          </a:xfrm>
          <a:prstGeom prst="rect">
            <a:avLst/>
          </a:prstGeom>
          <a:noFill/>
          <a:ln w="9525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square" anchor="t" anchorCtr="0">
            <a:spAutoFit/>
          </a:bodyPr>
          <a:lstStyle/>
          <a:p>
            <a:r>
              <a:rPr lang="zh-CN" altLang="en-US" sz="2000" dirty="0">
                <a:solidFill>
                  <a:schemeClr val="accent6"/>
                </a:solidFill>
                <a:latin typeface="Times New Roman" panose="02020603050405020304" pitchFamily="18" charset="0"/>
              </a:rPr>
              <a:t>注意三个零件邻接时的剖面线画法</a:t>
            </a:r>
          </a:p>
        </p:txBody>
      </p:sp>
      <p:grpSp>
        <p:nvGrpSpPr>
          <p:cNvPr id="313" name="组合 312">
            <a:extLst>
              <a:ext uri="{FF2B5EF4-FFF2-40B4-BE49-F238E27FC236}">
                <a16:creationId xmlns:a16="http://schemas.microsoft.com/office/drawing/2014/main" id="{7777696D-14A1-AFBC-A81B-CB23F3353D74}"/>
              </a:ext>
            </a:extLst>
          </p:cNvPr>
          <p:cNvGrpSpPr/>
          <p:nvPr/>
        </p:nvGrpSpPr>
        <p:grpSpPr>
          <a:xfrm>
            <a:off x="226368" y="3167177"/>
            <a:ext cx="2113384" cy="909895"/>
            <a:chOff x="226368" y="3167177"/>
            <a:chExt cx="2113384" cy="909895"/>
          </a:xfrm>
        </p:grpSpPr>
        <p:sp>
          <p:nvSpPr>
            <p:cNvPr id="305" name="文本框 304">
              <a:extLst>
                <a:ext uri="{FF2B5EF4-FFF2-40B4-BE49-F238E27FC236}">
                  <a16:creationId xmlns:a16="http://schemas.microsoft.com/office/drawing/2014/main" id="{93AAEE3A-EF38-9B8B-056F-864C9A5210F5}"/>
                </a:ext>
              </a:extLst>
            </p:cNvPr>
            <p:cNvSpPr txBox="1"/>
            <p:nvPr/>
          </p:nvSpPr>
          <p:spPr>
            <a:xfrm>
              <a:off x="226368" y="3167177"/>
              <a:ext cx="1409360" cy="646331"/>
            </a:xfrm>
            <a:prstGeom prst="rect">
              <a:avLst/>
            </a:prstGeom>
            <a:noFill/>
            <a:ln w="9525" cap="flat" cmpd="sng">
              <a:solidFill>
                <a:srgbClr val="FF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键</a:t>
              </a:r>
              <a:r>
                <a:rPr kumimoji="1" lang="zh-CN" altLang="en-US" dirty="0">
                  <a:solidFill>
                    <a:srgbClr val="C00000"/>
                  </a:solidFill>
                  <a:latin typeface="宋体"/>
                  <a:ea typeface="宋体"/>
                </a:rPr>
                <a:t>纵向剖切</a:t>
              </a:r>
              <a:r>
                <a:rPr kumimoji="1" lang="zh-CN" altLang="en-US" dirty="0">
                  <a:latin typeface="楷体_GB2312" pitchFamily="49" charset="-122"/>
                  <a:ea typeface="楷体_GB2312" pitchFamily="49" charset="-122"/>
                </a:rPr>
                <a:t> </a:t>
              </a:r>
            </a:p>
            <a:p>
              <a:r>
                <a:rPr lang="zh-CN" altLang="en-US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按不剖画</a:t>
              </a:r>
            </a:p>
          </p:txBody>
        </p:sp>
        <p:cxnSp>
          <p:nvCxnSpPr>
            <p:cNvPr id="310" name="直接箭头连接符 309">
              <a:extLst>
                <a:ext uri="{FF2B5EF4-FFF2-40B4-BE49-F238E27FC236}">
                  <a16:creationId xmlns:a16="http://schemas.microsoft.com/office/drawing/2014/main" id="{43EDB937-B40B-4CC9-2315-5FA20117922E}"/>
                </a:ext>
              </a:extLst>
            </p:cNvPr>
            <p:cNvCxnSpPr/>
            <p:nvPr/>
          </p:nvCxnSpPr>
          <p:spPr bwMode="auto">
            <a:xfrm>
              <a:off x="1635728" y="3813508"/>
              <a:ext cx="704024" cy="263564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14" name="组合 313">
            <a:extLst>
              <a:ext uri="{FF2B5EF4-FFF2-40B4-BE49-F238E27FC236}">
                <a16:creationId xmlns:a16="http://schemas.microsoft.com/office/drawing/2014/main" id="{934AC14A-346D-42E5-1797-51582A8284B1}"/>
              </a:ext>
            </a:extLst>
          </p:cNvPr>
          <p:cNvGrpSpPr/>
          <p:nvPr/>
        </p:nvGrpSpPr>
        <p:grpSpPr>
          <a:xfrm>
            <a:off x="5075312" y="2710661"/>
            <a:ext cx="2366988" cy="1294403"/>
            <a:chOff x="5075312" y="2710661"/>
            <a:chExt cx="2366988" cy="1294403"/>
          </a:xfrm>
        </p:grpSpPr>
        <p:sp>
          <p:nvSpPr>
            <p:cNvPr id="308" name="文本框 307">
              <a:extLst>
                <a:ext uri="{FF2B5EF4-FFF2-40B4-BE49-F238E27FC236}">
                  <a16:creationId xmlns:a16="http://schemas.microsoft.com/office/drawing/2014/main" id="{F6A20253-99C7-793F-1678-99100C35557E}"/>
                </a:ext>
              </a:extLst>
            </p:cNvPr>
            <p:cNvSpPr txBox="1"/>
            <p:nvPr/>
          </p:nvSpPr>
          <p:spPr>
            <a:xfrm>
              <a:off x="6032940" y="2710661"/>
              <a:ext cx="1409360" cy="646331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>
              <a:spAutoFit/>
            </a:bodyPr>
            <a:lstStyle/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  <a:cs typeface="+mn-cs"/>
                </a:rPr>
                <a:t>键</a:t>
              </a:r>
              <a:r>
                <a:rPr kumimoji="1" lang="zh-CN" altLang="en-US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+mn-ea"/>
                  <a:ea typeface="+mn-ea"/>
                  <a:cs typeface="+mn-cs"/>
                </a:rPr>
                <a:t>横向剖切</a:t>
              </a:r>
              <a:r>
                <a:rPr kumimoji="1" lang="zh-CN" altLang="en-US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  <a:cs typeface="+mn-cs"/>
                </a:rPr>
                <a:t> </a:t>
              </a:r>
              <a:endParaRPr kumimoji="1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  <a:cs typeface="+mn-cs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ea"/>
                  <a:ea typeface="+mn-ea"/>
                  <a:cs typeface="+mn-cs"/>
                </a:rPr>
                <a:t>画剖面线</a:t>
              </a:r>
              <a:endPara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  <a:cs typeface="+mn-cs"/>
              </a:endParaRPr>
            </a:p>
          </p:txBody>
        </p:sp>
        <p:cxnSp>
          <p:nvCxnSpPr>
            <p:cNvPr id="312" name="直接箭头连接符 311">
              <a:extLst>
                <a:ext uri="{FF2B5EF4-FFF2-40B4-BE49-F238E27FC236}">
                  <a16:creationId xmlns:a16="http://schemas.microsoft.com/office/drawing/2014/main" id="{B7467BF1-F10D-830F-9C60-B690681D3B56}"/>
                </a:ext>
              </a:extLst>
            </p:cNvPr>
            <p:cNvCxnSpPr/>
            <p:nvPr/>
          </p:nvCxnSpPr>
          <p:spPr bwMode="auto">
            <a:xfrm flipH="1">
              <a:off x="5075312" y="3167177"/>
              <a:ext cx="957628" cy="837887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15" name="组合 314">
            <a:extLst>
              <a:ext uri="{FF2B5EF4-FFF2-40B4-BE49-F238E27FC236}">
                <a16:creationId xmlns:a16="http://schemas.microsoft.com/office/drawing/2014/main" id="{9D931A80-744E-53E5-1152-6D457B6B3214}"/>
              </a:ext>
            </a:extLst>
          </p:cNvPr>
          <p:cNvGrpSpPr/>
          <p:nvPr/>
        </p:nvGrpSpPr>
        <p:grpSpPr>
          <a:xfrm>
            <a:off x="539552" y="4228338"/>
            <a:ext cx="2061792" cy="1647193"/>
            <a:chOff x="442392" y="2175470"/>
            <a:chExt cx="2061792" cy="1647193"/>
          </a:xfrm>
        </p:grpSpPr>
        <p:sp>
          <p:nvSpPr>
            <p:cNvPr id="316" name="文本框 315">
              <a:extLst>
                <a:ext uri="{FF2B5EF4-FFF2-40B4-BE49-F238E27FC236}">
                  <a16:creationId xmlns:a16="http://schemas.microsoft.com/office/drawing/2014/main" id="{794D6A6B-4E1F-1C39-55D9-B2DA18DD280F}"/>
                </a:ext>
              </a:extLst>
            </p:cNvPr>
            <p:cNvSpPr txBox="1"/>
            <p:nvPr/>
          </p:nvSpPr>
          <p:spPr>
            <a:xfrm>
              <a:off x="442392" y="3176332"/>
              <a:ext cx="1249039" cy="646331"/>
            </a:xfrm>
            <a:prstGeom prst="rect">
              <a:avLst/>
            </a:prstGeom>
            <a:noFill/>
            <a:ln w="9525" cap="flat" cmpd="sng">
              <a:solidFill>
                <a:srgbClr val="FF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square" anchor="t" anchorCtr="0">
              <a:spAutoFit/>
            </a:bodyPr>
            <a:lstStyle/>
            <a:p>
              <a:r>
                <a:rPr kumimoji="1" lang="zh-CN" altLang="en-US" dirty="0">
                  <a:solidFill>
                    <a:schemeClr val="tx2"/>
                  </a:solidFill>
                  <a:latin typeface="宋体"/>
                  <a:ea typeface="宋体"/>
                </a:rPr>
                <a:t>轴键槽用</a:t>
              </a:r>
              <a:r>
                <a:rPr kumimoji="1" lang="zh-CN" altLang="en-US" dirty="0">
                  <a:solidFill>
                    <a:srgbClr val="C00000"/>
                  </a:solidFill>
                  <a:latin typeface="宋体"/>
                  <a:ea typeface="宋体"/>
                </a:rPr>
                <a:t>局部剖</a:t>
              </a:r>
              <a:endParaRPr lang="zh-CN" altLang="en-US" dirty="0">
                <a:solidFill>
                  <a:srgbClr val="C00000"/>
                </a:solidFill>
                <a:latin typeface="Times New Roman" panose="02020603050405020304" pitchFamily="18" charset="0"/>
              </a:endParaRPr>
            </a:p>
          </p:txBody>
        </p:sp>
        <p:cxnSp>
          <p:nvCxnSpPr>
            <p:cNvPr id="317" name="直接箭头连接符 316">
              <a:extLst>
                <a:ext uri="{FF2B5EF4-FFF2-40B4-BE49-F238E27FC236}">
                  <a16:creationId xmlns:a16="http://schemas.microsoft.com/office/drawing/2014/main" id="{D06C6D44-AE13-F53A-A5DE-15B73C7BE48C}"/>
                </a:ext>
              </a:extLst>
            </p:cNvPr>
            <p:cNvCxnSpPr>
              <a:endCxn id="137" idx="0"/>
            </p:cNvCxnSpPr>
            <p:nvPr/>
          </p:nvCxnSpPr>
          <p:spPr bwMode="auto">
            <a:xfrm flipV="1">
              <a:off x="1666528" y="2175470"/>
              <a:ext cx="837656" cy="1000862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611472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69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79" grpId="0"/>
      <p:bldP spid="80" grpId="0"/>
      <p:bldP spid="81" grpId="0"/>
      <p:bldP spid="304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79C426F9-2BFB-6470-0CF0-4BE420187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60" y="404664"/>
            <a:ext cx="4176464" cy="58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400" dirty="0">
                <a:solidFill>
                  <a:schemeClr val="accent2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chemeClr val="accent2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lang="zh-CN" altLang="en-US" sz="2400" dirty="0">
                <a:solidFill>
                  <a:schemeClr val="accent2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）半圆键连接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8B3BEAC-F53D-5958-ABE4-CB6292EFF9BB}"/>
              </a:ext>
            </a:extLst>
          </p:cNvPr>
          <p:cNvGrpSpPr>
            <a:grpSpLocks/>
          </p:cNvGrpSpPr>
          <p:nvPr/>
        </p:nvGrpSpPr>
        <p:grpSpPr bwMode="auto">
          <a:xfrm>
            <a:off x="2442021" y="3020335"/>
            <a:ext cx="1309688" cy="1892300"/>
            <a:chOff x="1946" y="688"/>
            <a:chExt cx="825" cy="1192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B5D29818-B82B-09FC-D240-4EE590587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6" y="688"/>
              <a:ext cx="825" cy="1192"/>
              <a:chOff x="1946" y="688"/>
              <a:chExt cx="825" cy="1192"/>
            </a:xfrm>
          </p:grpSpPr>
          <p:grpSp>
            <p:nvGrpSpPr>
              <p:cNvPr id="8" name="Group 6">
                <a:extLst>
                  <a:ext uri="{FF2B5EF4-FFF2-40B4-BE49-F238E27FC236}">
                    <a16:creationId xmlns:a16="http://schemas.microsoft.com/office/drawing/2014/main" id="{E315F5CB-7807-BF79-10BD-414D796027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75" y="688"/>
                <a:ext cx="595" cy="1192"/>
                <a:chOff x="2075" y="688"/>
                <a:chExt cx="595" cy="1192"/>
              </a:xfrm>
            </p:grpSpPr>
            <p:sp>
              <p:nvSpPr>
                <p:cNvPr id="14" name="Freeform 7">
                  <a:extLst>
                    <a:ext uri="{FF2B5EF4-FFF2-40B4-BE49-F238E27FC236}">
                      <a16:creationId xmlns:a16="http://schemas.microsoft.com/office/drawing/2014/main" id="{CD9BC349-7520-5A31-AF97-36902AAC4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9" y="688"/>
                  <a:ext cx="1" cy="1191"/>
                </a:xfrm>
                <a:custGeom>
                  <a:avLst/>
                  <a:gdLst>
                    <a:gd name="T0" fmla="*/ 0 w 1"/>
                    <a:gd name="T1" fmla="*/ 1191 h 6592"/>
                    <a:gd name="T2" fmla="*/ 0 w 1"/>
                    <a:gd name="T3" fmla="*/ 0 h 6592"/>
                    <a:gd name="T4" fmla="*/ 1 w 1"/>
                    <a:gd name="T5" fmla="*/ 0 h 659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592">
                      <a:moveTo>
                        <a:pt x="0" y="6592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5" name="Freeform 8">
                  <a:extLst>
                    <a:ext uri="{FF2B5EF4-FFF2-40B4-BE49-F238E27FC236}">
                      <a16:creationId xmlns:a16="http://schemas.microsoft.com/office/drawing/2014/main" id="{38A4E851-8263-2EFD-4A0E-50D85CFB1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1879"/>
                  <a:ext cx="594" cy="1"/>
                </a:xfrm>
                <a:custGeom>
                  <a:avLst/>
                  <a:gdLst>
                    <a:gd name="T0" fmla="*/ 0 w 3295"/>
                    <a:gd name="T1" fmla="*/ 0 h 1"/>
                    <a:gd name="T2" fmla="*/ 594 w 3295"/>
                    <a:gd name="T3" fmla="*/ 0 h 1"/>
                    <a:gd name="T4" fmla="*/ 594 w 329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95" h="1">
                      <a:moveTo>
                        <a:pt x="0" y="0"/>
                      </a:moveTo>
                      <a:lnTo>
                        <a:pt x="3294" y="0"/>
                      </a:lnTo>
                      <a:lnTo>
                        <a:pt x="3295" y="0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" name="Freeform 9">
                  <a:extLst>
                    <a:ext uri="{FF2B5EF4-FFF2-40B4-BE49-F238E27FC236}">
                      <a16:creationId xmlns:a16="http://schemas.microsoft.com/office/drawing/2014/main" id="{F8B55EBD-9B8C-70C9-7C19-BD542E1E60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688"/>
                  <a:ext cx="594" cy="1"/>
                </a:xfrm>
                <a:custGeom>
                  <a:avLst/>
                  <a:gdLst>
                    <a:gd name="T0" fmla="*/ 594 w 3294"/>
                    <a:gd name="T1" fmla="*/ 0 h 1"/>
                    <a:gd name="T2" fmla="*/ 0 w 3294"/>
                    <a:gd name="T3" fmla="*/ 0 h 1"/>
                    <a:gd name="T4" fmla="*/ 0 w 3294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94" h="1">
                      <a:moveTo>
                        <a:pt x="3294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7" name="Group 10">
                  <a:extLst>
                    <a:ext uri="{FF2B5EF4-FFF2-40B4-BE49-F238E27FC236}">
                      <a16:creationId xmlns:a16="http://schemas.microsoft.com/office/drawing/2014/main" id="{A3EEE26C-C291-A4A4-AD63-06A6EED4BA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075" y="902"/>
                  <a:ext cx="594" cy="85"/>
                  <a:chOff x="2075" y="902"/>
                  <a:chExt cx="594" cy="85"/>
                </a:xfrm>
              </p:grpSpPr>
              <p:sp>
                <p:nvSpPr>
                  <p:cNvPr id="31" name="Freeform 11">
                    <a:extLst>
                      <a:ext uri="{FF2B5EF4-FFF2-40B4-BE49-F238E27FC236}">
                        <a16:creationId xmlns:a16="http://schemas.microsoft.com/office/drawing/2014/main" id="{AF5F9251-9FAF-E7D7-23C4-722D0C54E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5" y="902"/>
                    <a:ext cx="594" cy="1"/>
                  </a:xfrm>
                  <a:custGeom>
                    <a:avLst/>
                    <a:gdLst>
                      <a:gd name="T0" fmla="*/ 594 w 3294"/>
                      <a:gd name="T1" fmla="*/ 0 h 1"/>
                      <a:gd name="T2" fmla="*/ 0 w 3294"/>
                      <a:gd name="T3" fmla="*/ 0 h 1"/>
                      <a:gd name="T4" fmla="*/ 0 w 3294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94" h="1">
                        <a:moveTo>
                          <a:pt x="3294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381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2" name="Freeform 12">
                    <a:extLst>
                      <a:ext uri="{FF2B5EF4-FFF2-40B4-BE49-F238E27FC236}">
                        <a16:creationId xmlns:a16="http://schemas.microsoft.com/office/drawing/2014/main" id="{7FFC1348-8A9A-64AE-C4A1-B348FCA901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75" y="986"/>
                    <a:ext cx="594" cy="1"/>
                  </a:xfrm>
                  <a:custGeom>
                    <a:avLst/>
                    <a:gdLst>
                      <a:gd name="T0" fmla="*/ 594 w 3294"/>
                      <a:gd name="T1" fmla="*/ 0 h 1"/>
                      <a:gd name="T2" fmla="*/ 0 w 3294"/>
                      <a:gd name="T3" fmla="*/ 0 h 1"/>
                      <a:gd name="T4" fmla="*/ 0 w 3294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3294" h="1">
                        <a:moveTo>
                          <a:pt x="3294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381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defTabSz="914400" eaLnBrk="0" fontAlgn="auto" latinLnBrk="0" hangingPunct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" name="Freeform 13">
                  <a:extLst>
                    <a:ext uri="{FF2B5EF4-FFF2-40B4-BE49-F238E27FC236}">
                      <a16:creationId xmlns:a16="http://schemas.microsoft.com/office/drawing/2014/main" id="{D69294E0-DEA6-D615-DCAF-978EE04BF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688"/>
                  <a:ext cx="128" cy="129"/>
                </a:xfrm>
                <a:custGeom>
                  <a:avLst/>
                  <a:gdLst>
                    <a:gd name="T0" fmla="*/ 0 w 711"/>
                    <a:gd name="T1" fmla="*/ 129 h 710"/>
                    <a:gd name="T2" fmla="*/ 128 w 711"/>
                    <a:gd name="T3" fmla="*/ 0 h 710"/>
                    <a:gd name="T4" fmla="*/ 128 w 711"/>
                    <a:gd name="T5" fmla="*/ 0 h 71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11" h="710">
                      <a:moveTo>
                        <a:pt x="0" y="710"/>
                      </a:moveTo>
                      <a:lnTo>
                        <a:pt x="710" y="0"/>
                      </a:lnTo>
                      <a:lnTo>
                        <a:pt x="711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" name="Freeform 14">
                  <a:extLst>
                    <a:ext uri="{FF2B5EF4-FFF2-40B4-BE49-F238E27FC236}">
                      <a16:creationId xmlns:a16="http://schemas.microsoft.com/office/drawing/2014/main" id="{62C84524-C4F0-E5D6-8033-8160D07DE9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2" y="688"/>
                  <a:ext cx="214" cy="214"/>
                </a:xfrm>
                <a:custGeom>
                  <a:avLst/>
                  <a:gdLst>
                    <a:gd name="T0" fmla="*/ 0 w 1186"/>
                    <a:gd name="T1" fmla="*/ 214 h 1186"/>
                    <a:gd name="T2" fmla="*/ 214 w 1186"/>
                    <a:gd name="T3" fmla="*/ 0 h 1186"/>
                    <a:gd name="T4" fmla="*/ 214 w 1186"/>
                    <a:gd name="T5" fmla="*/ 0 h 11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86" h="1186">
                      <a:moveTo>
                        <a:pt x="0" y="1186"/>
                      </a:moveTo>
                      <a:lnTo>
                        <a:pt x="1185" y="0"/>
                      </a:lnTo>
                      <a:lnTo>
                        <a:pt x="1186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" name="Freeform 15">
                  <a:extLst>
                    <a:ext uri="{FF2B5EF4-FFF2-40B4-BE49-F238E27FC236}">
                      <a16:creationId xmlns:a16="http://schemas.microsoft.com/office/drawing/2014/main" id="{82B561AC-AD46-91A2-ABFF-05532CDBEE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5" y="688"/>
                  <a:ext cx="214" cy="214"/>
                </a:xfrm>
                <a:custGeom>
                  <a:avLst/>
                  <a:gdLst>
                    <a:gd name="T0" fmla="*/ 0 w 1186"/>
                    <a:gd name="T1" fmla="*/ 214 h 1186"/>
                    <a:gd name="T2" fmla="*/ 214 w 1186"/>
                    <a:gd name="T3" fmla="*/ 0 h 1186"/>
                    <a:gd name="T4" fmla="*/ 214 w 1186"/>
                    <a:gd name="T5" fmla="*/ 0 h 11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86" h="1186">
                      <a:moveTo>
                        <a:pt x="0" y="1186"/>
                      </a:moveTo>
                      <a:lnTo>
                        <a:pt x="1185" y="0"/>
                      </a:lnTo>
                      <a:lnTo>
                        <a:pt x="1186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" name="Freeform 16">
                  <a:extLst>
                    <a:ext uri="{FF2B5EF4-FFF2-40B4-BE49-F238E27FC236}">
                      <a16:creationId xmlns:a16="http://schemas.microsoft.com/office/drawing/2014/main" id="{01B7D6D4-83E4-9A74-F140-BFE450F216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90" y="688"/>
                  <a:ext cx="214" cy="214"/>
                </a:xfrm>
                <a:custGeom>
                  <a:avLst/>
                  <a:gdLst>
                    <a:gd name="T0" fmla="*/ 0 w 1186"/>
                    <a:gd name="T1" fmla="*/ 214 h 1186"/>
                    <a:gd name="T2" fmla="*/ 214 w 1186"/>
                    <a:gd name="T3" fmla="*/ 0 h 1186"/>
                    <a:gd name="T4" fmla="*/ 214 w 1186"/>
                    <a:gd name="T5" fmla="*/ 0 h 11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86" h="1186">
                      <a:moveTo>
                        <a:pt x="0" y="1186"/>
                      </a:moveTo>
                      <a:lnTo>
                        <a:pt x="1185" y="0"/>
                      </a:lnTo>
                      <a:lnTo>
                        <a:pt x="1186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" name="Freeform 17">
                  <a:extLst>
                    <a:ext uri="{FF2B5EF4-FFF2-40B4-BE49-F238E27FC236}">
                      <a16:creationId xmlns:a16="http://schemas.microsoft.com/office/drawing/2014/main" id="{5C9BE715-C0EA-4D58-4E0E-08DCEEE4C6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3" y="756"/>
                  <a:ext cx="146" cy="146"/>
                </a:xfrm>
                <a:custGeom>
                  <a:avLst/>
                  <a:gdLst>
                    <a:gd name="T0" fmla="*/ 0 w 812"/>
                    <a:gd name="T1" fmla="*/ 146 h 812"/>
                    <a:gd name="T2" fmla="*/ 146 w 812"/>
                    <a:gd name="T3" fmla="*/ 0 h 812"/>
                    <a:gd name="T4" fmla="*/ 146 w 812"/>
                    <a:gd name="T5" fmla="*/ 0 h 8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12" h="812">
                      <a:moveTo>
                        <a:pt x="0" y="812"/>
                      </a:moveTo>
                      <a:lnTo>
                        <a:pt x="811" y="0"/>
                      </a:lnTo>
                      <a:lnTo>
                        <a:pt x="812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" name="Freeform 18">
                  <a:extLst>
                    <a:ext uri="{FF2B5EF4-FFF2-40B4-BE49-F238E27FC236}">
                      <a16:creationId xmlns:a16="http://schemas.microsoft.com/office/drawing/2014/main" id="{4138B974-CC80-1C5C-EF01-4914279C7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56" y="889"/>
                  <a:ext cx="13" cy="13"/>
                </a:xfrm>
                <a:custGeom>
                  <a:avLst/>
                  <a:gdLst>
                    <a:gd name="T0" fmla="*/ 0 w 72"/>
                    <a:gd name="T1" fmla="*/ 13 h 72"/>
                    <a:gd name="T2" fmla="*/ 13 w 72"/>
                    <a:gd name="T3" fmla="*/ 0 h 72"/>
                    <a:gd name="T4" fmla="*/ 13 w 72"/>
                    <a:gd name="T5" fmla="*/ 0 h 7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72" h="72">
                      <a:moveTo>
                        <a:pt x="0" y="72"/>
                      </a:moveTo>
                      <a:lnTo>
                        <a:pt x="71" y="0"/>
                      </a:lnTo>
                      <a:lnTo>
                        <a:pt x="72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" name="Freeform 19">
                  <a:extLst>
                    <a:ext uri="{FF2B5EF4-FFF2-40B4-BE49-F238E27FC236}">
                      <a16:creationId xmlns:a16="http://schemas.microsoft.com/office/drawing/2014/main" id="{9866C3D2-0334-5223-A79E-6253CF5A5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1581"/>
                  <a:ext cx="37" cy="38"/>
                </a:xfrm>
                <a:custGeom>
                  <a:avLst/>
                  <a:gdLst>
                    <a:gd name="T0" fmla="*/ 0 w 208"/>
                    <a:gd name="T1" fmla="*/ 38 h 207"/>
                    <a:gd name="T2" fmla="*/ 37 w 208"/>
                    <a:gd name="T3" fmla="*/ 0 h 207"/>
                    <a:gd name="T4" fmla="*/ 37 w 208"/>
                    <a:gd name="T5" fmla="*/ 0 h 20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8" h="207">
                      <a:moveTo>
                        <a:pt x="0" y="207"/>
                      </a:moveTo>
                      <a:lnTo>
                        <a:pt x="207" y="0"/>
                      </a:lnTo>
                      <a:lnTo>
                        <a:pt x="20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" name="Freeform 20">
                  <a:extLst>
                    <a:ext uri="{FF2B5EF4-FFF2-40B4-BE49-F238E27FC236}">
                      <a16:creationId xmlns:a16="http://schemas.microsoft.com/office/drawing/2014/main" id="{FCA52B66-A417-5CBA-8D41-5DAB7630D2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1581"/>
                  <a:ext cx="170" cy="171"/>
                </a:xfrm>
                <a:custGeom>
                  <a:avLst/>
                  <a:gdLst>
                    <a:gd name="T0" fmla="*/ 0 w 947"/>
                    <a:gd name="T1" fmla="*/ 171 h 947"/>
                    <a:gd name="T2" fmla="*/ 170 w 947"/>
                    <a:gd name="T3" fmla="*/ 0 h 947"/>
                    <a:gd name="T4" fmla="*/ 170 w 947"/>
                    <a:gd name="T5" fmla="*/ 0 h 94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947" h="947">
                      <a:moveTo>
                        <a:pt x="0" y="947"/>
                      </a:moveTo>
                      <a:lnTo>
                        <a:pt x="946" y="0"/>
                      </a:lnTo>
                      <a:lnTo>
                        <a:pt x="947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" name="Freeform 21">
                  <a:extLst>
                    <a:ext uri="{FF2B5EF4-FFF2-40B4-BE49-F238E27FC236}">
                      <a16:creationId xmlns:a16="http://schemas.microsoft.com/office/drawing/2014/main" id="{6BFEAE32-E7A6-6CB2-F4B6-CEE76BDB2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81"/>
                  <a:ext cx="298" cy="298"/>
                </a:xfrm>
                <a:custGeom>
                  <a:avLst/>
                  <a:gdLst>
                    <a:gd name="T0" fmla="*/ 0 w 1648"/>
                    <a:gd name="T1" fmla="*/ 298 h 1648"/>
                    <a:gd name="T2" fmla="*/ 298 w 1648"/>
                    <a:gd name="T3" fmla="*/ 0 h 1648"/>
                    <a:gd name="T4" fmla="*/ 298 w 1648"/>
                    <a:gd name="T5" fmla="*/ 0 h 16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48" h="1648">
                      <a:moveTo>
                        <a:pt x="0" y="1648"/>
                      </a:moveTo>
                      <a:lnTo>
                        <a:pt x="1647" y="0"/>
                      </a:lnTo>
                      <a:lnTo>
                        <a:pt x="164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" name="Freeform 22">
                  <a:extLst>
                    <a:ext uri="{FF2B5EF4-FFF2-40B4-BE49-F238E27FC236}">
                      <a16:creationId xmlns:a16="http://schemas.microsoft.com/office/drawing/2014/main" id="{1B1C370E-EC5F-751E-8CF9-8FCC394F9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5" y="1581"/>
                  <a:ext cx="298" cy="298"/>
                </a:xfrm>
                <a:custGeom>
                  <a:avLst/>
                  <a:gdLst>
                    <a:gd name="T0" fmla="*/ 0 w 1648"/>
                    <a:gd name="T1" fmla="*/ 298 h 1648"/>
                    <a:gd name="T2" fmla="*/ 298 w 1648"/>
                    <a:gd name="T3" fmla="*/ 0 h 1648"/>
                    <a:gd name="T4" fmla="*/ 298 w 1648"/>
                    <a:gd name="T5" fmla="*/ 0 h 16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48" h="1648">
                      <a:moveTo>
                        <a:pt x="0" y="1648"/>
                      </a:moveTo>
                      <a:lnTo>
                        <a:pt x="1647" y="0"/>
                      </a:lnTo>
                      <a:lnTo>
                        <a:pt x="164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" name="Freeform 23">
                  <a:extLst>
                    <a:ext uri="{FF2B5EF4-FFF2-40B4-BE49-F238E27FC236}">
                      <a16:creationId xmlns:a16="http://schemas.microsoft.com/office/drawing/2014/main" id="{952FCF02-35FD-5A0A-6F85-849C05D4BA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48" y="1581"/>
                  <a:ext cx="298" cy="298"/>
                </a:xfrm>
                <a:custGeom>
                  <a:avLst/>
                  <a:gdLst>
                    <a:gd name="T0" fmla="*/ 0 w 1648"/>
                    <a:gd name="T1" fmla="*/ 298 h 1648"/>
                    <a:gd name="T2" fmla="*/ 298 w 1648"/>
                    <a:gd name="T3" fmla="*/ 0 h 1648"/>
                    <a:gd name="T4" fmla="*/ 298 w 1648"/>
                    <a:gd name="T5" fmla="*/ 0 h 16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48" h="1648">
                      <a:moveTo>
                        <a:pt x="0" y="1648"/>
                      </a:moveTo>
                      <a:lnTo>
                        <a:pt x="1647" y="0"/>
                      </a:lnTo>
                      <a:lnTo>
                        <a:pt x="164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" name="Freeform 24">
                  <a:extLst>
                    <a:ext uri="{FF2B5EF4-FFF2-40B4-BE49-F238E27FC236}">
                      <a16:creationId xmlns:a16="http://schemas.microsoft.com/office/drawing/2014/main" id="{3F87177B-BAF7-CD82-2A76-1C8DDF48DE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691"/>
                  <a:ext cx="187" cy="188"/>
                </a:xfrm>
                <a:custGeom>
                  <a:avLst/>
                  <a:gdLst>
                    <a:gd name="T0" fmla="*/ 0 w 1038"/>
                    <a:gd name="T1" fmla="*/ 188 h 1037"/>
                    <a:gd name="T2" fmla="*/ 187 w 1038"/>
                    <a:gd name="T3" fmla="*/ 0 h 1037"/>
                    <a:gd name="T4" fmla="*/ 187 w 1038"/>
                    <a:gd name="T5" fmla="*/ 0 h 10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38" h="1037">
                      <a:moveTo>
                        <a:pt x="0" y="1037"/>
                      </a:moveTo>
                      <a:lnTo>
                        <a:pt x="1037" y="0"/>
                      </a:lnTo>
                      <a:lnTo>
                        <a:pt x="103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" name="Freeform 25">
                  <a:extLst>
                    <a:ext uri="{FF2B5EF4-FFF2-40B4-BE49-F238E27FC236}">
                      <a16:creationId xmlns:a16="http://schemas.microsoft.com/office/drawing/2014/main" id="{6C59B2BD-8278-56EA-786A-0849D4E3A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5" y="1825"/>
                  <a:ext cx="54" cy="54"/>
                </a:xfrm>
                <a:custGeom>
                  <a:avLst/>
                  <a:gdLst>
                    <a:gd name="T0" fmla="*/ 0 w 298"/>
                    <a:gd name="T1" fmla="*/ 54 h 297"/>
                    <a:gd name="T2" fmla="*/ 54 w 298"/>
                    <a:gd name="T3" fmla="*/ 0 h 297"/>
                    <a:gd name="T4" fmla="*/ 54 w 298"/>
                    <a:gd name="T5" fmla="*/ 0 h 29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98" h="297">
                      <a:moveTo>
                        <a:pt x="0" y="297"/>
                      </a:moveTo>
                      <a:lnTo>
                        <a:pt x="297" y="0"/>
                      </a:lnTo>
                      <a:lnTo>
                        <a:pt x="298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9" name="Freeform 26">
                <a:extLst>
                  <a:ext uri="{FF2B5EF4-FFF2-40B4-BE49-F238E27FC236}">
                    <a16:creationId xmlns:a16="http://schemas.microsoft.com/office/drawing/2014/main" id="{1808F4DF-F458-9850-1C89-2E17937D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283"/>
                <a:ext cx="57" cy="2"/>
              </a:xfrm>
              <a:custGeom>
                <a:avLst/>
                <a:gdLst>
                  <a:gd name="T0" fmla="*/ 0 w 315"/>
                  <a:gd name="T1" fmla="*/ 0 h 2"/>
                  <a:gd name="T2" fmla="*/ 57 w 315"/>
                  <a:gd name="T3" fmla="*/ 0 h 2"/>
                  <a:gd name="T4" fmla="*/ 57 w 31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5" h="2">
                    <a:moveTo>
                      <a:pt x="0" y="0"/>
                    </a:moveTo>
                    <a:lnTo>
                      <a:pt x="314" y="0"/>
                    </a:lnTo>
                    <a:lnTo>
                      <a:pt x="315" y="0"/>
                    </a:lnTo>
                  </a:path>
                </a:pathLst>
              </a:custGeom>
              <a:noFill/>
              <a:ln w="127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defTabSz="91440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10" name="Group 27">
                <a:extLst>
                  <a:ext uri="{FF2B5EF4-FFF2-40B4-BE49-F238E27FC236}">
                    <a16:creationId xmlns:a16="http://schemas.microsoft.com/office/drawing/2014/main" id="{424220A9-8A2C-9808-B24E-42B2995DA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46" y="688"/>
                <a:ext cx="825" cy="1191"/>
                <a:chOff x="1946" y="688"/>
                <a:chExt cx="825" cy="1191"/>
              </a:xfrm>
            </p:grpSpPr>
            <p:sp>
              <p:nvSpPr>
                <p:cNvPr id="11" name="Freeform 28">
                  <a:extLst>
                    <a:ext uri="{FF2B5EF4-FFF2-40B4-BE49-F238E27FC236}">
                      <a16:creationId xmlns:a16="http://schemas.microsoft.com/office/drawing/2014/main" id="{7B7CD830-E552-7530-F301-387FB505D1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688"/>
                  <a:ext cx="1" cy="1191"/>
                </a:xfrm>
                <a:custGeom>
                  <a:avLst/>
                  <a:gdLst>
                    <a:gd name="T0" fmla="*/ 0 w 1"/>
                    <a:gd name="T1" fmla="*/ 0 h 6592"/>
                    <a:gd name="T2" fmla="*/ 0 w 1"/>
                    <a:gd name="T3" fmla="*/ 1191 h 6592"/>
                    <a:gd name="T4" fmla="*/ 1 w 1"/>
                    <a:gd name="T5" fmla="*/ 1191 h 659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6592">
                      <a:moveTo>
                        <a:pt x="0" y="0"/>
                      </a:moveTo>
                      <a:lnTo>
                        <a:pt x="0" y="6592"/>
                      </a:lnTo>
                      <a:lnTo>
                        <a:pt x="1" y="6592"/>
                      </a:lnTo>
                    </a:path>
                  </a:pathLst>
                </a:custGeom>
                <a:noFill/>
                <a:ln w="381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2" name="Freeform 29">
                  <a:extLst>
                    <a:ext uri="{FF2B5EF4-FFF2-40B4-BE49-F238E27FC236}">
                      <a16:creationId xmlns:a16="http://schemas.microsoft.com/office/drawing/2014/main" id="{E8A01D12-DF7F-D6BB-22C8-41169DD661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46" y="1283"/>
                  <a:ext cx="328" cy="2"/>
                </a:xfrm>
                <a:custGeom>
                  <a:avLst/>
                  <a:gdLst>
                    <a:gd name="T0" fmla="*/ 0 w 1811"/>
                    <a:gd name="T1" fmla="*/ 0 h 2"/>
                    <a:gd name="T2" fmla="*/ 328 w 1811"/>
                    <a:gd name="T3" fmla="*/ 0 h 2"/>
                    <a:gd name="T4" fmla="*/ 328 w 1811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11" h="2">
                      <a:moveTo>
                        <a:pt x="0" y="0"/>
                      </a:moveTo>
                      <a:lnTo>
                        <a:pt x="1810" y="0"/>
                      </a:lnTo>
                      <a:lnTo>
                        <a:pt x="1811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3" name="Freeform 30">
                  <a:extLst>
                    <a:ext uri="{FF2B5EF4-FFF2-40B4-BE49-F238E27FC236}">
                      <a16:creationId xmlns:a16="http://schemas.microsoft.com/office/drawing/2014/main" id="{26C997E5-C6D5-0568-91BC-755F0376CE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43" y="1283"/>
                  <a:ext cx="328" cy="2"/>
                </a:xfrm>
                <a:custGeom>
                  <a:avLst/>
                  <a:gdLst>
                    <a:gd name="T0" fmla="*/ 0 w 1811"/>
                    <a:gd name="T1" fmla="*/ 0 h 2"/>
                    <a:gd name="T2" fmla="*/ 328 w 1811"/>
                    <a:gd name="T3" fmla="*/ 0 h 2"/>
                    <a:gd name="T4" fmla="*/ 328 w 1811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811" h="2">
                      <a:moveTo>
                        <a:pt x="0" y="0"/>
                      </a:moveTo>
                      <a:lnTo>
                        <a:pt x="1810" y="0"/>
                      </a:lnTo>
                      <a:lnTo>
                        <a:pt x="1811" y="0"/>
                      </a:lnTo>
                    </a:path>
                  </a:pathLst>
                </a:custGeom>
                <a:noFill/>
                <a:ln w="1270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7" name="Line 31">
              <a:extLst>
                <a:ext uri="{FF2B5EF4-FFF2-40B4-BE49-F238E27FC236}">
                  <a16:creationId xmlns:a16="http://schemas.microsoft.com/office/drawing/2014/main" id="{DB33FEF3-916B-4B48-C0BF-6CC7CE1C2D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5" y="1581"/>
              <a:ext cx="584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" name="Group 54">
            <a:extLst>
              <a:ext uri="{FF2B5EF4-FFF2-40B4-BE49-F238E27FC236}">
                <a16:creationId xmlns:a16="http://schemas.microsoft.com/office/drawing/2014/main" id="{895197F0-75C4-A2E6-7A64-8260E1F0E60B}"/>
              </a:ext>
            </a:extLst>
          </p:cNvPr>
          <p:cNvGrpSpPr>
            <a:grpSpLocks/>
          </p:cNvGrpSpPr>
          <p:nvPr/>
        </p:nvGrpSpPr>
        <p:grpSpPr bwMode="auto">
          <a:xfrm>
            <a:off x="4427984" y="2823485"/>
            <a:ext cx="2287587" cy="1851025"/>
            <a:chOff x="3197" y="564"/>
            <a:chExt cx="1441" cy="1166"/>
          </a:xfrm>
        </p:grpSpPr>
        <p:sp>
          <p:nvSpPr>
            <p:cNvPr id="34" name="Freeform 55">
              <a:extLst>
                <a:ext uri="{FF2B5EF4-FFF2-40B4-BE49-F238E27FC236}">
                  <a16:creationId xmlns:a16="http://schemas.microsoft.com/office/drawing/2014/main" id="{3A3B9962-0A11-6565-2B7E-66C43AD9E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992"/>
              <a:ext cx="592" cy="585"/>
            </a:xfrm>
            <a:custGeom>
              <a:avLst/>
              <a:gdLst>
                <a:gd name="T0" fmla="*/ 236 w 3264"/>
                <a:gd name="T1" fmla="*/ 0 h 3243"/>
                <a:gd name="T2" fmla="*/ 150 w 3264"/>
                <a:gd name="T3" fmla="*/ 32 h 3243"/>
                <a:gd name="T4" fmla="*/ 77 w 3264"/>
                <a:gd name="T5" fmla="*/ 89 h 3243"/>
                <a:gd name="T6" fmla="*/ 26 w 3264"/>
                <a:gd name="T7" fmla="*/ 165 h 3243"/>
                <a:gd name="T8" fmla="*/ 0 w 3264"/>
                <a:gd name="T9" fmla="*/ 252 h 3243"/>
                <a:gd name="T10" fmla="*/ 2 w 3264"/>
                <a:gd name="T11" fmla="*/ 344 h 3243"/>
                <a:gd name="T12" fmla="*/ 32 w 3264"/>
                <a:gd name="T13" fmla="*/ 431 h 3243"/>
                <a:gd name="T14" fmla="*/ 87 w 3264"/>
                <a:gd name="T15" fmla="*/ 504 h 3243"/>
                <a:gd name="T16" fmla="*/ 162 w 3264"/>
                <a:gd name="T17" fmla="*/ 557 h 3243"/>
                <a:gd name="T18" fmla="*/ 250 w 3264"/>
                <a:gd name="T19" fmla="*/ 585 h 3243"/>
                <a:gd name="T20" fmla="*/ 342 w 3264"/>
                <a:gd name="T21" fmla="*/ 585 h 3243"/>
                <a:gd name="T22" fmla="*/ 430 w 3264"/>
                <a:gd name="T23" fmla="*/ 557 h 3243"/>
                <a:gd name="T24" fmla="*/ 505 w 3264"/>
                <a:gd name="T25" fmla="*/ 504 h 3243"/>
                <a:gd name="T26" fmla="*/ 560 w 3264"/>
                <a:gd name="T27" fmla="*/ 431 h 3243"/>
                <a:gd name="T28" fmla="*/ 590 w 3264"/>
                <a:gd name="T29" fmla="*/ 344 h 3243"/>
                <a:gd name="T30" fmla="*/ 592 w 3264"/>
                <a:gd name="T31" fmla="*/ 252 h 3243"/>
                <a:gd name="T32" fmla="*/ 566 w 3264"/>
                <a:gd name="T33" fmla="*/ 165 h 3243"/>
                <a:gd name="T34" fmla="*/ 514 w 3264"/>
                <a:gd name="T35" fmla="*/ 89 h 3243"/>
                <a:gd name="T36" fmla="*/ 442 w 3264"/>
                <a:gd name="T37" fmla="*/ 32 h 3243"/>
                <a:gd name="T38" fmla="*/ 356 w 3264"/>
                <a:gd name="T39" fmla="*/ 0 h 3243"/>
                <a:gd name="T40" fmla="*/ 356 w 3264"/>
                <a:gd name="T41" fmla="*/ 0 h 32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64" h="3243">
                  <a:moveTo>
                    <a:pt x="1303" y="0"/>
                  </a:moveTo>
                  <a:lnTo>
                    <a:pt x="827" y="177"/>
                  </a:lnTo>
                  <a:lnTo>
                    <a:pt x="427" y="491"/>
                  </a:lnTo>
                  <a:lnTo>
                    <a:pt x="143" y="912"/>
                  </a:lnTo>
                  <a:lnTo>
                    <a:pt x="0" y="1399"/>
                  </a:lnTo>
                  <a:lnTo>
                    <a:pt x="11" y="1907"/>
                  </a:lnTo>
                  <a:lnTo>
                    <a:pt x="177" y="2387"/>
                  </a:lnTo>
                  <a:lnTo>
                    <a:pt x="481" y="2794"/>
                  </a:lnTo>
                  <a:lnTo>
                    <a:pt x="895" y="3088"/>
                  </a:lnTo>
                  <a:lnTo>
                    <a:pt x="1378" y="3243"/>
                  </a:lnTo>
                  <a:lnTo>
                    <a:pt x="1886" y="3243"/>
                  </a:lnTo>
                  <a:lnTo>
                    <a:pt x="2370" y="3088"/>
                  </a:lnTo>
                  <a:lnTo>
                    <a:pt x="2783" y="2794"/>
                  </a:lnTo>
                  <a:lnTo>
                    <a:pt x="3087" y="2387"/>
                  </a:lnTo>
                  <a:lnTo>
                    <a:pt x="3253" y="1907"/>
                  </a:lnTo>
                  <a:lnTo>
                    <a:pt x="3264" y="1399"/>
                  </a:lnTo>
                  <a:lnTo>
                    <a:pt x="3121" y="912"/>
                  </a:lnTo>
                  <a:lnTo>
                    <a:pt x="2836" y="491"/>
                  </a:lnTo>
                  <a:lnTo>
                    <a:pt x="2438" y="177"/>
                  </a:lnTo>
                  <a:lnTo>
                    <a:pt x="1962" y="0"/>
                  </a:lnTo>
                  <a:lnTo>
                    <a:pt x="1963" y="0"/>
                  </a:lnTo>
                </a:path>
              </a:pathLst>
            </a:custGeom>
            <a:noFill/>
            <a:ln w="381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Freeform 56">
              <a:extLst>
                <a:ext uri="{FF2B5EF4-FFF2-40B4-BE49-F238E27FC236}">
                  <a16:creationId xmlns:a16="http://schemas.microsoft.com/office/drawing/2014/main" id="{5981D9A9-D960-99E2-83D3-1ED394750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902"/>
              <a:ext cx="120" cy="1"/>
            </a:xfrm>
            <a:custGeom>
              <a:avLst/>
              <a:gdLst>
                <a:gd name="T0" fmla="*/ 0 w 660"/>
                <a:gd name="T1" fmla="*/ 0 h 1"/>
                <a:gd name="T2" fmla="*/ 120 w 660"/>
                <a:gd name="T3" fmla="*/ 0 h 1"/>
                <a:gd name="T4" fmla="*/ 120 w 660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0" h="1">
                  <a:moveTo>
                    <a:pt x="0" y="0"/>
                  </a:moveTo>
                  <a:lnTo>
                    <a:pt x="659" y="0"/>
                  </a:lnTo>
                  <a:lnTo>
                    <a:pt x="660" y="0"/>
                  </a:lnTo>
                </a:path>
              </a:pathLst>
            </a:custGeom>
            <a:noFill/>
            <a:ln w="381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" name="Freeform 57">
              <a:extLst>
                <a:ext uri="{FF2B5EF4-FFF2-40B4-BE49-F238E27FC236}">
                  <a16:creationId xmlns:a16="http://schemas.microsoft.com/office/drawing/2014/main" id="{1E791390-8D61-E626-717F-D2869E96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902"/>
              <a:ext cx="1" cy="233"/>
            </a:xfrm>
            <a:custGeom>
              <a:avLst/>
              <a:gdLst>
                <a:gd name="T0" fmla="*/ 0 w 1"/>
                <a:gd name="T1" fmla="*/ 0 h 1286"/>
                <a:gd name="T2" fmla="*/ 0 w 1"/>
                <a:gd name="T3" fmla="*/ 233 h 1286"/>
                <a:gd name="T4" fmla="*/ 1 w 1"/>
                <a:gd name="T5" fmla="*/ 233 h 12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286">
                  <a:moveTo>
                    <a:pt x="0" y="0"/>
                  </a:moveTo>
                  <a:lnTo>
                    <a:pt x="0" y="1286"/>
                  </a:lnTo>
                  <a:lnTo>
                    <a:pt x="1" y="1286"/>
                  </a:lnTo>
                </a:path>
              </a:pathLst>
            </a:custGeom>
            <a:noFill/>
            <a:ln w="381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Freeform 58">
              <a:extLst>
                <a:ext uri="{FF2B5EF4-FFF2-40B4-BE49-F238E27FC236}">
                  <a16:creationId xmlns:a16="http://schemas.microsoft.com/office/drawing/2014/main" id="{03E0B86D-D5BE-2A05-6A95-176A6BAF4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902"/>
              <a:ext cx="1" cy="233"/>
            </a:xfrm>
            <a:custGeom>
              <a:avLst/>
              <a:gdLst>
                <a:gd name="T0" fmla="*/ 0 w 1"/>
                <a:gd name="T1" fmla="*/ 0 h 1286"/>
                <a:gd name="T2" fmla="*/ 0 w 1"/>
                <a:gd name="T3" fmla="*/ 233 h 1286"/>
                <a:gd name="T4" fmla="*/ 1 w 1"/>
                <a:gd name="T5" fmla="*/ 233 h 12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286">
                  <a:moveTo>
                    <a:pt x="0" y="0"/>
                  </a:moveTo>
                  <a:lnTo>
                    <a:pt x="0" y="1286"/>
                  </a:lnTo>
                  <a:lnTo>
                    <a:pt x="1" y="1286"/>
                  </a:lnTo>
                </a:path>
              </a:pathLst>
            </a:custGeom>
            <a:noFill/>
            <a:ln w="381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8" name="Freeform 59">
              <a:extLst>
                <a:ext uri="{FF2B5EF4-FFF2-40B4-BE49-F238E27FC236}">
                  <a16:creationId xmlns:a16="http://schemas.microsoft.com/office/drawing/2014/main" id="{D89DDC66-77D8-8B0E-AF3B-F1EA57E4D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135"/>
              <a:ext cx="537" cy="1"/>
            </a:xfrm>
            <a:custGeom>
              <a:avLst/>
              <a:gdLst>
                <a:gd name="T0" fmla="*/ 0 w 2979"/>
                <a:gd name="T1" fmla="*/ 0 h 1"/>
                <a:gd name="T2" fmla="*/ 537 w 2979"/>
                <a:gd name="T3" fmla="*/ 0 h 1"/>
                <a:gd name="T4" fmla="*/ 537 w 297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79" h="1">
                  <a:moveTo>
                    <a:pt x="0" y="0"/>
                  </a:moveTo>
                  <a:lnTo>
                    <a:pt x="2978" y="0"/>
                  </a:lnTo>
                  <a:lnTo>
                    <a:pt x="2979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9" name="Freeform 60">
              <a:extLst>
                <a:ext uri="{FF2B5EF4-FFF2-40B4-BE49-F238E27FC236}">
                  <a16:creationId xmlns:a16="http://schemas.microsoft.com/office/drawing/2014/main" id="{C2CBD2CF-6D9C-83ED-29E4-D2298C8C1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1135"/>
              <a:ext cx="25" cy="73"/>
            </a:xfrm>
            <a:custGeom>
              <a:avLst/>
              <a:gdLst>
                <a:gd name="T0" fmla="*/ 0 w 137"/>
                <a:gd name="T1" fmla="*/ 73 h 412"/>
                <a:gd name="T2" fmla="*/ 25 w 137"/>
                <a:gd name="T3" fmla="*/ 73 h 412"/>
                <a:gd name="T4" fmla="*/ 13 w 137"/>
                <a:gd name="T5" fmla="*/ 0 h 412"/>
                <a:gd name="T6" fmla="*/ 0 w 137"/>
                <a:gd name="T7" fmla="*/ 73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12">
                  <a:moveTo>
                    <a:pt x="0" y="412"/>
                  </a:moveTo>
                  <a:lnTo>
                    <a:pt x="137" y="412"/>
                  </a:lnTo>
                  <a:lnTo>
                    <a:pt x="69" y="0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0" name="Freeform 61">
              <a:extLst>
                <a:ext uri="{FF2B5EF4-FFF2-40B4-BE49-F238E27FC236}">
                  <a16:creationId xmlns:a16="http://schemas.microsoft.com/office/drawing/2014/main" id="{E3A14C63-D958-A507-CDD2-3F012D376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1135"/>
              <a:ext cx="25" cy="73"/>
            </a:xfrm>
            <a:custGeom>
              <a:avLst/>
              <a:gdLst>
                <a:gd name="T0" fmla="*/ 0 w 137"/>
                <a:gd name="T1" fmla="*/ 73 h 412"/>
                <a:gd name="T2" fmla="*/ 25 w 137"/>
                <a:gd name="T3" fmla="*/ 73 h 412"/>
                <a:gd name="T4" fmla="*/ 13 w 137"/>
                <a:gd name="T5" fmla="*/ 0 h 412"/>
                <a:gd name="T6" fmla="*/ 0 w 137"/>
                <a:gd name="T7" fmla="*/ 73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12">
                  <a:moveTo>
                    <a:pt x="0" y="412"/>
                  </a:moveTo>
                  <a:lnTo>
                    <a:pt x="137" y="412"/>
                  </a:lnTo>
                  <a:lnTo>
                    <a:pt x="69" y="0"/>
                  </a:lnTo>
                  <a:lnTo>
                    <a:pt x="0" y="412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Freeform 62">
              <a:extLst>
                <a:ext uri="{FF2B5EF4-FFF2-40B4-BE49-F238E27FC236}">
                  <a16:creationId xmlns:a16="http://schemas.microsoft.com/office/drawing/2014/main" id="{944CA8E0-8E56-3954-BCF9-3A98DA4AE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1059"/>
              <a:ext cx="2" cy="76"/>
            </a:xfrm>
            <a:custGeom>
              <a:avLst/>
              <a:gdLst>
                <a:gd name="T0" fmla="*/ 0 w 1"/>
                <a:gd name="T1" fmla="*/ 0 h 413"/>
                <a:gd name="T2" fmla="*/ 0 w 1"/>
                <a:gd name="T3" fmla="*/ 76 h 413"/>
                <a:gd name="T4" fmla="*/ 2 w 1"/>
                <a:gd name="T5" fmla="*/ 76 h 4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13">
                  <a:moveTo>
                    <a:pt x="0" y="0"/>
                  </a:moveTo>
                  <a:lnTo>
                    <a:pt x="0" y="413"/>
                  </a:lnTo>
                  <a:lnTo>
                    <a:pt x="1" y="413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2" name="Freeform 63">
              <a:extLst>
                <a:ext uri="{FF2B5EF4-FFF2-40B4-BE49-F238E27FC236}">
                  <a16:creationId xmlns:a16="http://schemas.microsoft.com/office/drawing/2014/main" id="{ECF4E075-0A8A-6D1B-A092-BCE20373C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902"/>
              <a:ext cx="2" cy="84"/>
            </a:xfrm>
            <a:custGeom>
              <a:avLst/>
              <a:gdLst>
                <a:gd name="T0" fmla="*/ 0 w 1"/>
                <a:gd name="T1" fmla="*/ 84 h 461"/>
                <a:gd name="T2" fmla="*/ 0 w 1"/>
                <a:gd name="T3" fmla="*/ 0 h 461"/>
                <a:gd name="T4" fmla="*/ 2 w 1"/>
                <a:gd name="T5" fmla="*/ 0 h 4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61">
                  <a:moveTo>
                    <a:pt x="0" y="461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3" name="Freeform 64">
              <a:extLst>
                <a:ext uri="{FF2B5EF4-FFF2-40B4-BE49-F238E27FC236}">
                  <a16:creationId xmlns:a16="http://schemas.microsoft.com/office/drawing/2014/main" id="{A3BE1F16-5ADE-B82E-4D40-2619DAC69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739"/>
              <a:ext cx="75" cy="1"/>
            </a:xfrm>
            <a:custGeom>
              <a:avLst/>
              <a:gdLst>
                <a:gd name="T0" fmla="*/ 75 w 411"/>
                <a:gd name="T1" fmla="*/ 0 h 1"/>
                <a:gd name="T2" fmla="*/ 0 w 411"/>
                <a:gd name="T3" fmla="*/ 0 h 1"/>
                <a:gd name="T4" fmla="*/ 0 w 41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1" h="1">
                  <a:moveTo>
                    <a:pt x="411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4" name="Freeform 65">
              <a:extLst>
                <a:ext uri="{FF2B5EF4-FFF2-40B4-BE49-F238E27FC236}">
                  <a16:creationId xmlns:a16="http://schemas.microsoft.com/office/drawing/2014/main" id="{0DE29724-AE04-46EB-2A5B-BBD9C0C5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739"/>
              <a:ext cx="120" cy="1"/>
            </a:xfrm>
            <a:custGeom>
              <a:avLst/>
              <a:gdLst>
                <a:gd name="T0" fmla="*/ 0 w 660"/>
                <a:gd name="T1" fmla="*/ 0 h 1"/>
                <a:gd name="T2" fmla="*/ 120 w 660"/>
                <a:gd name="T3" fmla="*/ 0 h 1"/>
                <a:gd name="T4" fmla="*/ 120 w 660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0" h="1">
                  <a:moveTo>
                    <a:pt x="0" y="0"/>
                  </a:moveTo>
                  <a:lnTo>
                    <a:pt x="659" y="0"/>
                  </a:lnTo>
                  <a:lnTo>
                    <a:pt x="66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5" name="Freeform 66">
              <a:extLst>
                <a:ext uri="{FF2B5EF4-FFF2-40B4-BE49-F238E27FC236}">
                  <a16:creationId xmlns:a16="http://schemas.microsoft.com/office/drawing/2014/main" id="{F4523D16-49E8-2305-0F39-70B27BD52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283"/>
              <a:ext cx="255" cy="2"/>
            </a:xfrm>
            <a:custGeom>
              <a:avLst/>
              <a:gdLst>
                <a:gd name="T0" fmla="*/ 0 w 1413"/>
                <a:gd name="T1" fmla="*/ 0 h 2"/>
                <a:gd name="T2" fmla="*/ 255 w 1413"/>
                <a:gd name="T3" fmla="*/ 0 h 2"/>
                <a:gd name="T4" fmla="*/ 255 w 141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3" h="2">
                  <a:moveTo>
                    <a:pt x="0" y="0"/>
                  </a:moveTo>
                  <a:lnTo>
                    <a:pt x="1412" y="0"/>
                  </a:lnTo>
                  <a:lnTo>
                    <a:pt x="1413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6" name="Freeform 67">
              <a:extLst>
                <a:ext uri="{FF2B5EF4-FFF2-40B4-BE49-F238E27FC236}">
                  <a16:creationId xmlns:a16="http://schemas.microsoft.com/office/drawing/2014/main" id="{6B9303BF-AE90-C3C3-CCAC-5635773E9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283"/>
              <a:ext cx="58" cy="2"/>
            </a:xfrm>
            <a:custGeom>
              <a:avLst/>
              <a:gdLst>
                <a:gd name="T0" fmla="*/ 0 w 315"/>
                <a:gd name="T1" fmla="*/ 0 h 2"/>
                <a:gd name="T2" fmla="*/ 58 w 315"/>
                <a:gd name="T3" fmla="*/ 0 h 2"/>
                <a:gd name="T4" fmla="*/ 58 w 315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5" h="2">
                  <a:moveTo>
                    <a:pt x="0" y="0"/>
                  </a:moveTo>
                  <a:lnTo>
                    <a:pt x="314" y="0"/>
                  </a:lnTo>
                  <a:lnTo>
                    <a:pt x="315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7" name="Freeform 68">
              <a:extLst>
                <a:ext uri="{FF2B5EF4-FFF2-40B4-BE49-F238E27FC236}">
                  <a16:creationId xmlns:a16="http://schemas.microsoft.com/office/drawing/2014/main" id="{2C051F1C-1E0E-A1D9-7CF8-E9D1FDACE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283"/>
              <a:ext cx="256" cy="2"/>
            </a:xfrm>
            <a:custGeom>
              <a:avLst/>
              <a:gdLst>
                <a:gd name="T0" fmla="*/ 0 w 1413"/>
                <a:gd name="T1" fmla="*/ 0 h 2"/>
                <a:gd name="T2" fmla="*/ 256 w 1413"/>
                <a:gd name="T3" fmla="*/ 0 h 2"/>
                <a:gd name="T4" fmla="*/ 256 w 141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3" h="2">
                  <a:moveTo>
                    <a:pt x="0" y="0"/>
                  </a:moveTo>
                  <a:lnTo>
                    <a:pt x="1412" y="0"/>
                  </a:lnTo>
                  <a:lnTo>
                    <a:pt x="1413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213EAB82-34FC-2A35-DBFA-A3239F861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340"/>
              <a:ext cx="1" cy="284"/>
            </a:xfrm>
            <a:custGeom>
              <a:avLst/>
              <a:gdLst>
                <a:gd name="T0" fmla="*/ 0 w 1"/>
                <a:gd name="T1" fmla="*/ 284 h 1578"/>
                <a:gd name="T2" fmla="*/ 0 w 1"/>
                <a:gd name="T3" fmla="*/ 0 h 1578"/>
                <a:gd name="T4" fmla="*/ 1 w 1"/>
                <a:gd name="T5" fmla="*/ 0 h 15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578">
                  <a:moveTo>
                    <a:pt x="0" y="1578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Freeform 70">
              <a:extLst>
                <a:ext uri="{FF2B5EF4-FFF2-40B4-BE49-F238E27FC236}">
                  <a16:creationId xmlns:a16="http://schemas.microsoft.com/office/drawing/2014/main" id="{2535FC9F-562A-40D5-ADF4-DE52C9FC3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226"/>
              <a:ext cx="1" cy="57"/>
            </a:xfrm>
            <a:custGeom>
              <a:avLst/>
              <a:gdLst>
                <a:gd name="T0" fmla="*/ 0 w 1"/>
                <a:gd name="T1" fmla="*/ 57 h 314"/>
                <a:gd name="T2" fmla="*/ 0 w 1"/>
                <a:gd name="T3" fmla="*/ 0 h 314"/>
                <a:gd name="T4" fmla="*/ 1 w 1"/>
                <a:gd name="T5" fmla="*/ 0 h 3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14">
                  <a:moveTo>
                    <a:pt x="0" y="314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0" name="Freeform 71">
              <a:extLst>
                <a:ext uri="{FF2B5EF4-FFF2-40B4-BE49-F238E27FC236}">
                  <a16:creationId xmlns:a16="http://schemas.microsoft.com/office/drawing/2014/main" id="{1B743798-76AB-772A-74E2-3E58EBA3D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885"/>
              <a:ext cx="1" cy="284"/>
            </a:xfrm>
            <a:custGeom>
              <a:avLst/>
              <a:gdLst>
                <a:gd name="T0" fmla="*/ 0 w 1"/>
                <a:gd name="T1" fmla="*/ 284 h 1578"/>
                <a:gd name="T2" fmla="*/ 0 w 1"/>
                <a:gd name="T3" fmla="*/ 0 h 1578"/>
                <a:gd name="T4" fmla="*/ 1 w 1"/>
                <a:gd name="T5" fmla="*/ 0 h 15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578">
                  <a:moveTo>
                    <a:pt x="0" y="1578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33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Freeform 72">
              <a:extLst>
                <a:ext uri="{FF2B5EF4-FFF2-40B4-BE49-F238E27FC236}">
                  <a16:creationId xmlns:a16="http://schemas.microsoft.com/office/drawing/2014/main" id="{B47614C0-0D8E-0798-45BA-156CB43FA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44"/>
              <a:ext cx="350" cy="350"/>
            </a:xfrm>
            <a:custGeom>
              <a:avLst/>
              <a:gdLst>
                <a:gd name="T0" fmla="*/ 0 w 1935"/>
                <a:gd name="T1" fmla="*/ 350 h 1935"/>
                <a:gd name="T2" fmla="*/ 350 w 1935"/>
                <a:gd name="T3" fmla="*/ 0 h 1935"/>
                <a:gd name="T4" fmla="*/ 350 w 1935"/>
                <a:gd name="T5" fmla="*/ 0 h 19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5" h="1935">
                  <a:moveTo>
                    <a:pt x="0" y="1935"/>
                  </a:moveTo>
                  <a:lnTo>
                    <a:pt x="1934" y="0"/>
                  </a:lnTo>
                  <a:lnTo>
                    <a:pt x="1935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2" name="Freeform 73">
              <a:extLst>
                <a:ext uri="{FF2B5EF4-FFF2-40B4-BE49-F238E27FC236}">
                  <a16:creationId xmlns:a16="http://schemas.microsoft.com/office/drawing/2014/main" id="{7A8251E9-256E-036F-8021-C964A978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161"/>
              <a:ext cx="174" cy="173"/>
            </a:xfrm>
            <a:custGeom>
              <a:avLst/>
              <a:gdLst>
                <a:gd name="T0" fmla="*/ 0 w 962"/>
                <a:gd name="T1" fmla="*/ 173 h 962"/>
                <a:gd name="T2" fmla="*/ 174 w 962"/>
                <a:gd name="T3" fmla="*/ 0 h 962"/>
                <a:gd name="T4" fmla="*/ 174 w 962"/>
                <a:gd name="T5" fmla="*/ 0 h 9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2" h="962">
                  <a:moveTo>
                    <a:pt x="0" y="962"/>
                  </a:moveTo>
                  <a:lnTo>
                    <a:pt x="961" y="0"/>
                  </a:lnTo>
                  <a:lnTo>
                    <a:pt x="962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Freeform 74">
              <a:extLst>
                <a:ext uri="{FF2B5EF4-FFF2-40B4-BE49-F238E27FC236}">
                  <a16:creationId xmlns:a16="http://schemas.microsoft.com/office/drawing/2014/main" id="{E8A075BD-1053-A6EF-5570-170DFC509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838"/>
              <a:ext cx="65" cy="64"/>
            </a:xfrm>
            <a:custGeom>
              <a:avLst/>
              <a:gdLst>
                <a:gd name="T0" fmla="*/ 0 w 354"/>
                <a:gd name="T1" fmla="*/ 64 h 353"/>
                <a:gd name="T2" fmla="*/ 65 w 354"/>
                <a:gd name="T3" fmla="*/ 0 h 353"/>
                <a:gd name="T4" fmla="*/ 65 w 354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4" h="353">
                  <a:moveTo>
                    <a:pt x="0" y="353"/>
                  </a:moveTo>
                  <a:lnTo>
                    <a:pt x="353" y="0"/>
                  </a:lnTo>
                  <a:lnTo>
                    <a:pt x="354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4" name="Freeform 75">
              <a:extLst>
                <a:ext uri="{FF2B5EF4-FFF2-40B4-BE49-F238E27FC236}">
                  <a16:creationId xmlns:a16="http://schemas.microsoft.com/office/drawing/2014/main" id="{E35C5629-B8DC-769E-9CD9-368348BC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948"/>
              <a:ext cx="65" cy="64"/>
            </a:xfrm>
            <a:custGeom>
              <a:avLst/>
              <a:gdLst>
                <a:gd name="T0" fmla="*/ 0 w 353"/>
                <a:gd name="T1" fmla="*/ 64 h 352"/>
                <a:gd name="T2" fmla="*/ 65 w 353"/>
                <a:gd name="T3" fmla="*/ 0 h 352"/>
                <a:gd name="T4" fmla="*/ 65 w 353"/>
                <a:gd name="T5" fmla="*/ 0 h 3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3" h="352">
                  <a:moveTo>
                    <a:pt x="0" y="352"/>
                  </a:moveTo>
                  <a:lnTo>
                    <a:pt x="352" y="0"/>
                  </a:lnTo>
                  <a:lnTo>
                    <a:pt x="353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Freeform 76">
              <a:extLst>
                <a:ext uri="{FF2B5EF4-FFF2-40B4-BE49-F238E27FC236}">
                  <a16:creationId xmlns:a16="http://schemas.microsoft.com/office/drawing/2014/main" id="{C60A90BC-2968-541C-BCD4-245B874BE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1318"/>
              <a:ext cx="123" cy="123"/>
            </a:xfrm>
            <a:custGeom>
              <a:avLst/>
              <a:gdLst>
                <a:gd name="T0" fmla="*/ 0 w 682"/>
                <a:gd name="T1" fmla="*/ 123 h 682"/>
                <a:gd name="T2" fmla="*/ 123 w 682"/>
                <a:gd name="T3" fmla="*/ 0 h 682"/>
                <a:gd name="T4" fmla="*/ 123 w 682"/>
                <a:gd name="T5" fmla="*/ 0 h 6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2" h="682">
                  <a:moveTo>
                    <a:pt x="0" y="682"/>
                  </a:moveTo>
                  <a:lnTo>
                    <a:pt x="681" y="0"/>
                  </a:lnTo>
                  <a:lnTo>
                    <a:pt x="682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Freeform 77">
              <a:extLst>
                <a:ext uri="{FF2B5EF4-FFF2-40B4-BE49-F238E27FC236}">
                  <a16:creationId xmlns:a16="http://schemas.microsoft.com/office/drawing/2014/main" id="{93B8140E-E48A-79EF-BB95-27EB36B54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864"/>
              <a:ext cx="98" cy="99"/>
            </a:xfrm>
            <a:custGeom>
              <a:avLst/>
              <a:gdLst>
                <a:gd name="T0" fmla="*/ 0 w 547"/>
                <a:gd name="T1" fmla="*/ 99 h 547"/>
                <a:gd name="T2" fmla="*/ 98 w 547"/>
                <a:gd name="T3" fmla="*/ 0 h 547"/>
                <a:gd name="T4" fmla="*/ 98 w 547"/>
                <a:gd name="T5" fmla="*/ 0 h 5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7" h="547">
                  <a:moveTo>
                    <a:pt x="0" y="547"/>
                  </a:moveTo>
                  <a:lnTo>
                    <a:pt x="546" y="0"/>
                  </a:lnTo>
                  <a:lnTo>
                    <a:pt x="54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Freeform 78">
              <a:extLst>
                <a:ext uri="{FF2B5EF4-FFF2-40B4-BE49-F238E27FC236}">
                  <a16:creationId xmlns:a16="http://schemas.microsoft.com/office/drawing/2014/main" id="{F3363818-8164-777A-5EF1-A3A2964E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421"/>
              <a:ext cx="110" cy="110"/>
            </a:xfrm>
            <a:custGeom>
              <a:avLst/>
              <a:gdLst>
                <a:gd name="T0" fmla="*/ 0 w 607"/>
                <a:gd name="T1" fmla="*/ 110 h 606"/>
                <a:gd name="T2" fmla="*/ 110 w 607"/>
                <a:gd name="T3" fmla="*/ 0 h 606"/>
                <a:gd name="T4" fmla="*/ 110 w 607"/>
                <a:gd name="T5" fmla="*/ 0 h 6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7" h="606">
                  <a:moveTo>
                    <a:pt x="0" y="606"/>
                  </a:moveTo>
                  <a:lnTo>
                    <a:pt x="606" y="0"/>
                  </a:lnTo>
                  <a:lnTo>
                    <a:pt x="60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Freeform 79">
              <a:extLst>
                <a:ext uri="{FF2B5EF4-FFF2-40B4-BE49-F238E27FC236}">
                  <a16:creationId xmlns:a16="http://schemas.microsoft.com/office/drawing/2014/main" id="{A6A6B945-D741-5D89-AEF1-6F3A988EE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909"/>
              <a:ext cx="110" cy="110"/>
            </a:xfrm>
            <a:custGeom>
              <a:avLst/>
              <a:gdLst>
                <a:gd name="T0" fmla="*/ 0 w 606"/>
                <a:gd name="T1" fmla="*/ 110 h 605"/>
                <a:gd name="T2" fmla="*/ 110 w 606"/>
                <a:gd name="T3" fmla="*/ 0 h 605"/>
                <a:gd name="T4" fmla="*/ 110 w 606"/>
                <a:gd name="T5" fmla="*/ 0 h 6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6" h="605">
                  <a:moveTo>
                    <a:pt x="0" y="605"/>
                  </a:moveTo>
                  <a:lnTo>
                    <a:pt x="605" y="0"/>
                  </a:lnTo>
                  <a:lnTo>
                    <a:pt x="606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Freeform 80">
              <a:extLst>
                <a:ext uri="{FF2B5EF4-FFF2-40B4-BE49-F238E27FC236}">
                  <a16:creationId xmlns:a16="http://schemas.microsoft.com/office/drawing/2014/main" id="{C8A3251E-D155-3E75-7B4D-F422F896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497"/>
              <a:ext cx="107" cy="106"/>
            </a:xfrm>
            <a:custGeom>
              <a:avLst/>
              <a:gdLst>
                <a:gd name="T0" fmla="*/ 0 w 589"/>
                <a:gd name="T1" fmla="*/ 106 h 588"/>
                <a:gd name="T2" fmla="*/ 107 w 589"/>
                <a:gd name="T3" fmla="*/ 0 h 588"/>
                <a:gd name="T4" fmla="*/ 107 w 589"/>
                <a:gd name="T5" fmla="*/ 0 h 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9" h="588">
                  <a:moveTo>
                    <a:pt x="0" y="588"/>
                  </a:moveTo>
                  <a:lnTo>
                    <a:pt x="588" y="0"/>
                  </a:lnTo>
                  <a:lnTo>
                    <a:pt x="589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Freeform 81">
              <a:extLst>
                <a:ext uri="{FF2B5EF4-FFF2-40B4-BE49-F238E27FC236}">
                  <a16:creationId xmlns:a16="http://schemas.microsoft.com/office/drawing/2014/main" id="{D3E727DB-740D-CEF9-B582-72F3924A6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970"/>
              <a:ext cx="107" cy="107"/>
            </a:xfrm>
            <a:custGeom>
              <a:avLst/>
              <a:gdLst>
                <a:gd name="T0" fmla="*/ 0 w 587"/>
                <a:gd name="T1" fmla="*/ 107 h 587"/>
                <a:gd name="T2" fmla="*/ 107 w 587"/>
                <a:gd name="T3" fmla="*/ 0 h 587"/>
                <a:gd name="T4" fmla="*/ 107 w 587"/>
                <a:gd name="T5" fmla="*/ 0 h 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7" h="587">
                  <a:moveTo>
                    <a:pt x="0" y="587"/>
                  </a:moveTo>
                  <a:lnTo>
                    <a:pt x="586" y="0"/>
                  </a:lnTo>
                  <a:lnTo>
                    <a:pt x="587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Freeform 82">
              <a:extLst>
                <a:ext uri="{FF2B5EF4-FFF2-40B4-BE49-F238E27FC236}">
                  <a16:creationId xmlns:a16="http://schemas.microsoft.com/office/drawing/2014/main" id="{C330AAC6-79BF-7F76-C7DD-87DA36BF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552"/>
              <a:ext cx="110" cy="110"/>
            </a:xfrm>
            <a:custGeom>
              <a:avLst/>
              <a:gdLst>
                <a:gd name="T0" fmla="*/ 0 w 611"/>
                <a:gd name="T1" fmla="*/ 110 h 610"/>
                <a:gd name="T2" fmla="*/ 110 w 611"/>
                <a:gd name="T3" fmla="*/ 0 h 610"/>
                <a:gd name="T4" fmla="*/ 110 w 611"/>
                <a:gd name="T5" fmla="*/ 0 h 6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1" h="610">
                  <a:moveTo>
                    <a:pt x="0" y="610"/>
                  </a:moveTo>
                  <a:lnTo>
                    <a:pt x="610" y="0"/>
                  </a:lnTo>
                  <a:lnTo>
                    <a:pt x="611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Freeform 83">
              <a:extLst>
                <a:ext uri="{FF2B5EF4-FFF2-40B4-BE49-F238E27FC236}">
                  <a16:creationId xmlns:a16="http://schemas.microsoft.com/office/drawing/2014/main" id="{D413E854-F183-A8C6-6201-D0E4A14A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045"/>
              <a:ext cx="111" cy="110"/>
            </a:xfrm>
            <a:custGeom>
              <a:avLst/>
              <a:gdLst>
                <a:gd name="T0" fmla="*/ 0 w 612"/>
                <a:gd name="T1" fmla="*/ 110 h 610"/>
                <a:gd name="T2" fmla="*/ 111 w 612"/>
                <a:gd name="T3" fmla="*/ 0 h 610"/>
                <a:gd name="T4" fmla="*/ 111 w 612"/>
                <a:gd name="T5" fmla="*/ 0 h 6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2" h="610">
                  <a:moveTo>
                    <a:pt x="0" y="610"/>
                  </a:moveTo>
                  <a:lnTo>
                    <a:pt x="611" y="0"/>
                  </a:lnTo>
                  <a:lnTo>
                    <a:pt x="612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3" name="Freeform 84">
              <a:extLst>
                <a:ext uri="{FF2B5EF4-FFF2-40B4-BE49-F238E27FC236}">
                  <a16:creationId xmlns:a16="http://schemas.microsoft.com/office/drawing/2014/main" id="{759DF15D-0A4E-1725-6419-6B919FD9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580"/>
              <a:ext cx="126" cy="125"/>
            </a:xfrm>
            <a:custGeom>
              <a:avLst/>
              <a:gdLst>
                <a:gd name="T0" fmla="*/ 0 w 696"/>
                <a:gd name="T1" fmla="*/ 125 h 695"/>
                <a:gd name="T2" fmla="*/ 126 w 696"/>
                <a:gd name="T3" fmla="*/ 0 h 695"/>
                <a:gd name="T4" fmla="*/ 126 w 696"/>
                <a:gd name="T5" fmla="*/ 0 h 6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6" h="695">
                  <a:moveTo>
                    <a:pt x="0" y="695"/>
                  </a:moveTo>
                  <a:lnTo>
                    <a:pt x="695" y="0"/>
                  </a:lnTo>
                  <a:lnTo>
                    <a:pt x="696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4" name="Freeform 85">
              <a:extLst>
                <a:ext uri="{FF2B5EF4-FFF2-40B4-BE49-F238E27FC236}">
                  <a16:creationId xmlns:a16="http://schemas.microsoft.com/office/drawing/2014/main" id="{010818AB-F802-8952-26AC-915692C3B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135"/>
              <a:ext cx="125" cy="125"/>
            </a:xfrm>
            <a:custGeom>
              <a:avLst/>
              <a:gdLst>
                <a:gd name="T0" fmla="*/ 0 w 696"/>
                <a:gd name="T1" fmla="*/ 125 h 696"/>
                <a:gd name="T2" fmla="*/ 125 w 696"/>
                <a:gd name="T3" fmla="*/ 0 h 696"/>
                <a:gd name="T4" fmla="*/ 125 w 696"/>
                <a:gd name="T5" fmla="*/ 0 h 6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6" h="696">
                  <a:moveTo>
                    <a:pt x="0" y="696"/>
                  </a:moveTo>
                  <a:lnTo>
                    <a:pt x="695" y="0"/>
                  </a:lnTo>
                  <a:lnTo>
                    <a:pt x="696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5" name="Freeform 86">
              <a:extLst>
                <a:ext uri="{FF2B5EF4-FFF2-40B4-BE49-F238E27FC236}">
                  <a16:creationId xmlns:a16="http://schemas.microsoft.com/office/drawing/2014/main" id="{14D4BFD1-6B55-CF4B-F32F-CFBD28A51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539"/>
              <a:ext cx="191" cy="191"/>
            </a:xfrm>
            <a:custGeom>
              <a:avLst/>
              <a:gdLst>
                <a:gd name="T0" fmla="*/ 0 w 1051"/>
                <a:gd name="T1" fmla="*/ 191 h 1052"/>
                <a:gd name="T2" fmla="*/ 191 w 1051"/>
                <a:gd name="T3" fmla="*/ 0 h 1052"/>
                <a:gd name="T4" fmla="*/ 191 w 1051"/>
                <a:gd name="T5" fmla="*/ 0 h 10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1" h="1052">
                  <a:moveTo>
                    <a:pt x="0" y="1052"/>
                  </a:moveTo>
                  <a:lnTo>
                    <a:pt x="1050" y="0"/>
                  </a:lnTo>
                  <a:lnTo>
                    <a:pt x="1051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6" name="Freeform 87">
              <a:extLst>
                <a:ext uri="{FF2B5EF4-FFF2-40B4-BE49-F238E27FC236}">
                  <a16:creationId xmlns:a16="http://schemas.microsoft.com/office/drawing/2014/main" id="{56EC3927-02BC-B99B-007D-526038E3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270"/>
              <a:ext cx="163" cy="165"/>
            </a:xfrm>
            <a:custGeom>
              <a:avLst/>
              <a:gdLst>
                <a:gd name="T0" fmla="*/ 0 w 908"/>
                <a:gd name="T1" fmla="*/ 165 h 909"/>
                <a:gd name="T2" fmla="*/ 163 w 908"/>
                <a:gd name="T3" fmla="*/ 0 h 909"/>
                <a:gd name="T4" fmla="*/ 163 w 908"/>
                <a:gd name="T5" fmla="*/ 0 h 9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8" h="909">
                  <a:moveTo>
                    <a:pt x="0" y="909"/>
                  </a:moveTo>
                  <a:lnTo>
                    <a:pt x="907" y="0"/>
                  </a:lnTo>
                  <a:lnTo>
                    <a:pt x="908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7" name="Freeform 88">
              <a:extLst>
                <a:ext uri="{FF2B5EF4-FFF2-40B4-BE49-F238E27FC236}">
                  <a16:creationId xmlns:a16="http://schemas.microsoft.com/office/drawing/2014/main" id="{1A2D542B-C0CD-B5EF-0A9C-47673354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405"/>
              <a:ext cx="313" cy="313"/>
            </a:xfrm>
            <a:custGeom>
              <a:avLst/>
              <a:gdLst>
                <a:gd name="T0" fmla="*/ 0 w 1734"/>
                <a:gd name="T1" fmla="*/ 313 h 1735"/>
                <a:gd name="T2" fmla="*/ 313 w 1734"/>
                <a:gd name="T3" fmla="*/ 0 h 1735"/>
                <a:gd name="T4" fmla="*/ 313 w 1734"/>
                <a:gd name="T5" fmla="*/ 0 h 17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4" h="1735">
                  <a:moveTo>
                    <a:pt x="0" y="1735"/>
                  </a:moveTo>
                  <a:lnTo>
                    <a:pt x="1733" y="0"/>
                  </a:lnTo>
                  <a:lnTo>
                    <a:pt x="1734" y="0"/>
                  </a:lnTo>
                </a:path>
              </a:pathLst>
            </a:custGeom>
            <a:noFill/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Freeform 89">
              <a:extLst>
                <a:ext uri="{FF2B5EF4-FFF2-40B4-BE49-F238E27FC236}">
                  <a16:creationId xmlns:a16="http://schemas.microsoft.com/office/drawing/2014/main" id="{2D133F03-B067-21D0-CFC1-73B8BF7F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353"/>
              <a:ext cx="219" cy="220"/>
            </a:xfrm>
            <a:custGeom>
              <a:avLst/>
              <a:gdLst>
                <a:gd name="T0" fmla="*/ 219 w 1217"/>
                <a:gd name="T1" fmla="*/ 220 h 1219"/>
                <a:gd name="T2" fmla="*/ 0 w 1217"/>
                <a:gd name="T3" fmla="*/ 0 h 1219"/>
                <a:gd name="T4" fmla="*/ 0 w 1217"/>
                <a:gd name="T5" fmla="*/ 0 h 1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7" h="1219">
                  <a:moveTo>
                    <a:pt x="1217" y="1219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9" name="Freeform 90">
              <a:extLst>
                <a:ext uri="{FF2B5EF4-FFF2-40B4-BE49-F238E27FC236}">
                  <a16:creationId xmlns:a16="http://schemas.microsoft.com/office/drawing/2014/main" id="{12403BDB-EA77-A27E-3D54-570E63779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509"/>
              <a:ext cx="66" cy="65"/>
            </a:xfrm>
            <a:custGeom>
              <a:avLst/>
              <a:gdLst>
                <a:gd name="T0" fmla="*/ 66 w 361"/>
                <a:gd name="T1" fmla="*/ 65 h 361"/>
                <a:gd name="T2" fmla="*/ 0 w 361"/>
                <a:gd name="T3" fmla="*/ 0 h 361"/>
                <a:gd name="T4" fmla="*/ 0 w 361"/>
                <a:gd name="T5" fmla="*/ 0 h 3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1" h="361">
                  <a:moveTo>
                    <a:pt x="361" y="361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Freeform 91">
              <a:extLst>
                <a:ext uri="{FF2B5EF4-FFF2-40B4-BE49-F238E27FC236}">
                  <a16:creationId xmlns:a16="http://schemas.microsoft.com/office/drawing/2014/main" id="{E47EB458-1D3F-459D-9CF1-AE0DB3C98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1218"/>
              <a:ext cx="65" cy="65"/>
            </a:xfrm>
            <a:custGeom>
              <a:avLst/>
              <a:gdLst>
                <a:gd name="T0" fmla="*/ 65 w 360"/>
                <a:gd name="T1" fmla="*/ 65 h 361"/>
                <a:gd name="T2" fmla="*/ 0 w 360"/>
                <a:gd name="T3" fmla="*/ 0 h 361"/>
                <a:gd name="T4" fmla="*/ 0 w 360"/>
                <a:gd name="T5" fmla="*/ 0 h 3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61">
                  <a:moveTo>
                    <a:pt x="360" y="361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1" name="Freeform 92">
              <a:extLst>
                <a:ext uri="{FF2B5EF4-FFF2-40B4-BE49-F238E27FC236}">
                  <a16:creationId xmlns:a16="http://schemas.microsoft.com/office/drawing/2014/main" id="{A7BEB6EC-32A8-83F3-5E54-6EE4380F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1283"/>
              <a:ext cx="224" cy="226"/>
            </a:xfrm>
            <a:custGeom>
              <a:avLst/>
              <a:gdLst>
                <a:gd name="T0" fmla="*/ 224 w 1246"/>
                <a:gd name="T1" fmla="*/ 226 h 1247"/>
                <a:gd name="T2" fmla="*/ 0 w 1246"/>
                <a:gd name="T3" fmla="*/ 0 h 1247"/>
                <a:gd name="T4" fmla="*/ 0 w 1246"/>
                <a:gd name="T5" fmla="*/ 0 h 1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6" h="1247">
                  <a:moveTo>
                    <a:pt x="1246" y="124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2" name="Freeform 93">
              <a:extLst>
                <a:ext uri="{FF2B5EF4-FFF2-40B4-BE49-F238E27FC236}">
                  <a16:creationId xmlns:a16="http://schemas.microsoft.com/office/drawing/2014/main" id="{1520D722-696D-E251-D81E-103E3BEF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375"/>
              <a:ext cx="160" cy="160"/>
            </a:xfrm>
            <a:custGeom>
              <a:avLst/>
              <a:gdLst>
                <a:gd name="T0" fmla="*/ 160 w 883"/>
                <a:gd name="T1" fmla="*/ 160 h 884"/>
                <a:gd name="T2" fmla="*/ 0 w 883"/>
                <a:gd name="T3" fmla="*/ 0 h 884"/>
                <a:gd name="T4" fmla="*/ 0 w 883"/>
                <a:gd name="T5" fmla="*/ 0 h 8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3" h="884">
                  <a:moveTo>
                    <a:pt x="883" y="884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3" name="Freeform 94">
              <a:extLst>
                <a:ext uri="{FF2B5EF4-FFF2-40B4-BE49-F238E27FC236}">
                  <a16:creationId xmlns:a16="http://schemas.microsoft.com/office/drawing/2014/main" id="{6C31DB42-EFB0-8FCD-F558-C26D26627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123"/>
              <a:ext cx="159" cy="160"/>
            </a:xfrm>
            <a:custGeom>
              <a:avLst/>
              <a:gdLst>
                <a:gd name="T0" fmla="*/ 159 w 884"/>
                <a:gd name="T1" fmla="*/ 160 h 884"/>
                <a:gd name="T2" fmla="*/ 0 w 884"/>
                <a:gd name="T3" fmla="*/ 0 h 884"/>
                <a:gd name="T4" fmla="*/ 0 w 884"/>
                <a:gd name="T5" fmla="*/ 0 h 8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4" h="884">
                  <a:moveTo>
                    <a:pt x="884" y="884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20102B9F-E18D-930C-3ABD-02127AFE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283"/>
              <a:ext cx="91" cy="92"/>
            </a:xfrm>
            <a:custGeom>
              <a:avLst/>
              <a:gdLst>
                <a:gd name="T0" fmla="*/ 91 w 506"/>
                <a:gd name="T1" fmla="*/ 92 h 507"/>
                <a:gd name="T2" fmla="*/ 0 w 506"/>
                <a:gd name="T3" fmla="*/ 0 h 507"/>
                <a:gd name="T4" fmla="*/ 0 w 506"/>
                <a:gd name="T5" fmla="*/ 0 h 5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507">
                  <a:moveTo>
                    <a:pt x="506" y="50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BE234A3A-7CF4-F0C1-E324-517191731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283"/>
              <a:ext cx="188" cy="188"/>
            </a:xfrm>
            <a:custGeom>
              <a:avLst/>
              <a:gdLst>
                <a:gd name="T0" fmla="*/ 188 w 1042"/>
                <a:gd name="T1" fmla="*/ 188 h 1042"/>
                <a:gd name="T2" fmla="*/ 0 w 1042"/>
                <a:gd name="T3" fmla="*/ 0 h 1042"/>
                <a:gd name="T4" fmla="*/ 0 w 1042"/>
                <a:gd name="T5" fmla="*/ 0 h 10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2" h="1042">
                  <a:moveTo>
                    <a:pt x="1042" y="1042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6" name="Freeform 97">
              <a:extLst>
                <a:ext uri="{FF2B5EF4-FFF2-40B4-BE49-F238E27FC236}">
                  <a16:creationId xmlns:a16="http://schemas.microsoft.com/office/drawing/2014/main" id="{7FBDDF6E-9CBD-909F-E3C8-A8EE398C7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052"/>
              <a:ext cx="188" cy="190"/>
            </a:xfrm>
            <a:custGeom>
              <a:avLst/>
              <a:gdLst>
                <a:gd name="T0" fmla="*/ 188 w 1043"/>
                <a:gd name="T1" fmla="*/ 190 h 1043"/>
                <a:gd name="T2" fmla="*/ 0 w 1043"/>
                <a:gd name="T3" fmla="*/ 0 h 1043"/>
                <a:gd name="T4" fmla="*/ 0 w 1043"/>
                <a:gd name="T5" fmla="*/ 0 h 10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3" h="1043">
                  <a:moveTo>
                    <a:pt x="1043" y="1043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Freeform 98">
              <a:extLst>
                <a:ext uri="{FF2B5EF4-FFF2-40B4-BE49-F238E27FC236}">
                  <a16:creationId xmlns:a16="http://schemas.microsoft.com/office/drawing/2014/main" id="{ED49D342-CEB9-8D0D-9739-6A2F5C2AE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242"/>
              <a:ext cx="43" cy="41"/>
            </a:xfrm>
            <a:custGeom>
              <a:avLst/>
              <a:gdLst>
                <a:gd name="T0" fmla="*/ 43 w 233"/>
                <a:gd name="T1" fmla="*/ 41 h 233"/>
                <a:gd name="T2" fmla="*/ 0 w 233"/>
                <a:gd name="T3" fmla="*/ 0 h 233"/>
                <a:gd name="T4" fmla="*/ 0 w 233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233">
                  <a:moveTo>
                    <a:pt x="233" y="233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808D098D-836B-3C21-1154-5C1DE6B0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283"/>
              <a:ext cx="104" cy="103"/>
            </a:xfrm>
            <a:custGeom>
              <a:avLst/>
              <a:gdLst>
                <a:gd name="T0" fmla="*/ 104 w 572"/>
                <a:gd name="T1" fmla="*/ 103 h 572"/>
                <a:gd name="T2" fmla="*/ 0 w 572"/>
                <a:gd name="T3" fmla="*/ 0 h 572"/>
                <a:gd name="T4" fmla="*/ 0 w 572"/>
                <a:gd name="T5" fmla="*/ 0 h 5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2" h="572">
                  <a:moveTo>
                    <a:pt x="572" y="572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FE9E3CF8-7DFB-51CF-2A43-B066C5AC0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005"/>
              <a:ext cx="44" cy="43"/>
            </a:xfrm>
            <a:custGeom>
              <a:avLst/>
              <a:gdLst>
                <a:gd name="T0" fmla="*/ 44 w 243"/>
                <a:gd name="T1" fmla="*/ 43 h 242"/>
                <a:gd name="T2" fmla="*/ 0 w 243"/>
                <a:gd name="T3" fmla="*/ 0 h 242"/>
                <a:gd name="T4" fmla="*/ 0 w 243"/>
                <a:gd name="T5" fmla="*/ 0 h 2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3" h="242">
                  <a:moveTo>
                    <a:pt x="243" y="242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0" name="Freeform 101">
              <a:extLst>
                <a:ext uri="{FF2B5EF4-FFF2-40B4-BE49-F238E27FC236}">
                  <a16:creationId xmlns:a16="http://schemas.microsoft.com/office/drawing/2014/main" id="{CE7694FC-561F-3051-A483-499D8FB61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135"/>
              <a:ext cx="149" cy="148"/>
            </a:xfrm>
            <a:custGeom>
              <a:avLst/>
              <a:gdLst>
                <a:gd name="T0" fmla="*/ 149 w 824"/>
                <a:gd name="T1" fmla="*/ 148 h 824"/>
                <a:gd name="T2" fmla="*/ 0 w 824"/>
                <a:gd name="T3" fmla="*/ 0 h 824"/>
                <a:gd name="T4" fmla="*/ 0 w 824"/>
                <a:gd name="T5" fmla="*/ 0 h 8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4" h="824">
                  <a:moveTo>
                    <a:pt x="824" y="824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1" name="Freeform 102">
              <a:extLst>
                <a:ext uri="{FF2B5EF4-FFF2-40B4-BE49-F238E27FC236}">
                  <a16:creationId xmlns:a16="http://schemas.microsoft.com/office/drawing/2014/main" id="{D7AE1BCD-5699-CC75-7072-C65922C4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033"/>
              <a:ext cx="237" cy="239"/>
            </a:xfrm>
            <a:custGeom>
              <a:avLst/>
              <a:gdLst>
                <a:gd name="T0" fmla="*/ 237 w 1316"/>
                <a:gd name="T1" fmla="*/ 239 h 1317"/>
                <a:gd name="T2" fmla="*/ 0 w 1316"/>
                <a:gd name="T3" fmla="*/ 0 h 1317"/>
                <a:gd name="T4" fmla="*/ 0 w 1316"/>
                <a:gd name="T5" fmla="*/ 0 h 13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6" h="1317">
                  <a:moveTo>
                    <a:pt x="1316" y="131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2" name="Freeform 103">
              <a:extLst>
                <a:ext uri="{FF2B5EF4-FFF2-40B4-BE49-F238E27FC236}">
                  <a16:creationId xmlns:a16="http://schemas.microsoft.com/office/drawing/2014/main" id="{063464AF-738A-14B4-38D4-4E33122D5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581"/>
              <a:ext cx="569" cy="2"/>
            </a:xfrm>
            <a:custGeom>
              <a:avLst/>
              <a:gdLst>
                <a:gd name="T0" fmla="*/ 0 w 3149"/>
                <a:gd name="T1" fmla="*/ 0 h 2"/>
                <a:gd name="T2" fmla="*/ 569 w 3149"/>
                <a:gd name="T3" fmla="*/ 0 h 2"/>
                <a:gd name="T4" fmla="*/ 569 w 3149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9" h="2">
                  <a:moveTo>
                    <a:pt x="0" y="0"/>
                  </a:moveTo>
                  <a:lnTo>
                    <a:pt x="3148" y="0"/>
                  </a:lnTo>
                  <a:lnTo>
                    <a:pt x="3149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3" name="Freeform 104">
              <a:extLst>
                <a:ext uri="{FF2B5EF4-FFF2-40B4-BE49-F238E27FC236}">
                  <a16:creationId xmlns:a16="http://schemas.microsoft.com/office/drawing/2014/main" id="{64FE0314-9767-283B-1F46-BF8A9D073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1208"/>
              <a:ext cx="1" cy="298"/>
            </a:xfrm>
            <a:custGeom>
              <a:avLst/>
              <a:gdLst>
                <a:gd name="T0" fmla="*/ 0 w 1"/>
                <a:gd name="T1" fmla="*/ 298 h 1647"/>
                <a:gd name="T2" fmla="*/ 0 w 1"/>
                <a:gd name="T3" fmla="*/ 0 h 1647"/>
                <a:gd name="T4" fmla="*/ 1 w 1"/>
                <a:gd name="T5" fmla="*/ 0 h 16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647">
                  <a:moveTo>
                    <a:pt x="0" y="1647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4" name="Freeform 105">
              <a:extLst>
                <a:ext uri="{FF2B5EF4-FFF2-40B4-BE49-F238E27FC236}">
                  <a16:creationId xmlns:a16="http://schemas.microsoft.com/office/drawing/2014/main" id="{0B2ED74C-0846-C484-BA39-46828035A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1506"/>
              <a:ext cx="25" cy="75"/>
            </a:xfrm>
            <a:custGeom>
              <a:avLst/>
              <a:gdLst>
                <a:gd name="T0" fmla="*/ 0 w 137"/>
                <a:gd name="T1" fmla="*/ 0 h 413"/>
                <a:gd name="T2" fmla="*/ 25 w 137"/>
                <a:gd name="T3" fmla="*/ 0 h 413"/>
                <a:gd name="T4" fmla="*/ 13 w 137"/>
                <a:gd name="T5" fmla="*/ 75 h 413"/>
                <a:gd name="T6" fmla="*/ 0 w 137"/>
                <a:gd name="T7" fmla="*/ 0 h 4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13">
                  <a:moveTo>
                    <a:pt x="0" y="0"/>
                  </a:moveTo>
                  <a:lnTo>
                    <a:pt x="137" y="0"/>
                  </a:lnTo>
                  <a:lnTo>
                    <a:pt x="69" y="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5" name="Freeform 106">
              <a:extLst>
                <a:ext uri="{FF2B5EF4-FFF2-40B4-BE49-F238E27FC236}">
                  <a16:creationId xmlns:a16="http://schemas.microsoft.com/office/drawing/2014/main" id="{39563052-9678-FAE8-A4ED-8C50CA7F0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1506"/>
              <a:ext cx="25" cy="75"/>
            </a:xfrm>
            <a:custGeom>
              <a:avLst/>
              <a:gdLst>
                <a:gd name="T0" fmla="*/ 0 w 137"/>
                <a:gd name="T1" fmla="*/ 0 h 413"/>
                <a:gd name="T2" fmla="*/ 25 w 137"/>
                <a:gd name="T3" fmla="*/ 0 h 413"/>
                <a:gd name="T4" fmla="*/ 13 w 137"/>
                <a:gd name="T5" fmla="*/ 75 h 413"/>
                <a:gd name="T6" fmla="*/ 0 w 137"/>
                <a:gd name="T7" fmla="*/ 0 h 4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413">
                  <a:moveTo>
                    <a:pt x="0" y="0"/>
                  </a:moveTo>
                  <a:lnTo>
                    <a:pt x="137" y="0"/>
                  </a:lnTo>
                  <a:lnTo>
                    <a:pt x="69" y="413"/>
                  </a:lnTo>
                  <a:lnTo>
                    <a:pt x="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6" name="Freeform 107">
              <a:extLst>
                <a:ext uri="{FF2B5EF4-FFF2-40B4-BE49-F238E27FC236}">
                  <a16:creationId xmlns:a16="http://schemas.microsoft.com/office/drawing/2014/main" id="{9E07BE46-DBC4-9B01-A5FC-14F55591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986"/>
              <a:ext cx="482" cy="1"/>
            </a:xfrm>
            <a:custGeom>
              <a:avLst/>
              <a:gdLst>
                <a:gd name="T0" fmla="*/ 482 w 2671"/>
                <a:gd name="T1" fmla="*/ 0 h 1"/>
                <a:gd name="T2" fmla="*/ 0 w 2671"/>
                <a:gd name="T3" fmla="*/ 0 h 1"/>
                <a:gd name="T4" fmla="*/ 0 w 26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1" h="1">
                  <a:moveTo>
                    <a:pt x="2671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7" name="Freeform 108">
              <a:extLst>
                <a:ext uri="{FF2B5EF4-FFF2-40B4-BE49-F238E27FC236}">
                  <a16:creationId xmlns:a16="http://schemas.microsoft.com/office/drawing/2014/main" id="{73ED7575-3475-BF07-F9CD-AD327966B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902"/>
              <a:ext cx="482" cy="1"/>
            </a:xfrm>
            <a:custGeom>
              <a:avLst/>
              <a:gdLst>
                <a:gd name="T0" fmla="*/ 482 w 2671"/>
                <a:gd name="T1" fmla="*/ 0 h 1"/>
                <a:gd name="T2" fmla="*/ 0 w 2671"/>
                <a:gd name="T3" fmla="*/ 0 h 1"/>
                <a:gd name="T4" fmla="*/ 0 w 26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1" h="1">
                  <a:moveTo>
                    <a:pt x="2671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8" name="Freeform 109">
              <a:extLst>
                <a:ext uri="{FF2B5EF4-FFF2-40B4-BE49-F238E27FC236}">
                  <a16:creationId xmlns:a16="http://schemas.microsoft.com/office/drawing/2014/main" id="{CC295642-748F-10D4-3BF2-EF3A72E1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649"/>
              <a:ext cx="2" cy="179"/>
            </a:xfrm>
            <a:custGeom>
              <a:avLst/>
              <a:gdLst>
                <a:gd name="T0" fmla="*/ 0 w 1"/>
                <a:gd name="T1" fmla="*/ 179 h 991"/>
                <a:gd name="T2" fmla="*/ 0 w 1"/>
                <a:gd name="T3" fmla="*/ 0 h 991"/>
                <a:gd name="T4" fmla="*/ 2 w 1"/>
                <a:gd name="T5" fmla="*/ 0 h 9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91">
                  <a:moveTo>
                    <a:pt x="0" y="991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9" name="Freeform 110">
              <a:extLst>
                <a:ext uri="{FF2B5EF4-FFF2-40B4-BE49-F238E27FC236}">
                  <a16:creationId xmlns:a16="http://schemas.microsoft.com/office/drawing/2014/main" id="{19AC9950-4830-474E-BDC9-47EB97F0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986"/>
              <a:ext cx="26" cy="73"/>
            </a:xfrm>
            <a:custGeom>
              <a:avLst/>
              <a:gdLst>
                <a:gd name="T0" fmla="*/ 0 w 138"/>
                <a:gd name="T1" fmla="*/ 73 h 412"/>
                <a:gd name="T2" fmla="*/ 26 w 138"/>
                <a:gd name="T3" fmla="*/ 73 h 412"/>
                <a:gd name="T4" fmla="*/ 13 w 138"/>
                <a:gd name="T5" fmla="*/ 0 h 412"/>
                <a:gd name="T6" fmla="*/ 0 w 138"/>
                <a:gd name="T7" fmla="*/ 73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412"/>
                  </a:moveTo>
                  <a:lnTo>
                    <a:pt x="138" y="412"/>
                  </a:lnTo>
                  <a:lnTo>
                    <a:pt x="69" y="0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0" name="Freeform 111">
              <a:extLst>
                <a:ext uri="{FF2B5EF4-FFF2-40B4-BE49-F238E27FC236}">
                  <a16:creationId xmlns:a16="http://schemas.microsoft.com/office/drawing/2014/main" id="{EB175C2E-C7E7-DC10-0B6D-8596F67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986"/>
              <a:ext cx="26" cy="73"/>
            </a:xfrm>
            <a:custGeom>
              <a:avLst/>
              <a:gdLst>
                <a:gd name="T0" fmla="*/ 0 w 138"/>
                <a:gd name="T1" fmla="*/ 73 h 412"/>
                <a:gd name="T2" fmla="*/ 26 w 138"/>
                <a:gd name="T3" fmla="*/ 73 h 412"/>
                <a:gd name="T4" fmla="*/ 13 w 138"/>
                <a:gd name="T5" fmla="*/ 0 h 412"/>
                <a:gd name="T6" fmla="*/ 0 w 138"/>
                <a:gd name="T7" fmla="*/ 73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412"/>
                  </a:moveTo>
                  <a:lnTo>
                    <a:pt x="138" y="412"/>
                  </a:lnTo>
                  <a:lnTo>
                    <a:pt x="69" y="0"/>
                  </a:lnTo>
                  <a:lnTo>
                    <a:pt x="0" y="412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1" name="Freeform 112">
              <a:extLst>
                <a:ext uri="{FF2B5EF4-FFF2-40B4-BE49-F238E27FC236}">
                  <a16:creationId xmlns:a16="http://schemas.microsoft.com/office/drawing/2014/main" id="{D14D6ABF-3BDC-B4E2-76E3-BC523DFD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828"/>
              <a:ext cx="26" cy="74"/>
            </a:xfrm>
            <a:custGeom>
              <a:avLst/>
              <a:gdLst>
                <a:gd name="T0" fmla="*/ 0 w 138"/>
                <a:gd name="T1" fmla="*/ 0 h 412"/>
                <a:gd name="T2" fmla="*/ 26 w 138"/>
                <a:gd name="T3" fmla="*/ 0 h 412"/>
                <a:gd name="T4" fmla="*/ 13 w 138"/>
                <a:gd name="T5" fmla="*/ 74 h 412"/>
                <a:gd name="T6" fmla="*/ 0 w 138"/>
                <a:gd name="T7" fmla="*/ 0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0"/>
                  </a:moveTo>
                  <a:lnTo>
                    <a:pt x="138" y="0"/>
                  </a:lnTo>
                  <a:lnTo>
                    <a:pt x="69" y="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2" name="Freeform 113">
              <a:extLst>
                <a:ext uri="{FF2B5EF4-FFF2-40B4-BE49-F238E27FC236}">
                  <a16:creationId xmlns:a16="http://schemas.microsoft.com/office/drawing/2014/main" id="{CF61E333-449B-18B7-FCA2-24D48CBA1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828"/>
              <a:ext cx="26" cy="74"/>
            </a:xfrm>
            <a:custGeom>
              <a:avLst/>
              <a:gdLst>
                <a:gd name="T0" fmla="*/ 0 w 138"/>
                <a:gd name="T1" fmla="*/ 0 h 412"/>
                <a:gd name="T2" fmla="*/ 26 w 138"/>
                <a:gd name="T3" fmla="*/ 0 h 412"/>
                <a:gd name="T4" fmla="*/ 13 w 138"/>
                <a:gd name="T5" fmla="*/ 74 h 412"/>
                <a:gd name="T6" fmla="*/ 0 w 138"/>
                <a:gd name="T7" fmla="*/ 0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0"/>
                  </a:moveTo>
                  <a:lnTo>
                    <a:pt x="138" y="0"/>
                  </a:lnTo>
                  <a:lnTo>
                    <a:pt x="69" y="412"/>
                  </a:lnTo>
                  <a:lnTo>
                    <a:pt x="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3" name="Freeform 114">
              <a:extLst>
                <a:ext uri="{FF2B5EF4-FFF2-40B4-BE49-F238E27FC236}">
                  <a16:creationId xmlns:a16="http://schemas.microsoft.com/office/drawing/2014/main" id="{48B95EE0-E6A9-812B-972A-DF4EC234B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135"/>
              <a:ext cx="512" cy="1"/>
            </a:xfrm>
            <a:custGeom>
              <a:avLst/>
              <a:gdLst>
                <a:gd name="T0" fmla="*/ 512 w 2833"/>
                <a:gd name="T1" fmla="*/ 0 h 1"/>
                <a:gd name="T2" fmla="*/ 0 w 2833"/>
                <a:gd name="T3" fmla="*/ 0 h 1"/>
                <a:gd name="T4" fmla="*/ 0 w 283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33" h="1">
                  <a:moveTo>
                    <a:pt x="2833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4" name="Freeform 115">
              <a:extLst>
                <a:ext uri="{FF2B5EF4-FFF2-40B4-BE49-F238E27FC236}">
                  <a16:creationId xmlns:a16="http://schemas.microsoft.com/office/drawing/2014/main" id="{A667CE44-3D5A-82C7-0E17-217A4433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932"/>
              <a:ext cx="512" cy="2"/>
            </a:xfrm>
            <a:custGeom>
              <a:avLst/>
              <a:gdLst>
                <a:gd name="T0" fmla="*/ 512 w 2833"/>
                <a:gd name="T1" fmla="*/ 0 h 2"/>
                <a:gd name="T2" fmla="*/ 0 w 2833"/>
                <a:gd name="T3" fmla="*/ 0 h 2"/>
                <a:gd name="T4" fmla="*/ 0 w 283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33" h="2">
                  <a:moveTo>
                    <a:pt x="2833" y="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5" name="Freeform 116">
              <a:extLst>
                <a:ext uri="{FF2B5EF4-FFF2-40B4-BE49-F238E27FC236}">
                  <a16:creationId xmlns:a16="http://schemas.microsoft.com/office/drawing/2014/main" id="{85B07565-4F18-93DC-7B0F-2A2EE8F9F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006"/>
              <a:ext cx="1" cy="53"/>
            </a:xfrm>
            <a:custGeom>
              <a:avLst/>
              <a:gdLst>
                <a:gd name="T0" fmla="*/ 0 w 1"/>
                <a:gd name="T1" fmla="*/ 53 h 296"/>
                <a:gd name="T2" fmla="*/ 0 w 1"/>
                <a:gd name="T3" fmla="*/ 0 h 296"/>
                <a:gd name="T4" fmla="*/ 1 w 1"/>
                <a:gd name="T5" fmla="*/ 0 h 2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96">
                  <a:moveTo>
                    <a:pt x="0" y="296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6" name="Freeform 117">
              <a:extLst>
                <a:ext uri="{FF2B5EF4-FFF2-40B4-BE49-F238E27FC236}">
                  <a16:creationId xmlns:a16="http://schemas.microsoft.com/office/drawing/2014/main" id="{FBE7AEA5-3173-E216-EB2B-404C6E957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059"/>
              <a:ext cx="25" cy="76"/>
            </a:xfrm>
            <a:custGeom>
              <a:avLst/>
              <a:gdLst>
                <a:gd name="T0" fmla="*/ 0 w 138"/>
                <a:gd name="T1" fmla="*/ 0 h 413"/>
                <a:gd name="T2" fmla="*/ 25 w 138"/>
                <a:gd name="T3" fmla="*/ 0 h 413"/>
                <a:gd name="T4" fmla="*/ 13 w 138"/>
                <a:gd name="T5" fmla="*/ 76 h 413"/>
                <a:gd name="T6" fmla="*/ 0 w 138"/>
                <a:gd name="T7" fmla="*/ 0 h 4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3">
                  <a:moveTo>
                    <a:pt x="0" y="0"/>
                  </a:moveTo>
                  <a:lnTo>
                    <a:pt x="138" y="0"/>
                  </a:lnTo>
                  <a:lnTo>
                    <a:pt x="69" y="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7" name="Freeform 118">
              <a:extLst>
                <a:ext uri="{FF2B5EF4-FFF2-40B4-BE49-F238E27FC236}">
                  <a16:creationId xmlns:a16="http://schemas.microsoft.com/office/drawing/2014/main" id="{3F35F763-3672-84F7-44C3-7C9538755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059"/>
              <a:ext cx="25" cy="76"/>
            </a:xfrm>
            <a:custGeom>
              <a:avLst/>
              <a:gdLst>
                <a:gd name="T0" fmla="*/ 0 w 138"/>
                <a:gd name="T1" fmla="*/ 0 h 413"/>
                <a:gd name="T2" fmla="*/ 25 w 138"/>
                <a:gd name="T3" fmla="*/ 0 h 413"/>
                <a:gd name="T4" fmla="*/ 13 w 138"/>
                <a:gd name="T5" fmla="*/ 76 h 413"/>
                <a:gd name="T6" fmla="*/ 0 w 138"/>
                <a:gd name="T7" fmla="*/ 0 h 4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3">
                  <a:moveTo>
                    <a:pt x="0" y="0"/>
                  </a:moveTo>
                  <a:lnTo>
                    <a:pt x="138" y="0"/>
                  </a:lnTo>
                  <a:lnTo>
                    <a:pt x="69" y="413"/>
                  </a:lnTo>
                  <a:lnTo>
                    <a:pt x="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8" name="Freeform 119">
              <a:extLst>
                <a:ext uri="{FF2B5EF4-FFF2-40B4-BE49-F238E27FC236}">
                  <a16:creationId xmlns:a16="http://schemas.microsoft.com/office/drawing/2014/main" id="{13161F94-4178-FA5A-D9ED-643B68615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932"/>
              <a:ext cx="25" cy="74"/>
            </a:xfrm>
            <a:custGeom>
              <a:avLst/>
              <a:gdLst>
                <a:gd name="T0" fmla="*/ 0 w 138"/>
                <a:gd name="T1" fmla="*/ 74 h 412"/>
                <a:gd name="T2" fmla="*/ 25 w 138"/>
                <a:gd name="T3" fmla="*/ 74 h 412"/>
                <a:gd name="T4" fmla="*/ 13 w 138"/>
                <a:gd name="T5" fmla="*/ 0 h 412"/>
                <a:gd name="T6" fmla="*/ 0 w 138"/>
                <a:gd name="T7" fmla="*/ 74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412"/>
                  </a:moveTo>
                  <a:lnTo>
                    <a:pt x="138" y="412"/>
                  </a:lnTo>
                  <a:lnTo>
                    <a:pt x="69" y="0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99" name="Freeform 120">
              <a:extLst>
                <a:ext uri="{FF2B5EF4-FFF2-40B4-BE49-F238E27FC236}">
                  <a16:creationId xmlns:a16="http://schemas.microsoft.com/office/drawing/2014/main" id="{E0806502-D50B-680C-BB06-4F52787F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932"/>
              <a:ext cx="25" cy="74"/>
            </a:xfrm>
            <a:custGeom>
              <a:avLst/>
              <a:gdLst>
                <a:gd name="T0" fmla="*/ 0 w 138"/>
                <a:gd name="T1" fmla="*/ 74 h 412"/>
                <a:gd name="T2" fmla="*/ 25 w 138"/>
                <a:gd name="T3" fmla="*/ 74 h 412"/>
                <a:gd name="T4" fmla="*/ 13 w 138"/>
                <a:gd name="T5" fmla="*/ 0 h 412"/>
                <a:gd name="T6" fmla="*/ 0 w 138"/>
                <a:gd name="T7" fmla="*/ 74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412"/>
                  </a:moveTo>
                  <a:lnTo>
                    <a:pt x="138" y="412"/>
                  </a:lnTo>
                  <a:lnTo>
                    <a:pt x="69" y="0"/>
                  </a:lnTo>
                  <a:lnTo>
                    <a:pt x="0" y="412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0" name="Freeform 121">
              <a:extLst>
                <a:ext uri="{FF2B5EF4-FFF2-40B4-BE49-F238E27FC236}">
                  <a16:creationId xmlns:a16="http://schemas.microsoft.com/office/drawing/2014/main" id="{C47C3DAA-BC1A-7346-9947-4BAA2F164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435"/>
              <a:ext cx="142" cy="64"/>
            </a:xfrm>
            <a:custGeom>
              <a:avLst/>
              <a:gdLst>
                <a:gd name="T0" fmla="*/ 0 w 779"/>
                <a:gd name="T1" fmla="*/ 64 h 349"/>
                <a:gd name="T2" fmla="*/ 142 w 779"/>
                <a:gd name="T3" fmla="*/ 0 h 349"/>
                <a:gd name="T4" fmla="*/ 142 w 779"/>
                <a:gd name="T5" fmla="*/ 0 h 3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9" h="349">
                  <a:moveTo>
                    <a:pt x="0" y="349"/>
                  </a:moveTo>
                  <a:lnTo>
                    <a:pt x="778" y="0"/>
                  </a:lnTo>
                  <a:lnTo>
                    <a:pt x="779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1" name="Freeform 122">
              <a:extLst>
                <a:ext uri="{FF2B5EF4-FFF2-40B4-BE49-F238E27FC236}">
                  <a16:creationId xmlns:a16="http://schemas.microsoft.com/office/drawing/2014/main" id="{26323CB2-D526-7896-1B94-627723A5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101"/>
              <a:ext cx="67" cy="31"/>
            </a:xfrm>
            <a:custGeom>
              <a:avLst/>
              <a:gdLst>
                <a:gd name="T0" fmla="*/ 0 w 376"/>
                <a:gd name="T1" fmla="*/ 31 h 168"/>
                <a:gd name="T2" fmla="*/ 67 w 376"/>
                <a:gd name="T3" fmla="*/ 0 h 168"/>
                <a:gd name="T4" fmla="*/ 67 w 376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168">
                  <a:moveTo>
                    <a:pt x="0" y="168"/>
                  </a:moveTo>
                  <a:lnTo>
                    <a:pt x="375" y="0"/>
                  </a:lnTo>
                  <a:lnTo>
                    <a:pt x="376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2" name="Freeform 123">
              <a:extLst>
                <a:ext uri="{FF2B5EF4-FFF2-40B4-BE49-F238E27FC236}">
                  <a16:creationId xmlns:a16="http://schemas.microsoft.com/office/drawing/2014/main" id="{510D8760-D54E-8F5A-5024-21970BD0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162"/>
              <a:ext cx="542" cy="243"/>
            </a:xfrm>
            <a:custGeom>
              <a:avLst/>
              <a:gdLst>
                <a:gd name="T0" fmla="*/ 542 w 3006"/>
                <a:gd name="T1" fmla="*/ 0 h 1346"/>
                <a:gd name="T2" fmla="*/ 0 w 3006"/>
                <a:gd name="T3" fmla="*/ 243 h 1346"/>
                <a:gd name="T4" fmla="*/ 0 w 3006"/>
                <a:gd name="T5" fmla="*/ 243 h 13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06" h="1346">
                  <a:moveTo>
                    <a:pt x="3006" y="0"/>
                  </a:moveTo>
                  <a:lnTo>
                    <a:pt x="0" y="1346"/>
                  </a:lnTo>
                  <a:lnTo>
                    <a:pt x="1" y="1346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3" name="Freeform 124">
              <a:extLst>
                <a:ext uri="{FF2B5EF4-FFF2-40B4-BE49-F238E27FC236}">
                  <a16:creationId xmlns:a16="http://schemas.microsoft.com/office/drawing/2014/main" id="{26A56C90-6212-DE6E-9604-085F42E6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120"/>
              <a:ext cx="73" cy="42"/>
            </a:xfrm>
            <a:custGeom>
              <a:avLst/>
              <a:gdLst>
                <a:gd name="T0" fmla="*/ 63 w 404"/>
                <a:gd name="T1" fmla="*/ 0 h 232"/>
                <a:gd name="T2" fmla="*/ 73 w 404"/>
                <a:gd name="T3" fmla="*/ 23 h 232"/>
                <a:gd name="T4" fmla="*/ 0 w 404"/>
                <a:gd name="T5" fmla="*/ 42 h 232"/>
                <a:gd name="T6" fmla="*/ 63 w 404"/>
                <a:gd name="T7" fmla="*/ 0 h 2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232">
                  <a:moveTo>
                    <a:pt x="349" y="0"/>
                  </a:moveTo>
                  <a:lnTo>
                    <a:pt x="404" y="127"/>
                  </a:lnTo>
                  <a:lnTo>
                    <a:pt x="0" y="232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4" name="Freeform 125">
              <a:extLst>
                <a:ext uri="{FF2B5EF4-FFF2-40B4-BE49-F238E27FC236}">
                  <a16:creationId xmlns:a16="http://schemas.microsoft.com/office/drawing/2014/main" id="{794F65F3-2982-7B0D-AB22-B04D180D1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120"/>
              <a:ext cx="73" cy="42"/>
            </a:xfrm>
            <a:custGeom>
              <a:avLst/>
              <a:gdLst>
                <a:gd name="T0" fmla="*/ 63 w 404"/>
                <a:gd name="T1" fmla="*/ 0 h 232"/>
                <a:gd name="T2" fmla="*/ 73 w 404"/>
                <a:gd name="T3" fmla="*/ 23 h 232"/>
                <a:gd name="T4" fmla="*/ 0 w 404"/>
                <a:gd name="T5" fmla="*/ 42 h 232"/>
                <a:gd name="T6" fmla="*/ 63 w 404"/>
                <a:gd name="T7" fmla="*/ 0 h 2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232">
                  <a:moveTo>
                    <a:pt x="349" y="0"/>
                  </a:moveTo>
                  <a:lnTo>
                    <a:pt x="404" y="127"/>
                  </a:lnTo>
                  <a:lnTo>
                    <a:pt x="0" y="232"/>
                  </a:lnTo>
                  <a:lnTo>
                    <a:pt x="349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5" name="Freeform 126">
              <a:extLst>
                <a:ext uri="{FF2B5EF4-FFF2-40B4-BE49-F238E27FC236}">
                  <a16:creationId xmlns:a16="http://schemas.microsoft.com/office/drawing/2014/main" id="{E2B2476C-7836-FCDD-3FB4-49BC4CA31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405"/>
              <a:ext cx="74" cy="42"/>
            </a:xfrm>
            <a:custGeom>
              <a:avLst/>
              <a:gdLst>
                <a:gd name="T0" fmla="*/ 0 w 404"/>
                <a:gd name="T1" fmla="*/ 19 h 231"/>
                <a:gd name="T2" fmla="*/ 10 w 404"/>
                <a:gd name="T3" fmla="*/ 42 h 231"/>
                <a:gd name="T4" fmla="*/ 74 w 404"/>
                <a:gd name="T5" fmla="*/ 0 h 231"/>
                <a:gd name="T6" fmla="*/ 0 w 404"/>
                <a:gd name="T7" fmla="*/ 19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231">
                  <a:moveTo>
                    <a:pt x="0" y="105"/>
                  </a:moveTo>
                  <a:lnTo>
                    <a:pt x="56" y="231"/>
                  </a:lnTo>
                  <a:lnTo>
                    <a:pt x="404" y="0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6" name="Freeform 127">
              <a:extLst>
                <a:ext uri="{FF2B5EF4-FFF2-40B4-BE49-F238E27FC236}">
                  <a16:creationId xmlns:a16="http://schemas.microsoft.com/office/drawing/2014/main" id="{8EEF2C21-708F-0812-4A0F-22A7062E3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405"/>
              <a:ext cx="74" cy="42"/>
            </a:xfrm>
            <a:custGeom>
              <a:avLst/>
              <a:gdLst>
                <a:gd name="T0" fmla="*/ 0 w 404"/>
                <a:gd name="T1" fmla="*/ 19 h 231"/>
                <a:gd name="T2" fmla="*/ 10 w 404"/>
                <a:gd name="T3" fmla="*/ 42 h 231"/>
                <a:gd name="T4" fmla="*/ 74 w 404"/>
                <a:gd name="T5" fmla="*/ 0 h 231"/>
                <a:gd name="T6" fmla="*/ 0 w 404"/>
                <a:gd name="T7" fmla="*/ 19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231">
                  <a:moveTo>
                    <a:pt x="0" y="105"/>
                  </a:moveTo>
                  <a:lnTo>
                    <a:pt x="56" y="231"/>
                  </a:lnTo>
                  <a:lnTo>
                    <a:pt x="404" y="0"/>
                  </a:lnTo>
                  <a:lnTo>
                    <a:pt x="0" y="105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7" name="Freeform 128">
              <a:extLst>
                <a:ext uri="{FF2B5EF4-FFF2-40B4-BE49-F238E27FC236}">
                  <a16:creationId xmlns:a16="http://schemas.microsoft.com/office/drawing/2014/main" id="{4DD306A8-25BD-07EB-D3E6-D7A6AEFB3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135"/>
              <a:ext cx="506" cy="1"/>
            </a:xfrm>
            <a:custGeom>
              <a:avLst/>
              <a:gdLst>
                <a:gd name="T0" fmla="*/ 0 w 2805"/>
                <a:gd name="T1" fmla="*/ 0 h 1"/>
                <a:gd name="T2" fmla="*/ 506 w 2805"/>
                <a:gd name="T3" fmla="*/ 0 h 1"/>
                <a:gd name="T4" fmla="*/ 506 w 280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5" h="1">
                  <a:moveTo>
                    <a:pt x="0" y="0"/>
                  </a:moveTo>
                  <a:lnTo>
                    <a:pt x="2804" y="0"/>
                  </a:lnTo>
                  <a:lnTo>
                    <a:pt x="2805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Freeform 129">
              <a:extLst>
                <a:ext uri="{FF2B5EF4-FFF2-40B4-BE49-F238E27FC236}">
                  <a16:creationId xmlns:a16="http://schemas.microsoft.com/office/drawing/2014/main" id="{9713235E-203D-9434-A84E-EEAE12B15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986"/>
              <a:ext cx="567" cy="1"/>
            </a:xfrm>
            <a:custGeom>
              <a:avLst/>
              <a:gdLst>
                <a:gd name="T0" fmla="*/ 0 w 3135"/>
                <a:gd name="T1" fmla="*/ 0 h 1"/>
                <a:gd name="T2" fmla="*/ 567 w 3135"/>
                <a:gd name="T3" fmla="*/ 0 h 1"/>
                <a:gd name="T4" fmla="*/ 567 w 313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35" h="1">
                  <a:moveTo>
                    <a:pt x="0" y="0"/>
                  </a:moveTo>
                  <a:lnTo>
                    <a:pt x="3134" y="0"/>
                  </a:lnTo>
                  <a:lnTo>
                    <a:pt x="3135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9" name="Freeform 130">
              <a:extLst>
                <a:ext uri="{FF2B5EF4-FFF2-40B4-BE49-F238E27FC236}">
                  <a16:creationId xmlns:a16="http://schemas.microsoft.com/office/drawing/2014/main" id="{5D35C57D-5916-9676-A000-16A74B1B7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837"/>
              <a:ext cx="1" cy="74"/>
            </a:xfrm>
            <a:custGeom>
              <a:avLst/>
              <a:gdLst>
                <a:gd name="T0" fmla="*/ 0 w 1"/>
                <a:gd name="T1" fmla="*/ 74 h 412"/>
                <a:gd name="T2" fmla="*/ 0 w 1"/>
                <a:gd name="T3" fmla="*/ 0 h 412"/>
                <a:gd name="T4" fmla="*/ 1 w 1"/>
                <a:gd name="T5" fmla="*/ 0 h 4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412">
                  <a:moveTo>
                    <a:pt x="0" y="412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0" name="Freeform 131">
              <a:extLst>
                <a:ext uri="{FF2B5EF4-FFF2-40B4-BE49-F238E27FC236}">
                  <a16:creationId xmlns:a16="http://schemas.microsoft.com/office/drawing/2014/main" id="{88C9042F-DDB8-4840-307B-2CD198735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986"/>
              <a:ext cx="1" cy="149"/>
            </a:xfrm>
            <a:custGeom>
              <a:avLst/>
              <a:gdLst>
                <a:gd name="T0" fmla="*/ 0 w 1"/>
                <a:gd name="T1" fmla="*/ 149 h 825"/>
                <a:gd name="T2" fmla="*/ 0 w 1"/>
                <a:gd name="T3" fmla="*/ 0 h 825"/>
                <a:gd name="T4" fmla="*/ 1 w 1"/>
                <a:gd name="T5" fmla="*/ 0 h 8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825">
                  <a:moveTo>
                    <a:pt x="0" y="825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1" name="Freeform 132">
              <a:extLst>
                <a:ext uri="{FF2B5EF4-FFF2-40B4-BE49-F238E27FC236}">
                  <a16:creationId xmlns:a16="http://schemas.microsoft.com/office/drawing/2014/main" id="{E957B6DC-7702-DF2A-7A57-E253DC7EC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135"/>
              <a:ext cx="25" cy="73"/>
            </a:xfrm>
            <a:custGeom>
              <a:avLst/>
              <a:gdLst>
                <a:gd name="T0" fmla="*/ 0 w 136"/>
                <a:gd name="T1" fmla="*/ 73 h 412"/>
                <a:gd name="T2" fmla="*/ 25 w 136"/>
                <a:gd name="T3" fmla="*/ 73 h 412"/>
                <a:gd name="T4" fmla="*/ 13 w 136"/>
                <a:gd name="T5" fmla="*/ 0 h 412"/>
                <a:gd name="T6" fmla="*/ 0 w 136"/>
                <a:gd name="T7" fmla="*/ 73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412">
                  <a:moveTo>
                    <a:pt x="0" y="412"/>
                  </a:moveTo>
                  <a:lnTo>
                    <a:pt x="136" y="412"/>
                  </a:lnTo>
                  <a:lnTo>
                    <a:pt x="68" y="0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2" name="Freeform 133">
              <a:extLst>
                <a:ext uri="{FF2B5EF4-FFF2-40B4-BE49-F238E27FC236}">
                  <a16:creationId xmlns:a16="http://schemas.microsoft.com/office/drawing/2014/main" id="{761C10B4-1936-3AA9-0993-1A993B9AB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135"/>
              <a:ext cx="25" cy="73"/>
            </a:xfrm>
            <a:custGeom>
              <a:avLst/>
              <a:gdLst>
                <a:gd name="T0" fmla="*/ 0 w 136"/>
                <a:gd name="T1" fmla="*/ 73 h 412"/>
                <a:gd name="T2" fmla="*/ 25 w 136"/>
                <a:gd name="T3" fmla="*/ 73 h 412"/>
                <a:gd name="T4" fmla="*/ 13 w 136"/>
                <a:gd name="T5" fmla="*/ 0 h 412"/>
                <a:gd name="T6" fmla="*/ 0 w 136"/>
                <a:gd name="T7" fmla="*/ 73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412">
                  <a:moveTo>
                    <a:pt x="0" y="412"/>
                  </a:moveTo>
                  <a:lnTo>
                    <a:pt x="136" y="412"/>
                  </a:lnTo>
                  <a:lnTo>
                    <a:pt x="68" y="0"/>
                  </a:lnTo>
                  <a:lnTo>
                    <a:pt x="0" y="412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Freeform 134">
              <a:extLst>
                <a:ext uri="{FF2B5EF4-FFF2-40B4-BE49-F238E27FC236}">
                  <a16:creationId xmlns:a16="http://schemas.microsoft.com/office/drawing/2014/main" id="{246D06AB-FAB2-475D-D8E2-A57A7AA8B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911"/>
              <a:ext cx="25" cy="75"/>
            </a:xfrm>
            <a:custGeom>
              <a:avLst/>
              <a:gdLst>
                <a:gd name="T0" fmla="*/ 0 w 136"/>
                <a:gd name="T1" fmla="*/ 0 h 412"/>
                <a:gd name="T2" fmla="*/ 25 w 136"/>
                <a:gd name="T3" fmla="*/ 0 h 412"/>
                <a:gd name="T4" fmla="*/ 13 w 136"/>
                <a:gd name="T5" fmla="*/ 75 h 412"/>
                <a:gd name="T6" fmla="*/ 0 w 136"/>
                <a:gd name="T7" fmla="*/ 0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412">
                  <a:moveTo>
                    <a:pt x="0" y="0"/>
                  </a:moveTo>
                  <a:lnTo>
                    <a:pt x="136" y="0"/>
                  </a:lnTo>
                  <a:lnTo>
                    <a:pt x="68" y="4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Freeform 135">
              <a:extLst>
                <a:ext uri="{FF2B5EF4-FFF2-40B4-BE49-F238E27FC236}">
                  <a16:creationId xmlns:a16="http://schemas.microsoft.com/office/drawing/2014/main" id="{882916D5-2077-B7D6-3FC7-4C9CCF6F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911"/>
              <a:ext cx="25" cy="75"/>
            </a:xfrm>
            <a:custGeom>
              <a:avLst/>
              <a:gdLst>
                <a:gd name="T0" fmla="*/ 0 w 136"/>
                <a:gd name="T1" fmla="*/ 0 h 412"/>
                <a:gd name="T2" fmla="*/ 25 w 136"/>
                <a:gd name="T3" fmla="*/ 0 h 412"/>
                <a:gd name="T4" fmla="*/ 13 w 136"/>
                <a:gd name="T5" fmla="*/ 75 h 412"/>
                <a:gd name="T6" fmla="*/ 0 w 136"/>
                <a:gd name="T7" fmla="*/ 0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412">
                  <a:moveTo>
                    <a:pt x="0" y="0"/>
                  </a:moveTo>
                  <a:lnTo>
                    <a:pt x="136" y="0"/>
                  </a:lnTo>
                  <a:lnTo>
                    <a:pt x="68" y="412"/>
                  </a:lnTo>
                  <a:lnTo>
                    <a:pt x="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Freeform 136">
              <a:extLst>
                <a:ext uri="{FF2B5EF4-FFF2-40B4-BE49-F238E27FC236}">
                  <a16:creationId xmlns:a16="http://schemas.microsoft.com/office/drawing/2014/main" id="{03FD2661-ADF1-40DB-71D6-BFEA6CC2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702"/>
              <a:ext cx="1" cy="200"/>
            </a:xfrm>
            <a:custGeom>
              <a:avLst/>
              <a:gdLst>
                <a:gd name="T0" fmla="*/ 0 w 1"/>
                <a:gd name="T1" fmla="*/ 200 h 1108"/>
                <a:gd name="T2" fmla="*/ 0 w 1"/>
                <a:gd name="T3" fmla="*/ 0 h 1108"/>
                <a:gd name="T4" fmla="*/ 1 w 1"/>
                <a:gd name="T5" fmla="*/ 0 h 1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108">
                  <a:moveTo>
                    <a:pt x="0" y="1108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Freeform 137">
              <a:extLst>
                <a:ext uri="{FF2B5EF4-FFF2-40B4-BE49-F238E27FC236}">
                  <a16:creationId xmlns:a16="http://schemas.microsoft.com/office/drawing/2014/main" id="{4075A48F-F95F-1C07-6560-CF6D5A4CF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702"/>
              <a:ext cx="1" cy="200"/>
            </a:xfrm>
            <a:custGeom>
              <a:avLst/>
              <a:gdLst>
                <a:gd name="T0" fmla="*/ 0 w 1"/>
                <a:gd name="T1" fmla="*/ 200 h 1108"/>
                <a:gd name="T2" fmla="*/ 0 w 1"/>
                <a:gd name="T3" fmla="*/ 0 h 1108"/>
                <a:gd name="T4" fmla="*/ 1 w 1"/>
                <a:gd name="T5" fmla="*/ 0 h 1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108">
                  <a:moveTo>
                    <a:pt x="0" y="1108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Freeform 138">
              <a:extLst>
                <a:ext uri="{FF2B5EF4-FFF2-40B4-BE49-F238E27FC236}">
                  <a16:creationId xmlns:a16="http://schemas.microsoft.com/office/drawing/2014/main" id="{FC63BD5D-BAF3-0657-FFB5-5FB6A374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739"/>
              <a:ext cx="75" cy="1"/>
            </a:xfrm>
            <a:custGeom>
              <a:avLst/>
              <a:gdLst>
                <a:gd name="T0" fmla="*/ 0 w 413"/>
                <a:gd name="T1" fmla="*/ 0 h 1"/>
                <a:gd name="T2" fmla="*/ 75 w 413"/>
                <a:gd name="T3" fmla="*/ 0 h 1"/>
                <a:gd name="T4" fmla="*/ 75 w 41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3" h="1">
                  <a:moveTo>
                    <a:pt x="0" y="0"/>
                  </a:moveTo>
                  <a:lnTo>
                    <a:pt x="412" y="0"/>
                  </a:lnTo>
                  <a:lnTo>
                    <a:pt x="413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Freeform 139">
              <a:extLst>
                <a:ext uri="{FF2B5EF4-FFF2-40B4-BE49-F238E27FC236}">
                  <a16:creationId xmlns:a16="http://schemas.microsoft.com/office/drawing/2014/main" id="{761AA5DE-2E2A-8019-88C0-B3F93C52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727"/>
              <a:ext cx="74" cy="25"/>
            </a:xfrm>
            <a:custGeom>
              <a:avLst/>
              <a:gdLst>
                <a:gd name="T0" fmla="*/ 0 w 412"/>
                <a:gd name="T1" fmla="*/ 0 h 136"/>
                <a:gd name="T2" fmla="*/ 0 w 412"/>
                <a:gd name="T3" fmla="*/ 25 h 136"/>
                <a:gd name="T4" fmla="*/ 74 w 412"/>
                <a:gd name="T5" fmla="*/ 12 h 136"/>
                <a:gd name="T6" fmla="*/ 0 w 412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2" h="136">
                  <a:moveTo>
                    <a:pt x="0" y="0"/>
                  </a:moveTo>
                  <a:lnTo>
                    <a:pt x="0" y="136"/>
                  </a:lnTo>
                  <a:lnTo>
                    <a:pt x="412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Freeform 140">
              <a:extLst>
                <a:ext uri="{FF2B5EF4-FFF2-40B4-BE49-F238E27FC236}">
                  <a16:creationId xmlns:a16="http://schemas.microsoft.com/office/drawing/2014/main" id="{1CDFE95F-165F-78A7-FB7F-EEBF7DA47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727"/>
              <a:ext cx="74" cy="25"/>
            </a:xfrm>
            <a:custGeom>
              <a:avLst/>
              <a:gdLst>
                <a:gd name="T0" fmla="*/ 0 w 412"/>
                <a:gd name="T1" fmla="*/ 0 h 136"/>
                <a:gd name="T2" fmla="*/ 0 w 412"/>
                <a:gd name="T3" fmla="*/ 25 h 136"/>
                <a:gd name="T4" fmla="*/ 74 w 412"/>
                <a:gd name="T5" fmla="*/ 12 h 136"/>
                <a:gd name="T6" fmla="*/ 0 w 412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2" h="136">
                  <a:moveTo>
                    <a:pt x="0" y="0"/>
                  </a:moveTo>
                  <a:lnTo>
                    <a:pt x="0" y="136"/>
                  </a:lnTo>
                  <a:lnTo>
                    <a:pt x="412" y="67"/>
                  </a:lnTo>
                  <a:lnTo>
                    <a:pt x="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Freeform 141">
              <a:extLst>
                <a:ext uri="{FF2B5EF4-FFF2-40B4-BE49-F238E27FC236}">
                  <a16:creationId xmlns:a16="http://schemas.microsoft.com/office/drawing/2014/main" id="{0DE705A0-AE83-6343-BD6A-D34EF8E7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727"/>
              <a:ext cx="73" cy="25"/>
            </a:xfrm>
            <a:custGeom>
              <a:avLst/>
              <a:gdLst>
                <a:gd name="T0" fmla="*/ 73 w 411"/>
                <a:gd name="T1" fmla="*/ 0 h 136"/>
                <a:gd name="T2" fmla="*/ 73 w 411"/>
                <a:gd name="T3" fmla="*/ 25 h 136"/>
                <a:gd name="T4" fmla="*/ 0 w 411"/>
                <a:gd name="T5" fmla="*/ 12 h 136"/>
                <a:gd name="T6" fmla="*/ 73 w 411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1" h="136">
                  <a:moveTo>
                    <a:pt x="411" y="0"/>
                  </a:moveTo>
                  <a:lnTo>
                    <a:pt x="411" y="136"/>
                  </a:lnTo>
                  <a:lnTo>
                    <a:pt x="0" y="6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Freeform 142">
              <a:extLst>
                <a:ext uri="{FF2B5EF4-FFF2-40B4-BE49-F238E27FC236}">
                  <a16:creationId xmlns:a16="http://schemas.microsoft.com/office/drawing/2014/main" id="{6A160227-B94D-5CED-DA81-E090AF72B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727"/>
              <a:ext cx="73" cy="25"/>
            </a:xfrm>
            <a:custGeom>
              <a:avLst/>
              <a:gdLst>
                <a:gd name="T0" fmla="*/ 73 w 411"/>
                <a:gd name="T1" fmla="*/ 0 h 136"/>
                <a:gd name="T2" fmla="*/ 73 w 411"/>
                <a:gd name="T3" fmla="*/ 25 h 136"/>
                <a:gd name="T4" fmla="*/ 0 w 411"/>
                <a:gd name="T5" fmla="*/ 12 h 136"/>
                <a:gd name="T6" fmla="*/ 73 w 411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1" h="136">
                  <a:moveTo>
                    <a:pt x="411" y="0"/>
                  </a:moveTo>
                  <a:lnTo>
                    <a:pt x="411" y="136"/>
                  </a:lnTo>
                  <a:lnTo>
                    <a:pt x="0" y="67"/>
                  </a:lnTo>
                  <a:lnTo>
                    <a:pt x="41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Freeform 143">
              <a:extLst>
                <a:ext uri="{FF2B5EF4-FFF2-40B4-BE49-F238E27FC236}">
                  <a16:creationId xmlns:a16="http://schemas.microsoft.com/office/drawing/2014/main" id="{C96D6394-BCD0-EE7E-CDF1-0EDAB35FB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902"/>
              <a:ext cx="678" cy="1"/>
            </a:xfrm>
            <a:custGeom>
              <a:avLst/>
              <a:gdLst>
                <a:gd name="T0" fmla="*/ 0 w 3751"/>
                <a:gd name="T1" fmla="*/ 0 h 1"/>
                <a:gd name="T2" fmla="*/ 678 w 3751"/>
                <a:gd name="T3" fmla="*/ 0 h 1"/>
                <a:gd name="T4" fmla="*/ 678 w 375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1" h="1">
                  <a:moveTo>
                    <a:pt x="0" y="0"/>
                  </a:moveTo>
                  <a:lnTo>
                    <a:pt x="3750" y="0"/>
                  </a:lnTo>
                  <a:lnTo>
                    <a:pt x="375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3" name="Freeform 144">
              <a:extLst>
                <a:ext uri="{FF2B5EF4-FFF2-40B4-BE49-F238E27FC236}">
                  <a16:creationId xmlns:a16="http://schemas.microsoft.com/office/drawing/2014/main" id="{27D9D2CA-D85B-28CB-C8A6-9F0B9AFE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581"/>
              <a:ext cx="739" cy="2"/>
            </a:xfrm>
            <a:custGeom>
              <a:avLst/>
              <a:gdLst>
                <a:gd name="T0" fmla="*/ 0 w 4081"/>
                <a:gd name="T1" fmla="*/ 0 h 2"/>
                <a:gd name="T2" fmla="*/ 739 w 4081"/>
                <a:gd name="T3" fmla="*/ 0 h 2"/>
                <a:gd name="T4" fmla="*/ 739 w 408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81" h="2">
                  <a:moveTo>
                    <a:pt x="0" y="0"/>
                  </a:moveTo>
                  <a:lnTo>
                    <a:pt x="4080" y="0"/>
                  </a:lnTo>
                  <a:lnTo>
                    <a:pt x="4081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4" name="Freeform 145">
              <a:extLst>
                <a:ext uri="{FF2B5EF4-FFF2-40B4-BE49-F238E27FC236}">
                  <a16:creationId xmlns:a16="http://schemas.microsoft.com/office/drawing/2014/main" id="{F918E657-4B38-311C-C5E6-10DD5D321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977"/>
              <a:ext cx="1" cy="529"/>
            </a:xfrm>
            <a:custGeom>
              <a:avLst/>
              <a:gdLst>
                <a:gd name="T0" fmla="*/ 0 w 1"/>
                <a:gd name="T1" fmla="*/ 0 h 2933"/>
                <a:gd name="T2" fmla="*/ 0 w 1"/>
                <a:gd name="T3" fmla="*/ 529 h 2933"/>
                <a:gd name="T4" fmla="*/ 1 w 1"/>
                <a:gd name="T5" fmla="*/ 529 h 29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933">
                  <a:moveTo>
                    <a:pt x="0" y="0"/>
                  </a:moveTo>
                  <a:lnTo>
                    <a:pt x="0" y="2933"/>
                  </a:lnTo>
                  <a:lnTo>
                    <a:pt x="1" y="2933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Freeform 146">
              <a:extLst>
                <a:ext uri="{FF2B5EF4-FFF2-40B4-BE49-F238E27FC236}">
                  <a16:creationId xmlns:a16="http://schemas.microsoft.com/office/drawing/2014/main" id="{95D7FED0-2086-7CEC-BA38-9F2BE68D2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902"/>
              <a:ext cx="25" cy="75"/>
            </a:xfrm>
            <a:custGeom>
              <a:avLst/>
              <a:gdLst>
                <a:gd name="T0" fmla="*/ 0 w 138"/>
                <a:gd name="T1" fmla="*/ 75 h 412"/>
                <a:gd name="T2" fmla="*/ 25 w 138"/>
                <a:gd name="T3" fmla="*/ 75 h 412"/>
                <a:gd name="T4" fmla="*/ 13 w 138"/>
                <a:gd name="T5" fmla="*/ 0 h 412"/>
                <a:gd name="T6" fmla="*/ 0 w 138"/>
                <a:gd name="T7" fmla="*/ 75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412"/>
                  </a:moveTo>
                  <a:lnTo>
                    <a:pt x="138" y="412"/>
                  </a:lnTo>
                  <a:lnTo>
                    <a:pt x="69" y="0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6" name="Freeform 147">
              <a:extLst>
                <a:ext uri="{FF2B5EF4-FFF2-40B4-BE49-F238E27FC236}">
                  <a16:creationId xmlns:a16="http://schemas.microsoft.com/office/drawing/2014/main" id="{86AEB30D-2B26-76B0-814C-A0D1EFAA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902"/>
              <a:ext cx="25" cy="75"/>
            </a:xfrm>
            <a:custGeom>
              <a:avLst/>
              <a:gdLst>
                <a:gd name="T0" fmla="*/ 0 w 138"/>
                <a:gd name="T1" fmla="*/ 75 h 412"/>
                <a:gd name="T2" fmla="*/ 25 w 138"/>
                <a:gd name="T3" fmla="*/ 75 h 412"/>
                <a:gd name="T4" fmla="*/ 13 w 138"/>
                <a:gd name="T5" fmla="*/ 0 h 412"/>
                <a:gd name="T6" fmla="*/ 0 w 138"/>
                <a:gd name="T7" fmla="*/ 75 h 4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2">
                  <a:moveTo>
                    <a:pt x="0" y="412"/>
                  </a:moveTo>
                  <a:lnTo>
                    <a:pt x="138" y="412"/>
                  </a:lnTo>
                  <a:lnTo>
                    <a:pt x="69" y="0"/>
                  </a:lnTo>
                  <a:lnTo>
                    <a:pt x="0" y="412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Freeform 148">
              <a:extLst>
                <a:ext uri="{FF2B5EF4-FFF2-40B4-BE49-F238E27FC236}">
                  <a16:creationId xmlns:a16="http://schemas.microsoft.com/office/drawing/2014/main" id="{68CE7D94-4CC3-4ED7-00FD-BE8E3EF8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506"/>
              <a:ext cx="25" cy="75"/>
            </a:xfrm>
            <a:custGeom>
              <a:avLst/>
              <a:gdLst>
                <a:gd name="T0" fmla="*/ 0 w 138"/>
                <a:gd name="T1" fmla="*/ 0 h 413"/>
                <a:gd name="T2" fmla="*/ 25 w 138"/>
                <a:gd name="T3" fmla="*/ 0 h 413"/>
                <a:gd name="T4" fmla="*/ 13 w 138"/>
                <a:gd name="T5" fmla="*/ 75 h 413"/>
                <a:gd name="T6" fmla="*/ 0 w 138"/>
                <a:gd name="T7" fmla="*/ 0 h 4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3">
                  <a:moveTo>
                    <a:pt x="0" y="0"/>
                  </a:moveTo>
                  <a:lnTo>
                    <a:pt x="138" y="0"/>
                  </a:lnTo>
                  <a:lnTo>
                    <a:pt x="69" y="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FF"/>
            </a:solidFill>
            <a:ln w="127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Freeform 149">
              <a:extLst>
                <a:ext uri="{FF2B5EF4-FFF2-40B4-BE49-F238E27FC236}">
                  <a16:creationId xmlns:a16="http://schemas.microsoft.com/office/drawing/2014/main" id="{53477C9A-0D49-B966-1920-B55559AD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1506"/>
              <a:ext cx="25" cy="75"/>
            </a:xfrm>
            <a:custGeom>
              <a:avLst/>
              <a:gdLst>
                <a:gd name="T0" fmla="*/ 0 w 138"/>
                <a:gd name="T1" fmla="*/ 0 h 413"/>
                <a:gd name="T2" fmla="*/ 25 w 138"/>
                <a:gd name="T3" fmla="*/ 0 h 413"/>
                <a:gd name="T4" fmla="*/ 13 w 138"/>
                <a:gd name="T5" fmla="*/ 75 h 413"/>
                <a:gd name="T6" fmla="*/ 0 w 138"/>
                <a:gd name="T7" fmla="*/ 0 h 4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13">
                  <a:moveTo>
                    <a:pt x="0" y="0"/>
                  </a:moveTo>
                  <a:lnTo>
                    <a:pt x="138" y="0"/>
                  </a:lnTo>
                  <a:lnTo>
                    <a:pt x="69" y="413"/>
                  </a:lnTo>
                  <a:lnTo>
                    <a:pt x="0" y="0"/>
                  </a:lnTo>
                </a:path>
              </a:pathLst>
            </a:custGeom>
            <a:noFill/>
            <a:ln w="12700" cmpd="sng">
              <a:solidFill>
                <a:srgbClr val="CC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Text Box 150">
              <a:extLst>
                <a:ext uri="{FF2B5EF4-FFF2-40B4-BE49-F238E27FC236}">
                  <a16:creationId xmlns:a16="http://schemas.microsoft.com/office/drawing/2014/main" id="{C63A65DB-ADAC-F365-6831-FF787FBC6D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24" y="564"/>
              <a:ext cx="38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Simplex" panose="00000400000000000000" pitchFamily="2" charset="0"/>
                </a:rPr>
                <a:t>b</a:t>
              </a:r>
            </a:p>
          </p:txBody>
        </p:sp>
        <p:sp>
          <p:nvSpPr>
            <p:cNvPr id="130" name="Text Box 151">
              <a:extLst>
                <a:ext uri="{FF2B5EF4-FFF2-40B4-BE49-F238E27FC236}">
                  <a16:creationId xmlns:a16="http://schemas.microsoft.com/office/drawing/2014/main" id="{88958265-D7A9-12F8-31BA-33122AB7D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76982">
              <a:off x="3209" y="709"/>
              <a:ext cx="38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Simplex" panose="00000400000000000000" pitchFamily="2" charset="0"/>
                </a:rPr>
                <a:t>t1</a:t>
              </a:r>
            </a:p>
          </p:txBody>
        </p:sp>
        <p:sp>
          <p:nvSpPr>
            <p:cNvPr id="131" name="Text Box 152">
              <a:extLst>
                <a:ext uri="{FF2B5EF4-FFF2-40B4-BE49-F238E27FC236}">
                  <a16:creationId xmlns:a16="http://schemas.microsoft.com/office/drawing/2014/main" id="{72028CF1-ED0C-2D76-907E-82C7EE81F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76982">
              <a:off x="3098" y="943"/>
              <a:ext cx="38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Times New Roman" panose="02020603050405020304" pitchFamily="18" charset="0"/>
                </a:rPr>
                <a:t>h</a:t>
              </a:r>
            </a:p>
          </p:txBody>
        </p:sp>
        <p:sp>
          <p:nvSpPr>
            <p:cNvPr id="132" name="Text Box 153">
              <a:extLst>
                <a:ext uri="{FF2B5EF4-FFF2-40B4-BE49-F238E27FC236}">
                  <a16:creationId xmlns:a16="http://schemas.microsoft.com/office/drawing/2014/main" id="{DBB6D2B4-7FCC-EE67-B171-E50F094F8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540259">
              <a:off x="3221" y="1343"/>
              <a:ext cx="38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Simplex" panose="00000400000000000000" pitchFamily="2" charset="0"/>
                  <a:ea typeface="仿宋_GB2312" pitchFamily="49" charset="-122"/>
                </a:rPr>
                <a:t>d</a:t>
              </a:r>
            </a:p>
          </p:txBody>
        </p:sp>
        <p:sp>
          <p:nvSpPr>
            <p:cNvPr id="133" name="Text Box 154">
              <a:extLst>
                <a:ext uri="{FF2B5EF4-FFF2-40B4-BE49-F238E27FC236}">
                  <a16:creationId xmlns:a16="http://schemas.microsoft.com/office/drawing/2014/main" id="{E4F86700-7F72-4EC3-1EEC-30079304A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76982">
              <a:off x="4170" y="975"/>
              <a:ext cx="38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Simplex" panose="00000400000000000000" pitchFamily="2" charset="0"/>
                </a:rPr>
                <a:t>t</a:t>
              </a:r>
            </a:p>
          </p:txBody>
        </p:sp>
        <p:sp>
          <p:nvSpPr>
            <p:cNvPr id="134" name="Text Box 155">
              <a:extLst>
                <a:ext uri="{FF2B5EF4-FFF2-40B4-BE49-F238E27FC236}">
                  <a16:creationId xmlns:a16="http://schemas.microsoft.com/office/drawing/2014/main" id="{1F84C276-C374-74C2-C07E-D377FCD73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76982">
              <a:off x="4174" y="1259"/>
              <a:ext cx="389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Simplex" panose="00000400000000000000" pitchFamily="2" charset="0"/>
                </a:rPr>
                <a:t>d-t</a:t>
              </a:r>
            </a:p>
          </p:txBody>
        </p:sp>
        <p:sp>
          <p:nvSpPr>
            <p:cNvPr id="135" name="Text Box 156">
              <a:extLst>
                <a:ext uri="{FF2B5EF4-FFF2-40B4-BE49-F238E27FC236}">
                  <a16:creationId xmlns:a16="http://schemas.microsoft.com/office/drawing/2014/main" id="{10BD35D5-FD37-31E2-2888-9156052C3C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76982">
              <a:off x="4276" y="1112"/>
              <a:ext cx="5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66FF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>
                <a:spcBef>
                  <a:spcPct val="50000"/>
                </a:spcBef>
              </a:pPr>
              <a:r>
                <a:rPr kumimoji="1" lang="en-US" altLang="zh-CN" sz="1400" i="1" dirty="0">
                  <a:solidFill>
                    <a:srgbClr val="C00000"/>
                  </a:solidFill>
                  <a:latin typeface="Simplex" panose="00000400000000000000" pitchFamily="2" charset="0"/>
                </a:rPr>
                <a:t>d+t1</a:t>
              </a:r>
            </a:p>
          </p:txBody>
        </p:sp>
        <p:grpSp>
          <p:nvGrpSpPr>
            <p:cNvPr id="136" name="Group 157">
              <a:extLst>
                <a:ext uri="{FF2B5EF4-FFF2-40B4-BE49-F238E27FC236}">
                  <a16:creationId xmlns:a16="http://schemas.microsoft.com/office/drawing/2014/main" id="{05CD8903-B01B-8C18-B783-E3AB8E005E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0" y="925"/>
              <a:ext cx="121" cy="211"/>
              <a:chOff x="3840" y="925"/>
              <a:chExt cx="121" cy="211"/>
            </a:xfrm>
          </p:grpSpPr>
          <p:sp>
            <p:nvSpPr>
              <p:cNvPr id="137" name="Freeform 158">
                <a:extLst>
                  <a:ext uri="{FF2B5EF4-FFF2-40B4-BE49-F238E27FC236}">
                    <a16:creationId xmlns:a16="http://schemas.microsoft.com/office/drawing/2014/main" id="{9F72294E-75C3-DED1-DC64-FBB9AEE1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135"/>
                <a:ext cx="120" cy="1"/>
              </a:xfrm>
              <a:custGeom>
                <a:avLst/>
                <a:gdLst>
                  <a:gd name="T0" fmla="*/ 0 w 660"/>
                  <a:gd name="T1" fmla="*/ 0 h 1"/>
                  <a:gd name="T2" fmla="*/ 120 w 660"/>
                  <a:gd name="T3" fmla="*/ 0 h 1"/>
                  <a:gd name="T4" fmla="*/ 120 w 66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0" h="1">
                    <a:moveTo>
                      <a:pt x="0" y="0"/>
                    </a:moveTo>
                    <a:lnTo>
                      <a:pt x="659" y="0"/>
                    </a:lnTo>
                    <a:lnTo>
                      <a:pt x="660" y="0"/>
                    </a:lnTo>
                  </a:path>
                </a:pathLst>
              </a:custGeom>
              <a:noFill/>
              <a:ln w="38100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38" name="Freeform 159">
                <a:extLst>
                  <a:ext uri="{FF2B5EF4-FFF2-40B4-BE49-F238E27FC236}">
                    <a16:creationId xmlns:a16="http://schemas.microsoft.com/office/drawing/2014/main" id="{E1EEB528-1B33-A96C-F34A-5D83AFAD3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932"/>
                <a:ext cx="1" cy="203"/>
              </a:xfrm>
              <a:custGeom>
                <a:avLst/>
                <a:gdLst>
                  <a:gd name="T0" fmla="*/ 0 w 1"/>
                  <a:gd name="T1" fmla="*/ 0 h 1121"/>
                  <a:gd name="T2" fmla="*/ 0 w 1"/>
                  <a:gd name="T3" fmla="*/ 203 h 1121"/>
                  <a:gd name="T4" fmla="*/ 1 w 1"/>
                  <a:gd name="T5" fmla="*/ 203 h 1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21">
                    <a:moveTo>
                      <a:pt x="0" y="0"/>
                    </a:moveTo>
                    <a:lnTo>
                      <a:pt x="0" y="1121"/>
                    </a:lnTo>
                    <a:lnTo>
                      <a:pt x="1" y="1121"/>
                    </a:lnTo>
                  </a:path>
                </a:pathLst>
              </a:custGeom>
              <a:noFill/>
              <a:ln w="381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39" name="Freeform 160">
                <a:extLst>
                  <a:ext uri="{FF2B5EF4-FFF2-40B4-BE49-F238E27FC236}">
                    <a16:creationId xmlns:a16="http://schemas.microsoft.com/office/drawing/2014/main" id="{DF44C056-8F76-7E3B-4072-4F26C09A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32"/>
                <a:ext cx="1" cy="203"/>
              </a:xfrm>
              <a:custGeom>
                <a:avLst/>
                <a:gdLst>
                  <a:gd name="T0" fmla="*/ 0 w 1"/>
                  <a:gd name="T1" fmla="*/ 0 h 1121"/>
                  <a:gd name="T2" fmla="*/ 0 w 1"/>
                  <a:gd name="T3" fmla="*/ 203 h 1121"/>
                  <a:gd name="T4" fmla="*/ 1 w 1"/>
                  <a:gd name="T5" fmla="*/ 203 h 1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21">
                    <a:moveTo>
                      <a:pt x="0" y="0"/>
                    </a:moveTo>
                    <a:lnTo>
                      <a:pt x="0" y="1121"/>
                    </a:lnTo>
                    <a:lnTo>
                      <a:pt x="1" y="1121"/>
                    </a:lnTo>
                  </a:path>
                </a:pathLst>
              </a:custGeom>
              <a:noFill/>
              <a:ln w="381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0" name="Freeform 161">
                <a:extLst>
                  <a:ext uri="{FF2B5EF4-FFF2-40B4-BE49-F238E27FC236}">
                    <a16:creationId xmlns:a16="http://schemas.microsoft.com/office/drawing/2014/main" id="{DC90FC8A-5BFD-33E2-81CD-02D3E1293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135"/>
                <a:ext cx="120" cy="1"/>
              </a:xfrm>
              <a:custGeom>
                <a:avLst/>
                <a:gdLst>
                  <a:gd name="T0" fmla="*/ 0 w 660"/>
                  <a:gd name="T1" fmla="*/ 0 h 1"/>
                  <a:gd name="T2" fmla="*/ 120 w 660"/>
                  <a:gd name="T3" fmla="*/ 0 h 1"/>
                  <a:gd name="T4" fmla="*/ 120 w 66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0" h="1">
                    <a:moveTo>
                      <a:pt x="0" y="0"/>
                    </a:moveTo>
                    <a:lnTo>
                      <a:pt x="659" y="0"/>
                    </a:lnTo>
                    <a:lnTo>
                      <a:pt x="660" y="0"/>
                    </a:lnTo>
                  </a:path>
                </a:pathLst>
              </a:custGeom>
              <a:noFill/>
              <a:ln w="381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1" name="Freeform 162">
                <a:extLst>
                  <a:ext uri="{FF2B5EF4-FFF2-40B4-BE49-F238E27FC236}">
                    <a16:creationId xmlns:a16="http://schemas.microsoft.com/office/drawing/2014/main" id="{EC70B458-4D5D-EB97-117C-FEB23F0EA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32"/>
                <a:ext cx="120" cy="2"/>
              </a:xfrm>
              <a:custGeom>
                <a:avLst/>
                <a:gdLst>
                  <a:gd name="T0" fmla="*/ 0 w 660"/>
                  <a:gd name="T1" fmla="*/ 0 h 2"/>
                  <a:gd name="T2" fmla="*/ 120 w 660"/>
                  <a:gd name="T3" fmla="*/ 0 h 2"/>
                  <a:gd name="T4" fmla="*/ 120 w 660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0" h="2">
                    <a:moveTo>
                      <a:pt x="0" y="0"/>
                    </a:moveTo>
                    <a:lnTo>
                      <a:pt x="659" y="0"/>
                    </a:lnTo>
                    <a:lnTo>
                      <a:pt x="660" y="0"/>
                    </a:lnTo>
                  </a:path>
                </a:pathLst>
              </a:custGeom>
              <a:noFill/>
              <a:ln w="381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2" name="Freeform 163">
                <a:extLst>
                  <a:ext uri="{FF2B5EF4-FFF2-40B4-BE49-F238E27FC236}">
                    <a16:creationId xmlns:a16="http://schemas.microsoft.com/office/drawing/2014/main" id="{132D6C5A-4D7F-8376-5FE6-E13611862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92"/>
                <a:ext cx="120" cy="1"/>
              </a:xfrm>
              <a:custGeom>
                <a:avLst/>
                <a:gdLst>
                  <a:gd name="T0" fmla="*/ 120 w 659"/>
                  <a:gd name="T1" fmla="*/ 0 h 1"/>
                  <a:gd name="T2" fmla="*/ 0 w 659"/>
                  <a:gd name="T3" fmla="*/ 0 h 1"/>
                  <a:gd name="T4" fmla="*/ 0 w 65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9" h="1">
                    <a:moveTo>
                      <a:pt x="659" y="0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3" name="Freeform 164">
                <a:extLst>
                  <a:ext uri="{FF2B5EF4-FFF2-40B4-BE49-F238E27FC236}">
                    <a16:creationId xmlns:a16="http://schemas.microsoft.com/office/drawing/2014/main" id="{8FB8512D-CD0E-1C48-D81D-F43C86045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925"/>
                <a:ext cx="1" cy="165"/>
              </a:xfrm>
              <a:custGeom>
                <a:avLst/>
                <a:gdLst>
                  <a:gd name="T0" fmla="*/ 0 w 1"/>
                  <a:gd name="T1" fmla="*/ 165 h 915"/>
                  <a:gd name="T2" fmla="*/ 0 w 1"/>
                  <a:gd name="T3" fmla="*/ 0 h 915"/>
                  <a:gd name="T4" fmla="*/ 1 w 1"/>
                  <a:gd name="T5" fmla="*/ 0 h 9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15">
                    <a:moveTo>
                      <a:pt x="0" y="915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4" name="Freeform 165">
                <a:extLst>
                  <a:ext uri="{FF2B5EF4-FFF2-40B4-BE49-F238E27FC236}">
                    <a16:creationId xmlns:a16="http://schemas.microsoft.com/office/drawing/2014/main" id="{C0581B2E-E788-E8C9-099E-32A262E75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32"/>
                <a:ext cx="26" cy="25"/>
              </a:xfrm>
              <a:custGeom>
                <a:avLst/>
                <a:gdLst>
                  <a:gd name="T0" fmla="*/ 0 w 140"/>
                  <a:gd name="T1" fmla="*/ 25 h 140"/>
                  <a:gd name="T2" fmla="*/ 26 w 140"/>
                  <a:gd name="T3" fmla="*/ 0 h 140"/>
                  <a:gd name="T4" fmla="*/ 26 w 140"/>
                  <a:gd name="T5" fmla="*/ 0 h 1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0" h="140">
                    <a:moveTo>
                      <a:pt x="0" y="140"/>
                    </a:moveTo>
                    <a:lnTo>
                      <a:pt x="139" y="0"/>
                    </a:lnTo>
                    <a:lnTo>
                      <a:pt x="14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5" name="Freeform 166">
                <a:extLst>
                  <a:ext uri="{FF2B5EF4-FFF2-40B4-BE49-F238E27FC236}">
                    <a16:creationId xmlns:a16="http://schemas.microsoft.com/office/drawing/2014/main" id="{1BD43EC3-1199-60F2-93EC-BB04A0194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32"/>
                <a:ext cx="52" cy="52"/>
              </a:xfrm>
              <a:custGeom>
                <a:avLst/>
                <a:gdLst>
                  <a:gd name="T0" fmla="*/ 0 w 288"/>
                  <a:gd name="T1" fmla="*/ 52 h 288"/>
                  <a:gd name="T2" fmla="*/ 52 w 288"/>
                  <a:gd name="T3" fmla="*/ 0 h 288"/>
                  <a:gd name="T4" fmla="*/ 52 w 288"/>
                  <a:gd name="T5" fmla="*/ 0 h 2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8" h="288">
                    <a:moveTo>
                      <a:pt x="0" y="288"/>
                    </a:moveTo>
                    <a:lnTo>
                      <a:pt x="287" y="0"/>
                    </a:lnTo>
                    <a:lnTo>
                      <a:pt x="288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6" name="Freeform 167">
                <a:extLst>
                  <a:ext uri="{FF2B5EF4-FFF2-40B4-BE49-F238E27FC236}">
                    <a16:creationId xmlns:a16="http://schemas.microsoft.com/office/drawing/2014/main" id="{E15E3ABC-782D-1A78-A633-FAEAD3ED6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87"/>
                <a:ext cx="23" cy="23"/>
              </a:xfrm>
              <a:custGeom>
                <a:avLst/>
                <a:gdLst>
                  <a:gd name="T0" fmla="*/ 0 w 127"/>
                  <a:gd name="T1" fmla="*/ 23 h 127"/>
                  <a:gd name="T2" fmla="*/ 23 w 127"/>
                  <a:gd name="T3" fmla="*/ 0 h 127"/>
                  <a:gd name="T4" fmla="*/ 23 w 127"/>
                  <a:gd name="T5" fmla="*/ 0 h 1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27">
                    <a:moveTo>
                      <a:pt x="0" y="127"/>
                    </a:moveTo>
                    <a:lnTo>
                      <a:pt x="126" y="0"/>
                    </a:lnTo>
                    <a:lnTo>
                      <a:pt x="127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7" name="Freeform 168">
                <a:extLst>
                  <a:ext uri="{FF2B5EF4-FFF2-40B4-BE49-F238E27FC236}">
                    <a16:creationId xmlns:a16="http://schemas.microsoft.com/office/drawing/2014/main" id="{FAEBB431-5940-1F39-669C-72A3A0B22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932"/>
                <a:ext cx="20" cy="19"/>
              </a:xfrm>
              <a:custGeom>
                <a:avLst/>
                <a:gdLst>
                  <a:gd name="T0" fmla="*/ 0 w 107"/>
                  <a:gd name="T1" fmla="*/ 19 h 106"/>
                  <a:gd name="T2" fmla="*/ 20 w 107"/>
                  <a:gd name="T3" fmla="*/ 0 h 106"/>
                  <a:gd name="T4" fmla="*/ 20 w 107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106">
                    <a:moveTo>
                      <a:pt x="0" y="106"/>
                    </a:moveTo>
                    <a:lnTo>
                      <a:pt x="106" y="0"/>
                    </a:lnTo>
                    <a:lnTo>
                      <a:pt x="107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8" name="Freeform 169">
                <a:extLst>
                  <a:ext uri="{FF2B5EF4-FFF2-40B4-BE49-F238E27FC236}">
                    <a16:creationId xmlns:a16="http://schemas.microsoft.com/office/drawing/2014/main" id="{C26684FA-96A0-E2B9-FE77-B362681B2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951"/>
                <a:ext cx="37" cy="36"/>
              </a:xfrm>
              <a:custGeom>
                <a:avLst/>
                <a:gdLst>
                  <a:gd name="T0" fmla="*/ 0 w 204"/>
                  <a:gd name="T1" fmla="*/ 36 h 203"/>
                  <a:gd name="T2" fmla="*/ 37 w 204"/>
                  <a:gd name="T3" fmla="*/ 0 h 203"/>
                  <a:gd name="T4" fmla="*/ 37 w 204"/>
                  <a:gd name="T5" fmla="*/ 0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4" h="203">
                    <a:moveTo>
                      <a:pt x="0" y="203"/>
                    </a:moveTo>
                    <a:lnTo>
                      <a:pt x="203" y="0"/>
                    </a:lnTo>
                    <a:lnTo>
                      <a:pt x="204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9" name="Freeform 170">
                <a:extLst>
                  <a:ext uri="{FF2B5EF4-FFF2-40B4-BE49-F238E27FC236}">
                    <a16:creationId xmlns:a16="http://schemas.microsoft.com/office/drawing/2014/main" id="{650382EF-7306-4F42-F3DC-3867C6076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86"/>
                <a:ext cx="52" cy="52"/>
              </a:xfrm>
              <a:custGeom>
                <a:avLst/>
                <a:gdLst>
                  <a:gd name="T0" fmla="*/ 0 w 287"/>
                  <a:gd name="T1" fmla="*/ 52 h 287"/>
                  <a:gd name="T2" fmla="*/ 52 w 287"/>
                  <a:gd name="T3" fmla="*/ 0 h 287"/>
                  <a:gd name="T4" fmla="*/ 52 w 287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7" h="287">
                    <a:moveTo>
                      <a:pt x="0" y="287"/>
                    </a:moveTo>
                    <a:lnTo>
                      <a:pt x="286" y="0"/>
                    </a:lnTo>
                    <a:lnTo>
                      <a:pt x="287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0" name="Freeform 171">
                <a:extLst>
                  <a:ext uri="{FF2B5EF4-FFF2-40B4-BE49-F238E27FC236}">
                    <a16:creationId xmlns:a16="http://schemas.microsoft.com/office/drawing/2014/main" id="{1E7106A7-2BC3-D3CC-3FB4-B39F74E0B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932"/>
                <a:ext cx="46" cy="47"/>
              </a:xfrm>
              <a:custGeom>
                <a:avLst/>
                <a:gdLst>
                  <a:gd name="T0" fmla="*/ 0 w 256"/>
                  <a:gd name="T1" fmla="*/ 47 h 255"/>
                  <a:gd name="T2" fmla="*/ 46 w 256"/>
                  <a:gd name="T3" fmla="*/ 0 h 255"/>
                  <a:gd name="T4" fmla="*/ 46 w 256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6" h="255">
                    <a:moveTo>
                      <a:pt x="0" y="255"/>
                    </a:moveTo>
                    <a:lnTo>
                      <a:pt x="255" y="0"/>
                    </a:lnTo>
                    <a:lnTo>
                      <a:pt x="256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1" name="Freeform 172">
                <a:extLst>
                  <a:ext uri="{FF2B5EF4-FFF2-40B4-BE49-F238E27FC236}">
                    <a16:creationId xmlns:a16="http://schemas.microsoft.com/office/drawing/2014/main" id="{EC1A4269-C108-7EF2-029B-5A6226CB0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979"/>
                <a:ext cx="8" cy="7"/>
              </a:xfrm>
              <a:custGeom>
                <a:avLst/>
                <a:gdLst>
                  <a:gd name="T0" fmla="*/ 0 w 44"/>
                  <a:gd name="T1" fmla="*/ 7 h 42"/>
                  <a:gd name="T2" fmla="*/ 8 w 44"/>
                  <a:gd name="T3" fmla="*/ 0 h 42"/>
                  <a:gd name="T4" fmla="*/ 8 w 4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2">
                    <a:moveTo>
                      <a:pt x="0" y="42"/>
                    </a:moveTo>
                    <a:lnTo>
                      <a:pt x="43" y="0"/>
                    </a:lnTo>
                    <a:lnTo>
                      <a:pt x="44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2" name="Freeform 173">
                <a:extLst>
                  <a:ext uri="{FF2B5EF4-FFF2-40B4-BE49-F238E27FC236}">
                    <a16:creationId xmlns:a16="http://schemas.microsoft.com/office/drawing/2014/main" id="{31FF1B95-46D2-5102-2298-7EC29B4AE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005"/>
                <a:ext cx="60" cy="59"/>
              </a:xfrm>
              <a:custGeom>
                <a:avLst/>
                <a:gdLst>
                  <a:gd name="T0" fmla="*/ 0 w 330"/>
                  <a:gd name="T1" fmla="*/ 59 h 328"/>
                  <a:gd name="T2" fmla="*/ 60 w 330"/>
                  <a:gd name="T3" fmla="*/ 0 h 328"/>
                  <a:gd name="T4" fmla="*/ 60 w 330"/>
                  <a:gd name="T5" fmla="*/ 0 h 3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0" h="328">
                    <a:moveTo>
                      <a:pt x="0" y="328"/>
                    </a:moveTo>
                    <a:lnTo>
                      <a:pt x="329" y="0"/>
                    </a:lnTo>
                    <a:lnTo>
                      <a:pt x="33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3" name="Freeform 174">
                <a:extLst>
                  <a:ext uri="{FF2B5EF4-FFF2-40B4-BE49-F238E27FC236}">
                    <a16:creationId xmlns:a16="http://schemas.microsoft.com/office/drawing/2014/main" id="{DCFD2DE3-7A1C-A31C-DE7A-8ED1FFF5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945"/>
                <a:ext cx="42" cy="41"/>
              </a:xfrm>
              <a:custGeom>
                <a:avLst/>
                <a:gdLst>
                  <a:gd name="T0" fmla="*/ 0 w 229"/>
                  <a:gd name="T1" fmla="*/ 41 h 226"/>
                  <a:gd name="T2" fmla="*/ 42 w 229"/>
                  <a:gd name="T3" fmla="*/ 0 h 226"/>
                  <a:gd name="T4" fmla="*/ 42 w 229"/>
                  <a:gd name="T5" fmla="*/ 0 h 2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226">
                    <a:moveTo>
                      <a:pt x="0" y="226"/>
                    </a:moveTo>
                    <a:lnTo>
                      <a:pt x="228" y="0"/>
                    </a:lnTo>
                    <a:lnTo>
                      <a:pt x="229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4" name="Freeform 175">
                <a:extLst>
                  <a:ext uri="{FF2B5EF4-FFF2-40B4-BE49-F238E27FC236}">
                    <a16:creationId xmlns:a16="http://schemas.microsoft.com/office/drawing/2014/main" id="{19F16A2D-0EB5-ECCB-5E14-C3B4301D3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986"/>
                <a:ext cx="19" cy="19"/>
              </a:xfrm>
              <a:custGeom>
                <a:avLst/>
                <a:gdLst>
                  <a:gd name="T0" fmla="*/ 0 w 103"/>
                  <a:gd name="T1" fmla="*/ 19 h 104"/>
                  <a:gd name="T2" fmla="*/ 19 w 103"/>
                  <a:gd name="T3" fmla="*/ 0 h 104"/>
                  <a:gd name="T4" fmla="*/ 19 w 103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104">
                    <a:moveTo>
                      <a:pt x="0" y="104"/>
                    </a:moveTo>
                    <a:lnTo>
                      <a:pt x="102" y="0"/>
                    </a:lnTo>
                    <a:lnTo>
                      <a:pt x="103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5" name="Freeform 176">
                <a:extLst>
                  <a:ext uri="{FF2B5EF4-FFF2-40B4-BE49-F238E27FC236}">
                    <a16:creationId xmlns:a16="http://schemas.microsoft.com/office/drawing/2014/main" id="{DE5F1006-73EA-538C-F726-7E050FA0A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031"/>
                <a:ext cx="60" cy="60"/>
              </a:xfrm>
              <a:custGeom>
                <a:avLst/>
                <a:gdLst>
                  <a:gd name="T0" fmla="*/ 0 w 330"/>
                  <a:gd name="T1" fmla="*/ 60 h 330"/>
                  <a:gd name="T2" fmla="*/ 60 w 330"/>
                  <a:gd name="T3" fmla="*/ 0 h 330"/>
                  <a:gd name="T4" fmla="*/ 60 w 330"/>
                  <a:gd name="T5" fmla="*/ 0 h 3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0" h="330">
                    <a:moveTo>
                      <a:pt x="0" y="330"/>
                    </a:moveTo>
                    <a:lnTo>
                      <a:pt x="329" y="0"/>
                    </a:lnTo>
                    <a:lnTo>
                      <a:pt x="33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6" name="Freeform 177">
                <a:extLst>
                  <a:ext uri="{FF2B5EF4-FFF2-40B4-BE49-F238E27FC236}">
                    <a16:creationId xmlns:a16="http://schemas.microsoft.com/office/drawing/2014/main" id="{D5CCB183-5EC0-6C77-202D-2BD4B633A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971"/>
                <a:ext cx="18" cy="18"/>
              </a:xfrm>
              <a:custGeom>
                <a:avLst/>
                <a:gdLst>
                  <a:gd name="T0" fmla="*/ 0 w 94"/>
                  <a:gd name="T1" fmla="*/ 18 h 94"/>
                  <a:gd name="T2" fmla="*/ 18 w 94"/>
                  <a:gd name="T3" fmla="*/ 0 h 94"/>
                  <a:gd name="T4" fmla="*/ 18 w 94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94">
                    <a:moveTo>
                      <a:pt x="0" y="94"/>
                    </a:moveTo>
                    <a:lnTo>
                      <a:pt x="93" y="0"/>
                    </a:lnTo>
                    <a:lnTo>
                      <a:pt x="94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7" name="Freeform 178">
                <a:extLst>
                  <a:ext uri="{FF2B5EF4-FFF2-40B4-BE49-F238E27FC236}">
                    <a16:creationId xmlns:a16="http://schemas.microsoft.com/office/drawing/2014/main" id="{58DFF6AC-A957-DEAF-1DFF-09DA561E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989"/>
                <a:ext cx="43" cy="42"/>
              </a:xfrm>
              <a:custGeom>
                <a:avLst/>
                <a:gdLst>
                  <a:gd name="T0" fmla="*/ 0 w 238"/>
                  <a:gd name="T1" fmla="*/ 42 h 236"/>
                  <a:gd name="T2" fmla="*/ 43 w 238"/>
                  <a:gd name="T3" fmla="*/ 0 h 236"/>
                  <a:gd name="T4" fmla="*/ 43 w 238"/>
                  <a:gd name="T5" fmla="*/ 0 h 2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8" h="236">
                    <a:moveTo>
                      <a:pt x="0" y="236"/>
                    </a:moveTo>
                    <a:lnTo>
                      <a:pt x="237" y="0"/>
                    </a:lnTo>
                    <a:lnTo>
                      <a:pt x="238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8" name="Freeform 179">
                <a:extLst>
                  <a:ext uri="{FF2B5EF4-FFF2-40B4-BE49-F238E27FC236}">
                    <a16:creationId xmlns:a16="http://schemas.microsoft.com/office/drawing/2014/main" id="{F02FD4C2-485F-8379-AC17-0A3F6DA3E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999"/>
                <a:ext cx="120" cy="118"/>
              </a:xfrm>
              <a:custGeom>
                <a:avLst/>
                <a:gdLst>
                  <a:gd name="T0" fmla="*/ 0 w 660"/>
                  <a:gd name="T1" fmla="*/ 118 h 660"/>
                  <a:gd name="T2" fmla="*/ 60 w 660"/>
                  <a:gd name="T3" fmla="*/ 59 h 660"/>
                  <a:gd name="T4" fmla="*/ 120 w 660"/>
                  <a:gd name="T5" fmla="*/ 0 h 660"/>
                  <a:gd name="T6" fmla="*/ 120 w 660"/>
                  <a:gd name="T7" fmla="*/ 0 h 6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660">
                    <a:moveTo>
                      <a:pt x="0" y="660"/>
                    </a:moveTo>
                    <a:lnTo>
                      <a:pt x="329" y="330"/>
                    </a:lnTo>
                    <a:lnTo>
                      <a:pt x="659" y="0"/>
                    </a:lnTo>
                    <a:lnTo>
                      <a:pt x="66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9" name="Freeform 180">
                <a:extLst>
                  <a:ext uri="{FF2B5EF4-FFF2-40B4-BE49-F238E27FC236}">
                    <a16:creationId xmlns:a16="http://schemas.microsoft.com/office/drawing/2014/main" id="{B37AC8C5-EDD1-1E52-0B45-8B67699CF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025"/>
                <a:ext cx="110" cy="110"/>
              </a:xfrm>
              <a:custGeom>
                <a:avLst/>
                <a:gdLst>
                  <a:gd name="T0" fmla="*/ 0 w 606"/>
                  <a:gd name="T1" fmla="*/ 110 h 605"/>
                  <a:gd name="T2" fmla="*/ 50 w 606"/>
                  <a:gd name="T3" fmla="*/ 60 h 605"/>
                  <a:gd name="T4" fmla="*/ 110 w 606"/>
                  <a:gd name="T5" fmla="*/ 0 h 605"/>
                  <a:gd name="T6" fmla="*/ 110 w 606"/>
                  <a:gd name="T7" fmla="*/ 0 h 6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605">
                    <a:moveTo>
                      <a:pt x="0" y="605"/>
                    </a:moveTo>
                    <a:lnTo>
                      <a:pt x="275" y="330"/>
                    </a:lnTo>
                    <a:lnTo>
                      <a:pt x="605" y="0"/>
                    </a:lnTo>
                    <a:lnTo>
                      <a:pt x="606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0" name="Freeform 181">
                <a:extLst>
                  <a:ext uri="{FF2B5EF4-FFF2-40B4-BE49-F238E27FC236}">
                    <a16:creationId xmlns:a16="http://schemas.microsoft.com/office/drawing/2014/main" id="{C53FC3A5-4D10-1ACD-E182-0AB37658A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052"/>
                <a:ext cx="83" cy="83"/>
              </a:xfrm>
              <a:custGeom>
                <a:avLst/>
                <a:gdLst>
                  <a:gd name="T0" fmla="*/ 0 w 457"/>
                  <a:gd name="T1" fmla="*/ 83 h 456"/>
                  <a:gd name="T2" fmla="*/ 23 w 457"/>
                  <a:gd name="T3" fmla="*/ 60 h 456"/>
                  <a:gd name="T4" fmla="*/ 83 w 457"/>
                  <a:gd name="T5" fmla="*/ 0 h 456"/>
                  <a:gd name="T6" fmla="*/ 83 w 457"/>
                  <a:gd name="T7" fmla="*/ 0 h 4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7" h="456">
                    <a:moveTo>
                      <a:pt x="0" y="456"/>
                    </a:moveTo>
                    <a:lnTo>
                      <a:pt x="126" y="329"/>
                    </a:lnTo>
                    <a:lnTo>
                      <a:pt x="456" y="0"/>
                    </a:lnTo>
                    <a:lnTo>
                      <a:pt x="457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1" name="Freeform 182">
                <a:extLst>
                  <a:ext uri="{FF2B5EF4-FFF2-40B4-BE49-F238E27FC236}">
                    <a16:creationId xmlns:a16="http://schemas.microsoft.com/office/drawing/2014/main" id="{33DAAD53-15EC-FD1F-FB76-713715D37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078"/>
                <a:ext cx="57" cy="57"/>
              </a:xfrm>
              <a:custGeom>
                <a:avLst/>
                <a:gdLst>
                  <a:gd name="T0" fmla="*/ 0 w 309"/>
                  <a:gd name="T1" fmla="*/ 57 h 308"/>
                  <a:gd name="T2" fmla="*/ 57 w 309"/>
                  <a:gd name="T3" fmla="*/ 0 h 308"/>
                  <a:gd name="T4" fmla="*/ 57 w 309"/>
                  <a:gd name="T5" fmla="*/ 0 h 3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9" h="308">
                    <a:moveTo>
                      <a:pt x="0" y="308"/>
                    </a:moveTo>
                    <a:lnTo>
                      <a:pt x="308" y="0"/>
                    </a:lnTo>
                    <a:lnTo>
                      <a:pt x="309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2" name="Freeform 183">
                <a:extLst>
                  <a:ext uri="{FF2B5EF4-FFF2-40B4-BE49-F238E27FC236}">
                    <a16:creationId xmlns:a16="http://schemas.microsoft.com/office/drawing/2014/main" id="{2E25E0AF-01E2-1446-0058-C545BC0FB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1" y="1106"/>
                <a:ext cx="29" cy="29"/>
              </a:xfrm>
              <a:custGeom>
                <a:avLst/>
                <a:gdLst>
                  <a:gd name="T0" fmla="*/ 0 w 161"/>
                  <a:gd name="T1" fmla="*/ 29 h 160"/>
                  <a:gd name="T2" fmla="*/ 29 w 161"/>
                  <a:gd name="T3" fmla="*/ 0 h 160"/>
                  <a:gd name="T4" fmla="*/ 29 w 161"/>
                  <a:gd name="T5" fmla="*/ 0 h 1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1" h="160">
                    <a:moveTo>
                      <a:pt x="0" y="160"/>
                    </a:moveTo>
                    <a:lnTo>
                      <a:pt x="160" y="0"/>
                    </a:lnTo>
                    <a:lnTo>
                      <a:pt x="161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3" name="Freeform 184">
                <a:extLst>
                  <a:ext uri="{FF2B5EF4-FFF2-40B4-BE49-F238E27FC236}">
                    <a16:creationId xmlns:a16="http://schemas.microsoft.com/office/drawing/2014/main" id="{7C4D60F2-5D2F-2B13-B2C0-D9AF8AE17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132"/>
                <a:ext cx="3" cy="3"/>
              </a:xfrm>
              <a:custGeom>
                <a:avLst/>
                <a:gdLst>
                  <a:gd name="T0" fmla="*/ 0 w 14"/>
                  <a:gd name="T1" fmla="*/ 3 h 12"/>
                  <a:gd name="T2" fmla="*/ 3 w 14"/>
                  <a:gd name="T3" fmla="*/ 0 h 12"/>
                  <a:gd name="T4" fmla="*/ 3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lnTo>
                      <a:pt x="13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4" name="Freeform 185">
                <a:extLst>
                  <a:ext uri="{FF2B5EF4-FFF2-40B4-BE49-F238E27FC236}">
                    <a16:creationId xmlns:a16="http://schemas.microsoft.com/office/drawing/2014/main" id="{FE5CC534-5410-F27F-A9AE-664BE9D7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097"/>
                <a:ext cx="38" cy="38"/>
              </a:xfrm>
              <a:custGeom>
                <a:avLst/>
                <a:gdLst>
                  <a:gd name="T0" fmla="*/ 0 w 209"/>
                  <a:gd name="T1" fmla="*/ 38 h 208"/>
                  <a:gd name="T2" fmla="*/ 38 w 209"/>
                  <a:gd name="T3" fmla="*/ 0 h 208"/>
                  <a:gd name="T4" fmla="*/ 38 w 209"/>
                  <a:gd name="T5" fmla="*/ 0 h 2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9" h="208">
                    <a:moveTo>
                      <a:pt x="0" y="208"/>
                    </a:moveTo>
                    <a:lnTo>
                      <a:pt x="208" y="0"/>
                    </a:lnTo>
                    <a:lnTo>
                      <a:pt x="209" y="0"/>
                    </a:lnTo>
                  </a:path>
                </a:pathLst>
              </a:custGeom>
              <a:noFill/>
              <a:ln w="12700" cmpd="sng">
                <a:solidFill>
                  <a:srgbClr val="FF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65" name="Group 245">
            <a:extLst>
              <a:ext uri="{FF2B5EF4-FFF2-40B4-BE49-F238E27FC236}">
                <a16:creationId xmlns:a16="http://schemas.microsoft.com/office/drawing/2014/main" id="{ABF3251B-2D7E-D12B-B698-C72622E8C091}"/>
              </a:ext>
            </a:extLst>
          </p:cNvPr>
          <p:cNvGrpSpPr>
            <a:grpSpLocks/>
          </p:cNvGrpSpPr>
          <p:nvPr/>
        </p:nvGrpSpPr>
        <p:grpSpPr bwMode="auto">
          <a:xfrm>
            <a:off x="2094359" y="3293385"/>
            <a:ext cx="2314575" cy="1147763"/>
            <a:chOff x="1727" y="860"/>
            <a:chExt cx="1458" cy="723"/>
          </a:xfrm>
        </p:grpSpPr>
        <p:sp>
          <p:nvSpPr>
            <p:cNvPr id="166" name="Freeform 246">
              <a:extLst>
                <a:ext uri="{FF2B5EF4-FFF2-40B4-BE49-F238E27FC236}">
                  <a16:creationId xmlns:a16="http://schemas.microsoft.com/office/drawing/2014/main" id="{EFD77FD3-7448-9227-7E93-9A6520BC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860"/>
              <a:ext cx="1" cy="386"/>
            </a:xfrm>
            <a:custGeom>
              <a:avLst/>
              <a:gdLst>
                <a:gd name="T0" fmla="*/ 0 w 1"/>
                <a:gd name="T1" fmla="*/ 386 h 2140"/>
                <a:gd name="T2" fmla="*/ 0 w 1"/>
                <a:gd name="T3" fmla="*/ 0 h 2140"/>
                <a:gd name="T4" fmla="*/ 1 w 1"/>
                <a:gd name="T5" fmla="*/ 0 h 2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140">
                  <a:moveTo>
                    <a:pt x="0" y="2140"/>
                  </a:move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12700" cmpd="sng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67" name="Group 247">
              <a:extLst>
                <a:ext uri="{FF2B5EF4-FFF2-40B4-BE49-F238E27FC236}">
                  <a16:creationId xmlns:a16="http://schemas.microsoft.com/office/drawing/2014/main" id="{2A5D57ED-45D7-964D-1FE1-623A628A86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27" y="986"/>
              <a:ext cx="1458" cy="597"/>
              <a:chOff x="1727" y="986"/>
              <a:chExt cx="1458" cy="597"/>
            </a:xfrm>
          </p:grpSpPr>
          <p:grpSp>
            <p:nvGrpSpPr>
              <p:cNvPr id="168" name="Group 248">
                <a:extLst>
                  <a:ext uri="{FF2B5EF4-FFF2-40B4-BE49-F238E27FC236}">
                    <a16:creationId xmlns:a16="http://schemas.microsoft.com/office/drawing/2014/main" id="{903A39DB-7F90-20CF-7CF1-1353AB5BE5C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075" y="986"/>
                <a:ext cx="595" cy="595"/>
                <a:chOff x="2075" y="986"/>
                <a:chExt cx="595" cy="595"/>
              </a:xfrm>
            </p:grpSpPr>
            <p:sp>
              <p:nvSpPr>
                <p:cNvPr id="200" name="Freeform 249">
                  <a:extLst>
                    <a:ext uri="{FF2B5EF4-FFF2-40B4-BE49-F238E27FC236}">
                      <a16:creationId xmlns:a16="http://schemas.microsoft.com/office/drawing/2014/main" id="{09FC5002-DDB9-BBC9-CE36-1F62089696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986"/>
                  <a:ext cx="1" cy="595"/>
                </a:xfrm>
                <a:custGeom>
                  <a:avLst/>
                  <a:gdLst>
                    <a:gd name="T0" fmla="*/ 0 w 1"/>
                    <a:gd name="T1" fmla="*/ 0 h 3297"/>
                    <a:gd name="T2" fmla="*/ 0 w 1"/>
                    <a:gd name="T3" fmla="*/ 595 h 3297"/>
                    <a:gd name="T4" fmla="*/ 1 w 1"/>
                    <a:gd name="T5" fmla="*/ 595 h 329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297">
                      <a:moveTo>
                        <a:pt x="0" y="0"/>
                      </a:moveTo>
                      <a:lnTo>
                        <a:pt x="0" y="3297"/>
                      </a:lnTo>
                      <a:lnTo>
                        <a:pt x="1" y="3297"/>
                      </a:lnTo>
                    </a:path>
                  </a:pathLst>
                </a:custGeom>
                <a:noFill/>
                <a:ln w="57150" cmpd="sng">
                  <a:solidFill>
                    <a:srgbClr val="FFFFF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1" name="Freeform 250">
                  <a:extLst>
                    <a:ext uri="{FF2B5EF4-FFF2-40B4-BE49-F238E27FC236}">
                      <a16:creationId xmlns:a16="http://schemas.microsoft.com/office/drawing/2014/main" id="{61C8E261-62DB-2485-F8D7-31E58C198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9" y="986"/>
                  <a:ext cx="1" cy="595"/>
                </a:xfrm>
                <a:custGeom>
                  <a:avLst/>
                  <a:gdLst>
                    <a:gd name="T0" fmla="*/ 0 w 1"/>
                    <a:gd name="T1" fmla="*/ 0 h 3297"/>
                    <a:gd name="T2" fmla="*/ 0 w 1"/>
                    <a:gd name="T3" fmla="*/ 595 h 3297"/>
                    <a:gd name="T4" fmla="*/ 1 w 1"/>
                    <a:gd name="T5" fmla="*/ 595 h 329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3297">
                      <a:moveTo>
                        <a:pt x="0" y="0"/>
                      </a:moveTo>
                      <a:lnTo>
                        <a:pt x="0" y="3297"/>
                      </a:lnTo>
                      <a:lnTo>
                        <a:pt x="1" y="3297"/>
                      </a:lnTo>
                    </a:path>
                  </a:pathLst>
                </a:custGeom>
                <a:noFill/>
                <a:ln w="57150" cmpd="sng">
                  <a:solidFill>
                    <a:srgbClr val="FFFFF7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169" name="Group 251">
                <a:extLst>
                  <a:ext uri="{FF2B5EF4-FFF2-40B4-BE49-F238E27FC236}">
                    <a16:creationId xmlns:a16="http://schemas.microsoft.com/office/drawing/2014/main" id="{020898C6-5F23-C6B7-1D0F-C942D7DDCF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27" y="986"/>
                <a:ext cx="1458" cy="597"/>
                <a:chOff x="1727" y="986"/>
                <a:chExt cx="1458" cy="597"/>
              </a:xfrm>
            </p:grpSpPr>
            <p:sp>
              <p:nvSpPr>
                <p:cNvPr id="170" name="Freeform 252">
                  <a:extLst>
                    <a:ext uri="{FF2B5EF4-FFF2-40B4-BE49-F238E27FC236}">
                      <a16:creationId xmlns:a16="http://schemas.microsoft.com/office/drawing/2014/main" id="{D3E2BA03-A237-9D1E-6AC3-BFBB72808B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8" y="1581"/>
                  <a:ext cx="1191" cy="2"/>
                </a:xfrm>
                <a:custGeom>
                  <a:avLst/>
                  <a:gdLst>
                    <a:gd name="T0" fmla="*/ 0 w 6588"/>
                    <a:gd name="T1" fmla="*/ 0 h 2"/>
                    <a:gd name="T2" fmla="*/ 1191 w 6588"/>
                    <a:gd name="T3" fmla="*/ 0 h 2"/>
                    <a:gd name="T4" fmla="*/ 1191 w 6588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588" h="2">
                      <a:moveTo>
                        <a:pt x="0" y="0"/>
                      </a:moveTo>
                      <a:lnTo>
                        <a:pt x="6587" y="0"/>
                      </a:lnTo>
                      <a:lnTo>
                        <a:pt x="6588" y="0"/>
                      </a:lnTo>
                    </a:path>
                  </a:pathLst>
                </a:custGeom>
                <a:noFill/>
                <a:ln w="381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1" name="Freeform 253">
                  <a:extLst>
                    <a:ext uri="{FF2B5EF4-FFF2-40B4-BE49-F238E27FC236}">
                      <a16:creationId xmlns:a16="http://schemas.microsoft.com/office/drawing/2014/main" id="{B7EB85BB-44B9-FA47-8DE8-9550F2316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48" y="986"/>
                  <a:ext cx="1191" cy="1"/>
                </a:xfrm>
                <a:custGeom>
                  <a:avLst/>
                  <a:gdLst>
                    <a:gd name="T0" fmla="*/ 1191 w 6587"/>
                    <a:gd name="T1" fmla="*/ 0 h 1"/>
                    <a:gd name="T2" fmla="*/ 0 w 6587"/>
                    <a:gd name="T3" fmla="*/ 0 h 1"/>
                    <a:gd name="T4" fmla="*/ 0 w 6587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587" h="1">
                      <a:moveTo>
                        <a:pt x="6587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2" name="Freeform 254">
                  <a:extLst>
                    <a:ext uri="{FF2B5EF4-FFF2-40B4-BE49-F238E27FC236}">
                      <a16:creationId xmlns:a16="http://schemas.microsoft.com/office/drawing/2014/main" id="{6B786CDC-FE34-B3B0-9609-3287944FB7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4" y="986"/>
                  <a:ext cx="441" cy="149"/>
                </a:xfrm>
                <a:custGeom>
                  <a:avLst/>
                  <a:gdLst>
                    <a:gd name="T0" fmla="*/ 0 w 2444"/>
                    <a:gd name="T1" fmla="*/ 0 h 825"/>
                    <a:gd name="T2" fmla="*/ 51 w 2444"/>
                    <a:gd name="T3" fmla="*/ 78 h 825"/>
                    <a:gd name="T4" fmla="*/ 129 w 2444"/>
                    <a:gd name="T5" fmla="*/ 130 h 825"/>
                    <a:gd name="T6" fmla="*/ 220 w 2444"/>
                    <a:gd name="T7" fmla="*/ 149 h 825"/>
                    <a:gd name="T8" fmla="*/ 312 w 2444"/>
                    <a:gd name="T9" fmla="*/ 130 h 825"/>
                    <a:gd name="T10" fmla="*/ 389 w 2444"/>
                    <a:gd name="T11" fmla="*/ 78 h 825"/>
                    <a:gd name="T12" fmla="*/ 441 w 2444"/>
                    <a:gd name="T13" fmla="*/ 0 h 825"/>
                    <a:gd name="T14" fmla="*/ 441 w 2444"/>
                    <a:gd name="T15" fmla="*/ 0 h 825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0" t="0" r="r" b="b"/>
                  <a:pathLst>
                    <a:path w="2444" h="825">
                      <a:moveTo>
                        <a:pt x="0" y="0"/>
                      </a:moveTo>
                      <a:lnTo>
                        <a:pt x="284" y="433"/>
                      </a:lnTo>
                      <a:lnTo>
                        <a:pt x="713" y="722"/>
                      </a:lnTo>
                      <a:lnTo>
                        <a:pt x="1221" y="825"/>
                      </a:lnTo>
                      <a:lnTo>
                        <a:pt x="1729" y="722"/>
                      </a:lnTo>
                      <a:lnTo>
                        <a:pt x="2158" y="433"/>
                      </a:lnTo>
                      <a:lnTo>
                        <a:pt x="2442" y="0"/>
                      </a:lnTo>
                      <a:lnTo>
                        <a:pt x="2444" y="0"/>
                      </a:lnTo>
                    </a:path>
                  </a:pathLst>
                </a:custGeom>
                <a:noFill/>
                <a:ln w="381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3" name="Freeform 255">
                  <a:extLst>
                    <a:ext uri="{FF2B5EF4-FFF2-40B4-BE49-F238E27FC236}">
                      <a16:creationId xmlns:a16="http://schemas.microsoft.com/office/drawing/2014/main" id="{DFDFE54E-C79B-E1A2-BFF4-879618922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5" y="986"/>
                  <a:ext cx="48" cy="1"/>
                </a:xfrm>
                <a:custGeom>
                  <a:avLst/>
                  <a:gdLst>
                    <a:gd name="T0" fmla="*/ 48 w 261"/>
                    <a:gd name="T1" fmla="*/ 0 h 1"/>
                    <a:gd name="T2" fmla="*/ 0 w 261"/>
                    <a:gd name="T3" fmla="*/ 0 h 1"/>
                    <a:gd name="T4" fmla="*/ 0 w 26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1" h="1">
                      <a:moveTo>
                        <a:pt x="261" y="0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381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4" name="Freeform 256">
                  <a:extLst>
                    <a:ext uri="{FF2B5EF4-FFF2-40B4-BE49-F238E27FC236}">
                      <a16:creationId xmlns:a16="http://schemas.microsoft.com/office/drawing/2014/main" id="{8A7E7EF1-4EAF-5C2D-9EEE-D589D3CF09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75" y="1581"/>
                  <a:ext cx="594" cy="2"/>
                </a:xfrm>
                <a:custGeom>
                  <a:avLst/>
                  <a:gdLst>
                    <a:gd name="T0" fmla="*/ 0 w 3295"/>
                    <a:gd name="T1" fmla="*/ 0 h 2"/>
                    <a:gd name="T2" fmla="*/ 594 w 3295"/>
                    <a:gd name="T3" fmla="*/ 0 h 2"/>
                    <a:gd name="T4" fmla="*/ 594 w 3295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95" h="2">
                      <a:moveTo>
                        <a:pt x="0" y="0"/>
                      </a:moveTo>
                      <a:lnTo>
                        <a:pt x="3294" y="0"/>
                      </a:lnTo>
                      <a:lnTo>
                        <a:pt x="3295" y="0"/>
                      </a:lnTo>
                    </a:path>
                  </a:pathLst>
                </a:custGeom>
                <a:noFill/>
                <a:ln w="381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5" name="Freeform 257">
                  <a:extLst>
                    <a:ext uri="{FF2B5EF4-FFF2-40B4-BE49-F238E27FC236}">
                      <a16:creationId xmlns:a16="http://schemas.microsoft.com/office/drawing/2014/main" id="{E88E3F6B-DCC9-2EFE-A41D-17A9A12ACC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27" y="1283"/>
                  <a:ext cx="190" cy="2"/>
                </a:xfrm>
                <a:custGeom>
                  <a:avLst/>
                  <a:gdLst>
                    <a:gd name="T0" fmla="*/ 0 w 1050"/>
                    <a:gd name="T1" fmla="*/ 0 h 2"/>
                    <a:gd name="T2" fmla="*/ 190 w 1050"/>
                    <a:gd name="T3" fmla="*/ 0 h 2"/>
                    <a:gd name="T4" fmla="*/ 190 w 1050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50" h="2">
                      <a:moveTo>
                        <a:pt x="0" y="0"/>
                      </a:moveTo>
                      <a:lnTo>
                        <a:pt x="1049" y="0"/>
                      </a:lnTo>
                      <a:lnTo>
                        <a:pt x="1050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6" name="Freeform 258">
                  <a:extLst>
                    <a:ext uri="{FF2B5EF4-FFF2-40B4-BE49-F238E27FC236}">
                      <a16:creationId xmlns:a16="http://schemas.microsoft.com/office/drawing/2014/main" id="{11DD6323-0640-AD01-5A92-7D5A5BA628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73" y="1283"/>
                  <a:ext cx="58" cy="2"/>
                </a:xfrm>
                <a:custGeom>
                  <a:avLst/>
                  <a:gdLst>
                    <a:gd name="T0" fmla="*/ 0 w 315"/>
                    <a:gd name="T1" fmla="*/ 0 h 2"/>
                    <a:gd name="T2" fmla="*/ 58 w 315"/>
                    <a:gd name="T3" fmla="*/ 0 h 2"/>
                    <a:gd name="T4" fmla="*/ 58 w 315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5" h="2">
                      <a:moveTo>
                        <a:pt x="0" y="0"/>
                      </a:moveTo>
                      <a:lnTo>
                        <a:pt x="314" y="0"/>
                      </a:lnTo>
                      <a:lnTo>
                        <a:pt x="315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259">
                  <a:extLst>
                    <a:ext uri="{FF2B5EF4-FFF2-40B4-BE49-F238E27FC236}">
                      <a16:creationId xmlns:a16="http://schemas.microsoft.com/office/drawing/2014/main" id="{1A6CF8C1-A43A-E68C-7C5C-7319FF0496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7" y="1283"/>
                  <a:ext cx="284" cy="2"/>
                </a:xfrm>
                <a:custGeom>
                  <a:avLst/>
                  <a:gdLst>
                    <a:gd name="T0" fmla="*/ 0 w 1569"/>
                    <a:gd name="T1" fmla="*/ 0 h 2"/>
                    <a:gd name="T2" fmla="*/ 284 w 1569"/>
                    <a:gd name="T3" fmla="*/ 0 h 2"/>
                    <a:gd name="T4" fmla="*/ 284 w 1569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69" h="2">
                      <a:moveTo>
                        <a:pt x="0" y="0"/>
                      </a:moveTo>
                      <a:lnTo>
                        <a:pt x="1568" y="0"/>
                      </a:lnTo>
                      <a:lnTo>
                        <a:pt x="1569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8" name="Freeform 260">
                  <a:extLst>
                    <a:ext uri="{FF2B5EF4-FFF2-40B4-BE49-F238E27FC236}">
                      <a16:creationId xmlns:a16="http://schemas.microsoft.com/office/drawing/2014/main" id="{6B5217C6-9A5A-F3EB-A7C1-D5C2FB03F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7" y="1283"/>
                  <a:ext cx="57" cy="2"/>
                </a:xfrm>
                <a:custGeom>
                  <a:avLst/>
                  <a:gdLst>
                    <a:gd name="T0" fmla="*/ 0 w 314"/>
                    <a:gd name="T1" fmla="*/ 0 h 2"/>
                    <a:gd name="T2" fmla="*/ 57 w 314"/>
                    <a:gd name="T3" fmla="*/ 0 h 2"/>
                    <a:gd name="T4" fmla="*/ 57 w 314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4" h="2">
                      <a:moveTo>
                        <a:pt x="0" y="0"/>
                      </a:moveTo>
                      <a:lnTo>
                        <a:pt x="313" y="0"/>
                      </a:lnTo>
                      <a:lnTo>
                        <a:pt x="314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9" name="Freeform 261">
                  <a:extLst>
                    <a:ext uri="{FF2B5EF4-FFF2-40B4-BE49-F238E27FC236}">
                      <a16:creationId xmlns:a16="http://schemas.microsoft.com/office/drawing/2014/main" id="{7432B854-5616-6670-B884-03FF0C6185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0" y="1283"/>
                  <a:ext cx="285" cy="2"/>
                </a:xfrm>
                <a:custGeom>
                  <a:avLst/>
                  <a:gdLst>
                    <a:gd name="T0" fmla="*/ 0 w 1570"/>
                    <a:gd name="T1" fmla="*/ 0 h 2"/>
                    <a:gd name="T2" fmla="*/ 285 w 1570"/>
                    <a:gd name="T3" fmla="*/ 0 h 2"/>
                    <a:gd name="T4" fmla="*/ 285 w 1570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70" h="2">
                      <a:moveTo>
                        <a:pt x="0" y="0"/>
                      </a:moveTo>
                      <a:lnTo>
                        <a:pt x="1569" y="0"/>
                      </a:lnTo>
                      <a:lnTo>
                        <a:pt x="1570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0" name="Freeform 262">
                  <a:extLst>
                    <a:ext uri="{FF2B5EF4-FFF2-40B4-BE49-F238E27FC236}">
                      <a16:creationId xmlns:a16="http://schemas.microsoft.com/office/drawing/2014/main" id="{AB5B6A71-3D92-5564-D4B4-4FBD3020B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81" y="1283"/>
                  <a:ext cx="57" cy="2"/>
                </a:xfrm>
                <a:custGeom>
                  <a:avLst/>
                  <a:gdLst>
                    <a:gd name="T0" fmla="*/ 0 w 315"/>
                    <a:gd name="T1" fmla="*/ 0 h 2"/>
                    <a:gd name="T2" fmla="*/ 57 w 315"/>
                    <a:gd name="T3" fmla="*/ 0 h 2"/>
                    <a:gd name="T4" fmla="*/ 57 w 315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5" h="2">
                      <a:moveTo>
                        <a:pt x="0" y="0"/>
                      </a:moveTo>
                      <a:lnTo>
                        <a:pt x="314" y="0"/>
                      </a:lnTo>
                      <a:lnTo>
                        <a:pt x="315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1" name="Freeform 263">
                  <a:extLst>
                    <a:ext uri="{FF2B5EF4-FFF2-40B4-BE49-F238E27FC236}">
                      <a16:creationId xmlns:a16="http://schemas.microsoft.com/office/drawing/2014/main" id="{62EC2B45-693F-1F4D-A196-6176AEB3E6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4" y="1283"/>
                  <a:ext cx="191" cy="2"/>
                </a:xfrm>
                <a:custGeom>
                  <a:avLst/>
                  <a:gdLst>
                    <a:gd name="T0" fmla="*/ 0 w 1051"/>
                    <a:gd name="T1" fmla="*/ 0 h 2"/>
                    <a:gd name="T2" fmla="*/ 191 w 1051"/>
                    <a:gd name="T3" fmla="*/ 0 h 2"/>
                    <a:gd name="T4" fmla="*/ 191 w 1051"/>
                    <a:gd name="T5" fmla="*/ 0 h 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51" h="2">
                      <a:moveTo>
                        <a:pt x="0" y="0"/>
                      </a:moveTo>
                      <a:lnTo>
                        <a:pt x="1050" y="0"/>
                      </a:lnTo>
                      <a:lnTo>
                        <a:pt x="105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2" name="Freeform 264">
                  <a:extLst>
                    <a:ext uri="{FF2B5EF4-FFF2-40B4-BE49-F238E27FC236}">
                      <a16:creationId xmlns:a16="http://schemas.microsoft.com/office/drawing/2014/main" id="{5711A63B-4222-56C2-946C-E09F9888F2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1283"/>
                  <a:ext cx="63" cy="298"/>
                </a:xfrm>
                <a:custGeom>
                  <a:avLst/>
                  <a:gdLst>
                    <a:gd name="T0" fmla="*/ 63 w 347"/>
                    <a:gd name="T1" fmla="*/ 0 h 1648"/>
                    <a:gd name="T2" fmla="*/ 52 w 347"/>
                    <a:gd name="T3" fmla="*/ 2 h 1648"/>
                    <a:gd name="T4" fmla="*/ 41 w 347"/>
                    <a:gd name="T5" fmla="*/ 9 h 1648"/>
                    <a:gd name="T6" fmla="*/ 31 w 347"/>
                    <a:gd name="T7" fmla="*/ 20 h 1648"/>
                    <a:gd name="T8" fmla="*/ 23 w 347"/>
                    <a:gd name="T9" fmla="*/ 35 h 1648"/>
                    <a:gd name="T10" fmla="*/ 15 w 347"/>
                    <a:gd name="T11" fmla="*/ 53 h 1648"/>
                    <a:gd name="T12" fmla="*/ 9 w 347"/>
                    <a:gd name="T13" fmla="*/ 75 h 1648"/>
                    <a:gd name="T14" fmla="*/ 4 w 347"/>
                    <a:gd name="T15" fmla="*/ 98 h 1648"/>
                    <a:gd name="T16" fmla="*/ 1 w 347"/>
                    <a:gd name="T17" fmla="*/ 123 h 1648"/>
                    <a:gd name="T18" fmla="*/ 0 w 347"/>
                    <a:gd name="T19" fmla="*/ 149 h 1648"/>
                    <a:gd name="T20" fmla="*/ 1 w 347"/>
                    <a:gd name="T21" fmla="*/ 175 h 1648"/>
                    <a:gd name="T22" fmla="*/ 4 w 347"/>
                    <a:gd name="T23" fmla="*/ 200 h 1648"/>
                    <a:gd name="T24" fmla="*/ 9 w 347"/>
                    <a:gd name="T25" fmla="*/ 223 h 1648"/>
                    <a:gd name="T26" fmla="*/ 15 w 347"/>
                    <a:gd name="T27" fmla="*/ 245 h 1648"/>
                    <a:gd name="T28" fmla="*/ 23 w 347"/>
                    <a:gd name="T29" fmla="*/ 263 h 1648"/>
                    <a:gd name="T30" fmla="*/ 31 w 347"/>
                    <a:gd name="T31" fmla="*/ 278 h 1648"/>
                    <a:gd name="T32" fmla="*/ 41 w 347"/>
                    <a:gd name="T33" fmla="*/ 289 h 1648"/>
                    <a:gd name="T34" fmla="*/ 52 w 347"/>
                    <a:gd name="T35" fmla="*/ 296 h 1648"/>
                    <a:gd name="T36" fmla="*/ 63 w 347"/>
                    <a:gd name="T37" fmla="*/ 298 h 1648"/>
                    <a:gd name="T38" fmla="*/ 63 w 347"/>
                    <a:gd name="T39" fmla="*/ 298 h 1648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47" h="1648">
                      <a:moveTo>
                        <a:pt x="346" y="0"/>
                      </a:moveTo>
                      <a:lnTo>
                        <a:pt x="286" y="12"/>
                      </a:lnTo>
                      <a:lnTo>
                        <a:pt x="228" y="49"/>
                      </a:lnTo>
                      <a:lnTo>
                        <a:pt x="173" y="111"/>
                      </a:lnTo>
                      <a:lnTo>
                        <a:pt x="124" y="193"/>
                      </a:lnTo>
                      <a:lnTo>
                        <a:pt x="81" y="294"/>
                      </a:lnTo>
                      <a:lnTo>
                        <a:pt x="47" y="412"/>
                      </a:lnTo>
                      <a:lnTo>
                        <a:pt x="21" y="542"/>
                      </a:lnTo>
                      <a:lnTo>
                        <a:pt x="5" y="680"/>
                      </a:lnTo>
                      <a:lnTo>
                        <a:pt x="0" y="824"/>
                      </a:lnTo>
                      <a:lnTo>
                        <a:pt x="5" y="967"/>
                      </a:lnTo>
                      <a:lnTo>
                        <a:pt x="21" y="1106"/>
                      </a:lnTo>
                      <a:lnTo>
                        <a:pt x="47" y="1235"/>
                      </a:lnTo>
                      <a:lnTo>
                        <a:pt x="81" y="1353"/>
                      </a:lnTo>
                      <a:lnTo>
                        <a:pt x="124" y="1456"/>
                      </a:lnTo>
                      <a:lnTo>
                        <a:pt x="173" y="1537"/>
                      </a:lnTo>
                      <a:lnTo>
                        <a:pt x="228" y="1599"/>
                      </a:lnTo>
                      <a:lnTo>
                        <a:pt x="286" y="1635"/>
                      </a:lnTo>
                      <a:lnTo>
                        <a:pt x="346" y="1648"/>
                      </a:lnTo>
                      <a:lnTo>
                        <a:pt x="347" y="1648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3" name="Freeform 265">
                  <a:extLst>
                    <a:ext uri="{FF2B5EF4-FFF2-40B4-BE49-F238E27FC236}">
                      <a16:creationId xmlns:a16="http://schemas.microsoft.com/office/drawing/2014/main" id="{91091BE1-6359-8CBF-6312-8D05C9F296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5" y="1283"/>
                  <a:ext cx="126" cy="298"/>
                </a:xfrm>
                <a:custGeom>
                  <a:avLst/>
                  <a:gdLst>
                    <a:gd name="T0" fmla="*/ 63 w 692"/>
                    <a:gd name="T1" fmla="*/ 298 h 1645"/>
                    <a:gd name="T2" fmla="*/ 52 w 692"/>
                    <a:gd name="T3" fmla="*/ 296 h 1645"/>
                    <a:gd name="T4" fmla="*/ 41 w 692"/>
                    <a:gd name="T5" fmla="*/ 288 h 1645"/>
                    <a:gd name="T6" fmla="*/ 31 w 692"/>
                    <a:gd name="T7" fmla="*/ 277 h 1645"/>
                    <a:gd name="T8" fmla="*/ 21 w 692"/>
                    <a:gd name="T9" fmla="*/ 261 h 1645"/>
                    <a:gd name="T10" fmla="*/ 14 w 692"/>
                    <a:gd name="T11" fmla="*/ 242 h 1645"/>
                    <a:gd name="T12" fmla="*/ 7 w 692"/>
                    <a:gd name="T13" fmla="*/ 220 h 1645"/>
                    <a:gd name="T14" fmla="*/ 3 w 692"/>
                    <a:gd name="T15" fmla="*/ 195 h 1645"/>
                    <a:gd name="T16" fmla="*/ 1 w 692"/>
                    <a:gd name="T17" fmla="*/ 169 h 1645"/>
                    <a:gd name="T18" fmla="*/ 0 w 692"/>
                    <a:gd name="T19" fmla="*/ 142 h 1645"/>
                    <a:gd name="T20" fmla="*/ 1 w 692"/>
                    <a:gd name="T21" fmla="*/ 116 h 1645"/>
                    <a:gd name="T22" fmla="*/ 5 w 692"/>
                    <a:gd name="T23" fmla="*/ 90 h 1645"/>
                    <a:gd name="T24" fmla="*/ 10 w 692"/>
                    <a:gd name="T25" fmla="*/ 66 h 1645"/>
                    <a:gd name="T26" fmla="*/ 17 w 692"/>
                    <a:gd name="T27" fmla="*/ 46 h 1645"/>
                    <a:gd name="T28" fmla="*/ 26 w 692"/>
                    <a:gd name="T29" fmla="*/ 28 h 1645"/>
                    <a:gd name="T30" fmla="*/ 36 w 692"/>
                    <a:gd name="T31" fmla="*/ 14 h 1645"/>
                    <a:gd name="T32" fmla="*/ 46 w 692"/>
                    <a:gd name="T33" fmla="*/ 5 h 1645"/>
                    <a:gd name="T34" fmla="*/ 57 w 692"/>
                    <a:gd name="T35" fmla="*/ 0 h 1645"/>
                    <a:gd name="T36" fmla="*/ 69 w 692"/>
                    <a:gd name="T37" fmla="*/ 0 h 1645"/>
                    <a:gd name="T38" fmla="*/ 80 w 692"/>
                    <a:gd name="T39" fmla="*/ 5 h 1645"/>
                    <a:gd name="T40" fmla="*/ 90 w 692"/>
                    <a:gd name="T41" fmla="*/ 14 h 1645"/>
                    <a:gd name="T42" fmla="*/ 100 w 692"/>
                    <a:gd name="T43" fmla="*/ 28 h 1645"/>
                    <a:gd name="T44" fmla="*/ 109 w 692"/>
                    <a:gd name="T45" fmla="*/ 46 h 1645"/>
                    <a:gd name="T46" fmla="*/ 115 w 692"/>
                    <a:gd name="T47" fmla="*/ 66 h 1645"/>
                    <a:gd name="T48" fmla="*/ 121 w 692"/>
                    <a:gd name="T49" fmla="*/ 90 h 1645"/>
                    <a:gd name="T50" fmla="*/ 124 w 692"/>
                    <a:gd name="T51" fmla="*/ 116 h 1645"/>
                    <a:gd name="T52" fmla="*/ 126 w 692"/>
                    <a:gd name="T53" fmla="*/ 142 h 1645"/>
                    <a:gd name="T54" fmla="*/ 125 w 692"/>
                    <a:gd name="T55" fmla="*/ 169 h 1645"/>
                    <a:gd name="T56" fmla="*/ 123 w 692"/>
                    <a:gd name="T57" fmla="*/ 195 h 1645"/>
                    <a:gd name="T58" fmla="*/ 119 w 692"/>
                    <a:gd name="T59" fmla="*/ 220 h 1645"/>
                    <a:gd name="T60" fmla="*/ 112 w 692"/>
                    <a:gd name="T61" fmla="*/ 242 h 1645"/>
                    <a:gd name="T62" fmla="*/ 105 w 692"/>
                    <a:gd name="T63" fmla="*/ 261 h 1645"/>
                    <a:gd name="T64" fmla="*/ 95 w 692"/>
                    <a:gd name="T65" fmla="*/ 277 h 1645"/>
                    <a:gd name="T66" fmla="*/ 85 w 692"/>
                    <a:gd name="T67" fmla="*/ 288 h 1645"/>
                    <a:gd name="T68" fmla="*/ 74 w 692"/>
                    <a:gd name="T69" fmla="*/ 296 h 1645"/>
                    <a:gd name="T70" fmla="*/ 63 w 692"/>
                    <a:gd name="T71" fmla="*/ 298 h 1645"/>
                    <a:gd name="T72" fmla="*/ 63 w 692"/>
                    <a:gd name="T73" fmla="*/ 298 h 164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692" h="1645">
                      <a:moveTo>
                        <a:pt x="345" y="1645"/>
                      </a:moveTo>
                      <a:lnTo>
                        <a:pt x="284" y="1632"/>
                      </a:lnTo>
                      <a:lnTo>
                        <a:pt x="224" y="1592"/>
                      </a:lnTo>
                      <a:lnTo>
                        <a:pt x="168" y="1529"/>
                      </a:lnTo>
                      <a:lnTo>
                        <a:pt x="118" y="1441"/>
                      </a:lnTo>
                      <a:lnTo>
                        <a:pt x="75" y="1335"/>
                      </a:lnTo>
                      <a:lnTo>
                        <a:pt x="40" y="1212"/>
                      </a:lnTo>
                      <a:lnTo>
                        <a:pt x="16" y="1076"/>
                      </a:lnTo>
                      <a:lnTo>
                        <a:pt x="3" y="932"/>
                      </a:lnTo>
                      <a:lnTo>
                        <a:pt x="0" y="784"/>
                      </a:lnTo>
                      <a:lnTo>
                        <a:pt x="8" y="638"/>
                      </a:lnTo>
                      <a:lnTo>
                        <a:pt x="27" y="497"/>
                      </a:lnTo>
                      <a:lnTo>
                        <a:pt x="56" y="366"/>
                      </a:lnTo>
                      <a:lnTo>
                        <a:pt x="96" y="252"/>
                      </a:lnTo>
                      <a:lnTo>
                        <a:pt x="142" y="155"/>
                      </a:lnTo>
                      <a:lnTo>
                        <a:pt x="195" y="78"/>
                      </a:lnTo>
                      <a:lnTo>
                        <a:pt x="253" y="26"/>
                      </a:lnTo>
                      <a:lnTo>
                        <a:pt x="315" y="0"/>
                      </a:lnTo>
                      <a:lnTo>
                        <a:pt x="377" y="0"/>
                      </a:lnTo>
                      <a:lnTo>
                        <a:pt x="438" y="26"/>
                      </a:lnTo>
                      <a:lnTo>
                        <a:pt x="495" y="78"/>
                      </a:lnTo>
                      <a:lnTo>
                        <a:pt x="549" y="155"/>
                      </a:lnTo>
                      <a:lnTo>
                        <a:pt x="596" y="252"/>
                      </a:lnTo>
                      <a:lnTo>
                        <a:pt x="634" y="366"/>
                      </a:lnTo>
                      <a:lnTo>
                        <a:pt x="664" y="497"/>
                      </a:lnTo>
                      <a:lnTo>
                        <a:pt x="683" y="638"/>
                      </a:lnTo>
                      <a:lnTo>
                        <a:pt x="692" y="784"/>
                      </a:lnTo>
                      <a:lnTo>
                        <a:pt x="689" y="932"/>
                      </a:lnTo>
                      <a:lnTo>
                        <a:pt x="675" y="1076"/>
                      </a:lnTo>
                      <a:lnTo>
                        <a:pt x="651" y="1212"/>
                      </a:lnTo>
                      <a:lnTo>
                        <a:pt x="617" y="1335"/>
                      </a:lnTo>
                      <a:lnTo>
                        <a:pt x="574" y="1441"/>
                      </a:lnTo>
                      <a:lnTo>
                        <a:pt x="524" y="1529"/>
                      </a:lnTo>
                      <a:lnTo>
                        <a:pt x="467" y="1592"/>
                      </a:lnTo>
                      <a:lnTo>
                        <a:pt x="408" y="1632"/>
                      </a:lnTo>
                      <a:lnTo>
                        <a:pt x="345" y="1645"/>
                      </a:lnTo>
                      <a:lnTo>
                        <a:pt x="346" y="1645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Freeform 266">
                  <a:extLst>
                    <a:ext uri="{FF2B5EF4-FFF2-40B4-BE49-F238E27FC236}">
                      <a16:creationId xmlns:a16="http://schemas.microsoft.com/office/drawing/2014/main" id="{4533CADE-79A4-941B-F845-286DC2628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4" y="986"/>
                  <a:ext cx="845" cy="214"/>
                </a:xfrm>
                <a:custGeom>
                  <a:avLst/>
                  <a:gdLst>
                    <a:gd name="T0" fmla="*/ 0 w 4675"/>
                    <a:gd name="T1" fmla="*/ 0 h 1189"/>
                    <a:gd name="T2" fmla="*/ 5 w 4675"/>
                    <a:gd name="T3" fmla="*/ 20 h 1189"/>
                    <a:gd name="T4" fmla="*/ 10 w 4675"/>
                    <a:gd name="T5" fmla="*/ 38 h 1189"/>
                    <a:gd name="T6" fmla="*/ 16 w 4675"/>
                    <a:gd name="T7" fmla="*/ 55 h 1189"/>
                    <a:gd name="T8" fmla="*/ 23 w 4675"/>
                    <a:gd name="T9" fmla="*/ 71 h 1189"/>
                    <a:gd name="T10" fmla="*/ 31 w 4675"/>
                    <a:gd name="T11" fmla="*/ 86 h 1189"/>
                    <a:gd name="T12" fmla="*/ 39 w 4675"/>
                    <a:gd name="T13" fmla="*/ 100 h 1189"/>
                    <a:gd name="T14" fmla="*/ 58 w 4675"/>
                    <a:gd name="T15" fmla="*/ 125 h 1189"/>
                    <a:gd name="T16" fmla="*/ 79 w 4675"/>
                    <a:gd name="T17" fmla="*/ 146 h 1189"/>
                    <a:gd name="T18" fmla="*/ 103 w 4675"/>
                    <a:gd name="T19" fmla="*/ 164 h 1189"/>
                    <a:gd name="T20" fmla="*/ 129 w 4675"/>
                    <a:gd name="T21" fmla="*/ 179 h 1189"/>
                    <a:gd name="T22" fmla="*/ 157 w 4675"/>
                    <a:gd name="T23" fmla="*/ 190 h 1189"/>
                    <a:gd name="T24" fmla="*/ 187 w 4675"/>
                    <a:gd name="T25" fmla="*/ 199 h 1189"/>
                    <a:gd name="T26" fmla="*/ 219 w 4675"/>
                    <a:gd name="T27" fmla="*/ 206 h 1189"/>
                    <a:gd name="T28" fmla="*/ 252 w 4675"/>
                    <a:gd name="T29" fmla="*/ 211 h 1189"/>
                    <a:gd name="T30" fmla="*/ 286 w 4675"/>
                    <a:gd name="T31" fmla="*/ 213 h 1189"/>
                    <a:gd name="T32" fmla="*/ 322 w 4675"/>
                    <a:gd name="T33" fmla="*/ 214 h 1189"/>
                    <a:gd name="T34" fmla="*/ 358 w 4675"/>
                    <a:gd name="T35" fmla="*/ 213 h 1189"/>
                    <a:gd name="T36" fmla="*/ 433 w 4675"/>
                    <a:gd name="T37" fmla="*/ 209 h 1189"/>
                    <a:gd name="T38" fmla="*/ 510 w 4675"/>
                    <a:gd name="T39" fmla="*/ 199 h 1189"/>
                    <a:gd name="T40" fmla="*/ 547 w 4675"/>
                    <a:gd name="T41" fmla="*/ 193 h 1189"/>
                    <a:gd name="T42" fmla="*/ 583 w 4675"/>
                    <a:gd name="T43" fmla="*/ 185 h 1189"/>
                    <a:gd name="T44" fmla="*/ 619 w 4675"/>
                    <a:gd name="T45" fmla="*/ 176 h 1189"/>
                    <a:gd name="T46" fmla="*/ 652 w 4675"/>
                    <a:gd name="T47" fmla="*/ 165 h 1189"/>
                    <a:gd name="T48" fmla="*/ 683 w 4675"/>
                    <a:gd name="T49" fmla="*/ 152 h 1189"/>
                    <a:gd name="T50" fmla="*/ 712 w 4675"/>
                    <a:gd name="T51" fmla="*/ 137 h 1189"/>
                    <a:gd name="T52" fmla="*/ 738 w 4675"/>
                    <a:gd name="T53" fmla="*/ 121 h 1189"/>
                    <a:gd name="T54" fmla="*/ 760 w 4675"/>
                    <a:gd name="T55" fmla="*/ 106 h 1189"/>
                    <a:gd name="T56" fmla="*/ 778 w 4675"/>
                    <a:gd name="T57" fmla="*/ 90 h 1189"/>
                    <a:gd name="T58" fmla="*/ 791 w 4675"/>
                    <a:gd name="T59" fmla="*/ 75 h 1189"/>
                    <a:gd name="T60" fmla="*/ 796 w 4675"/>
                    <a:gd name="T61" fmla="*/ 68 h 1189"/>
                    <a:gd name="T62" fmla="*/ 800 w 4675"/>
                    <a:gd name="T63" fmla="*/ 62 h 1189"/>
                    <a:gd name="T64" fmla="*/ 806 w 4675"/>
                    <a:gd name="T65" fmla="*/ 49 h 1189"/>
                    <a:gd name="T66" fmla="*/ 811 w 4675"/>
                    <a:gd name="T67" fmla="*/ 40 h 1189"/>
                    <a:gd name="T68" fmla="*/ 818 w 4675"/>
                    <a:gd name="T69" fmla="*/ 30 h 1189"/>
                    <a:gd name="T70" fmla="*/ 823 w 4675"/>
                    <a:gd name="T71" fmla="*/ 24 h 1189"/>
                    <a:gd name="T72" fmla="*/ 829 w 4675"/>
                    <a:gd name="T73" fmla="*/ 17 h 1189"/>
                    <a:gd name="T74" fmla="*/ 836 w 4675"/>
                    <a:gd name="T75" fmla="*/ 9 h 1189"/>
                    <a:gd name="T76" fmla="*/ 845 w 4675"/>
                    <a:gd name="T77" fmla="*/ 0 h 1189"/>
                    <a:gd name="T78" fmla="*/ 845 w 4675"/>
                    <a:gd name="T79" fmla="*/ 0 h 1189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4675" h="1189">
                      <a:moveTo>
                        <a:pt x="0" y="0"/>
                      </a:moveTo>
                      <a:lnTo>
                        <a:pt x="26" y="109"/>
                      </a:lnTo>
                      <a:lnTo>
                        <a:pt x="55" y="211"/>
                      </a:lnTo>
                      <a:lnTo>
                        <a:pt x="90" y="307"/>
                      </a:lnTo>
                      <a:lnTo>
                        <a:pt x="128" y="396"/>
                      </a:lnTo>
                      <a:lnTo>
                        <a:pt x="171" y="479"/>
                      </a:lnTo>
                      <a:lnTo>
                        <a:pt x="217" y="556"/>
                      </a:lnTo>
                      <a:lnTo>
                        <a:pt x="321" y="694"/>
                      </a:lnTo>
                      <a:lnTo>
                        <a:pt x="439" y="812"/>
                      </a:lnTo>
                      <a:lnTo>
                        <a:pt x="571" y="911"/>
                      </a:lnTo>
                      <a:lnTo>
                        <a:pt x="714" y="993"/>
                      </a:lnTo>
                      <a:lnTo>
                        <a:pt x="869" y="1057"/>
                      </a:lnTo>
                      <a:lnTo>
                        <a:pt x="1034" y="1107"/>
                      </a:lnTo>
                      <a:lnTo>
                        <a:pt x="1209" y="1145"/>
                      </a:lnTo>
                      <a:lnTo>
                        <a:pt x="1392" y="1170"/>
                      </a:lnTo>
                      <a:lnTo>
                        <a:pt x="1582" y="1184"/>
                      </a:lnTo>
                      <a:lnTo>
                        <a:pt x="1779" y="1189"/>
                      </a:lnTo>
                      <a:lnTo>
                        <a:pt x="1982" y="1186"/>
                      </a:lnTo>
                      <a:lnTo>
                        <a:pt x="2398" y="1160"/>
                      </a:lnTo>
                      <a:lnTo>
                        <a:pt x="2819" y="1108"/>
                      </a:lnTo>
                      <a:lnTo>
                        <a:pt x="3027" y="1073"/>
                      </a:lnTo>
                      <a:lnTo>
                        <a:pt x="3228" y="1029"/>
                      </a:lnTo>
                      <a:lnTo>
                        <a:pt x="3423" y="976"/>
                      </a:lnTo>
                      <a:lnTo>
                        <a:pt x="3608" y="914"/>
                      </a:lnTo>
                      <a:lnTo>
                        <a:pt x="3781" y="842"/>
                      </a:lnTo>
                      <a:lnTo>
                        <a:pt x="3940" y="761"/>
                      </a:lnTo>
                      <a:lnTo>
                        <a:pt x="4082" y="675"/>
                      </a:lnTo>
                      <a:lnTo>
                        <a:pt x="4204" y="587"/>
                      </a:lnTo>
                      <a:lnTo>
                        <a:pt x="4304" y="500"/>
                      </a:lnTo>
                      <a:lnTo>
                        <a:pt x="4378" y="418"/>
                      </a:lnTo>
                      <a:lnTo>
                        <a:pt x="4405" y="380"/>
                      </a:lnTo>
                      <a:lnTo>
                        <a:pt x="4425" y="345"/>
                      </a:lnTo>
                      <a:lnTo>
                        <a:pt x="4459" y="272"/>
                      </a:lnTo>
                      <a:lnTo>
                        <a:pt x="4485" y="225"/>
                      </a:lnTo>
                      <a:lnTo>
                        <a:pt x="4525" y="167"/>
                      </a:lnTo>
                      <a:lnTo>
                        <a:pt x="4554" y="133"/>
                      </a:lnTo>
                      <a:lnTo>
                        <a:pt x="4587" y="93"/>
                      </a:lnTo>
                      <a:lnTo>
                        <a:pt x="4627" y="49"/>
                      </a:lnTo>
                      <a:lnTo>
                        <a:pt x="4674" y="0"/>
                      </a:lnTo>
                      <a:lnTo>
                        <a:pt x="4675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5" name="Freeform 267">
                  <a:extLst>
                    <a:ext uri="{FF2B5EF4-FFF2-40B4-BE49-F238E27FC236}">
                      <a16:creationId xmlns:a16="http://schemas.microsoft.com/office/drawing/2014/main" id="{E3EC30E6-1612-DF39-55B1-C83E49A2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9" y="1093"/>
                  <a:ext cx="52" cy="53"/>
                </a:xfrm>
                <a:custGeom>
                  <a:avLst/>
                  <a:gdLst>
                    <a:gd name="T0" fmla="*/ 52 w 291"/>
                    <a:gd name="T1" fmla="*/ 53 h 291"/>
                    <a:gd name="T2" fmla="*/ 0 w 291"/>
                    <a:gd name="T3" fmla="*/ 0 h 291"/>
                    <a:gd name="T4" fmla="*/ 0 w 291"/>
                    <a:gd name="T5" fmla="*/ 0 h 29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91" h="291">
                      <a:moveTo>
                        <a:pt x="291" y="291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6" name="Freeform 268">
                  <a:extLst>
                    <a:ext uri="{FF2B5EF4-FFF2-40B4-BE49-F238E27FC236}">
                      <a16:creationId xmlns:a16="http://schemas.microsoft.com/office/drawing/2014/main" id="{86747DF5-75FF-A07C-F7A8-5D28C74E99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5" y="986"/>
                  <a:ext cx="214" cy="214"/>
                </a:xfrm>
                <a:custGeom>
                  <a:avLst/>
                  <a:gdLst>
                    <a:gd name="T0" fmla="*/ 214 w 1183"/>
                    <a:gd name="T1" fmla="*/ 214 h 1184"/>
                    <a:gd name="T2" fmla="*/ 0 w 1183"/>
                    <a:gd name="T3" fmla="*/ 0 h 1184"/>
                    <a:gd name="T4" fmla="*/ 0 w 1183"/>
                    <a:gd name="T5" fmla="*/ 0 h 118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183" h="1184">
                      <a:moveTo>
                        <a:pt x="1183" y="1184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7" name="Freeform 269">
                  <a:extLst>
                    <a:ext uri="{FF2B5EF4-FFF2-40B4-BE49-F238E27FC236}">
                      <a16:creationId xmlns:a16="http://schemas.microsoft.com/office/drawing/2014/main" id="{09F12CB7-E220-5C19-082B-33778243BB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67" y="1135"/>
                  <a:ext cx="62" cy="62"/>
                </a:xfrm>
                <a:custGeom>
                  <a:avLst/>
                  <a:gdLst>
                    <a:gd name="T0" fmla="*/ 62 w 343"/>
                    <a:gd name="T1" fmla="*/ 62 h 344"/>
                    <a:gd name="T2" fmla="*/ 8 w 343"/>
                    <a:gd name="T3" fmla="*/ 8 h 344"/>
                    <a:gd name="T4" fmla="*/ 0 w 343"/>
                    <a:gd name="T5" fmla="*/ 0 h 344"/>
                    <a:gd name="T6" fmla="*/ 0 w 343"/>
                    <a:gd name="T7" fmla="*/ 0 h 34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43" h="344">
                      <a:moveTo>
                        <a:pt x="343" y="344"/>
                      </a:moveTo>
                      <a:lnTo>
                        <a:pt x="42" y="42"/>
                      </a:ln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8" name="Freeform 270">
                  <a:extLst>
                    <a:ext uri="{FF2B5EF4-FFF2-40B4-BE49-F238E27FC236}">
                      <a16:creationId xmlns:a16="http://schemas.microsoft.com/office/drawing/2014/main" id="{FF2AC1BC-94B8-CD33-1D99-45585E52EF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8" y="1111"/>
                  <a:ext cx="69" cy="71"/>
                </a:xfrm>
                <a:custGeom>
                  <a:avLst/>
                  <a:gdLst>
                    <a:gd name="T0" fmla="*/ 69 w 390"/>
                    <a:gd name="T1" fmla="*/ 71 h 392"/>
                    <a:gd name="T2" fmla="*/ 0 w 390"/>
                    <a:gd name="T3" fmla="*/ 0 h 392"/>
                    <a:gd name="T4" fmla="*/ 0 w 390"/>
                    <a:gd name="T5" fmla="*/ 0 h 39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0" h="392">
                      <a:moveTo>
                        <a:pt x="390" y="392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271">
                  <a:extLst>
                    <a:ext uri="{FF2B5EF4-FFF2-40B4-BE49-F238E27FC236}">
                      <a16:creationId xmlns:a16="http://schemas.microsoft.com/office/drawing/2014/main" id="{595A1C7D-DF8C-8B7F-EFA1-57F415F62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3" y="1054"/>
                  <a:ext cx="101" cy="101"/>
                </a:xfrm>
                <a:custGeom>
                  <a:avLst/>
                  <a:gdLst>
                    <a:gd name="T0" fmla="*/ 101 w 560"/>
                    <a:gd name="T1" fmla="*/ 101 h 560"/>
                    <a:gd name="T2" fmla="*/ 0 w 560"/>
                    <a:gd name="T3" fmla="*/ 0 h 560"/>
                    <a:gd name="T4" fmla="*/ 0 w 560"/>
                    <a:gd name="T5" fmla="*/ 0 h 56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60" h="560">
                      <a:moveTo>
                        <a:pt x="560" y="56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0" name="Freeform 272">
                  <a:extLst>
                    <a:ext uri="{FF2B5EF4-FFF2-40B4-BE49-F238E27FC236}">
                      <a16:creationId xmlns:a16="http://schemas.microsoft.com/office/drawing/2014/main" id="{42EF200C-91BF-B385-CDF3-AA3337451B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8" y="986"/>
                  <a:ext cx="127" cy="125"/>
                </a:xfrm>
                <a:custGeom>
                  <a:avLst/>
                  <a:gdLst>
                    <a:gd name="T0" fmla="*/ 127 w 698"/>
                    <a:gd name="T1" fmla="*/ 125 h 699"/>
                    <a:gd name="T2" fmla="*/ 0 w 698"/>
                    <a:gd name="T3" fmla="*/ 0 h 699"/>
                    <a:gd name="T4" fmla="*/ 0 w 698"/>
                    <a:gd name="T5" fmla="*/ 0 h 69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98" h="699">
                      <a:moveTo>
                        <a:pt x="698" y="699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1" name="Freeform 273">
                  <a:extLst>
                    <a:ext uri="{FF2B5EF4-FFF2-40B4-BE49-F238E27FC236}">
                      <a16:creationId xmlns:a16="http://schemas.microsoft.com/office/drawing/2014/main" id="{1398678A-CC32-0BFC-F02C-3E88047AB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2" y="986"/>
                  <a:ext cx="63" cy="60"/>
                </a:xfrm>
                <a:custGeom>
                  <a:avLst/>
                  <a:gdLst>
                    <a:gd name="T0" fmla="*/ 63 w 340"/>
                    <a:gd name="T1" fmla="*/ 60 h 341"/>
                    <a:gd name="T2" fmla="*/ 0 w 340"/>
                    <a:gd name="T3" fmla="*/ 0 h 341"/>
                    <a:gd name="T4" fmla="*/ 0 w 340"/>
                    <a:gd name="T5" fmla="*/ 0 h 34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0" h="341">
                      <a:moveTo>
                        <a:pt x="340" y="341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274">
                  <a:extLst>
                    <a:ext uri="{FF2B5EF4-FFF2-40B4-BE49-F238E27FC236}">
                      <a16:creationId xmlns:a16="http://schemas.microsoft.com/office/drawing/2014/main" id="{BBF0FAD1-2F18-ACAE-EAA5-621F9279C4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85" y="986"/>
                  <a:ext cx="125" cy="297"/>
                </a:xfrm>
                <a:custGeom>
                  <a:avLst/>
                  <a:gdLst>
                    <a:gd name="T0" fmla="*/ 62 w 691"/>
                    <a:gd name="T1" fmla="*/ 297 h 1646"/>
                    <a:gd name="T2" fmla="*/ 74 w 691"/>
                    <a:gd name="T3" fmla="*/ 294 h 1646"/>
                    <a:gd name="T4" fmla="*/ 84 w 691"/>
                    <a:gd name="T5" fmla="*/ 287 h 1646"/>
                    <a:gd name="T6" fmla="*/ 95 w 691"/>
                    <a:gd name="T7" fmla="*/ 276 h 1646"/>
                    <a:gd name="T8" fmla="*/ 104 w 691"/>
                    <a:gd name="T9" fmla="*/ 260 h 1646"/>
                    <a:gd name="T10" fmla="*/ 111 w 691"/>
                    <a:gd name="T11" fmla="*/ 241 h 1646"/>
                    <a:gd name="T12" fmla="*/ 118 w 691"/>
                    <a:gd name="T13" fmla="*/ 219 h 1646"/>
                    <a:gd name="T14" fmla="*/ 122 w 691"/>
                    <a:gd name="T15" fmla="*/ 194 h 1646"/>
                    <a:gd name="T16" fmla="*/ 125 w 691"/>
                    <a:gd name="T17" fmla="*/ 168 h 1646"/>
                    <a:gd name="T18" fmla="*/ 125 w 691"/>
                    <a:gd name="T19" fmla="*/ 142 h 1646"/>
                    <a:gd name="T20" fmla="*/ 124 w 691"/>
                    <a:gd name="T21" fmla="*/ 115 h 1646"/>
                    <a:gd name="T22" fmla="*/ 120 w 691"/>
                    <a:gd name="T23" fmla="*/ 90 h 1646"/>
                    <a:gd name="T24" fmla="*/ 115 w 691"/>
                    <a:gd name="T25" fmla="*/ 66 h 1646"/>
                    <a:gd name="T26" fmla="*/ 108 w 691"/>
                    <a:gd name="T27" fmla="*/ 45 h 1646"/>
                    <a:gd name="T28" fmla="*/ 99 w 691"/>
                    <a:gd name="T29" fmla="*/ 28 h 1646"/>
                    <a:gd name="T30" fmla="*/ 90 w 691"/>
                    <a:gd name="T31" fmla="*/ 14 h 1646"/>
                    <a:gd name="T32" fmla="*/ 79 w 691"/>
                    <a:gd name="T33" fmla="*/ 5 h 1646"/>
                    <a:gd name="T34" fmla="*/ 68 w 691"/>
                    <a:gd name="T35" fmla="*/ 0 h 1646"/>
                    <a:gd name="T36" fmla="*/ 57 w 691"/>
                    <a:gd name="T37" fmla="*/ 0 h 1646"/>
                    <a:gd name="T38" fmla="*/ 46 w 691"/>
                    <a:gd name="T39" fmla="*/ 5 h 1646"/>
                    <a:gd name="T40" fmla="*/ 35 w 691"/>
                    <a:gd name="T41" fmla="*/ 14 h 1646"/>
                    <a:gd name="T42" fmla="*/ 26 w 691"/>
                    <a:gd name="T43" fmla="*/ 28 h 1646"/>
                    <a:gd name="T44" fmla="*/ 17 w 691"/>
                    <a:gd name="T45" fmla="*/ 45 h 1646"/>
                    <a:gd name="T46" fmla="*/ 10 w 691"/>
                    <a:gd name="T47" fmla="*/ 66 h 1646"/>
                    <a:gd name="T48" fmla="*/ 5 w 691"/>
                    <a:gd name="T49" fmla="*/ 90 h 1646"/>
                    <a:gd name="T50" fmla="*/ 1 w 691"/>
                    <a:gd name="T51" fmla="*/ 115 h 1646"/>
                    <a:gd name="T52" fmla="*/ 0 w 691"/>
                    <a:gd name="T53" fmla="*/ 142 h 1646"/>
                    <a:gd name="T54" fmla="*/ 0 w 691"/>
                    <a:gd name="T55" fmla="*/ 168 h 1646"/>
                    <a:gd name="T56" fmla="*/ 3 w 691"/>
                    <a:gd name="T57" fmla="*/ 194 h 1646"/>
                    <a:gd name="T58" fmla="*/ 7 w 691"/>
                    <a:gd name="T59" fmla="*/ 219 h 1646"/>
                    <a:gd name="T60" fmla="*/ 14 w 691"/>
                    <a:gd name="T61" fmla="*/ 241 h 1646"/>
                    <a:gd name="T62" fmla="*/ 21 w 691"/>
                    <a:gd name="T63" fmla="*/ 260 h 1646"/>
                    <a:gd name="T64" fmla="*/ 30 w 691"/>
                    <a:gd name="T65" fmla="*/ 276 h 1646"/>
                    <a:gd name="T66" fmla="*/ 40 w 691"/>
                    <a:gd name="T67" fmla="*/ 287 h 1646"/>
                    <a:gd name="T68" fmla="*/ 51 w 691"/>
                    <a:gd name="T69" fmla="*/ 294 h 1646"/>
                    <a:gd name="T70" fmla="*/ 62 w 691"/>
                    <a:gd name="T71" fmla="*/ 297 h 1646"/>
                    <a:gd name="T72" fmla="*/ 63 w 691"/>
                    <a:gd name="T73" fmla="*/ 297 h 164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691" h="1646">
                      <a:moveTo>
                        <a:pt x="345" y="1646"/>
                      </a:moveTo>
                      <a:lnTo>
                        <a:pt x="407" y="1632"/>
                      </a:lnTo>
                      <a:lnTo>
                        <a:pt x="467" y="1593"/>
                      </a:lnTo>
                      <a:lnTo>
                        <a:pt x="523" y="1529"/>
                      </a:lnTo>
                      <a:lnTo>
                        <a:pt x="573" y="1442"/>
                      </a:lnTo>
                      <a:lnTo>
                        <a:pt x="616" y="1335"/>
                      </a:lnTo>
                      <a:lnTo>
                        <a:pt x="650" y="1212"/>
                      </a:lnTo>
                      <a:lnTo>
                        <a:pt x="675" y="1076"/>
                      </a:lnTo>
                      <a:lnTo>
                        <a:pt x="689" y="932"/>
                      </a:lnTo>
                      <a:lnTo>
                        <a:pt x="691" y="785"/>
                      </a:lnTo>
                      <a:lnTo>
                        <a:pt x="683" y="638"/>
                      </a:lnTo>
                      <a:lnTo>
                        <a:pt x="664" y="498"/>
                      </a:lnTo>
                      <a:lnTo>
                        <a:pt x="634" y="368"/>
                      </a:lnTo>
                      <a:lnTo>
                        <a:pt x="596" y="252"/>
                      </a:lnTo>
                      <a:lnTo>
                        <a:pt x="549" y="155"/>
                      </a:lnTo>
                      <a:lnTo>
                        <a:pt x="496" y="79"/>
                      </a:lnTo>
                      <a:lnTo>
                        <a:pt x="437" y="28"/>
                      </a:lnTo>
                      <a:lnTo>
                        <a:pt x="377" y="0"/>
                      </a:lnTo>
                      <a:lnTo>
                        <a:pt x="314" y="0"/>
                      </a:lnTo>
                      <a:lnTo>
                        <a:pt x="253" y="28"/>
                      </a:lnTo>
                      <a:lnTo>
                        <a:pt x="195" y="79"/>
                      </a:lnTo>
                      <a:lnTo>
                        <a:pt x="142" y="155"/>
                      </a:lnTo>
                      <a:lnTo>
                        <a:pt x="95" y="252"/>
                      </a:lnTo>
                      <a:lnTo>
                        <a:pt x="56" y="368"/>
                      </a:lnTo>
                      <a:lnTo>
                        <a:pt x="27" y="498"/>
                      </a:lnTo>
                      <a:lnTo>
                        <a:pt x="8" y="638"/>
                      </a:lnTo>
                      <a:lnTo>
                        <a:pt x="0" y="785"/>
                      </a:lnTo>
                      <a:lnTo>
                        <a:pt x="2" y="932"/>
                      </a:lnTo>
                      <a:lnTo>
                        <a:pt x="15" y="1076"/>
                      </a:lnTo>
                      <a:lnTo>
                        <a:pt x="40" y="1212"/>
                      </a:lnTo>
                      <a:lnTo>
                        <a:pt x="75" y="1335"/>
                      </a:lnTo>
                      <a:lnTo>
                        <a:pt x="118" y="1442"/>
                      </a:lnTo>
                      <a:lnTo>
                        <a:pt x="168" y="1529"/>
                      </a:lnTo>
                      <a:lnTo>
                        <a:pt x="223" y="1593"/>
                      </a:lnTo>
                      <a:lnTo>
                        <a:pt x="284" y="1632"/>
                      </a:lnTo>
                      <a:lnTo>
                        <a:pt x="345" y="1646"/>
                      </a:lnTo>
                      <a:lnTo>
                        <a:pt x="346" y="1646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3" name="Freeform 275">
                  <a:extLst>
                    <a:ext uri="{FF2B5EF4-FFF2-40B4-BE49-F238E27FC236}">
                      <a16:creationId xmlns:a16="http://schemas.microsoft.com/office/drawing/2014/main" id="{B59FBF85-D4F8-7D02-475B-9293C947E7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9" y="986"/>
                  <a:ext cx="62" cy="297"/>
                </a:xfrm>
                <a:custGeom>
                  <a:avLst/>
                  <a:gdLst>
                    <a:gd name="T0" fmla="*/ 0 w 347"/>
                    <a:gd name="T1" fmla="*/ 0 h 1649"/>
                    <a:gd name="T2" fmla="*/ 11 w 347"/>
                    <a:gd name="T3" fmla="*/ 2 h 1649"/>
                    <a:gd name="T4" fmla="*/ 21 w 347"/>
                    <a:gd name="T5" fmla="*/ 9 h 1649"/>
                    <a:gd name="T6" fmla="*/ 31 w 347"/>
                    <a:gd name="T7" fmla="*/ 20 h 1649"/>
                    <a:gd name="T8" fmla="*/ 40 w 347"/>
                    <a:gd name="T9" fmla="*/ 35 h 1649"/>
                    <a:gd name="T10" fmla="*/ 48 w 347"/>
                    <a:gd name="T11" fmla="*/ 53 h 1649"/>
                    <a:gd name="T12" fmla="*/ 54 w 347"/>
                    <a:gd name="T13" fmla="*/ 74 h 1649"/>
                    <a:gd name="T14" fmla="*/ 58 w 347"/>
                    <a:gd name="T15" fmla="*/ 98 h 1649"/>
                    <a:gd name="T16" fmla="*/ 61 w 347"/>
                    <a:gd name="T17" fmla="*/ 123 h 1649"/>
                    <a:gd name="T18" fmla="*/ 62 w 347"/>
                    <a:gd name="T19" fmla="*/ 149 h 1649"/>
                    <a:gd name="T20" fmla="*/ 61 w 347"/>
                    <a:gd name="T21" fmla="*/ 174 h 1649"/>
                    <a:gd name="T22" fmla="*/ 58 w 347"/>
                    <a:gd name="T23" fmla="*/ 199 h 1649"/>
                    <a:gd name="T24" fmla="*/ 54 w 347"/>
                    <a:gd name="T25" fmla="*/ 223 h 1649"/>
                    <a:gd name="T26" fmla="*/ 48 w 347"/>
                    <a:gd name="T27" fmla="*/ 244 h 1649"/>
                    <a:gd name="T28" fmla="*/ 40 w 347"/>
                    <a:gd name="T29" fmla="*/ 262 h 1649"/>
                    <a:gd name="T30" fmla="*/ 31 w 347"/>
                    <a:gd name="T31" fmla="*/ 277 h 1649"/>
                    <a:gd name="T32" fmla="*/ 21 w 347"/>
                    <a:gd name="T33" fmla="*/ 288 h 1649"/>
                    <a:gd name="T34" fmla="*/ 11 w 347"/>
                    <a:gd name="T35" fmla="*/ 295 h 1649"/>
                    <a:gd name="T36" fmla="*/ 0 w 347"/>
                    <a:gd name="T37" fmla="*/ 297 h 1649"/>
                    <a:gd name="T38" fmla="*/ 0 w 347"/>
                    <a:gd name="T39" fmla="*/ 297 h 1649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0" t="0" r="r" b="b"/>
                  <a:pathLst>
                    <a:path w="347" h="1649">
                      <a:moveTo>
                        <a:pt x="0" y="0"/>
                      </a:moveTo>
                      <a:lnTo>
                        <a:pt x="61" y="13"/>
                      </a:lnTo>
                      <a:lnTo>
                        <a:pt x="119" y="50"/>
                      </a:lnTo>
                      <a:lnTo>
                        <a:pt x="173" y="111"/>
                      </a:lnTo>
                      <a:lnTo>
                        <a:pt x="224" y="193"/>
                      </a:lnTo>
                      <a:lnTo>
                        <a:pt x="266" y="295"/>
                      </a:lnTo>
                      <a:lnTo>
                        <a:pt x="301" y="412"/>
                      </a:lnTo>
                      <a:lnTo>
                        <a:pt x="326" y="543"/>
                      </a:lnTo>
                      <a:lnTo>
                        <a:pt x="341" y="682"/>
                      </a:lnTo>
                      <a:lnTo>
                        <a:pt x="347" y="825"/>
                      </a:lnTo>
                      <a:lnTo>
                        <a:pt x="341" y="968"/>
                      </a:lnTo>
                      <a:lnTo>
                        <a:pt x="326" y="1106"/>
                      </a:lnTo>
                      <a:lnTo>
                        <a:pt x="301" y="1237"/>
                      </a:lnTo>
                      <a:lnTo>
                        <a:pt x="266" y="1355"/>
                      </a:lnTo>
                      <a:lnTo>
                        <a:pt x="224" y="1456"/>
                      </a:lnTo>
                      <a:lnTo>
                        <a:pt x="173" y="1538"/>
                      </a:lnTo>
                      <a:lnTo>
                        <a:pt x="119" y="1599"/>
                      </a:lnTo>
                      <a:lnTo>
                        <a:pt x="61" y="1636"/>
                      </a:lnTo>
                      <a:lnTo>
                        <a:pt x="0" y="1649"/>
                      </a:lnTo>
                      <a:lnTo>
                        <a:pt x="1" y="1649"/>
                      </a:lnTo>
                    </a:path>
                  </a:pathLst>
                </a:custGeom>
                <a:noFill/>
                <a:ln w="12700" cmpd="sng">
                  <a:solidFill>
                    <a:srgbClr val="33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Line 276">
                  <a:extLst>
                    <a:ext uri="{FF2B5EF4-FFF2-40B4-BE49-F238E27FC236}">
                      <a16:creationId xmlns:a16="http://schemas.microsoft.com/office/drawing/2014/main" id="{9098CDCE-F62F-7407-2F0C-E2170EFB5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10" y="1012"/>
                  <a:ext cx="91" cy="99"/>
                </a:xfrm>
                <a:prstGeom prst="line">
                  <a:avLst/>
                </a:prstGeom>
                <a:noFill/>
                <a:ln w="12700">
                  <a:solidFill>
                    <a:srgbClr val="3366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Line 277">
                  <a:extLst>
                    <a:ext uri="{FF2B5EF4-FFF2-40B4-BE49-F238E27FC236}">
                      <a16:creationId xmlns:a16="http://schemas.microsoft.com/office/drawing/2014/main" id="{D1BE488D-5644-E411-863A-49B58E03E2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85" y="1097"/>
                  <a:ext cx="116" cy="121"/>
                </a:xfrm>
                <a:prstGeom prst="line">
                  <a:avLst/>
                </a:prstGeom>
                <a:noFill/>
                <a:ln w="12700">
                  <a:solidFill>
                    <a:srgbClr val="3366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Freeform 278">
                  <a:extLst>
                    <a:ext uri="{FF2B5EF4-FFF2-40B4-BE49-F238E27FC236}">
                      <a16:creationId xmlns:a16="http://schemas.microsoft.com/office/drawing/2014/main" id="{A064D915-5D02-BACA-047B-9244E67423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7" y="1221"/>
                  <a:ext cx="60" cy="60"/>
                </a:xfrm>
                <a:custGeom>
                  <a:avLst/>
                  <a:gdLst>
                    <a:gd name="T0" fmla="*/ 0 w 60"/>
                    <a:gd name="T1" fmla="*/ 0 h 60"/>
                    <a:gd name="T2" fmla="*/ 60 w 60"/>
                    <a:gd name="T3" fmla="*/ 60 h 6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0" h="60">
                      <a:moveTo>
                        <a:pt x="0" y="0"/>
                      </a:moveTo>
                      <a:lnTo>
                        <a:pt x="60" y="60"/>
                      </a:lnTo>
                    </a:path>
                  </a:pathLst>
                </a:custGeom>
                <a:noFill/>
                <a:ln w="12700" cap="flat" cmpd="sng">
                  <a:solidFill>
                    <a:srgbClr val="3366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Line 279">
                  <a:extLst>
                    <a:ext uri="{FF2B5EF4-FFF2-40B4-BE49-F238E27FC236}">
                      <a16:creationId xmlns:a16="http://schemas.microsoft.com/office/drawing/2014/main" id="{8FB14B79-AE2E-C54A-911D-9C419A60F2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010" y="1290"/>
                  <a:ext cx="91" cy="99"/>
                </a:xfrm>
                <a:prstGeom prst="line">
                  <a:avLst/>
                </a:prstGeom>
                <a:noFill/>
                <a:ln w="12700">
                  <a:solidFill>
                    <a:srgbClr val="3366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Line 280">
                  <a:extLst>
                    <a:ext uri="{FF2B5EF4-FFF2-40B4-BE49-F238E27FC236}">
                      <a16:creationId xmlns:a16="http://schemas.microsoft.com/office/drawing/2014/main" id="{B6139AD5-F915-AF5F-D0E5-54D8056392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85" y="1375"/>
                  <a:ext cx="116" cy="121"/>
                </a:xfrm>
                <a:prstGeom prst="line">
                  <a:avLst/>
                </a:prstGeom>
                <a:noFill/>
                <a:ln w="12700">
                  <a:solidFill>
                    <a:srgbClr val="3366FF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" name="Freeform 281">
                  <a:extLst>
                    <a:ext uri="{FF2B5EF4-FFF2-40B4-BE49-F238E27FC236}">
                      <a16:creationId xmlns:a16="http://schemas.microsoft.com/office/drawing/2014/main" id="{54BA9271-4DED-44E1-D4E1-A382DA4FEC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97" y="1499"/>
                  <a:ext cx="60" cy="60"/>
                </a:xfrm>
                <a:custGeom>
                  <a:avLst/>
                  <a:gdLst>
                    <a:gd name="T0" fmla="*/ 0 w 60"/>
                    <a:gd name="T1" fmla="*/ 0 h 60"/>
                    <a:gd name="T2" fmla="*/ 60 w 60"/>
                    <a:gd name="T3" fmla="*/ 60 h 60"/>
                    <a:gd name="T4" fmla="*/ 0 60000 65536"/>
                    <a:gd name="T5" fmla="*/ 0 60000 65536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0" t="0" r="r" b="b"/>
                  <a:pathLst>
                    <a:path w="60" h="60">
                      <a:moveTo>
                        <a:pt x="0" y="0"/>
                      </a:moveTo>
                      <a:lnTo>
                        <a:pt x="60" y="60"/>
                      </a:lnTo>
                    </a:path>
                  </a:pathLst>
                </a:custGeom>
                <a:noFill/>
                <a:ln w="12700" cap="flat" cmpd="sng">
                  <a:solidFill>
                    <a:srgbClr val="3366FF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eaLnBrk="0" hangingPunct="0"/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202" name="Group 282">
            <a:extLst>
              <a:ext uri="{FF2B5EF4-FFF2-40B4-BE49-F238E27FC236}">
                <a16:creationId xmlns:a16="http://schemas.microsoft.com/office/drawing/2014/main" id="{46FC5271-5460-6C63-951F-28A77321E0CE}"/>
              </a:ext>
            </a:extLst>
          </p:cNvPr>
          <p:cNvGrpSpPr>
            <a:grpSpLocks/>
          </p:cNvGrpSpPr>
          <p:nvPr/>
        </p:nvGrpSpPr>
        <p:grpSpPr bwMode="auto">
          <a:xfrm>
            <a:off x="2749996" y="3299735"/>
            <a:ext cx="746125" cy="571500"/>
            <a:chOff x="2140" y="864"/>
            <a:chExt cx="470" cy="360"/>
          </a:xfrm>
        </p:grpSpPr>
        <p:sp>
          <p:nvSpPr>
            <p:cNvPr id="203" name="Freeform 283">
              <a:extLst>
                <a:ext uri="{FF2B5EF4-FFF2-40B4-BE49-F238E27FC236}">
                  <a16:creationId xmlns:a16="http://schemas.microsoft.com/office/drawing/2014/main" id="{FC321619-A54D-0EA2-BFE5-E1F0D4AE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986"/>
              <a:ext cx="441" cy="1"/>
            </a:xfrm>
            <a:custGeom>
              <a:avLst/>
              <a:gdLst>
                <a:gd name="T0" fmla="*/ 0 w 2444"/>
                <a:gd name="T1" fmla="*/ 0 h 1"/>
                <a:gd name="T2" fmla="*/ 441 w 2444"/>
                <a:gd name="T3" fmla="*/ 0 h 1"/>
                <a:gd name="T4" fmla="*/ 441 w 244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44" h="1">
                  <a:moveTo>
                    <a:pt x="0" y="0"/>
                  </a:moveTo>
                  <a:lnTo>
                    <a:pt x="2442" y="0"/>
                  </a:lnTo>
                  <a:lnTo>
                    <a:pt x="2444" y="0"/>
                  </a:lnTo>
                </a:path>
              </a:pathLst>
            </a:custGeom>
            <a:noFill/>
            <a:ln w="57150" cmpd="sng">
              <a:solidFill>
                <a:srgbClr val="FFFFF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hangingPunct="0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204" name="Group 284">
              <a:extLst>
                <a:ext uri="{FF2B5EF4-FFF2-40B4-BE49-F238E27FC236}">
                  <a16:creationId xmlns:a16="http://schemas.microsoft.com/office/drawing/2014/main" id="{BC196111-61EA-761C-5C40-66038C8EF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40" y="864"/>
              <a:ext cx="470" cy="360"/>
              <a:chOff x="2140" y="864"/>
              <a:chExt cx="470" cy="360"/>
            </a:xfrm>
          </p:grpSpPr>
          <p:sp>
            <p:nvSpPr>
              <p:cNvPr id="205" name="Freeform 285">
                <a:extLst>
                  <a:ext uri="{FF2B5EF4-FFF2-40B4-BE49-F238E27FC236}">
                    <a16:creationId xmlns:a16="http://schemas.microsoft.com/office/drawing/2014/main" id="{3E3D53CE-75E8-0D53-F167-D5DE1EF9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932"/>
                <a:ext cx="470" cy="197"/>
              </a:xfrm>
              <a:custGeom>
                <a:avLst/>
                <a:gdLst>
                  <a:gd name="T0" fmla="*/ 0 w 2606"/>
                  <a:gd name="T1" fmla="*/ 0 h 1093"/>
                  <a:gd name="T2" fmla="*/ 33 w 2606"/>
                  <a:gd name="T3" fmla="*/ 90 h 1093"/>
                  <a:gd name="T4" fmla="*/ 99 w 2606"/>
                  <a:gd name="T5" fmla="*/ 159 h 1093"/>
                  <a:gd name="T6" fmla="*/ 187 w 2606"/>
                  <a:gd name="T7" fmla="*/ 197 h 1093"/>
                  <a:gd name="T8" fmla="*/ 283 w 2606"/>
                  <a:gd name="T9" fmla="*/ 197 h 1093"/>
                  <a:gd name="T10" fmla="*/ 371 w 2606"/>
                  <a:gd name="T11" fmla="*/ 159 h 1093"/>
                  <a:gd name="T12" fmla="*/ 437 w 2606"/>
                  <a:gd name="T13" fmla="*/ 90 h 1093"/>
                  <a:gd name="T14" fmla="*/ 470 w 2606"/>
                  <a:gd name="T15" fmla="*/ 0 h 1093"/>
                  <a:gd name="T16" fmla="*/ 470 w 2606"/>
                  <a:gd name="T17" fmla="*/ 0 h 10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06" h="1093">
                    <a:moveTo>
                      <a:pt x="0" y="0"/>
                    </a:moveTo>
                    <a:lnTo>
                      <a:pt x="183" y="499"/>
                    </a:lnTo>
                    <a:lnTo>
                      <a:pt x="549" y="884"/>
                    </a:lnTo>
                    <a:lnTo>
                      <a:pt x="1036" y="1093"/>
                    </a:lnTo>
                    <a:lnTo>
                      <a:pt x="1567" y="1093"/>
                    </a:lnTo>
                    <a:lnTo>
                      <a:pt x="2055" y="884"/>
                    </a:lnTo>
                    <a:lnTo>
                      <a:pt x="2421" y="499"/>
                    </a:lnTo>
                    <a:lnTo>
                      <a:pt x="2605" y="0"/>
                    </a:lnTo>
                    <a:lnTo>
                      <a:pt x="2606" y="0"/>
                    </a:lnTo>
                  </a:path>
                </a:pathLst>
              </a:custGeom>
              <a:noFill/>
              <a:ln w="381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Freeform 286">
                <a:extLst>
                  <a:ext uri="{FF2B5EF4-FFF2-40B4-BE49-F238E27FC236}">
                    <a16:creationId xmlns:a16="http://schemas.microsoft.com/office/drawing/2014/main" id="{3C8DF8A1-8C68-4863-CAEE-787044784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932"/>
                <a:ext cx="470" cy="2"/>
              </a:xfrm>
              <a:custGeom>
                <a:avLst/>
                <a:gdLst>
                  <a:gd name="T0" fmla="*/ 470 w 2605"/>
                  <a:gd name="T1" fmla="*/ 0 h 2"/>
                  <a:gd name="T2" fmla="*/ 0 w 2605"/>
                  <a:gd name="T3" fmla="*/ 0 h 2"/>
                  <a:gd name="T4" fmla="*/ 0 w 260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05" h="2">
                    <a:moveTo>
                      <a:pt x="2605" y="0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381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7" name="Freeform 287">
                <a:extLst>
                  <a:ext uri="{FF2B5EF4-FFF2-40B4-BE49-F238E27FC236}">
                    <a16:creationId xmlns:a16="http://schemas.microsoft.com/office/drawing/2014/main" id="{7E4E6720-1727-4CAE-0090-5FFFCFCD3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864"/>
                <a:ext cx="1" cy="360"/>
              </a:xfrm>
              <a:custGeom>
                <a:avLst/>
                <a:gdLst>
                  <a:gd name="T0" fmla="*/ 0 w 1"/>
                  <a:gd name="T1" fmla="*/ 360 h 1993"/>
                  <a:gd name="T2" fmla="*/ 0 w 1"/>
                  <a:gd name="T3" fmla="*/ 0 h 1993"/>
                  <a:gd name="T4" fmla="*/ 1 w 1"/>
                  <a:gd name="T5" fmla="*/ 0 h 19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93">
                    <a:moveTo>
                      <a:pt x="0" y="1993"/>
                    </a:move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eaLnBrk="0" hangingPunct="0"/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208" name="矩形 207">
            <a:extLst>
              <a:ext uri="{FF2B5EF4-FFF2-40B4-BE49-F238E27FC236}">
                <a16:creationId xmlns:a16="http://schemas.microsoft.com/office/drawing/2014/main" id="{C93FBF59-6CBE-E8A2-4A2A-B4BD23F1CCB1}"/>
              </a:ext>
            </a:extLst>
          </p:cNvPr>
          <p:cNvSpPr/>
          <p:nvPr/>
        </p:nvSpPr>
        <p:spPr>
          <a:xfrm>
            <a:off x="917662" y="1484784"/>
            <a:ext cx="7308676" cy="830997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  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半圆键的工作方式与连接方式与普通平键连接基本相同，所以其装配图的画法也与平键连接基本相同。</a:t>
            </a:r>
          </a:p>
        </p:txBody>
      </p:sp>
    </p:spTree>
    <p:extLst>
      <p:ext uri="{BB962C8B-B14F-4D97-AF65-F5344CB8AC3E}">
        <p14:creationId xmlns:p14="http://schemas.microsoft.com/office/powerpoint/2010/main" val="3041275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F41FC661-695E-F6D3-485F-D0649201F359}"/>
              </a:ext>
            </a:extLst>
          </p:cNvPr>
          <p:cNvSpPr/>
          <p:nvPr/>
        </p:nvSpPr>
        <p:spPr>
          <a:xfrm>
            <a:off x="719386" y="980728"/>
            <a:ext cx="7705228" cy="1938992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   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</a:rPr>
              <a:t>钩头楔键的顶面有</a:t>
            </a: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/>
                <a:ea typeface="宋体"/>
              </a:rPr>
              <a:t>1:100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/>
                <a:ea typeface="宋体"/>
              </a:rPr>
              <a:t>的斜度</a:t>
            </a: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宋体"/>
                <a:ea typeface="宋体"/>
              </a:rPr>
              <a:t>，装配时需打入键槽内，它依靠键的顶面和底面与键槽的挤压而工作，所以它的顶面和底面与键槽接触，这些接触的表面在图中画成一条线；键的侧面为非工作表面，连接时与键槽的侧面不接触，应画出间隙。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48C93D8A-AE3F-461A-4072-DD779D1CD89C}"/>
              </a:ext>
            </a:extLst>
          </p:cNvPr>
          <p:cNvSpPr txBox="1"/>
          <p:nvPr/>
        </p:nvSpPr>
        <p:spPr>
          <a:xfrm>
            <a:off x="539750" y="260350"/>
            <a:ext cx="2818400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buClr>
                <a:srgbClr val="CC0099"/>
              </a:buClr>
            </a:pP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3</a:t>
            </a: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）钩头楔键连接</a:t>
            </a: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F4D3A2A1-AD86-B91C-A923-3E7A3370F1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2537" y="3199571"/>
            <a:ext cx="5354179" cy="26777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6880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0">
            <a:extLst>
              <a:ext uri="{FF2B5EF4-FFF2-40B4-BE49-F238E27FC236}">
                <a16:creationId xmlns:a16="http://schemas.microsoft.com/office/drawing/2014/main" id="{6CE9793D-047D-C81F-2518-7C86609B3076}"/>
              </a:ext>
            </a:extLst>
          </p:cNvPr>
          <p:cNvGrpSpPr>
            <a:grpSpLocks/>
          </p:cNvGrpSpPr>
          <p:nvPr/>
        </p:nvGrpSpPr>
        <p:grpSpPr bwMode="auto">
          <a:xfrm>
            <a:off x="147638" y="1417641"/>
            <a:ext cx="8726488" cy="1033463"/>
            <a:chOff x="172" y="572"/>
            <a:chExt cx="5497" cy="651"/>
          </a:xfrm>
        </p:grpSpPr>
        <p:sp>
          <p:nvSpPr>
            <p:cNvPr id="5" name="Text Box 10">
              <a:extLst>
                <a:ext uri="{FF2B5EF4-FFF2-40B4-BE49-F238E27FC236}">
                  <a16:creationId xmlns:a16="http://schemas.microsoft.com/office/drawing/2014/main" id="{7069F8D3-38C2-9B4A-207F-108A3C6FE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" y="650"/>
              <a:ext cx="94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黑体" panose="02010609060101010101" pitchFamily="49" charset="-122"/>
                  <a:ea typeface="黑体" panose="02010609060101010101" pitchFamily="49" charset="-122"/>
                </a:rPr>
                <a:t>①</a:t>
              </a: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</a:rPr>
                <a:t>圆柱销</a:t>
              </a:r>
            </a:p>
          </p:txBody>
        </p:sp>
        <p:sp>
          <p:nvSpPr>
            <p:cNvPr id="6" name="Text Box 11">
              <a:extLst>
                <a:ext uri="{FF2B5EF4-FFF2-40B4-BE49-F238E27FC236}">
                  <a16:creationId xmlns:a16="http://schemas.microsoft.com/office/drawing/2014/main" id="{040935B9-C486-4A6C-4F37-03EA6D1CD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4" y="954"/>
              <a:ext cx="2223" cy="250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楷体_GB2312" panose="02010600030101010101" pitchFamily="49" charset="-122"/>
                  <a:ea typeface="楷体_GB2312" panose="02010600030101010101" pitchFamily="49" charset="-122"/>
                </a:rPr>
                <a:t>销 </a:t>
              </a: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楷体_GB2312" panose="02010600030101010101" pitchFamily="49" charset="-122"/>
                  <a:ea typeface="楷体_GB2312" panose="02010600030101010101" pitchFamily="49" charset="-122"/>
                </a:rPr>
                <a:t>GB/T 119.1 6m6×30</a:t>
              </a:r>
            </a:p>
          </p:txBody>
        </p:sp>
        <p:sp>
          <p:nvSpPr>
            <p:cNvPr id="7" name="Rectangle 22">
              <a:extLst>
                <a:ext uri="{FF2B5EF4-FFF2-40B4-BE49-F238E27FC236}">
                  <a16:creationId xmlns:a16="http://schemas.microsoft.com/office/drawing/2014/main" id="{EB257D44-5FF5-25B6-CA7B-A0DC80532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8" y="572"/>
              <a:ext cx="306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公称直径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d＝6</a:t>
              </a:r>
              <a:r>
                <a:rPr kumimoji="1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mm</a:t>
              </a:r>
              <a:r>
                <a:rPr kumimoji="1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，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长度</a:t>
              </a:r>
              <a:r>
                <a:rPr kumimoji="1" lang="it-IT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l=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30mm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， 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A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型圆柱销</a:t>
              </a:r>
              <a:endParaRPr kumimoji="1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8" name="Picture 29" descr="B7-5A.tif">
              <a:extLst>
                <a:ext uri="{FF2B5EF4-FFF2-40B4-BE49-F238E27FC236}">
                  <a16:creationId xmlns:a16="http://schemas.microsoft.com/office/drawing/2014/main" id="{A349AE7C-2ABB-CDFE-3C3A-FA823D4709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r:link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2" y="660"/>
              <a:ext cx="1678" cy="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" name="Group 32">
            <a:extLst>
              <a:ext uri="{FF2B5EF4-FFF2-40B4-BE49-F238E27FC236}">
                <a16:creationId xmlns:a16="http://schemas.microsoft.com/office/drawing/2014/main" id="{A30E0833-0FCC-AFE5-E9C0-76E1E906B5E3}"/>
              </a:ext>
            </a:extLst>
          </p:cNvPr>
          <p:cNvGrpSpPr>
            <a:grpSpLocks/>
          </p:cNvGrpSpPr>
          <p:nvPr/>
        </p:nvGrpSpPr>
        <p:grpSpPr bwMode="auto">
          <a:xfrm>
            <a:off x="125413" y="3106741"/>
            <a:ext cx="8443913" cy="1190624"/>
            <a:chOff x="56" y="1751"/>
            <a:chExt cx="5319" cy="750"/>
          </a:xfrm>
        </p:grpSpPr>
        <p:sp>
          <p:nvSpPr>
            <p:cNvPr id="10" name="Text Box 15">
              <a:extLst>
                <a:ext uri="{FF2B5EF4-FFF2-40B4-BE49-F238E27FC236}">
                  <a16:creationId xmlns:a16="http://schemas.microsoft.com/office/drawing/2014/main" id="{636BA767-656E-321E-25BF-17D569CF7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" y="1778"/>
              <a:ext cx="94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黑体" panose="02010609060101010101" pitchFamily="49" charset="-122"/>
                  <a:ea typeface="黑体" panose="02010609060101010101" pitchFamily="49" charset="-122"/>
                </a:rPr>
                <a:t>②</a:t>
              </a: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</a:rPr>
                <a:t>圆锥销</a:t>
              </a:r>
            </a:p>
          </p:txBody>
        </p:sp>
        <p:sp>
          <p:nvSpPr>
            <p:cNvPr id="11" name="Text Box 16">
              <a:extLst>
                <a:ext uri="{FF2B5EF4-FFF2-40B4-BE49-F238E27FC236}">
                  <a16:creationId xmlns:a16="http://schemas.microsoft.com/office/drawing/2014/main" id="{F0949FBB-5F4E-A2BE-B574-83FFA6A1F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4" y="2251"/>
              <a:ext cx="1995" cy="250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楷体_GB2312" panose="02010600030101010101" pitchFamily="49" charset="-122"/>
                  <a:ea typeface="楷体_GB2312" panose="02010600030101010101" pitchFamily="49" charset="-122"/>
                </a:rPr>
                <a:t>销 </a:t>
              </a: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楷体_GB2312" panose="02010600030101010101" pitchFamily="49" charset="-122"/>
                  <a:ea typeface="楷体_GB2312" panose="02010600030101010101" pitchFamily="49" charset="-122"/>
                </a:rPr>
                <a:t>GB/T 117 10×60</a:t>
              </a:r>
            </a:p>
          </p:txBody>
        </p:sp>
        <p:sp>
          <p:nvSpPr>
            <p:cNvPr id="12" name="Rectangle 23">
              <a:extLst>
                <a:ext uri="{FF2B5EF4-FFF2-40B4-BE49-F238E27FC236}">
                  <a16:creationId xmlns:a16="http://schemas.microsoft.com/office/drawing/2014/main" id="{47116B7D-490D-5C15-CFC2-BB1F17B7A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1751"/>
              <a:ext cx="2764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公称直径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d＝10mm，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公称长度</a:t>
              </a:r>
              <a:r>
                <a:rPr kumimoji="1" lang="it-IT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l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＝60mm，</a:t>
              </a: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 A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型圆锥销</a:t>
              </a:r>
              <a:endParaRPr kumimoji="1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13" name="Picture 31" descr="B7-5B.tif">
              <a:extLst>
                <a:ext uri="{FF2B5EF4-FFF2-40B4-BE49-F238E27FC236}">
                  <a16:creationId xmlns:a16="http://schemas.microsoft.com/office/drawing/2014/main" id="{CFB2EF2F-D30C-40EA-60F1-4F39A2DAE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r:link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" y="1752"/>
              <a:ext cx="1542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34">
            <a:extLst>
              <a:ext uri="{FF2B5EF4-FFF2-40B4-BE49-F238E27FC236}">
                <a16:creationId xmlns:a16="http://schemas.microsoft.com/office/drawing/2014/main" id="{99BE85F5-E11F-AFF0-817D-26B658A0F7A8}"/>
              </a:ext>
            </a:extLst>
          </p:cNvPr>
          <p:cNvGrpSpPr>
            <a:grpSpLocks/>
          </p:cNvGrpSpPr>
          <p:nvPr/>
        </p:nvGrpSpPr>
        <p:grpSpPr bwMode="auto">
          <a:xfrm>
            <a:off x="127000" y="4797427"/>
            <a:ext cx="8658224" cy="1090613"/>
            <a:chOff x="80" y="3022"/>
            <a:chExt cx="5454" cy="687"/>
          </a:xfrm>
        </p:grpSpPr>
        <p:sp>
          <p:nvSpPr>
            <p:cNvPr id="15" name="Text Box 18">
              <a:extLst>
                <a:ext uri="{FF2B5EF4-FFF2-40B4-BE49-F238E27FC236}">
                  <a16:creationId xmlns:a16="http://schemas.microsoft.com/office/drawing/2014/main" id="{0204DFE1-A7D4-21A6-9407-E99C2A0C55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" y="3058"/>
              <a:ext cx="941" cy="2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黑体" panose="02010609060101010101" pitchFamily="49" charset="-122"/>
                  <a:ea typeface="黑体" panose="02010609060101010101" pitchFamily="49" charset="-122"/>
                </a:rPr>
                <a:t>③</a:t>
              </a:r>
              <a:r>
                <a:rPr kumimoji="0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</a:rPr>
                <a:t>开口销</a:t>
              </a:r>
            </a:p>
          </p:txBody>
        </p:sp>
        <p:sp>
          <p:nvSpPr>
            <p:cNvPr id="16" name="Text Box 19">
              <a:extLst>
                <a:ext uri="{FF2B5EF4-FFF2-40B4-BE49-F238E27FC236}">
                  <a16:creationId xmlns:a16="http://schemas.microsoft.com/office/drawing/2014/main" id="{59371A52-7685-CAA5-4EB2-0C45208646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5" y="3459"/>
              <a:ext cx="1547" cy="250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楷体_GB2312" panose="02010600030101010101" pitchFamily="49" charset="-122"/>
                  <a:ea typeface="楷体_GB2312" panose="02010600030101010101" pitchFamily="49" charset="-122"/>
                </a:rPr>
                <a:t>销 </a:t>
              </a: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楷体_GB2312" panose="02010600030101010101" pitchFamily="49" charset="-122"/>
                  <a:ea typeface="楷体_GB2312" panose="02010600030101010101" pitchFamily="49" charset="-122"/>
                </a:rPr>
                <a:t>GB/T 91 5×50</a:t>
              </a:r>
            </a:p>
          </p:txBody>
        </p:sp>
        <p:sp>
          <p:nvSpPr>
            <p:cNvPr id="17" name="Rectangle 24">
              <a:extLst>
                <a:ext uri="{FF2B5EF4-FFF2-40B4-BE49-F238E27FC236}">
                  <a16:creationId xmlns:a16="http://schemas.microsoft.com/office/drawing/2014/main" id="{5346D2CD-0E4B-1CDB-800E-4970F62E7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4" y="3113"/>
              <a:ext cx="288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公称直径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d＝5mm，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长度</a:t>
              </a:r>
              <a:r>
                <a:rPr kumimoji="1" lang="it-IT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l</a:t>
              </a:r>
              <a:r>
                <a:rPr kumimoji="1" lang="it-IT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＝50mm</a:t>
              </a:r>
              <a:r>
                <a:rPr kumimoji="1" lang="zh-CN" altLang="it-IT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80808"/>
                  </a:solidFill>
                  <a:effectLst/>
                  <a:uLnTx/>
                  <a:uFillTx/>
                  <a:latin typeface="Arial" panose="020B0604020202020204" pitchFamily="34" charset="0"/>
                  <a:ea typeface="宋体" panose="02010600030101010101" pitchFamily="2" charset="-122"/>
                </a:rPr>
                <a:t>的开口销</a:t>
              </a:r>
              <a:endParaRPr kumimoji="1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endParaRPr>
            </a:p>
          </p:txBody>
        </p:sp>
        <p:pic>
          <p:nvPicPr>
            <p:cNvPr id="18" name="Picture 33" descr="B7-5C.tif">
              <a:extLst>
                <a:ext uri="{FF2B5EF4-FFF2-40B4-BE49-F238E27FC236}">
                  <a16:creationId xmlns:a16="http://schemas.microsoft.com/office/drawing/2014/main" id="{680C8270-7E72-801E-8371-743258FBA7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r:link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" y="3022"/>
              <a:ext cx="1769" cy="5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253C8444-26B3-19CD-74D7-7293FFF27426}"/>
              </a:ext>
            </a:extLst>
          </p:cNvPr>
          <p:cNvSpPr txBox="1"/>
          <p:nvPr/>
        </p:nvSpPr>
        <p:spPr>
          <a:xfrm>
            <a:off x="467544" y="99279"/>
            <a:ext cx="1752600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squar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2.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销连接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4B784BD2-CC89-E454-3064-B27CC851278D}"/>
              </a:ext>
            </a:extLst>
          </p:cNvPr>
          <p:cNvSpPr txBox="1"/>
          <p:nvPr/>
        </p:nvSpPr>
        <p:spPr>
          <a:xfrm>
            <a:off x="470140" y="787651"/>
            <a:ext cx="3126177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buClr>
                <a:srgbClr val="CC0099"/>
              </a:buClr>
            </a:pP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）常用销及其标记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16022DDE-A908-00C2-6280-42DDEFBFB648}"/>
              </a:ext>
            </a:extLst>
          </p:cNvPr>
          <p:cNvSpPr txBox="1"/>
          <p:nvPr/>
        </p:nvSpPr>
        <p:spPr>
          <a:xfrm>
            <a:off x="2411760" y="223841"/>
            <a:ext cx="55514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990099"/>
                </a:solidFill>
                <a:latin typeface="Times New Roman" panose="02020603050405020304" pitchFamily="18" charset="0"/>
              </a:rPr>
              <a:t>销通常用于零件间的连接或定位，属于</a:t>
            </a:r>
            <a:r>
              <a:rPr lang="zh-CN" altLang="en-US" sz="2000" dirty="0">
                <a:solidFill>
                  <a:srgbClr val="FF0000"/>
                </a:solidFill>
                <a:latin typeface="Times New Roman" panose="02020603050405020304" pitchFamily="18" charset="0"/>
              </a:rPr>
              <a:t>标准件</a:t>
            </a:r>
            <a:r>
              <a:rPr lang="zh-CN" altLang="en-US" sz="2000" dirty="0">
                <a:solidFill>
                  <a:srgbClr val="990099"/>
                </a:solidFill>
                <a:latin typeface="Times New Roman" panose="02020603050405020304" pitchFamily="18" charset="0"/>
              </a:rPr>
              <a:t>。</a:t>
            </a:r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9AC47F4D-2686-0520-0507-FC7A12F4F98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53949" y="5803494"/>
            <a:ext cx="1585097" cy="64623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C924861E-63B1-2D3B-C536-8EA44AD370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3849" y="3700879"/>
            <a:ext cx="1225402" cy="1079086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9ABD7B20-E128-08DE-DAF2-F86CFAC6F75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49090" y="2212795"/>
            <a:ext cx="1389956" cy="775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14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3C31AB1A-8698-A800-D69C-C9D121EF0331}"/>
              </a:ext>
            </a:extLst>
          </p:cNvPr>
          <p:cNvSpPr txBox="1"/>
          <p:nvPr/>
        </p:nvSpPr>
        <p:spPr>
          <a:xfrm>
            <a:off x="401537" y="432862"/>
            <a:ext cx="3433953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buClr>
                <a:srgbClr val="CC0099"/>
              </a:buClr>
            </a:pP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lang="zh-CN" altLang="en-US" sz="24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）常用销连接的画法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F408527-3761-85EC-F764-3361200AB62C}"/>
              </a:ext>
            </a:extLst>
          </p:cNvPr>
          <p:cNvSpPr txBox="1"/>
          <p:nvPr/>
        </p:nvSpPr>
        <p:spPr>
          <a:xfrm>
            <a:off x="1151421" y="4580731"/>
            <a:ext cx="6841158" cy="1405193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rgbClr val="C00000"/>
                </a:solidFill>
                <a:latin typeface="+mn-ea"/>
                <a:ea typeface="+mn-ea"/>
              </a:rPr>
              <a:t>其中：</a:t>
            </a: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开口销常和带孔螺栓和槽形螺母配合使用，将它穿过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槽形螺母的槽口和带孔螺栓的孔，并叉开销的尾部，使螺母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rgbClr val="3333CC"/>
                </a:solidFill>
                <a:latin typeface="+mn-ea"/>
                <a:ea typeface="+mn-ea"/>
              </a:rPr>
              <a:t>与螺栓防动止脱。</a:t>
            </a:r>
            <a:endParaRPr lang="zh-CN" altLang="en-US" sz="2000" b="0" dirty="0">
              <a:solidFill>
                <a:srgbClr val="3333CC"/>
              </a:solidFill>
              <a:latin typeface="+mn-ea"/>
              <a:ea typeface="+mn-ea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F3D4EB3-D01F-8641-363F-E02592CB91FC}"/>
              </a:ext>
            </a:extLst>
          </p:cNvPr>
          <p:cNvSpPr>
            <a:spLocks noChangeAspect="1"/>
          </p:cNvSpPr>
          <p:nvPr/>
        </p:nvSpPr>
        <p:spPr>
          <a:xfrm>
            <a:off x="2799673" y="3881012"/>
            <a:ext cx="2003425" cy="304800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（</a:t>
            </a:r>
            <a:r>
              <a:rPr lang="en-US" altLang="zh-CN" sz="2000" dirty="0">
                <a:solidFill>
                  <a:srgbClr val="000000"/>
                </a:solidFill>
                <a:latin typeface="宋体" panose="02010600030101010101" pitchFamily="2" charset="-122"/>
              </a:rPr>
              <a:t>b</a:t>
            </a:r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）圆锥销连接</a:t>
            </a:r>
            <a:endParaRPr lang="zh-CN" altLang="en-US" sz="20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30375FC2-8DAA-8E06-6545-E25161FAB49A}"/>
              </a:ext>
            </a:extLst>
          </p:cNvPr>
          <p:cNvSpPr>
            <a:spLocks noChangeAspect="1"/>
          </p:cNvSpPr>
          <p:nvPr/>
        </p:nvSpPr>
        <p:spPr>
          <a:xfrm>
            <a:off x="5872801" y="3879772"/>
            <a:ext cx="190500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（</a:t>
            </a:r>
            <a:r>
              <a:rPr lang="en-US" altLang="zh-CN" sz="2000" dirty="0">
                <a:solidFill>
                  <a:srgbClr val="000000"/>
                </a:solidFill>
                <a:latin typeface="宋体" panose="02010600030101010101" pitchFamily="2" charset="-122"/>
              </a:rPr>
              <a:t>c</a:t>
            </a:r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）开口销连接</a:t>
            </a:r>
            <a:endParaRPr lang="zh-CN" altLang="en-US" sz="20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2194923E-DF10-64F9-2C1A-7162B7049E4A}"/>
              </a:ext>
            </a:extLst>
          </p:cNvPr>
          <p:cNvGrpSpPr/>
          <p:nvPr/>
        </p:nvGrpSpPr>
        <p:grpSpPr>
          <a:xfrm>
            <a:off x="2990173" y="1429118"/>
            <a:ext cx="1300163" cy="2074862"/>
            <a:chOff x="1810" y="1632"/>
            <a:chExt cx="819" cy="1307"/>
          </a:xfrm>
        </p:grpSpPr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231ADA48-C05E-AEDB-8061-F45CEE39758F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879"/>
              <a:ext cx="59" cy="6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2C5A3521-CF6F-E03B-0903-1B4DC618F604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804"/>
              <a:ext cx="135" cy="13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F9A534C7-BAA0-4432-ACEB-86FF0425E28E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727"/>
              <a:ext cx="203" cy="2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FAAF80CB-B34A-E2B7-AF45-02B91CAA991F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651"/>
              <a:ext cx="203" cy="2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1F0588D2-C7DC-A916-E6DF-881E467146B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576"/>
              <a:ext cx="203" cy="20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17C9D780-057D-8D14-7E3E-00D40205FFD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499"/>
              <a:ext cx="203" cy="2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822AAE4C-E99E-AEAA-7C5A-231620B4481D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424"/>
              <a:ext cx="203" cy="2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7A6B41DB-3FC7-0A42-DA5B-0D3D2EAC398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10" y="2348"/>
              <a:ext cx="231" cy="23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EA0C2C85-E68C-C822-4329-475850CCC65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833" y="2295"/>
              <a:ext cx="271" cy="27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4F602369-A5C0-8B43-9D02-EB1A8A9C126E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909" y="2295"/>
              <a:ext cx="270" cy="27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9AD79CE8-8A13-F2CC-7B76-05B3C856FBBD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985" y="2295"/>
              <a:ext cx="192" cy="19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5B8A5A90-6769-68B5-038B-89F6103D907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061" y="2295"/>
              <a:ext cx="114" cy="11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49FA0B73-DE5E-2914-0380-1106A4A28D63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59" y="2518"/>
              <a:ext cx="48" cy="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98B1BC4C-6D22-513C-35E4-247720770E9C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136" y="2295"/>
              <a:ext cx="35" cy="3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848D58E7-D87A-3AE9-7AAF-9536C2E70EFE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62" y="2445"/>
              <a:ext cx="121" cy="1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4963B3AE-1EF5-FD8A-68E4-3A2F9549BF5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65" y="2371"/>
              <a:ext cx="193" cy="19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D8C98163-2F5E-6D7E-CCCF-59C0AB8482DF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68" y="2298"/>
              <a:ext cx="242" cy="24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D2ACCE30-6ADA-FBC1-ACDE-7C11E77216C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440" y="2295"/>
              <a:ext cx="188" cy="18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0E9D5779-9C13-367E-30CE-D3197299C4ED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515" y="2295"/>
              <a:ext cx="113" cy="1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E81E4C94-5240-BECE-FD0A-B7B9E74E477C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592" y="2295"/>
              <a:ext cx="36" cy="36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1F060E30-F060-A789-0FF8-F934831F07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7" y="1928"/>
              <a:ext cx="26" cy="7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40B414AF-B745-36C3-E04A-27907DF0CA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13" y="2633"/>
              <a:ext cx="1" cy="306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D5F209B6-D492-DFC5-E965-1440991FCF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69" y="1765"/>
              <a:ext cx="1" cy="21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234C84B1-7B87-022F-FC97-192CC5CA4A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69" y="2033"/>
              <a:ext cx="1" cy="5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9EC51AC7-4171-588E-9CA5-DA39C4C3DA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69" y="2141"/>
              <a:ext cx="1" cy="322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9256A2C6-3074-E1E8-0695-1656D474B6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69" y="2517"/>
              <a:ext cx="1" cy="5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338F804A-B2CB-6BE7-7AB0-0B2501F822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69" y="2624"/>
              <a:ext cx="1" cy="21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CA5DED0F-D01A-A339-A06B-3D81708EA3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0" y="1632"/>
              <a:ext cx="1" cy="130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C632C945-41C9-0766-A793-87CD953BE4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83" y="2665"/>
              <a:ext cx="172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CC537145-A8F4-B472-0139-1875996C15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17" y="2699"/>
              <a:ext cx="104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5A3FF800-B588-98A9-10C1-021D696564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83" y="2665"/>
              <a:ext cx="34" cy="34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D86E7DA1-84B5-71B4-7516-F341A2F7771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321" y="2665"/>
              <a:ext cx="34" cy="34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06F4DAB5-8110-EC5D-AF51-2A6447CB649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632"/>
              <a:ext cx="29" cy="29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FAFE5F93-A8FA-B744-4ACA-A0810A0DEF6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632"/>
              <a:ext cx="106" cy="105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AC7C1240-8BA4-7759-E207-CE1245E581E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632"/>
              <a:ext cx="181" cy="180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534BF0B9-8E68-9BC7-8E44-94BFEC3B130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685"/>
              <a:ext cx="203" cy="204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B7FEDE4E-56D0-6325-B931-7DC3602682B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761"/>
              <a:ext cx="203" cy="203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95A31524-CB03-F7F6-1E1D-F24DFB7BDD6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838"/>
              <a:ext cx="203" cy="202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8C2CB2AC-A44A-0DC1-EDE8-40508E1964E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913"/>
              <a:ext cx="203" cy="204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3FBC25AC-3E0D-5CFD-6E65-6AF41F0707A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1983"/>
              <a:ext cx="209" cy="209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0E31E312-294D-6D37-3D4C-03F88C437C7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10" y="2020"/>
              <a:ext cx="248" cy="248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C5982157-C243-B985-1A9C-6A5166ECE80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860" y="2024"/>
              <a:ext cx="269" cy="27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DC642763-C3CC-4181-A124-8EE7C55C325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935" y="2068"/>
              <a:ext cx="228" cy="227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A42627A0-F3ED-9C5A-3F44-4B923764EF1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011" y="2141"/>
              <a:ext cx="154" cy="154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D492E5F3-8952-9378-C276-F37C94FB087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088" y="2214"/>
              <a:ext cx="80" cy="8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20C33B62-6C47-28B0-26C9-F5BF9FBCE96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63" y="2288"/>
              <a:ext cx="7" cy="7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47247ADB-07A3-0852-7FDF-094E9125426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75" y="2024"/>
              <a:ext cx="59" cy="59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D3AAD141-1131-BF6C-5310-F90B06215D3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72" y="2024"/>
              <a:ext cx="137" cy="137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A55B6422-804D-531F-F937-89161838D1B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69" y="2027"/>
              <a:ext cx="212" cy="213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418804DA-F950-E739-CE81-54169FB92A2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91" y="2063"/>
              <a:ext cx="230" cy="232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82FEAB1C-8443-F128-E671-9E3FD463198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66" y="2133"/>
              <a:ext cx="162" cy="162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71DAB723-5BFD-3E25-ED63-0A60E4F1130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42" y="2210"/>
              <a:ext cx="86" cy="85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0A8E3A55-ADF2-63B4-F568-3AE8D4ACC2C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19" y="2285"/>
              <a:ext cx="9" cy="10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6A522E6F-4F79-11F3-F6BC-9E3D7537B7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13" y="1648"/>
              <a:ext cx="1" cy="324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BDB1AB26-C141-A45F-2320-EEB607A6EF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1" y="1895"/>
              <a:ext cx="156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B3C2D340-FC52-036D-0F3D-18B181C412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7" y="1928"/>
              <a:ext cx="223" cy="2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D2A7DD81-50E8-0926-196F-C10472674A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10" y="2295"/>
              <a:ext cx="360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任意多边形 307264">
              <a:extLst>
                <a:ext uri="{FF2B5EF4-FFF2-40B4-BE49-F238E27FC236}">
                  <a16:creationId xmlns:a16="http://schemas.microsoft.com/office/drawing/2014/main" id="{50217ABD-6287-642A-12F4-D86D69B54B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13" y="2565"/>
              <a:ext cx="68" cy="68"/>
            </a:xfrm>
            <a:custGeom>
              <a:avLst/>
              <a:gdLst/>
              <a:ahLst/>
              <a:cxnLst/>
              <a:rect l="0" t="0" r="0" b="0"/>
              <a:pathLst>
                <a:path w="407" h="407">
                  <a:moveTo>
                    <a:pt x="407" y="0"/>
                  </a:moveTo>
                  <a:lnTo>
                    <a:pt x="120" y="120"/>
                  </a:lnTo>
                  <a:lnTo>
                    <a:pt x="0" y="407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4150A6A7-44AC-9D04-344C-E76E7203BF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81" y="2565"/>
              <a:ext cx="98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任意多边形 307266">
              <a:extLst>
                <a:ext uri="{FF2B5EF4-FFF2-40B4-BE49-F238E27FC236}">
                  <a16:creationId xmlns:a16="http://schemas.microsoft.com/office/drawing/2014/main" id="{E6E6976D-4CB2-966D-BC5F-98E05AB3D5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13" y="1956"/>
              <a:ext cx="68" cy="68"/>
            </a:xfrm>
            <a:custGeom>
              <a:avLst/>
              <a:gdLst/>
              <a:ahLst/>
              <a:cxnLst/>
              <a:rect l="0" t="0" r="0" b="0"/>
              <a:pathLst>
                <a:path w="407" h="407">
                  <a:moveTo>
                    <a:pt x="0" y="0"/>
                  </a:moveTo>
                  <a:lnTo>
                    <a:pt x="120" y="288"/>
                  </a:lnTo>
                  <a:lnTo>
                    <a:pt x="407" y="407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0FFE68FE-C42E-88E3-9100-3563E2EEEB1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57" y="1895"/>
              <a:ext cx="34" cy="33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94A1B76E-CD3C-7002-1C24-FAA88FA2BB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81" y="2024"/>
              <a:ext cx="80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CBE7BB6F-D2C3-4845-D999-42B0C90E76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28" y="2091"/>
              <a:ext cx="1" cy="40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A51160D4-44D4-139B-C74B-106D6E4856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8" y="2295"/>
              <a:ext cx="260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任意多边形 307271">
              <a:extLst>
                <a:ext uri="{FF2B5EF4-FFF2-40B4-BE49-F238E27FC236}">
                  <a16:creationId xmlns:a16="http://schemas.microsoft.com/office/drawing/2014/main" id="{1CD99B9B-F841-C020-515A-DC052A423E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9" y="2498"/>
              <a:ext cx="69" cy="67"/>
            </a:xfrm>
            <a:custGeom>
              <a:avLst/>
              <a:gdLst/>
              <a:ahLst/>
              <a:cxnLst/>
              <a:rect l="0" t="0" r="0" b="0"/>
              <a:pathLst>
                <a:path w="408" h="407">
                  <a:moveTo>
                    <a:pt x="0" y="407"/>
                  </a:moveTo>
                  <a:lnTo>
                    <a:pt x="287" y="288"/>
                  </a:lnTo>
                  <a:lnTo>
                    <a:pt x="408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A4DBB25B-9419-BB84-0E46-54BA8BDCDF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8" y="2565"/>
              <a:ext cx="201" cy="2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42B1A68F-836B-A8E4-162E-A9D4468B0B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8" y="2565"/>
              <a:ext cx="55" cy="2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96D749DA-AAB3-4FEE-80BD-9ABBC61C91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8" y="2295"/>
              <a:ext cx="36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任意多边形 307275">
              <a:extLst>
                <a:ext uri="{FF2B5EF4-FFF2-40B4-BE49-F238E27FC236}">
                  <a16:creationId xmlns:a16="http://schemas.microsoft.com/office/drawing/2014/main" id="{E0D795EC-4212-23C5-D6BC-4DD9C830ED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9" y="2024"/>
              <a:ext cx="69" cy="67"/>
            </a:xfrm>
            <a:custGeom>
              <a:avLst/>
              <a:gdLst/>
              <a:ahLst/>
              <a:cxnLst/>
              <a:rect l="0" t="0" r="0" b="0"/>
              <a:pathLst>
                <a:path w="408" h="407">
                  <a:moveTo>
                    <a:pt x="408" y="407"/>
                  </a:moveTo>
                  <a:lnTo>
                    <a:pt x="287" y="119"/>
                  </a:lnTo>
                  <a:lnTo>
                    <a:pt x="0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CDECD6A2-2E01-EE52-2E6B-94770DB7D3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77" y="2024"/>
              <a:ext cx="18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B429AF46-78ED-5FEE-1CF9-858F250B3BE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47" y="1895"/>
              <a:ext cx="33" cy="33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9D6D729D-14E4-AC4E-249A-5BDFB32187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77" y="2024"/>
              <a:ext cx="17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3242BD65-B709-7772-D3C0-D687D0A91E4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355" y="1928"/>
              <a:ext cx="25" cy="737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82" name="矩形 81">
            <a:extLst>
              <a:ext uri="{FF2B5EF4-FFF2-40B4-BE49-F238E27FC236}">
                <a16:creationId xmlns:a16="http://schemas.microsoft.com/office/drawing/2014/main" id="{BDABAB5F-1D4C-CD47-0664-689ECF70F95E}"/>
              </a:ext>
            </a:extLst>
          </p:cNvPr>
          <p:cNvSpPr>
            <a:spLocks noChangeAspect="1"/>
          </p:cNvSpPr>
          <p:nvPr/>
        </p:nvSpPr>
        <p:spPr>
          <a:xfrm>
            <a:off x="544209" y="3879772"/>
            <a:ext cx="190500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）圆柱销连接</a:t>
            </a:r>
          </a:p>
        </p:txBody>
      </p: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8DE5A8C6-F397-47FC-A81F-8C3F075319CE}"/>
              </a:ext>
            </a:extLst>
          </p:cNvPr>
          <p:cNvGrpSpPr/>
          <p:nvPr/>
        </p:nvGrpSpPr>
        <p:grpSpPr>
          <a:xfrm>
            <a:off x="4499992" y="1412776"/>
            <a:ext cx="4538663" cy="2159000"/>
            <a:chOff x="2856" y="2163"/>
            <a:chExt cx="2859" cy="1360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id="{DF04C7B1-F140-1B6F-272D-FD7698AEC268}"/>
                </a:ext>
              </a:extLst>
            </p:cNvPr>
            <p:cNvGrpSpPr/>
            <p:nvPr/>
          </p:nvGrpSpPr>
          <p:grpSpPr>
            <a:xfrm>
              <a:off x="4358" y="2163"/>
              <a:ext cx="1357" cy="1360"/>
              <a:chOff x="4358" y="2163"/>
              <a:chExt cx="1357" cy="1360"/>
            </a:xfrm>
          </p:grpSpPr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9AE0827E-6479-4F05-42F6-C9981B5BFEE5}"/>
                  </a:ext>
                </a:extLst>
              </p:cNvPr>
              <p:cNvGrpSpPr/>
              <p:nvPr/>
            </p:nvGrpSpPr>
            <p:grpSpPr>
              <a:xfrm>
                <a:off x="4491" y="2297"/>
                <a:ext cx="1090" cy="1092"/>
                <a:chOff x="4491" y="1830"/>
                <a:chExt cx="1090" cy="1092"/>
              </a:xfrm>
            </p:grpSpPr>
            <p:sp>
              <p:nvSpPr>
                <p:cNvPr id="206" name="任意多边形 307284">
                  <a:extLst>
                    <a:ext uri="{FF2B5EF4-FFF2-40B4-BE49-F238E27FC236}">
                      <a16:creationId xmlns:a16="http://schemas.microsoft.com/office/drawing/2014/main" id="{1410B714-72AE-8234-21B9-C745F84131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91" y="1830"/>
                  <a:ext cx="1090" cy="109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6729" h="6730">
                      <a:moveTo>
                        <a:pt x="6729" y="3367"/>
                      </a:moveTo>
                      <a:lnTo>
                        <a:pt x="6728" y="3307"/>
                      </a:lnTo>
                      <a:lnTo>
                        <a:pt x="6727" y="3245"/>
                      </a:lnTo>
                      <a:lnTo>
                        <a:pt x="6723" y="3183"/>
                      </a:lnTo>
                      <a:lnTo>
                        <a:pt x="6720" y="3122"/>
                      </a:lnTo>
                      <a:lnTo>
                        <a:pt x="6715" y="3061"/>
                      </a:lnTo>
                      <a:lnTo>
                        <a:pt x="6708" y="3000"/>
                      </a:lnTo>
                      <a:lnTo>
                        <a:pt x="6701" y="2938"/>
                      </a:lnTo>
                      <a:lnTo>
                        <a:pt x="6693" y="2877"/>
                      </a:lnTo>
                      <a:lnTo>
                        <a:pt x="6684" y="2817"/>
                      </a:lnTo>
                      <a:lnTo>
                        <a:pt x="6673" y="2756"/>
                      </a:lnTo>
                      <a:lnTo>
                        <a:pt x="6662" y="2695"/>
                      </a:lnTo>
                      <a:lnTo>
                        <a:pt x="6649" y="2636"/>
                      </a:lnTo>
                      <a:lnTo>
                        <a:pt x="6635" y="2576"/>
                      </a:lnTo>
                      <a:lnTo>
                        <a:pt x="6620" y="2516"/>
                      </a:lnTo>
                      <a:lnTo>
                        <a:pt x="6603" y="2457"/>
                      </a:lnTo>
                      <a:lnTo>
                        <a:pt x="6586" y="2398"/>
                      </a:lnTo>
                      <a:lnTo>
                        <a:pt x="6568" y="2340"/>
                      </a:lnTo>
                      <a:lnTo>
                        <a:pt x="6548" y="2281"/>
                      </a:lnTo>
                      <a:lnTo>
                        <a:pt x="6529" y="2223"/>
                      </a:lnTo>
                      <a:lnTo>
                        <a:pt x="6506" y="2165"/>
                      </a:lnTo>
                      <a:lnTo>
                        <a:pt x="6484" y="2107"/>
                      </a:lnTo>
                      <a:lnTo>
                        <a:pt x="6461" y="2051"/>
                      </a:lnTo>
                      <a:lnTo>
                        <a:pt x="6436" y="1994"/>
                      </a:lnTo>
                      <a:lnTo>
                        <a:pt x="6411" y="1938"/>
                      </a:lnTo>
                      <a:lnTo>
                        <a:pt x="6384" y="1883"/>
                      </a:lnTo>
                      <a:lnTo>
                        <a:pt x="6356" y="1829"/>
                      </a:lnTo>
                      <a:lnTo>
                        <a:pt x="6328" y="1774"/>
                      </a:lnTo>
                      <a:lnTo>
                        <a:pt x="6299" y="1720"/>
                      </a:lnTo>
                      <a:lnTo>
                        <a:pt x="6267" y="1666"/>
                      </a:lnTo>
                      <a:lnTo>
                        <a:pt x="6236" y="1614"/>
                      </a:lnTo>
                      <a:lnTo>
                        <a:pt x="6204" y="1561"/>
                      </a:lnTo>
                      <a:lnTo>
                        <a:pt x="6170" y="1510"/>
                      </a:lnTo>
                      <a:lnTo>
                        <a:pt x="6135" y="1459"/>
                      </a:lnTo>
                      <a:lnTo>
                        <a:pt x="6100" y="1409"/>
                      </a:lnTo>
                      <a:lnTo>
                        <a:pt x="6064" y="1358"/>
                      </a:lnTo>
                      <a:lnTo>
                        <a:pt x="6027" y="1309"/>
                      </a:lnTo>
                      <a:lnTo>
                        <a:pt x="5990" y="1262"/>
                      </a:lnTo>
                      <a:lnTo>
                        <a:pt x="5950" y="1214"/>
                      </a:lnTo>
                      <a:lnTo>
                        <a:pt x="5910" y="1167"/>
                      </a:lnTo>
                      <a:lnTo>
                        <a:pt x="5871" y="1120"/>
                      </a:lnTo>
                      <a:lnTo>
                        <a:pt x="5829" y="1075"/>
                      </a:lnTo>
                      <a:lnTo>
                        <a:pt x="5787" y="1031"/>
                      </a:lnTo>
                      <a:lnTo>
                        <a:pt x="5743" y="987"/>
                      </a:lnTo>
                      <a:lnTo>
                        <a:pt x="5699" y="944"/>
                      </a:lnTo>
                      <a:lnTo>
                        <a:pt x="5655" y="901"/>
                      </a:lnTo>
                      <a:lnTo>
                        <a:pt x="5609" y="860"/>
                      </a:lnTo>
                      <a:lnTo>
                        <a:pt x="5564" y="819"/>
                      </a:lnTo>
                      <a:lnTo>
                        <a:pt x="5517" y="780"/>
                      </a:lnTo>
                      <a:lnTo>
                        <a:pt x="5469" y="741"/>
                      </a:lnTo>
                      <a:lnTo>
                        <a:pt x="5420" y="703"/>
                      </a:lnTo>
                      <a:lnTo>
                        <a:pt x="5371" y="665"/>
                      </a:lnTo>
                      <a:lnTo>
                        <a:pt x="5322" y="629"/>
                      </a:lnTo>
                      <a:lnTo>
                        <a:pt x="5272" y="594"/>
                      </a:lnTo>
                      <a:lnTo>
                        <a:pt x="5221" y="559"/>
                      </a:lnTo>
                      <a:lnTo>
                        <a:pt x="5169" y="527"/>
                      </a:lnTo>
                      <a:lnTo>
                        <a:pt x="5117" y="494"/>
                      </a:lnTo>
                      <a:lnTo>
                        <a:pt x="5064" y="462"/>
                      </a:lnTo>
                      <a:lnTo>
                        <a:pt x="5011" y="432"/>
                      </a:lnTo>
                      <a:lnTo>
                        <a:pt x="4957" y="402"/>
                      </a:lnTo>
                      <a:lnTo>
                        <a:pt x="4902" y="374"/>
                      </a:lnTo>
                      <a:lnTo>
                        <a:pt x="4847" y="346"/>
                      </a:lnTo>
                      <a:lnTo>
                        <a:pt x="4793" y="319"/>
                      </a:lnTo>
                      <a:lnTo>
                        <a:pt x="4737" y="293"/>
                      </a:lnTo>
                      <a:lnTo>
                        <a:pt x="4681" y="269"/>
                      </a:lnTo>
                      <a:lnTo>
                        <a:pt x="4623" y="245"/>
                      </a:lnTo>
                      <a:lnTo>
                        <a:pt x="4566" y="223"/>
                      </a:lnTo>
                      <a:lnTo>
                        <a:pt x="4509" y="201"/>
                      </a:lnTo>
                      <a:lnTo>
                        <a:pt x="4451" y="181"/>
                      </a:lnTo>
                      <a:lnTo>
                        <a:pt x="4392" y="161"/>
                      </a:lnTo>
                      <a:lnTo>
                        <a:pt x="4334" y="144"/>
                      </a:lnTo>
                      <a:lnTo>
                        <a:pt x="4275" y="126"/>
                      </a:lnTo>
                      <a:lnTo>
                        <a:pt x="4215" y="110"/>
                      </a:lnTo>
                      <a:lnTo>
                        <a:pt x="4156" y="95"/>
                      </a:lnTo>
                      <a:lnTo>
                        <a:pt x="4096" y="81"/>
                      </a:lnTo>
                      <a:lnTo>
                        <a:pt x="4035" y="68"/>
                      </a:lnTo>
                      <a:lnTo>
                        <a:pt x="3976" y="56"/>
                      </a:lnTo>
                      <a:lnTo>
                        <a:pt x="3915" y="46"/>
                      </a:lnTo>
                      <a:lnTo>
                        <a:pt x="3855" y="37"/>
                      </a:lnTo>
                      <a:lnTo>
                        <a:pt x="3794" y="28"/>
                      </a:lnTo>
                      <a:lnTo>
                        <a:pt x="3732" y="21"/>
                      </a:lnTo>
                      <a:lnTo>
                        <a:pt x="3671" y="14"/>
                      </a:lnTo>
                      <a:lnTo>
                        <a:pt x="3610" y="10"/>
                      </a:lnTo>
                      <a:lnTo>
                        <a:pt x="3549" y="6"/>
                      </a:lnTo>
                      <a:lnTo>
                        <a:pt x="3487" y="3"/>
                      </a:lnTo>
                      <a:lnTo>
                        <a:pt x="3426" y="2"/>
                      </a:lnTo>
                      <a:lnTo>
                        <a:pt x="3365" y="0"/>
                      </a:lnTo>
                      <a:lnTo>
                        <a:pt x="3303" y="2"/>
                      </a:lnTo>
                      <a:lnTo>
                        <a:pt x="3242" y="3"/>
                      </a:lnTo>
                      <a:lnTo>
                        <a:pt x="3180" y="6"/>
                      </a:lnTo>
                      <a:lnTo>
                        <a:pt x="3118" y="10"/>
                      </a:lnTo>
                      <a:lnTo>
                        <a:pt x="3058" y="14"/>
                      </a:lnTo>
                      <a:lnTo>
                        <a:pt x="2996" y="21"/>
                      </a:lnTo>
                      <a:lnTo>
                        <a:pt x="2935" y="28"/>
                      </a:lnTo>
                      <a:lnTo>
                        <a:pt x="2875" y="37"/>
                      </a:lnTo>
                      <a:lnTo>
                        <a:pt x="2814" y="46"/>
                      </a:lnTo>
                      <a:lnTo>
                        <a:pt x="2753" y="56"/>
                      </a:lnTo>
                      <a:lnTo>
                        <a:pt x="2693" y="68"/>
                      </a:lnTo>
                      <a:lnTo>
                        <a:pt x="2633" y="81"/>
                      </a:lnTo>
                      <a:lnTo>
                        <a:pt x="2574" y="95"/>
                      </a:lnTo>
                      <a:lnTo>
                        <a:pt x="2513" y="110"/>
                      </a:lnTo>
                      <a:lnTo>
                        <a:pt x="2455" y="126"/>
                      </a:lnTo>
                      <a:lnTo>
                        <a:pt x="2395" y="144"/>
                      </a:lnTo>
                      <a:lnTo>
                        <a:pt x="2337" y="161"/>
                      </a:lnTo>
                      <a:lnTo>
                        <a:pt x="2278" y="181"/>
                      </a:lnTo>
                      <a:lnTo>
                        <a:pt x="2220" y="201"/>
                      </a:lnTo>
                      <a:lnTo>
                        <a:pt x="2163" y="223"/>
                      </a:lnTo>
                      <a:lnTo>
                        <a:pt x="2106" y="245"/>
                      </a:lnTo>
                      <a:lnTo>
                        <a:pt x="2049" y="269"/>
                      </a:lnTo>
                      <a:lnTo>
                        <a:pt x="1993" y="293"/>
                      </a:lnTo>
                      <a:lnTo>
                        <a:pt x="1937" y="319"/>
                      </a:lnTo>
                      <a:lnTo>
                        <a:pt x="1881" y="346"/>
                      </a:lnTo>
                      <a:lnTo>
                        <a:pt x="1826" y="374"/>
                      </a:lnTo>
                      <a:lnTo>
                        <a:pt x="1772" y="402"/>
                      </a:lnTo>
                      <a:lnTo>
                        <a:pt x="1718" y="432"/>
                      </a:lnTo>
                      <a:lnTo>
                        <a:pt x="1665" y="462"/>
                      </a:lnTo>
                      <a:lnTo>
                        <a:pt x="1612" y="494"/>
                      </a:lnTo>
                      <a:lnTo>
                        <a:pt x="1560" y="527"/>
                      </a:lnTo>
                      <a:lnTo>
                        <a:pt x="1508" y="559"/>
                      </a:lnTo>
                      <a:lnTo>
                        <a:pt x="1457" y="594"/>
                      </a:lnTo>
                      <a:lnTo>
                        <a:pt x="1407" y="629"/>
                      </a:lnTo>
                      <a:lnTo>
                        <a:pt x="1357" y="665"/>
                      </a:lnTo>
                      <a:lnTo>
                        <a:pt x="1308" y="703"/>
                      </a:lnTo>
                      <a:lnTo>
                        <a:pt x="1260" y="741"/>
                      </a:lnTo>
                      <a:lnTo>
                        <a:pt x="1212" y="780"/>
                      </a:lnTo>
                      <a:lnTo>
                        <a:pt x="1165" y="819"/>
                      </a:lnTo>
                      <a:lnTo>
                        <a:pt x="1119" y="860"/>
                      </a:lnTo>
                      <a:lnTo>
                        <a:pt x="1074" y="901"/>
                      </a:lnTo>
                      <a:lnTo>
                        <a:pt x="1029" y="944"/>
                      </a:lnTo>
                      <a:lnTo>
                        <a:pt x="986" y="987"/>
                      </a:lnTo>
                      <a:lnTo>
                        <a:pt x="943" y="1031"/>
                      </a:lnTo>
                      <a:lnTo>
                        <a:pt x="901" y="1075"/>
                      </a:lnTo>
                      <a:lnTo>
                        <a:pt x="859" y="1120"/>
                      </a:lnTo>
                      <a:lnTo>
                        <a:pt x="818" y="1167"/>
                      </a:lnTo>
                      <a:lnTo>
                        <a:pt x="778" y="1214"/>
                      </a:lnTo>
                      <a:lnTo>
                        <a:pt x="740" y="1262"/>
                      </a:lnTo>
                      <a:lnTo>
                        <a:pt x="701" y="1309"/>
                      </a:lnTo>
                      <a:lnTo>
                        <a:pt x="665" y="1358"/>
                      </a:lnTo>
                      <a:lnTo>
                        <a:pt x="629" y="1409"/>
                      </a:lnTo>
                      <a:lnTo>
                        <a:pt x="593" y="1459"/>
                      </a:lnTo>
                      <a:lnTo>
                        <a:pt x="559" y="1510"/>
                      </a:lnTo>
                      <a:lnTo>
                        <a:pt x="525" y="1561"/>
                      </a:lnTo>
                      <a:lnTo>
                        <a:pt x="492" y="1614"/>
                      </a:lnTo>
                      <a:lnTo>
                        <a:pt x="461" y="1666"/>
                      </a:lnTo>
                      <a:lnTo>
                        <a:pt x="430" y="1720"/>
                      </a:lnTo>
                      <a:lnTo>
                        <a:pt x="401" y="1774"/>
                      </a:lnTo>
                      <a:lnTo>
                        <a:pt x="372" y="1829"/>
                      </a:lnTo>
                      <a:lnTo>
                        <a:pt x="345" y="1883"/>
                      </a:lnTo>
                      <a:lnTo>
                        <a:pt x="318" y="1938"/>
                      </a:lnTo>
                      <a:lnTo>
                        <a:pt x="293" y="1994"/>
                      </a:lnTo>
                      <a:lnTo>
                        <a:pt x="268" y="2051"/>
                      </a:lnTo>
                      <a:lnTo>
                        <a:pt x="245" y="2107"/>
                      </a:lnTo>
                      <a:lnTo>
                        <a:pt x="222" y="2165"/>
                      </a:lnTo>
                      <a:lnTo>
                        <a:pt x="201" y="2223"/>
                      </a:lnTo>
                      <a:lnTo>
                        <a:pt x="181" y="2281"/>
                      </a:lnTo>
                      <a:lnTo>
                        <a:pt x="161" y="2340"/>
                      </a:lnTo>
                      <a:lnTo>
                        <a:pt x="142" y="2398"/>
                      </a:lnTo>
                      <a:lnTo>
                        <a:pt x="126" y="2457"/>
                      </a:lnTo>
                      <a:lnTo>
                        <a:pt x="110" y="2516"/>
                      </a:lnTo>
                      <a:lnTo>
                        <a:pt x="94" y="2576"/>
                      </a:lnTo>
                      <a:lnTo>
                        <a:pt x="80" y="2636"/>
                      </a:lnTo>
                      <a:lnTo>
                        <a:pt x="68" y="2695"/>
                      </a:lnTo>
                      <a:lnTo>
                        <a:pt x="56" y="2756"/>
                      </a:lnTo>
                      <a:lnTo>
                        <a:pt x="45" y="2817"/>
                      </a:lnTo>
                      <a:lnTo>
                        <a:pt x="36" y="2877"/>
                      </a:lnTo>
                      <a:lnTo>
                        <a:pt x="28" y="2938"/>
                      </a:lnTo>
                      <a:lnTo>
                        <a:pt x="20" y="3000"/>
                      </a:lnTo>
                      <a:lnTo>
                        <a:pt x="14" y="3061"/>
                      </a:lnTo>
                      <a:lnTo>
                        <a:pt x="9" y="3122"/>
                      </a:lnTo>
                      <a:lnTo>
                        <a:pt x="5" y="3183"/>
                      </a:lnTo>
                      <a:lnTo>
                        <a:pt x="2" y="3245"/>
                      </a:lnTo>
                      <a:lnTo>
                        <a:pt x="1" y="3307"/>
                      </a:lnTo>
                      <a:lnTo>
                        <a:pt x="0" y="3367"/>
                      </a:lnTo>
                      <a:lnTo>
                        <a:pt x="1" y="3429"/>
                      </a:lnTo>
                      <a:lnTo>
                        <a:pt x="2" y="3491"/>
                      </a:lnTo>
                      <a:lnTo>
                        <a:pt x="5" y="3552"/>
                      </a:lnTo>
                      <a:lnTo>
                        <a:pt x="9" y="3614"/>
                      </a:lnTo>
                      <a:lnTo>
                        <a:pt x="14" y="3675"/>
                      </a:lnTo>
                      <a:lnTo>
                        <a:pt x="20" y="3736"/>
                      </a:lnTo>
                      <a:lnTo>
                        <a:pt x="28" y="3797"/>
                      </a:lnTo>
                      <a:lnTo>
                        <a:pt x="36" y="3859"/>
                      </a:lnTo>
                      <a:lnTo>
                        <a:pt x="45" y="3919"/>
                      </a:lnTo>
                      <a:lnTo>
                        <a:pt x="56" y="3980"/>
                      </a:lnTo>
                      <a:lnTo>
                        <a:pt x="68" y="4039"/>
                      </a:lnTo>
                      <a:lnTo>
                        <a:pt x="80" y="4100"/>
                      </a:lnTo>
                      <a:lnTo>
                        <a:pt x="94" y="4160"/>
                      </a:lnTo>
                      <a:lnTo>
                        <a:pt x="110" y="4219"/>
                      </a:lnTo>
                      <a:lnTo>
                        <a:pt x="126" y="4279"/>
                      </a:lnTo>
                      <a:lnTo>
                        <a:pt x="142" y="4338"/>
                      </a:lnTo>
                      <a:lnTo>
                        <a:pt x="161" y="4396"/>
                      </a:lnTo>
                      <a:lnTo>
                        <a:pt x="181" y="4455"/>
                      </a:lnTo>
                      <a:lnTo>
                        <a:pt x="201" y="4513"/>
                      </a:lnTo>
                      <a:lnTo>
                        <a:pt x="222" y="4570"/>
                      </a:lnTo>
                      <a:lnTo>
                        <a:pt x="245" y="4629"/>
                      </a:lnTo>
                      <a:lnTo>
                        <a:pt x="268" y="4685"/>
                      </a:lnTo>
                      <a:lnTo>
                        <a:pt x="293" y="4742"/>
                      </a:lnTo>
                      <a:lnTo>
                        <a:pt x="318" y="4797"/>
                      </a:lnTo>
                      <a:lnTo>
                        <a:pt x="345" y="4853"/>
                      </a:lnTo>
                      <a:lnTo>
                        <a:pt x="372" y="4907"/>
                      </a:lnTo>
                      <a:lnTo>
                        <a:pt x="401" y="4962"/>
                      </a:lnTo>
                      <a:lnTo>
                        <a:pt x="430" y="5016"/>
                      </a:lnTo>
                      <a:lnTo>
                        <a:pt x="461" y="5070"/>
                      </a:lnTo>
                      <a:lnTo>
                        <a:pt x="492" y="5122"/>
                      </a:lnTo>
                      <a:lnTo>
                        <a:pt x="525" y="5175"/>
                      </a:lnTo>
                      <a:lnTo>
                        <a:pt x="559" y="5226"/>
                      </a:lnTo>
                      <a:lnTo>
                        <a:pt x="593" y="5277"/>
                      </a:lnTo>
                      <a:lnTo>
                        <a:pt x="629" y="5327"/>
                      </a:lnTo>
                      <a:lnTo>
                        <a:pt x="665" y="5376"/>
                      </a:lnTo>
                      <a:lnTo>
                        <a:pt x="701" y="5425"/>
                      </a:lnTo>
                      <a:lnTo>
                        <a:pt x="740" y="5474"/>
                      </a:lnTo>
                      <a:lnTo>
                        <a:pt x="778" y="5522"/>
                      </a:lnTo>
                      <a:lnTo>
                        <a:pt x="818" y="5569"/>
                      </a:lnTo>
                      <a:lnTo>
                        <a:pt x="859" y="5614"/>
                      </a:lnTo>
                      <a:lnTo>
                        <a:pt x="901" y="5660"/>
                      </a:lnTo>
                      <a:lnTo>
                        <a:pt x="943" y="5705"/>
                      </a:lnTo>
                      <a:lnTo>
                        <a:pt x="986" y="5749"/>
                      </a:lnTo>
                      <a:lnTo>
                        <a:pt x="1029" y="5792"/>
                      </a:lnTo>
                      <a:lnTo>
                        <a:pt x="1074" y="5834"/>
                      </a:lnTo>
                      <a:lnTo>
                        <a:pt x="1119" y="5876"/>
                      </a:lnTo>
                      <a:lnTo>
                        <a:pt x="1165" y="5917"/>
                      </a:lnTo>
                      <a:lnTo>
                        <a:pt x="1212" y="5956"/>
                      </a:lnTo>
                      <a:lnTo>
                        <a:pt x="1260" y="5995"/>
                      </a:lnTo>
                      <a:lnTo>
                        <a:pt x="1308" y="6033"/>
                      </a:lnTo>
                      <a:lnTo>
                        <a:pt x="1357" y="6071"/>
                      </a:lnTo>
                      <a:lnTo>
                        <a:pt x="1407" y="6107"/>
                      </a:lnTo>
                      <a:lnTo>
                        <a:pt x="1457" y="6142"/>
                      </a:lnTo>
                      <a:lnTo>
                        <a:pt x="1508" y="6176"/>
                      </a:lnTo>
                      <a:lnTo>
                        <a:pt x="1560" y="6209"/>
                      </a:lnTo>
                      <a:lnTo>
                        <a:pt x="1612" y="6242"/>
                      </a:lnTo>
                      <a:lnTo>
                        <a:pt x="1665" y="6274"/>
                      </a:lnTo>
                      <a:lnTo>
                        <a:pt x="1718" y="6304"/>
                      </a:lnTo>
                      <a:lnTo>
                        <a:pt x="1772" y="6334"/>
                      </a:lnTo>
                      <a:lnTo>
                        <a:pt x="1826" y="6362"/>
                      </a:lnTo>
                      <a:lnTo>
                        <a:pt x="1881" y="6390"/>
                      </a:lnTo>
                      <a:lnTo>
                        <a:pt x="1937" y="6417"/>
                      </a:lnTo>
                      <a:lnTo>
                        <a:pt x="1993" y="6443"/>
                      </a:lnTo>
                      <a:lnTo>
                        <a:pt x="2049" y="6467"/>
                      </a:lnTo>
                      <a:lnTo>
                        <a:pt x="2106" y="6491"/>
                      </a:lnTo>
                      <a:lnTo>
                        <a:pt x="2163" y="6513"/>
                      </a:lnTo>
                      <a:lnTo>
                        <a:pt x="2220" y="6535"/>
                      </a:lnTo>
                      <a:lnTo>
                        <a:pt x="2278" y="6555"/>
                      </a:lnTo>
                      <a:lnTo>
                        <a:pt x="2337" y="6575"/>
                      </a:lnTo>
                      <a:lnTo>
                        <a:pt x="2395" y="6592"/>
                      </a:lnTo>
                      <a:lnTo>
                        <a:pt x="2455" y="6610"/>
                      </a:lnTo>
                      <a:lnTo>
                        <a:pt x="2513" y="6626"/>
                      </a:lnTo>
                      <a:lnTo>
                        <a:pt x="2574" y="6641"/>
                      </a:lnTo>
                      <a:lnTo>
                        <a:pt x="2633" y="6655"/>
                      </a:lnTo>
                      <a:lnTo>
                        <a:pt x="2693" y="6668"/>
                      </a:lnTo>
                      <a:lnTo>
                        <a:pt x="2753" y="6680"/>
                      </a:lnTo>
                      <a:lnTo>
                        <a:pt x="2814" y="6690"/>
                      </a:lnTo>
                      <a:lnTo>
                        <a:pt x="2875" y="6699"/>
                      </a:lnTo>
                      <a:lnTo>
                        <a:pt x="2935" y="6708"/>
                      </a:lnTo>
                      <a:lnTo>
                        <a:pt x="2996" y="6715"/>
                      </a:lnTo>
                      <a:lnTo>
                        <a:pt x="3058" y="6722"/>
                      </a:lnTo>
                      <a:lnTo>
                        <a:pt x="3118" y="6726"/>
                      </a:lnTo>
                      <a:lnTo>
                        <a:pt x="3180" y="6730"/>
                      </a:lnTo>
                    </a:path>
                  </a:pathLst>
                </a:custGeom>
                <a:noFill/>
                <a:ln w="285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7" name="任意多边形 307285">
                  <a:extLst>
                    <a:ext uri="{FF2B5EF4-FFF2-40B4-BE49-F238E27FC236}">
                      <a16:creationId xmlns:a16="http://schemas.microsoft.com/office/drawing/2014/main" id="{B3A0C6AE-E24C-60F6-AD33-34DF47F8BC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006" y="2375"/>
                  <a:ext cx="575" cy="54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549" h="3369">
                      <a:moveTo>
                        <a:pt x="0" y="3363"/>
                      </a:moveTo>
                      <a:lnTo>
                        <a:pt x="62" y="3366"/>
                      </a:lnTo>
                      <a:lnTo>
                        <a:pt x="123" y="3367"/>
                      </a:lnTo>
                      <a:lnTo>
                        <a:pt x="185" y="3369"/>
                      </a:lnTo>
                      <a:lnTo>
                        <a:pt x="246" y="3367"/>
                      </a:lnTo>
                      <a:lnTo>
                        <a:pt x="307" y="3366"/>
                      </a:lnTo>
                      <a:lnTo>
                        <a:pt x="369" y="3363"/>
                      </a:lnTo>
                      <a:lnTo>
                        <a:pt x="430" y="3359"/>
                      </a:lnTo>
                      <a:lnTo>
                        <a:pt x="491" y="3355"/>
                      </a:lnTo>
                      <a:lnTo>
                        <a:pt x="552" y="3348"/>
                      </a:lnTo>
                      <a:lnTo>
                        <a:pt x="614" y="3341"/>
                      </a:lnTo>
                      <a:lnTo>
                        <a:pt x="675" y="3332"/>
                      </a:lnTo>
                      <a:lnTo>
                        <a:pt x="735" y="3323"/>
                      </a:lnTo>
                      <a:lnTo>
                        <a:pt x="796" y="3313"/>
                      </a:lnTo>
                      <a:lnTo>
                        <a:pt x="855" y="3301"/>
                      </a:lnTo>
                      <a:lnTo>
                        <a:pt x="916" y="3288"/>
                      </a:lnTo>
                      <a:lnTo>
                        <a:pt x="976" y="3274"/>
                      </a:lnTo>
                      <a:lnTo>
                        <a:pt x="1035" y="3259"/>
                      </a:lnTo>
                      <a:lnTo>
                        <a:pt x="1095" y="3243"/>
                      </a:lnTo>
                      <a:lnTo>
                        <a:pt x="1154" y="3225"/>
                      </a:lnTo>
                      <a:lnTo>
                        <a:pt x="1212" y="3208"/>
                      </a:lnTo>
                      <a:lnTo>
                        <a:pt x="1271" y="3188"/>
                      </a:lnTo>
                      <a:lnTo>
                        <a:pt x="1329" y="3168"/>
                      </a:lnTo>
                      <a:lnTo>
                        <a:pt x="1386" y="3146"/>
                      </a:lnTo>
                      <a:lnTo>
                        <a:pt x="1443" y="3124"/>
                      </a:lnTo>
                      <a:lnTo>
                        <a:pt x="1501" y="3100"/>
                      </a:lnTo>
                      <a:lnTo>
                        <a:pt x="1557" y="3076"/>
                      </a:lnTo>
                      <a:lnTo>
                        <a:pt x="1613" y="3050"/>
                      </a:lnTo>
                      <a:lnTo>
                        <a:pt x="1667" y="3023"/>
                      </a:lnTo>
                      <a:lnTo>
                        <a:pt x="1722" y="2995"/>
                      </a:lnTo>
                      <a:lnTo>
                        <a:pt x="1777" y="2967"/>
                      </a:lnTo>
                      <a:lnTo>
                        <a:pt x="1831" y="2937"/>
                      </a:lnTo>
                      <a:lnTo>
                        <a:pt x="1884" y="2907"/>
                      </a:lnTo>
                      <a:lnTo>
                        <a:pt x="1937" y="2875"/>
                      </a:lnTo>
                      <a:lnTo>
                        <a:pt x="1989" y="2842"/>
                      </a:lnTo>
                      <a:lnTo>
                        <a:pt x="2041" y="2809"/>
                      </a:lnTo>
                      <a:lnTo>
                        <a:pt x="2092" y="2775"/>
                      </a:lnTo>
                      <a:lnTo>
                        <a:pt x="2142" y="2740"/>
                      </a:lnTo>
                      <a:lnTo>
                        <a:pt x="2191" y="2704"/>
                      </a:lnTo>
                      <a:lnTo>
                        <a:pt x="2240" y="2666"/>
                      </a:lnTo>
                      <a:lnTo>
                        <a:pt x="2289" y="2628"/>
                      </a:lnTo>
                      <a:lnTo>
                        <a:pt x="2337" y="2589"/>
                      </a:lnTo>
                      <a:lnTo>
                        <a:pt x="2384" y="2550"/>
                      </a:lnTo>
                      <a:lnTo>
                        <a:pt x="2429" y="2509"/>
                      </a:lnTo>
                      <a:lnTo>
                        <a:pt x="2475" y="2467"/>
                      </a:lnTo>
                      <a:lnTo>
                        <a:pt x="2519" y="2425"/>
                      </a:lnTo>
                      <a:lnTo>
                        <a:pt x="2563" y="2382"/>
                      </a:lnTo>
                      <a:lnTo>
                        <a:pt x="2607" y="2338"/>
                      </a:lnTo>
                      <a:lnTo>
                        <a:pt x="2649" y="2293"/>
                      </a:lnTo>
                      <a:lnTo>
                        <a:pt x="2691" y="2247"/>
                      </a:lnTo>
                      <a:lnTo>
                        <a:pt x="2730" y="2202"/>
                      </a:lnTo>
                      <a:lnTo>
                        <a:pt x="2770" y="2155"/>
                      </a:lnTo>
                      <a:lnTo>
                        <a:pt x="2810" y="2107"/>
                      </a:lnTo>
                      <a:lnTo>
                        <a:pt x="2847" y="2058"/>
                      </a:lnTo>
                      <a:lnTo>
                        <a:pt x="2884" y="2009"/>
                      </a:lnTo>
                      <a:lnTo>
                        <a:pt x="2920" y="1960"/>
                      </a:lnTo>
                      <a:lnTo>
                        <a:pt x="2955" y="1910"/>
                      </a:lnTo>
                      <a:lnTo>
                        <a:pt x="2990" y="1859"/>
                      </a:lnTo>
                      <a:lnTo>
                        <a:pt x="3024" y="1808"/>
                      </a:lnTo>
                      <a:lnTo>
                        <a:pt x="3056" y="1755"/>
                      </a:lnTo>
                      <a:lnTo>
                        <a:pt x="3087" y="1703"/>
                      </a:lnTo>
                      <a:lnTo>
                        <a:pt x="3119" y="1649"/>
                      </a:lnTo>
                      <a:lnTo>
                        <a:pt x="3148" y="1595"/>
                      </a:lnTo>
                      <a:lnTo>
                        <a:pt x="3176" y="1540"/>
                      </a:lnTo>
                      <a:lnTo>
                        <a:pt x="3204" y="1486"/>
                      </a:lnTo>
                      <a:lnTo>
                        <a:pt x="3231" y="1430"/>
                      </a:lnTo>
                      <a:lnTo>
                        <a:pt x="3256" y="1375"/>
                      </a:lnTo>
                      <a:lnTo>
                        <a:pt x="3281" y="1318"/>
                      </a:lnTo>
                      <a:lnTo>
                        <a:pt x="3304" y="1262"/>
                      </a:lnTo>
                      <a:lnTo>
                        <a:pt x="3326" y="1203"/>
                      </a:lnTo>
                      <a:lnTo>
                        <a:pt x="3349" y="1146"/>
                      </a:lnTo>
                      <a:lnTo>
                        <a:pt x="3368" y="1088"/>
                      </a:lnTo>
                      <a:lnTo>
                        <a:pt x="3388" y="1029"/>
                      </a:lnTo>
                      <a:lnTo>
                        <a:pt x="3406" y="971"/>
                      </a:lnTo>
                      <a:lnTo>
                        <a:pt x="3423" y="912"/>
                      </a:lnTo>
                      <a:lnTo>
                        <a:pt x="3440" y="852"/>
                      </a:lnTo>
                      <a:lnTo>
                        <a:pt x="3455" y="793"/>
                      </a:lnTo>
                      <a:lnTo>
                        <a:pt x="3469" y="733"/>
                      </a:lnTo>
                      <a:lnTo>
                        <a:pt x="3482" y="672"/>
                      </a:lnTo>
                      <a:lnTo>
                        <a:pt x="3493" y="613"/>
                      </a:lnTo>
                      <a:lnTo>
                        <a:pt x="3504" y="552"/>
                      </a:lnTo>
                      <a:lnTo>
                        <a:pt x="3513" y="492"/>
                      </a:lnTo>
                      <a:lnTo>
                        <a:pt x="3521" y="430"/>
                      </a:lnTo>
                      <a:lnTo>
                        <a:pt x="3528" y="369"/>
                      </a:lnTo>
                      <a:lnTo>
                        <a:pt x="3535" y="308"/>
                      </a:lnTo>
                      <a:lnTo>
                        <a:pt x="3540" y="247"/>
                      </a:lnTo>
                      <a:lnTo>
                        <a:pt x="3543" y="185"/>
                      </a:lnTo>
                      <a:lnTo>
                        <a:pt x="3547" y="124"/>
                      </a:lnTo>
                      <a:lnTo>
                        <a:pt x="3548" y="62"/>
                      </a:lnTo>
                      <a:lnTo>
                        <a:pt x="3549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53" name="组合 152">
                <a:extLst>
                  <a:ext uri="{FF2B5EF4-FFF2-40B4-BE49-F238E27FC236}">
                    <a16:creationId xmlns:a16="http://schemas.microsoft.com/office/drawing/2014/main" id="{54712856-060B-16BD-1ABD-D481496F402C}"/>
                  </a:ext>
                </a:extLst>
              </p:cNvPr>
              <p:cNvGrpSpPr/>
              <p:nvPr/>
            </p:nvGrpSpPr>
            <p:grpSpPr>
              <a:xfrm>
                <a:off x="5037" y="2163"/>
                <a:ext cx="1" cy="1360"/>
                <a:chOff x="5037" y="1696"/>
                <a:chExt cx="1" cy="1360"/>
              </a:xfrm>
            </p:grpSpPr>
            <p:sp>
              <p:nvSpPr>
                <p:cNvPr id="201" name="直接连接符 200">
                  <a:extLst>
                    <a:ext uri="{FF2B5EF4-FFF2-40B4-BE49-F238E27FC236}">
                      <a16:creationId xmlns:a16="http://schemas.microsoft.com/office/drawing/2014/main" id="{47FEF323-BFFA-0BCA-33F8-A40BDA2D3EF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5037" y="2802"/>
                  <a:ext cx="1" cy="254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2" name="直接连接符 201">
                  <a:extLst>
                    <a:ext uri="{FF2B5EF4-FFF2-40B4-BE49-F238E27FC236}">
                      <a16:creationId xmlns:a16="http://schemas.microsoft.com/office/drawing/2014/main" id="{F23CDF03-1E19-688F-43C6-6C3E05DE955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5037" y="2660"/>
                  <a:ext cx="1" cy="7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3" name="直接连接符 202">
                  <a:extLst>
                    <a:ext uri="{FF2B5EF4-FFF2-40B4-BE49-F238E27FC236}">
                      <a16:creationId xmlns:a16="http://schemas.microsoft.com/office/drawing/2014/main" id="{66D306D6-4A33-1373-84DF-570F4D6F067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5037" y="2163"/>
                  <a:ext cx="1" cy="426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4" name="直接连接符 203">
                  <a:extLst>
                    <a:ext uri="{FF2B5EF4-FFF2-40B4-BE49-F238E27FC236}">
                      <a16:creationId xmlns:a16="http://schemas.microsoft.com/office/drawing/2014/main" id="{95C0AFAC-0D74-B985-DE4B-E5FF9F8E39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5037" y="2020"/>
                  <a:ext cx="1" cy="7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5" name="直接连接符 204">
                  <a:extLst>
                    <a:ext uri="{FF2B5EF4-FFF2-40B4-BE49-F238E27FC236}">
                      <a16:creationId xmlns:a16="http://schemas.microsoft.com/office/drawing/2014/main" id="{8AC72538-7EF4-FCDC-96B2-42C85FA25C4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5037" y="1696"/>
                  <a:ext cx="1" cy="254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54" name="任意多边形 307292">
                <a:extLst>
                  <a:ext uri="{FF2B5EF4-FFF2-40B4-BE49-F238E27FC236}">
                    <a16:creationId xmlns:a16="http://schemas.microsoft.com/office/drawing/2014/main" id="{352A3A4B-286A-7756-A619-4AB6FE7D6EE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95" y="2449"/>
                <a:ext cx="682" cy="315"/>
              </a:xfrm>
              <a:custGeom>
                <a:avLst/>
                <a:gdLst/>
                <a:ahLst/>
                <a:cxnLst/>
                <a:rect l="0" t="0" r="0" b="0"/>
                <a:pathLst>
                  <a:path w="4204" h="1942">
                    <a:moveTo>
                      <a:pt x="4204" y="1942"/>
                    </a:moveTo>
                    <a:lnTo>
                      <a:pt x="4204" y="1215"/>
                    </a:lnTo>
                    <a:lnTo>
                      <a:pt x="2103" y="0"/>
                    </a:lnTo>
                    <a:lnTo>
                      <a:pt x="0" y="1215"/>
                    </a:lnTo>
                    <a:lnTo>
                      <a:pt x="0" y="1831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任意多边形 307293">
                <a:extLst>
                  <a:ext uri="{FF2B5EF4-FFF2-40B4-BE49-F238E27FC236}">
                    <a16:creationId xmlns:a16="http://schemas.microsoft.com/office/drawing/2014/main" id="{BFE3AFD9-F637-B9E3-C581-C1CEA71B57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95" y="2922"/>
                <a:ext cx="682" cy="314"/>
              </a:xfrm>
              <a:custGeom>
                <a:avLst/>
                <a:gdLst/>
                <a:ahLst/>
                <a:cxnLst/>
                <a:rect l="0" t="0" r="0" b="0"/>
                <a:pathLst>
                  <a:path w="4204" h="1940">
                    <a:moveTo>
                      <a:pt x="0" y="111"/>
                    </a:moveTo>
                    <a:lnTo>
                      <a:pt x="0" y="726"/>
                    </a:lnTo>
                    <a:lnTo>
                      <a:pt x="2103" y="1940"/>
                    </a:lnTo>
                    <a:lnTo>
                      <a:pt x="4204" y="726"/>
                    </a:lnTo>
                    <a:lnTo>
                      <a:pt x="4204" y="0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任意多边形 307294">
                <a:extLst>
                  <a:ext uri="{FF2B5EF4-FFF2-40B4-BE49-F238E27FC236}">
                    <a16:creationId xmlns:a16="http://schemas.microsoft.com/office/drawing/2014/main" id="{67F4B752-3792-0891-7CA1-C83C4A3115A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27" y="2920"/>
                <a:ext cx="641" cy="264"/>
              </a:xfrm>
              <a:custGeom>
                <a:avLst/>
                <a:gdLst/>
                <a:ahLst/>
                <a:cxnLst/>
                <a:rect l="0" t="0" r="0" b="0"/>
                <a:pathLst>
                  <a:path w="3957" h="1629">
                    <a:moveTo>
                      <a:pt x="0" y="404"/>
                    </a:moveTo>
                    <a:lnTo>
                      <a:pt x="20" y="447"/>
                    </a:lnTo>
                    <a:lnTo>
                      <a:pt x="42" y="490"/>
                    </a:lnTo>
                    <a:lnTo>
                      <a:pt x="64" y="533"/>
                    </a:lnTo>
                    <a:lnTo>
                      <a:pt x="88" y="575"/>
                    </a:lnTo>
                    <a:lnTo>
                      <a:pt x="113" y="617"/>
                    </a:lnTo>
                    <a:lnTo>
                      <a:pt x="139" y="658"/>
                    </a:lnTo>
                    <a:lnTo>
                      <a:pt x="164" y="698"/>
                    </a:lnTo>
                    <a:lnTo>
                      <a:pt x="192" y="739"/>
                    </a:lnTo>
                    <a:lnTo>
                      <a:pt x="220" y="777"/>
                    </a:lnTo>
                    <a:lnTo>
                      <a:pt x="249" y="816"/>
                    </a:lnTo>
                    <a:lnTo>
                      <a:pt x="280" y="854"/>
                    </a:lnTo>
                    <a:lnTo>
                      <a:pt x="310" y="892"/>
                    </a:lnTo>
                    <a:lnTo>
                      <a:pt x="343" y="928"/>
                    </a:lnTo>
                    <a:lnTo>
                      <a:pt x="375" y="963"/>
                    </a:lnTo>
                    <a:lnTo>
                      <a:pt x="408" y="998"/>
                    </a:lnTo>
                    <a:lnTo>
                      <a:pt x="443" y="1033"/>
                    </a:lnTo>
                    <a:lnTo>
                      <a:pt x="478" y="1065"/>
                    </a:lnTo>
                    <a:lnTo>
                      <a:pt x="513" y="1098"/>
                    </a:lnTo>
                    <a:lnTo>
                      <a:pt x="549" y="1130"/>
                    </a:lnTo>
                    <a:lnTo>
                      <a:pt x="587" y="1161"/>
                    </a:lnTo>
                    <a:lnTo>
                      <a:pt x="625" y="1190"/>
                    </a:lnTo>
                    <a:lnTo>
                      <a:pt x="664" y="1219"/>
                    </a:lnTo>
                    <a:lnTo>
                      <a:pt x="703" y="1249"/>
                    </a:lnTo>
                    <a:lnTo>
                      <a:pt x="743" y="1275"/>
                    </a:lnTo>
                    <a:lnTo>
                      <a:pt x="783" y="1302"/>
                    </a:lnTo>
                    <a:lnTo>
                      <a:pt x="825" y="1327"/>
                    </a:lnTo>
                    <a:lnTo>
                      <a:pt x="865" y="1351"/>
                    </a:lnTo>
                    <a:lnTo>
                      <a:pt x="909" y="1376"/>
                    </a:lnTo>
                    <a:lnTo>
                      <a:pt x="951" y="1398"/>
                    </a:lnTo>
                    <a:lnTo>
                      <a:pt x="994" y="1419"/>
                    </a:lnTo>
                    <a:lnTo>
                      <a:pt x="1038" y="1440"/>
                    </a:lnTo>
                    <a:lnTo>
                      <a:pt x="1082" y="1460"/>
                    </a:lnTo>
                    <a:lnTo>
                      <a:pt x="1127" y="1478"/>
                    </a:lnTo>
                    <a:lnTo>
                      <a:pt x="1172" y="1496"/>
                    </a:lnTo>
                    <a:lnTo>
                      <a:pt x="1218" y="1512"/>
                    </a:lnTo>
                    <a:lnTo>
                      <a:pt x="1263" y="1527"/>
                    </a:lnTo>
                    <a:lnTo>
                      <a:pt x="1309" y="1541"/>
                    </a:lnTo>
                    <a:lnTo>
                      <a:pt x="1355" y="1555"/>
                    </a:lnTo>
                    <a:lnTo>
                      <a:pt x="1402" y="1567"/>
                    </a:lnTo>
                    <a:lnTo>
                      <a:pt x="1450" y="1579"/>
                    </a:lnTo>
                    <a:lnTo>
                      <a:pt x="1497" y="1588"/>
                    </a:lnTo>
                    <a:lnTo>
                      <a:pt x="1544" y="1597"/>
                    </a:lnTo>
                    <a:lnTo>
                      <a:pt x="1592" y="1606"/>
                    </a:lnTo>
                    <a:lnTo>
                      <a:pt x="1640" y="1613"/>
                    </a:lnTo>
                    <a:lnTo>
                      <a:pt x="1688" y="1617"/>
                    </a:lnTo>
                    <a:lnTo>
                      <a:pt x="1736" y="1622"/>
                    </a:lnTo>
                    <a:lnTo>
                      <a:pt x="1785" y="1625"/>
                    </a:lnTo>
                    <a:lnTo>
                      <a:pt x="1833" y="1628"/>
                    </a:lnTo>
                    <a:lnTo>
                      <a:pt x="1880" y="1629"/>
                    </a:lnTo>
                    <a:lnTo>
                      <a:pt x="1929" y="1629"/>
                    </a:lnTo>
                    <a:lnTo>
                      <a:pt x="1977" y="1628"/>
                    </a:lnTo>
                    <a:lnTo>
                      <a:pt x="2026" y="1627"/>
                    </a:lnTo>
                    <a:lnTo>
                      <a:pt x="2074" y="1623"/>
                    </a:lnTo>
                    <a:lnTo>
                      <a:pt x="2122" y="1618"/>
                    </a:lnTo>
                    <a:lnTo>
                      <a:pt x="2170" y="1613"/>
                    </a:lnTo>
                    <a:lnTo>
                      <a:pt x="2218" y="1607"/>
                    </a:lnTo>
                    <a:lnTo>
                      <a:pt x="2265" y="1599"/>
                    </a:lnTo>
                    <a:lnTo>
                      <a:pt x="2313" y="1590"/>
                    </a:lnTo>
                    <a:lnTo>
                      <a:pt x="2361" y="1580"/>
                    </a:lnTo>
                    <a:lnTo>
                      <a:pt x="2408" y="1569"/>
                    </a:lnTo>
                    <a:lnTo>
                      <a:pt x="2454" y="1558"/>
                    </a:lnTo>
                    <a:lnTo>
                      <a:pt x="2501" y="1544"/>
                    </a:lnTo>
                    <a:lnTo>
                      <a:pt x="2548" y="1530"/>
                    </a:lnTo>
                    <a:lnTo>
                      <a:pt x="2593" y="1515"/>
                    </a:lnTo>
                    <a:lnTo>
                      <a:pt x="2639" y="1498"/>
                    </a:lnTo>
                    <a:lnTo>
                      <a:pt x="2684" y="1482"/>
                    </a:lnTo>
                    <a:lnTo>
                      <a:pt x="2729" y="1463"/>
                    </a:lnTo>
                    <a:lnTo>
                      <a:pt x="2773" y="1443"/>
                    </a:lnTo>
                    <a:lnTo>
                      <a:pt x="2816" y="1424"/>
                    </a:lnTo>
                    <a:lnTo>
                      <a:pt x="2860" y="1401"/>
                    </a:lnTo>
                    <a:lnTo>
                      <a:pt x="2902" y="1379"/>
                    </a:lnTo>
                    <a:lnTo>
                      <a:pt x="2946" y="1356"/>
                    </a:lnTo>
                    <a:lnTo>
                      <a:pt x="2986" y="1331"/>
                    </a:lnTo>
                    <a:lnTo>
                      <a:pt x="3028" y="1307"/>
                    </a:lnTo>
                    <a:lnTo>
                      <a:pt x="3069" y="1280"/>
                    </a:lnTo>
                    <a:lnTo>
                      <a:pt x="3109" y="1253"/>
                    </a:lnTo>
                    <a:lnTo>
                      <a:pt x="3149" y="1225"/>
                    </a:lnTo>
                    <a:lnTo>
                      <a:pt x="3187" y="1196"/>
                    </a:lnTo>
                    <a:lnTo>
                      <a:pt x="3224" y="1167"/>
                    </a:lnTo>
                    <a:lnTo>
                      <a:pt x="3262" y="1135"/>
                    </a:lnTo>
                    <a:lnTo>
                      <a:pt x="3299" y="1104"/>
                    </a:lnTo>
                    <a:lnTo>
                      <a:pt x="3335" y="1071"/>
                    </a:lnTo>
                    <a:lnTo>
                      <a:pt x="3370" y="1039"/>
                    </a:lnTo>
                    <a:lnTo>
                      <a:pt x="3404" y="1005"/>
                    </a:lnTo>
                    <a:lnTo>
                      <a:pt x="3438" y="970"/>
                    </a:lnTo>
                    <a:lnTo>
                      <a:pt x="3471" y="934"/>
                    </a:lnTo>
                    <a:lnTo>
                      <a:pt x="3502" y="897"/>
                    </a:lnTo>
                    <a:lnTo>
                      <a:pt x="3534" y="861"/>
                    </a:lnTo>
                    <a:lnTo>
                      <a:pt x="3564" y="823"/>
                    </a:lnTo>
                    <a:lnTo>
                      <a:pt x="3593" y="784"/>
                    </a:lnTo>
                    <a:lnTo>
                      <a:pt x="3622" y="746"/>
                    </a:lnTo>
                    <a:lnTo>
                      <a:pt x="3649" y="706"/>
                    </a:lnTo>
                    <a:lnTo>
                      <a:pt x="3676" y="665"/>
                    </a:lnTo>
                    <a:lnTo>
                      <a:pt x="3702" y="624"/>
                    </a:lnTo>
                    <a:lnTo>
                      <a:pt x="3726" y="582"/>
                    </a:lnTo>
                    <a:lnTo>
                      <a:pt x="3751" y="540"/>
                    </a:lnTo>
                    <a:lnTo>
                      <a:pt x="3773" y="498"/>
                    </a:lnTo>
                    <a:lnTo>
                      <a:pt x="3795" y="455"/>
                    </a:lnTo>
                    <a:lnTo>
                      <a:pt x="3816" y="411"/>
                    </a:lnTo>
                    <a:lnTo>
                      <a:pt x="3836" y="368"/>
                    </a:lnTo>
                    <a:lnTo>
                      <a:pt x="3854" y="322"/>
                    </a:lnTo>
                    <a:lnTo>
                      <a:pt x="3872" y="278"/>
                    </a:lnTo>
                    <a:lnTo>
                      <a:pt x="3889" y="232"/>
                    </a:lnTo>
                    <a:lnTo>
                      <a:pt x="3905" y="187"/>
                    </a:lnTo>
                    <a:lnTo>
                      <a:pt x="3920" y="140"/>
                    </a:lnTo>
                    <a:lnTo>
                      <a:pt x="3933" y="95"/>
                    </a:lnTo>
                    <a:lnTo>
                      <a:pt x="3945" y="47"/>
                    </a:lnTo>
                    <a:lnTo>
                      <a:pt x="3957" y="0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D164011F-E731-0CCD-3FD5-8D3EB0CACF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60" y="2842"/>
                <a:ext cx="80" cy="2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直接连接符 157">
                <a:extLst>
                  <a:ext uri="{FF2B5EF4-FFF2-40B4-BE49-F238E27FC236}">
                    <a16:creationId xmlns:a16="http://schemas.microsoft.com/office/drawing/2014/main" id="{29F692CA-AD50-5217-03EC-80F5A1EB8E6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5256" y="2888"/>
                <a:ext cx="30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直接连接符 158">
                <a:extLst>
                  <a:ext uri="{FF2B5EF4-FFF2-40B4-BE49-F238E27FC236}">
                    <a16:creationId xmlns:a16="http://schemas.microsoft.com/office/drawing/2014/main" id="{DD21DA88-064A-503F-3180-3C5DA78F01B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56" y="2798"/>
                <a:ext cx="30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直接连接符 159">
                <a:extLst>
                  <a:ext uri="{FF2B5EF4-FFF2-40B4-BE49-F238E27FC236}">
                    <a16:creationId xmlns:a16="http://schemas.microsoft.com/office/drawing/2014/main" id="{11389F69-7A8C-67BB-474B-0A7888E4D8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56" y="2798"/>
                <a:ext cx="30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直接连接符 160">
                <a:extLst>
                  <a:ext uri="{FF2B5EF4-FFF2-40B4-BE49-F238E27FC236}">
                    <a16:creationId xmlns:a16="http://schemas.microsoft.com/office/drawing/2014/main" id="{FD26306B-B1A7-CCE5-A99C-210DAAE86D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56" y="2888"/>
                <a:ext cx="30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任意多边形 307300">
                <a:extLst>
                  <a:ext uri="{FF2B5EF4-FFF2-40B4-BE49-F238E27FC236}">
                    <a16:creationId xmlns:a16="http://schemas.microsoft.com/office/drawing/2014/main" id="{DE37871D-7B21-7484-47B9-20946DEECB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28" y="2533"/>
                <a:ext cx="612" cy="286"/>
              </a:xfrm>
              <a:custGeom>
                <a:avLst/>
                <a:gdLst/>
                <a:ahLst/>
                <a:cxnLst/>
                <a:rect l="0" t="0" r="0" b="0"/>
                <a:pathLst>
                  <a:path w="3775" h="1763">
                    <a:moveTo>
                      <a:pt x="3775" y="1533"/>
                    </a:moveTo>
                    <a:lnTo>
                      <a:pt x="3766" y="1489"/>
                    </a:lnTo>
                    <a:lnTo>
                      <a:pt x="3755" y="1444"/>
                    </a:lnTo>
                    <a:lnTo>
                      <a:pt x="3742" y="1399"/>
                    </a:lnTo>
                    <a:lnTo>
                      <a:pt x="3729" y="1355"/>
                    </a:lnTo>
                    <a:lnTo>
                      <a:pt x="3717" y="1312"/>
                    </a:lnTo>
                    <a:lnTo>
                      <a:pt x="3701" y="1269"/>
                    </a:lnTo>
                    <a:lnTo>
                      <a:pt x="3685" y="1225"/>
                    </a:lnTo>
                    <a:lnTo>
                      <a:pt x="3668" y="1182"/>
                    </a:lnTo>
                    <a:lnTo>
                      <a:pt x="3650" y="1140"/>
                    </a:lnTo>
                    <a:lnTo>
                      <a:pt x="3631" y="1098"/>
                    </a:lnTo>
                    <a:lnTo>
                      <a:pt x="3610" y="1056"/>
                    </a:lnTo>
                    <a:lnTo>
                      <a:pt x="3589" y="1015"/>
                    </a:lnTo>
                    <a:lnTo>
                      <a:pt x="3567" y="976"/>
                    </a:lnTo>
                    <a:lnTo>
                      <a:pt x="3545" y="936"/>
                    </a:lnTo>
                    <a:lnTo>
                      <a:pt x="3521" y="896"/>
                    </a:lnTo>
                    <a:lnTo>
                      <a:pt x="3496" y="858"/>
                    </a:lnTo>
                    <a:lnTo>
                      <a:pt x="3470" y="819"/>
                    </a:lnTo>
                    <a:lnTo>
                      <a:pt x="3444" y="782"/>
                    </a:lnTo>
                    <a:lnTo>
                      <a:pt x="3416" y="746"/>
                    </a:lnTo>
                    <a:lnTo>
                      <a:pt x="3388" y="710"/>
                    </a:lnTo>
                    <a:lnTo>
                      <a:pt x="3358" y="674"/>
                    </a:lnTo>
                    <a:lnTo>
                      <a:pt x="3328" y="640"/>
                    </a:lnTo>
                    <a:lnTo>
                      <a:pt x="3297" y="606"/>
                    </a:lnTo>
                    <a:lnTo>
                      <a:pt x="3265" y="572"/>
                    </a:lnTo>
                    <a:lnTo>
                      <a:pt x="3232" y="539"/>
                    </a:lnTo>
                    <a:lnTo>
                      <a:pt x="3199" y="508"/>
                    </a:lnTo>
                    <a:lnTo>
                      <a:pt x="3165" y="478"/>
                    </a:lnTo>
                    <a:lnTo>
                      <a:pt x="3130" y="447"/>
                    </a:lnTo>
                    <a:lnTo>
                      <a:pt x="3095" y="418"/>
                    </a:lnTo>
                    <a:lnTo>
                      <a:pt x="3059" y="390"/>
                    </a:lnTo>
                    <a:lnTo>
                      <a:pt x="3021" y="362"/>
                    </a:lnTo>
                    <a:lnTo>
                      <a:pt x="2984" y="336"/>
                    </a:lnTo>
                    <a:lnTo>
                      <a:pt x="2945" y="311"/>
                    </a:lnTo>
                    <a:lnTo>
                      <a:pt x="2907" y="286"/>
                    </a:lnTo>
                    <a:lnTo>
                      <a:pt x="2867" y="262"/>
                    </a:lnTo>
                    <a:lnTo>
                      <a:pt x="2828" y="240"/>
                    </a:lnTo>
                    <a:lnTo>
                      <a:pt x="2787" y="217"/>
                    </a:lnTo>
                    <a:lnTo>
                      <a:pt x="2746" y="198"/>
                    </a:lnTo>
                    <a:lnTo>
                      <a:pt x="2704" y="178"/>
                    </a:lnTo>
                    <a:lnTo>
                      <a:pt x="2662" y="158"/>
                    </a:lnTo>
                    <a:lnTo>
                      <a:pt x="2620" y="140"/>
                    </a:lnTo>
                    <a:lnTo>
                      <a:pt x="2577" y="124"/>
                    </a:lnTo>
                    <a:lnTo>
                      <a:pt x="2534" y="108"/>
                    </a:lnTo>
                    <a:lnTo>
                      <a:pt x="2490" y="94"/>
                    </a:lnTo>
                    <a:lnTo>
                      <a:pt x="2446" y="80"/>
                    </a:lnTo>
                    <a:lnTo>
                      <a:pt x="2402" y="67"/>
                    </a:lnTo>
                    <a:lnTo>
                      <a:pt x="2357" y="56"/>
                    </a:lnTo>
                    <a:lnTo>
                      <a:pt x="2313" y="46"/>
                    </a:lnTo>
                    <a:lnTo>
                      <a:pt x="2268" y="37"/>
                    </a:lnTo>
                    <a:lnTo>
                      <a:pt x="2223" y="28"/>
                    </a:lnTo>
                    <a:lnTo>
                      <a:pt x="2178" y="20"/>
                    </a:lnTo>
                    <a:lnTo>
                      <a:pt x="2132" y="14"/>
                    </a:lnTo>
                    <a:lnTo>
                      <a:pt x="2086" y="10"/>
                    </a:lnTo>
                    <a:lnTo>
                      <a:pt x="2040" y="6"/>
                    </a:lnTo>
                    <a:lnTo>
                      <a:pt x="1995" y="3"/>
                    </a:lnTo>
                    <a:lnTo>
                      <a:pt x="1949" y="2"/>
                    </a:lnTo>
                    <a:lnTo>
                      <a:pt x="1902" y="0"/>
                    </a:lnTo>
                    <a:lnTo>
                      <a:pt x="1857" y="2"/>
                    </a:lnTo>
                    <a:lnTo>
                      <a:pt x="1810" y="3"/>
                    </a:lnTo>
                    <a:lnTo>
                      <a:pt x="1765" y="6"/>
                    </a:lnTo>
                    <a:lnTo>
                      <a:pt x="1719" y="10"/>
                    </a:lnTo>
                    <a:lnTo>
                      <a:pt x="1674" y="14"/>
                    </a:lnTo>
                    <a:lnTo>
                      <a:pt x="1628" y="21"/>
                    </a:lnTo>
                    <a:lnTo>
                      <a:pt x="1583" y="28"/>
                    </a:lnTo>
                    <a:lnTo>
                      <a:pt x="1537" y="37"/>
                    </a:lnTo>
                    <a:lnTo>
                      <a:pt x="1492" y="46"/>
                    </a:lnTo>
                    <a:lnTo>
                      <a:pt x="1447" y="56"/>
                    </a:lnTo>
                    <a:lnTo>
                      <a:pt x="1403" y="68"/>
                    </a:lnTo>
                    <a:lnTo>
                      <a:pt x="1359" y="81"/>
                    </a:lnTo>
                    <a:lnTo>
                      <a:pt x="1314" y="94"/>
                    </a:lnTo>
                    <a:lnTo>
                      <a:pt x="1271" y="109"/>
                    </a:lnTo>
                    <a:lnTo>
                      <a:pt x="1228" y="124"/>
                    </a:lnTo>
                    <a:lnTo>
                      <a:pt x="1185" y="142"/>
                    </a:lnTo>
                    <a:lnTo>
                      <a:pt x="1143" y="159"/>
                    </a:lnTo>
                    <a:lnTo>
                      <a:pt x="1101" y="178"/>
                    </a:lnTo>
                    <a:lnTo>
                      <a:pt x="1060" y="198"/>
                    </a:lnTo>
                    <a:lnTo>
                      <a:pt x="1018" y="219"/>
                    </a:lnTo>
                    <a:lnTo>
                      <a:pt x="978" y="241"/>
                    </a:lnTo>
                    <a:lnTo>
                      <a:pt x="939" y="263"/>
                    </a:lnTo>
                    <a:lnTo>
                      <a:pt x="899" y="287"/>
                    </a:lnTo>
                    <a:lnTo>
                      <a:pt x="861" y="312"/>
                    </a:lnTo>
                    <a:lnTo>
                      <a:pt x="822" y="338"/>
                    </a:lnTo>
                    <a:lnTo>
                      <a:pt x="785" y="363"/>
                    </a:lnTo>
                    <a:lnTo>
                      <a:pt x="747" y="391"/>
                    </a:lnTo>
                    <a:lnTo>
                      <a:pt x="711" y="419"/>
                    </a:lnTo>
                    <a:lnTo>
                      <a:pt x="675" y="448"/>
                    </a:lnTo>
                    <a:lnTo>
                      <a:pt x="641" y="479"/>
                    </a:lnTo>
                    <a:lnTo>
                      <a:pt x="606" y="509"/>
                    </a:lnTo>
                    <a:lnTo>
                      <a:pt x="574" y="541"/>
                    </a:lnTo>
                    <a:lnTo>
                      <a:pt x="541" y="573"/>
                    </a:lnTo>
                    <a:lnTo>
                      <a:pt x="509" y="607"/>
                    </a:lnTo>
                    <a:lnTo>
                      <a:pt x="478" y="641"/>
                    </a:lnTo>
                    <a:lnTo>
                      <a:pt x="448" y="675"/>
                    </a:lnTo>
                    <a:lnTo>
                      <a:pt x="418" y="711"/>
                    </a:lnTo>
                    <a:lnTo>
                      <a:pt x="390" y="747"/>
                    </a:lnTo>
                    <a:lnTo>
                      <a:pt x="362" y="783"/>
                    </a:lnTo>
                    <a:lnTo>
                      <a:pt x="336" y="821"/>
                    </a:lnTo>
                    <a:lnTo>
                      <a:pt x="310" y="859"/>
                    </a:lnTo>
                    <a:lnTo>
                      <a:pt x="285" y="898"/>
                    </a:lnTo>
                    <a:lnTo>
                      <a:pt x="261" y="937"/>
                    </a:lnTo>
                    <a:lnTo>
                      <a:pt x="239" y="977"/>
                    </a:lnTo>
                    <a:lnTo>
                      <a:pt x="217" y="1018"/>
                    </a:lnTo>
                    <a:lnTo>
                      <a:pt x="196" y="1059"/>
                    </a:lnTo>
                    <a:lnTo>
                      <a:pt x="176" y="1099"/>
                    </a:lnTo>
                    <a:lnTo>
                      <a:pt x="156" y="1141"/>
                    </a:lnTo>
                    <a:lnTo>
                      <a:pt x="138" y="1183"/>
                    </a:lnTo>
                    <a:lnTo>
                      <a:pt x="121" y="1227"/>
                    </a:lnTo>
                    <a:lnTo>
                      <a:pt x="106" y="1270"/>
                    </a:lnTo>
                    <a:lnTo>
                      <a:pt x="91" y="1313"/>
                    </a:lnTo>
                    <a:lnTo>
                      <a:pt x="77" y="1357"/>
                    </a:lnTo>
                    <a:lnTo>
                      <a:pt x="64" y="1402"/>
                    </a:lnTo>
                    <a:lnTo>
                      <a:pt x="52" y="1446"/>
                    </a:lnTo>
                    <a:lnTo>
                      <a:pt x="42" y="1490"/>
                    </a:lnTo>
                    <a:lnTo>
                      <a:pt x="31" y="1536"/>
                    </a:lnTo>
                    <a:lnTo>
                      <a:pt x="23" y="1580"/>
                    </a:lnTo>
                    <a:lnTo>
                      <a:pt x="16" y="1626"/>
                    </a:lnTo>
                    <a:lnTo>
                      <a:pt x="9" y="1671"/>
                    </a:lnTo>
                    <a:lnTo>
                      <a:pt x="4" y="1718"/>
                    </a:lnTo>
                    <a:lnTo>
                      <a:pt x="0" y="1763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任意多边形 307301">
                <a:extLst>
                  <a:ext uri="{FF2B5EF4-FFF2-40B4-BE49-F238E27FC236}">
                    <a16:creationId xmlns:a16="http://schemas.microsoft.com/office/drawing/2014/main" id="{E29EEE5D-5D1B-C4C8-4454-94F4B44AE3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28" y="2867"/>
                <a:ext cx="612" cy="285"/>
              </a:xfrm>
              <a:custGeom>
                <a:avLst/>
                <a:gdLst/>
                <a:ahLst/>
                <a:cxnLst/>
                <a:rect l="0" t="0" r="0" b="0"/>
                <a:pathLst>
                  <a:path w="3775" h="1761">
                    <a:moveTo>
                      <a:pt x="0" y="0"/>
                    </a:moveTo>
                    <a:lnTo>
                      <a:pt x="4" y="45"/>
                    </a:lnTo>
                    <a:lnTo>
                      <a:pt x="9" y="91"/>
                    </a:lnTo>
                    <a:lnTo>
                      <a:pt x="16" y="136"/>
                    </a:lnTo>
                    <a:lnTo>
                      <a:pt x="23" y="182"/>
                    </a:lnTo>
                    <a:lnTo>
                      <a:pt x="31" y="227"/>
                    </a:lnTo>
                    <a:lnTo>
                      <a:pt x="42" y="273"/>
                    </a:lnTo>
                    <a:lnTo>
                      <a:pt x="52" y="317"/>
                    </a:lnTo>
                    <a:lnTo>
                      <a:pt x="64" y="361"/>
                    </a:lnTo>
                    <a:lnTo>
                      <a:pt x="77" y="406"/>
                    </a:lnTo>
                    <a:lnTo>
                      <a:pt x="91" y="450"/>
                    </a:lnTo>
                    <a:lnTo>
                      <a:pt x="106" y="493"/>
                    </a:lnTo>
                    <a:lnTo>
                      <a:pt x="121" y="536"/>
                    </a:lnTo>
                    <a:lnTo>
                      <a:pt x="138" y="578"/>
                    </a:lnTo>
                    <a:lnTo>
                      <a:pt x="156" y="622"/>
                    </a:lnTo>
                    <a:lnTo>
                      <a:pt x="176" y="664"/>
                    </a:lnTo>
                    <a:lnTo>
                      <a:pt x="196" y="704"/>
                    </a:lnTo>
                    <a:lnTo>
                      <a:pt x="217" y="745"/>
                    </a:lnTo>
                    <a:lnTo>
                      <a:pt x="239" y="786"/>
                    </a:lnTo>
                    <a:lnTo>
                      <a:pt x="261" y="826"/>
                    </a:lnTo>
                    <a:lnTo>
                      <a:pt x="285" y="865"/>
                    </a:lnTo>
                    <a:lnTo>
                      <a:pt x="310" y="904"/>
                    </a:lnTo>
                    <a:lnTo>
                      <a:pt x="336" y="941"/>
                    </a:lnTo>
                    <a:lnTo>
                      <a:pt x="362" y="979"/>
                    </a:lnTo>
                    <a:lnTo>
                      <a:pt x="390" y="1016"/>
                    </a:lnTo>
                    <a:lnTo>
                      <a:pt x="418" y="1052"/>
                    </a:lnTo>
                    <a:lnTo>
                      <a:pt x="448" y="1087"/>
                    </a:lnTo>
                    <a:lnTo>
                      <a:pt x="478" y="1122"/>
                    </a:lnTo>
                    <a:lnTo>
                      <a:pt x="509" y="1156"/>
                    </a:lnTo>
                    <a:lnTo>
                      <a:pt x="541" y="1190"/>
                    </a:lnTo>
                    <a:lnTo>
                      <a:pt x="574" y="1221"/>
                    </a:lnTo>
                    <a:lnTo>
                      <a:pt x="606" y="1254"/>
                    </a:lnTo>
                    <a:lnTo>
                      <a:pt x="641" y="1284"/>
                    </a:lnTo>
                    <a:lnTo>
                      <a:pt x="675" y="1315"/>
                    </a:lnTo>
                    <a:lnTo>
                      <a:pt x="711" y="1344"/>
                    </a:lnTo>
                    <a:lnTo>
                      <a:pt x="747" y="1372"/>
                    </a:lnTo>
                    <a:lnTo>
                      <a:pt x="785" y="1399"/>
                    </a:lnTo>
                    <a:lnTo>
                      <a:pt x="822" y="1425"/>
                    </a:lnTo>
                    <a:lnTo>
                      <a:pt x="861" y="1451"/>
                    </a:lnTo>
                    <a:lnTo>
                      <a:pt x="899" y="1476"/>
                    </a:lnTo>
                    <a:lnTo>
                      <a:pt x="939" y="1500"/>
                    </a:lnTo>
                    <a:lnTo>
                      <a:pt x="978" y="1522"/>
                    </a:lnTo>
                    <a:lnTo>
                      <a:pt x="1018" y="1544"/>
                    </a:lnTo>
                    <a:lnTo>
                      <a:pt x="1060" y="1565"/>
                    </a:lnTo>
                    <a:lnTo>
                      <a:pt x="1101" y="1585"/>
                    </a:lnTo>
                    <a:lnTo>
                      <a:pt x="1143" y="1604"/>
                    </a:lnTo>
                    <a:lnTo>
                      <a:pt x="1185" y="1621"/>
                    </a:lnTo>
                    <a:lnTo>
                      <a:pt x="1228" y="1638"/>
                    </a:lnTo>
                    <a:lnTo>
                      <a:pt x="1271" y="1654"/>
                    </a:lnTo>
                    <a:lnTo>
                      <a:pt x="1314" y="1669"/>
                    </a:lnTo>
                    <a:lnTo>
                      <a:pt x="1359" y="1682"/>
                    </a:lnTo>
                    <a:lnTo>
                      <a:pt x="1403" y="1695"/>
                    </a:lnTo>
                    <a:lnTo>
                      <a:pt x="1447" y="1707"/>
                    </a:lnTo>
                    <a:lnTo>
                      <a:pt x="1492" y="1717"/>
                    </a:lnTo>
                    <a:lnTo>
                      <a:pt x="1537" y="1726"/>
                    </a:lnTo>
                    <a:lnTo>
                      <a:pt x="1583" y="1735"/>
                    </a:lnTo>
                    <a:lnTo>
                      <a:pt x="1628" y="1742"/>
                    </a:lnTo>
                    <a:lnTo>
                      <a:pt x="1674" y="1747"/>
                    </a:lnTo>
                    <a:lnTo>
                      <a:pt x="1719" y="1753"/>
                    </a:lnTo>
                    <a:lnTo>
                      <a:pt x="1765" y="1757"/>
                    </a:lnTo>
                    <a:lnTo>
                      <a:pt x="1810" y="1759"/>
                    </a:lnTo>
                    <a:lnTo>
                      <a:pt x="1857" y="1761"/>
                    </a:lnTo>
                    <a:lnTo>
                      <a:pt x="1902" y="1761"/>
                    </a:lnTo>
                    <a:lnTo>
                      <a:pt x="1949" y="1761"/>
                    </a:lnTo>
                    <a:lnTo>
                      <a:pt x="1995" y="1759"/>
                    </a:lnTo>
                    <a:lnTo>
                      <a:pt x="2040" y="1757"/>
                    </a:lnTo>
                    <a:lnTo>
                      <a:pt x="2086" y="1753"/>
                    </a:lnTo>
                    <a:lnTo>
                      <a:pt x="2132" y="1749"/>
                    </a:lnTo>
                    <a:lnTo>
                      <a:pt x="2178" y="1742"/>
                    </a:lnTo>
                    <a:lnTo>
                      <a:pt x="2223" y="1735"/>
                    </a:lnTo>
                    <a:lnTo>
                      <a:pt x="2268" y="1726"/>
                    </a:lnTo>
                    <a:lnTo>
                      <a:pt x="2313" y="1717"/>
                    </a:lnTo>
                    <a:lnTo>
                      <a:pt x="2357" y="1707"/>
                    </a:lnTo>
                    <a:lnTo>
                      <a:pt x="2402" y="1695"/>
                    </a:lnTo>
                    <a:lnTo>
                      <a:pt x="2446" y="1683"/>
                    </a:lnTo>
                    <a:lnTo>
                      <a:pt x="2490" y="1669"/>
                    </a:lnTo>
                    <a:lnTo>
                      <a:pt x="2534" y="1654"/>
                    </a:lnTo>
                    <a:lnTo>
                      <a:pt x="2577" y="1639"/>
                    </a:lnTo>
                    <a:lnTo>
                      <a:pt x="2620" y="1623"/>
                    </a:lnTo>
                    <a:lnTo>
                      <a:pt x="2662" y="1604"/>
                    </a:lnTo>
                    <a:lnTo>
                      <a:pt x="2704" y="1585"/>
                    </a:lnTo>
                    <a:lnTo>
                      <a:pt x="2746" y="1565"/>
                    </a:lnTo>
                    <a:lnTo>
                      <a:pt x="2787" y="1544"/>
                    </a:lnTo>
                    <a:lnTo>
                      <a:pt x="2828" y="1523"/>
                    </a:lnTo>
                    <a:lnTo>
                      <a:pt x="2867" y="1500"/>
                    </a:lnTo>
                    <a:lnTo>
                      <a:pt x="2907" y="1477"/>
                    </a:lnTo>
                    <a:lnTo>
                      <a:pt x="2945" y="1452"/>
                    </a:lnTo>
                    <a:lnTo>
                      <a:pt x="2984" y="1427"/>
                    </a:lnTo>
                    <a:lnTo>
                      <a:pt x="3021" y="1400"/>
                    </a:lnTo>
                    <a:lnTo>
                      <a:pt x="3059" y="1373"/>
                    </a:lnTo>
                    <a:lnTo>
                      <a:pt x="3095" y="1345"/>
                    </a:lnTo>
                    <a:lnTo>
                      <a:pt x="3130" y="1316"/>
                    </a:lnTo>
                    <a:lnTo>
                      <a:pt x="3165" y="1285"/>
                    </a:lnTo>
                    <a:lnTo>
                      <a:pt x="3199" y="1255"/>
                    </a:lnTo>
                    <a:lnTo>
                      <a:pt x="3232" y="1222"/>
                    </a:lnTo>
                    <a:lnTo>
                      <a:pt x="3265" y="1191"/>
                    </a:lnTo>
                    <a:lnTo>
                      <a:pt x="3297" y="1157"/>
                    </a:lnTo>
                    <a:lnTo>
                      <a:pt x="3328" y="1123"/>
                    </a:lnTo>
                    <a:lnTo>
                      <a:pt x="3358" y="1088"/>
                    </a:lnTo>
                    <a:lnTo>
                      <a:pt x="3388" y="1053"/>
                    </a:lnTo>
                    <a:lnTo>
                      <a:pt x="3416" y="1017"/>
                    </a:lnTo>
                    <a:lnTo>
                      <a:pt x="3444" y="981"/>
                    </a:lnTo>
                    <a:lnTo>
                      <a:pt x="3470" y="944"/>
                    </a:lnTo>
                    <a:lnTo>
                      <a:pt x="3496" y="905"/>
                    </a:lnTo>
                    <a:lnTo>
                      <a:pt x="3521" y="867"/>
                    </a:lnTo>
                    <a:lnTo>
                      <a:pt x="3545" y="827"/>
                    </a:lnTo>
                    <a:lnTo>
                      <a:pt x="3567" y="787"/>
                    </a:lnTo>
                    <a:lnTo>
                      <a:pt x="3589" y="746"/>
                    </a:lnTo>
                    <a:lnTo>
                      <a:pt x="3610" y="706"/>
                    </a:lnTo>
                    <a:lnTo>
                      <a:pt x="3631" y="665"/>
                    </a:lnTo>
                    <a:lnTo>
                      <a:pt x="3650" y="623"/>
                    </a:lnTo>
                    <a:lnTo>
                      <a:pt x="3668" y="581"/>
                    </a:lnTo>
                    <a:lnTo>
                      <a:pt x="3685" y="538"/>
                    </a:lnTo>
                    <a:lnTo>
                      <a:pt x="3701" y="494"/>
                    </a:lnTo>
                    <a:lnTo>
                      <a:pt x="3717" y="451"/>
                    </a:lnTo>
                    <a:lnTo>
                      <a:pt x="3729" y="407"/>
                    </a:lnTo>
                    <a:lnTo>
                      <a:pt x="3742" y="364"/>
                    </a:lnTo>
                    <a:lnTo>
                      <a:pt x="3755" y="318"/>
                    </a:lnTo>
                    <a:lnTo>
                      <a:pt x="3766" y="274"/>
                    </a:lnTo>
                    <a:lnTo>
                      <a:pt x="3775" y="230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任意多边形 307302">
                <a:extLst>
                  <a:ext uri="{FF2B5EF4-FFF2-40B4-BE49-F238E27FC236}">
                    <a16:creationId xmlns:a16="http://schemas.microsoft.com/office/drawing/2014/main" id="{BC2DEAC8-F697-A6C4-891A-3B0E777638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27" y="2502"/>
                <a:ext cx="641" cy="264"/>
              </a:xfrm>
              <a:custGeom>
                <a:avLst/>
                <a:gdLst/>
                <a:ahLst/>
                <a:cxnLst/>
                <a:rect l="0" t="0" r="0" b="0"/>
                <a:pathLst>
                  <a:path w="3957" h="1630">
                    <a:moveTo>
                      <a:pt x="3957" y="1630"/>
                    </a:moveTo>
                    <a:lnTo>
                      <a:pt x="3945" y="1582"/>
                    </a:lnTo>
                    <a:lnTo>
                      <a:pt x="3933" y="1535"/>
                    </a:lnTo>
                    <a:lnTo>
                      <a:pt x="3920" y="1490"/>
                    </a:lnTo>
                    <a:lnTo>
                      <a:pt x="3905" y="1443"/>
                    </a:lnTo>
                    <a:lnTo>
                      <a:pt x="3889" y="1398"/>
                    </a:lnTo>
                    <a:lnTo>
                      <a:pt x="3872" y="1352"/>
                    </a:lnTo>
                    <a:lnTo>
                      <a:pt x="3854" y="1307"/>
                    </a:lnTo>
                    <a:lnTo>
                      <a:pt x="3836" y="1262"/>
                    </a:lnTo>
                    <a:lnTo>
                      <a:pt x="3816" y="1218"/>
                    </a:lnTo>
                    <a:lnTo>
                      <a:pt x="3795" y="1175"/>
                    </a:lnTo>
                    <a:lnTo>
                      <a:pt x="3773" y="1132"/>
                    </a:lnTo>
                    <a:lnTo>
                      <a:pt x="3751" y="1088"/>
                    </a:lnTo>
                    <a:lnTo>
                      <a:pt x="3726" y="1046"/>
                    </a:lnTo>
                    <a:lnTo>
                      <a:pt x="3702" y="1006"/>
                    </a:lnTo>
                    <a:lnTo>
                      <a:pt x="3676" y="965"/>
                    </a:lnTo>
                    <a:lnTo>
                      <a:pt x="3649" y="924"/>
                    </a:lnTo>
                    <a:lnTo>
                      <a:pt x="3622" y="884"/>
                    </a:lnTo>
                    <a:lnTo>
                      <a:pt x="3593" y="845"/>
                    </a:lnTo>
                    <a:lnTo>
                      <a:pt x="3564" y="807"/>
                    </a:lnTo>
                    <a:lnTo>
                      <a:pt x="3534" y="769"/>
                    </a:lnTo>
                    <a:lnTo>
                      <a:pt x="3502" y="731"/>
                    </a:lnTo>
                    <a:lnTo>
                      <a:pt x="3471" y="695"/>
                    </a:lnTo>
                    <a:lnTo>
                      <a:pt x="3438" y="660"/>
                    </a:lnTo>
                    <a:lnTo>
                      <a:pt x="3404" y="625"/>
                    </a:lnTo>
                    <a:lnTo>
                      <a:pt x="3370" y="591"/>
                    </a:lnTo>
                    <a:lnTo>
                      <a:pt x="3335" y="558"/>
                    </a:lnTo>
                    <a:lnTo>
                      <a:pt x="3299" y="526"/>
                    </a:lnTo>
                    <a:lnTo>
                      <a:pt x="3262" y="495"/>
                    </a:lnTo>
                    <a:lnTo>
                      <a:pt x="3224" y="463"/>
                    </a:lnTo>
                    <a:lnTo>
                      <a:pt x="3187" y="434"/>
                    </a:lnTo>
                    <a:lnTo>
                      <a:pt x="3149" y="405"/>
                    </a:lnTo>
                    <a:lnTo>
                      <a:pt x="3109" y="377"/>
                    </a:lnTo>
                    <a:lnTo>
                      <a:pt x="3069" y="350"/>
                    </a:lnTo>
                    <a:lnTo>
                      <a:pt x="3028" y="323"/>
                    </a:lnTo>
                    <a:lnTo>
                      <a:pt x="2986" y="297"/>
                    </a:lnTo>
                    <a:lnTo>
                      <a:pt x="2946" y="274"/>
                    </a:lnTo>
                    <a:lnTo>
                      <a:pt x="2902" y="251"/>
                    </a:lnTo>
                    <a:lnTo>
                      <a:pt x="2860" y="227"/>
                    </a:lnTo>
                    <a:lnTo>
                      <a:pt x="2816" y="206"/>
                    </a:lnTo>
                    <a:lnTo>
                      <a:pt x="2773" y="187"/>
                    </a:lnTo>
                    <a:lnTo>
                      <a:pt x="2729" y="167"/>
                    </a:lnTo>
                    <a:lnTo>
                      <a:pt x="2684" y="148"/>
                    </a:lnTo>
                    <a:lnTo>
                      <a:pt x="2639" y="131"/>
                    </a:lnTo>
                    <a:lnTo>
                      <a:pt x="2593" y="114"/>
                    </a:lnTo>
                    <a:lnTo>
                      <a:pt x="2548" y="99"/>
                    </a:lnTo>
                    <a:lnTo>
                      <a:pt x="2501" y="85"/>
                    </a:lnTo>
                    <a:lnTo>
                      <a:pt x="2454" y="72"/>
                    </a:lnTo>
                    <a:lnTo>
                      <a:pt x="2408" y="61"/>
                    </a:lnTo>
                    <a:lnTo>
                      <a:pt x="2361" y="49"/>
                    </a:lnTo>
                    <a:lnTo>
                      <a:pt x="2313" y="40"/>
                    </a:lnTo>
                    <a:lnTo>
                      <a:pt x="2265" y="31"/>
                    </a:lnTo>
                    <a:lnTo>
                      <a:pt x="2218" y="23"/>
                    </a:lnTo>
                    <a:lnTo>
                      <a:pt x="2170" y="16"/>
                    </a:lnTo>
                    <a:lnTo>
                      <a:pt x="2122" y="12"/>
                    </a:lnTo>
                    <a:lnTo>
                      <a:pt x="2074" y="7"/>
                    </a:lnTo>
                    <a:lnTo>
                      <a:pt x="2026" y="3"/>
                    </a:lnTo>
                    <a:lnTo>
                      <a:pt x="1977" y="1"/>
                    </a:lnTo>
                    <a:lnTo>
                      <a:pt x="1929" y="0"/>
                    </a:lnTo>
                    <a:lnTo>
                      <a:pt x="1880" y="1"/>
                    </a:lnTo>
                    <a:lnTo>
                      <a:pt x="1833" y="2"/>
                    </a:lnTo>
                    <a:lnTo>
                      <a:pt x="1785" y="5"/>
                    </a:lnTo>
                    <a:lnTo>
                      <a:pt x="1736" y="8"/>
                    </a:lnTo>
                    <a:lnTo>
                      <a:pt x="1688" y="12"/>
                    </a:lnTo>
                    <a:lnTo>
                      <a:pt x="1640" y="17"/>
                    </a:lnTo>
                    <a:lnTo>
                      <a:pt x="1592" y="24"/>
                    </a:lnTo>
                    <a:lnTo>
                      <a:pt x="1544" y="33"/>
                    </a:lnTo>
                    <a:lnTo>
                      <a:pt x="1497" y="41"/>
                    </a:lnTo>
                    <a:lnTo>
                      <a:pt x="1450" y="51"/>
                    </a:lnTo>
                    <a:lnTo>
                      <a:pt x="1402" y="63"/>
                    </a:lnTo>
                    <a:lnTo>
                      <a:pt x="1355" y="75"/>
                    </a:lnTo>
                    <a:lnTo>
                      <a:pt x="1309" y="87"/>
                    </a:lnTo>
                    <a:lnTo>
                      <a:pt x="1263" y="103"/>
                    </a:lnTo>
                    <a:lnTo>
                      <a:pt x="1218" y="118"/>
                    </a:lnTo>
                    <a:lnTo>
                      <a:pt x="1172" y="134"/>
                    </a:lnTo>
                    <a:lnTo>
                      <a:pt x="1127" y="152"/>
                    </a:lnTo>
                    <a:lnTo>
                      <a:pt x="1082" y="170"/>
                    </a:lnTo>
                    <a:lnTo>
                      <a:pt x="1038" y="190"/>
                    </a:lnTo>
                    <a:lnTo>
                      <a:pt x="994" y="210"/>
                    </a:lnTo>
                    <a:lnTo>
                      <a:pt x="951" y="232"/>
                    </a:lnTo>
                    <a:lnTo>
                      <a:pt x="909" y="254"/>
                    </a:lnTo>
                    <a:lnTo>
                      <a:pt x="865" y="278"/>
                    </a:lnTo>
                    <a:lnTo>
                      <a:pt x="825" y="302"/>
                    </a:lnTo>
                    <a:lnTo>
                      <a:pt x="783" y="328"/>
                    </a:lnTo>
                    <a:lnTo>
                      <a:pt x="743" y="355"/>
                    </a:lnTo>
                    <a:lnTo>
                      <a:pt x="703" y="381"/>
                    </a:lnTo>
                    <a:lnTo>
                      <a:pt x="664" y="409"/>
                    </a:lnTo>
                    <a:lnTo>
                      <a:pt x="625" y="439"/>
                    </a:lnTo>
                    <a:lnTo>
                      <a:pt x="587" y="469"/>
                    </a:lnTo>
                    <a:lnTo>
                      <a:pt x="549" y="500"/>
                    </a:lnTo>
                    <a:lnTo>
                      <a:pt x="513" y="532"/>
                    </a:lnTo>
                    <a:lnTo>
                      <a:pt x="478" y="565"/>
                    </a:lnTo>
                    <a:lnTo>
                      <a:pt x="443" y="597"/>
                    </a:lnTo>
                    <a:lnTo>
                      <a:pt x="408" y="631"/>
                    </a:lnTo>
                    <a:lnTo>
                      <a:pt x="375" y="666"/>
                    </a:lnTo>
                    <a:lnTo>
                      <a:pt x="343" y="702"/>
                    </a:lnTo>
                    <a:lnTo>
                      <a:pt x="310" y="738"/>
                    </a:lnTo>
                    <a:lnTo>
                      <a:pt x="280" y="776"/>
                    </a:lnTo>
                    <a:lnTo>
                      <a:pt x="249" y="814"/>
                    </a:lnTo>
                    <a:lnTo>
                      <a:pt x="220" y="853"/>
                    </a:lnTo>
                    <a:lnTo>
                      <a:pt x="192" y="891"/>
                    </a:lnTo>
                    <a:lnTo>
                      <a:pt x="164" y="931"/>
                    </a:lnTo>
                    <a:lnTo>
                      <a:pt x="139" y="972"/>
                    </a:lnTo>
                    <a:lnTo>
                      <a:pt x="113" y="1013"/>
                    </a:lnTo>
                    <a:lnTo>
                      <a:pt x="88" y="1055"/>
                    </a:lnTo>
                    <a:lnTo>
                      <a:pt x="64" y="1097"/>
                    </a:lnTo>
                    <a:lnTo>
                      <a:pt x="42" y="1140"/>
                    </a:lnTo>
                    <a:lnTo>
                      <a:pt x="20" y="1183"/>
                    </a:lnTo>
                    <a:lnTo>
                      <a:pt x="0" y="1226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直接连接符 164">
                <a:extLst>
                  <a:ext uri="{FF2B5EF4-FFF2-40B4-BE49-F238E27FC236}">
                    <a16:creationId xmlns:a16="http://schemas.microsoft.com/office/drawing/2014/main" id="{0E1B80E8-A751-7772-0CF3-36E42997BA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2" y="2842"/>
                <a:ext cx="70" cy="2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直接连接符 165">
                <a:extLst>
                  <a:ext uri="{FF2B5EF4-FFF2-40B4-BE49-F238E27FC236}">
                    <a16:creationId xmlns:a16="http://schemas.microsoft.com/office/drawing/2014/main" id="{56E5BD75-841F-04AC-0EFD-E5094080EC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20" y="2842"/>
                <a:ext cx="71" cy="2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任意多边形 307305">
                <a:extLst>
                  <a:ext uri="{FF2B5EF4-FFF2-40B4-BE49-F238E27FC236}">
                    <a16:creationId xmlns:a16="http://schemas.microsoft.com/office/drawing/2014/main" id="{54A89D32-0518-3496-DA06-74C74524862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3" y="2696"/>
                <a:ext cx="31" cy="123"/>
              </a:xfrm>
              <a:custGeom>
                <a:avLst/>
                <a:gdLst/>
                <a:ahLst/>
                <a:cxnLst/>
                <a:rect l="0" t="0" r="0" b="0"/>
                <a:pathLst>
                  <a:path w="191" h="757">
                    <a:moveTo>
                      <a:pt x="191" y="0"/>
                    </a:moveTo>
                    <a:lnTo>
                      <a:pt x="172" y="46"/>
                    </a:lnTo>
                    <a:lnTo>
                      <a:pt x="152" y="90"/>
                    </a:lnTo>
                    <a:lnTo>
                      <a:pt x="134" y="137"/>
                    </a:lnTo>
                    <a:lnTo>
                      <a:pt x="118" y="182"/>
                    </a:lnTo>
                    <a:lnTo>
                      <a:pt x="103" y="229"/>
                    </a:lnTo>
                    <a:lnTo>
                      <a:pt x="88" y="276"/>
                    </a:lnTo>
                    <a:lnTo>
                      <a:pt x="74" y="323"/>
                    </a:lnTo>
                    <a:lnTo>
                      <a:pt x="62" y="370"/>
                    </a:lnTo>
                    <a:lnTo>
                      <a:pt x="50" y="418"/>
                    </a:lnTo>
                    <a:lnTo>
                      <a:pt x="40" y="466"/>
                    </a:lnTo>
                    <a:lnTo>
                      <a:pt x="30" y="515"/>
                    </a:lnTo>
                    <a:lnTo>
                      <a:pt x="22" y="563"/>
                    </a:lnTo>
                    <a:lnTo>
                      <a:pt x="15" y="612"/>
                    </a:lnTo>
                    <a:lnTo>
                      <a:pt x="9" y="659"/>
                    </a:lnTo>
                    <a:lnTo>
                      <a:pt x="4" y="708"/>
                    </a:lnTo>
                    <a:lnTo>
                      <a:pt x="0" y="757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任意多边形 307306">
                <a:extLst>
                  <a:ext uri="{FF2B5EF4-FFF2-40B4-BE49-F238E27FC236}">
                    <a16:creationId xmlns:a16="http://schemas.microsoft.com/office/drawing/2014/main" id="{567E75D4-ADCB-248A-296B-F7BF92F1CC5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12" y="2619"/>
                <a:ext cx="448" cy="448"/>
              </a:xfrm>
              <a:custGeom>
                <a:avLst/>
                <a:gdLst/>
                <a:ahLst/>
                <a:cxnLst/>
                <a:rect l="0" t="0" r="0" b="0"/>
                <a:pathLst>
                  <a:path w="2760" h="2762">
                    <a:moveTo>
                      <a:pt x="2760" y="1380"/>
                    </a:moveTo>
                    <a:lnTo>
                      <a:pt x="2760" y="1342"/>
                    </a:lnTo>
                    <a:lnTo>
                      <a:pt x="2758" y="1302"/>
                    </a:lnTo>
                    <a:lnTo>
                      <a:pt x="2755" y="1263"/>
                    </a:lnTo>
                    <a:lnTo>
                      <a:pt x="2751" y="1223"/>
                    </a:lnTo>
                    <a:lnTo>
                      <a:pt x="2746" y="1184"/>
                    </a:lnTo>
                    <a:lnTo>
                      <a:pt x="2740" y="1146"/>
                    </a:lnTo>
                    <a:lnTo>
                      <a:pt x="2733" y="1106"/>
                    </a:lnTo>
                    <a:lnTo>
                      <a:pt x="2725" y="1068"/>
                    </a:lnTo>
                    <a:lnTo>
                      <a:pt x="2715" y="1030"/>
                    </a:lnTo>
                    <a:lnTo>
                      <a:pt x="2705" y="992"/>
                    </a:lnTo>
                    <a:lnTo>
                      <a:pt x="2693" y="955"/>
                    </a:lnTo>
                    <a:lnTo>
                      <a:pt x="2680" y="917"/>
                    </a:lnTo>
                    <a:lnTo>
                      <a:pt x="2666" y="880"/>
                    </a:lnTo>
                    <a:lnTo>
                      <a:pt x="2651" y="844"/>
                    </a:lnTo>
                    <a:lnTo>
                      <a:pt x="2636" y="808"/>
                    </a:lnTo>
                    <a:lnTo>
                      <a:pt x="2618" y="771"/>
                    </a:lnTo>
                    <a:lnTo>
                      <a:pt x="2601" y="736"/>
                    </a:lnTo>
                    <a:lnTo>
                      <a:pt x="2582" y="701"/>
                    </a:lnTo>
                    <a:lnTo>
                      <a:pt x="2562" y="668"/>
                    </a:lnTo>
                    <a:lnTo>
                      <a:pt x="2541" y="635"/>
                    </a:lnTo>
                    <a:lnTo>
                      <a:pt x="2519" y="601"/>
                    </a:lnTo>
                    <a:lnTo>
                      <a:pt x="2497" y="570"/>
                    </a:lnTo>
                    <a:lnTo>
                      <a:pt x="2473" y="538"/>
                    </a:lnTo>
                    <a:lnTo>
                      <a:pt x="2448" y="507"/>
                    </a:lnTo>
                    <a:lnTo>
                      <a:pt x="2424" y="476"/>
                    </a:lnTo>
                    <a:lnTo>
                      <a:pt x="2397" y="447"/>
                    </a:lnTo>
                    <a:lnTo>
                      <a:pt x="2370" y="419"/>
                    </a:lnTo>
                    <a:lnTo>
                      <a:pt x="2342" y="391"/>
                    </a:lnTo>
                    <a:lnTo>
                      <a:pt x="2313" y="363"/>
                    </a:lnTo>
                    <a:lnTo>
                      <a:pt x="2284" y="337"/>
                    </a:lnTo>
                    <a:lnTo>
                      <a:pt x="2253" y="312"/>
                    </a:lnTo>
                    <a:lnTo>
                      <a:pt x="2223" y="287"/>
                    </a:lnTo>
                    <a:lnTo>
                      <a:pt x="2191" y="264"/>
                    </a:lnTo>
                    <a:lnTo>
                      <a:pt x="2159" y="241"/>
                    </a:lnTo>
                    <a:lnTo>
                      <a:pt x="2126" y="220"/>
                    </a:lnTo>
                    <a:lnTo>
                      <a:pt x="2093" y="199"/>
                    </a:lnTo>
                    <a:lnTo>
                      <a:pt x="2058" y="179"/>
                    </a:lnTo>
                    <a:lnTo>
                      <a:pt x="2025" y="160"/>
                    </a:lnTo>
                    <a:lnTo>
                      <a:pt x="1990" y="141"/>
                    </a:lnTo>
                    <a:lnTo>
                      <a:pt x="1953" y="125"/>
                    </a:lnTo>
                    <a:lnTo>
                      <a:pt x="1917" y="109"/>
                    </a:lnTo>
                    <a:lnTo>
                      <a:pt x="1881" y="94"/>
                    </a:lnTo>
                    <a:lnTo>
                      <a:pt x="1844" y="81"/>
                    </a:lnTo>
                    <a:lnTo>
                      <a:pt x="1806" y="68"/>
                    </a:lnTo>
                    <a:lnTo>
                      <a:pt x="1769" y="56"/>
                    </a:lnTo>
                    <a:lnTo>
                      <a:pt x="1731" y="46"/>
                    </a:lnTo>
                    <a:lnTo>
                      <a:pt x="1693" y="36"/>
                    </a:lnTo>
                    <a:lnTo>
                      <a:pt x="1655" y="27"/>
                    </a:lnTo>
                    <a:lnTo>
                      <a:pt x="1616" y="20"/>
                    </a:lnTo>
                    <a:lnTo>
                      <a:pt x="1577" y="14"/>
                    </a:lnTo>
                    <a:lnTo>
                      <a:pt x="1538" y="10"/>
                    </a:lnTo>
                    <a:lnTo>
                      <a:pt x="1498" y="5"/>
                    </a:lnTo>
                    <a:lnTo>
                      <a:pt x="1459" y="3"/>
                    </a:lnTo>
                    <a:lnTo>
                      <a:pt x="1420" y="0"/>
                    </a:lnTo>
                    <a:lnTo>
                      <a:pt x="1381" y="0"/>
                    </a:lnTo>
                    <a:lnTo>
                      <a:pt x="1341" y="0"/>
                    </a:lnTo>
                    <a:lnTo>
                      <a:pt x="1301" y="3"/>
                    </a:lnTo>
                    <a:lnTo>
                      <a:pt x="1263" y="5"/>
                    </a:lnTo>
                    <a:lnTo>
                      <a:pt x="1223" y="10"/>
                    </a:lnTo>
                    <a:lnTo>
                      <a:pt x="1185" y="14"/>
                    </a:lnTo>
                    <a:lnTo>
                      <a:pt x="1145" y="20"/>
                    </a:lnTo>
                    <a:lnTo>
                      <a:pt x="1106" y="27"/>
                    </a:lnTo>
                    <a:lnTo>
                      <a:pt x="1068" y="36"/>
                    </a:lnTo>
                    <a:lnTo>
                      <a:pt x="1029" y="46"/>
                    </a:lnTo>
                    <a:lnTo>
                      <a:pt x="992" y="56"/>
                    </a:lnTo>
                    <a:lnTo>
                      <a:pt x="954" y="68"/>
                    </a:lnTo>
                    <a:lnTo>
                      <a:pt x="916" y="81"/>
                    </a:lnTo>
                    <a:lnTo>
                      <a:pt x="880" y="94"/>
                    </a:lnTo>
                    <a:lnTo>
                      <a:pt x="844" y="109"/>
                    </a:lnTo>
                    <a:lnTo>
                      <a:pt x="808" y="125"/>
                    </a:lnTo>
                    <a:lnTo>
                      <a:pt x="772" y="141"/>
                    </a:lnTo>
                    <a:lnTo>
                      <a:pt x="737" y="160"/>
                    </a:lnTo>
                    <a:lnTo>
                      <a:pt x="702" y="179"/>
                    </a:lnTo>
                    <a:lnTo>
                      <a:pt x="668" y="199"/>
                    </a:lnTo>
                    <a:lnTo>
                      <a:pt x="635" y="220"/>
                    </a:lnTo>
                    <a:lnTo>
                      <a:pt x="601" y="241"/>
                    </a:lnTo>
                    <a:lnTo>
                      <a:pt x="570" y="264"/>
                    </a:lnTo>
                    <a:lnTo>
                      <a:pt x="538" y="287"/>
                    </a:lnTo>
                    <a:lnTo>
                      <a:pt x="507" y="312"/>
                    </a:lnTo>
                    <a:lnTo>
                      <a:pt x="476" y="337"/>
                    </a:lnTo>
                    <a:lnTo>
                      <a:pt x="447" y="363"/>
                    </a:lnTo>
                    <a:lnTo>
                      <a:pt x="419" y="391"/>
                    </a:lnTo>
                    <a:lnTo>
                      <a:pt x="391" y="419"/>
                    </a:lnTo>
                    <a:lnTo>
                      <a:pt x="364" y="447"/>
                    </a:lnTo>
                    <a:lnTo>
                      <a:pt x="338" y="476"/>
                    </a:lnTo>
                    <a:lnTo>
                      <a:pt x="312" y="507"/>
                    </a:lnTo>
                    <a:lnTo>
                      <a:pt x="287" y="538"/>
                    </a:lnTo>
                    <a:lnTo>
                      <a:pt x="264" y="570"/>
                    </a:lnTo>
                    <a:lnTo>
                      <a:pt x="242" y="601"/>
                    </a:lnTo>
                    <a:lnTo>
                      <a:pt x="220" y="635"/>
                    </a:lnTo>
                    <a:lnTo>
                      <a:pt x="199" y="668"/>
                    </a:lnTo>
                    <a:lnTo>
                      <a:pt x="179" y="701"/>
                    </a:lnTo>
                    <a:lnTo>
                      <a:pt x="160" y="736"/>
                    </a:lnTo>
                    <a:lnTo>
                      <a:pt x="143" y="771"/>
                    </a:lnTo>
                    <a:lnTo>
                      <a:pt x="125" y="808"/>
                    </a:lnTo>
                    <a:lnTo>
                      <a:pt x="110" y="844"/>
                    </a:lnTo>
                    <a:lnTo>
                      <a:pt x="95" y="880"/>
                    </a:lnTo>
                    <a:lnTo>
                      <a:pt x="81" y="917"/>
                    </a:lnTo>
                    <a:lnTo>
                      <a:pt x="68" y="955"/>
                    </a:lnTo>
                    <a:lnTo>
                      <a:pt x="56" y="992"/>
                    </a:lnTo>
                    <a:lnTo>
                      <a:pt x="46" y="1030"/>
                    </a:lnTo>
                    <a:lnTo>
                      <a:pt x="37" y="1068"/>
                    </a:lnTo>
                    <a:lnTo>
                      <a:pt x="28" y="1106"/>
                    </a:lnTo>
                    <a:lnTo>
                      <a:pt x="21" y="1146"/>
                    </a:lnTo>
                    <a:lnTo>
                      <a:pt x="14" y="1184"/>
                    </a:lnTo>
                    <a:lnTo>
                      <a:pt x="10" y="1223"/>
                    </a:lnTo>
                    <a:lnTo>
                      <a:pt x="6" y="1263"/>
                    </a:lnTo>
                    <a:lnTo>
                      <a:pt x="3" y="1302"/>
                    </a:lnTo>
                    <a:lnTo>
                      <a:pt x="2" y="1342"/>
                    </a:lnTo>
                    <a:lnTo>
                      <a:pt x="0" y="1380"/>
                    </a:lnTo>
                    <a:lnTo>
                      <a:pt x="2" y="1420"/>
                    </a:lnTo>
                    <a:lnTo>
                      <a:pt x="3" y="1460"/>
                    </a:lnTo>
                    <a:lnTo>
                      <a:pt x="6" y="1499"/>
                    </a:lnTo>
                    <a:lnTo>
                      <a:pt x="10" y="1538"/>
                    </a:lnTo>
                    <a:lnTo>
                      <a:pt x="14" y="1578"/>
                    </a:lnTo>
                    <a:lnTo>
                      <a:pt x="21" y="1616"/>
                    </a:lnTo>
                    <a:lnTo>
                      <a:pt x="28" y="1655"/>
                    </a:lnTo>
                    <a:lnTo>
                      <a:pt x="37" y="1693"/>
                    </a:lnTo>
                    <a:lnTo>
                      <a:pt x="46" y="1732"/>
                    </a:lnTo>
                    <a:lnTo>
                      <a:pt x="56" y="1770"/>
                    </a:lnTo>
                    <a:lnTo>
                      <a:pt x="68" y="1807"/>
                    </a:lnTo>
                    <a:lnTo>
                      <a:pt x="81" y="1845"/>
                    </a:lnTo>
                    <a:lnTo>
                      <a:pt x="95" y="1882"/>
                    </a:lnTo>
                    <a:lnTo>
                      <a:pt x="110" y="1918"/>
                    </a:lnTo>
                    <a:lnTo>
                      <a:pt x="125" y="1954"/>
                    </a:lnTo>
                    <a:lnTo>
                      <a:pt x="143" y="1991"/>
                    </a:lnTo>
                    <a:lnTo>
                      <a:pt x="160" y="2026"/>
                    </a:lnTo>
                    <a:lnTo>
                      <a:pt x="179" y="2059"/>
                    </a:lnTo>
                    <a:lnTo>
                      <a:pt x="199" y="2094"/>
                    </a:lnTo>
                    <a:lnTo>
                      <a:pt x="220" y="2127"/>
                    </a:lnTo>
                    <a:lnTo>
                      <a:pt x="242" y="2160"/>
                    </a:lnTo>
                    <a:lnTo>
                      <a:pt x="264" y="2192"/>
                    </a:lnTo>
                    <a:lnTo>
                      <a:pt x="287" y="2224"/>
                    </a:lnTo>
                    <a:lnTo>
                      <a:pt x="312" y="2255"/>
                    </a:lnTo>
                    <a:lnTo>
                      <a:pt x="338" y="2285"/>
                    </a:lnTo>
                    <a:lnTo>
                      <a:pt x="364" y="2315"/>
                    </a:lnTo>
                    <a:lnTo>
                      <a:pt x="391" y="2343"/>
                    </a:lnTo>
                    <a:lnTo>
                      <a:pt x="419" y="2371"/>
                    </a:lnTo>
                    <a:lnTo>
                      <a:pt x="447" y="2398"/>
                    </a:lnTo>
                    <a:lnTo>
                      <a:pt x="476" y="2425"/>
                    </a:lnTo>
                    <a:lnTo>
                      <a:pt x="507" y="2450"/>
                    </a:lnTo>
                    <a:lnTo>
                      <a:pt x="538" y="2475"/>
                    </a:lnTo>
                    <a:lnTo>
                      <a:pt x="570" y="2498"/>
                    </a:lnTo>
                    <a:lnTo>
                      <a:pt x="601" y="2520"/>
                    </a:lnTo>
                    <a:lnTo>
                      <a:pt x="635" y="2542"/>
                    </a:lnTo>
                    <a:lnTo>
                      <a:pt x="668" y="2563"/>
                    </a:lnTo>
                    <a:lnTo>
                      <a:pt x="702" y="2583"/>
                    </a:lnTo>
                    <a:lnTo>
                      <a:pt x="737" y="2602"/>
                    </a:lnTo>
                    <a:lnTo>
                      <a:pt x="772" y="2621"/>
                    </a:lnTo>
                    <a:lnTo>
                      <a:pt x="808" y="2637"/>
                    </a:lnTo>
                    <a:lnTo>
                      <a:pt x="844" y="2653"/>
                    </a:lnTo>
                    <a:lnTo>
                      <a:pt x="880" y="2667"/>
                    </a:lnTo>
                    <a:lnTo>
                      <a:pt x="916" y="2681"/>
                    </a:lnTo>
                    <a:lnTo>
                      <a:pt x="954" y="2694"/>
                    </a:lnTo>
                    <a:lnTo>
                      <a:pt x="992" y="2706"/>
                    </a:lnTo>
                    <a:lnTo>
                      <a:pt x="1029" y="2716"/>
                    </a:lnTo>
                    <a:lnTo>
                      <a:pt x="1068" y="2726"/>
                    </a:lnTo>
                    <a:lnTo>
                      <a:pt x="1106" y="2734"/>
                    </a:lnTo>
                    <a:lnTo>
                      <a:pt x="1145" y="2742"/>
                    </a:lnTo>
                    <a:lnTo>
                      <a:pt x="1185" y="2748"/>
                    </a:lnTo>
                    <a:lnTo>
                      <a:pt x="1223" y="2752"/>
                    </a:lnTo>
                    <a:lnTo>
                      <a:pt x="1263" y="2757"/>
                    </a:lnTo>
                    <a:lnTo>
                      <a:pt x="1301" y="2759"/>
                    </a:lnTo>
                    <a:lnTo>
                      <a:pt x="1341" y="2761"/>
                    </a:lnTo>
                    <a:lnTo>
                      <a:pt x="1381" y="2762"/>
                    </a:lnTo>
                    <a:lnTo>
                      <a:pt x="1420" y="2761"/>
                    </a:lnTo>
                    <a:lnTo>
                      <a:pt x="1459" y="2759"/>
                    </a:lnTo>
                    <a:lnTo>
                      <a:pt x="1498" y="2757"/>
                    </a:lnTo>
                    <a:lnTo>
                      <a:pt x="1538" y="2752"/>
                    </a:lnTo>
                    <a:lnTo>
                      <a:pt x="1577" y="2748"/>
                    </a:lnTo>
                    <a:lnTo>
                      <a:pt x="1616" y="2742"/>
                    </a:lnTo>
                    <a:lnTo>
                      <a:pt x="1655" y="2734"/>
                    </a:lnTo>
                    <a:lnTo>
                      <a:pt x="1693" y="2726"/>
                    </a:lnTo>
                    <a:lnTo>
                      <a:pt x="1731" y="2716"/>
                    </a:lnTo>
                    <a:lnTo>
                      <a:pt x="1769" y="2706"/>
                    </a:lnTo>
                    <a:lnTo>
                      <a:pt x="1806" y="2694"/>
                    </a:lnTo>
                    <a:lnTo>
                      <a:pt x="1844" y="2681"/>
                    </a:lnTo>
                    <a:lnTo>
                      <a:pt x="1881" y="2667"/>
                    </a:lnTo>
                    <a:lnTo>
                      <a:pt x="1917" y="2653"/>
                    </a:lnTo>
                    <a:lnTo>
                      <a:pt x="1953" y="2637"/>
                    </a:lnTo>
                    <a:lnTo>
                      <a:pt x="1990" y="2621"/>
                    </a:lnTo>
                    <a:lnTo>
                      <a:pt x="2025" y="2602"/>
                    </a:lnTo>
                    <a:lnTo>
                      <a:pt x="2058" y="2583"/>
                    </a:lnTo>
                    <a:lnTo>
                      <a:pt x="2093" y="2563"/>
                    </a:lnTo>
                    <a:lnTo>
                      <a:pt x="2126" y="2542"/>
                    </a:lnTo>
                    <a:lnTo>
                      <a:pt x="2159" y="2520"/>
                    </a:lnTo>
                    <a:lnTo>
                      <a:pt x="2191" y="2498"/>
                    </a:lnTo>
                    <a:lnTo>
                      <a:pt x="2223" y="2475"/>
                    </a:lnTo>
                    <a:lnTo>
                      <a:pt x="2253" y="2450"/>
                    </a:lnTo>
                    <a:lnTo>
                      <a:pt x="2284" y="2425"/>
                    </a:lnTo>
                    <a:lnTo>
                      <a:pt x="2313" y="2398"/>
                    </a:lnTo>
                    <a:lnTo>
                      <a:pt x="2342" y="2371"/>
                    </a:lnTo>
                    <a:lnTo>
                      <a:pt x="2370" y="2343"/>
                    </a:lnTo>
                    <a:lnTo>
                      <a:pt x="2397" y="2315"/>
                    </a:lnTo>
                    <a:lnTo>
                      <a:pt x="2424" y="2285"/>
                    </a:lnTo>
                    <a:lnTo>
                      <a:pt x="2448" y="2255"/>
                    </a:lnTo>
                    <a:lnTo>
                      <a:pt x="2473" y="2224"/>
                    </a:lnTo>
                    <a:lnTo>
                      <a:pt x="2497" y="2192"/>
                    </a:lnTo>
                    <a:lnTo>
                      <a:pt x="2519" y="2160"/>
                    </a:lnTo>
                    <a:lnTo>
                      <a:pt x="2541" y="2127"/>
                    </a:lnTo>
                    <a:lnTo>
                      <a:pt x="2562" y="2094"/>
                    </a:lnTo>
                    <a:lnTo>
                      <a:pt x="2582" y="2059"/>
                    </a:lnTo>
                    <a:lnTo>
                      <a:pt x="2601" y="2026"/>
                    </a:lnTo>
                    <a:lnTo>
                      <a:pt x="2618" y="1991"/>
                    </a:lnTo>
                    <a:lnTo>
                      <a:pt x="2636" y="1954"/>
                    </a:lnTo>
                    <a:lnTo>
                      <a:pt x="2651" y="1918"/>
                    </a:lnTo>
                    <a:lnTo>
                      <a:pt x="2666" y="1882"/>
                    </a:lnTo>
                    <a:lnTo>
                      <a:pt x="2680" y="1845"/>
                    </a:lnTo>
                    <a:lnTo>
                      <a:pt x="2693" y="1807"/>
                    </a:lnTo>
                    <a:lnTo>
                      <a:pt x="2705" y="1770"/>
                    </a:lnTo>
                    <a:lnTo>
                      <a:pt x="2715" y="1732"/>
                    </a:lnTo>
                    <a:lnTo>
                      <a:pt x="2725" y="1693"/>
                    </a:lnTo>
                    <a:lnTo>
                      <a:pt x="2733" y="1655"/>
                    </a:lnTo>
                    <a:lnTo>
                      <a:pt x="2740" y="1616"/>
                    </a:lnTo>
                    <a:lnTo>
                      <a:pt x="2746" y="1578"/>
                    </a:lnTo>
                    <a:lnTo>
                      <a:pt x="2751" y="1538"/>
                    </a:lnTo>
                    <a:lnTo>
                      <a:pt x="2755" y="1499"/>
                    </a:lnTo>
                    <a:lnTo>
                      <a:pt x="2758" y="1460"/>
                    </a:lnTo>
                    <a:lnTo>
                      <a:pt x="2760" y="1420"/>
                    </a:lnTo>
                    <a:lnTo>
                      <a:pt x="2760" y="1380"/>
                    </a:lnTo>
                  </a:path>
                </a:pathLst>
              </a:custGeom>
              <a:noFill/>
              <a:ln w="28575" cap="flat" cmpd="sng">
                <a:solidFill>
                  <a:srgbClr val="00CC99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任意多边形 307307">
                <a:extLst>
                  <a:ext uri="{FF2B5EF4-FFF2-40B4-BE49-F238E27FC236}">
                    <a16:creationId xmlns:a16="http://schemas.microsoft.com/office/drawing/2014/main" id="{19BC78BD-AD4C-08F5-0C93-DD112D20D2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46" y="2653"/>
                <a:ext cx="380" cy="380"/>
              </a:xfrm>
              <a:custGeom>
                <a:avLst/>
                <a:gdLst/>
                <a:ahLst/>
                <a:cxnLst/>
                <a:rect l="0" t="0" r="0" b="0"/>
                <a:pathLst>
                  <a:path w="2345" h="2347">
                    <a:moveTo>
                      <a:pt x="0" y="1173"/>
                    </a:moveTo>
                    <a:lnTo>
                      <a:pt x="0" y="1210"/>
                    </a:lnTo>
                    <a:lnTo>
                      <a:pt x="2" y="1246"/>
                    </a:lnTo>
                    <a:lnTo>
                      <a:pt x="5" y="1282"/>
                    </a:lnTo>
                    <a:lnTo>
                      <a:pt x="8" y="1318"/>
                    </a:lnTo>
                    <a:lnTo>
                      <a:pt x="14" y="1354"/>
                    </a:lnTo>
                    <a:lnTo>
                      <a:pt x="20" y="1389"/>
                    </a:lnTo>
                    <a:lnTo>
                      <a:pt x="27" y="1425"/>
                    </a:lnTo>
                    <a:lnTo>
                      <a:pt x="35" y="1460"/>
                    </a:lnTo>
                    <a:lnTo>
                      <a:pt x="44" y="1495"/>
                    </a:lnTo>
                    <a:lnTo>
                      <a:pt x="55" y="1529"/>
                    </a:lnTo>
                    <a:lnTo>
                      <a:pt x="67" y="1564"/>
                    </a:lnTo>
                    <a:lnTo>
                      <a:pt x="79" y="1598"/>
                    </a:lnTo>
                    <a:lnTo>
                      <a:pt x="92" y="1632"/>
                    </a:lnTo>
                    <a:lnTo>
                      <a:pt x="107" y="1665"/>
                    </a:lnTo>
                    <a:lnTo>
                      <a:pt x="123" y="1697"/>
                    </a:lnTo>
                    <a:lnTo>
                      <a:pt x="139" y="1729"/>
                    </a:lnTo>
                    <a:lnTo>
                      <a:pt x="156" y="1760"/>
                    </a:lnTo>
                    <a:lnTo>
                      <a:pt x="175" y="1792"/>
                    </a:lnTo>
                    <a:lnTo>
                      <a:pt x="195" y="1822"/>
                    </a:lnTo>
                    <a:lnTo>
                      <a:pt x="215" y="1852"/>
                    </a:lnTo>
                    <a:lnTo>
                      <a:pt x="237" y="1882"/>
                    </a:lnTo>
                    <a:lnTo>
                      <a:pt x="259" y="1910"/>
                    </a:lnTo>
                    <a:lnTo>
                      <a:pt x="282" y="1938"/>
                    </a:lnTo>
                    <a:lnTo>
                      <a:pt x="306" y="1964"/>
                    </a:lnTo>
                    <a:lnTo>
                      <a:pt x="330" y="1991"/>
                    </a:lnTo>
                    <a:lnTo>
                      <a:pt x="356" y="2017"/>
                    </a:lnTo>
                    <a:lnTo>
                      <a:pt x="383" y="2041"/>
                    </a:lnTo>
                    <a:lnTo>
                      <a:pt x="410" y="2065"/>
                    </a:lnTo>
                    <a:lnTo>
                      <a:pt x="438" y="2088"/>
                    </a:lnTo>
                    <a:lnTo>
                      <a:pt x="466" y="2110"/>
                    </a:lnTo>
                    <a:lnTo>
                      <a:pt x="495" y="2132"/>
                    </a:lnTo>
                    <a:lnTo>
                      <a:pt x="525" y="2152"/>
                    </a:lnTo>
                    <a:lnTo>
                      <a:pt x="555" y="2172"/>
                    </a:lnTo>
                    <a:lnTo>
                      <a:pt x="586" y="2191"/>
                    </a:lnTo>
                    <a:lnTo>
                      <a:pt x="617" y="2208"/>
                    </a:lnTo>
                    <a:lnTo>
                      <a:pt x="650" y="2225"/>
                    </a:lnTo>
                    <a:lnTo>
                      <a:pt x="683" y="2240"/>
                    </a:lnTo>
                    <a:lnTo>
                      <a:pt x="715" y="2255"/>
                    </a:lnTo>
                    <a:lnTo>
                      <a:pt x="749" y="2269"/>
                    </a:lnTo>
                    <a:lnTo>
                      <a:pt x="783" y="2281"/>
                    </a:lnTo>
                    <a:lnTo>
                      <a:pt x="817" y="2292"/>
                    </a:lnTo>
                    <a:lnTo>
                      <a:pt x="852" y="2303"/>
                    </a:lnTo>
                    <a:lnTo>
                      <a:pt x="887" y="2312"/>
                    </a:lnTo>
                    <a:lnTo>
                      <a:pt x="922" y="2320"/>
                    </a:lnTo>
                    <a:lnTo>
                      <a:pt x="957" y="2327"/>
                    </a:lnTo>
                    <a:lnTo>
                      <a:pt x="993" y="2334"/>
                    </a:lnTo>
                    <a:lnTo>
                      <a:pt x="1028" y="2339"/>
                    </a:lnTo>
                    <a:lnTo>
                      <a:pt x="1064" y="2342"/>
                    </a:lnTo>
                    <a:lnTo>
                      <a:pt x="1100" y="2346"/>
                    </a:lnTo>
                    <a:lnTo>
                      <a:pt x="1136" y="2347"/>
                    </a:lnTo>
                    <a:lnTo>
                      <a:pt x="1173" y="2347"/>
                    </a:lnTo>
                    <a:lnTo>
                      <a:pt x="1209" y="2347"/>
                    </a:lnTo>
                    <a:lnTo>
                      <a:pt x="1245" y="2346"/>
                    </a:lnTo>
                    <a:lnTo>
                      <a:pt x="1281" y="2342"/>
                    </a:lnTo>
                    <a:lnTo>
                      <a:pt x="1316" y="2339"/>
                    </a:lnTo>
                    <a:lnTo>
                      <a:pt x="1352" y="2334"/>
                    </a:lnTo>
                    <a:lnTo>
                      <a:pt x="1388" y="2327"/>
                    </a:lnTo>
                    <a:lnTo>
                      <a:pt x="1423" y="2320"/>
                    </a:lnTo>
                    <a:lnTo>
                      <a:pt x="1458" y="2312"/>
                    </a:lnTo>
                    <a:lnTo>
                      <a:pt x="1493" y="2303"/>
                    </a:lnTo>
                    <a:lnTo>
                      <a:pt x="1528" y="2292"/>
                    </a:lnTo>
                    <a:lnTo>
                      <a:pt x="1562" y="2281"/>
                    </a:lnTo>
                    <a:lnTo>
                      <a:pt x="1596" y="2269"/>
                    </a:lnTo>
                    <a:lnTo>
                      <a:pt x="1630" y="2255"/>
                    </a:lnTo>
                    <a:lnTo>
                      <a:pt x="1663" y="2240"/>
                    </a:lnTo>
                    <a:lnTo>
                      <a:pt x="1695" y="2225"/>
                    </a:lnTo>
                    <a:lnTo>
                      <a:pt x="1727" y="2208"/>
                    </a:lnTo>
                    <a:lnTo>
                      <a:pt x="1758" y="2191"/>
                    </a:lnTo>
                    <a:lnTo>
                      <a:pt x="1790" y="2172"/>
                    </a:lnTo>
                    <a:lnTo>
                      <a:pt x="1820" y="2152"/>
                    </a:lnTo>
                    <a:lnTo>
                      <a:pt x="1850" y="2132"/>
                    </a:lnTo>
                    <a:lnTo>
                      <a:pt x="1880" y="2110"/>
                    </a:lnTo>
                    <a:lnTo>
                      <a:pt x="1908" y="2088"/>
                    </a:lnTo>
                    <a:lnTo>
                      <a:pt x="1936" y="2065"/>
                    </a:lnTo>
                    <a:lnTo>
                      <a:pt x="1962" y="2041"/>
                    </a:lnTo>
                    <a:lnTo>
                      <a:pt x="1989" y="2017"/>
                    </a:lnTo>
                    <a:lnTo>
                      <a:pt x="2014" y="1991"/>
                    </a:lnTo>
                    <a:lnTo>
                      <a:pt x="2039" y="1964"/>
                    </a:lnTo>
                    <a:lnTo>
                      <a:pt x="2063" y="1938"/>
                    </a:lnTo>
                    <a:lnTo>
                      <a:pt x="2086" y="1910"/>
                    </a:lnTo>
                    <a:lnTo>
                      <a:pt x="2108" y="1882"/>
                    </a:lnTo>
                    <a:lnTo>
                      <a:pt x="2129" y="1852"/>
                    </a:lnTo>
                    <a:lnTo>
                      <a:pt x="2150" y="1822"/>
                    </a:lnTo>
                    <a:lnTo>
                      <a:pt x="2169" y="1792"/>
                    </a:lnTo>
                    <a:lnTo>
                      <a:pt x="2188" y="1760"/>
                    </a:lnTo>
                    <a:lnTo>
                      <a:pt x="2205" y="1729"/>
                    </a:lnTo>
                    <a:lnTo>
                      <a:pt x="2223" y="1697"/>
                    </a:lnTo>
                    <a:lnTo>
                      <a:pt x="2238" y="1665"/>
                    </a:lnTo>
                    <a:lnTo>
                      <a:pt x="2253" y="1632"/>
                    </a:lnTo>
                    <a:lnTo>
                      <a:pt x="2266" y="1598"/>
                    </a:lnTo>
                    <a:lnTo>
                      <a:pt x="2279" y="1564"/>
                    </a:lnTo>
                    <a:lnTo>
                      <a:pt x="2290" y="1529"/>
                    </a:lnTo>
                    <a:lnTo>
                      <a:pt x="2301" y="1495"/>
                    </a:lnTo>
                    <a:lnTo>
                      <a:pt x="2310" y="1460"/>
                    </a:lnTo>
                    <a:lnTo>
                      <a:pt x="2318" y="1425"/>
                    </a:lnTo>
                    <a:lnTo>
                      <a:pt x="2325" y="1389"/>
                    </a:lnTo>
                    <a:lnTo>
                      <a:pt x="2331" y="1354"/>
                    </a:lnTo>
                    <a:lnTo>
                      <a:pt x="2336" y="1318"/>
                    </a:lnTo>
                    <a:lnTo>
                      <a:pt x="2340" y="1282"/>
                    </a:lnTo>
                    <a:lnTo>
                      <a:pt x="2343" y="1246"/>
                    </a:lnTo>
                    <a:lnTo>
                      <a:pt x="2345" y="1210"/>
                    </a:lnTo>
                    <a:lnTo>
                      <a:pt x="2345" y="1173"/>
                    </a:lnTo>
                    <a:lnTo>
                      <a:pt x="2345" y="1137"/>
                    </a:lnTo>
                    <a:lnTo>
                      <a:pt x="2343" y="1101"/>
                    </a:lnTo>
                    <a:lnTo>
                      <a:pt x="2340" y="1066"/>
                    </a:lnTo>
                    <a:lnTo>
                      <a:pt x="2336" y="1030"/>
                    </a:lnTo>
                    <a:lnTo>
                      <a:pt x="2331" y="994"/>
                    </a:lnTo>
                    <a:lnTo>
                      <a:pt x="2325" y="959"/>
                    </a:lnTo>
                    <a:lnTo>
                      <a:pt x="2318" y="923"/>
                    </a:lnTo>
                    <a:lnTo>
                      <a:pt x="2310" y="888"/>
                    </a:lnTo>
                    <a:lnTo>
                      <a:pt x="2301" y="853"/>
                    </a:lnTo>
                    <a:lnTo>
                      <a:pt x="2290" y="818"/>
                    </a:lnTo>
                    <a:lnTo>
                      <a:pt x="2279" y="784"/>
                    </a:lnTo>
                    <a:lnTo>
                      <a:pt x="2266" y="750"/>
                    </a:lnTo>
                    <a:lnTo>
                      <a:pt x="2253" y="716"/>
                    </a:lnTo>
                    <a:lnTo>
                      <a:pt x="2238" y="683"/>
                    </a:lnTo>
                    <a:lnTo>
                      <a:pt x="2223" y="651"/>
                    </a:lnTo>
                    <a:lnTo>
                      <a:pt x="2205" y="618"/>
                    </a:lnTo>
                    <a:lnTo>
                      <a:pt x="2188" y="587"/>
                    </a:lnTo>
                    <a:lnTo>
                      <a:pt x="2169" y="556"/>
                    </a:lnTo>
                    <a:lnTo>
                      <a:pt x="2150" y="526"/>
                    </a:lnTo>
                    <a:lnTo>
                      <a:pt x="2129" y="496"/>
                    </a:lnTo>
                    <a:lnTo>
                      <a:pt x="2108" y="466"/>
                    </a:lnTo>
                    <a:lnTo>
                      <a:pt x="2086" y="438"/>
                    </a:lnTo>
                    <a:lnTo>
                      <a:pt x="2063" y="410"/>
                    </a:lnTo>
                    <a:lnTo>
                      <a:pt x="2039" y="384"/>
                    </a:lnTo>
                    <a:lnTo>
                      <a:pt x="2014" y="357"/>
                    </a:lnTo>
                    <a:lnTo>
                      <a:pt x="1989" y="331"/>
                    </a:lnTo>
                    <a:lnTo>
                      <a:pt x="1962" y="307"/>
                    </a:lnTo>
                    <a:lnTo>
                      <a:pt x="1936" y="282"/>
                    </a:lnTo>
                    <a:lnTo>
                      <a:pt x="1908" y="260"/>
                    </a:lnTo>
                    <a:lnTo>
                      <a:pt x="1880" y="238"/>
                    </a:lnTo>
                    <a:lnTo>
                      <a:pt x="1850" y="216"/>
                    </a:lnTo>
                    <a:lnTo>
                      <a:pt x="1820" y="196"/>
                    </a:lnTo>
                    <a:lnTo>
                      <a:pt x="1790" y="176"/>
                    </a:lnTo>
                    <a:lnTo>
                      <a:pt x="1758" y="157"/>
                    </a:lnTo>
                    <a:lnTo>
                      <a:pt x="1727" y="140"/>
                    </a:lnTo>
                    <a:lnTo>
                      <a:pt x="1695" y="123"/>
                    </a:lnTo>
                    <a:lnTo>
                      <a:pt x="1663" y="107"/>
                    </a:lnTo>
                    <a:lnTo>
                      <a:pt x="1630" y="93"/>
                    </a:lnTo>
                    <a:lnTo>
                      <a:pt x="1596" y="79"/>
                    </a:lnTo>
                    <a:lnTo>
                      <a:pt x="1562" y="67"/>
                    </a:lnTo>
                    <a:lnTo>
                      <a:pt x="1528" y="56"/>
                    </a:lnTo>
                    <a:lnTo>
                      <a:pt x="1493" y="45"/>
                    </a:lnTo>
                    <a:lnTo>
                      <a:pt x="1458" y="36"/>
                    </a:lnTo>
                    <a:lnTo>
                      <a:pt x="1423" y="28"/>
                    </a:lnTo>
                    <a:lnTo>
                      <a:pt x="1388" y="20"/>
                    </a:lnTo>
                    <a:lnTo>
                      <a:pt x="1352" y="14"/>
                    </a:lnTo>
                    <a:lnTo>
                      <a:pt x="1316" y="9"/>
                    </a:lnTo>
                    <a:lnTo>
                      <a:pt x="1281" y="6"/>
                    </a:lnTo>
                    <a:lnTo>
                      <a:pt x="1245" y="2"/>
                    </a:lnTo>
                    <a:lnTo>
                      <a:pt x="1209" y="1"/>
                    </a:lnTo>
                    <a:lnTo>
                      <a:pt x="1173" y="0"/>
                    </a:lnTo>
                  </a:path>
                </a:pathLst>
              </a:custGeom>
              <a:noFill/>
              <a:ln w="0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直接连接符 169">
                <a:extLst>
                  <a:ext uri="{FF2B5EF4-FFF2-40B4-BE49-F238E27FC236}">
                    <a16:creationId xmlns:a16="http://schemas.microsoft.com/office/drawing/2014/main" id="{098C4C6F-F6F5-E3F9-1ACB-E44BAFD94E4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844" y="3010"/>
                <a:ext cx="44" cy="76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直接连接符 170">
                <a:extLst>
                  <a:ext uri="{FF2B5EF4-FFF2-40B4-BE49-F238E27FC236}">
                    <a16:creationId xmlns:a16="http://schemas.microsoft.com/office/drawing/2014/main" id="{D5D3310F-2B59-BD75-996A-D5732976F6D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714" y="2975"/>
                <a:ext cx="43" cy="15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直接连接符 171">
                <a:extLst>
                  <a:ext uri="{FF2B5EF4-FFF2-40B4-BE49-F238E27FC236}">
                    <a16:creationId xmlns:a16="http://schemas.microsoft.com/office/drawing/2014/main" id="{7E48D430-F9EA-625B-5B51-4CB4553DE33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31" y="2888"/>
                <a:ext cx="86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任意多边形 307311">
                <a:extLst>
                  <a:ext uri="{FF2B5EF4-FFF2-40B4-BE49-F238E27FC236}">
                    <a16:creationId xmlns:a16="http://schemas.microsoft.com/office/drawing/2014/main" id="{4D0D874B-9029-E882-1BF4-E12DFD6B61B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28" y="2819"/>
                <a:ext cx="22" cy="23"/>
              </a:xfrm>
              <a:custGeom>
                <a:avLst/>
                <a:gdLst/>
                <a:ahLst/>
                <a:cxnLst/>
                <a:rect l="0" t="0" r="0" b="0"/>
                <a:pathLst>
                  <a:path w="137" h="148">
                    <a:moveTo>
                      <a:pt x="0" y="0"/>
                    </a:moveTo>
                    <a:lnTo>
                      <a:pt x="0" y="12"/>
                    </a:lnTo>
                    <a:lnTo>
                      <a:pt x="0" y="24"/>
                    </a:lnTo>
                    <a:lnTo>
                      <a:pt x="2" y="36"/>
                    </a:lnTo>
                    <a:lnTo>
                      <a:pt x="4" y="48"/>
                    </a:lnTo>
                    <a:lnTo>
                      <a:pt x="8" y="59"/>
                    </a:lnTo>
                    <a:lnTo>
                      <a:pt x="12" y="70"/>
                    </a:lnTo>
                    <a:lnTo>
                      <a:pt x="18" y="81"/>
                    </a:lnTo>
                    <a:lnTo>
                      <a:pt x="25" y="90"/>
                    </a:lnTo>
                    <a:lnTo>
                      <a:pt x="32" y="101"/>
                    </a:lnTo>
                    <a:lnTo>
                      <a:pt x="40" y="109"/>
                    </a:lnTo>
                    <a:lnTo>
                      <a:pt x="50" y="117"/>
                    </a:lnTo>
                    <a:lnTo>
                      <a:pt x="59" y="124"/>
                    </a:lnTo>
                    <a:lnTo>
                      <a:pt x="68" y="131"/>
                    </a:lnTo>
                    <a:lnTo>
                      <a:pt x="79" y="136"/>
                    </a:lnTo>
                    <a:lnTo>
                      <a:pt x="91" y="140"/>
                    </a:lnTo>
                    <a:lnTo>
                      <a:pt x="102" y="144"/>
                    </a:lnTo>
                    <a:lnTo>
                      <a:pt x="114" y="147"/>
                    </a:lnTo>
                    <a:lnTo>
                      <a:pt x="126" y="148"/>
                    </a:lnTo>
                    <a:lnTo>
                      <a:pt x="137" y="148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任意多边形 307312">
                <a:extLst>
                  <a:ext uri="{FF2B5EF4-FFF2-40B4-BE49-F238E27FC236}">
                    <a16:creationId xmlns:a16="http://schemas.microsoft.com/office/drawing/2014/main" id="{BD5A6EEB-0EA3-C9CD-6ABD-7470A221EE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28" y="2842"/>
                <a:ext cx="22" cy="25"/>
              </a:xfrm>
              <a:custGeom>
                <a:avLst/>
                <a:gdLst/>
                <a:ahLst/>
                <a:cxnLst/>
                <a:rect l="0" t="0" r="0" b="0"/>
                <a:pathLst>
                  <a:path w="137" h="150">
                    <a:moveTo>
                      <a:pt x="137" y="0"/>
                    </a:moveTo>
                    <a:lnTo>
                      <a:pt x="126" y="2"/>
                    </a:lnTo>
                    <a:lnTo>
                      <a:pt x="114" y="3"/>
                    </a:lnTo>
                    <a:lnTo>
                      <a:pt x="102" y="5"/>
                    </a:lnTo>
                    <a:lnTo>
                      <a:pt x="91" y="9"/>
                    </a:lnTo>
                    <a:lnTo>
                      <a:pt x="79" y="13"/>
                    </a:lnTo>
                    <a:lnTo>
                      <a:pt x="68" y="19"/>
                    </a:lnTo>
                    <a:lnTo>
                      <a:pt x="59" y="26"/>
                    </a:lnTo>
                    <a:lnTo>
                      <a:pt x="50" y="33"/>
                    </a:lnTo>
                    <a:lnTo>
                      <a:pt x="40" y="41"/>
                    </a:lnTo>
                    <a:lnTo>
                      <a:pt x="32" y="49"/>
                    </a:lnTo>
                    <a:lnTo>
                      <a:pt x="25" y="59"/>
                    </a:lnTo>
                    <a:lnTo>
                      <a:pt x="18" y="69"/>
                    </a:lnTo>
                    <a:lnTo>
                      <a:pt x="12" y="80"/>
                    </a:lnTo>
                    <a:lnTo>
                      <a:pt x="8" y="91"/>
                    </a:lnTo>
                    <a:lnTo>
                      <a:pt x="4" y="102"/>
                    </a:lnTo>
                    <a:lnTo>
                      <a:pt x="2" y="114"/>
                    </a:lnTo>
                    <a:lnTo>
                      <a:pt x="0" y="125"/>
                    </a:lnTo>
                    <a:lnTo>
                      <a:pt x="0" y="138"/>
                    </a:lnTo>
                    <a:lnTo>
                      <a:pt x="0" y="150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75" name="组合 174">
                <a:extLst>
                  <a:ext uri="{FF2B5EF4-FFF2-40B4-BE49-F238E27FC236}">
                    <a16:creationId xmlns:a16="http://schemas.microsoft.com/office/drawing/2014/main" id="{E0FCBD75-AE99-30DC-B394-5CB59AD629F0}"/>
                  </a:ext>
                </a:extLst>
              </p:cNvPr>
              <p:cNvGrpSpPr/>
              <p:nvPr/>
            </p:nvGrpSpPr>
            <p:grpSpPr>
              <a:xfrm>
                <a:off x="4358" y="2842"/>
                <a:ext cx="1357" cy="2"/>
                <a:chOff x="4358" y="2375"/>
                <a:chExt cx="1357" cy="2"/>
              </a:xfrm>
            </p:grpSpPr>
            <p:grpSp>
              <p:nvGrpSpPr>
                <p:cNvPr id="196" name="组合 195">
                  <a:extLst>
                    <a:ext uri="{FF2B5EF4-FFF2-40B4-BE49-F238E27FC236}">
                      <a16:creationId xmlns:a16="http://schemas.microsoft.com/office/drawing/2014/main" id="{E689CE65-3E4D-2264-04A0-4F0284926695}"/>
                    </a:ext>
                  </a:extLst>
                </p:cNvPr>
                <p:cNvGrpSpPr/>
                <p:nvPr/>
              </p:nvGrpSpPr>
              <p:grpSpPr>
                <a:xfrm>
                  <a:off x="4358" y="2375"/>
                  <a:ext cx="1357" cy="2"/>
                  <a:chOff x="4358" y="2375"/>
                  <a:chExt cx="1357" cy="2"/>
                </a:xfrm>
              </p:grpSpPr>
              <p:sp>
                <p:nvSpPr>
                  <p:cNvPr id="198" name="直接连接符 197">
                    <a:extLst>
                      <a:ext uri="{FF2B5EF4-FFF2-40B4-BE49-F238E27FC236}">
                        <a16:creationId xmlns:a16="http://schemas.microsoft.com/office/drawing/2014/main" id="{C9D94A6D-8239-0299-8BF3-762803A9955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358" y="2375"/>
                    <a:ext cx="252" cy="2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9" name="直接连接符 198">
                    <a:extLst>
                      <a:ext uri="{FF2B5EF4-FFF2-40B4-BE49-F238E27FC236}">
                        <a16:creationId xmlns:a16="http://schemas.microsoft.com/office/drawing/2014/main" id="{40559016-89A2-5EB5-2551-C6E2214B80D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4824" y="2375"/>
                    <a:ext cx="425" cy="2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0" name="直接连接符 199">
                    <a:extLst>
                      <a:ext uri="{FF2B5EF4-FFF2-40B4-BE49-F238E27FC236}">
                        <a16:creationId xmlns:a16="http://schemas.microsoft.com/office/drawing/2014/main" id="{C6919687-2EC2-E41C-AF6A-64C230C8F4E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462" y="2375"/>
                    <a:ext cx="253" cy="2"/>
                  </a:xfrm>
                  <a:prstGeom prst="line">
                    <a:avLst/>
                  </a:prstGeom>
                  <a:ln w="0" cap="flat" cmpd="sng">
                    <a:solidFill>
                      <a:srgbClr val="FF00FF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197" name="直接连接符 196">
                  <a:extLst>
                    <a:ext uri="{FF2B5EF4-FFF2-40B4-BE49-F238E27FC236}">
                      <a16:creationId xmlns:a16="http://schemas.microsoft.com/office/drawing/2014/main" id="{562D4F4B-85B7-E0F2-1661-BE626DC3A01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700" y="2375"/>
                  <a:ext cx="112" cy="2"/>
                </a:xfrm>
                <a:prstGeom prst="line">
                  <a:avLst/>
                </a:prstGeom>
                <a:ln w="0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76" name="任意多边形 307319">
                <a:extLst>
                  <a:ext uri="{FF2B5EF4-FFF2-40B4-BE49-F238E27FC236}">
                    <a16:creationId xmlns:a16="http://schemas.microsoft.com/office/drawing/2014/main" id="{971D0B45-A1A0-6F92-5128-53D624A518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3" y="2867"/>
                <a:ext cx="31" cy="123"/>
              </a:xfrm>
              <a:custGeom>
                <a:avLst/>
                <a:gdLst/>
                <a:ahLst/>
                <a:cxnLst/>
                <a:rect l="0" t="0" r="0" b="0"/>
                <a:pathLst>
                  <a:path w="191" h="757">
                    <a:moveTo>
                      <a:pt x="0" y="0"/>
                    </a:moveTo>
                    <a:lnTo>
                      <a:pt x="4" y="49"/>
                    </a:lnTo>
                    <a:lnTo>
                      <a:pt x="9" y="96"/>
                    </a:lnTo>
                    <a:lnTo>
                      <a:pt x="15" y="145"/>
                    </a:lnTo>
                    <a:lnTo>
                      <a:pt x="22" y="194"/>
                    </a:lnTo>
                    <a:lnTo>
                      <a:pt x="30" y="242"/>
                    </a:lnTo>
                    <a:lnTo>
                      <a:pt x="40" y="291"/>
                    </a:lnTo>
                    <a:lnTo>
                      <a:pt x="50" y="339"/>
                    </a:lnTo>
                    <a:lnTo>
                      <a:pt x="62" y="387"/>
                    </a:lnTo>
                    <a:lnTo>
                      <a:pt x="74" y="434"/>
                    </a:lnTo>
                    <a:lnTo>
                      <a:pt x="88" y="481"/>
                    </a:lnTo>
                    <a:lnTo>
                      <a:pt x="103" y="528"/>
                    </a:lnTo>
                    <a:lnTo>
                      <a:pt x="118" y="575"/>
                    </a:lnTo>
                    <a:lnTo>
                      <a:pt x="134" y="620"/>
                    </a:lnTo>
                    <a:lnTo>
                      <a:pt x="152" y="666"/>
                    </a:lnTo>
                    <a:lnTo>
                      <a:pt x="172" y="711"/>
                    </a:lnTo>
                    <a:lnTo>
                      <a:pt x="191" y="757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任意多边形 307320">
                <a:extLst>
                  <a:ext uri="{FF2B5EF4-FFF2-40B4-BE49-F238E27FC236}">
                    <a16:creationId xmlns:a16="http://schemas.microsoft.com/office/drawing/2014/main" id="{1972B1CB-EF12-E5D2-9023-E1C45EDB7A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3" y="2819"/>
                <a:ext cx="23" cy="23"/>
              </a:xfrm>
              <a:custGeom>
                <a:avLst/>
                <a:gdLst/>
                <a:ahLst/>
                <a:cxnLst/>
                <a:rect l="0" t="0" r="0" b="0"/>
                <a:pathLst>
                  <a:path w="138" h="147">
                    <a:moveTo>
                      <a:pt x="0" y="0"/>
                    </a:moveTo>
                    <a:lnTo>
                      <a:pt x="0" y="12"/>
                    </a:lnTo>
                    <a:lnTo>
                      <a:pt x="0" y="24"/>
                    </a:lnTo>
                    <a:lnTo>
                      <a:pt x="2" y="37"/>
                    </a:lnTo>
                    <a:lnTo>
                      <a:pt x="5" y="47"/>
                    </a:lnTo>
                    <a:lnTo>
                      <a:pt x="9" y="59"/>
                    </a:lnTo>
                    <a:lnTo>
                      <a:pt x="14" y="70"/>
                    </a:lnTo>
                    <a:lnTo>
                      <a:pt x="19" y="81"/>
                    </a:lnTo>
                    <a:lnTo>
                      <a:pt x="26" y="90"/>
                    </a:lnTo>
                    <a:lnTo>
                      <a:pt x="33" y="100"/>
                    </a:lnTo>
                    <a:lnTo>
                      <a:pt x="41" y="109"/>
                    </a:lnTo>
                    <a:lnTo>
                      <a:pt x="50" y="116"/>
                    </a:lnTo>
                    <a:lnTo>
                      <a:pt x="60" y="123"/>
                    </a:lnTo>
                    <a:lnTo>
                      <a:pt x="70" y="130"/>
                    </a:lnTo>
                    <a:lnTo>
                      <a:pt x="81" y="136"/>
                    </a:lnTo>
                    <a:lnTo>
                      <a:pt x="91" y="139"/>
                    </a:lnTo>
                    <a:lnTo>
                      <a:pt x="103" y="143"/>
                    </a:lnTo>
                    <a:lnTo>
                      <a:pt x="114" y="146"/>
                    </a:lnTo>
                    <a:lnTo>
                      <a:pt x="126" y="147"/>
                    </a:lnTo>
                    <a:lnTo>
                      <a:pt x="138" y="147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任意多边形 307321">
                <a:extLst>
                  <a:ext uri="{FF2B5EF4-FFF2-40B4-BE49-F238E27FC236}">
                    <a16:creationId xmlns:a16="http://schemas.microsoft.com/office/drawing/2014/main" id="{EFFBD7F1-43B2-3979-188E-3426E8E3830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83" y="2842"/>
                <a:ext cx="23" cy="25"/>
              </a:xfrm>
              <a:custGeom>
                <a:avLst/>
                <a:gdLst/>
                <a:ahLst/>
                <a:cxnLst/>
                <a:rect l="0" t="0" r="0" b="0"/>
                <a:pathLst>
                  <a:path w="138" h="149">
                    <a:moveTo>
                      <a:pt x="138" y="0"/>
                    </a:moveTo>
                    <a:lnTo>
                      <a:pt x="126" y="2"/>
                    </a:lnTo>
                    <a:lnTo>
                      <a:pt x="114" y="3"/>
                    </a:lnTo>
                    <a:lnTo>
                      <a:pt x="103" y="5"/>
                    </a:lnTo>
                    <a:lnTo>
                      <a:pt x="91" y="9"/>
                    </a:lnTo>
                    <a:lnTo>
                      <a:pt x="81" y="13"/>
                    </a:lnTo>
                    <a:lnTo>
                      <a:pt x="70" y="19"/>
                    </a:lnTo>
                    <a:lnTo>
                      <a:pt x="60" y="25"/>
                    </a:lnTo>
                    <a:lnTo>
                      <a:pt x="50" y="32"/>
                    </a:lnTo>
                    <a:lnTo>
                      <a:pt x="41" y="40"/>
                    </a:lnTo>
                    <a:lnTo>
                      <a:pt x="33" y="49"/>
                    </a:lnTo>
                    <a:lnTo>
                      <a:pt x="26" y="59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0"/>
                    </a:lnTo>
                    <a:lnTo>
                      <a:pt x="5" y="101"/>
                    </a:lnTo>
                    <a:lnTo>
                      <a:pt x="2" y="112"/>
                    </a:lnTo>
                    <a:lnTo>
                      <a:pt x="0" y="124"/>
                    </a:lnTo>
                    <a:lnTo>
                      <a:pt x="0" y="137"/>
                    </a:lnTo>
                    <a:lnTo>
                      <a:pt x="0" y="149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直接连接符 178">
                <a:extLst>
                  <a:ext uri="{FF2B5EF4-FFF2-40B4-BE49-F238E27FC236}">
                    <a16:creationId xmlns:a16="http://schemas.microsoft.com/office/drawing/2014/main" id="{EFC1BF9B-8C13-1D86-7ACA-44701FA6600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07" y="3056"/>
                <a:ext cx="43" cy="75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直接连接符 179">
                <a:extLst>
                  <a:ext uri="{FF2B5EF4-FFF2-40B4-BE49-F238E27FC236}">
                    <a16:creationId xmlns:a16="http://schemas.microsoft.com/office/drawing/2014/main" id="{34FC8636-912A-5F70-5BF6-1FED10C4CB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84" y="3010"/>
                <a:ext cx="44" cy="76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直接连接符 180">
                <a:extLst>
                  <a:ext uri="{FF2B5EF4-FFF2-40B4-BE49-F238E27FC236}">
                    <a16:creationId xmlns:a16="http://schemas.microsoft.com/office/drawing/2014/main" id="{553C2825-1F68-4017-C6BF-B59C16B65A5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922" y="3056"/>
                <a:ext cx="43" cy="75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直接连接符 181">
                <a:extLst>
                  <a:ext uri="{FF2B5EF4-FFF2-40B4-BE49-F238E27FC236}">
                    <a16:creationId xmlns:a16="http://schemas.microsoft.com/office/drawing/2014/main" id="{3666ED64-A802-E601-AC2F-346684720E5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14" y="2696"/>
                <a:ext cx="43" cy="15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直接连接符 182">
                <a:extLst>
                  <a:ext uri="{FF2B5EF4-FFF2-40B4-BE49-F238E27FC236}">
                    <a16:creationId xmlns:a16="http://schemas.microsoft.com/office/drawing/2014/main" id="{4AB886CA-4BD7-9D43-4402-B6C4FE64DE3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731" y="2798"/>
                <a:ext cx="86" cy="1"/>
              </a:xfrm>
              <a:prstGeom prst="line">
                <a:avLst/>
              </a:prstGeom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直接连接符 183">
                <a:extLst>
                  <a:ext uri="{FF2B5EF4-FFF2-40B4-BE49-F238E27FC236}">
                    <a16:creationId xmlns:a16="http://schemas.microsoft.com/office/drawing/2014/main" id="{ABA3363C-4B86-AC06-1B76-1CDB3C1F6AD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844" y="2600"/>
                <a:ext cx="44" cy="76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直接连接符 184">
                <a:extLst>
                  <a:ext uri="{FF2B5EF4-FFF2-40B4-BE49-F238E27FC236}">
                    <a16:creationId xmlns:a16="http://schemas.microsoft.com/office/drawing/2014/main" id="{DE6CC8D2-050E-EE25-7C3E-C92759CD37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35" y="2798"/>
                <a:ext cx="82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直接连接符 185">
                <a:extLst>
                  <a:ext uri="{FF2B5EF4-FFF2-40B4-BE49-F238E27FC236}">
                    <a16:creationId xmlns:a16="http://schemas.microsoft.com/office/drawing/2014/main" id="{61456930-6A69-75B8-6311-61F6CD71F06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4922" y="2555"/>
                <a:ext cx="43" cy="75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直接连接符 186">
                <a:extLst>
                  <a:ext uri="{FF2B5EF4-FFF2-40B4-BE49-F238E27FC236}">
                    <a16:creationId xmlns:a16="http://schemas.microsoft.com/office/drawing/2014/main" id="{6CBA3DA4-BF0B-034B-2CA1-4AC30BE3B23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184" y="2600"/>
                <a:ext cx="44" cy="76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直接连接符 187">
                <a:extLst>
                  <a:ext uri="{FF2B5EF4-FFF2-40B4-BE49-F238E27FC236}">
                    <a16:creationId xmlns:a16="http://schemas.microsoft.com/office/drawing/2014/main" id="{C70324ED-8777-772F-FC38-23CE5671D3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107" y="2555"/>
                <a:ext cx="43" cy="75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任意多边形 307332">
                <a:extLst>
                  <a:ext uri="{FF2B5EF4-FFF2-40B4-BE49-F238E27FC236}">
                    <a16:creationId xmlns:a16="http://schemas.microsoft.com/office/drawing/2014/main" id="{54617833-633F-FB36-20D7-40BAA9A1907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86" y="2781"/>
                <a:ext cx="55" cy="17"/>
              </a:xfrm>
              <a:custGeom>
                <a:avLst/>
                <a:gdLst/>
                <a:ahLst/>
                <a:cxnLst/>
                <a:rect l="0" t="0" r="0" b="0"/>
                <a:pathLst>
                  <a:path w="335" h="108">
                    <a:moveTo>
                      <a:pt x="0" y="108"/>
                    </a:moveTo>
                    <a:lnTo>
                      <a:pt x="26" y="107"/>
                    </a:lnTo>
                    <a:lnTo>
                      <a:pt x="51" y="106"/>
                    </a:lnTo>
                    <a:lnTo>
                      <a:pt x="76" y="102"/>
                    </a:lnTo>
                    <a:lnTo>
                      <a:pt x="102" y="99"/>
                    </a:lnTo>
                    <a:lnTo>
                      <a:pt x="126" y="93"/>
                    </a:lnTo>
                    <a:lnTo>
                      <a:pt x="152" y="87"/>
                    </a:lnTo>
                    <a:lnTo>
                      <a:pt x="177" y="80"/>
                    </a:lnTo>
                    <a:lnTo>
                      <a:pt x="200" y="72"/>
                    </a:lnTo>
                    <a:lnTo>
                      <a:pt x="224" y="61"/>
                    </a:lnTo>
                    <a:lnTo>
                      <a:pt x="248" y="51"/>
                    </a:lnTo>
                    <a:lnTo>
                      <a:pt x="270" y="39"/>
                    </a:lnTo>
                    <a:lnTo>
                      <a:pt x="292" y="28"/>
                    </a:lnTo>
                    <a:lnTo>
                      <a:pt x="314" y="14"/>
                    </a:lnTo>
                    <a:lnTo>
                      <a:pt x="335" y="0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任意多边形 307333">
                <a:extLst>
                  <a:ext uri="{FF2B5EF4-FFF2-40B4-BE49-F238E27FC236}">
                    <a16:creationId xmlns:a16="http://schemas.microsoft.com/office/drawing/2014/main" id="{1D88EE31-FD3A-A898-A78D-D77FCD366D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41" y="2762"/>
                <a:ext cx="131" cy="161"/>
              </a:xfrm>
              <a:custGeom>
                <a:avLst/>
                <a:gdLst/>
                <a:ahLst/>
                <a:cxnLst/>
                <a:rect l="0" t="0" r="0" b="0"/>
                <a:pathLst>
                  <a:path w="811" h="994">
                    <a:moveTo>
                      <a:pt x="0" y="882"/>
                    </a:moveTo>
                    <a:lnTo>
                      <a:pt x="19" y="898"/>
                    </a:lnTo>
                    <a:lnTo>
                      <a:pt x="39" y="910"/>
                    </a:lnTo>
                    <a:lnTo>
                      <a:pt x="59" y="923"/>
                    </a:lnTo>
                    <a:lnTo>
                      <a:pt x="78" y="935"/>
                    </a:lnTo>
                    <a:lnTo>
                      <a:pt x="99" y="945"/>
                    </a:lnTo>
                    <a:lnTo>
                      <a:pt x="122" y="956"/>
                    </a:lnTo>
                    <a:lnTo>
                      <a:pt x="143" y="964"/>
                    </a:lnTo>
                    <a:lnTo>
                      <a:pt x="166" y="972"/>
                    </a:lnTo>
                    <a:lnTo>
                      <a:pt x="188" y="978"/>
                    </a:lnTo>
                    <a:lnTo>
                      <a:pt x="211" y="984"/>
                    </a:lnTo>
                    <a:lnTo>
                      <a:pt x="234" y="989"/>
                    </a:lnTo>
                    <a:lnTo>
                      <a:pt x="258" y="992"/>
                    </a:lnTo>
                    <a:lnTo>
                      <a:pt x="281" y="993"/>
                    </a:lnTo>
                    <a:lnTo>
                      <a:pt x="305" y="994"/>
                    </a:lnTo>
                    <a:lnTo>
                      <a:pt x="328" y="994"/>
                    </a:lnTo>
                    <a:lnTo>
                      <a:pt x="351" y="993"/>
                    </a:lnTo>
                    <a:lnTo>
                      <a:pt x="375" y="991"/>
                    </a:lnTo>
                    <a:lnTo>
                      <a:pt x="398" y="987"/>
                    </a:lnTo>
                    <a:lnTo>
                      <a:pt x="421" y="983"/>
                    </a:lnTo>
                    <a:lnTo>
                      <a:pt x="445" y="978"/>
                    </a:lnTo>
                    <a:lnTo>
                      <a:pt x="467" y="971"/>
                    </a:lnTo>
                    <a:lnTo>
                      <a:pt x="489" y="963"/>
                    </a:lnTo>
                    <a:lnTo>
                      <a:pt x="511" y="955"/>
                    </a:lnTo>
                    <a:lnTo>
                      <a:pt x="532" y="944"/>
                    </a:lnTo>
                    <a:lnTo>
                      <a:pt x="553" y="934"/>
                    </a:lnTo>
                    <a:lnTo>
                      <a:pt x="574" y="922"/>
                    </a:lnTo>
                    <a:lnTo>
                      <a:pt x="594" y="909"/>
                    </a:lnTo>
                    <a:lnTo>
                      <a:pt x="613" y="895"/>
                    </a:lnTo>
                    <a:lnTo>
                      <a:pt x="631" y="880"/>
                    </a:lnTo>
                    <a:lnTo>
                      <a:pt x="649" y="865"/>
                    </a:lnTo>
                    <a:lnTo>
                      <a:pt x="666" y="849"/>
                    </a:lnTo>
                    <a:lnTo>
                      <a:pt x="683" y="832"/>
                    </a:lnTo>
                    <a:lnTo>
                      <a:pt x="698" y="814"/>
                    </a:lnTo>
                    <a:lnTo>
                      <a:pt x="713" y="795"/>
                    </a:lnTo>
                    <a:lnTo>
                      <a:pt x="726" y="776"/>
                    </a:lnTo>
                    <a:lnTo>
                      <a:pt x="739" y="756"/>
                    </a:lnTo>
                    <a:lnTo>
                      <a:pt x="750" y="735"/>
                    </a:lnTo>
                    <a:lnTo>
                      <a:pt x="762" y="714"/>
                    </a:lnTo>
                    <a:lnTo>
                      <a:pt x="771" y="693"/>
                    </a:lnTo>
                    <a:lnTo>
                      <a:pt x="780" y="671"/>
                    </a:lnTo>
                    <a:lnTo>
                      <a:pt x="788" y="649"/>
                    </a:lnTo>
                    <a:lnTo>
                      <a:pt x="795" y="626"/>
                    </a:lnTo>
                    <a:lnTo>
                      <a:pt x="801" y="604"/>
                    </a:lnTo>
                    <a:lnTo>
                      <a:pt x="804" y="580"/>
                    </a:lnTo>
                    <a:lnTo>
                      <a:pt x="808" y="557"/>
                    </a:lnTo>
                    <a:lnTo>
                      <a:pt x="810" y="534"/>
                    </a:lnTo>
                    <a:lnTo>
                      <a:pt x="811" y="510"/>
                    </a:lnTo>
                    <a:lnTo>
                      <a:pt x="811" y="486"/>
                    </a:lnTo>
                    <a:lnTo>
                      <a:pt x="810" y="462"/>
                    </a:lnTo>
                    <a:lnTo>
                      <a:pt x="808" y="439"/>
                    </a:lnTo>
                    <a:lnTo>
                      <a:pt x="804" y="416"/>
                    </a:lnTo>
                    <a:lnTo>
                      <a:pt x="801" y="392"/>
                    </a:lnTo>
                    <a:lnTo>
                      <a:pt x="795" y="369"/>
                    </a:lnTo>
                    <a:lnTo>
                      <a:pt x="788" y="347"/>
                    </a:lnTo>
                    <a:lnTo>
                      <a:pt x="780" y="325"/>
                    </a:lnTo>
                    <a:lnTo>
                      <a:pt x="771" y="303"/>
                    </a:lnTo>
                    <a:lnTo>
                      <a:pt x="762" y="282"/>
                    </a:lnTo>
                    <a:lnTo>
                      <a:pt x="750" y="261"/>
                    </a:lnTo>
                    <a:lnTo>
                      <a:pt x="739" y="240"/>
                    </a:lnTo>
                    <a:lnTo>
                      <a:pt x="726" y="220"/>
                    </a:lnTo>
                    <a:lnTo>
                      <a:pt x="713" y="201"/>
                    </a:lnTo>
                    <a:lnTo>
                      <a:pt x="698" y="182"/>
                    </a:lnTo>
                    <a:lnTo>
                      <a:pt x="683" y="164"/>
                    </a:lnTo>
                    <a:lnTo>
                      <a:pt x="666" y="147"/>
                    </a:lnTo>
                    <a:lnTo>
                      <a:pt x="649" y="131"/>
                    </a:lnTo>
                    <a:lnTo>
                      <a:pt x="631" y="115"/>
                    </a:lnTo>
                    <a:lnTo>
                      <a:pt x="613" y="101"/>
                    </a:lnTo>
                    <a:lnTo>
                      <a:pt x="594" y="87"/>
                    </a:lnTo>
                    <a:lnTo>
                      <a:pt x="574" y="74"/>
                    </a:lnTo>
                    <a:lnTo>
                      <a:pt x="553" y="62"/>
                    </a:lnTo>
                    <a:lnTo>
                      <a:pt x="532" y="52"/>
                    </a:lnTo>
                    <a:lnTo>
                      <a:pt x="511" y="41"/>
                    </a:lnTo>
                    <a:lnTo>
                      <a:pt x="489" y="33"/>
                    </a:lnTo>
                    <a:lnTo>
                      <a:pt x="467" y="25"/>
                    </a:lnTo>
                    <a:lnTo>
                      <a:pt x="445" y="18"/>
                    </a:lnTo>
                    <a:lnTo>
                      <a:pt x="421" y="12"/>
                    </a:lnTo>
                    <a:lnTo>
                      <a:pt x="398" y="7"/>
                    </a:lnTo>
                    <a:lnTo>
                      <a:pt x="375" y="5"/>
                    </a:lnTo>
                    <a:lnTo>
                      <a:pt x="351" y="3"/>
                    </a:lnTo>
                    <a:lnTo>
                      <a:pt x="328" y="0"/>
                    </a:lnTo>
                    <a:lnTo>
                      <a:pt x="305" y="0"/>
                    </a:lnTo>
                    <a:lnTo>
                      <a:pt x="281" y="2"/>
                    </a:lnTo>
                    <a:lnTo>
                      <a:pt x="258" y="4"/>
                    </a:lnTo>
                    <a:lnTo>
                      <a:pt x="234" y="7"/>
                    </a:lnTo>
                    <a:lnTo>
                      <a:pt x="211" y="12"/>
                    </a:lnTo>
                    <a:lnTo>
                      <a:pt x="188" y="17"/>
                    </a:lnTo>
                    <a:lnTo>
                      <a:pt x="166" y="24"/>
                    </a:lnTo>
                    <a:lnTo>
                      <a:pt x="143" y="32"/>
                    </a:lnTo>
                    <a:lnTo>
                      <a:pt x="122" y="40"/>
                    </a:lnTo>
                    <a:lnTo>
                      <a:pt x="99" y="49"/>
                    </a:lnTo>
                    <a:lnTo>
                      <a:pt x="78" y="61"/>
                    </a:lnTo>
                    <a:lnTo>
                      <a:pt x="59" y="73"/>
                    </a:lnTo>
                    <a:lnTo>
                      <a:pt x="39" y="84"/>
                    </a:lnTo>
                    <a:lnTo>
                      <a:pt x="19" y="98"/>
                    </a:lnTo>
                    <a:lnTo>
                      <a:pt x="0" y="114"/>
                    </a:lnTo>
                  </a:path>
                </a:pathLst>
              </a:custGeom>
              <a:noFill/>
              <a:ln w="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任意多边形 307334">
                <a:extLst>
                  <a:ext uri="{FF2B5EF4-FFF2-40B4-BE49-F238E27FC236}">
                    <a16:creationId xmlns:a16="http://schemas.microsoft.com/office/drawing/2014/main" id="{F3125F83-1433-F471-3981-E797EC17B55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41" y="2762"/>
                <a:ext cx="131" cy="161"/>
              </a:xfrm>
              <a:custGeom>
                <a:avLst/>
                <a:gdLst/>
                <a:ahLst/>
                <a:cxnLst/>
                <a:rect l="0" t="0" r="0" b="0"/>
                <a:pathLst>
                  <a:path w="811" h="994">
                    <a:moveTo>
                      <a:pt x="0" y="882"/>
                    </a:moveTo>
                    <a:lnTo>
                      <a:pt x="19" y="898"/>
                    </a:lnTo>
                    <a:lnTo>
                      <a:pt x="39" y="910"/>
                    </a:lnTo>
                    <a:lnTo>
                      <a:pt x="59" y="923"/>
                    </a:lnTo>
                    <a:lnTo>
                      <a:pt x="78" y="935"/>
                    </a:lnTo>
                    <a:lnTo>
                      <a:pt x="99" y="945"/>
                    </a:lnTo>
                    <a:lnTo>
                      <a:pt x="122" y="956"/>
                    </a:lnTo>
                    <a:lnTo>
                      <a:pt x="143" y="964"/>
                    </a:lnTo>
                    <a:lnTo>
                      <a:pt x="166" y="972"/>
                    </a:lnTo>
                    <a:lnTo>
                      <a:pt x="188" y="978"/>
                    </a:lnTo>
                    <a:lnTo>
                      <a:pt x="211" y="984"/>
                    </a:lnTo>
                    <a:lnTo>
                      <a:pt x="234" y="989"/>
                    </a:lnTo>
                    <a:lnTo>
                      <a:pt x="258" y="992"/>
                    </a:lnTo>
                    <a:lnTo>
                      <a:pt x="281" y="993"/>
                    </a:lnTo>
                    <a:lnTo>
                      <a:pt x="305" y="994"/>
                    </a:lnTo>
                    <a:lnTo>
                      <a:pt x="328" y="994"/>
                    </a:lnTo>
                    <a:lnTo>
                      <a:pt x="351" y="993"/>
                    </a:lnTo>
                    <a:lnTo>
                      <a:pt x="375" y="991"/>
                    </a:lnTo>
                    <a:lnTo>
                      <a:pt x="398" y="987"/>
                    </a:lnTo>
                    <a:lnTo>
                      <a:pt x="421" y="983"/>
                    </a:lnTo>
                    <a:lnTo>
                      <a:pt x="445" y="978"/>
                    </a:lnTo>
                    <a:lnTo>
                      <a:pt x="467" y="971"/>
                    </a:lnTo>
                    <a:lnTo>
                      <a:pt x="489" y="963"/>
                    </a:lnTo>
                    <a:lnTo>
                      <a:pt x="511" y="955"/>
                    </a:lnTo>
                    <a:lnTo>
                      <a:pt x="532" y="944"/>
                    </a:lnTo>
                    <a:lnTo>
                      <a:pt x="553" y="934"/>
                    </a:lnTo>
                    <a:lnTo>
                      <a:pt x="574" y="922"/>
                    </a:lnTo>
                    <a:lnTo>
                      <a:pt x="594" y="909"/>
                    </a:lnTo>
                    <a:lnTo>
                      <a:pt x="613" y="895"/>
                    </a:lnTo>
                    <a:lnTo>
                      <a:pt x="631" y="880"/>
                    </a:lnTo>
                    <a:lnTo>
                      <a:pt x="649" y="865"/>
                    </a:lnTo>
                    <a:lnTo>
                      <a:pt x="666" y="849"/>
                    </a:lnTo>
                    <a:lnTo>
                      <a:pt x="683" y="832"/>
                    </a:lnTo>
                    <a:lnTo>
                      <a:pt x="698" y="814"/>
                    </a:lnTo>
                    <a:lnTo>
                      <a:pt x="713" y="795"/>
                    </a:lnTo>
                    <a:lnTo>
                      <a:pt x="726" y="776"/>
                    </a:lnTo>
                    <a:lnTo>
                      <a:pt x="739" y="756"/>
                    </a:lnTo>
                    <a:lnTo>
                      <a:pt x="750" y="735"/>
                    </a:lnTo>
                    <a:lnTo>
                      <a:pt x="762" y="714"/>
                    </a:lnTo>
                    <a:lnTo>
                      <a:pt x="771" y="693"/>
                    </a:lnTo>
                    <a:lnTo>
                      <a:pt x="780" y="671"/>
                    </a:lnTo>
                    <a:lnTo>
                      <a:pt x="788" y="649"/>
                    </a:lnTo>
                    <a:lnTo>
                      <a:pt x="795" y="626"/>
                    </a:lnTo>
                    <a:lnTo>
                      <a:pt x="801" y="604"/>
                    </a:lnTo>
                    <a:lnTo>
                      <a:pt x="804" y="580"/>
                    </a:lnTo>
                    <a:lnTo>
                      <a:pt x="808" y="557"/>
                    </a:lnTo>
                    <a:lnTo>
                      <a:pt x="810" y="534"/>
                    </a:lnTo>
                    <a:lnTo>
                      <a:pt x="811" y="510"/>
                    </a:lnTo>
                    <a:lnTo>
                      <a:pt x="811" y="486"/>
                    </a:lnTo>
                    <a:lnTo>
                      <a:pt x="810" y="462"/>
                    </a:lnTo>
                    <a:lnTo>
                      <a:pt x="808" y="439"/>
                    </a:lnTo>
                    <a:lnTo>
                      <a:pt x="804" y="416"/>
                    </a:lnTo>
                    <a:lnTo>
                      <a:pt x="801" y="392"/>
                    </a:lnTo>
                    <a:lnTo>
                      <a:pt x="795" y="369"/>
                    </a:lnTo>
                    <a:lnTo>
                      <a:pt x="788" y="347"/>
                    </a:lnTo>
                    <a:lnTo>
                      <a:pt x="780" y="325"/>
                    </a:lnTo>
                    <a:lnTo>
                      <a:pt x="771" y="303"/>
                    </a:lnTo>
                    <a:lnTo>
                      <a:pt x="762" y="282"/>
                    </a:lnTo>
                    <a:lnTo>
                      <a:pt x="750" y="261"/>
                    </a:lnTo>
                    <a:lnTo>
                      <a:pt x="739" y="240"/>
                    </a:lnTo>
                    <a:lnTo>
                      <a:pt x="726" y="220"/>
                    </a:lnTo>
                    <a:lnTo>
                      <a:pt x="713" y="201"/>
                    </a:lnTo>
                    <a:lnTo>
                      <a:pt x="698" y="182"/>
                    </a:lnTo>
                    <a:lnTo>
                      <a:pt x="683" y="164"/>
                    </a:lnTo>
                    <a:lnTo>
                      <a:pt x="666" y="147"/>
                    </a:lnTo>
                    <a:lnTo>
                      <a:pt x="649" y="131"/>
                    </a:lnTo>
                    <a:lnTo>
                      <a:pt x="631" y="115"/>
                    </a:lnTo>
                    <a:lnTo>
                      <a:pt x="613" y="101"/>
                    </a:lnTo>
                    <a:lnTo>
                      <a:pt x="594" y="87"/>
                    </a:lnTo>
                    <a:lnTo>
                      <a:pt x="574" y="74"/>
                    </a:lnTo>
                    <a:lnTo>
                      <a:pt x="553" y="62"/>
                    </a:lnTo>
                    <a:lnTo>
                      <a:pt x="532" y="52"/>
                    </a:lnTo>
                    <a:lnTo>
                      <a:pt x="511" y="41"/>
                    </a:lnTo>
                    <a:lnTo>
                      <a:pt x="489" y="33"/>
                    </a:lnTo>
                    <a:lnTo>
                      <a:pt x="467" y="25"/>
                    </a:lnTo>
                    <a:lnTo>
                      <a:pt x="445" y="18"/>
                    </a:lnTo>
                    <a:lnTo>
                      <a:pt x="421" y="12"/>
                    </a:lnTo>
                    <a:lnTo>
                      <a:pt x="398" y="7"/>
                    </a:lnTo>
                    <a:lnTo>
                      <a:pt x="375" y="5"/>
                    </a:lnTo>
                    <a:lnTo>
                      <a:pt x="351" y="3"/>
                    </a:lnTo>
                    <a:lnTo>
                      <a:pt x="328" y="0"/>
                    </a:lnTo>
                    <a:lnTo>
                      <a:pt x="305" y="0"/>
                    </a:lnTo>
                    <a:lnTo>
                      <a:pt x="281" y="2"/>
                    </a:lnTo>
                    <a:lnTo>
                      <a:pt x="258" y="4"/>
                    </a:lnTo>
                    <a:lnTo>
                      <a:pt x="234" y="7"/>
                    </a:lnTo>
                    <a:lnTo>
                      <a:pt x="211" y="12"/>
                    </a:lnTo>
                    <a:lnTo>
                      <a:pt x="188" y="17"/>
                    </a:lnTo>
                    <a:lnTo>
                      <a:pt x="166" y="24"/>
                    </a:lnTo>
                    <a:lnTo>
                      <a:pt x="143" y="32"/>
                    </a:lnTo>
                    <a:lnTo>
                      <a:pt x="122" y="40"/>
                    </a:lnTo>
                    <a:lnTo>
                      <a:pt x="99" y="49"/>
                    </a:lnTo>
                    <a:lnTo>
                      <a:pt x="78" y="61"/>
                    </a:lnTo>
                    <a:lnTo>
                      <a:pt x="59" y="73"/>
                    </a:lnTo>
                    <a:lnTo>
                      <a:pt x="39" y="84"/>
                    </a:lnTo>
                    <a:lnTo>
                      <a:pt x="19" y="98"/>
                    </a:lnTo>
                    <a:lnTo>
                      <a:pt x="0" y="114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任意多边形 307335">
                <a:extLst>
                  <a:ext uri="{FF2B5EF4-FFF2-40B4-BE49-F238E27FC236}">
                    <a16:creationId xmlns:a16="http://schemas.microsoft.com/office/drawing/2014/main" id="{B26295EE-5C0F-8C6B-841A-90875BBACBD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77" y="2822"/>
                <a:ext cx="36" cy="42"/>
              </a:xfrm>
              <a:custGeom>
                <a:avLst/>
                <a:gdLst/>
                <a:ahLst/>
                <a:cxnLst/>
                <a:rect l="0" t="0" r="0" b="0"/>
                <a:pathLst>
                  <a:path w="226" h="264">
                    <a:moveTo>
                      <a:pt x="0" y="226"/>
                    </a:moveTo>
                    <a:lnTo>
                      <a:pt x="9" y="234"/>
                    </a:lnTo>
                    <a:lnTo>
                      <a:pt x="18" y="241"/>
                    </a:lnTo>
                    <a:lnTo>
                      <a:pt x="29" y="248"/>
                    </a:lnTo>
                    <a:lnTo>
                      <a:pt x="41" y="253"/>
                    </a:lnTo>
                    <a:lnTo>
                      <a:pt x="51" y="257"/>
                    </a:lnTo>
                    <a:lnTo>
                      <a:pt x="64" y="261"/>
                    </a:lnTo>
                    <a:lnTo>
                      <a:pt x="76" y="263"/>
                    </a:lnTo>
                    <a:lnTo>
                      <a:pt x="87" y="264"/>
                    </a:lnTo>
                    <a:lnTo>
                      <a:pt x="100" y="264"/>
                    </a:lnTo>
                    <a:lnTo>
                      <a:pt x="112" y="263"/>
                    </a:lnTo>
                    <a:lnTo>
                      <a:pt x="125" y="261"/>
                    </a:lnTo>
                    <a:lnTo>
                      <a:pt x="136" y="257"/>
                    </a:lnTo>
                    <a:lnTo>
                      <a:pt x="147" y="253"/>
                    </a:lnTo>
                    <a:lnTo>
                      <a:pt x="158" y="248"/>
                    </a:lnTo>
                    <a:lnTo>
                      <a:pt x="169" y="241"/>
                    </a:lnTo>
                    <a:lnTo>
                      <a:pt x="178" y="234"/>
                    </a:lnTo>
                    <a:lnTo>
                      <a:pt x="188" y="226"/>
                    </a:lnTo>
                    <a:lnTo>
                      <a:pt x="196" y="217"/>
                    </a:lnTo>
                    <a:lnTo>
                      <a:pt x="203" y="207"/>
                    </a:lnTo>
                    <a:lnTo>
                      <a:pt x="210" y="197"/>
                    </a:lnTo>
                    <a:lnTo>
                      <a:pt x="214" y="185"/>
                    </a:lnTo>
                    <a:lnTo>
                      <a:pt x="219" y="175"/>
                    </a:lnTo>
                    <a:lnTo>
                      <a:pt x="223" y="162"/>
                    </a:lnTo>
                    <a:lnTo>
                      <a:pt x="225" y="150"/>
                    </a:lnTo>
                    <a:lnTo>
                      <a:pt x="226" y="138"/>
                    </a:lnTo>
                    <a:lnTo>
                      <a:pt x="226" y="126"/>
                    </a:lnTo>
                    <a:lnTo>
                      <a:pt x="225" y="114"/>
                    </a:lnTo>
                    <a:lnTo>
                      <a:pt x="223" y="101"/>
                    </a:lnTo>
                    <a:lnTo>
                      <a:pt x="219" y="89"/>
                    </a:lnTo>
                    <a:lnTo>
                      <a:pt x="214" y="79"/>
                    </a:lnTo>
                    <a:lnTo>
                      <a:pt x="210" y="67"/>
                    </a:lnTo>
                    <a:lnTo>
                      <a:pt x="203" y="57"/>
                    </a:lnTo>
                    <a:lnTo>
                      <a:pt x="196" y="47"/>
                    </a:lnTo>
                    <a:lnTo>
                      <a:pt x="188" y="38"/>
                    </a:lnTo>
                    <a:lnTo>
                      <a:pt x="178" y="30"/>
                    </a:lnTo>
                    <a:lnTo>
                      <a:pt x="169" y="23"/>
                    </a:lnTo>
                    <a:lnTo>
                      <a:pt x="158" y="16"/>
                    </a:lnTo>
                    <a:lnTo>
                      <a:pt x="147" y="10"/>
                    </a:lnTo>
                    <a:lnTo>
                      <a:pt x="136" y="7"/>
                    </a:lnTo>
                    <a:lnTo>
                      <a:pt x="125" y="3"/>
                    </a:lnTo>
                    <a:lnTo>
                      <a:pt x="112" y="1"/>
                    </a:lnTo>
                    <a:lnTo>
                      <a:pt x="100" y="0"/>
                    </a:lnTo>
                    <a:lnTo>
                      <a:pt x="87" y="0"/>
                    </a:lnTo>
                    <a:lnTo>
                      <a:pt x="76" y="1"/>
                    </a:lnTo>
                    <a:lnTo>
                      <a:pt x="64" y="3"/>
                    </a:lnTo>
                    <a:lnTo>
                      <a:pt x="51" y="7"/>
                    </a:lnTo>
                    <a:lnTo>
                      <a:pt x="41" y="10"/>
                    </a:lnTo>
                    <a:lnTo>
                      <a:pt x="29" y="16"/>
                    </a:lnTo>
                    <a:lnTo>
                      <a:pt x="18" y="23"/>
                    </a:lnTo>
                    <a:lnTo>
                      <a:pt x="9" y="30"/>
                    </a:lnTo>
                    <a:lnTo>
                      <a:pt x="0" y="38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任意多边形 307336">
                <a:extLst>
                  <a:ext uri="{FF2B5EF4-FFF2-40B4-BE49-F238E27FC236}">
                    <a16:creationId xmlns:a16="http://schemas.microsoft.com/office/drawing/2014/main" id="{66C80A85-DE76-F2DD-3F0C-BB14588384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86" y="2888"/>
                <a:ext cx="55" cy="17"/>
              </a:xfrm>
              <a:custGeom>
                <a:avLst/>
                <a:gdLst/>
                <a:ahLst/>
                <a:cxnLst/>
                <a:rect l="0" t="0" r="0" b="0"/>
                <a:pathLst>
                  <a:path w="335" h="108">
                    <a:moveTo>
                      <a:pt x="335" y="108"/>
                    </a:moveTo>
                    <a:lnTo>
                      <a:pt x="314" y="94"/>
                    </a:lnTo>
                    <a:lnTo>
                      <a:pt x="292" y="80"/>
                    </a:lnTo>
                    <a:lnTo>
                      <a:pt x="270" y="68"/>
                    </a:lnTo>
                    <a:lnTo>
                      <a:pt x="248" y="56"/>
                    </a:lnTo>
                    <a:lnTo>
                      <a:pt x="224" y="45"/>
                    </a:lnTo>
                    <a:lnTo>
                      <a:pt x="200" y="36"/>
                    </a:lnTo>
                    <a:lnTo>
                      <a:pt x="177" y="28"/>
                    </a:lnTo>
                    <a:lnTo>
                      <a:pt x="152" y="21"/>
                    </a:lnTo>
                    <a:lnTo>
                      <a:pt x="126" y="14"/>
                    </a:lnTo>
                    <a:lnTo>
                      <a:pt x="102" y="9"/>
                    </a:lnTo>
                    <a:lnTo>
                      <a:pt x="76" y="6"/>
                    </a:lnTo>
                    <a:lnTo>
                      <a:pt x="51" y="2"/>
                    </a:lnTo>
                    <a:lnTo>
                      <a:pt x="26" y="1"/>
                    </a:lnTo>
                    <a:lnTo>
                      <a:pt x="0" y="0"/>
                    </a:lnTo>
                  </a:path>
                </a:pathLst>
              </a:custGeom>
              <a:noFill/>
              <a:ln w="28575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直接连接符 193">
                <a:extLst>
                  <a:ext uri="{FF2B5EF4-FFF2-40B4-BE49-F238E27FC236}">
                    <a16:creationId xmlns:a16="http://schemas.microsoft.com/office/drawing/2014/main" id="{7EBC93A1-9BB9-B986-3463-9DDF37600D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40" y="2842"/>
                <a:ext cx="37" cy="1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直接连接符 194">
                <a:extLst>
                  <a:ext uri="{FF2B5EF4-FFF2-40B4-BE49-F238E27FC236}">
                    <a16:creationId xmlns:a16="http://schemas.microsoft.com/office/drawing/2014/main" id="{6B6E114C-846B-6577-CF46-DB61A75BCF0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340" y="2828"/>
                <a:ext cx="37" cy="14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ABBFC7DB-7607-8768-A159-94B8AE6BA546}"/>
                </a:ext>
              </a:extLst>
            </p:cNvPr>
            <p:cNvGrpSpPr/>
            <p:nvPr/>
          </p:nvGrpSpPr>
          <p:grpSpPr>
            <a:xfrm>
              <a:off x="2856" y="2295"/>
              <a:ext cx="1389" cy="1098"/>
              <a:chOff x="2856" y="2295"/>
              <a:chExt cx="1389" cy="1098"/>
            </a:xfrm>
          </p:grpSpPr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135ABBA5-B112-3BB0-7EC4-3DD3F2D04ED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2629"/>
                <a:ext cx="529" cy="1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B50D1D91-8950-6EE8-C6AA-5B5D49B262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2662"/>
                <a:ext cx="532" cy="1"/>
              </a:xfrm>
              <a:prstGeom prst="line">
                <a:avLst/>
              </a:prstGeom>
              <a:ln w="31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07DDC43E-BB18-2E7A-6B0E-ECC257FDC99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2584"/>
                <a:ext cx="408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直接连接符 88">
                <a:extLst>
                  <a:ext uri="{FF2B5EF4-FFF2-40B4-BE49-F238E27FC236}">
                    <a16:creationId xmlns:a16="http://schemas.microsoft.com/office/drawing/2014/main" id="{B1EFF360-C6BA-E46F-ECEE-09FD2FB7DEA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2295"/>
                <a:ext cx="408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直接连接符 89">
                <a:extLst>
                  <a:ext uri="{FF2B5EF4-FFF2-40B4-BE49-F238E27FC236}">
                    <a16:creationId xmlns:a16="http://schemas.microsoft.com/office/drawing/2014/main" id="{D47CEFCA-C37D-D006-1E30-95BCAF98D12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3076"/>
                <a:ext cx="529" cy="1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直接连接符 90">
                <a:extLst>
                  <a:ext uri="{FF2B5EF4-FFF2-40B4-BE49-F238E27FC236}">
                    <a16:creationId xmlns:a16="http://schemas.microsoft.com/office/drawing/2014/main" id="{F0836CF3-0C70-94A7-1A29-E67104DB800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3043"/>
                <a:ext cx="516" cy="1"/>
              </a:xfrm>
              <a:prstGeom prst="line">
                <a:avLst/>
              </a:prstGeom>
              <a:ln w="31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直接连接符 91">
                <a:extLst>
                  <a:ext uri="{FF2B5EF4-FFF2-40B4-BE49-F238E27FC236}">
                    <a16:creationId xmlns:a16="http://schemas.microsoft.com/office/drawing/2014/main" id="{780A13B9-B4EE-A0C3-A6BC-3517124E2EC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3121"/>
                <a:ext cx="408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直接连接符 92">
                <a:extLst>
                  <a:ext uri="{FF2B5EF4-FFF2-40B4-BE49-F238E27FC236}">
                    <a16:creationId xmlns:a16="http://schemas.microsoft.com/office/drawing/2014/main" id="{27BFC688-AC65-284A-5526-54FFAB59ED2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97" y="3391"/>
                <a:ext cx="408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94" name="组合 93">
                <a:extLst>
                  <a:ext uri="{FF2B5EF4-FFF2-40B4-BE49-F238E27FC236}">
                    <a16:creationId xmlns:a16="http://schemas.microsoft.com/office/drawing/2014/main" id="{6D9B9FF1-763E-3731-58C0-26D000AF98C8}"/>
                  </a:ext>
                </a:extLst>
              </p:cNvPr>
              <p:cNvGrpSpPr/>
              <p:nvPr/>
            </p:nvGrpSpPr>
            <p:grpSpPr>
              <a:xfrm>
                <a:off x="2856" y="2842"/>
                <a:ext cx="1389" cy="2"/>
                <a:chOff x="2856" y="2375"/>
                <a:chExt cx="1389" cy="2"/>
              </a:xfrm>
            </p:grpSpPr>
            <p:sp>
              <p:nvSpPr>
                <p:cNvPr id="147" name="直接连接符 146">
                  <a:extLst>
                    <a:ext uri="{FF2B5EF4-FFF2-40B4-BE49-F238E27FC236}">
                      <a16:creationId xmlns:a16="http://schemas.microsoft.com/office/drawing/2014/main" id="{CAF464CA-1E94-9CFA-BA6C-F3F0CB3C3A3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3976" y="2375"/>
                  <a:ext cx="269" cy="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" name="直接连接符 147">
                  <a:extLst>
                    <a:ext uri="{FF2B5EF4-FFF2-40B4-BE49-F238E27FC236}">
                      <a16:creationId xmlns:a16="http://schemas.microsoft.com/office/drawing/2014/main" id="{3D09953D-E70D-2E01-86A0-96A9ECD9115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3834" y="2375"/>
                  <a:ext cx="71" cy="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" name="直接连接符 148">
                  <a:extLst>
                    <a:ext uri="{FF2B5EF4-FFF2-40B4-BE49-F238E27FC236}">
                      <a16:creationId xmlns:a16="http://schemas.microsoft.com/office/drawing/2014/main" id="{EB70C0AF-F868-3399-17DE-F7945389003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3337" y="2375"/>
                  <a:ext cx="426" cy="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直接连接符 149">
                  <a:extLst>
                    <a:ext uri="{FF2B5EF4-FFF2-40B4-BE49-F238E27FC236}">
                      <a16:creationId xmlns:a16="http://schemas.microsoft.com/office/drawing/2014/main" id="{BCBDA16E-CE90-CF5F-ABC8-F31311AA85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3195" y="2375"/>
                  <a:ext cx="72" cy="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直接连接符 150">
                  <a:extLst>
                    <a:ext uri="{FF2B5EF4-FFF2-40B4-BE49-F238E27FC236}">
                      <a16:creationId xmlns:a16="http://schemas.microsoft.com/office/drawing/2014/main" id="{93F22532-C26E-589C-3C46-4B920BE1C6E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856" y="2375"/>
                  <a:ext cx="269" cy="2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95" name="直接连接符 94">
                <a:extLst>
                  <a:ext uri="{FF2B5EF4-FFF2-40B4-BE49-F238E27FC236}">
                    <a16:creationId xmlns:a16="http://schemas.microsoft.com/office/drawing/2014/main" id="{EB1AFF10-CFE1-58DA-1F82-A6AD398090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97" y="2295"/>
                <a:ext cx="2" cy="1096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直接连接符 95">
                <a:extLst>
                  <a:ext uri="{FF2B5EF4-FFF2-40B4-BE49-F238E27FC236}">
                    <a16:creationId xmlns:a16="http://schemas.microsoft.com/office/drawing/2014/main" id="{CC1B90B6-E90F-1396-0763-76964DFBDFB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966" y="2662"/>
                <a:ext cx="127" cy="1"/>
              </a:xfrm>
              <a:prstGeom prst="line">
                <a:avLst/>
              </a:prstGeom>
              <a:ln w="31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直接连接符 96">
                <a:extLst>
                  <a:ext uri="{FF2B5EF4-FFF2-40B4-BE49-F238E27FC236}">
                    <a16:creationId xmlns:a16="http://schemas.microsoft.com/office/drawing/2014/main" id="{24EBDC3C-DEDB-8D96-4014-57CF7724BF8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999" y="2629"/>
                <a:ext cx="94" cy="1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直接连接符 97">
                <a:extLst>
                  <a:ext uri="{FF2B5EF4-FFF2-40B4-BE49-F238E27FC236}">
                    <a16:creationId xmlns:a16="http://schemas.microsoft.com/office/drawing/2014/main" id="{F47AFD92-3B21-B0E1-A009-77CA27D6D3E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966" y="3043"/>
                <a:ext cx="127" cy="1"/>
              </a:xfrm>
              <a:prstGeom prst="line">
                <a:avLst/>
              </a:prstGeom>
              <a:ln w="31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直接连接符 98">
                <a:extLst>
                  <a:ext uri="{FF2B5EF4-FFF2-40B4-BE49-F238E27FC236}">
                    <a16:creationId xmlns:a16="http://schemas.microsoft.com/office/drawing/2014/main" id="{E93EE8D7-7E87-74AF-53E5-AC36866CA3F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999" y="3076"/>
                <a:ext cx="94" cy="1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直接连接符 99">
                <a:extLst>
                  <a:ext uri="{FF2B5EF4-FFF2-40B4-BE49-F238E27FC236}">
                    <a16:creationId xmlns:a16="http://schemas.microsoft.com/office/drawing/2014/main" id="{54018098-EB6F-D66A-F3CA-87B7226AEF1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966" y="2662"/>
                <a:ext cx="1" cy="381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直接连接符 100">
                <a:extLst>
                  <a:ext uri="{FF2B5EF4-FFF2-40B4-BE49-F238E27FC236}">
                    <a16:creationId xmlns:a16="http://schemas.microsoft.com/office/drawing/2014/main" id="{3A7FFE3A-A845-0B0C-5483-1DC6E0C28B2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999" y="2629"/>
                <a:ext cx="1" cy="447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直接连接符 101">
                <a:extLst>
                  <a:ext uri="{FF2B5EF4-FFF2-40B4-BE49-F238E27FC236}">
                    <a16:creationId xmlns:a16="http://schemas.microsoft.com/office/drawing/2014/main" id="{448FAD47-9FAB-4549-D646-331F53A4BD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66" y="3043"/>
                <a:ext cx="33" cy="33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8C954C0C-0CCD-03CE-5482-8419000CA0E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966" y="2629"/>
                <a:ext cx="33" cy="33"/>
              </a:xfrm>
              <a:prstGeom prst="line">
                <a:avLst/>
              </a:prstGeom>
              <a:ln w="28575" cap="flat" cmpd="sng">
                <a:solidFill>
                  <a:srgbClr val="00CC99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直接连接符 103">
                <a:extLst>
                  <a:ext uri="{FF2B5EF4-FFF2-40B4-BE49-F238E27FC236}">
                    <a16:creationId xmlns:a16="http://schemas.microsoft.com/office/drawing/2014/main" id="{D5E904F2-4219-18BF-B37D-7DAE3D24FE9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31" y="2396"/>
                <a:ext cx="1" cy="894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9E42611E-E8F7-6591-7211-9C323C197A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31" y="2548"/>
                <a:ext cx="1" cy="59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任意多边形 307365">
                <a:extLst>
                  <a:ext uri="{FF2B5EF4-FFF2-40B4-BE49-F238E27FC236}">
                    <a16:creationId xmlns:a16="http://schemas.microsoft.com/office/drawing/2014/main" id="{98F286F1-DC92-DDA7-2863-0E60923BCBA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01" y="2646"/>
                <a:ext cx="30" cy="394"/>
              </a:xfrm>
              <a:custGeom>
                <a:avLst/>
                <a:gdLst/>
                <a:ahLst/>
                <a:cxnLst/>
                <a:rect l="0" t="0" r="0" b="0"/>
                <a:pathLst>
                  <a:path w="181" h="2429">
                    <a:moveTo>
                      <a:pt x="0" y="2429"/>
                    </a:moveTo>
                    <a:lnTo>
                      <a:pt x="19" y="2364"/>
                    </a:lnTo>
                    <a:lnTo>
                      <a:pt x="38" y="2298"/>
                    </a:lnTo>
                    <a:lnTo>
                      <a:pt x="55" y="2232"/>
                    </a:lnTo>
                    <a:lnTo>
                      <a:pt x="72" y="2165"/>
                    </a:lnTo>
                    <a:lnTo>
                      <a:pt x="87" y="2099"/>
                    </a:lnTo>
                    <a:lnTo>
                      <a:pt x="101" y="2031"/>
                    </a:lnTo>
                    <a:lnTo>
                      <a:pt x="114" y="1963"/>
                    </a:lnTo>
                    <a:lnTo>
                      <a:pt x="125" y="1897"/>
                    </a:lnTo>
                    <a:lnTo>
                      <a:pt x="136" y="1829"/>
                    </a:lnTo>
                    <a:lnTo>
                      <a:pt x="146" y="1762"/>
                    </a:lnTo>
                    <a:lnTo>
                      <a:pt x="154" y="1693"/>
                    </a:lnTo>
                    <a:lnTo>
                      <a:pt x="161" y="1625"/>
                    </a:lnTo>
                    <a:lnTo>
                      <a:pt x="167" y="1557"/>
                    </a:lnTo>
                    <a:lnTo>
                      <a:pt x="173" y="1489"/>
                    </a:lnTo>
                    <a:lnTo>
                      <a:pt x="177" y="1420"/>
                    </a:lnTo>
                    <a:lnTo>
                      <a:pt x="180" y="1352"/>
                    </a:lnTo>
                    <a:lnTo>
                      <a:pt x="181" y="1283"/>
                    </a:lnTo>
                    <a:lnTo>
                      <a:pt x="181" y="1214"/>
                    </a:lnTo>
                    <a:lnTo>
                      <a:pt x="181" y="1147"/>
                    </a:lnTo>
                    <a:lnTo>
                      <a:pt x="180" y="1078"/>
                    </a:lnTo>
                    <a:lnTo>
                      <a:pt x="177" y="1009"/>
                    </a:lnTo>
                    <a:lnTo>
                      <a:pt x="173" y="941"/>
                    </a:lnTo>
                    <a:lnTo>
                      <a:pt x="167" y="873"/>
                    </a:lnTo>
                    <a:lnTo>
                      <a:pt x="161" y="805"/>
                    </a:lnTo>
                    <a:lnTo>
                      <a:pt x="154" y="736"/>
                    </a:lnTo>
                    <a:lnTo>
                      <a:pt x="146" y="668"/>
                    </a:lnTo>
                    <a:lnTo>
                      <a:pt x="136" y="601"/>
                    </a:lnTo>
                    <a:lnTo>
                      <a:pt x="125" y="533"/>
                    </a:lnTo>
                    <a:lnTo>
                      <a:pt x="114" y="465"/>
                    </a:lnTo>
                    <a:lnTo>
                      <a:pt x="101" y="399"/>
                    </a:lnTo>
                    <a:lnTo>
                      <a:pt x="87" y="331"/>
                    </a:lnTo>
                    <a:lnTo>
                      <a:pt x="72" y="265"/>
                    </a:lnTo>
                    <a:lnTo>
                      <a:pt x="55" y="198"/>
                    </a:lnTo>
                    <a:lnTo>
                      <a:pt x="38" y="132"/>
                    </a:lnTo>
                    <a:lnTo>
                      <a:pt x="19" y="66"/>
                    </a:lnTo>
                    <a:lnTo>
                      <a:pt x="0" y="0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任意多边形 307366">
                <a:extLst>
                  <a:ext uri="{FF2B5EF4-FFF2-40B4-BE49-F238E27FC236}">
                    <a16:creationId xmlns:a16="http://schemas.microsoft.com/office/drawing/2014/main" id="{B073F762-E0ED-7A49-FB54-79FCA0FA05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01" y="2754"/>
                <a:ext cx="90" cy="178"/>
              </a:xfrm>
              <a:custGeom>
                <a:avLst/>
                <a:gdLst/>
                <a:ahLst/>
                <a:cxnLst/>
                <a:rect l="0" t="0" r="0" b="0"/>
                <a:pathLst>
                  <a:path w="552" h="1104">
                    <a:moveTo>
                      <a:pt x="552" y="551"/>
                    </a:moveTo>
                    <a:lnTo>
                      <a:pt x="552" y="512"/>
                    </a:lnTo>
                    <a:lnTo>
                      <a:pt x="549" y="472"/>
                    </a:lnTo>
                    <a:lnTo>
                      <a:pt x="546" y="431"/>
                    </a:lnTo>
                    <a:lnTo>
                      <a:pt x="540" y="389"/>
                    </a:lnTo>
                    <a:lnTo>
                      <a:pt x="533" y="348"/>
                    </a:lnTo>
                    <a:lnTo>
                      <a:pt x="524" y="308"/>
                    </a:lnTo>
                    <a:lnTo>
                      <a:pt x="513" y="269"/>
                    </a:lnTo>
                    <a:lnTo>
                      <a:pt x="500" y="231"/>
                    </a:lnTo>
                    <a:lnTo>
                      <a:pt x="486" y="194"/>
                    </a:lnTo>
                    <a:lnTo>
                      <a:pt x="471" y="162"/>
                    </a:lnTo>
                    <a:lnTo>
                      <a:pt x="455" y="130"/>
                    </a:lnTo>
                    <a:lnTo>
                      <a:pt x="436" y="102"/>
                    </a:lnTo>
                    <a:lnTo>
                      <a:pt x="418" y="78"/>
                    </a:lnTo>
                    <a:lnTo>
                      <a:pt x="398" y="57"/>
                    </a:lnTo>
                    <a:lnTo>
                      <a:pt x="378" y="38"/>
                    </a:lnTo>
                    <a:lnTo>
                      <a:pt x="357" y="24"/>
                    </a:lnTo>
                    <a:lnTo>
                      <a:pt x="337" y="12"/>
                    </a:lnTo>
                    <a:lnTo>
                      <a:pt x="316" y="5"/>
                    </a:lnTo>
                    <a:lnTo>
                      <a:pt x="296" y="1"/>
                    </a:lnTo>
                    <a:lnTo>
                      <a:pt x="276" y="0"/>
                    </a:lnTo>
                    <a:lnTo>
                      <a:pt x="257" y="1"/>
                    </a:lnTo>
                    <a:lnTo>
                      <a:pt x="237" y="5"/>
                    </a:lnTo>
                    <a:lnTo>
                      <a:pt x="216" y="12"/>
                    </a:lnTo>
                    <a:lnTo>
                      <a:pt x="195" y="24"/>
                    </a:lnTo>
                    <a:lnTo>
                      <a:pt x="175" y="38"/>
                    </a:lnTo>
                    <a:lnTo>
                      <a:pt x="154" y="57"/>
                    </a:lnTo>
                    <a:lnTo>
                      <a:pt x="135" y="78"/>
                    </a:lnTo>
                    <a:lnTo>
                      <a:pt x="115" y="102"/>
                    </a:lnTo>
                    <a:lnTo>
                      <a:pt x="98" y="130"/>
                    </a:lnTo>
                    <a:lnTo>
                      <a:pt x="82" y="162"/>
                    </a:lnTo>
                    <a:lnTo>
                      <a:pt x="65" y="194"/>
                    </a:lnTo>
                    <a:lnTo>
                      <a:pt x="51" y="231"/>
                    </a:lnTo>
                    <a:lnTo>
                      <a:pt x="40" y="269"/>
                    </a:lnTo>
                    <a:lnTo>
                      <a:pt x="29" y="308"/>
                    </a:lnTo>
                    <a:lnTo>
                      <a:pt x="20" y="348"/>
                    </a:lnTo>
                    <a:lnTo>
                      <a:pt x="13" y="389"/>
                    </a:lnTo>
                    <a:lnTo>
                      <a:pt x="7" y="431"/>
                    </a:lnTo>
                    <a:lnTo>
                      <a:pt x="3" y="472"/>
                    </a:lnTo>
                    <a:lnTo>
                      <a:pt x="1" y="512"/>
                    </a:lnTo>
                    <a:lnTo>
                      <a:pt x="0" y="551"/>
                    </a:lnTo>
                    <a:lnTo>
                      <a:pt x="1" y="591"/>
                    </a:lnTo>
                    <a:lnTo>
                      <a:pt x="3" y="632"/>
                    </a:lnTo>
                    <a:lnTo>
                      <a:pt x="7" y="673"/>
                    </a:lnTo>
                    <a:lnTo>
                      <a:pt x="13" y="715"/>
                    </a:lnTo>
                    <a:lnTo>
                      <a:pt x="20" y="756"/>
                    </a:lnTo>
                    <a:lnTo>
                      <a:pt x="29" y="795"/>
                    </a:lnTo>
                    <a:lnTo>
                      <a:pt x="40" y="835"/>
                    </a:lnTo>
                    <a:lnTo>
                      <a:pt x="51" y="873"/>
                    </a:lnTo>
                    <a:lnTo>
                      <a:pt x="65" y="908"/>
                    </a:lnTo>
                    <a:lnTo>
                      <a:pt x="82" y="942"/>
                    </a:lnTo>
                    <a:lnTo>
                      <a:pt x="98" y="974"/>
                    </a:lnTo>
                    <a:lnTo>
                      <a:pt x="115" y="1002"/>
                    </a:lnTo>
                    <a:lnTo>
                      <a:pt x="135" y="1026"/>
                    </a:lnTo>
                    <a:lnTo>
                      <a:pt x="154" y="1047"/>
                    </a:lnTo>
                    <a:lnTo>
                      <a:pt x="175" y="1066"/>
                    </a:lnTo>
                    <a:lnTo>
                      <a:pt x="195" y="1080"/>
                    </a:lnTo>
                    <a:lnTo>
                      <a:pt x="216" y="1090"/>
                    </a:lnTo>
                    <a:lnTo>
                      <a:pt x="237" y="1099"/>
                    </a:lnTo>
                    <a:lnTo>
                      <a:pt x="257" y="1103"/>
                    </a:lnTo>
                    <a:lnTo>
                      <a:pt x="276" y="1104"/>
                    </a:lnTo>
                    <a:lnTo>
                      <a:pt x="296" y="1103"/>
                    </a:lnTo>
                    <a:lnTo>
                      <a:pt x="316" y="1099"/>
                    </a:lnTo>
                    <a:lnTo>
                      <a:pt x="337" y="1090"/>
                    </a:lnTo>
                    <a:lnTo>
                      <a:pt x="357" y="1080"/>
                    </a:lnTo>
                    <a:lnTo>
                      <a:pt x="378" y="1066"/>
                    </a:lnTo>
                    <a:lnTo>
                      <a:pt x="398" y="1047"/>
                    </a:lnTo>
                    <a:lnTo>
                      <a:pt x="418" y="1026"/>
                    </a:lnTo>
                    <a:lnTo>
                      <a:pt x="436" y="1002"/>
                    </a:lnTo>
                    <a:lnTo>
                      <a:pt x="455" y="974"/>
                    </a:lnTo>
                    <a:lnTo>
                      <a:pt x="471" y="942"/>
                    </a:lnTo>
                    <a:lnTo>
                      <a:pt x="486" y="908"/>
                    </a:lnTo>
                    <a:lnTo>
                      <a:pt x="500" y="873"/>
                    </a:lnTo>
                    <a:lnTo>
                      <a:pt x="513" y="835"/>
                    </a:lnTo>
                    <a:lnTo>
                      <a:pt x="524" y="795"/>
                    </a:lnTo>
                    <a:lnTo>
                      <a:pt x="533" y="756"/>
                    </a:lnTo>
                    <a:lnTo>
                      <a:pt x="540" y="715"/>
                    </a:lnTo>
                    <a:lnTo>
                      <a:pt x="546" y="673"/>
                    </a:lnTo>
                    <a:lnTo>
                      <a:pt x="549" y="632"/>
                    </a:lnTo>
                    <a:lnTo>
                      <a:pt x="552" y="591"/>
                    </a:lnTo>
                    <a:lnTo>
                      <a:pt x="552" y="551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直接连接符 107">
                <a:extLst>
                  <a:ext uri="{FF2B5EF4-FFF2-40B4-BE49-F238E27FC236}">
                    <a16:creationId xmlns:a16="http://schemas.microsoft.com/office/drawing/2014/main" id="{65E7F642-2591-4839-7E86-3317B8E252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04" y="2548"/>
                <a:ext cx="1" cy="59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任意多边形 307368">
                <a:extLst>
                  <a:ext uri="{FF2B5EF4-FFF2-40B4-BE49-F238E27FC236}">
                    <a16:creationId xmlns:a16="http://schemas.microsoft.com/office/drawing/2014/main" id="{9D471BDB-74EB-C46E-F24A-A6E95BA2F5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04" y="2646"/>
                <a:ext cx="30" cy="394"/>
              </a:xfrm>
              <a:custGeom>
                <a:avLst/>
                <a:gdLst/>
                <a:ahLst/>
                <a:cxnLst/>
                <a:rect l="0" t="0" r="0" b="0"/>
                <a:pathLst>
                  <a:path w="182" h="2429">
                    <a:moveTo>
                      <a:pt x="182" y="0"/>
                    </a:moveTo>
                    <a:lnTo>
                      <a:pt x="162" y="66"/>
                    </a:lnTo>
                    <a:lnTo>
                      <a:pt x="144" y="132"/>
                    </a:lnTo>
                    <a:lnTo>
                      <a:pt x="127" y="198"/>
                    </a:lnTo>
                    <a:lnTo>
                      <a:pt x="111" y="265"/>
                    </a:lnTo>
                    <a:lnTo>
                      <a:pt x="96" y="331"/>
                    </a:lnTo>
                    <a:lnTo>
                      <a:pt x="82" y="399"/>
                    </a:lnTo>
                    <a:lnTo>
                      <a:pt x="69" y="465"/>
                    </a:lnTo>
                    <a:lnTo>
                      <a:pt x="57" y="533"/>
                    </a:lnTo>
                    <a:lnTo>
                      <a:pt x="46" y="601"/>
                    </a:lnTo>
                    <a:lnTo>
                      <a:pt x="36" y="668"/>
                    </a:lnTo>
                    <a:lnTo>
                      <a:pt x="28" y="736"/>
                    </a:lnTo>
                    <a:lnTo>
                      <a:pt x="21" y="805"/>
                    </a:lnTo>
                    <a:lnTo>
                      <a:pt x="14" y="873"/>
                    </a:lnTo>
                    <a:lnTo>
                      <a:pt x="10" y="941"/>
                    </a:lnTo>
                    <a:lnTo>
                      <a:pt x="6" y="1009"/>
                    </a:lnTo>
                    <a:lnTo>
                      <a:pt x="3" y="1078"/>
                    </a:lnTo>
                    <a:lnTo>
                      <a:pt x="1" y="1147"/>
                    </a:lnTo>
                    <a:lnTo>
                      <a:pt x="0" y="1214"/>
                    </a:lnTo>
                    <a:lnTo>
                      <a:pt x="1" y="1283"/>
                    </a:lnTo>
                    <a:lnTo>
                      <a:pt x="3" y="1352"/>
                    </a:lnTo>
                    <a:lnTo>
                      <a:pt x="6" y="1420"/>
                    </a:lnTo>
                    <a:lnTo>
                      <a:pt x="10" y="1489"/>
                    </a:lnTo>
                    <a:lnTo>
                      <a:pt x="14" y="1557"/>
                    </a:lnTo>
                    <a:lnTo>
                      <a:pt x="21" y="1625"/>
                    </a:lnTo>
                    <a:lnTo>
                      <a:pt x="28" y="1693"/>
                    </a:lnTo>
                    <a:lnTo>
                      <a:pt x="36" y="1762"/>
                    </a:lnTo>
                    <a:lnTo>
                      <a:pt x="46" y="1829"/>
                    </a:lnTo>
                    <a:lnTo>
                      <a:pt x="57" y="1897"/>
                    </a:lnTo>
                    <a:lnTo>
                      <a:pt x="69" y="1963"/>
                    </a:lnTo>
                    <a:lnTo>
                      <a:pt x="82" y="2031"/>
                    </a:lnTo>
                    <a:lnTo>
                      <a:pt x="96" y="2099"/>
                    </a:lnTo>
                    <a:lnTo>
                      <a:pt x="111" y="2165"/>
                    </a:lnTo>
                    <a:lnTo>
                      <a:pt x="127" y="2232"/>
                    </a:lnTo>
                    <a:lnTo>
                      <a:pt x="144" y="2298"/>
                    </a:lnTo>
                    <a:lnTo>
                      <a:pt x="162" y="2364"/>
                    </a:lnTo>
                    <a:lnTo>
                      <a:pt x="182" y="2429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直接连接符 109">
                <a:extLst>
                  <a:ext uri="{FF2B5EF4-FFF2-40B4-BE49-F238E27FC236}">
                    <a16:creationId xmlns:a16="http://schemas.microsoft.com/office/drawing/2014/main" id="{99EAF9E9-B334-C777-D170-700A73D0A1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34" y="3040"/>
                <a:ext cx="367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直接连接符 110">
                <a:extLst>
                  <a:ext uri="{FF2B5EF4-FFF2-40B4-BE49-F238E27FC236}">
                    <a16:creationId xmlns:a16="http://schemas.microsoft.com/office/drawing/2014/main" id="{9FE5F798-9398-A653-32CC-0A31D0AC033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234" y="3236"/>
                <a:ext cx="367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任意多边形 307371">
                <a:extLst>
                  <a:ext uri="{FF2B5EF4-FFF2-40B4-BE49-F238E27FC236}">
                    <a16:creationId xmlns:a16="http://schemas.microsoft.com/office/drawing/2014/main" id="{C7D1AEDC-7FF5-B0E4-0DA1-42FA641C900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04" y="3040"/>
                <a:ext cx="30" cy="196"/>
              </a:xfrm>
              <a:custGeom>
                <a:avLst/>
                <a:gdLst/>
                <a:ahLst/>
                <a:cxnLst/>
                <a:rect l="0" t="0" r="0" b="0"/>
                <a:pathLst>
                  <a:path w="182" h="1214">
                    <a:moveTo>
                      <a:pt x="182" y="0"/>
                    </a:moveTo>
                    <a:lnTo>
                      <a:pt x="164" y="30"/>
                    </a:lnTo>
                    <a:lnTo>
                      <a:pt x="145" y="62"/>
                    </a:lnTo>
                    <a:lnTo>
                      <a:pt x="127" y="92"/>
                    </a:lnTo>
                    <a:lnTo>
                      <a:pt x="112" y="125"/>
                    </a:lnTo>
                    <a:lnTo>
                      <a:pt x="97" y="156"/>
                    </a:lnTo>
                    <a:lnTo>
                      <a:pt x="83" y="190"/>
                    </a:lnTo>
                    <a:lnTo>
                      <a:pt x="69" y="223"/>
                    </a:lnTo>
                    <a:lnTo>
                      <a:pt x="57" y="257"/>
                    </a:lnTo>
                    <a:lnTo>
                      <a:pt x="47" y="290"/>
                    </a:lnTo>
                    <a:lnTo>
                      <a:pt x="38" y="325"/>
                    </a:lnTo>
                    <a:lnTo>
                      <a:pt x="28" y="359"/>
                    </a:lnTo>
                    <a:lnTo>
                      <a:pt x="21" y="394"/>
                    </a:lnTo>
                    <a:lnTo>
                      <a:pt x="14" y="429"/>
                    </a:lnTo>
                    <a:lnTo>
                      <a:pt x="10" y="465"/>
                    </a:lnTo>
                    <a:lnTo>
                      <a:pt x="6" y="500"/>
                    </a:lnTo>
                    <a:lnTo>
                      <a:pt x="3" y="537"/>
                    </a:lnTo>
                    <a:lnTo>
                      <a:pt x="1" y="572"/>
                    </a:lnTo>
                    <a:lnTo>
                      <a:pt x="0" y="608"/>
                    </a:lnTo>
                    <a:lnTo>
                      <a:pt x="1" y="643"/>
                    </a:lnTo>
                    <a:lnTo>
                      <a:pt x="3" y="679"/>
                    </a:lnTo>
                    <a:lnTo>
                      <a:pt x="6" y="715"/>
                    </a:lnTo>
                    <a:lnTo>
                      <a:pt x="10" y="750"/>
                    </a:lnTo>
                    <a:lnTo>
                      <a:pt x="14" y="785"/>
                    </a:lnTo>
                    <a:lnTo>
                      <a:pt x="21" y="820"/>
                    </a:lnTo>
                    <a:lnTo>
                      <a:pt x="28" y="855"/>
                    </a:lnTo>
                    <a:lnTo>
                      <a:pt x="38" y="890"/>
                    </a:lnTo>
                    <a:lnTo>
                      <a:pt x="47" y="925"/>
                    </a:lnTo>
                    <a:lnTo>
                      <a:pt x="57" y="959"/>
                    </a:lnTo>
                    <a:lnTo>
                      <a:pt x="69" y="993"/>
                    </a:lnTo>
                    <a:lnTo>
                      <a:pt x="83" y="1025"/>
                    </a:lnTo>
                    <a:lnTo>
                      <a:pt x="97" y="1058"/>
                    </a:lnTo>
                    <a:lnTo>
                      <a:pt x="112" y="1091"/>
                    </a:lnTo>
                    <a:lnTo>
                      <a:pt x="127" y="1122"/>
                    </a:lnTo>
                    <a:lnTo>
                      <a:pt x="145" y="1154"/>
                    </a:lnTo>
                    <a:lnTo>
                      <a:pt x="164" y="1184"/>
                    </a:lnTo>
                    <a:lnTo>
                      <a:pt x="182" y="1214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直接连接符 112">
                <a:extLst>
                  <a:ext uri="{FF2B5EF4-FFF2-40B4-BE49-F238E27FC236}">
                    <a16:creationId xmlns:a16="http://schemas.microsoft.com/office/drawing/2014/main" id="{E7565CDF-7068-F478-2E29-F4B75DD7B7C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93" y="2943"/>
                <a:ext cx="1" cy="209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直接连接符 113">
                <a:extLst>
                  <a:ext uri="{FF2B5EF4-FFF2-40B4-BE49-F238E27FC236}">
                    <a16:creationId xmlns:a16="http://schemas.microsoft.com/office/drawing/2014/main" id="{10BB657B-A921-2ECB-9827-70CAF1EBDA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93" y="3131"/>
                <a:ext cx="11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直接连接符 114">
                <a:extLst>
                  <a:ext uri="{FF2B5EF4-FFF2-40B4-BE49-F238E27FC236}">
                    <a16:creationId xmlns:a16="http://schemas.microsoft.com/office/drawing/2014/main" id="{6C0D9966-AE5F-398A-3CDF-8A755586CC4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93" y="3086"/>
                <a:ext cx="11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直接连接符 115">
                <a:extLst>
                  <a:ext uri="{FF2B5EF4-FFF2-40B4-BE49-F238E27FC236}">
                    <a16:creationId xmlns:a16="http://schemas.microsoft.com/office/drawing/2014/main" id="{F8F0E030-A8FD-607A-9CB0-A7F9C1BA85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93" y="3152"/>
                <a:ext cx="11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任意多边形 307376">
                <a:extLst>
                  <a:ext uri="{FF2B5EF4-FFF2-40B4-BE49-F238E27FC236}">
                    <a16:creationId xmlns:a16="http://schemas.microsoft.com/office/drawing/2014/main" id="{3B1543E0-5459-1B19-78D0-0EFF39BA42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93" y="2921"/>
                <a:ext cx="36" cy="22"/>
              </a:xfrm>
              <a:custGeom>
                <a:avLst/>
                <a:gdLst/>
                <a:ahLst/>
                <a:cxnLst/>
                <a:rect l="0" t="0" r="0" b="0"/>
                <a:pathLst>
                  <a:path w="224" h="138">
                    <a:moveTo>
                      <a:pt x="224" y="31"/>
                    </a:moveTo>
                    <a:lnTo>
                      <a:pt x="214" y="24"/>
                    </a:lnTo>
                    <a:lnTo>
                      <a:pt x="204" y="18"/>
                    </a:lnTo>
                    <a:lnTo>
                      <a:pt x="193" y="12"/>
                    </a:lnTo>
                    <a:lnTo>
                      <a:pt x="182" y="7"/>
                    </a:lnTo>
                    <a:lnTo>
                      <a:pt x="171" y="5"/>
                    </a:lnTo>
                    <a:lnTo>
                      <a:pt x="160" y="2"/>
                    </a:lnTo>
                    <a:lnTo>
                      <a:pt x="147" y="0"/>
                    </a:lnTo>
                    <a:lnTo>
                      <a:pt x="135" y="0"/>
                    </a:lnTo>
                    <a:lnTo>
                      <a:pt x="123" y="2"/>
                    </a:lnTo>
                    <a:lnTo>
                      <a:pt x="112" y="3"/>
                    </a:lnTo>
                    <a:lnTo>
                      <a:pt x="100" y="5"/>
                    </a:lnTo>
                    <a:lnTo>
                      <a:pt x="88" y="10"/>
                    </a:lnTo>
                    <a:lnTo>
                      <a:pt x="78" y="14"/>
                    </a:lnTo>
                    <a:lnTo>
                      <a:pt x="67" y="20"/>
                    </a:lnTo>
                    <a:lnTo>
                      <a:pt x="57" y="26"/>
                    </a:lnTo>
                    <a:lnTo>
                      <a:pt x="48" y="33"/>
                    </a:lnTo>
                    <a:lnTo>
                      <a:pt x="39" y="41"/>
                    </a:lnTo>
                    <a:lnTo>
                      <a:pt x="31" y="51"/>
                    </a:lnTo>
                    <a:lnTo>
                      <a:pt x="24" y="60"/>
                    </a:lnTo>
                    <a:lnTo>
                      <a:pt x="17" y="70"/>
                    </a:lnTo>
                    <a:lnTo>
                      <a:pt x="13" y="81"/>
                    </a:lnTo>
                    <a:lnTo>
                      <a:pt x="8" y="91"/>
                    </a:lnTo>
                    <a:lnTo>
                      <a:pt x="4" y="103"/>
                    </a:lnTo>
                    <a:lnTo>
                      <a:pt x="2" y="115"/>
                    </a:lnTo>
                    <a:lnTo>
                      <a:pt x="0" y="126"/>
                    </a:lnTo>
                    <a:lnTo>
                      <a:pt x="0" y="138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任意多边形 307377">
                <a:extLst>
                  <a:ext uri="{FF2B5EF4-FFF2-40B4-BE49-F238E27FC236}">
                    <a16:creationId xmlns:a16="http://schemas.microsoft.com/office/drawing/2014/main" id="{EF9CB7DF-CDF5-CC08-13D5-E9C87846C72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01" y="3040"/>
                <a:ext cx="30" cy="196"/>
              </a:xfrm>
              <a:custGeom>
                <a:avLst/>
                <a:gdLst/>
                <a:ahLst/>
                <a:cxnLst/>
                <a:rect l="0" t="0" r="0" b="0"/>
                <a:pathLst>
                  <a:path w="181" h="1214">
                    <a:moveTo>
                      <a:pt x="0" y="1214"/>
                    </a:moveTo>
                    <a:lnTo>
                      <a:pt x="19" y="1184"/>
                    </a:lnTo>
                    <a:lnTo>
                      <a:pt x="38" y="1154"/>
                    </a:lnTo>
                    <a:lnTo>
                      <a:pt x="54" y="1122"/>
                    </a:lnTo>
                    <a:lnTo>
                      <a:pt x="70" y="1091"/>
                    </a:lnTo>
                    <a:lnTo>
                      <a:pt x="86" y="1058"/>
                    </a:lnTo>
                    <a:lnTo>
                      <a:pt x="100" y="1025"/>
                    </a:lnTo>
                    <a:lnTo>
                      <a:pt x="112" y="993"/>
                    </a:lnTo>
                    <a:lnTo>
                      <a:pt x="124" y="959"/>
                    </a:lnTo>
                    <a:lnTo>
                      <a:pt x="136" y="925"/>
                    </a:lnTo>
                    <a:lnTo>
                      <a:pt x="145" y="890"/>
                    </a:lnTo>
                    <a:lnTo>
                      <a:pt x="153" y="855"/>
                    </a:lnTo>
                    <a:lnTo>
                      <a:pt x="161" y="820"/>
                    </a:lnTo>
                    <a:lnTo>
                      <a:pt x="167" y="785"/>
                    </a:lnTo>
                    <a:lnTo>
                      <a:pt x="173" y="750"/>
                    </a:lnTo>
                    <a:lnTo>
                      <a:pt x="177" y="715"/>
                    </a:lnTo>
                    <a:lnTo>
                      <a:pt x="180" y="679"/>
                    </a:lnTo>
                    <a:lnTo>
                      <a:pt x="181" y="643"/>
                    </a:lnTo>
                    <a:lnTo>
                      <a:pt x="181" y="608"/>
                    </a:lnTo>
                    <a:lnTo>
                      <a:pt x="181" y="572"/>
                    </a:lnTo>
                    <a:lnTo>
                      <a:pt x="180" y="537"/>
                    </a:lnTo>
                    <a:lnTo>
                      <a:pt x="177" y="500"/>
                    </a:lnTo>
                    <a:lnTo>
                      <a:pt x="173" y="465"/>
                    </a:lnTo>
                    <a:lnTo>
                      <a:pt x="167" y="429"/>
                    </a:lnTo>
                    <a:lnTo>
                      <a:pt x="161" y="394"/>
                    </a:lnTo>
                    <a:lnTo>
                      <a:pt x="153" y="359"/>
                    </a:lnTo>
                    <a:lnTo>
                      <a:pt x="145" y="325"/>
                    </a:lnTo>
                    <a:lnTo>
                      <a:pt x="136" y="290"/>
                    </a:lnTo>
                    <a:lnTo>
                      <a:pt x="124" y="257"/>
                    </a:lnTo>
                    <a:lnTo>
                      <a:pt x="112" y="223"/>
                    </a:lnTo>
                    <a:lnTo>
                      <a:pt x="100" y="190"/>
                    </a:lnTo>
                    <a:lnTo>
                      <a:pt x="86" y="156"/>
                    </a:lnTo>
                    <a:lnTo>
                      <a:pt x="70" y="125"/>
                    </a:lnTo>
                    <a:lnTo>
                      <a:pt x="54" y="92"/>
                    </a:lnTo>
                    <a:lnTo>
                      <a:pt x="38" y="62"/>
                    </a:lnTo>
                    <a:lnTo>
                      <a:pt x="19" y="30"/>
                    </a:lnTo>
                    <a:lnTo>
                      <a:pt x="0" y="0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直接连接符 118">
                <a:extLst>
                  <a:ext uri="{FF2B5EF4-FFF2-40B4-BE49-F238E27FC236}">
                    <a16:creationId xmlns:a16="http://schemas.microsoft.com/office/drawing/2014/main" id="{0CF32A39-1A12-D335-F539-62DB9D67F24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31" y="3290"/>
                <a:ext cx="66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直接连接符 119">
                <a:extLst>
                  <a:ext uri="{FF2B5EF4-FFF2-40B4-BE49-F238E27FC236}">
                    <a16:creationId xmlns:a16="http://schemas.microsoft.com/office/drawing/2014/main" id="{62652574-4F24-2C80-F40D-6440415D8C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234" y="2449"/>
                <a:ext cx="367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直接连接符 120">
                <a:extLst>
                  <a:ext uri="{FF2B5EF4-FFF2-40B4-BE49-F238E27FC236}">
                    <a16:creationId xmlns:a16="http://schemas.microsoft.com/office/drawing/2014/main" id="{B3DC0EB3-504F-AB8B-E781-749426992C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34" y="2646"/>
                <a:ext cx="367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任意多边形 307381">
                <a:extLst>
                  <a:ext uri="{FF2B5EF4-FFF2-40B4-BE49-F238E27FC236}">
                    <a16:creationId xmlns:a16="http://schemas.microsoft.com/office/drawing/2014/main" id="{D25C47CB-671E-A5C7-34E9-06397774B9F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04" y="2449"/>
                <a:ext cx="30" cy="197"/>
              </a:xfrm>
              <a:custGeom>
                <a:avLst/>
                <a:gdLst/>
                <a:ahLst/>
                <a:cxnLst/>
                <a:rect l="0" t="0" r="0" b="0"/>
                <a:pathLst>
                  <a:path w="182" h="1215">
                    <a:moveTo>
                      <a:pt x="182" y="0"/>
                    </a:moveTo>
                    <a:lnTo>
                      <a:pt x="164" y="31"/>
                    </a:lnTo>
                    <a:lnTo>
                      <a:pt x="145" y="62"/>
                    </a:lnTo>
                    <a:lnTo>
                      <a:pt x="127" y="94"/>
                    </a:lnTo>
                    <a:lnTo>
                      <a:pt x="112" y="125"/>
                    </a:lnTo>
                    <a:lnTo>
                      <a:pt x="97" y="158"/>
                    </a:lnTo>
                    <a:lnTo>
                      <a:pt x="83" y="191"/>
                    </a:lnTo>
                    <a:lnTo>
                      <a:pt x="69" y="223"/>
                    </a:lnTo>
                    <a:lnTo>
                      <a:pt x="57" y="257"/>
                    </a:lnTo>
                    <a:lnTo>
                      <a:pt x="47" y="291"/>
                    </a:lnTo>
                    <a:lnTo>
                      <a:pt x="38" y="326"/>
                    </a:lnTo>
                    <a:lnTo>
                      <a:pt x="28" y="360"/>
                    </a:lnTo>
                    <a:lnTo>
                      <a:pt x="21" y="395"/>
                    </a:lnTo>
                    <a:lnTo>
                      <a:pt x="14" y="431"/>
                    </a:lnTo>
                    <a:lnTo>
                      <a:pt x="10" y="466"/>
                    </a:lnTo>
                    <a:lnTo>
                      <a:pt x="6" y="501"/>
                    </a:lnTo>
                    <a:lnTo>
                      <a:pt x="3" y="537"/>
                    </a:lnTo>
                    <a:lnTo>
                      <a:pt x="1" y="572"/>
                    </a:lnTo>
                    <a:lnTo>
                      <a:pt x="0" y="608"/>
                    </a:lnTo>
                    <a:lnTo>
                      <a:pt x="1" y="644"/>
                    </a:lnTo>
                    <a:lnTo>
                      <a:pt x="3" y="679"/>
                    </a:lnTo>
                    <a:lnTo>
                      <a:pt x="6" y="716"/>
                    </a:lnTo>
                    <a:lnTo>
                      <a:pt x="10" y="751"/>
                    </a:lnTo>
                    <a:lnTo>
                      <a:pt x="14" y="786"/>
                    </a:lnTo>
                    <a:lnTo>
                      <a:pt x="21" y="822"/>
                    </a:lnTo>
                    <a:lnTo>
                      <a:pt x="28" y="856"/>
                    </a:lnTo>
                    <a:lnTo>
                      <a:pt x="38" y="891"/>
                    </a:lnTo>
                    <a:lnTo>
                      <a:pt x="47" y="926"/>
                    </a:lnTo>
                    <a:lnTo>
                      <a:pt x="57" y="959"/>
                    </a:lnTo>
                    <a:lnTo>
                      <a:pt x="69" y="993"/>
                    </a:lnTo>
                    <a:lnTo>
                      <a:pt x="83" y="1026"/>
                    </a:lnTo>
                    <a:lnTo>
                      <a:pt x="97" y="1059"/>
                    </a:lnTo>
                    <a:lnTo>
                      <a:pt x="112" y="1091"/>
                    </a:lnTo>
                    <a:lnTo>
                      <a:pt x="127" y="1123"/>
                    </a:lnTo>
                    <a:lnTo>
                      <a:pt x="145" y="1154"/>
                    </a:lnTo>
                    <a:lnTo>
                      <a:pt x="164" y="1186"/>
                    </a:lnTo>
                    <a:lnTo>
                      <a:pt x="182" y="1215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直接连接符 122">
                <a:extLst>
                  <a:ext uri="{FF2B5EF4-FFF2-40B4-BE49-F238E27FC236}">
                    <a16:creationId xmlns:a16="http://schemas.microsoft.com/office/drawing/2014/main" id="{CE0F154E-E0FC-BC25-B642-E1D52F6C284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93" y="2533"/>
                <a:ext cx="1" cy="210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直接连接符 123">
                <a:extLst>
                  <a:ext uri="{FF2B5EF4-FFF2-40B4-BE49-F238E27FC236}">
                    <a16:creationId xmlns:a16="http://schemas.microsoft.com/office/drawing/2014/main" id="{AC1B37C8-6D36-9579-A6E3-FAFDE55D9B0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93" y="2555"/>
                <a:ext cx="111" cy="2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771FEB6C-8107-33CA-6704-D114A635B39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93" y="2600"/>
                <a:ext cx="11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任意多边形 307385">
                <a:extLst>
                  <a:ext uri="{FF2B5EF4-FFF2-40B4-BE49-F238E27FC236}">
                    <a16:creationId xmlns:a16="http://schemas.microsoft.com/office/drawing/2014/main" id="{CD47A516-CE7A-B068-876E-218049087A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93" y="2743"/>
                <a:ext cx="36" cy="22"/>
              </a:xfrm>
              <a:custGeom>
                <a:avLst/>
                <a:gdLst/>
                <a:ahLst/>
                <a:cxnLst/>
                <a:rect l="0" t="0" r="0" b="0"/>
                <a:pathLst>
                  <a:path w="224" h="139">
                    <a:moveTo>
                      <a:pt x="0" y="0"/>
                    </a:moveTo>
                    <a:lnTo>
                      <a:pt x="0" y="13"/>
                    </a:lnTo>
                    <a:lnTo>
                      <a:pt x="2" y="24"/>
                    </a:lnTo>
                    <a:lnTo>
                      <a:pt x="4" y="36"/>
                    </a:lnTo>
                    <a:lnTo>
                      <a:pt x="8" y="46"/>
                    </a:lnTo>
                    <a:lnTo>
                      <a:pt x="13" y="58"/>
                    </a:lnTo>
                    <a:lnTo>
                      <a:pt x="17" y="69"/>
                    </a:lnTo>
                    <a:lnTo>
                      <a:pt x="24" y="79"/>
                    </a:lnTo>
                    <a:lnTo>
                      <a:pt x="31" y="88"/>
                    </a:lnTo>
                    <a:lnTo>
                      <a:pt x="39" y="97"/>
                    </a:lnTo>
                    <a:lnTo>
                      <a:pt x="48" y="105"/>
                    </a:lnTo>
                    <a:lnTo>
                      <a:pt x="57" y="113"/>
                    </a:lnTo>
                    <a:lnTo>
                      <a:pt x="67" y="119"/>
                    </a:lnTo>
                    <a:lnTo>
                      <a:pt x="78" y="125"/>
                    </a:lnTo>
                    <a:lnTo>
                      <a:pt x="88" y="129"/>
                    </a:lnTo>
                    <a:lnTo>
                      <a:pt x="100" y="133"/>
                    </a:lnTo>
                    <a:lnTo>
                      <a:pt x="112" y="136"/>
                    </a:lnTo>
                    <a:lnTo>
                      <a:pt x="123" y="137"/>
                    </a:lnTo>
                    <a:lnTo>
                      <a:pt x="135" y="139"/>
                    </a:lnTo>
                    <a:lnTo>
                      <a:pt x="147" y="137"/>
                    </a:lnTo>
                    <a:lnTo>
                      <a:pt x="160" y="136"/>
                    </a:lnTo>
                    <a:lnTo>
                      <a:pt x="171" y="134"/>
                    </a:lnTo>
                    <a:lnTo>
                      <a:pt x="182" y="130"/>
                    </a:lnTo>
                    <a:lnTo>
                      <a:pt x="193" y="127"/>
                    </a:lnTo>
                    <a:lnTo>
                      <a:pt x="204" y="121"/>
                    </a:lnTo>
                    <a:lnTo>
                      <a:pt x="214" y="115"/>
                    </a:lnTo>
                    <a:lnTo>
                      <a:pt x="224" y="108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18875301-0C35-4CA2-052B-CAA978FD535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93" y="2533"/>
                <a:ext cx="111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任意多边形 307387">
                <a:extLst>
                  <a:ext uri="{FF2B5EF4-FFF2-40B4-BE49-F238E27FC236}">
                    <a16:creationId xmlns:a16="http://schemas.microsoft.com/office/drawing/2014/main" id="{D6AECB50-573A-61CB-F172-199CFB92C75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01" y="2449"/>
                <a:ext cx="30" cy="197"/>
              </a:xfrm>
              <a:custGeom>
                <a:avLst/>
                <a:gdLst/>
                <a:ahLst/>
                <a:cxnLst/>
                <a:rect l="0" t="0" r="0" b="0"/>
                <a:pathLst>
                  <a:path w="181" h="1215">
                    <a:moveTo>
                      <a:pt x="0" y="1215"/>
                    </a:moveTo>
                    <a:lnTo>
                      <a:pt x="19" y="1186"/>
                    </a:lnTo>
                    <a:lnTo>
                      <a:pt x="38" y="1154"/>
                    </a:lnTo>
                    <a:lnTo>
                      <a:pt x="54" y="1123"/>
                    </a:lnTo>
                    <a:lnTo>
                      <a:pt x="70" y="1091"/>
                    </a:lnTo>
                    <a:lnTo>
                      <a:pt x="86" y="1059"/>
                    </a:lnTo>
                    <a:lnTo>
                      <a:pt x="100" y="1026"/>
                    </a:lnTo>
                    <a:lnTo>
                      <a:pt x="112" y="993"/>
                    </a:lnTo>
                    <a:lnTo>
                      <a:pt x="124" y="959"/>
                    </a:lnTo>
                    <a:lnTo>
                      <a:pt x="136" y="926"/>
                    </a:lnTo>
                    <a:lnTo>
                      <a:pt x="145" y="891"/>
                    </a:lnTo>
                    <a:lnTo>
                      <a:pt x="153" y="856"/>
                    </a:lnTo>
                    <a:lnTo>
                      <a:pt x="161" y="822"/>
                    </a:lnTo>
                    <a:lnTo>
                      <a:pt x="167" y="786"/>
                    </a:lnTo>
                    <a:lnTo>
                      <a:pt x="173" y="751"/>
                    </a:lnTo>
                    <a:lnTo>
                      <a:pt x="177" y="716"/>
                    </a:lnTo>
                    <a:lnTo>
                      <a:pt x="180" y="679"/>
                    </a:lnTo>
                    <a:lnTo>
                      <a:pt x="181" y="644"/>
                    </a:lnTo>
                    <a:lnTo>
                      <a:pt x="181" y="608"/>
                    </a:lnTo>
                    <a:lnTo>
                      <a:pt x="181" y="572"/>
                    </a:lnTo>
                    <a:lnTo>
                      <a:pt x="180" y="537"/>
                    </a:lnTo>
                    <a:lnTo>
                      <a:pt x="177" y="501"/>
                    </a:lnTo>
                    <a:lnTo>
                      <a:pt x="173" y="466"/>
                    </a:lnTo>
                    <a:lnTo>
                      <a:pt x="167" y="431"/>
                    </a:lnTo>
                    <a:lnTo>
                      <a:pt x="161" y="395"/>
                    </a:lnTo>
                    <a:lnTo>
                      <a:pt x="153" y="360"/>
                    </a:lnTo>
                    <a:lnTo>
                      <a:pt x="145" y="326"/>
                    </a:lnTo>
                    <a:lnTo>
                      <a:pt x="136" y="291"/>
                    </a:lnTo>
                    <a:lnTo>
                      <a:pt x="124" y="257"/>
                    </a:lnTo>
                    <a:lnTo>
                      <a:pt x="112" y="223"/>
                    </a:lnTo>
                    <a:lnTo>
                      <a:pt x="100" y="191"/>
                    </a:lnTo>
                    <a:lnTo>
                      <a:pt x="86" y="158"/>
                    </a:lnTo>
                    <a:lnTo>
                      <a:pt x="70" y="125"/>
                    </a:lnTo>
                    <a:lnTo>
                      <a:pt x="54" y="94"/>
                    </a:lnTo>
                    <a:lnTo>
                      <a:pt x="38" y="62"/>
                    </a:lnTo>
                    <a:lnTo>
                      <a:pt x="19" y="31"/>
                    </a:lnTo>
                    <a:lnTo>
                      <a:pt x="0" y="0"/>
                    </a:lnTo>
                  </a:path>
                </a:pathLst>
              </a:custGeom>
              <a:noFill/>
              <a:ln w="28575" cap="flat" cmpd="sng">
                <a:solidFill>
                  <a:srgbClr val="00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直接连接符 128">
                <a:extLst>
                  <a:ext uri="{FF2B5EF4-FFF2-40B4-BE49-F238E27FC236}">
                    <a16:creationId xmlns:a16="http://schemas.microsoft.com/office/drawing/2014/main" id="{543A6955-D859-FAD5-46EE-83FB525CB72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631" y="2396"/>
                <a:ext cx="66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直接连接符 129">
                <a:extLst>
                  <a:ext uri="{FF2B5EF4-FFF2-40B4-BE49-F238E27FC236}">
                    <a16:creationId xmlns:a16="http://schemas.microsoft.com/office/drawing/2014/main" id="{F3917CAE-7757-FA63-97E0-F88FAA85E6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05" y="3076"/>
                <a:ext cx="1" cy="315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任意多边形 307390">
                <a:extLst>
                  <a:ext uri="{FF2B5EF4-FFF2-40B4-BE49-F238E27FC236}">
                    <a16:creationId xmlns:a16="http://schemas.microsoft.com/office/drawing/2014/main" id="{5C1DF372-FD49-2B6F-3386-9804A274E36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96" y="2629"/>
                <a:ext cx="36" cy="447"/>
              </a:xfrm>
              <a:custGeom>
                <a:avLst/>
                <a:gdLst/>
                <a:ahLst/>
                <a:cxnLst/>
                <a:rect l="0" t="0" r="0" b="0"/>
                <a:pathLst>
                  <a:path w="220" h="2761">
                    <a:moveTo>
                      <a:pt x="183" y="0"/>
                    </a:moveTo>
                    <a:lnTo>
                      <a:pt x="188" y="52"/>
                    </a:lnTo>
                    <a:lnTo>
                      <a:pt x="194" y="104"/>
                    </a:lnTo>
                    <a:lnTo>
                      <a:pt x="198" y="156"/>
                    </a:lnTo>
                    <a:lnTo>
                      <a:pt x="203" y="209"/>
                    </a:lnTo>
                    <a:lnTo>
                      <a:pt x="206" y="261"/>
                    </a:lnTo>
                    <a:lnTo>
                      <a:pt x="210" y="314"/>
                    </a:lnTo>
                    <a:lnTo>
                      <a:pt x="213" y="366"/>
                    </a:lnTo>
                    <a:lnTo>
                      <a:pt x="216" y="419"/>
                    </a:lnTo>
                    <a:lnTo>
                      <a:pt x="218" y="471"/>
                    </a:lnTo>
                    <a:lnTo>
                      <a:pt x="219" y="524"/>
                    </a:lnTo>
                    <a:lnTo>
                      <a:pt x="220" y="576"/>
                    </a:lnTo>
                    <a:lnTo>
                      <a:pt x="219" y="629"/>
                    </a:lnTo>
                    <a:lnTo>
                      <a:pt x="218" y="681"/>
                    </a:lnTo>
                    <a:lnTo>
                      <a:pt x="217" y="732"/>
                    </a:lnTo>
                    <a:lnTo>
                      <a:pt x="213" y="785"/>
                    </a:lnTo>
                    <a:lnTo>
                      <a:pt x="210" y="837"/>
                    </a:lnTo>
                    <a:lnTo>
                      <a:pt x="205" y="889"/>
                    </a:lnTo>
                    <a:lnTo>
                      <a:pt x="198" y="941"/>
                    </a:lnTo>
                    <a:lnTo>
                      <a:pt x="191" y="993"/>
                    </a:lnTo>
                    <a:lnTo>
                      <a:pt x="183" y="1045"/>
                    </a:lnTo>
                    <a:lnTo>
                      <a:pt x="174" y="1089"/>
                    </a:lnTo>
                    <a:lnTo>
                      <a:pt x="166" y="1134"/>
                    </a:lnTo>
                    <a:lnTo>
                      <a:pt x="155" y="1178"/>
                    </a:lnTo>
                    <a:lnTo>
                      <a:pt x="145" y="1222"/>
                    </a:lnTo>
                    <a:lnTo>
                      <a:pt x="134" y="1267"/>
                    </a:lnTo>
                    <a:lnTo>
                      <a:pt x="122" y="1311"/>
                    </a:lnTo>
                    <a:lnTo>
                      <a:pt x="111" y="1355"/>
                    </a:lnTo>
                    <a:lnTo>
                      <a:pt x="99" y="1400"/>
                    </a:lnTo>
                    <a:lnTo>
                      <a:pt x="87" y="1444"/>
                    </a:lnTo>
                    <a:lnTo>
                      <a:pt x="76" y="1488"/>
                    </a:lnTo>
                    <a:lnTo>
                      <a:pt x="65" y="1533"/>
                    </a:lnTo>
                    <a:lnTo>
                      <a:pt x="55" y="1577"/>
                    </a:lnTo>
                    <a:lnTo>
                      <a:pt x="44" y="1621"/>
                    </a:lnTo>
                    <a:lnTo>
                      <a:pt x="35" y="1666"/>
                    </a:lnTo>
                    <a:lnTo>
                      <a:pt x="27" y="1710"/>
                    </a:lnTo>
                    <a:lnTo>
                      <a:pt x="19" y="1754"/>
                    </a:lnTo>
                    <a:lnTo>
                      <a:pt x="13" y="1799"/>
                    </a:lnTo>
                    <a:lnTo>
                      <a:pt x="7" y="1843"/>
                    </a:lnTo>
                    <a:lnTo>
                      <a:pt x="3" y="1887"/>
                    </a:lnTo>
                    <a:lnTo>
                      <a:pt x="1" y="1933"/>
                    </a:lnTo>
                    <a:lnTo>
                      <a:pt x="0" y="1975"/>
                    </a:lnTo>
                    <a:lnTo>
                      <a:pt x="0" y="2017"/>
                    </a:lnTo>
                    <a:lnTo>
                      <a:pt x="2" y="2059"/>
                    </a:lnTo>
                    <a:lnTo>
                      <a:pt x="5" y="2102"/>
                    </a:lnTo>
                    <a:lnTo>
                      <a:pt x="9" y="2144"/>
                    </a:lnTo>
                    <a:lnTo>
                      <a:pt x="14" y="2186"/>
                    </a:lnTo>
                    <a:lnTo>
                      <a:pt x="21" y="2228"/>
                    </a:lnTo>
                    <a:lnTo>
                      <a:pt x="28" y="2270"/>
                    </a:lnTo>
                    <a:lnTo>
                      <a:pt x="37" y="2313"/>
                    </a:lnTo>
                    <a:lnTo>
                      <a:pt x="47" y="2355"/>
                    </a:lnTo>
                    <a:lnTo>
                      <a:pt x="57" y="2396"/>
                    </a:lnTo>
                    <a:lnTo>
                      <a:pt x="68" y="2438"/>
                    </a:lnTo>
                    <a:lnTo>
                      <a:pt x="79" y="2480"/>
                    </a:lnTo>
                    <a:lnTo>
                      <a:pt x="92" y="2521"/>
                    </a:lnTo>
                    <a:lnTo>
                      <a:pt x="106" y="2562"/>
                    </a:lnTo>
                    <a:lnTo>
                      <a:pt x="120" y="2603"/>
                    </a:lnTo>
                    <a:lnTo>
                      <a:pt x="135" y="2642"/>
                    </a:lnTo>
                    <a:lnTo>
                      <a:pt x="150" y="2683"/>
                    </a:lnTo>
                    <a:lnTo>
                      <a:pt x="167" y="2723"/>
                    </a:lnTo>
                    <a:lnTo>
                      <a:pt x="183" y="2761"/>
                    </a:lnTo>
                  </a:path>
                </a:pathLst>
              </a:custGeom>
              <a:noFill/>
              <a:ln w="3175" cap="flat" cmpd="sng">
                <a:solidFill>
                  <a:srgbClr val="00CC99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直接连接符 131">
                <a:extLst>
                  <a:ext uri="{FF2B5EF4-FFF2-40B4-BE49-F238E27FC236}">
                    <a16:creationId xmlns:a16="http://schemas.microsoft.com/office/drawing/2014/main" id="{187D13F8-B577-879B-3037-21C65E6C42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05" y="2295"/>
                <a:ext cx="1" cy="334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直接连接符 132">
                <a:extLst>
                  <a:ext uri="{FF2B5EF4-FFF2-40B4-BE49-F238E27FC236}">
                    <a16:creationId xmlns:a16="http://schemas.microsoft.com/office/drawing/2014/main" id="{1682A782-1D1D-0C19-51C0-40095D3E657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97" y="2295"/>
                <a:ext cx="65" cy="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直接连接符 133">
                <a:extLst>
                  <a:ext uri="{FF2B5EF4-FFF2-40B4-BE49-F238E27FC236}">
                    <a16:creationId xmlns:a16="http://schemas.microsoft.com/office/drawing/2014/main" id="{5E901E99-E4FC-EC71-477A-5056DBCB452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97" y="2295"/>
                <a:ext cx="166" cy="16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直接连接符 134">
                <a:extLst>
                  <a:ext uri="{FF2B5EF4-FFF2-40B4-BE49-F238E27FC236}">
                    <a16:creationId xmlns:a16="http://schemas.microsoft.com/office/drawing/2014/main" id="{A5DD3189-F8BD-4662-8B32-43B89FA0794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97" y="2295"/>
                <a:ext cx="266" cy="26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直接连接符 135">
                <a:extLst>
                  <a:ext uri="{FF2B5EF4-FFF2-40B4-BE49-F238E27FC236}">
                    <a16:creationId xmlns:a16="http://schemas.microsoft.com/office/drawing/2014/main" id="{A137879C-DE7D-933B-780E-C0B7265C7B6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775" y="2295"/>
                <a:ext cx="289" cy="28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直接连接符 136">
                <a:extLst>
                  <a:ext uri="{FF2B5EF4-FFF2-40B4-BE49-F238E27FC236}">
                    <a16:creationId xmlns:a16="http://schemas.microsoft.com/office/drawing/2014/main" id="{31387DD1-A6E4-658C-6CC6-AAD612E9FA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74" y="2354"/>
                <a:ext cx="231" cy="2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直接连接符 137">
                <a:extLst>
                  <a:ext uri="{FF2B5EF4-FFF2-40B4-BE49-F238E27FC236}">
                    <a16:creationId xmlns:a16="http://schemas.microsoft.com/office/drawing/2014/main" id="{53C05BD6-3AC0-D3E5-D2F0-BF8F1693390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75" y="2455"/>
                <a:ext cx="130" cy="12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27FBBE20-3AFD-23B0-ACC1-0559A9B18CA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75" y="2554"/>
                <a:ext cx="30" cy="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直接连接符 139">
                <a:extLst>
                  <a:ext uri="{FF2B5EF4-FFF2-40B4-BE49-F238E27FC236}">
                    <a16:creationId xmlns:a16="http://schemas.microsoft.com/office/drawing/2014/main" id="{AF0A447F-5B4B-A85C-EF04-C57B023C252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97" y="3121"/>
                <a:ext cx="42" cy="4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直接连接符 140">
                <a:extLst>
                  <a:ext uri="{FF2B5EF4-FFF2-40B4-BE49-F238E27FC236}">
                    <a16:creationId xmlns:a16="http://schemas.microsoft.com/office/drawing/2014/main" id="{EFDCDB5D-BAC7-CFA6-3A87-B7A93BAD20B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97" y="3121"/>
                <a:ext cx="143" cy="14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直接连接符 141">
                <a:extLst>
                  <a:ext uri="{FF2B5EF4-FFF2-40B4-BE49-F238E27FC236}">
                    <a16:creationId xmlns:a16="http://schemas.microsoft.com/office/drawing/2014/main" id="{8BBADF3C-3C3D-B09C-AF95-CF8360F10E5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97" y="3121"/>
                <a:ext cx="243" cy="24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直接连接符 142">
                <a:extLst>
                  <a:ext uri="{FF2B5EF4-FFF2-40B4-BE49-F238E27FC236}">
                    <a16:creationId xmlns:a16="http://schemas.microsoft.com/office/drawing/2014/main" id="{8CF47ED1-D26F-F61E-60EF-A7D689FC8CE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771" y="3121"/>
                <a:ext cx="270" cy="27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直接连接符 143">
                <a:extLst>
                  <a:ext uri="{FF2B5EF4-FFF2-40B4-BE49-F238E27FC236}">
                    <a16:creationId xmlns:a16="http://schemas.microsoft.com/office/drawing/2014/main" id="{43BE28E1-E629-945C-AA81-593B93722AD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71" y="3158"/>
                <a:ext cx="234" cy="23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直接连接符 144">
                <a:extLst>
                  <a:ext uri="{FF2B5EF4-FFF2-40B4-BE49-F238E27FC236}">
                    <a16:creationId xmlns:a16="http://schemas.microsoft.com/office/drawing/2014/main" id="{62117EDD-EA05-2931-B831-557D201A1DF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972" y="3258"/>
                <a:ext cx="133" cy="13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直接连接符 145">
                <a:extLst>
                  <a:ext uri="{FF2B5EF4-FFF2-40B4-BE49-F238E27FC236}">
                    <a16:creationId xmlns:a16="http://schemas.microsoft.com/office/drawing/2014/main" id="{5D8B54D3-D784-7A37-1524-DCC82316FCC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072" y="3359"/>
                <a:ext cx="33" cy="3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11" name="组合 210">
            <a:extLst>
              <a:ext uri="{FF2B5EF4-FFF2-40B4-BE49-F238E27FC236}">
                <a16:creationId xmlns:a16="http://schemas.microsoft.com/office/drawing/2014/main" id="{7E81C625-1AEA-F37C-5F34-115AE3FDBECE}"/>
              </a:ext>
            </a:extLst>
          </p:cNvPr>
          <p:cNvGrpSpPr/>
          <p:nvPr/>
        </p:nvGrpSpPr>
        <p:grpSpPr>
          <a:xfrm>
            <a:off x="832241" y="1456391"/>
            <a:ext cx="1854200" cy="2105025"/>
            <a:chOff x="192" y="2083"/>
            <a:chExt cx="1168" cy="1326"/>
          </a:xfrm>
        </p:grpSpPr>
        <p:grpSp>
          <p:nvGrpSpPr>
            <p:cNvPr id="212" name="组合 211">
              <a:extLst>
                <a:ext uri="{FF2B5EF4-FFF2-40B4-BE49-F238E27FC236}">
                  <a16:creationId xmlns:a16="http://schemas.microsoft.com/office/drawing/2014/main" id="{7EC6FCCF-20DD-AA3D-3F3C-0FFE0A95C3F8}"/>
                </a:ext>
              </a:extLst>
            </p:cNvPr>
            <p:cNvGrpSpPr/>
            <p:nvPr/>
          </p:nvGrpSpPr>
          <p:grpSpPr>
            <a:xfrm>
              <a:off x="192" y="2083"/>
              <a:ext cx="1168" cy="1326"/>
              <a:chOff x="192" y="2083"/>
              <a:chExt cx="1168" cy="1326"/>
            </a:xfrm>
          </p:grpSpPr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8CE433F6-055D-1E9A-5414-A687D3C05C0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3" y="3016"/>
                <a:ext cx="396" cy="2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F6E78819-62BA-3FCC-5135-E206B2DC5D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3" y="2475"/>
                <a:ext cx="396" cy="1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直接连接符 220">
                <a:extLst>
                  <a:ext uri="{FF2B5EF4-FFF2-40B4-BE49-F238E27FC236}">
                    <a16:creationId xmlns:a16="http://schemas.microsoft.com/office/drawing/2014/main" id="{CCF90E92-B131-5FFB-C14A-21100D25CF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64" y="2297"/>
                <a:ext cx="422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直接连接符 221">
                <a:extLst>
                  <a:ext uri="{FF2B5EF4-FFF2-40B4-BE49-F238E27FC236}">
                    <a16:creationId xmlns:a16="http://schemas.microsoft.com/office/drawing/2014/main" id="{1BDC38F2-022A-3A30-B3E8-45CADFD193C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9" y="2235"/>
                <a:ext cx="61" cy="6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直接连接符 222">
                <a:extLst>
                  <a:ext uri="{FF2B5EF4-FFF2-40B4-BE49-F238E27FC236}">
                    <a16:creationId xmlns:a16="http://schemas.microsoft.com/office/drawing/2014/main" id="{3C3C07D0-9725-A340-2CC5-29F8A35932F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9" y="2235"/>
                <a:ext cx="136" cy="136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AEC735B0-4997-D649-1E5C-97E6359EA55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9" y="2235"/>
                <a:ext cx="212" cy="212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4066931E-DA82-8547-6A58-5AE12699D8B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07" y="2252"/>
                <a:ext cx="223" cy="223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11D7DFFE-7A53-805C-38FF-95BF8947963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83" y="2297"/>
                <a:ext cx="177" cy="178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直接连接符 226">
                <a:extLst>
                  <a:ext uri="{FF2B5EF4-FFF2-40B4-BE49-F238E27FC236}">
                    <a16:creationId xmlns:a16="http://schemas.microsoft.com/office/drawing/2014/main" id="{CB705B23-1756-E824-9E10-2AEA641E7BD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59" y="2297"/>
                <a:ext cx="177" cy="178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直接连接符 227">
                <a:extLst>
                  <a:ext uri="{FF2B5EF4-FFF2-40B4-BE49-F238E27FC236}">
                    <a16:creationId xmlns:a16="http://schemas.microsoft.com/office/drawing/2014/main" id="{AE9F8D9F-AC05-1D4C-B636-EB76A89F16B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35" y="2320"/>
                <a:ext cx="154" cy="155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直接连接符 228">
                <a:extLst>
                  <a:ext uri="{FF2B5EF4-FFF2-40B4-BE49-F238E27FC236}">
                    <a16:creationId xmlns:a16="http://schemas.microsoft.com/office/drawing/2014/main" id="{9A3D4B8B-AFB0-A4D3-97B6-C8DB3AFD374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10" y="2397"/>
                <a:ext cx="79" cy="78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直接连接符 229">
                <a:extLst>
                  <a:ext uri="{FF2B5EF4-FFF2-40B4-BE49-F238E27FC236}">
                    <a16:creationId xmlns:a16="http://schemas.microsoft.com/office/drawing/2014/main" id="{93CBEAC5-AB04-A788-970F-31226E45C7A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86" y="2472"/>
                <a:ext cx="3" cy="3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直接连接符 230">
                <a:extLst>
                  <a:ext uri="{FF2B5EF4-FFF2-40B4-BE49-F238E27FC236}">
                    <a16:creationId xmlns:a16="http://schemas.microsoft.com/office/drawing/2014/main" id="{F1C2172C-9CB7-EC26-290C-7B389D117B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0" y="2297"/>
                <a:ext cx="4" cy="3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直接连接符 231">
                <a:extLst>
                  <a:ext uri="{FF2B5EF4-FFF2-40B4-BE49-F238E27FC236}">
                    <a16:creationId xmlns:a16="http://schemas.microsoft.com/office/drawing/2014/main" id="{6B19AEEB-D086-9661-E938-EB8377C0F9E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0" y="2297"/>
                <a:ext cx="79" cy="79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直接连接符 232">
                <a:extLst>
                  <a:ext uri="{FF2B5EF4-FFF2-40B4-BE49-F238E27FC236}">
                    <a16:creationId xmlns:a16="http://schemas.microsoft.com/office/drawing/2014/main" id="{F81E090B-854C-DA33-62BE-2A44E854F7C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9" y="3016"/>
                <a:ext cx="39" cy="39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直接连接符 233">
                <a:extLst>
                  <a:ext uri="{FF2B5EF4-FFF2-40B4-BE49-F238E27FC236}">
                    <a16:creationId xmlns:a16="http://schemas.microsoft.com/office/drawing/2014/main" id="{3E488CC4-A3A7-A4DD-9DB2-8061F2EF8F5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0" y="2312"/>
                <a:ext cx="141" cy="141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" name="直接连接符 234">
                <a:extLst>
                  <a:ext uri="{FF2B5EF4-FFF2-40B4-BE49-F238E27FC236}">
                    <a16:creationId xmlns:a16="http://schemas.microsoft.com/office/drawing/2014/main" id="{33D0EFA3-6166-E368-DBDE-F1BA446C168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9" y="3016"/>
                <a:ext cx="114" cy="114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" name="直接连接符 235">
                <a:extLst>
                  <a:ext uri="{FF2B5EF4-FFF2-40B4-BE49-F238E27FC236}">
                    <a16:creationId xmlns:a16="http://schemas.microsoft.com/office/drawing/2014/main" id="{7B42C089-0E6D-1EFD-2CE3-8B56C28D1A3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14" y="2369"/>
                <a:ext cx="105" cy="106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" name="直接连接符 236">
                <a:extLst>
                  <a:ext uri="{FF2B5EF4-FFF2-40B4-BE49-F238E27FC236}">
                    <a16:creationId xmlns:a16="http://schemas.microsoft.com/office/drawing/2014/main" id="{0E5B06A7-D453-61A3-797E-CCB8A631BAF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9" y="3016"/>
                <a:ext cx="190" cy="19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" name="直接连接符 237">
                <a:extLst>
                  <a:ext uri="{FF2B5EF4-FFF2-40B4-BE49-F238E27FC236}">
                    <a16:creationId xmlns:a16="http://schemas.microsoft.com/office/drawing/2014/main" id="{5930AD6B-905F-EFBB-C35F-8EF86E7FE3E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89" y="2445"/>
                <a:ext cx="30" cy="3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" name="直接连接符 238">
                <a:extLst>
                  <a:ext uri="{FF2B5EF4-FFF2-40B4-BE49-F238E27FC236}">
                    <a16:creationId xmlns:a16="http://schemas.microsoft.com/office/drawing/2014/main" id="{7249BDCD-1CD3-CDAB-D84E-F1C467BB5CE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85" y="3016"/>
                <a:ext cx="241" cy="24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" name="直接连接符 239">
                <a:extLst>
                  <a:ext uri="{FF2B5EF4-FFF2-40B4-BE49-F238E27FC236}">
                    <a16:creationId xmlns:a16="http://schemas.microsoft.com/office/drawing/2014/main" id="{0570175D-95F3-F9A4-1B71-FB091D7D1DF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61" y="3016"/>
                <a:ext cx="240" cy="24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" name="直接连接符 240">
                <a:extLst>
                  <a:ext uri="{FF2B5EF4-FFF2-40B4-BE49-F238E27FC236}">
                    <a16:creationId xmlns:a16="http://schemas.microsoft.com/office/drawing/2014/main" id="{1A56A39C-5D35-1B48-F34F-C21EC6F40B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7" y="3016"/>
                <a:ext cx="240" cy="24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" name="直接连接符 241">
                <a:extLst>
                  <a:ext uri="{FF2B5EF4-FFF2-40B4-BE49-F238E27FC236}">
                    <a16:creationId xmlns:a16="http://schemas.microsoft.com/office/drawing/2014/main" id="{9CD2A1E3-D63E-1583-50C0-F131B02A82B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13" y="3240"/>
                <a:ext cx="17" cy="1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" name="直接连接符 242">
                <a:extLst>
                  <a:ext uri="{FF2B5EF4-FFF2-40B4-BE49-F238E27FC236}">
                    <a16:creationId xmlns:a16="http://schemas.microsoft.com/office/drawing/2014/main" id="{091ECD30-438B-DEEA-3637-2AB19D34A2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76" y="3080"/>
                <a:ext cx="113" cy="114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直接连接符 243">
                <a:extLst>
                  <a:ext uri="{FF2B5EF4-FFF2-40B4-BE49-F238E27FC236}">
                    <a16:creationId xmlns:a16="http://schemas.microsoft.com/office/drawing/2014/main" id="{3BFFD397-6B14-031B-9901-041324ECB3C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51" y="3156"/>
                <a:ext cx="38" cy="38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5" name="直接连接符 244">
                <a:extLst>
                  <a:ext uri="{FF2B5EF4-FFF2-40B4-BE49-F238E27FC236}">
                    <a16:creationId xmlns:a16="http://schemas.microsoft.com/office/drawing/2014/main" id="{C69C5CAA-E35A-B240-7AE7-D43F07045AE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0" y="3016"/>
                <a:ext cx="44" cy="43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" name="直接连接符 245">
                <a:extLst>
                  <a:ext uri="{FF2B5EF4-FFF2-40B4-BE49-F238E27FC236}">
                    <a16:creationId xmlns:a16="http://schemas.microsoft.com/office/drawing/2014/main" id="{6F6FF8F8-4700-F002-0462-E68DFEB5CA3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60" y="3016"/>
                <a:ext cx="120" cy="120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直接连接符 246">
                <a:extLst>
                  <a:ext uri="{FF2B5EF4-FFF2-40B4-BE49-F238E27FC236}">
                    <a16:creationId xmlns:a16="http://schemas.microsoft.com/office/drawing/2014/main" id="{FA29FB68-28E0-23AD-113E-2A477FFAD3B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879" y="3052"/>
                <a:ext cx="140" cy="142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" name="直接连接符 247">
                <a:extLst>
                  <a:ext uri="{FF2B5EF4-FFF2-40B4-BE49-F238E27FC236}">
                    <a16:creationId xmlns:a16="http://schemas.microsoft.com/office/drawing/2014/main" id="{275A8558-7851-2FCC-DC7B-2FF5DB620DE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54" y="3128"/>
                <a:ext cx="65" cy="66"/>
              </a:xfrm>
              <a:prstGeom prst="line">
                <a:avLst/>
              </a:prstGeom>
              <a:ln w="31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直接连接符 248">
                <a:extLst>
                  <a:ext uri="{FF2B5EF4-FFF2-40B4-BE49-F238E27FC236}">
                    <a16:creationId xmlns:a16="http://schemas.microsoft.com/office/drawing/2014/main" id="{2683D277-B633-02B8-7C60-A27DEE853310}"/>
                  </a:ext>
                </a:extLst>
              </p:cNvPr>
              <p:cNvSpPr/>
              <p:nvPr/>
            </p:nvSpPr>
            <p:spPr>
              <a:xfrm>
                <a:off x="1019" y="3016"/>
                <a:ext cx="0" cy="145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直接连接符 249">
                <a:extLst>
                  <a:ext uri="{FF2B5EF4-FFF2-40B4-BE49-F238E27FC236}">
                    <a16:creationId xmlns:a16="http://schemas.microsoft.com/office/drawing/2014/main" id="{6CD4E734-B67A-D7DE-AAF8-337B374B201D}"/>
                  </a:ext>
                </a:extLst>
              </p:cNvPr>
              <p:cNvSpPr/>
              <p:nvPr/>
            </p:nvSpPr>
            <p:spPr>
              <a:xfrm>
                <a:off x="689" y="2297"/>
                <a:ext cx="0" cy="89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直接连接符 250">
                <a:extLst>
                  <a:ext uri="{FF2B5EF4-FFF2-40B4-BE49-F238E27FC236}">
                    <a16:creationId xmlns:a16="http://schemas.microsoft.com/office/drawing/2014/main" id="{2028E18A-5E1C-D2E7-CF7F-B69A8BF3448E}"/>
                  </a:ext>
                </a:extLst>
              </p:cNvPr>
              <p:cNvSpPr/>
              <p:nvPr/>
            </p:nvSpPr>
            <p:spPr>
              <a:xfrm>
                <a:off x="259" y="2083"/>
                <a:ext cx="0" cy="1325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直接连接符 251">
                <a:extLst>
                  <a:ext uri="{FF2B5EF4-FFF2-40B4-BE49-F238E27FC236}">
                    <a16:creationId xmlns:a16="http://schemas.microsoft.com/office/drawing/2014/main" id="{A0169A37-E0C8-E48A-5611-5EB82442ADB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64" y="3194"/>
                <a:ext cx="444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" name="直接连接符 252">
                <a:extLst>
                  <a:ext uri="{FF2B5EF4-FFF2-40B4-BE49-F238E27FC236}">
                    <a16:creationId xmlns:a16="http://schemas.microsoft.com/office/drawing/2014/main" id="{B6ADC831-36C3-473A-2C87-D102ED6FE0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" y="3408"/>
                <a:ext cx="271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" name="直接连接符 253">
                <a:extLst>
                  <a:ext uri="{FF2B5EF4-FFF2-40B4-BE49-F238E27FC236}">
                    <a16:creationId xmlns:a16="http://schemas.microsoft.com/office/drawing/2014/main" id="{CEB67722-E5F1-A70C-5F44-D422DA319B3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" y="3256"/>
                <a:ext cx="271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直接连接符 254">
                <a:extLst>
                  <a:ext uri="{FF2B5EF4-FFF2-40B4-BE49-F238E27FC236}">
                    <a16:creationId xmlns:a16="http://schemas.microsoft.com/office/drawing/2014/main" id="{F4FB9767-9D50-7341-0C38-67DD70B6898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22" y="3341"/>
                <a:ext cx="342" cy="1"/>
              </a:xfrm>
              <a:prstGeom prst="line">
                <a:avLst/>
              </a:prstGeom>
              <a:ln w="3175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" name="直接连接符 255">
                <a:extLst>
                  <a:ext uri="{FF2B5EF4-FFF2-40B4-BE49-F238E27FC236}">
                    <a16:creationId xmlns:a16="http://schemas.microsoft.com/office/drawing/2014/main" id="{AC4B44E4-9981-FD00-3DE1-664397B162F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30" y="3228"/>
                <a:ext cx="1" cy="18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任意多边形 307454">
                <a:extLst>
                  <a:ext uri="{FF2B5EF4-FFF2-40B4-BE49-F238E27FC236}">
                    <a16:creationId xmlns:a16="http://schemas.microsoft.com/office/drawing/2014/main" id="{0CD68653-C1D3-DF4B-29FC-66758470B3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0" y="3194"/>
                <a:ext cx="34" cy="34"/>
              </a:xfrm>
              <a:custGeom>
                <a:avLst/>
                <a:gdLst/>
                <a:ahLst/>
                <a:cxnLst/>
                <a:rect l="0" t="0" r="0" b="0"/>
                <a:pathLst>
                  <a:path w="203" h="204">
                    <a:moveTo>
                      <a:pt x="203" y="0"/>
                    </a:moveTo>
                    <a:lnTo>
                      <a:pt x="59" y="60"/>
                    </a:lnTo>
                    <a:lnTo>
                      <a:pt x="0" y="204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直接连接符 257">
                <a:extLst>
                  <a:ext uri="{FF2B5EF4-FFF2-40B4-BE49-F238E27FC236}">
                    <a16:creationId xmlns:a16="http://schemas.microsoft.com/office/drawing/2014/main" id="{C78DA7DA-E8A5-C674-F0EC-7A8C839251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3" y="3194"/>
                <a:ext cx="104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直接连接符 258">
                <a:extLst>
                  <a:ext uri="{FF2B5EF4-FFF2-40B4-BE49-F238E27FC236}">
                    <a16:creationId xmlns:a16="http://schemas.microsoft.com/office/drawing/2014/main" id="{AF52D5F3-7795-0271-27D7-AFAABA255F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9" y="3161"/>
                <a:ext cx="34" cy="33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直接连接符 259">
                <a:extLst>
                  <a:ext uri="{FF2B5EF4-FFF2-40B4-BE49-F238E27FC236}">
                    <a16:creationId xmlns:a16="http://schemas.microsoft.com/office/drawing/2014/main" id="{3C667929-E12B-7AAF-9070-5739A085AC3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986" y="3161"/>
                <a:ext cx="33" cy="33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直接连接符 260">
                <a:extLst>
                  <a:ext uri="{FF2B5EF4-FFF2-40B4-BE49-F238E27FC236}">
                    <a16:creationId xmlns:a16="http://schemas.microsoft.com/office/drawing/2014/main" id="{5381C45D-4811-81F2-6DF2-A0D14A9DE0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60" y="2475"/>
                <a:ext cx="399" cy="1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直接连接符 261">
                <a:extLst>
                  <a:ext uri="{FF2B5EF4-FFF2-40B4-BE49-F238E27FC236}">
                    <a16:creationId xmlns:a16="http://schemas.microsoft.com/office/drawing/2014/main" id="{1C2E75DD-AE9D-679A-2C26-2FE2C513DB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60" y="3016"/>
                <a:ext cx="399" cy="2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63" name="组合 262">
                <a:extLst>
                  <a:ext uri="{FF2B5EF4-FFF2-40B4-BE49-F238E27FC236}">
                    <a16:creationId xmlns:a16="http://schemas.microsoft.com/office/drawing/2014/main" id="{BED20B4D-F8B2-8563-3D43-A49C4AD24992}"/>
                  </a:ext>
                </a:extLst>
              </p:cNvPr>
              <p:cNvGrpSpPr/>
              <p:nvPr/>
            </p:nvGrpSpPr>
            <p:grpSpPr>
              <a:xfrm>
                <a:off x="192" y="2746"/>
                <a:ext cx="1168" cy="1"/>
                <a:chOff x="1680" y="2391"/>
                <a:chExt cx="1168" cy="1"/>
              </a:xfrm>
            </p:grpSpPr>
            <p:sp>
              <p:nvSpPr>
                <p:cNvPr id="301" name="直接连接符 300">
                  <a:extLst>
                    <a:ext uri="{FF2B5EF4-FFF2-40B4-BE49-F238E27FC236}">
                      <a16:creationId xmlns:a16="http://schemas.microsoft.com/office/drawing/2014/main" id="{10C64515-AB62-E58B-ACEB-8FB116F8B4A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80" y="2391"/>
                  <a:ext cx="263" cy="1"/>
                </a:xfrm>
                <a:prstGeom prst="line">
                  <a:avLst/>
                </a:prstGeom>
                <a:ln w="3175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2" name="直接连接符 301">
                  <a:extLst>
                    <a:ext uri="{FF2B5EF4-FFF2-40B4-BE49-F238E27FC236}">
                      <a16:creationId xmlns:a16="http://schemas.microsoft.com/office/drawing/2014/main" id="{F760C206-78DA-173C-B6B7-2E2401452D2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996" y="2391"/>
                  <a:ext cx="54" cy="1"/>
                </a:xfrm>
                <a:prstGeom prst="line">
                  <a:avLst/>
                </a:prstGeom>
                <a:ln w="3175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3" name="直接连接符 302">
                  <a:extLst>
                    <a:ext uri="{FF2B5EF4-FFF2-40B4-BE49-F238E27FC236}">
                      <a16:creationId xmlns:a16="http://schemas.microsoft.com/office/drawing/2014/main" id="{86DF353B-1E28-C559-77D5-99D42D12D2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03" y="2391"/>
                  <a:ext cx="322" cy="1"/>
                </a:xfrm>
                <a:prstGeom prst="line">
                  <a:avLst/>
                </a:prstGeom>
                <a:ln w="3175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4" name="直接连接符 303">
                  <a:extLst>
                    <a:ext uri="{FF2B5EF4-FFF2-40B4-BE49-F238E27FC236}">
                      <a16:creationId xmlns:a16="http://schemas.microsoft.com/office/drawing/2014/main" id="{BC027180-389B-7F24-8573-4915A43DB0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78" y="2391"/>
                  <a:ext cx="54" cy="1"/>
                </a:xfrm>
                <a:prstGeom prst="line">
                  <a:avLst/>
                </a:prstGeom>
                <a:ln w="3175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5" name="直接连接符 304">
                  <a:extLst>
                    <a:ext uri="{FF2B5EF4-FFF2-40B4-BE49-F238E27FC236}">
                      <a16:creationId xmlns:a16="http://schemas.microsoft.com/office/drawing/2014/main" id="{6116DA62-BB81-6946-8BF0-8FE84CCD048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85" y="2391"/>
                  <a:ext cx="263" cy="1"/>
                </a:xfrm>
                <a:prstGeom prst="line">
                  <a:avLst/>
                </a:prstGeom>
                <a:ln w="3175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64" name="直接连接符 263">
                <a:extLst>
                  <a:ext uri="{FF2B5EF4-FFF2-40B4-BE49-F238E27FC236}">
                    <a16:creationId xmlns:a16="http://schemas.microsoft.com/office/drawing/2014/main" id="{2A69378E-2794-6F21-A81A-411F5AE1D7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86" y="2297"/>
                <a:ext cx="33" cy="34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直接连接符 264">
                <a:extLst>
                  <a:ext uri="{FF2B5EF4-FFF2-40B4-BE49-F238E27FC236}">
                    <a16:creationId xmlns:a16="http://schemas.microsoft.com/office/drawing/2014/main" id="{94D51819-59E3-FD2C-3F27-CF25DD4E529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89" y="2297"/>
                <a:ext cx="34" cy="34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直接连接符 265">
                <a:extLst>
                  <a:ext uri="{FF2B5EF4-FFF2-40B4-BE49-F238E27FC236}">
                    <a16:creationId xmlns:a16="http://schemas.microsoft.com/office/drawing/2014/main" id="{213CFBAC-CBE3-A4AE-CCDF-9B3625E368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09" y="2965"/>
                <a:ext cx="50" cy="51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直接连接符 266">
                <a:extLst>
                  <a:ext uri="{FF2B5EF4-FFF2-40B4-BE49-F238E27FC236}">
                    <a16:creationId xmlns:a16="http://schemas.microsoft.com/office/drawing/2014/main" id="{CB03199E-A3DD-F83E-7A49-88CDCA3C846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94" y="2875"/>
                <a:ext cx="95" cy="95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直接连接符 267">
                <a:extLst>
                  <a:ext uri="{FF2B5EF4-FFF2-40B4-BE49-F238E27FC236}">
                    <a16:creationId xmlns:a16="http://schemas.microsoft.com/office/drawing/2014/main" id="{B5ACF70D-C293-EDC0-B30F-D1C76EC5DA7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89" y="2794"/>
                <a:ext cx="100" cy="99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9" name="直接连接符 268">
                <a:extLst>
                  <a:ext uri="{FF2B5EF4-FFF2-40B4-BE49-F238E27FC236}">
                    <a16:creationId xmlns:a16="http://schemas.microsoft.com/office/drawing/2014/main" id="{1E34327F-3029-BFEF-2F21-12576AF9150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990"/>
                <a:ext cx="27" cy="26"/>
              </a:xfrm>
              <a:prstGeom prst="line">
                <a:avLst/>
              </a:prstGeom>
              <a:ln w="31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任意多边形 307472">
                <a:extLst>
                  <a:ext uri="{FF2B5EF4-FFF2-40B4-BE49-F238E27FC236}">
                    <a16:creationId xmlns:a16="http://schemas.microsoft.com/office/drawing/2014/main" id="{18E4B2A4-A72A-6832-E40E-A38832D6394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92" y="2720"/>
                <a:ext cx="97" cy="98"/>
              </a:xfrm>
              <a:custGeom>
                <a:avLst/>
                <a:gdLst/>
                <a:ahLst/>
                <a:cxnLst/>
                <a:rect l="0" t="0" r="0" b="0"/>
                <a:pathLst>
                  <a:path w="585" h="585">
                    <a:moveTo>
                      <a:pt x="0" y="0"/>
                    </a:moveTo>
                    <a:lnTo>
                      <a:pt x="152" y="152"/>
                    </a:lnTo>
                    <a:lnTo>
                      <a:pt x="585" y="585"/>
                    </a:lnTo>
                  </a:path>
                </a:pathLst>
              </a:custGeom>
              <a:noFill/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1" name="直接连接符 270">
                <a:extLst>
                  <a:ext uri="{FF2B5EF4-FFF2-40B4-BE49-F238E27FC236}">
                    <a16:creationId xmlns:a16="http://schemas.microsoft.com/office/drawing/2014/main" id="{C5A94039-D18B-52C4-1BF3-C6A5A67D9FD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914"/>
                <a:ext cx="50" cy="50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直接连接符 271">
                <a:extLst>
                  <a:ext uri="{FF2B5EF4-FFF2-40B4-BE49-F238E27FC236}">
                    <a16:creationId xmlns:a16="http://schemas.microsoft.com/office/drawing/2014/main" id="{A7EFD585-E058-BFFD-F53A-594FDE43828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93" y="2646"/>
                <a:ext cx="96" cy="96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直接连接符 272">
                <a:extLst>
                  <a:ext uri="{FF2B5EF4-FFF2-40B4-BE49-F238E27FC236}">
                    <a16:creationId xmlns:a16="http://schemas.microsoft.com/office/drawing/2014/main" id="{4F9BC073-CB25-D46C-EBD8-0FE4EDED91E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837"/>
                <a:ext cx="53" cy="53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直接连接符 273">
                <a:extLst>
                  <a:ext uri="{FF2B5EF4-FFF2-40B4-BE49-F238E27FC236}">
                    <a16:creationId xmlns:a16="http://schemas.microsoft.com/office/drawing/2014/main" id="{BD03F79E-4E78-3F3F-AC5A-B3324C25234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86" y="2563"/>
                <a:ext cx="103" cy="102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直接连接符 274">
                <a:extLst>
                  <a:ext uri="{FF2B5EF4-FFF2-40B4-BE49-F238E27FC236}">
                    <a16:creationId xmlns:a16="http://schemas.microsoft.com/office/drawing/2014/main" id="{D5B18EA7-2F5D-2D33-C3B0-9B8F084DC06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762"/>
                <a:ext cx="62" cy="60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直接连接符 275">
                <a:extLst>
                  <a:ext uri="{FF2B5EF4-FFF2-40B4-BE49-F238E27FC236}">
                    <a16:creationId xmlns:a16="http://schemas.microsoft.com/office/drawing/2014/main" id="{12D13EFF-BC45-98CC-4108-4498FBBB84A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574" y="2475"/>
                <a:ext cx="115" cy="115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7" name="直接连接符 276">
                <a:extLst>
                  <a:ext uri="{FF2B5EF4-FFF2-40B4-BE49-F238E27FC236}">
                    <a16:creationId xmlns:a16="http://schemas.microsoft.com/office/drawing/2014/main" id="{19E88451-EEBD-00C5-BC57-D0E0D611E9D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921" y="2746"/>
                <a:ext cx="11" cy="12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8" name="直接连接符 277">
                <a:extLst>
                  <a:ext uri="{FF2B5EF4-FFF2-40B4-BE49-F238E27FC236}">
                    <a16:creationId xmlns:a16="http://schemas.microsoft.com/office/drawing/2014/main" id="{1655D63A-4345-552F-0ACC-23DDB31F700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650" y="2475"/>
                <a:ext cx="39" cy="39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直接连接符 278">
                <a:extLst>
                  <a:ext uri="{FF2B5EF4-FFF2-40B4-BE49-F238E27FC236}">
                    <a16:creationId xmlns:a16="http://schemas.microsoft.com/office/drawing/2014/main" id="{960077DF-37D9-D01B-6A75-D74E80F4696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686"/>
                <a:ext cx="61" cy="60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直接连接符 279">
                <a:extLst>
                  <a:ext uri="{FF2B5EF4-FFF2-40B4-BE49-F238E27FC236}">
                    <a16:creationId xmlns:a16="http://schemas.microsoft.com/office/drawing/2014/main" id="{0AF60637-F85F-7FD3-7357-814CD089E02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610"/>
                <a:ext cx="84" cy="83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直接连接符 280">
                <a:extLst>
                  <a:ext uri="{FF2B5EF4-FFF2-40B4-BE49-F238E27FC236}">
                    <a16:creationId xmlns:a16="http://schemas.microsoft.com/office/drawing/2014/main" id="{B67C9611-E4A1-67D1-0D94-F9CBD0D56E0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60" y="2534"/>
                <a:ext cx="92" cy="91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直接连接符 281">
                <a:extLst>
                  <a:ext uri="{FF2B5EF4-FFF2-40B4-BE49-F238E27FC236}">
                    <a16:creationId xmlns:a16="http://schemas.microsoft.com/office/drawing/2014/main" id="{CA1A260C-9A29-0D45-3740-C8E0C202FC3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78" y="2475"/>
                <a:ext cx="76" cy="76"/>
              </a:xfrm>
              <a:prstGeom prst="line">
                <a:avLst/>
              </a:prstGeom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任意多边形 307485">
                <a:extLst>
                  <a:ext uri="{FF2B5EF4-FFF2-40B4-BE49-F238E27FC236}">
                    <a16:creationId xmlns:a16="http://schemas.microsoft.com/office/drawing/2014/main" id="{AD7B4593-0761-E9F5-34AC-BCAD04226A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64" y="2475"/>
                <a:ext cx="56" cy="541"/>
              </a:xfrm>
              <a:custGeom>
                <a:avLst/>
                <a:gdLst/>
                <a:ahLst/>
                <a:cxnLst/>
                <a:rect l="0" t="0" r="0" b="0"/>
                <a:pathLst>
                  <a:path w="332" h="3259">
                    <a:moveTo>
                      <a:pt x="0" y="0"/>
                    </a:moveTo>
                    <a:lnTo>
                      <a:pt x="11" y="35"/>
                    </a:lnTo>
                    <a:lnTo>
                      <a:pt x="20" y="70"/>
                    </a:lnTo>
                    <a:lnTo>
                      <a:pt x="31" y="105"/>
                    </a:lnTo>
                    <a:lnTo>
                      <a:pt x="40" y="140"/>
                    </a:lnTo>
                    <a:lnTo>
                      <a:pt x="51" y="176"/>
                    </a:lnTo>
                    <a:lnTo>
                      <a:pt x="60" y="211"/>
                    </a:lnTo>
                    <a:lnTo>
                      <a:pt x="69" y="246"/>
                    </a:lnTo>
                    <a:lnTo>
                      <a:pt x="77" y="283"/>
                    </a:lnTo>
                    <a:lnTo>
                      <a:pt x="86" y="318"/>
                    </a:lnTo>
                    <a:lnTo>
                      <a:pt x="95" y="354"/>
                    </a:lnTo>
                    <a:lnTo>
                      <a:pt x="102" y="390"/>
                    </a:lnTo>
                    <a:lnTo>
                      <a:pt x="110" y="425"/>
                    </a:lnTo>
                    <a:lnTo>
                      <a:pt x="117" y="461"/>
                    </a:lnTo>
                    <a:lnTo>
                      <a:pt x="124" y="497"/>
                    </a:lnTo>
                    <a:lnTo>
                      <a:pt x="131" y="533"/>
                    </a:lnTo>
                    <a:lnTo>
                      <a:pt x="137" y="570"/>
                    </a:lnTo>
                    <a:lnTo>
                      <a:pt x="143" y="605"/>
                    </a:lnTo>
                    <a:lnTo>
                      <a:pt x="147" y="641"/>
                    </a:lnTo>
                    <a:lnTo>
                      <a:pt x="152" y="677"/>
                    </a:lnTo>
                    <a:lnTo>
                      <a:pt x="157" y="713"/>
                    </a:lnTo>
                    <a:lnTo>
                      <a:pt x="164" y="781"/>
                    </a:lnTo>
                    <a:lnTo>
                      <a:pt x="168" y="848"/>
                    </a:lnTo>
                    <a:lnTo>
                      <a:pt x="172" y="916"/>
                    </a:lnTo>
                    <a:lnTo>
                      <a:pt x="174" y="984"/>
                    </a:lnTo>
                    <a:lnTo>
                      <a:pt x="175" y="1051"/>
                    </a:lnTo>
                    <a:lnTo>
                      <a:pt x="175" y="1120"/>
                    </a:lnTo>
                    <a:lnTo>
                      <a:pt x="175" y="1188"/>
                    </a:lnTo>
                    <a:lnTo>
                      <a:pt x="174" y="1256"/>
                    </a:lnTo>
                    <a:lnTo>
                      <a:pt x="172" y="1324"/>
                    </a:lnTo>
                    <a:lnTo>
                      <a:pt x="170" y="1392"/>
                    </a:lnTo>
                    <a:lnTo>
                      <a:pt x="167" y="1460"/>
                    </a:lnTo>
                    <a:lnTo>
                      <a:pt x="164" y="1529"/>
                    </a:lnTo>
                    <a:lnTo>
                      <a:pt x="161" y="1596"/>
                    </a:lnTo>
                    <a:lnTo>
                      <a:pt x="159" y="1665"/>
                    </a:lnTo>
                    <a:lnTo>
                      <a:pt x="157" y="1733"/>
                    </a:lnTo>
                    <a:lnTo>
                      <a:pt x="156" y="1802"/>
                    </a:lnTo>
                    <a:lnTo>
                      <a:pt x="154" y="1869"/>
                    </a:lnTo>
                    <a:lnTo>
                      <a:pt x="154" y="1938"/>
                    </a:lnTo>
                    <a:lnTo>
                      <a:pt x="154" y="2006"/>
                    </a:lnTo>
                    <a:lnTo>
                      <a:pt x="157" y="2073"/>
                    </a:lnTo>
                    <a:lnTo>
                      <a:pt x="159" y="2134"/>
                    </a:lnTo>
                    <a:lnTo>
                      <a:pt x="163" y="2194"/>
                    </a:lnTo>
                    <a:lnTo>
                      <a:pt x="167" y="2253"/>
                    </a:lnTo>
                    <a:lnTo>
                      <a:pt x="172" y="2313"/>
                    </a:lnTo>
                    <a:lnTo>
                      <a:pt x="178" y="2372"/>
                    </a:lnTo>
                    <a:lnTo>
                      <a:pt x="185" y="2432"/>
                    </a:lnTo>
                    <a:lnTo>
                      <a:pt x="192" y="2491"/>
                    </a:lnTo>
                    <a:lnTo>
                      <a:pt x="200" y="2551"/>
                    </a:lnTo>
                    <a:lnTo>
                      <a:pt x="208" y="2610"/>
                    </a:lnTo>
                    <a:lnTo>
                      <a:pt x="217" y="2670"/>
                    </a:lnTo>
                    <a:lnTo>
                      <a:pt x="227" y="2729"/>
                    </a:lnTo>
                    <a:lnTo>
                      <a:pt x="237" y="2789"/>
                    </a:lnTo>
                    <a:lnTo>
                      <a:pt x="248" y="2847"/>
                    </a:lnTo>
                    <a:lnTo>
                      <a:pt x="258" y="2906"/>
                    </a:lnTo>
                    <a:lnTo>
                      <a:pt x="270" y="2966"/>
                    </a:lnTo>
                    <a:lnTo>
                      <a:pt x="282" y="3024"/>
                    </a:lnTo>
                    <a:lnTo>
                      <a:pt x="293" y="3083"/>
                    </a:lnTo>
                    <a:lnTo>
                      <a:pt x="306" y="3142"/>
                    </a:lnTo>
                    <a:lnTo>
                      <a:pt x="319" y="3200"/>
                    </a:lnTo>
                    <a:lnTo>
                      <a:pt x="332" y="3259"/>
                    </a:lnTo>
                  </a:path>
                </a:pathLst>
              </a:custGeom>
              <a:noFill/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直接连接符 283">
                <a:extLst>
                  <a:ext uri="{FF2B5EF4-FFF2-40B4-BE49-F238E27FC236}">
                    <a16:creationId xmlns:a16="http://schemas.microsoft.com/office/drawing/2014/main" id="{554D570A-5F42-85C6-5FB7-9273050B93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3" y="2475"/>
                <a:ext cx="1" cy="541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直接连接符 284">
                <a:extLst>
                  <a:ext uri="{FF2B5EF4-FFF2-40B4-BE49-F238E27FC236}">
                    <a16:creationId xmlns:a16="http://schemas.microsoft.com/office/drawing/2014/main" id="{4E8AFBEC-A567-840C-164C-D9607F40A60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59" y="2983"/>
                <a:ext cx="34" cy="33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直接连接符 285">
                <a:extLst>
                  <a:ext uri="{FF2B5EF4-FFF2-40B4-BE49-F238E27FC236}">
                    <a16:creationId xmlns:a16="http://schemas.microsoft.com/office/drawing/2014/main" id="{8C3DAC1B-5E16-0E4A-09FA-CF0084459FC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59" y="2475"/>
                <a:ext cx="34" cy="33"/>
              </a:xfrm>
              <a:prstGeom prst="line">
                <a:avLst/>
              </a:prstGeom>
              <a:ln w="285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任意多边形 307489">
                <a:extLst>
                  <a:ext uri="{FF2B5EF4-FFF2-40B4-BE49-F238E27FC236}">
                    <a16:creationId xmlns:a16="http://schemas.microsoft.com/office/drawing/2014/main" id="{E8536287-1998-E7A4-BD1C-E6E1239D42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910" y="2475"/>
                <a:ext cx="44" cy="541"/>
              </a:xfrm>
              <a:custGeom>
                <a:avLst/>
                <a:gdLst/>
                <a:ahLst/>
                <a:cxnLst/>
                <a:rect l="0" t="0" r="0" b="0"/>
                <a:pathLst>
                  <a:path w="262" h="3259">
                    <a:moveTo>
                      <a:pt x="244" y="0"/>
                    </a:moveTo>
                    <a:lnTo>
                      <a:pt x="247" y="48"/>
                    </a:lnTo>
                    <a:lnTo>
                      <a:pt x="249" y="97"/>
                    </a:lnTo>
                    <a:lnTo>
                      <a:pt x="251" y="145"/>
                    </a:lnTo>
                    <a:lnTo>
                      <a:pt x="254" y="193"/>
                    </a:lnTo>
                    <a:lnTo>
                      <a:pt x="255" y="242"/>
                    </a:lnTo>
                    <a:lnTo>
                      <a:pt x="257" y="290"/>
                    </a:lnTo>
                    <a:lnTo>
                      <a:pt x="258" y="339"/>
                    </a:lnTo>
                    <a:lnTo>
                      <a:pt x="259" y="386"/>
                    </a:lnTo>
                    <a:lnTo>
                      <a:pt x="261" y="435"/>
                    </a:lnTo>
                    <a:lnTo>
                      <a:pt x="261" y="483"/>
                    </a:lnTo>
                    <a:lnTo>
                      <a:pt x="262" y="532"/>
                    </a:lnTo>
                    <a:lnTo>
                      <a:pt x="261" y="580"/>
                    </a:lnTo>
                    <a:lnTo>
                      <a:pt x="261" y="629"/>
                    </a:lnTo>
                    <a:lnTo>
                      <a:pt x="259" y="677"/>
                    </a:lnTo>
                    <a:lnTo>
                      <a:pt x="258" y="725"/>
                    </a:lnTo>
                    <a:lnTo>
                      <a:pt x="256" y="774"/>
                    </a:lnTo>
                    <a:lnTo>
                      <a:pt x="254" y="822"/>
                    </a:lnTo>
                    <a:lnTo>
                      <a:pt x="251" y="869"/>
                    </a:lnTo>
                    <a:lnTo>
                      <a:pt x="248" y="918"/>
                    </a:lnTo>
                    <a:lnTo>
                      <a:pt x="244" y="966"/>
                    </a:lnTo>
                    <a:lnTo>
                      <a:pt x="236" y="1046"/>
                    </a:lnTo>
                    <a:lnTo>
                      <a:pt x="227" y="1124"/>
                    </a:lnTo>
                    <a:lnTo>
                      <a:pt x="217" y="1203"/>
                    </a:lnTo>
                    <a:lnTo>
                      <a:pt x="206" y="1281"/>
                    </a:lnTo>
                    <a:lnTo>
                      <a:pt x="193" y="1361"/>
                    </a:lnTo>
                    <a:lnTo>
                      <a:pt x="180" y="1439"/>
                    </a:lnTo>
                    <a:lnTo>
                      <a:pt x="167" y="1518"/>
                    </a:lnTo>
                    <a:lnTo>
                      <a:pt x="153" y="1596"/>
                    </a:lnTo>
                    <a:lnTo>
                      <a:pt x="138" y="1674"/>
                    </a:lnTo>
                    <a:lnTo>
                      <a:pt x="124" y="1753"/>
                    </a:lnTo>
                    <a:lnTo>
                      <a:pt x="110" y="1831"/>
                    </a:lnTo>
                    <a:lnTo>
                      <a:pt x="96" y="1910"/>
                    </a:lnTo>
                    <a:lnTo>
                      <a:pt x="82" y="1988"/>
                    </a:lnTo>
                    <a:lnTo>
                      <a:pt x="69" y="2066"/>
                    </a:lnTo>
                    <a:lnTo>
                      <a:pt x="56" y="2146"/>
                    </a:lnTo>
                    <a:lnTo>
                      <a:pt x="45" y="2224"/>
                    </a:lnTo>
                    <a:lnTo>
                      <a:pt x="34" y="2303"/>
                    </a:lnTo>
                    <a:lnTo>
                      <a:pt x="25" y="2381"/>
                    </a:lnTo>
                    <a:lnTo>
                      <a:pt x="18" y="2461"/>
                    </a:lnTo>
                    <a:lnTo>
                      <a:pt x="11" y="2540"/>
                    </a:lnTo>
                    <a:lnTo>
                      <a:pt x="9" y="2576"/>
                    </a:lnTo>
                    <a:lnTo>
                      <a:pt x="6" y="2611"/>
                    </a:lnTo>
                    <a:lnTo>
                      <a:pt x="5" y="2647"/>
                    </a:lnTo>
                    <a:lnTo>
                      <a:pt x="4" y="2684"/>
                    </a:lnTo>
                    <a:lnTo>
                      <a:pt x="3" y="2720"/>
                    </a:lnTo>
                    <a:lnTo>
                      <a:pt x="2" y="2756"/>
                    </a:lnTo>
                    <a:lnTo>
                      <a:pt x="0" y="2791"/>
                    </a:lnTo>
                    <a:lnTo>
                      <a:pt x="0" y="2827"/>
                    </a:lnTo>
                    <a:lnTo>
                      <a:pt x="0" y="2863"/>
                    </a:lnTo>
                    <a:lnTo>
                      <a:pt x="0" y="2899"/>
                    </a:lnTo>
                    <a:lnTo>
                      <a:pt x="0" y="2936"/>
                    </a:lnTo>
                    <a:lnTo>
                      <a:pt x="2" y="2972"/>
                    </a:lnTo>
                    <a:lnTo>
                      <a:pt x="2" y="3007"/>
                    </a:lnTo>
                    <a:lnTo>
                      <a:pt x="3" y="3043"/>
                    </a:lnTo>
                    <a:lnTo>
                      <a:pt x="4" y="3079"/>
                    </a:lnTo>
                    <a:lnTo>
                      <a:pt x="5" y="3115"/>
                    </a:lnTo>
                    <a:lnTo>
                      <a:pt x="6" y="3151"/>
                    </a:lnTo>
                    <a:lnTo>
                      <a:pt x="7" y="3188"/>
                    </a:lnTo>
                    <a:lnTo>
                      <a:pt x="10" y="3223"/>
                    </a:lnTo>
                    <a:lnTo>
                      <a:pt x="11" y="3259"/>
                    </a:lnTo>
                  </a:path>
                </a:pathLst>
              </a:custGeom>
              <a:noFill/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直接连接符 287">
                <a:extLst>
                  <a:ext uri="{FF2B5EF4-FFF2-40B4-BE49-F238E27FC236}">
                    <a16:creationId xmlns:a16="http://schemas.microsoft.com/office/drawing/2014/main" id="{50DC4B1D-5EE4-2927-2E05-1529AC0C3E8D}"/>
                  </a:ext>
                </a:extLst>
              </p:cNvPr>
              <p:cNvSpPr/>
              <p:nvPr/>
            </p:nvSpPr>
            <p:spPr>
              <a:xfrm>
                <a:off x="1019" y="2331"/>
                <a:ext cx="0" cy="144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9" name="直接连接符 288">
                <a:extLst>
                  <a:ext uri="{FF2B5EF4-FFF2-40B4-BE49-F238E27FC236}">
                    <a16:creationId xmlns:a16="http://schemas.microsoft.com/office/drawing/2014/main" id="{73E80966-19EF-11D5-0B3F-06BEEEEF18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" y="2083"/>
                <a:ext cx="271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0" name="直接连接符 289">
                <a:extLst>
                  <a:ext uri="{FF2B5EF4-FFF2-40B4-BE49-F238E27FC236}">
                    <a16:creationId xmlns:a16="http://schemas.microsoft.com/office/drawing/2014/main" id="{5BF477C9-2590-8F8A-A8C4-CAC04971E2F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9" y="2235"/>
                <a:ext cx="271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1" name="直接连接符 290">
                <a:extLst>
                  <a:ext uri="{FF2B5EF4-FFF2-40B4-BE49-F238E27FC236}">
                    <a16:creationId xmlns:a16="http://schemas.microsoft.com/office/drawing/2014/main" id="{F5BD1D30-5225-D331-60B7-BF967B9BE88D}"/>
                  </a:ext>
                </a:extLst>
              </p:cNvPr>
              <p:cNvSpPr/>
              <p:nvPr/>
            </p:nvSpPr>
            <p:spPr>
              <a:xfrm>
                <a:off x="222" y="2150"/>
                <a:ext cx="342" cy="0"/>
              </a:xfrm>
              <a:prstGeom prst="line">
                <a:avLst/>
              </a:prstGeom>
              <a:ln w="3175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直接连接符 291">
                <a:extLst>
                  <a:ext uri="{FF2B5EF4-FFF2-40B4-BE49-F238E27FC236}">
                    <a16:creationId xmlns:a16="http://schemas.microsoft.com/office/drawing/2014/main" id="{288D1420-96E5-3927-0BA5-E42C49BCADE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0" y="2083"/>
                <a:ext cx="1" cy="180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任意多边形 307495">
                <a:extLst>
                  <a:ext uri="{FF2B5EF4-FFF2-40B4-BE49-F238E27FC236}">
                    <a16:creationId xmlns:a16="http://schemas.microsoft.com/office/drawing/2014/main" id="{FFE31892-5964-CB46-AEFF-0CFA47B5F0A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30" y="2263"/>
                <a:ext cx="34" cy="34"/>
              </a:xfrm>
              <a:custGeom>
                <a:avLst/>
                <a:gdLst/>
                <a:ahLst/>
                <a:cxnLst/>
                <a:rect l="0" t="0" r="0" b="0"/>
                <a:pathLst>
                  <a:path w="203" h="204">
                    <a:moveTo>
                      <a:pt x="0" y="0"/>
                    </a:moveTo>
                    <a:lnTo>
                      <a:pt x="59" y="145"/>
                    </a:lnTo>
                    <a:lnTo>
                      <a:pt x="203" y="204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" name="任意多边形 307496">
                <a:extLst>
                  <a:ext uri="{FF2B5EF4-FFF2-40B4-BE49-F238E27FC236}">
                    <a16:creationId xmlns:a16="http://schemas.microsoft.com/office/drawing/2014/main" id="{CA929DEE-64F6-7113-20EB-B4FDF8180A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233" y="2475"/>
                <a:ext cx="42" cy="541"/>
              </a:xfrm>
              <a:custGeom>
                <a:avLst/>
                <a:gdLst/>
                <a:ahLst/>
                <a:cxnLst/>
                <a:rect l="0" t="0" r="0" b="0"/>
                <a:pathLst>
                  <a:path w="252" h="3259">
                    <a:moveTo>
                      <a:pt x="155" y="0"/>
                    </a:moveTo>
                    <a:lnTo>
                      <a:pt x="164" y="46"/>
                    </a:lnTo>
                    <a:lnTo>
                      <a:pt x="174" y="91"/>
                    </a:lnTo>
                    <a:lnTo>
                      <a:pt x="183" y="138"/>
                    </a:lnTo>
                    <a:lnTo>
                      <a:pt x="192" y="183"/>
                    </a:lnTo>
                    <a:lnTo>
                      <a:pt x="200" y="230"/>
                    </a:lnTo>
                    <a:lnTo>
                      <a:pt x="207" y="276"/>
                    </a:lnTo>
                    <a:lnTo>
                      <a:pt x="216" y="322"/>
                    </a:lnTo>
                    <a:lnTo>
                      <a:pt x="223" y="369"/>
                    </a:lnTo>
                    <a:lnTo>
                      <a:pt x="228" y="416"/>
                    </a:lnTo>
                    <a:lnTo>
                      <a:pt x="234" y="462"/>
                    </a:lnTo>
                    <a:lnTo>
                      <a:pt x="239" y="509"/>
                    </a:lnTo>
                    <a:lnTo>
                      <a:pt x="244" y="554"/>
                    </a:lnTo>
                    <a:lnTo>
                      <a:pt x="247" y="601"/>
                    </a:lnTo>
                    <a:lnTo>
                      <a:pt x="249" y="648"/>
                    </a:lnTo>
                    <a:lnTo>
                      <a:pt x="251" y="694"/>
                    </a:lnTo>
                    <a:lnTo>
                      <a:pt x="252" y="741"/>
                    </a:lnTo>
                    <a:lnTo>
                      <a:pt x="252" y="788"/>
                    </a:lnTo>
                    <a:lnTo>
                      <a:pt x="251" y="834"/>
                    </a:lnTo>
                    <a:lnTo>
                      <a:pt x="249" y="881"/>
                    </a:lnTo>
                    <a:lnTo>
                      <a:pt x="246" y="927"/>
                    </a:lnTo>
                    <a:lnTo>
                      <a:pt x="240" y="992"/>
                    </a:lnTo>
                    <a:lnTo>
                      <a:pt x="232" y="1057"/>
                    </a:lnTo>
                    <a:lnTo>
                      <a:pt x="221" y="1123"/>
                    </a:lnTo>
                    <a:lnTo>
                      <a:pt x="211" y="1188"/>
                    </a:lnTo>
                    <a:lnTo>
                      <a:pt x="198" y="1252"/>
                    </a:lnTo>
                    <a:lnTo>
                      <a:pt x="184" y="1317"/>
                    </a:lnTo>
                    <a:lnTo>
                      <a:pt x="169" y="1382"/>
                    </a:lnTo>
                    <a:lnTo>
                      <a:pt x="154" y="1446"/>
                    </a:lnTo>
                    <a:lnTo>
                      <a:pt x="139" y="1510"/>
                    </a:lnTo>
                    <a:lnTo>
                      <a:pt x="122" y="1575"/>
                    </a:lnTo>
                    <a:lnTo>
                      <a:pt x="107" y="1639"/>
                    </a:lnTo>
                    <a:lnTo>
                      <a:pt x="91" y="1704"/>
                    </a:lnTo>
                    <a:lnTo>
                      <a:pt x="76" y="1768"/>
                    </a:lnTo>
                    <a:lnTo>
                      <a:pt x="62" y="1833"/>
                    </a:lnTo>
                    <a:lnTo>
                      <a:pt x="49" y="1897"/>
                    </a:lnTo>
                    <a:lnTo>
                      <a:pt x="36" y="1963"/>
                    </a:lnTo>
                    <a:lnTo>
                      <a:pt x="25" y="2027"/>
                    </a:lnTo>
                    <a:lnTo>
                      <a:pt x="16" y="2092"/>
                    </a:lnTo>
                    <a:lnTo>
                      <a:pt x="9" y="2157"/>
                    </a:lnTo>
                    <a:lnTo>
                      <a:pt x="3" y="2223"/>
                    </a:lnTo>
                    <a:lnTo>
                      <a:pt x="1" y="2274"/>
                    </a:lnTo>
                    <a:lnTo>
                      <a:pt x="0" y="2327"/>
                    </a:lnTo>
                    <a:lnTo>
                      <a:pt x="0" y="2379"/>
                    </a:lnTo>
                    <a:lnTo>
                      <a:pt x="1" y="2432"/>
                    </a:lnTo>
                    <a:lnTo>
                      <a:pt x="4" y="2484"/>
                    </a:lnTo>
                    <a:lnTo>
                      <a:pt x="8" y="2535"/>
                    </a:lnTo>
                    <a:lnTo>
                      <a:pt x="13" y="2588"/>
                    </a:lnTo>
                    <a:lnTo>
                      <a:pt x="20" y="2640"/>
                    </a:lnTo>
                    <a:lnTo>
                      <a:pt x="27" y="2693"/>
                    </a:lnTo>
                    <a:lnTo>
                      <a:pt x="35" y="2745"/>
                    </a:lnTo>
                    <a:lnTo>
                      <a:pt x="43" y="2797"/>
                    </a:lnTo>
                    <a:lnTo>
                      <a:pt x="53" y="2849"/>
                    </a:lnTo>
                    <a:lnTo>
                      <a:pt x="64" y="2901"/>
                    </a:lnTo>
                    <a:lnTo>
                      <a:pt x="74" y="2953"/>
                    </a:lnTo>
                    <a:lnTo>
                      <a:pt x="87" y="3004"/>
                    </a:lnTo>
                    <a:lnTo>
                      <a:pt x="100" y="3056"/>
                    </a:lnTo>
                    <a:lnTo>
                      <a:pt x="113" y="3107"/>
                    </a:lnTo>
                    <a:lnTo>
                      <a:pt x="127" y="3158"/>
                    </a:lnTo>
                    <a:lnTo>
                      <a:pt x="141" y="3209"/>
                    </a:lnTo>
                    <a:lnTo>
                      <a:pt x="155" y="3259"/>
                    </a:lnTo>
                  </a:path>
                </a:pathLst>
              </a:custGeom>
              <a:noFill/>
              <a:ln w="3175" cap="flat" cmpd="sng">
                <a:solidFill>
                  <a:srgbClr val="9966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直接连接符 294">
                <a:extLst>
                  <a:ext uri="{FF2B5EF4-FFF2-40B4-BE49-F238E27FC236}">
                    <a16:creationId xmlns:a16="http://schemas.microsoft.com/office/drawing/2014/main" id="{7B2FA7DC-94C2-A228-D1BB-2B66AB04BA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3" y="2297"/>
                <a:ext cx="104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直接连接符 295">
                <a:extLst>
                  <a:ext uri="{FF2B5EF4-FFF2-40B4-BE49-F238E27FC236}">
                    <a16:creationId xmlns:a16="http://schemas.microsoft.com/office/drawing/2014/main" id="{3866EFDE-BBEC-3B90-B389-A1EB531949C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60" y="2297"/>
                <a:ext cx="1" cy="89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" name="直接连接符 296">
                <a:extLst>
                  <a:ext uri="{FF2B5EF4-FFF2-40B4-BE49-F238E27FC236}">
                    <a16:creationId xmlns:a16="http://schemas.microsoft.com/office/drawing/2014/main" id="{D9487E31-F6D4-1DC4-7BA4-24C97799FC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9" y="2331"/>
                <a:ext cx="171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直接连接符 297">
                <a:extLst>
                  <a:ext uri="{FF2B5EF4-FFF2-40B4-BE49-F238E27FC236}">
                    <a16:creationId xmlns:a16="http://schemas.microsoft.com/office/drawing/2014/main" id="{A9372E05-0F20-D08D-E8DA-2567DD4FC64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827" y="2297"/>
                <a:ext cx="33" cy="34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直接连接符 298">
                <a:extLst>
                  <a:ext uri="{FF2B5EF4-FFF2-40B4-BE49-F238E27FC236}">
                    <a16:creationId xmlns:a16="http://schemas.microsoft.com/office/drawing/2014/main" id="{DA65751E-DA10-4312-DA83-EC253602B49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89" y="3161"/>
                <a:ext cx="171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直接连接符 299">
                <a:extLst>
                  <a:ext uri="{FF2B5EF4-FFF2-40B4-BE49-F238E27FC236}">
                    <a16:creationId xmlns:a16="http://schemas.microsoft.com/office/drawing/2014/main" id="{7BCBA1F2-D195-0139-DF04-4F5E63E76DE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827" y="3161"/>
                <a:ext cx="33" cy="33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13" name="组合 212">
              <a:extLst>
                <a:ext uri="{FF2B5EF4-FFF2-40B4-BE49-F238E27FC236}">
                  <a16:creationId xmlns:a16="http://schemas.microsoft.com/office/drawing/2014/main" id="{1CDC964F-C9AF-8DAA-E61D-8F9C7689C74C}"/>
                </a:ext>
              </a:extLst>
            </p:cNvPr>
            <p:cNvGrpSpPr/>
            <p:nvPr/>
          </p:nvGrpSpPr>
          <p:grpSpPr>
            <a:xfrm>
              <a:off x="768" y="2200"/>
              <a:ext cx="1" cy="1074"/>
              <a:chOff x="2139" y="2168"/>
              <a:chExt cx="1" cy="1074"/>
            </a:xfrm>
          </p:grpSpPr>
          <p:sp>
            <p:nvSpPr>
              <p:cNvPr id="214" name="直接连接符 213">
                <a:extLst>
                  <a:ext uri="{FF2B5EF4-FFF2-40B4-BE49-F238E27FC236}">
                    <a16:creationId xmlns:a16="http://schemas.microsoft.com/office/drawing/2014/main" id="{89E9866B-7FD5-77F6-E0C2-0FC25B8C36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9" y="2168"/>
                <a:ext cx="1" cy="21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6E35F9F4-F6E3-D737-BED5-5FC3DA13AD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9" y="2436"/>
                <a:ext cx="1" cy="5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84A00404-18AE-774D-E6D1-EC47B62968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9" y="2544"/>
                <a:ext cx="1" cy="322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CF1F5DB4-C96F-A61D-1452-9BEA9B716C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9" y="2920"/>
                <a:ext cx="1" cy="53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F2C042C5-302C-C8E2-9D97-2FED5198BE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139" y="3027"/>
                <a:ext cx="1" cy="21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69262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2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7971C61A-E297-1506-0F29-03F3B350270C}"/>
              </a:ext>
            </a:extLst>
          </p:cNvPr>
          <p:cNvSpPr txBox="1"/>
          <p:nvPr/>
        </p:nvSpPr>
        <p:spPr>
          <a:xfrm>
            <a:off x="2915816" y="260648"/>
            <a:ext cx="3124200" cy="519113"/>
          </a:xfrm>
          <a:prstGeom prst="rect">
            <a:avLst/>
          </a:prstGeom>
          <a:gradFill rotWithShape="0">
            <a:gsLst>
              <a:gs pos="0">
                <a:srgbClr val="FFCC00"/>
              </a:gs>
              <a:gs pos="50000">
                <a:srgbClr val="FFFFFF"/>
              </a:gs>
              <a:gs pos="100000">
                <a:srgbClr val="FFCC00"/>
              </a:gs>
            </a:gsLst>
            <a:lin ang="2700000" scaled="1"/>
            <a:tileRect/>
          </a:gradFill>
          <a:ln w="9525">
            <a:noFill/>
          </a:ln>
          <a:effectLst>
            <a:outerShdw sy="50000" kx="2453608" algn="br" rotWithShape="0">
              <a:srgbClr val="66CCFF"/>
            </a:outerShdw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zh-CN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7.4  </a:t>
            </a:r>
            <a:r>
              <a:rPr lang="zh-CN" altLang="en-US" sz="2800" dirty="0">
                <a:solidFill>
                  <a:srgbClr val="C0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齿  轮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7840B3D0-2556-728D-D040-7D917EB5A8B5}"/>
              </a:ext>
            </a:extLst>
          </p:cNvPr>
          <p:cNvSpPr/>
          <p:nvPr/>
        </p:nvSpPr>
        <p:spPr>
          <a:xfrm>
            <a:off x="347241" y="1052736"/>
            <a:ext cx="8261350" cy="1200329"/>
          </a:xfrm>
          <a:prstGeom prst="rect">
            <a:avLst/>
          </a:prstGeom>
          <a:noFill/>
          <a:ln w="9525">
            <a:noFill/>
          </a:ln>
        </p:spPr>
        <p:txBody>
          <a:bodyPr wrap="square" anchor="ctr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 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齿轮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只有部分结构、参数和画法有国家标准的规定，没有完全标准化，所以归为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常用件</a:t>
            </a: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。齿轮是机械传动中广泛应用的传动零件，它可以用来传递动力，改变转速和回转方向。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F291F683-2CC3-8C0E-43FD-09A1EF06AA12}"/>
              </a:ext>
            </a:extLst>
          </p:cNvPr>
          <p:cNvSpPr txBox="1"/>
          <p:nvPr/>
        </p:nvSpPr>
        <p:spPr>
          <a:xfrm>
            <a:off x="347241" y="2390707"/>
            <a:ext cx="8456613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zh-CN" altLang="en-US" sz="2400" dirty="0">
                <a:solidFill>
                  <a:srgbClr val="000000"/>
                </a:solidFill>
                <a:latin typeface="仿宋_GB2312" pitchFamily="49" charset="-122"/>
              </a:rPr>
              <a:t>常见的齿轮传动有三种：</a:t>
            </a:r>
            <a:r>
              <a:rPr lang="zh-CN" altLang="en-US" sz="2400" dirty="0">
                <a:solidFill>
                  <a:srgbClr val="FF3300"/>
                </a:solidFill>
                <a:latin typeface="仿宋_GB2312" pitchFamily="49" charset="-122"/>
                <a:hlinkClick r:id="rId2" action="ppaction://hlinkfile"/>
              </a:rPr>
              <a:t>圆柱齿轮</a:t>
            </a:r>
            <a:r>
              <a:rPr lang="zh-CN" altLang="en-US" sz="2400" dirty="0">
                <a:solidFill>
                  <a:srgbClr val="FF3300"/>
                </a:solidFill>
                <a:latin typeface="仿宋_GB2312" pitchFamily="49" charset="-122"/>
              </a:rPr>
              <a:t>、</a:t>
            </a:r>
            <a:r>
              <a:rPr lang="zh-CN" altLang="en-US" sz="2400" dirty="0">
                <a:solidFill>
                  <a:srgbClr val="FF3300"/>
                </a:solidFill>
                <a:latin typeface="仿宋_GB2312" pitchFamily="49" charset="-122"/>
                <a:hlinkClick r:id="rId3" action="ppaction://hlinkfile"/>
              </a:rPr>
              <a:t>锥齿轮</a:t>
            </a:r>
            <a:r>
              <a:rPr lang="zh-CN" altLang="en-US" sz="2400" dirty="0">
                <a:solidFill>
                  <a:srgbClr val="FF3300"/>
                </a:solidFill>
                <a:latin typeface="仿宋_GB2312" pitchFamily="49" charset="-122"/>
              </a:rPr>
              <a:t>、</a:t>
            </a:r>
            <a:r>
              <a:rPr lang="zh-CN" altLang="en-US" sz="2400" dirty="0">
                <a:solidFill>
                  <a:srgbClr val="FF3300"/>
                </a:solidFill>
                <a:latin typeface="仿宋_GB2312" pitchFamily="49" charset="-122"/>
                <a:hlinkClick r:id="rId4" action="ppaction://hlinkfile"/>
              </a:rPr>
              <a:t>蜗轮蜗杆</a:t>
            </a:r>
            <a:r>
              <a:rPr lang="zh-CN" altLang="en-US" sz="2400" dirty="0">
                <a:solidFill>
                  <a:srgbClr val="000000"/>
                </a:solidFill>
                <a:latin typeface="仿宋_GB2312" pitchFamily="49" charset="-122"/>
              </a:rPr>
              <a:t>传动。</a:t>
            </a:r>
            <a:endParaRPr lang="zh-CN" altLang="en-US" sz="28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7" name="Picture 5" descr="图片2">
            <a:extLst>
              <a:ext uri="{FF2B5EF4-FFF2-40B4-BE49-F238E27FC236}">
                <a16:creationId xmlns:a16="http://schemas.microsoft.com/office/drawing/2014/main" id="{4E443F97-A9DB-5D0B-9CD0-DAA7BF2A3F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2" t="5426" r="122" b="-4438"/>
          <a:stretch>
            <a:fillRect/>
          </a:stretch>
        </p:blipFill>
        <p:spPr bwMode="auto">
          <a:xfrm>
            <a:off x="854273" y="2847907"/>
            <a:ext cx="7435453" cy="36118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6F9C073E-593E-F97F-9926-5AB494E1D759}"/>
              </a:ext>
            </a:extLst>
          </p:cNvPr>
          <p:cNvSpPr txBox="1"/>
          <p:nvPr/>
        </p:nvSpPr>
        <p:spPr>
          <a:xfrm>
            <a:off x="1234827" y="5813679"/>
            <a:ext cx="17526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zh-CN" altLang="en-US" sz="20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圆柱齿轮传动</a:t>
            </a:r>
            <a:endParaRPr lang="zh-CN" altLang="en-US" sz="2400" b="0" dirty="0">
              <a:solidFill>
                <a:srgbClr val="3333CC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D207FF3B-16F6-66C7-1FDD-FC6A98C7547A}"/>
              </a:ext>
            </a:extLst>
          </p:cNvPr>
          <p:cNvSpPr txBox="1"/>
          <p:nvPr/>
        </p:nvSpPr>
        <p:spPr>
          <a:xfrm>
            <a:off x="4139952" y="5813679"/>
            <a:ext cx="1235075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zh-CN" altLang="en-US" sz="20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锥齿轮  </a:t>
            </a:r>
            <a:endParaRPr lang="zh-CN" altLang="en-US" sz="2400" b="0" dirty="0">
              <a:solidFill>
                <a:srgbClr val="3333CC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B2EEB7D5-39BF-E2F4-0743-DC96ED35E4AC}"/>
              </a:ext>
            </a:extLst>
          </p:cNvPr>
          <p:cNvSpPr txBox="1"/>
          <p:nvPr/>
        </p:nvSpPr>
        <p:spPr>
          <a:xfrm>
            <a:off x="6527552" y="5813679"/>
            <a:ext cx="14620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zh-CN" altLang="en-US" sz="2000" dirty="0">
                <a:solidFill>
                  <a:srgbClr val="3333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蜗轮和蜗杆</a:t>
            </a:r>
            <a:endParaRPr lang="zh-CN" altLang="en-US" sz="2400" b="0" dirty="0">
              <a:solidFill>
                <a:srgbClr val="3333CC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A2246796-A7B9-4538-82F0-58EC4FB43FAD}"/>
              </a:ext>
            </a:extLst>
          </p:cNvPr>
          <p:cNvSpPr txBox="1"/>
          <p:nvPr/>
        </p:nvSpPr>
        <p:spPr>
          <a:xfrm>
            <a:off x="1193552" y="6270879"/>
            <a:ext cx="17176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zh-CN" altLang="en-US" sz="2000" dirty="0">
                <a:solidFill>
                  <a:srgbClr val="9900FF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（两平行轴）</a:t>
            </a:r>
            <a:endParaRPr lang="zh-CN" altLang="en-US" sz="2400" b="0" dirty="0">
              <a:solidFill>
                <a:srgbClr val="000000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3EDE860F-767B-D7C1-5C3B-F87FCDF46E0B}"/>
              </a:ext>
            </a:extLst>
          </p:cNvPr>
          <p:cNvSpPr txBox="1"/>
          <p:nvPr/>
        </p:nvSpPr>
        <p:spPr>
          <a:xfrm>
            <a:off x="3793877" y="6270879"/>
            <a:ext cx="17176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9900FF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（两相交轴）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A4D72094-9F41-D122-A893-DACE115D7F3E}"/>
              </a:ext>
            </a:extLst>
          </p:cNvPr>
          <p:cNvSpPr txBox="1"/>
          <p:nvPr/>
        </p:nvSpPr>
        <p:spPr>
          <a:xfrm>
            <a:off x="6384677" y="6270879"/>
            <a:ext cx="17176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eaLnBrk="0" hangingPunct="0">
              <a:spcBef>
                <a:spcPct val="50000"/>
              </a:spcBef>
              <a:defRPr/>
            </a:pPr>
            <a:r>
              <a:rPr lang="zh-CN" altLang="en-US" sz="2000" dirty="0">
                <a:solidFill>
                  <a:srgbClr val="9900FF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（两交叉轴）</a:t>
            </a:r>
            <a:endParaRPr lang="zh-CN" altLang="en-US" sz="2400" b="0" dirty="0">
              <a:solidFill>
                <a:srgbClr val="9900FF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6002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8" grpId="0"/>
      <p:bldP spid="9" grpId="0"/>
      <p:bldP spid="10" grpId="0"/>
      <p:bldP spid="11" grpId="0"/>
      <p:bldP spid="12" grpId="0"/>
      <p:bldP spid="1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D4FAB50F-2593-C74D-159C-73D2761DC62B}"/>
              </a:ext>
            </a:extLst>
          </p:cNvPr>
          <p:cNvSpPr txBox="1"/>
          <p:nvPr/>
        </p:nvSpPr>
        <p:spPr>
          <a:xfrm>
            <a:off x="467544" y="356411"/>
            <a:ext cx="3432350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1.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标准直齿圆柱齿轮</a:t>
            </a:r>
          </a:p>
        </p:txBody>
      </p:sp>
      <p:pic>
        <p:nvPicPr>
          <p:cNvPr id="6" name="Picture 6" descr="17-13-41-7-650712395">
            <a:hlinkClick r:id="rId2" action="ppaction://hlinkfile"/>
            <a:extLst>
              <a:ext uri="{FF2B5EF4-FFF2-40B4-BE49-F238E27FC236}">
                <a16:creationId xmlns:a16="http://schemas.microsoft.com/office/drawing/2014/main" id="{68544ECF-F50B-8460-617C-3508CEB070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92" r="19737"/>
          <a:stretch>
            <a:fillRect/>
          </a:stretch>
        </p:blipFill>
        <p:spPr bwMode="auto">
          <a:xfrm>
            <a:off x="6419384" y="3943550"/>
            <a:ext cx="2160240" cy="2309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4" descr="17-12-25-39-772784027">
            <a:extLst>
              <a:ext uri="{FF2B5EF4-FFF2-40B4-BE49-F238E27FC236}">
                <a16:creationId xmlns:a16="http://schemas.microsoft.com/office/drawing/2014/main" id="{331F38B7-B7B1-42A0-1917-C9D077715DF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5781" y="3943550"/>
            <a:ext cx="3463603" cy="2309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7">
            <a:hlinkClick r:id="rId5" action="ppaction://hlinkfile"/>
            <a:extLst>
              <a:ext uri="{FF2B5EF4-FFF2-40B4-BE49-F238E27FC236}">
                <a16:creationId xmlns:a16="http://schemas.microsoft.com/office/drawing/2014/main" id="{7E6DCABF-3539-CB29-7531-83E942D54DE8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15455" t="1627" r="13157" b="3537"/>
          <a:stretch>
            <a:fillRect/>
          </a:stretch>
        </p:blipFill>
        <p:spPr>
          <a:xfrm>
            <a:off x="646985" y="3947014"/>
            <a:ext cx="2302512" cy="2302512"/>
          </a:xfrm>
          <a:prstGeom prst="rect">
            <a:avLst/>
          </a:prstGeom>
        </p:spPr>
      </p:pic>
      <p:sp>
        <p:nvSpPr>
          <p:cNvPr id="2" name="Text Box 2">
            <a:extLst>
              <a:ext uri="{FF2B5EF4-FFF2-40B4-BE49-F238E27FC236}">
                <a16:creationId xmlns:a16="http://schemas.microsoft.com/office/drawing/2014/main" id="{7AB0B22F-4A08-64F3-F02B-381B77B1F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2" y="1191367"/>
            <a:ext cx="8207375" cy="2462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 sz="2800" dirty="0">
                <a:solidFill>
                  <a:srgbClr val="CC0099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    </a:t>
            </a:r>
            <a:r>
              <a:rPr lang="zh-CN" altLang="en-US" sz="2800" b="0" dirty="0">
                <a:latin typeface="隶书" panose="02010509060101010101" pitchFamily="49" charset="-122"/>
                <a:ea typeface="隶书" panose="02010509060101010101" pitchFamily="49" charset="-122"/>
              </a:rPr>
              <a:t>在传动中，为了运动平稳、啮合正确，齿轮轮齿的轮廓曲线制成</a:t>
            </a:r>
            <a:r>
              <a:rPr lang="zh-CN" altLang="en-US" sz="2800" b="0" dirty="0">
                <a:solidFill>
                  <a:srgbClr val="FF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渐开线</a:t>
            </a:r>
            <a:r>
              <a:rPr lang="zh-CN" altLang="en-US" sz="2800" b="0" dirty="0">
                <a:latin typeface="隶书" panose="02010509060101010101" pitchFamily="49" charset="-122"/>
                <a:ea typeface="隶书" panose="02010509060101010101" pitchFamily="49" charset="-122"/>
              </a:rPr>
              <a:t>，摆线或圆弧。轮齿的方向又</a:t>
            </a:r>
            <a:r>
              <a:rPr lang="zh-CN" altLang="en-US" sz="2800" b="0" dirty="0">
                <a:solidFill>
                  <a:srgbClr val="FF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直齿、斜齿、人字齿</a:t>
            </a:r>
            <a:r>
              <a:rPr lang="zh-CN" altLang="en-US" sz="2800" b="0" dirty="0">
                <a:latin typeface="隶书" panose="02010509060101010101" pitchFamily="49" charset="-122"/>
                <a:ea typeface="隶书" panose="02010509060101010101" pitchFamily="49" charset="-122"/>
              </a:rPr>
              <a:t>。</a:t>
            </a:r>
          </a:p>
          <a:p>
            <a:pPr>
              <a:spcBef>
                <a:spcPct val="50000"/>
              </a:spcBef>
            </a:pPr>
            <a:r>
              <a:rPr lang="zh-CN" altLang="en-US" sz="2800" dirty="0">
                <a:solidFill>
                  <a:srgbClr val="333399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    </a:t>
            </a:r>
            <a:r>
              <a:rPr lang="zh-CN" altLang="en-US" sz="2800" b="0" dirty="0">
                <a:solidFill>
                  <a:srgbClr val="333399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齿轮有标准和非标准齿轮之分，本章只介绍</a:t>
            </a:r>
            <a:r>
              <a:rPr lang="zh-CN" altLang="en-US" sz="2800" b="0" dirty="0">
                <a:solidFill>
                  <a:srgbClr val="FF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标准直齿圆柱齿轮</a:t>
            </a:r>
            <a:r>
              <a:rPr lang="zh-CN" altLang="en-US" sz="2800" b="0" dirty="0">
                <a:solidFill>
                  <a:srgbClr val="333399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的几何要素和规定画法。</a:t>
            </a:r>
          </a:p>
        </p:txBody>
      </p:sp>
    </p:spTree>
    <p:extLst>
      <p:ext uri="{BB962C8B-B14F-4D97-AF65-F5344CB8AC3E}">
        <p14:creationId xmlns:p14="http://schemas.microsoft.com/office/powerpoint/2010/main" val="2559093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直接连接符 121859">
            <a:extLst>
              <a:ext uri="{FF2B5EF4-FFF2-40B4-BE49-F238E27FC236}">
                <a16:creationId xmlns:a16="http://schemas.microsoft.com/office/drawing/2014/main" id="{BA66E647-B81A-49EC-F59E-3DF50891B0A4}"/>
              </a:ext>
            </a:extLst>
          </p:cNvPr>
          <p:cNvSpPr/>
          <p:nvPr/>
        </p:nvSpPr>
        <p:spPr>
          <a:xfrm>
            <a:off x="4401939" y="1067024"/>
            <a:ext cx="2254250" cy="1587"/>
          </a:xfrm>
          <a:prstGeom prst="line">
            <a:avLst/>
          </a:prstGeom>
          <a:ln w="9525" cap="flat" cmpd="sng">
            <a:solidFill>
              <a:srgbClr val="1F1A17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5" name="直接连接符 121860">
            <a:extLst>
              <a:ext uri="{FF2B5EF4-FFF2-40B4-BE49-F238E27FC236}">
                <a16:creationId xmlns:a16="http://schemas.microsoft.com/office/drawing/2014/main" id="{8A429729-9C16-4F99-63E5-66789B28E8EA}"/>
              </a:ext>
            </a:extLst>
          </p:cNvPr>
          <p:cNvSpPr/>
          <p:nvPr/>
        </p:nvSpPr>
        <p:spPr>
          <a:xfrm>
            <a:off x="4401939" y="4700811"/>
            <a:ext cx="2343150" cy="1588"/>
          </a:xfrm>
          <a:prstGeom prst="line">
            <a:avLst/>
          </a:prstGeom>
          <a:ln w="9525" cap="flat" cmpd="sng">
            <a:solidFill>
              <a:srgbClr val="1F1A17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" name="直接连接符 121861">
            <a:extLst>
              <a:ext uri="{FF2B5EF4-FFF2-40B4-BE49-F238E27FC236}">
                <a16:creationId xmlns:a16="http://schemas.microsoft.com/office/drawing/2014/main" id="{EB6B19FC-5DB2-5447-4010-299C8E369F61}"/>
              </a:ext>
            </a:extLst>
          </p:cNvPr>
          <p:cNvSpPr/>
          <p:nvPr/>
        </p:nvSpPr>
        <p:spPr>
          <a:xfrm>
            <a:off x="6518077" y="924149"/>
            <a:ext cx="1587" cy="3948112"/>
          </a:xfrm>
          <a:prstGeom prst="line">
            <a:avLst/>
          </a:prstGeom>
          <a:ln w="9525" cap="flat" cmpd="sng">
            <a:solidFill>
              <a:srgbClr val="1F1A17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" name="任意多边形 121862">
            <a:extLst>
              <a:ext uri="{FF2B5EF4-FFF2-40B4-BE49-F238E27FC236}">
                <a16:creationId xmlns:a16="http://schemas.microsoft.com/office/drawing/2014/main" id="{C68F6EAC-7746-A4D1-F531-40A72CBB1D68}"/>
              </a:ext>
            </a:extLst>
          </p:cNvPr>
          <p:cNvSpPr/>
          <p:nvPr/>
        </p:nvSpPr>
        <p:spPr>
          <a:xfrm>
            <a:off x="6245027" y="2889474"/>
            <a:ext cx="22225" cy="12700"/>
          </a:xfrm>
          <a:custGeom>
            <a:avLst/>
            <a:gdLst/>
            <a:ahLst/>
            <a:cxnLst/>
            <a:rect l="0" t="0" r="0" b="0"/>
            <a:pathLst>
              <a:path w="14" h="8">
                <a:moveTo>
                  <a:pt x="0" y="8"/>
                </a:moveTo>
                <a:lnTo>
                  <a:pt x="0" y="3"/>
                </a:lnTo>
                <a:lnTo>
                  <a:pt x="12" y="0"/>
                </a:lnTo>
                <a:lnTo>
                  <a:pt x="14" y="5"/>
                </a:lnTo>
                <a:lnTo>
                  <a:pt x="0" y="8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" name="任意多边形 121863">
            <a:extLst>
              <a:ext uri="{FF2B5EF4-FFF2-40B4-BE49-F238E27FC236}">
                <a16:creationId xmlns:a16="http://schemas.microsoft.com/office/drawing/2014/main" id="{9D08A9C0-C682-3532-9A3A-A45106202837}"/>
              </a:ext>
            </a:extLst>
          </p:cNvPr>
          <p:cNvSpPr/>
          <p:nvPr/>
        </p:nvSpPr>
        <p:spPr>
          <a:xfrm>
            <a:off x="5314752" y="3143474"/>
            <a:ext cx="2749550" cy="1395412"/>
          </a:xfrm>
          <a:custGeom>
            <a:avLst/>
            <a:gdLst/>
            <a:ahLst/>
            <a:cxnLst/>
            <a:rect l="0" t="0" r="0" b="0"/>
            <a:pathLst>
              <a:path w="1732" h="879">
                <a:moveTo>
                  <a:pt x="1732" y="879"/>
                </a:moveTo>
                <a:lnTo>
                  <a:pt x="1726" y="836"/>
                </a:lnTo>
                <a:lnTo>
                  <a:pt x="1720" y="789"/>
                </a:lnTo>
                <a:lnTo>
                  <a:pt x="1708" y="745"/>
                </a:lnTo>
                <a:lnTo>
                  <a:pt x="1697" y="702"/>
                </a:lnTo>
                <a:lnTo>
                  <a:pt x="1682" y="658"/>
                </a:lnTo>
                <a:lnTo>
                  <a:pt x="1668" y="617"/>
                </a:lnTo>
                <a:lnTo>
                  <a:pt x="1650" y="577"/>
                </a:lnTo>
                <a:lnTo>
                  <a:pt x="1630" y="536"/>
                </a:lnTo>
                <a:lnTo>
                  <a:pt x="1609" y="495"/>
                </a:lnTo>
                <a:lnTo>
                  <a:pt x="1586" y="457"/>
                </a:lnTo>
                <a:lnTo>
                  <a:pt x="1563" y="422"/>
                </a:lnTo>
                <a:lnTo>
                  <a:pt x="1536" y="387"/>
                </a:lnTo>
                <a:lnTo>
                  <a:pt x="1507" y="352"/>
                </a:lnTo>
                <a:lnTo>
                  <a:pt x="1478" y="317"/>
                </a:lnTo>
                <a:lnTo>
                  <a:pt x="1449" y="285"/>
                </a:lnTo>
                <a:lnTo>
                  <a:pt x="1417" y="256"/>
                </a:lnTo>
                <a:lnTo>
                  <a:pt x="1382" y="227"/>
                </a:lnTo>
                <a:lnTo>
                  <a:pt x="1347" y="201"/>
                </a:lnTo>
                <a:lnTo>
                  <a:pt x="1312" y="175"/>
                </a:lnTo>
                <a:lnTo>
                  <a:pt x="1274" y="148"/>
                </a:lnTo>
                <a:lnTo>
                  <a:pt x="1236" y="128"/>
                </a:lnTo>
                <a:lnTo>
                  <a:pt x="1198" y="105"/>
                </a:lnTo>
                <a:lnTo>
                  <a:pt x="1157" y="87"/>
                </a:lnTo>
                <a:lnTo>
                  <a:pt x="1117" y="70"/>
                </a:lnTo>
                <a:lnTo>
                  <a:pt x="1073" y="52"/>
                </a:lnTo>
                <a:lnTo>
                  <a:pt x="1032" y="41"/>
                </a:lnTo>
                <a:lnTo>
                  <a:pt x="988" y="29"/>
                </a:lnTo>
                <a:lnTo>
                  <a:pt x="942" y="17"/>
                </a:lnTo>
                <a:lnTo>
                  <a:pt x="898" y="11"/>
                </a:lnTo>
                <a:lnTo>
                  <a:pt x="851" y="6"/>
                </a:lnTo>
                <a:lnTo>
                  <a:pt x="805" y="3"/>
                </a:lnTo>
                <a:lnTo>
                  <a:pt x="758" y="0"/>
                </a:lnTo>
                <a:lnTo>
                  <a:pt x="700" y="3"/>
                </a:lnTo>
                <a:lnTo>
                  <a:pt x="644" y="9"/>
                </a:lnTo>
                <a:lnTo>
                  <a:pt x="589" y="14"/>
                </a:lnTo>
                <a:lnTo>
                  <a:pt x="536" y="26"/>
                </a:lnTo>
                <a:lnTo>
                  <a:pt x="484" y="41"/>
                </a:lnTo>
                <a:lnTo>
                  <a:pt x="431" y="55"/>
                </a:lnTo>
                <a:lnTo>
                  <a:pt x="382" y="76"/>
                </a:lnTo>
                <a:lnTo>
                  <a:pt x="332" y="99"/>
                </a:lnTo>
                <a:lnTo>
                  <a:pt x="286" y="122"/>
                </a:lnTo>
                <a:lnTo>
                  <a:pt x="239" y="148"/>
                </a:lnTo>
                <a:lnTo>
                  <a:pt x="195" y="177"/>
                </a:lnTo>
                <a:lnTo>
                  <a:pt x="151" y="210"/>
                </a:lnTo>
                <a:lnTo>
                  <a:pt x="111" y="244"/>
                </a:lnTo>
                <a:lnTo>
                  <a:pt x="73" y="279"/>
                </a:lnTo>
                <a:lnTo>
                  <a:pt x="35" y="317"/>
                </a:lnTo>
                <a:lnTo>
                  <a:pt x="0" y="358"/>
                </a:lnTo>
              </a:path>
            </a:pathLst>
          </a:custGeom>
          <a:noFill/>
          <a:ln w="9525" cap="flat" cmpd="sng">
            <a:solidFill>
              <a:srgbClr val="333399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9" name="任意多边形 121864">
            <a:extLst>
              <a:ext uri="{FF2B5EF4-FFF2-40B4-BE49-F238E27FC236}">
                <a16:creationId xmlns:a16="http://schemas.microsoft.com/office/drawing/2014/main" id="{BAFBFF88-EE3A-E9D0-D820-2C09327656EC}"/>
              </a:ext>
            </a:extLst>
          </p:cNvPr>
          <p:cNvSpPr/>
          <p:nvPr/>
        </p:nvSpPr>
        <p:spPr>
          <a:xfrm>
            <a:off x="6097389" y="2824386"/>
            <a:ext cx="22225" cy="14288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4" y="3"/>
                </a:moveTo>
                <a:lnTo>
                  <a:pt x="11" y="9"/>
                </a:lnTo>
                <a:lnTo>
                  <a:pt x="0" y="6"/>
                </a:lnTo>
                <a:lnTo>
                  <a:pt x="2" y="0"/>
                </a:lnTo>
                <a:lnTo>
                  <a:pt x="14" y="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7DFE984-AB43-97FC-5205-D0D13D7DD126}"/>
              </a:ext>
            </a:extLst>
          </p:cNvPr>
          <p:cNvGrpSpPr/>
          <p:nvPr/>
        </p:nvGrpSpPr>
        <p:grpSpPr>
          <a:xfrm>
            <a:off x="5106789" y="2870424"/>
            <a:ext cx="3240088" cy="1830387"/>
            <a:chOff x="838" y="1750"/>
            <a:chExt cx="2041" cy="1153"/>
          </a:xfrm>
        </p:grpSpPr>
        <p:sp>
          <p:nvSpPr>
            <p:cNvPr id="11" name="任意多边形 121866">
              <a:extLst>
                <a:ext uri="{FF2B5EF4-FFF2-40B4-BE49-F238E27FC236}">
                  <a16:creationId xmlns:a16="http://schemas.microsoft.com/office/drawing/2014/main" id="{804C5EDB-A80B-2DD9-84FA-51A2D02B8A8D}"/>
                </a:ext>
              </a:extLst>
            </p:cNvPr>
            <p:cNvSpPr/>
            <p:nvPr/>
          </p:nvSpPr>
          <p:spPr>
            <a:xfrm>
              <a:off x="1803" y="1753"/>
              <a:ext cx="14" cy="9"/>
            </a:xfrm>
            <a:custGeom>
              <a:avLst/>
              <a:gdLst/>
              <a:ahLst/>
              <a:cxnLst/>
              <a:rect l="0" t="0" r="0" b="0"/>
              <a:pathLst>
                <a:path w="14" h="9">
                  <a:moveTo>
                    <a:pt x="0" y="6"/>
                  </a:moveTo>
                  <a:lnTo>
                    <a:pt x="0" y="0"/>
                  </a:lnTo>
                  <a:lnTo>
                    <a:pt x="14" y="3"/>
                  </a:lnTo>
                  <a:lnTo>
                    <a:pt x="11" y="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任意多边形 121867">
              <a:extLst>
                <a:ext uri="{FF2B5EF4-FFF2-40B4-BE49-F238E27FC236}">
                  <a16:creationId xmlns:a16="http://schemas.microsoft.com/office/drawing/2014/main" id="{C7AFDB38-5DE1-660F-A9D8-17ABD27984ED}"/>
                </a:ext>
              </a:extLst>
            </p:cNvPr>
            <p:cNvSpPr/>
            <p:nvPr/>
          </p:nvSpPr>
          <p:spPr>
            <a:xfrm>
              <a:off x="1727" y="1750"/>
              <a:ext cx="64" cy="9"/>
            </a:xfrm>
            <a:custGeom>
              <a:avLst/>
              <a:gdLst/>
              <a:ahLst/>
              <a:cxnLst/>
              <a:rect l="0" t="0" r="0" b="0"/>
              <a:pathLst>
                <a:path w="64" h="9">
                  <a:moveTo>
                    <a:pt x="0" y="6"/>
                  </a:moveTo>
                  <a:lnTo>
                    <a:pt x="0" y="6"/>
                  </a:lnTo>
                  <a:lnTo>
                    <a:pt x="58" y="9"/>
                  </a:lnTo>
                  <a:lnTo>
                    <a:pt x="64" y="9"/>
                  </a:lnTo>
                  <a:lnTo>
                    <a:pt x="64" y="3"/>
                  </a:lnTo>
                  <a:lnTo>
                    <a:pt x="58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3" name="组合 121868">
              <a:extLst>
                <a:ext uri="{FF2B5EF4-FFF2-40B4-BE49-F238E27FC236}">
                  <a16:creationId xmlns:a16="http://schemas.microsoft.com/office/drawing/2014/main" id="{6F048BC1-3041-2B50-0BB2-73E2BE075AF5}"/>
                </a:ext>
              </a:extLst>
            </p:cNvPr>
            <p:cNvGrpSpPr/>
            <p:nvPr/>
          </p:nvGrpSpPr>
          <p:grpSpPr>
            <a:xfrm>
              <a:off x="838" y="1750"/>
              <a:ext cx="2041" cy="1153"/>
              <a:chOff x="838" y="1750"/>
              <a:chExt cx="2041" cy="1153"/>
            </a:xfrm>
          </p:grpSpPr>
          <p:sp>
            <p:nvSpPr>
              <p:cNvPr id="15" name="任意多边形 121869">
                <a:extLst>
                  <a:ext uri="{FF2B5EF4-FFF2-40B4-BE49-F238E27FC236}">
                    <a16:creationId xmlns:a16="http://schemas.microsoft.com/office/drawing/2014/main" id="{3742D786-629A-37CE-FD52-93423A04A12C}"/>
                  </a:ext>
                </a:extLst>
              </p:cNvPr>
              <p:cNvSpPr/>
              <p:nvPr/>
            </p:nvSpPr>
            <p:spPr>
              <a:xfrm>
                <a:off x="1316" y="1823"/>
                <a:ext cx="11" cy="8"/>
              </a:xfrm>
              <a:custGeom>
                <a:avLst/>
                <a:gdLst/>
                <a:ahLst/>
                <a:cxnLst/>
                <a:rect l="0" t="0" r="0" b="0"/>
                <a:pathLst>
                  <a:path w="11" h="8">
                    <a:moveTo>
                      <a:pt x="0" y="8"/>
                    </a:moveTo>
                    <a:lnTo>
                      <a:pt x="0" y="3"/>
                    </a:lnTo>
                    <a:lnTo>
                      <a:pt x="11" y="0"/>
                    </a:lnTo>
                    <a:lnTo>
                      <a:pt x="11" y="6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" name="任意多边形 121870">
                <a:extLst>
                  <a:ext uri="{FF2B5EF4-FFF2-40B4-BE49-F238E27FC236}">
                    <a16:creationId xmlns:a16="http://schemas.microsoft.com/office/drawing/2014/main" id="{993F8397-2C99-647B-E4D4-6C22F7D8D67B}"/>
                  </a:ext>
                </a:extLst>
              </p:cNvPr>
              <p:cNvSpPr/>
              <p:nvPr/>
            </p:nvSpPr>
            <p:spPr>
              <a:xfrm>
                <a:off x="1094" y="1933"/>
                <a:ext cx="12" cy="12"/>
              </a:xfrm>
              <a:custGeom>
                <a:avLst/>
                <a:gdLst/>
                <a:ahLst/>
                <a:cxnLst/>
                <a:rect l="0" t="0" r="0" b="0"/>
                <a:pathLst>
                  <a:path w="12" h="12">
                    <a:moveTo>
                      <a:pt x="3" y="12"/>
                    </a:moveTo>
                    <a:lnTo>
                      <a:pt x="0" y="6"/>
                    </a:lnTo>
                    <a:lnTo>
                      <a:pt x="9" y="0"/>
                    </a:lnTo>
                    <a:lnTo>
                      <a:pt x="12" y="6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17" name="组合 121871">
                <a:extLst>
                  <a:ext uri="{FF2B5EF4-FFF2-40B4-BE49-F238E27FC236}">
                    <a16:creationId xmlns:a16="http://schemas.microsoft.com/office/drawing/2014/main" id="{1D1F1337-F645-8F16-EF2D-6530EEBE782A}"/>
                  </a:ext>
                </a:extLst>
              </p:cNvPr>
              <p:cNvGrpSpPr/>
              <p:nvPr/>
            </p:nvGrpSpPr>
            <p:grpSpPr>
              <a:xfrm>
                <a:off x="838" y="1750"/>
                <a:ext cx="2041" cy="1153"/>
                <a:chOff x="838" y="1750"/>
                <a:chExt cx="2041" cy="1153"/>
              </a:xfrm>
            </p:grpSpPr>
            <p:sp>
              <p:nvSpPr>
                <p:cNvPr id="18" name="任意多边形 121872">
                  <a:extLst>
                    <a:ext uri="{FF2B5EF4-FFF2-40B4-BE49-F238E27FC236}">
                      <a16:creationId xmlns:a16="http://schemas.microsoft.com/office/drawing/2014/main" id="{569FA66B-3837-34E6-7517-050751F276EB}"/>
                    </a:ext>
                  </a:extLst>
                </p:cNvPr>
                <p:cNvSpPr/>
                <p:nvPr/>
              </p:nvSpPr>
              <p:spPr>
                <a:xfrm>
                  <a:off x="2849" y="2667"/>
                  <a:ext cx="9" cy="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" h="12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3" y="12"/>
                      </a:lnTo>
                      <a:lnTo>
                        <a:pt x="9" y="12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" name="任意多边形 121873">
                  <a:extLst>
                    <a:ext uri="{FF2B5EF4-FFF2-40B4-BE49-F238E27FC236}">
                      <a16:creationId xmlns:a16="http://schemas.microsoft.com/office/drawing/2014/main" id="{0ABAEF4E-F861-43DA-4C8B-9C187271E8B1}"/>
                    </a:ext>
                  </a:extLst>
                </p:cNvPr>
                <p:cNvSpPr/>
                <p:nvPr/>
              </p:nvSpPr>
              <p:spPr>
                <a:xfrm>
                  <a:off x="2771" y="2432"/>
                  <a:ext cx="11" cy="1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" h="14">
                      <a:moveTo>
                        <a:pt x="0" y="2"/>
                      </a:moveTo>
                      <a:lnTo>
                        <a:pt x="6" y="0"/>
                      </a:lnTo>
                      <a:lnTo>
                        <a:pt x="11" y="11"/>
                      </a:lnTo>
                      <a:lnTo>
                        <a:pt x="6" y="1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" name="任意多边形 121874">
                  <a:extLst>
                    <a:ext uri="{FF2B5EF4-FFF2-40B4-BE49-F238E27FC236}">
                      <a16:creationId xmlns:a16="http://schemas.microsoft.com/office/drawing/2014/main" id="{C514D490-33F1-84C3-F5CD-61DF3115F8A4}"/>
                    </a:ext>
                  </a:extLst>
                </p:cNvPr>
                <p:cNvSpPr/>
                <p:nvPr/>
              </p:nvSpPr>
              <p:spPr>
                <a:xfrm>
                  <a:off x="2645" y="2216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" h="15">
                      <a:moveTo>
                        <a:pt x="0" y="6"/>
                      </a:moveTo>
                      <a:lnTo>
                        <a:pt x="6" y="0"/>
                      </a:lnTo>
                      <a:lnTo>
                        <a:pt x="15" y="12"/>
                      </a:lnTo>
                      <a:lnTo>
                        <a:pt x="9" y="15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" name="任意多边形 121875">
                  <a:extLst>
                    <a:ext uri="{FF2B5EF4-FFF2-40B4-BE49-F238E27FC236}">
                      <a16:creationId xmlns:a16="http://schemas.microsoft.com/office/drawing/2014/main" id="{B74F095B-10FD-9B22-0D28-9E8FCE1F96A3}"/>
                    </a:ext>
                  </a:extLst>
                </p:cNvPr>
                <p:cNvSpPr/>
                <p:nvPr/>
              </p:nvSpPr>
              <p:spPr>
                <a:xfrm>
                  <a:off x="2479" y="2035"/>
                  <a:ext cx="12" cy="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" h="12">
                      <a:moveTo>
                        <a:pt x="0" y="3"/>
                      </a:moveTo>
                      <a:lnTo>
                        <a:pt x="3" y="0"/>
                      </a:lnTo>
                      <a:lnTo>
                        <a:pt x="12" y="9"/>
                      </a:lnTo>
                      <a:lnTo>
                        <a:pt x="9" y="1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" name="任意多边形 121876">
                  <a:extLst>
                    <a:ext uri="{FF2B5EF4-FFF2-40B4-BE49-F238E27FC236}">
                      <a16:creationId xmlns:a16="http://schemas.microsoft.com/office/drawing/2014/main" id="{64229C9B-3FF4-81CA-C6B1-E4E001DB0328}"/>
                    </a:ext>
                  </a:extLst>
                </p:cNvPr>
                <p:cNvSpPr/>
                <p:nvPr/>
              </p:nvSpPr>
              <p:spPr>
                <a:xfrm>
                  <a:off x="2275" y="1893"/>
                  <a:ext cx="15" cy="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" h="11">
                      <a:moveTo>
                        <a:pt x="0" y="5"/>
                      </a:moveTo>
                      <a:lnTo>
                        <a:pt x="3" y="0"/>
                      </a:lnTo>
                      <a:lnTo>
                        <a:pt x="15" y="5"/>
                      </a:lnTo>
                      <a:lnTo>
                        <a:pt x="12" y="11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" name="任意多边形 121877">
                  <a:extLst>
                    <a:ext uri="{FF2B5EF4-FFF2-40B4-BE49-F238E27FC236}">
                      <a16:creationId xmlns:a16="http://schemas.microsoft.com/office/drawing/2014/main" id="{20BF0F40-76DC-07B2-DDD1-53D49786F743}"/>
                    </a:ext>
                  </a:extLst>
                </p:cNvPr>
                <p:cNvSpPr/>
                <p:nvPr/>
              </p:nvSpPr>
              <p:spPr>
                <a:xfrm>
                  <a:off x="2048" y="1797"/>
                  <a:ext cx="11" cy="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" h="8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11" y="2"/>
                      </a:lnTo>
                      <a:lnTo>
                        <a:pt x="11" y="8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4" name="组合 121878">
                  <a:extLst>
                    <a:ext uri="{FF2B5EF4-FFF2-40B4-BE49-F238E27FC236}">
                      <a16:creationId xmlns:a16="http://schemas.microsoft.com/office/drawing/2014/main" id="{0AC50C3A-660B-360A-ECDE-7892536CB77A}"/>
                    </a:ext>
                  </a:extLst>
                </p:cNvPr>
                <p:cNvGrpSpPr/>
                <p:nvPr/>
              </p:nvGrpSpPr>
              <p:grpSpPr>
                <a:xfrm>
                  <a:off x="838" y="1750"/>
                  <a:ext cx="2041" cy="1153"/>
                  <a:chOff x="838" y="1750"/>
                  <a:chExt cx="2041" cy="1153"/>
                </a:xfrm>
              </p:grpSpPr>
              <p:sp>
                <p:nvSpPr>
                  <p:cNvPr id="25" name="任意多边形 121879">
                    <a:extLst>
                      <a:ext uri="{FF2B5EF4-FFF2-40B4-BE49-F238E27FC236}">
                        <a16:creationId xmlns:a16="http://schemas.microsoft.com/office/drawing/2014/main" id="{DB3FAF92-EA70-850E-E269-8CA42B4BBDF6}"/>
                      </a:ext>
                    </a:extLst>
                  </p:cNvPr>
                  <p:cNvSpPr/>
                  <p:nvPr/>
                </p:nvSpPr>
                <p:spPr>
                  <a:xfrm>
                    <a:off x="2852" y="2691"/>
                    <a:ext cx="27" cy="212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7" h="212">
                        <a:moveTo>
                          <a:pt x="0" y="3"/>
                        </a:moveTo>
                        <a:lnTo>
                          <a:pt x="9" y="38"/>
                        </a:lnTo>
                        <a:lnTo>
                          <a:pt x="15" y="96"/>
                        </a:lnTo>
                        <a:lnTo>
                          <a:pt x="21" y="154"/>
                        </a:lnTo>
                        <a:lnTo>
                          <a:pt x="21" y="212"/>
                        </a:lnTo>
                        <a:lnTo>
                          <a:pt x="27" y="212"/>
                        </a:lnTo>
                        <a:lnTo>
                          <a:pt x="27" y="151"/>
                        </a:lnTo>
                        <a:lnTo>
                          <a:pt x="21" y="93"/>
                        </a:lnTo>
                        <a:lnTo>
                          <a:pt x="15" y="38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6" name="任意多边形 121880">
                    <a:extLst>
                      <a:ext uri="{FF2B5EF4-FFF2-40B4-BE49-F238E27FC236}">
                        <a16:creationId xmlns:a16="http://schemas.microsoft.com/office/drawing/2014/main" id="{AF7F5219-C38D-E979-109A-611F313EDF3E}"/>
                      </a:ext>
                    </a:extLst>
                  </p:cNvPr>
                  <p:cNvSpPr/>
                  <p:nvPr/>
                </p:nvSpPr>
                <p:spPr>
                  <a:xfrm>
                    <a:off x="2782" y="2455"/>
                    <a:ext cx="70" cy="20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0" h="201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21" y="55"/>
                        </a:lnTo>
                        <a:lnTo>
                          <a:pt x="38" y="108"/>
                        </a:lnTo>
                        <a:lnTo>
                          <a:pt x="56" y="163"/>
                        </a:lnTo>
                        <a:lnTo>
                          <a:pt x="65" y="201"/>
                        </a:lnTo>
                        <a:lnTo>
                          <a:pt x="70" y="201"/>
                        </a:lnTo>
                        <a:lnTo>
                          <a:pt x="62" y="160"/>
                        </a:lnTo>
                        <a:lnTo>
                          <a:pt x="44" y="105"/>
                        </a:lnTo>
                        <a:lnTo>
                          <a:pt x="27" y="52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7" name="任意多边形 121881">
                    <a:extLst>
                      <a:ext uri="{FF2B5EF4-FFF2-40B4-BE49-F238E27FC236}">
                        <a16:creationId xmlns:a16="http://schemas.microsoft.com/office/drawing/2014/main" id="{B074FA29-253B-908E-21A3-21300E76B46A}"/>
                      </a:ext>
                    </a:extLst>
                  </p:cNvPr>
                  <p:cNvSpPr/>
                  <p:nvPr/>
                </p:nvSpPr>
                <p:spPr>
                  <a:xfrm>
                    <a:off x="2660" y="2236"/>
                    <a:ext cx="114" cy="18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" h="187">
                        <a:moveTo>
                          <a:pt x="0" y="3"/>
                        </a:moveTo>
                        <a:lnTo>
                          <a:pt x="17" y="27"/>
                        </a:lnTo>
                        <a:lnTo>
                          <a:pt x="47" y="73"/>
                        </a:lnTo>
                        <a:lnTo>
                          <a:pt x="76" y="123"/>
                        </a:lnTo>
                        <a:lnTo>
                          <a:pt x="99" y="169"/>
                        </a:lnTo>
                        <a:lnTo>
                          <a:pt x="108" y="187"/>
                        </a:lnTo>
                        <a:lnTo>
                          <a:pt x="114" y="184"/>
                        </a:lnTo>
                        <a:lnTo>
                          <a:pt x="105" y="169"/>
                        </a:lnTo>
                        <a:lnTo>
                          <a:pt x="79" y="120"/>
                        </a:lnTo>
                        <a:lnTo>
                          <a:pt x="52" y="70"/>
                        </a:lnTo>
                        <a:lnTo>
                          <a:pt x="20" y="24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8" name="任意多边形 121882">
                    <a:extLst>
                      <a:ext uri="{FF2B5EF4-FFF2-40B4-BE49-F238E27FC236}">
                        <a16:creationId xmlns:a16="http://schemas.microsoft.com/office/drawing/2014/main" id="{8F74247A-64F7-BB72-BCEE-409E50E54AC4}"/>
                      </a:ext>
                    </a:extLst>
                  </p:cNvPr>
                  <p:cNvSpPr/>
                  <p:nvPr/>
                </p:nvSpPr>
                <p:spPr>
                  <a:xfrm>
                    <a:off x="2497" y="2050"/>
                    <a:ext cx="148" cy="160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8" h="160">
                        <a:moveTo>
                          <a:pt x="0" y="6"/>
                        </a:moveTo>
                        <a:lnTo>
                          <a:pt x="40" y="44"/>
                        </a:lnTo>
                        <a:lnTo>
                          <a:pt x="78" y="82"/>
                        </a:lnTo>
                        <a:lnTo>
                          <a:pt x="113" y="125"/>
                        </a:lnTo>
                        <a:lnTo>
                          <a:pt x="143" y="160"/>
                        </a:lnTo>
                        <a:lnTo>
                          <a:pt x="148" y="157"/>
                        </a:lnTo>
                        <a:lnTo>
                          <a:pt x="119" y="119"/>
                        </a:lnTo>
                        <a:lnTo>
                          <a:pt x="81" y="79"/>
                        </a:lnTo>
                        <a:lnTo>
                          <a:pt x="43" y="38"/>
                        </a:lnTo>
                        <a:lnTo>
                          <a:pt x="3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9" name="任意多边形 121883">
                    <a:extLst>
                      <a:ext uri="{FF2B5EF4-FFF2-40B4-BE49-F238E27FC236}">
                        <a16:creationId xmlns:a16="http://schemas.microsoft.com/office/drawing/2014/main" id="{C1AAF87C-2A1B-22EA-1A99-C191BD974C33}"/>
                      </a:ext>
                    </a:extLst>
                  </p:cNvPr>
                  <p:cNvSpPr/>
                  <p:nvPr/>
                </p:nvSpPr>
                <p:spPr>
                  <a:xfrm>
                    <a:off x="2295" y="1904"/>
                    <a:ext cx="178" cy="12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78" h="128">
                        <a:moveTo>
                          <a:pt x="0" y="6"/>
                        </a:moveTo>
                        <a:lnTo>
                          <a:pt x="24" y="18"/>
                        </a:lnTo>
                        <a:lnTo>
                          <a:pt x="70" y="50"/>
                        </a:lnTo>
                        <a:lnTo>
                          <a:pt x="117" y="82"/>
                        </a:lnTo>
                        <a:lnTo>
                          <a:pt x="161" y="114"/>
                        </a:lnTo>
                        <a:lnTo>
                          <a:pt x="175" y="128"/>
                        </a:lnTo>
                        <a:lnTo>
                          <a:pt x="178" y="123"/>
                        </a:lnTo>
                        <a:lnTo>
                          <a:pt x="164" y="111"/>
                        </a:lnTo>
                        <a:lnTo>
                          <a:pt x="120" y="76"/>
                        </a:lnTo>
                        <a:lnTo>
                          <a:pt x="76" y="44"/>
                        </a:lnTo>
                        <a:lnTo>
                          <a:pt x="30" y="15"/>
                        </a:lnTo>
                        <a:lnTo>
                          <a:pt x="3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0" name="任意多边形 121884">
                    <a:extLst>
                      <a:ext uri="{FF2B5EF4-FFF2-40B4-BE49-F238E27FC236}">
                        <a16:creationId xmlns:a16="http://schemas.microsoft.com/office/drawing/2014/main" id="{7AAFEBD9-986F-7628-5AE5-F037DFB0B833}"/>
                      </a:ext>
                    </a:extLst>
                  </p:cNvPr>
                  <p:cNvSpPr/>
                  <p:nvPr/>
                </p:nvSpPr>
                <p:spPr>
                  <a:xfrm>
                    <a:off x="2071" y="1805"/>
                    <a:ext cx="198" cy="8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8" h="88">
                        <a:moveTo>
                          <a:pt x="0" y="6"/>
                        </a:moveTo>
                        <a:lnTo>
                          <a:pt x="50" y="21"/>
                        </a:lnTo>
                        <a:lnTo>
                          <a:pt x="102" y="41"/>
                        </a:lnTo>
                        <a:lnTo>
                          <a:pt x="152" y="64"/>
                        </a:lnTo>
                        <a:lnTo>
                          <a:pt x="195" y="88"/>
                        </a:lnTo>
                        <a:lnTo>
                          <a:pt x="198" y="82"/>
                        </a:lnTo>
                        <a:lnTo>
                          <a:pt x="154" y="59"/>
                        </a:lnTo>
                        <a:lnTo>
                          <a:pt x="102" y="35"/>
                        </a:lnTo>
                        <a:lnTo>
                          <a:pt x="50" y="15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1" name="任意多边形 121885">
                    <a:extLst>
                      <a:ext uri="{FF2B5EF4-FFF2-40B4-BE49-F238E27FC236}">
                        <a16:creationId xmlns:a16="http://schemas.microsoft.com/office/drawing/2014/main" id="{32AB9F98-6B71-26EB-401B-5BFF7B0E1048}"/>
                      </a:ext>
                    </a:extLst>
                  </p:cNvPr>
                  <p:cNvSpPr/>
                  <p:nvPr/>
                </p:nvSpPr>
                <p:spPr>
                  <a:xfrm>
                    <a:off x="1829" y="1756"/>
                    <a:ext cx="207" cy="4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7" h="43">
                        <a:moveTo>
                          <a:pt x="0" y="6"/>
                        </a:moveTo>
                        <a:lnTo>
                          <a:pt x="15" y="6"/>
                        </a:lnTo>
                        <a:lnTo>
                          <a:pt x="70" y="14"/>
                        </a:lnTo>
                        <a:lnTo>
                          <a:pt x="128" y="23"/>
                        </a:lnTo>
                        <a:lnTo>
                          <a:pt x="184" y="38"/>
                        </a:lnTo>
                        <a:lnTo>
                          <a:pt x="207" y="43"/>
                        </a:lnTo>
                        <a:lnTo>
                          <a:pt x="207" y="38"/>
                        </a:lnTo>
                        <a:lnTo>
                          <a:pt x="184" y="32"/>
                        </a:lnTo>
                        <a:lnTo>
                          <a:pt x="128" y="17"/>
                        </a:lnTo>
                        <a:lnTo>
                          <a:pt x="73" y="9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2" name="任意多边形 121886">
                    <a:extLst>
                      <a:ext uri="{FF2B5EF4-FFF2-40B4-BE49-F238E27FC236}">
                        <a16:creationId xmlns:a16="http://schemas.microsoft.com/office/drawing/2014/main" id="{FDDAC60D-7930-1050-3B2E-9BAC322657B5}"/>
                      </a:ext>
                    </a:extLst>
                  </p:cNvPr>
                  <p:cNvSpPr/>
                  <p:nvPr/>
                </p:nvSpPr>
                <p:spPr>
                  <a:xfrm>
                    <a:off x="1578" y="1750"/>
                    <a:ext cx="149" cy="1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49" h="17">
                        <a:moveTo>
                          <a:pt x="3" y="17"/>
                        </a:moveTo>
                        <a:lnTo>
                          <a:pt x="18" y="15"/>
                        </a:lnTo>
                        <a:lnTo>
                          <a:pt x="82" y="9"/>
                        </a:lnTo>
                        <a:lnTo>
                          <a:pt x="149" y="6"/>
                        </a:lnTo>
                        <a:lnTo>
                          <a:pt x="149" y="0"/>
                        </a:lnTo>
                        <a:lnTo>
                          <a:pt x="82" y="3"/>
                        </a:lnTo>
                        <a:lnTo>
                          <a:pt x="15" y="9"/>
                        </a:lnTo>
                        <a:lnTo>
                          <a:pt x="0" y="12"/>
                        </a:lnTo>
                        <a:lnTo>
                          <a:pt x="3" y="1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3" name="任意多边形 121887">
                    <a:extLst>
                      <a:ext uri="{FF2B5EF4-FFF2-40B4-BE49-F238E27FC236}">
                        <a16:creationId xmlns:a16="http://schemas.microsoft.com/office/drawing/2014/main" id="{CF357AB8-752B-35D5-5595-CA9F245181D9}"/>
                      </a:ext>
                    </a:extLst>
                  </p:cNvPr>
                  <p:cNvSpPr/>
                  <p:nvPr/>
                </p:nvSpPr>
                <p:spPr>
                  <a:xfrm>
                    <a:off x="1339" y="1765"/>
                    <a:ext cx="204" cy="5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4" h="58">
                        <a:moveTo>
                          <a:pt x="0" y="58"/>
                        </a:moveTo>
                        <a:lnTo>
                          <a:pt x="6" y="58"/>
                        </a:lnTo>
                        <a:lnTo>
                          <a:pt x="67" y="37"/>
                        </a:lnTo>
                        <a:lnTo>
                          <a:pt x="128" y="20"/>
                        </a:lnTo>
                        <a:lnTo>
                          <a:pt x="193" y="8"/>
                        </a:lnTo>
                        <a:lnTo>
                          <a:pt x="204" y="5"/>
                        </a:lnTo>
                        <a:lnTo>
                          <a:pt x="204" y="0"/>
                        </a:lnTo>
                        <a:lnTo>
                          <a:pt x="190" y="2"/>
                        </a:lnTo>
                        <a:lnTo>
                          <a:pt x="128" y="14"/>
                        </a:lnTo>
                        <a:lnTo>
                          <a:pt x="64" y="32"/>
                        </a:lnTo>
                        <a:lnTo>
                          <a:pt x="6" y="52"/>
                        </a:lnTo>
                        <a:lnTo>
                          <a:pt x="0" y="52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4" name="任意多边形 121888">
                    <a:extLst>
                      <a:ext uri="{FF2B5EF4-FFF2-40B4-BE49-F238E27FC236}">
                        <a16:creationId xmlns:a16="http://schemas.microsoft.com/office/drawing/2014/main" id="{E5363318-05B3-59D2-B9E6-1CB05DC328A7}"/>
                      </a:ext>
                    </a:extLst>
                  </p:cNvPr>
                  <p:cNvSpPr/>
                  <p:nvPr/>
                </p:nvSpPr>
                <p:spPr>
                  <a:xfrm>
                    <a:off x="1115" y="1831"/>
                    <a:ext cx="192" cy="102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92" h="102">
                        <a:moveTo>
                          <a:pt x="2" y="102"/>
                        </a:moveTo>
                        <a:lnTo>
                          <a:pt x="5" y="100"/>
                        </a:lnTo>
                        <a:lnTo>
                          <a:pt x="58" y="67"/>
                        </a:lnTo>
                        <a:lnTo>
                          <a:pt x="113" y="38"/>
                        </a:lnTo>
                        <a:lnTo>
                          <a:pt x="172" y="12"/>
                        </a:lnTo>
                        <a:lnTo>
                          <a:pt x="192" y="6"/>
                        </a:lnTo>
                        <a:lnTo>
                          <a:pt x="189" y="0"/>
                        </a:lnTo>
                        <a:lnTo>
                          <a:pt x="169" y="6"/>
                        </a:lnTo>
                        <a:lnTo>
                          <a:pt x="110" y="33"/>
                        </a:lnTo>
                        <a:lnTo>
                          <a:pt x="55" y="62"/>
                        </a:lnTo>
                        <a:lnTo>
                          <a:pt x="2" y="94"/>
                        </a:lnTo>
                        <a:lnTo>
                          <a:pt x="0" y="97"/>
                        </a:lnTo>
                        <a:lnTo>
                          <a:pt x="2" y="10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5" name="任意多边形 121889">
                    <a:extLst>
                      <a:ext uri="{FF2B5EF4-FFF2-40B4-BE49-F238E27FC236}">
                        <a16:creationId xmlns:a16="http://schemas.microsoft.com/office/drawing/2014/main" id="{B5FE682B-C85B-EFD6-B136-E3039C5318EE}"/>
                      </a:ext>
                    </a:extLst>
                  </p:cNvPr>
                  <p:cNvSpPr/>
                  <p:nvPr/>
                </p:nvSpPr>
                <p:spPr>
                  <a:xfrm>
                    <a:off x="919" y="1948"/>
                    <a:ext cx="169" cy="13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9" h="137">
                        <a:moveTo>
                          <a:pt x="3" y="137"/>
                        </a:moveTo>
                        <a:lnTo>
                          <a:pt x="6" y="134"/>
                        </a:lnTo>
                        <a:lnTo>
                          <a:pt x="53" y="93"/>
                        </a:lnTo>
                        <a:lnTo>
                          <a:pt x="99" y="52"/>
                        </a:lnTo>
                        <a:lnTo>
                          <a:pt x="149" y="17"/>
                        </a:lnTo>
                        <a:lnTo>
                          <a:pt x="169" y="3"/>
                        </a:lnTo>
                        <a:lnTo>
                          <a:pt x="163" y="0"/>
                        </a:lnTo>
                        <a:lnTo>
                          <a:pt x="146" y="12"/>
                        </a:lnTo>
                        <a:lnTo>
                          <a:pt x="96" y="50"/>
                        </a:lnTo>
                        <a:lnTo>
                          <a:pt x="47" y="87"/>
                        </a:lnTo>
                        <a:lnTo>
                          <a:pt x="3" y="131"/>
                        </a:lnTo>
                        <a:lnTo>
                          <a:pt x="0" y="134"/>
                        </a:lnTo>
                        <a:lnTo>
                          <a:pt x="3" y="13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6" name="任意多边形 121890">
                    <a:extLst>
                      <a:ext uri="{FF2B5EF4-FFF2-40B4-BE49-F238E27FC236}">
                        <a16:creationId xmlns:a16="http://schemas.microsoft.com/office/drawing/2014/main" id="{B7F9E420-C768-EF5A-73B5-5806469787A2}"/>
                      </a:ext>
                    </a:extLst>
                  </p:cNvPr>
                  <p:cNvSpPr/>
                  <p:nvPr/>
                </p:nvSpPr>
                <p:spPr>
                  <a:xfrm>
                    <a:off x="902" y="2091"/>
                    <a:ext cx="11" cy="1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" h="11">
                        <a:moveTo>
                          <a:pt x="6" y="11"/>
                        </a:moveTo>
                        <a:lnTo>
                          <a:pt x="0" y="8"/>
                        </a:lnTo>
                        <a:lnTo>
                          <a:pt x="8" y="0"/>
                        </a:lnTo>
                        <a:lnTo>
                          <a:pt x="11" y="3"/>
                        </a:lnTo>
                        <a:lnTo>
                          <a:pt x="6" y="11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37" name="任意多边形 121891">
                    <a:extLst>
                      <a:ext uri="{FF2B5EF4-FFF2-40B4-BE49-F238E27FC236}">
                        <a16:creationId xmlns:a16="http://schemas.microsoft.com/office/drawing/2014/main" id="{09CEFE2B-BF42-3E99-5DC5-4A3114A35CDB}"/>
                      </a:ext>
                    </a:extLst>
                  </p:cNvPr>
                  <p:cNvSpPr/>
                  <p:nvPr/>
                </p:nvSpPr>
                <p:spPr>
                  <a:xfrm>
                    <a:off x="838" y="2108"/>
                    <a:ext cx="61" cy="6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61" h="67">
                        <a:moveTo>
                          <a:pt x="2" y="67"/>
                        </a:moveTo>
                        <a:lnTo>
                          <a:pt x="43" y="21"/>
                        </a:lnTo>
                        <a:lnTo>
                          <a:pt x="61" y="3"/>
                        </a:lnTo>
                        <a:lnTo>
                          <a:pt x="55" y="0"/>
                        </a:lnTo>
                        <a:lnTo>
                          <a:pt x="40" y="15"/>
                        </a:lnTo>
                        <a:lnTo>
                          <a:pt x="0" y="61"/>
                        </a:lnTo>
                        <a:lnTo>
                          <a:pt x="2" y="67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</p:grpSp>
        <p:sp>
          <p:nvSpPr>
            <p:cNvPr id="14" name="矩形 121892">
              <a:extLst>
                <a:ext uri="{FF2B5EF4-FFF2-40B4-BE49-F238E27FC236}">
                  <a16:creationId xmlns:a16="http://schemas.microsoft.com/office/drawing/2014/main" id="{00ED084C-26BF-E525-A0A0-7E32219CD343}"/>
                </a:ext>
              </a:extLst>
            </p:cNvPr>
            <p:cNvSpPr/>
            <p:nvPr/>
          </p:nvSpPr>
          <p:spPr>
            <a:xfrm>
              <a:off x="1709" y="1750"/>
              <a:ext cx="12" cy="6"/>
            </a:xfrm>
            <a:prstGeom prst="rect">
              <a:avLst/>
            </a:prstGeom>
            <a:solidFill>
              <a:srgbClr val="FF0000"/>
            </a:solidFill>
            <a:ln w="9525">
              <a:noFill/>
            </a:ln>
          </p:spPr>
          <p:txBody>
            <a:bodyPr anchor="t"/>
            <a:lstStyle/>
            <a:p>
              <a:pPr algn="ctr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EB26EF57-A43A-0836-34F9-DA7300EBAD6A}"/>
              </a:ext>
            </a:extLst>
          </p:cNvPr>
          <p:cNvGrpSpPr/>
          <p:nvPr/>
        </p:nvGrpSpPr>
        <p:grpSpPr>
          <a:xfrm>
            <a:off x="4906764" y="1506761"/>
            <a:ext cx="3384550" cy="1373188"/>
            <a:chOff x="712" y="891"/>
            <a:chExt cx="2132" cy="865"/>
          </a:xfrm>
        </p:grpSpPr>
        <p:sp>
          <p:nvSpPr>
            <p:cNvPr id="39" name="任意多边形 121894">
              <a:extLst>
                <a:ext uri="{FF2B5EF4-FFF2-40B4-BE49-F238E27FC236}">
                  <a16:creationId xmlns:a16="http://schemas.microsoft.com/office/drawing/2014/main" id="{142E1C68-C681-887A-7C45-3212E888B4C5}"/>
                </a:ext>
              </a:extLst>
            </p:cNvPr>
            <p:cNvSpPr/>
            <p:nvPr/>
          </p:nvSpPr>
          <p:spPr>
            <a:xfrm>
              <a:off x="1485" y="1727"/>
              <a:ext cx="213" cy="29"/>
            </a:xfrm>
            <a:custGeom>
              <a:avLst/>
              <a:gdLst/>
              <a:ahLst/>
              <a:cxnLst/>
              <a:rect l="0" t="0" r="0" b="0"/>
              <a:pathLst>
                <a:path w="213" h="29">
                  <a:moveTo>
                    <a:pt x="213" y="23"/>
                  </a:moveTo>
                  <a:lnTo>
                    <a:pt x="160" y="20"/>
                  </a:lnTo>
                  <a:lnTo>
                    <a:pt x="82" y="11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3" y="5"/>
                  </a:lnTo>
                  <a:lnTo>
                    <a:pt x="82" y="17"/>
                  </a:lnTo>
                  <a:lnTo>
                    <a:pt x="160" y="26"/>
                  </a:lnTo>
                  <a:lnTo>
                    <a:pt x="213" y="29"/>
                  </a:lnTo>
                  <a:lnTo>
                    <a:pt x="213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40" name="组合 121895">
              <a:extLst>
                <a:ext uri="{FF2B5EF4-FFF2-40B4-BE49-F238E27FC236}">
                  <a16:creationId xmlns:a16="http://schemas.microsoft.com/office/drawing/2014/main" id="{4F6B626B-E824-D341-4DD8-CEF19C7C9D15}"/>
                </a:ext>
              </a:extLst>
            </p:cNvPr>
            <p:cNvGrpSpPr/>
            <p:nvPr/>
          </p:nvGrpSpPr>
          <p:grpSpPr>
            <a:xfrm>
              <a:off x="712" y="891"/>
              <a:ext cx="2132" cy="865"/>
              <a:chOff x="712" y="891"/>
              <a:chExt cx="2132" cy="865"/>
            </a:xfrm>
          </p:grpSpPr>
          <p:sp>
            <p:nvSpPr>
              <p:cNvPr id="41" name="任意多边形 121896">
                <a:extLst>
                  <a:ext uri="{FF2B5EF4-FFF2-40B4-BE49-F238E27FC236}">
                    <a16:creationId xmlns:a16="http://schemas.microsoft.com/office/drawing/2014/main" id="{D700C538-B3EF-A140-3754-E0987F3ED702}"/>
                  </a:ext>
                </a:extLst>
              </p:cNvPr>
              <p:cNvSpPr/>
              <p:nvPr/>
            </p:nvSpPr>
            <p:spPr>
              <a:xfrm>
                <a:off x="1018" y="1508"/>
                <a:ext cx="12" cy="12"/>
              </a:xfrm>
              <a:custGeom>
                <a:avLst/>
                <a:gdLst/>
                <a:ahLst/>
                <a:cxnLst/>
                <a:rect l="0" t="0" r="0" b="0"/>
                <a:pathLst>
                  <a:path w="12" h="12">
                    <a:moveTo>
                      <a:pt x="12" y="6"/>
                    </a:moveTo>
                    <a:lnTo>
                      <a:pt x="9" y="12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42" name="组合 121897">
                <a:extLst>
                  <a:ext uri="{FF2B5EF4-FFF2-40B4-BE49-F238E27FC236}">
                    <a16:creationId xmlns:a16="http://schemas.microsoft.com/office/drawing/2014/main" id="{B44A3953-541B-23A2-5A46-09EE48B932DB}"/>
                  </a:ext>
                </a:extLst>
              </p:cNvPr>
              <p:cNvGrpSpPr/>
              <p:nvPr/>
            </p:nvGrpSpPr>
            <p:grpSpPr>
              <a:xfrm>
                <a:off x="712" y="891"/>
                <a:ext cx="2132" cy="865"/>
                <a:chOff x="712" y="891"/>
                <a:chExt cx="2132" cy="865"/>
              </a:xfrm>
            </p:grpSpPr>
            <p:sp>
              <p:nvSpPr>
                <p:cNvPr id="43" name="任意多边形 121898">
                  <a:extLst>
                    <a:ext uri="{FF2B5EF4-FFF2-40B4-BE49-F238E27FC236}">
                      <a16:creationId xmlns:a16="http://schemas.microsoft.com/office/drawing/2014/main" id="{197A772B-D27D-4189-00ED-E289AB68810C}"/>
                    </a:ext>
                  </a:extLst>
                </p:cNvPr>
                <p:cNvSpPr/>
                <p:nvPr/>
              </p:nvSpPr>
              <p:spPr>
                <a:xfrm>
                  <a:off x="838" y="1336"/>
                  <a:ext cx="14" cy="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" h="12">
                      <a:moveTo>
                        <a:pt x="14" y="9"/>
                      </a:moveTo>
                      <a:lnTo>
                        <a:pt x="8" y="3"/>
                      </a:lnTo>
                      <a:lnTo>
                        <a:pt x="5" y="0"/>
                      </a:lnTo>
                      <a:lnTo>
                        <a:pt x="0" y="3"/>
                      </a:lnTo>
                      <a:lnTo>
                        <a:pt x="2" y="6"/>
                      </a:lnTo>
                      <a:lnTo>
                        <a:pt x="8" y="12"/>
                      </a:ln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" name="任意多边形 121899">
                  <a:extLst>
                    <a:ext uri="{FF2B5EF4-FFF2-40B4-BE49-F238E27FC236}">
                      <a16:creationId xmlns:a16="http://schemas.microsoft.com/office/drawing/2014/main" id="{65CB905F-4371-5CD5-EC9B-7FE15728901E}"/>
                    </a:ext>
                  </a:extLst>
                </p:cNvPr>
                <p:cNvSpPr/>
                <p:nvPr/>
              </p:nvSpPr>
              <p:spPr>
                <a:xfrm>
                  <a:off x="1228" y="1636"/>
                  <a:ext cx="15" cy="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" h="12">
                      <a:moveTo>
                        <a:pt x="15" y="6"/>
                      </a:moveTo>
                      <a:lnTo>
                        <a:pt x="12" y="12"/>
                      </a:lnTo>
                      <a:lnTo>
                        <a:pt x="0" y="6"/>
                      </a:lnTo>
                      <a:lnTo>
                        <a:pt x="3" y="0"/>
                      </a:lnTo>
                      <a:lnTo>
                        <a:pt x="15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" name="任意多边形 121900">
                  <a:extLst>
                    <a:ext uri="{FF2B5EF4-FFF2-40B4-BE49-F238E27FC236}">
                      <a16:creationId xmlns:a16="http://schemas.microsoft.com/office/drawing/2014/main" id="{7EC2AD21-CB5F-6145-087D-7EBEC6D6E26B}"/>
                    </a:ext>
                  </a:extLst>
                </p:cNvPr>
                <p:cNvSpPr/>
                <p:nvPr/>
              </p:nvSpPr>
              <p:spPr>
                <a:xfrm>
                  <a:off x="1957" y="1724"/>
                  <a:ext cx="12" cy="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" h="8">
                      <a:moveTo>
                        <a:pt x="12" y="0"/>
                      </a:moveTo>
                      <a:lnTo>
                        <a:pt x="12" y="6"/>
                      </a:lnTo>
                      <a:lnTo>
                        <a:pt x="0" y="8"/>
                      </a:lnTo>
                      <a:lnTo>
                        <a:pt x="0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6" name="任意多边形 121901">
                  <a:extLst>
                    <a:ext uri="{FF2B5EF4-FFF2-40B4-BE49-F238E27FC236}">
                      <a16:creationId xmlns:a16="http://schemas.microsoft.com/office/drawing/2014/main" id="{01F0FB13-898E-191D-E2B4-5DD6721D4FD7}"/>
                    </a:ext>
                  </a:extLst>
                </p:cNvPr>
                <p:cNvSpPr/>
                <p:nvPr/>
              </p:nvSpPr>
              <p:spPr>
                <a:xfrm>
                  <a:off x="2191" y="1648"/>
                  <a:ext cx="14" cy="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" h="9">
                      <a:moveTo>
                        <a:pt x="11" y="0"/>
                      </a:move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9"/>
                      </a:lnTo>
                      <a:lnTo>
                        <a:pt x="5" y="9"/>
                      </a:lnTo>
                      <a:lnTo>
                        <a:pt x="14" y="3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7" name="任意多边形 121902">
                  <a:extLst>
                    <a:ext uri="{FF2B5EF4-FFF2-40B4-BE49-F238E27FC236}">
                      <a16:creationId xmlns:a16="http://schemas.microsoft.com/office/drawing/2014/main" id="{A2C4A068-7208-F27A-F5A0-C286A7FD6188}"/>
                    </a:ext>
                  </a:extLst>
                </p:cNvPr>
                <p:cNvSpPr/>
                <p:nvPr/>
              </p:nvSpPr>
              <p:spPr>
                <a:xfrm>
                  <a:off x="2406" y="1520"/>
                  <a:ext cx="12" cy="1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" h="11">
                      <a:moveTo>
                        <a:pt x="9" y="0"/>
                      </a:moveTo>
                      <a:lnTo>
                        <a:pt x="12" y="6"/>
                      </a:lnTo>
                      <a:lnTo>
                        <a:pt x="3" y="11"/>
                      </a:lnTo>
                      <a:lnTo>
                        <a:pt x="0" y="6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8" name="任意多边形 121903">
                  <a:extLst>
                    <a:ext uri="{FF2B5EF4-FFF2-40B4-BE49-F238E27FC236}">
                      <a16:creationId xmlns:a16="http://schemas.microsoft.com/office/drawing/2014/main" id="{7A019163-3394-8037-F2A0-B901747B21C6}"/>
                    </a:ext>
                  </a:extLst>
                </p:cNvPr>
                <p:cNvSpPr/>
                <p:nvPr/>
              </p:nvSpPr>
              <p:spPr>
                <a:xfrm>
                  <a:off x="2587" y="1351"/>
                  <a:ext cx="12" cy="1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" h="12">
                      <a:moveTo>
                        <a:pt x="9" y="0"/>
                      </a:moveTo>
                      <a:lnTo>
                        <a:pt x="12" y="3"/>
                      </a:lnTo>
                      <a:lnTo>
                        <a:pt x="6" y="12"/>
                      </a:lnTo>
                      <a:lnTo>
                        <a:pt x="0" y="9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9" name="任意多边形 121904">
                  <a:extLst>
                    <a:ext uri="{FF2B5EF4-FFF2-40B4-BE49-F238E27FC236}">
                      <a16:creationId xmlns:a16="http://schemas.microsoft.com/office/drawing/2014/main" id="{E32DFA7D-816A-C4EE-25FF-D777DD170EE5}"/>
                    </a:ext>
                  </a:extLst>
                </p:cNvPr>
                <p:cNvSpPr/>
                <p:nvPr/>
              </p:nvSpPr>
              <p:spPr>
                <a:xfrm>
                  <a:off x="2730" y="1147"/>
                  <a:ext cx="12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" h="15">
                      <a:moveTo>
                        <a:pt x="6" y="0"/>
                      </a:moveTo>
                      <a:lnTo>
                        <a:pt x="3" y="6"/>
                      </a:lnTo>
                      <a:lnTo>
                        <a:pt x="0" y="12"/>
                      </a:lnTo>
                      <a:lnTo>
                        <a:pt x="6" y="15"/>
                      </a:lnTo>
                      <a:lnTo>
                        <a:pt x="9" y="9"/>
                      </a:lnTo>
                      <a:lnTo>
                        <a:pt x="12" y="3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50" name="任意多边形 121905">
                  <a:extLst>
                    <a:ext uri="{FF2B5EF4-FFF2-40B4-BE49-F238E27FC236}">
                      <a16:creationId xmlns:a16="http://schemas.microsoft.com/office/drawing/2014/main" id="{C2EA4D7F-4416-F3FA-6C7B-C98B9A15CA45}"/>
                    </a:ext>
                  </a:extLst>
                </p:cNvPr>
                <p:cNvSpPr/>
                <p:nvPr/>
              </p:nvSpPr>
              <p:spPr>
                <a:xfrm>
                  <a:off x="2826" y="917"/>
                  <a:ext cx="9" cy="1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" h="14">
                      <a:moveTo>
                        <a:pt x="3" y="0"/>
                      </a:moveTo>
                      <a:lnTo>
                        <a:pt x="9" y="3"/>
                      </a:lnTo>
                      <a:lnTo>
                        <a:pt x="6" y="14"/>
                      </a:lnTo>
                      <a:lnTo>
                        <a:pt x="0" y="1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9525">
                  <a:noFill/>
                </a:ln>
              </p:spPr>
              <p:txBody>
                <a:bodyPr/>
                <a:lstStyle/>
                <a:p>
                  <a:endParaRPr lang="zh-CN" altLang="en-US" b="0">
                    <a:solidFill>
                      <a:srgbClr val="000000"/>
                    </a:solidFill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51" name="组合 121906">
                  <a:extLst>
                    <a:ext uri="{FF2B5EF4-FFF2-40B4-BE49-F238E27FC236}">
                      <a16:creationId xmlns:a16="http://schemas.microsoft.com/office/drawing/2014/main" id="{362A5DA8-66A0-49DC-2010-FC53E4063CA9}"/>
                    </a:ext>
                  </a:extLst>
                </p:cNvPr>
                <p:cNvGrpSpPr/>
                <p:nvPr/>
              </p:nvGrpSpPr>
              <p:grpSpPr>
                <a:xfrm>
                  <a:off x="712" y="891"/>
                  <a:ext cx="2132" cy="865"/>
                  <a:chOff x="712" y="891"/>
                  <a:chExt cx="2132" cy="865"/>
                </a:xfrm>
              </p:grpSpPr>
              <p:sp>
                <p:nvSpPr>
                  <p:cNvPr id="52" name="任意多边形 121907">
                    <a:extLst>
                      <a:ext uri="{FF2B5EF4-FFF2-40B4-BE49-F238E27FC236}">
                        <a16:creationId xmlns:a16="http://schemas.microsoft.com/office/drawing/2014/main" id="{CEF28EA2-3E56-AEDD-388E-FA61334D943F}"/>
                      </a:ext>
                    </a:extLst>
                  </p:cNvPr>
                  <p:cNvSpPr/>
                  <p:nvPr/>
                </p:nvSpPr>
                <p:spPr>
                  <a:xfrm>
                    <a:off x="712" y="1150"/>
                    <a:ext cx="123" cy="17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3" h="178">
                        <a:moveTo>
                          <a:pt x="123" y="175"/>
                        </a:moveTo>
                        <a:lnTo>
                          <a:pt x="88" y="128"/>
                        </a:lnTo>
                        <a:lnTo>
                          <a:pt x="44" y="67"/>
                        </a:lnTo>
                        <a:lnTo>
                          <a:pt x="6" y="0"/>
                        </a:lnTo>
                        <a:lnTo>
                          <a:pt x="0" y="3"/>
                        </a:lnTo>
                        <a:lnTo>
                          <a:pt x="38" y="70"/>
                        </a:lnTo>
                        <a:lnTo>
                          <a:pt x="82" y="131"/>
                        </a:lnTo>
                        <a:lnTo>
                          <a:pt x="120" y="178"/>
                        </a:lnTo>
                        <a:lnTo>
                          <a:pt x="123" y="17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3" name="任意多边形 121908">
                    <a:extLst>
                      <a:ext uri="{FF2B5EF4-FFF2-40B4-BE49-F238E27FC236}">
                        <a16:creationId xmlns:a16="http://schemas.microsoft.com/office/drawing/2014/main" id="{2C6DB066-7648-0CD4-8B4D-188711248E69}"/>
                      </a:ext>
                    </a:extLst>
                  </p:cNvPr>
                  <p:cNvSpPr/>
                  <p:nvPr/>
                </p:nvSpPr>
                <p:spPr>
                  <a:xfrm>
                    <a:off x="855" y="1354"/>
                    <a:ext cx="157" cy="151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57" h="151">
                        <a:moveTo>
                          <a:pt x="157" y="145"/>
                        </a:moveTo>
                        <a:lnTo>
                          <a:pt x="152" y="143"/>
                        </a:lnTo>
                        <a:lnTo>
                          <a:pt x="96" y="93"/>
                        </a:lnTo>
                        <a:lnTo>
                          <a:pt x="41" y="41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38" y="44"/>
                        </a:lnTo>
                        <a:lnTo>
                          <a:pt x="90" y="99"/>
                        </a:lnTo>
                        <a:lnTo>
                          <a:pt x="149" y="148"/>
                        </a:lnTo>
                        <a:lnTo>
                          <a:pt x="152" y="151"/>
                        </a:lnTo>
                        <a:lnTo>
                          <a:pt x="157" y="145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4" name="任意多边形 121909">
                    <a:extLst>
                      <a:ext uri="{FF2B5EF4-FFF2-40B4-BE49-F238E27FC236}">
                        <a16:creationId xmlns:a16="http://schemas.microsoft.com/office/drawing/2014/main" id="{69C3EA6E-B4D9-7237-7F69-61759598E64D}"/>
                      </a:ext>
                    </a:extLst>
                  </p:cNvPr>
                  <p:cNvSpPr/>
                  <p:nvPr/>
                </p:nvSpPr>
                <p:spPr>
                  <a:xfrm>
                    <a:off x="1036" y="1523"/>
                    <a:ext cx="184" cy="113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4" h="113">
                        <a:moveTo>
                          <a:pt x="184" y="110"/>
                        </a:moveTo>
                        <a:lnTo>
                          <a:pt x="163" y="99"/>
                        </a:lnTo>
                        <a:lnTo>
                          <a:pt x="96" y="61"/>
                        </a:lnTo>
                        <a:lnTo>
                          <a:pt x="32" y="2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29" y="26"/>
                        </a:lnTo>
                        <a:lnTo>
                          <a:pt x="93" y="67"/>
                        </a:lnTo>
                        <a:lnTo>
                          <a:pt x="160" y="105"/>
                        </a:lnTo>
                        <a:lnTo>
                          <a:pt x="181" y="113"/>
                        </a:lnTo>
                        <a:lnTo>
                          <a:pt x="184" y="11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5" name="任意多边形 121910">
                    <a:extLst>
                      <a:ext uri="{FF2B5EF4-FFF2-40B4-BE49-F238E27FC236}">
                        <a16:creationId xmlns:a16="http://schemas.microsoft.com/office/drawing/2014/main" id="{136B0A53-9A33-F39C-04A4-1C8678181001}"/>
                      </a:ext>
                    </a:extLst>
                  </p:cNvPr>
                  <p:cNvSpPr/>
                  <p:nvPr/>
                </p:nvSpPr>
                <p:spPr>
                  <a:xfrm>
                    <a:off x="1249" y="1648"/>
                    <a:ext cx="204" cy="7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4" h="76">
                        <a:moveTo>
                          <a:pt x="204" y="70"/>
                        </a:moveTo>
                        <a:lnTo>
                          <a:pt x="163" y="58"/>
                        </a:lnTo>
                        <a:lnTo>
                          <a:pt x="90" y="35"/>
                        </a:lnTo>
                        <a:lnTo>
                          <a:pt x="17" y="6"/>
                        </a:lnTo>
                        <a:lnTo>
                          <a:pt x="3" y="0"/>
                        </a:lnTo>
                        <a:lnTo>
                          <a:pt x="0" y="6"/>
                        </a:lnTo>
                        <a:lnTo>
                          <a:pt x="17" y="12"/>
                        </a:lnTo>
                        <a:lnTo>
                          <a:pt x="87" y="41"/>
                        </a:lnTo>
                        <a:lnTo>
                          <a:pt x="163" y="64"/>
                        </a:lnTo>
                        <a:lnTo>
                          <a:pt x="201" y="76"/>
                        </a:lnTo>
                        <a:lnTo>
                          <a:pt x="204" y="7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6" name="任意多边形 121911">
                    <a:extLst>
                      <a:ext uri="{FF2B5EF4-FFF2-40B4-BE49-F238E27FC236}">
                        <a16:creationId xmlns:a16="http://schemas.microsoft.com/office/drawing/2014/main" id="{56394E29-22ED-DFBD-44BE-C3D161959A7C}"/>
                      </a:ext>
                    </a:extLst>
                  </p:cNvPr>
                  <p:cNvSpPr/>
                  <p:nvPr/>
                </p:nvSpPr>
                <p:spPr>
                  <a:xfrm>
                    <a:off x="1733" y="1730"/>
                    <a:ext cx="213" cy="2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13" h="26">
                        <a:moveTo>
                          <a:pt x="213" y="0"/>
                        </a:moveTo>
                        <a:lnTo>
                          <a:pt x="189" y="5"/>
                        </a:lnTo>
                        <a:lnTo>
                          <a:pt x="140" y="11"/>
                        </a:lnTo>
                        <a:lnTo>
                          <a:pt x="93" y="17"/>
                        </a:lnTo>
                        <a:lnTo>
                          <a:pt x="43" y="20"/>
                        </a:lnTo>
                        <a:lnTo>
                          <a:pt x="0" y="20"/>
                        </a:lnTo>
                        <a:lnTo>
                          <a:pt x="0" y="26"/>
                        </a:lnTo>
                        <a:lnTo>
                          <a:pt x="43" y="26"/>
                        </a:lnTo>
                        <a:lnTo>
                          <a:pt x="93" y="23"/>
                        </a:lnTo>
                        <a:lnTo>
                          <a:pt x="143" y="17"/>
                        </a:lnTo>
                        <a:lnTo>
                          <a:pt x="189" y="11"/>
                        </a:lnTo>
                        <a:lnTo>
                          <a:pt x="213" y="5"/>
                        </a:lnTo>
                        <a:lnTo>
                          <a:pt x="213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7" name="任意多边形 121912">
                    <a:extLst>
                      <a:ext uri="{FF2B5EF4-FFF2-40B4-BE49-F238E27FC236}">
                        <a16:creationId xmlns:a16="http://schemas.microsoft.com/office/drawing/2014/main" id="{F87B0CCE-FE7A-511B-306D-E3ED53BA76A7}"/>
                      </a:ext>
                    </a:extLst>
                  </p:cNvPr>
                  <p:cNvSpPr/>
                  <p:nvPr/>
                </p:nvSpPr>
                <p:spPr>
                  <a:xfrm>
                    <a:off x="1981" y="1657"/>
                    <a:ext cx="201" cy="70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01" h="70">
                        <a:moveTo>
                          <a:pt x="201" y="0"/>
                        </a:moveTo>
                        <a:lnTo>
                          <a:pt x="169" y="11"/>
                        </a:lnTo>
                        <a:lnTo>
                          <a:pt x="125" y="29"/>
                        </a:lnTo>
                        <a:lnTo>
                          <a:pt x="81" y="43"/>
                        </a:lnTo>
                        <a:lnTo>
                          <a:pt x="35" y="58"/>
                        </a:lnTo>
                        <a:lnTo>
                          <a:pt x="0" y="64"/>
                        </a:lnTo>
                        <a:lnTo>
                          <a:pt x="0" y="70"/>
                        </a:lnTo>
                        <a:lnTo>
                          <a:pt x="37" y="64"/>
                        </a:lnTo>
                        <a:lnTo>
                          <a:pt x="81" y="49"/>
                        </a:lnTo>
                        <a:lnTo>
                          <a:pt x="128" y="35"/>
                        </a:lnTo>
                        <a:lnTo>
                          <a:pt x="172" y="17"/>
                        </a:lnTo>
                        <a:lnTo>
                          <a:pt x="201" y="6"/>
                        </a:lnTo>
                        <a:lnTo>
                          <a:pt x="20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8" name="任意多边形 121913">
                    <a:extLst>
                      <a:ext uri="{FF2B5EF4-FFF2-40B4-BE49-F238E27FC236}">
                        <a16:creationId xmlns:a16="http://schemas.microsoft.com/office/drawing/2014/main" id="{402E47EC-F945-BF0C-AA49-819D780F35CF}"/>
                      </a:ext>
                    </a:extLst>
                  </p:cNvPr>
                  <p:cNvSpPr/>
                  <p:nvPr/>
                </p:nvSpPr>
                <p:spPr>
                  <a:xfrm>
                    <a:off x="2214" y="1534"/>
                    <a:ext cx="186" cy="11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86" h="114">
                        <a:moveTo>
                          <a:pt x="181" y="0"/>
                        </a:moveTo>
                        <a:lnTo>
                          <a:pt x="143" y="27"/>
                        </a:lnTo>
                        <a:lnTo>
                          <a:pt x="105" y="50"/>
                        </a:lnTo>
                        <a:lnTo>
                          <a:pt x="64" y="73"/>
                        </a:lnTo>
                        <a:lnTo>
                          <a:pt x="23" y="97"/>
                        </a:lnTo>
                        <a:lnTo>
                          <a:pt x="0" y="108"/>
                        </a:lnTo>
                        <a:lnTo>
                          <a:pt x="3" y="114"/>
                        </a:lnTo>
                        <a:lnTo>
                          <a:pt x="26" y="102"/>
                        </a:lnTo>
                        <a:lnTo>
                          <a:pt x="67" y="79"/>
                        </a:lnTo>
                        <a:lnTo>
                          <a:pt x="108" y="56"/>
                        </a:lnTo>
                        <a:lnTo>
                          <a:pt x="149" y="32"/>
                        </a:lnTo>
                        <a:lnTo>
                          <a:pt x="186" y="6"/>
                        </a:lnTo>
                        <a:lnTo>
                          <a:pt x="18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59" name="任意多边形 121914">
                    <a:extLst>
                      <a:ext uri="{FF2B5EF4-FFF2-40B4-BE49-F238E27FC236}">
                        <a16:creationId xmlns:a16="http://schemas.microsoft.com/office/drawing/2014/main" id="{6E506B52-63E5-A6FD-CBF1-C166F1D4CE6E}"/>
                      </a:ext>
                    </a:extLst>
                  </p:cNvPr>
                  <p:cNvSpPr/>
                  <p:nvPr/>
                </p:nvSpPr>
                <p:spPr>
                  <a:xfrm>
                    <a:off x="2424" y="1368"/>
                    <a:ext cx="160" cy="14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0" h="149">
                        <a:moveTo>
                          <a:pt x="154" y="0"/>
                        </a:moveTo>
                        <a:lnTo>
                          <a:pt x="146" y="12"/>
                        </a:lnTo>
                        <a:lnTo>
                          <a:pt x="113" y="44"/>
                        </a:lnTo>
                        <a:lnTo>
                          <a:pt x="81" y="76"/>
                        </a:lnTo>
                        <a:lnTo>
                          <a:pt x="46" y="108"/>
                        </a:lnTo>
                        <a:lnTo>
                          <a:pt x="9" y="137"/>
                        </a:lnTo>
                        <a:lnTo>
                          <a:pt x="0" y="143"/>
                        </a:lnTo>
                        <a:lnTo>
                          <a:pt x="6" y="149"/>
                        </a:lnTo>
                        <a:lnTo>
                          <a:pt x="14" y="143"/>
                        </a:lnTo>
                        <a:lnTo>
                          <a:pt x="49" y="114"/>
                        </a:lnTo>
                        <a:lnTo>
                          <a:pt x="84" y="82"/>
                        </a:lnTo>
                        <a:lnTo>
                          <a:pt x="119" y="50"/>
                        </a:lnTo>
                        <a:lnTo>
                          <a:pt x="151" y="15"/>
                        </a:lnTo>
                        <a:lnTo>
                          <a:pt x="160" y="6"/>
                        </a:lnTo>
                        <a:lnTo>
                          <a:pt x="154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60" name="任意多边形 121915">
                    <a:extLst>
                      <a:ext uri="{FF2B5EF4-FFF2-40B4-BE49-F238E27FC236}">
                        <a16:creationId xmlns:a16="http://schemas.microsoft.com/office/drawing/2014/main" id="{8B8676A5-DAC2-B9B5-E796-D5C54E562337}"/>
                      </a:ext>
                    </a:extLst>
                  </p:cNvPr>
                  <p:cNvSpPr/>
                  <p:nvPr/>
                </p:nvSpPr>
                <p:spPr>
                  <a:xfrm>
                    <a:off x="2605" y="1167"/>
                    <a:ext cx="125" cy="17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5" h="178">
                        <a:moveTo>
                          <a:pt x="119" y="0"/>
                        </a:moveTo>
                        <a:lnTo>
                          <a:pt x="105" y="27"/>
                        </a:lnTo>
                        <a:lnTo>
                          <a:pt x="78" y="67"/>
                        </a:lnTo>
                        <a:lnTo>
                          <a:pt x="52" y="105"/>
                        </a:lnTo>
                        <a:lnTo>
                          <a:pt x="26" y="143"/>
                        </a:lnTo>
                        <a:lnTo>
                          <a:pt x="0" y="175"/>
                        </a:lnTo>
                        <a:lnTo>
                          <a:pt x="2" y="178"/>
                        </a:lnTo>
                        <a:lnTo>
                          <a:pt x="29" y="146"/>
                        </a:lnTo>
                        <a:lnTo>
                          <a:pt x="58" y="108"/>
                        </a:lnTo>
                        <a:lnTo>
                          <a:pt x="84" y="70"/>
                        </a:lnTo>
                        <a:lnTo>
                          <a:pt x="110" y="30"/>
                        </a:lnTo>
                        <a:lnTo>
                          <a:pt x="125" y="3"/>
                        </a:lnTo>
                        <a:lnTo>
                          <a:pt x="119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61" name="任意多边形 121916">
                    <a:extLst>
                      <a:ext uri="{FF2B5EF4-FFF2-40B4-BE49-F238E27FC236}">
                        <a16:creationId xmlns:a16="http://schemas.microsoft.com/office/drawing/2014/main" id="{DDEE193F-9236-F789-B36F-7C35CD69BAA0}"/>
                      </a:ext>
                    </a:extLst>
                  </p:cNvPr>
                  <p:cNvSpPr/>
                  <p:nvPr/>
                </p:nvSpPr>
                <p:spPr>
                  <a:xfrm>
                    <a:off x="2742" y="940"/>
                    <a:ext cx="87" cy="19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87" h="198">
                        <a:moveTo>
                          <a:pt x="81" y="0"/>
                        </a:moveTo>
                        <a:lnTo>
                          <a:pt x="67" y="41"/>
                        </a:lnTo>
                        <a:lnTo>
                          <a:pt x="52" y="85"/>
                        </a:lnTo>
                        <a:lnTo>
                          <a:pt x="32" y="128"/>
                        </a:lnTo>
                        <a:lnTo>
                          <a:pt x="11" y="172"/>
                        </a:lnTo>
                        <a:lnTo>
                          <a:pt x="0" y="195"/>
                        </a:lnTo>
                        <a:lnTo>
                          <a:pt x="5" y="198"/>
                        </a:lnTo>
                        <a:lnTo>
                          <a:pt x="17" y="175"/>
                        </a:lnTo>
                        <a:lnTo>
                          <a:pt x="38" y="131"/>
                        </a:lnTo>
                        <a:lnTo>
                          <a:pt x="55" y="88"/>
                        </a:lnTo>
                        <a:lnTo>
                          <a:pt x="73" y="44"/>
                        </a:lnTo>
                        <a:lnTo>
                          <a:pt x="87" y="3"/>
                        </a:lnTo>
                        <a:lnTo>
                          <a:pt x="81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62" name="任意多边形 121917">
                    <a:extLst>
                      <a:ext uri="{FF2B5EF4-FFF2-40B4-BE49-F238E27FC236}">
                        <a16:creationId xmlns:a16="http://schemas.microsoft.com/office/drawing/2014/main" id="{A5D8C715-E347-2636-15B5-A4FD0838DF13}"/>
                      </a:ext>
                    </a:extLst>
                  </p:cNvPr>
                  <p:cNvSpPr/>
                  <p:nvPr/>
                </p:nvSpPr>
                <p:spPr>
                  <a:xfrm>
                    <a:off x="2832" y="891"/>
                    <a:ext cx="12" cy="1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2" h="17">
                        <a:moveTo>
                          <a:pt x="6" y="0"/>
                        </a:moveTo>
                        <a:lnTo>
                          <a:pt x="0" y="14"/>
                        </a:lnTo>
                        <a:lnTo>
                          <a:pt x="6" y="17"/>
                        </a:lnTo>
                        <a:lnTo>
                          <a:pt x="12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endParaRPr lang="zh-CN" altLang="en-US" b="0">
                      <a:solidFill>
                        <a:srgbClr val="000000"/>
                      </a:solidFill>
                      <a:latin typeface="Arial" panose="020B0604020202020204" pitchFamily="34" charset="0"/>
                    </a:endParaRPr>
                  </a:p>
                </p:txBody>
              </p:sp>
            </p:grpSp>
          </p:grpSp>
        </p:grpSp>
      </p:grpSp>
      <p:sp>
        <p:nvSpPr>
          <p:cNvPr id="63" name="任意多边形 121918">
            <a:extLst>
              <a:ext uri="{FF2B5EF4-FFF2-40B4-BE49-F238E27FC236}">
                <a16:creationId xmlns:a16="http://schemas.microsoft.com/office/drawing/2014/main" id="{09B604C7-E2AA-3FB7-4304-A0C7302F7610}"/>
              </a:ext>
            </a:extLst>
          </p:cNvPr>
          <p:cNvSpPr/>
          <p:nvPr/>
        </p:nvSpPr>
        <p:spPr>
          <a:xfrm>
            <a:off x="4897239" y="2662461"/>
            <a:ext cx="3657600" cy="2038350"/>
          </a:xfrm>
          <a:custGeom>
            <a:avLst/>
            <a:gdLst/>
            <a:ahLst/>
            <a:cxnLst/>
            <a:rect l="0" t="0" r="0" b="0"/>
            <a:pathLst>
              <a:path w="2304" h="1284">
                <a:moveTo>
                  <a:pt x="2304" y="1284"/>
                </a:moveTo>
                <a:lnTo>
                  <a:pt x="2301" y="1217"/>
                </a:lnTo>
                <a:lnTo>
                  <a:pt x="2298" y="1153"/>
                </a:lnTo>
                <a:lnTo>
                  <a:pt x="2289" y="1089"/>
                </a:lnTo>
                <a:lnTo>
                  <a:pt x="2278" y="1025"/>
                </a:lnTo>
                <a:lnTo>
                  <a:pt x="2263" y="964"/>
                </a:lnTo>
                <a:lnTo>
                  <a:pt x="2246" y="903"/>
                </a:lnTo>
                <a:lnTo>
                  <a:pt x="2225" y="845"/>
                </a:lnTo>
                <a:lnTo>
                  <a:pt x="2202" y="786"/>
                </a:lnTo>
                <a:lnTo>
                  <a:pt x="2176" y="728"/>
                </a:lnTo>
                <a:lnTo>
                  <a:pt x="2149" y="673"/>
                </a:lnTo>
                <a:lnTo>
                  <a:pt x="2117" y="620"/>
                </a:lnTo>
                <a:lnTo>
                  <a:pt x="2085" y="568"/>
                </a:lnTo>
                <a:lnTo>
                  <a:pt x="2047" y="518"/>
                </a:lnTo>
                <a:lnTo>
                  <a:pt x="2009" y="469"/>
                </a:lnTo>
                <a:lnTo>
                  <a:pt x="1969" y="422"/>
                </a:lnTo>
                <a:lnTo>
                  <a:pt x="1928" y="379"/>
                </a:lnTo>
                <a:lnTo>
                  <a:pt x="1884" y="335"/>
                </a:lnTo>
                <a:lnTo>
                  <a:pt x="1837" y="294"/>
                </a:lnTo>
                <a:lnTo>
                  <a:pt x="1788" y="256"/>
                </a:lnTo>
                <a:lnTo>
                  <a:pt x="1738" y="221"/>
                </a:lnTo>
                <a:lnTo>
                  <a:pt x="1686" y="186"/>
                </a:lnTo>
                <a:lnTo>
                  <a:pt x="1630" y="157"/>
                </a:lnTo>
                <a:lnTo>
                  <a:pt x="1575" y="128"/>
                </a:lnTo>
                <a:lnTo>
                  <a:pt x="1519" y="102"/>
                </a:lnTo>
                <a:lnTo>
                  <a:pt x="1461" y="79"/>
                </a:lnTo>
                <a:lnTo>
                  <a:pt x="1400" y="58"/>
                </a:lnTo>
                <a:lnTo>
                  <a:pt x="1342" y="41"/>
                </a:lnTo>
                <a:lnTo>
                  <a:pt x="1277" y="26"/>
                </a:lnTo>
                <a:lnTo>
                  <a:pt x="1216" y="14"/>
                </a:lnTo>
                <a:lnTo>
                  <a:pt x="1152" y="9"/>
                </a:lnTo>
                <a:lnTo>
                  <a:pt x="1085" y="3"/>
                </a:lnTo>
                <a:lnTo>
                  <a:pt x="1021" y="0"/>
                </a:lnTo>
                <a:lnTo>
                  <a:pt x="942" y="3"/>
                </a:lnTo>
                <a:lnTo>
                  <a:pt x="866" y="12"/>
                </a:lnTo>
                <a:lnTo>
                  <a:pt x="793" y="20"/>
                </a:lnTo>
                <a:lnTo>
                  <a:pt x="718" y="38"/>
                </a:lnTo>
                <a:lnTo>
                  <a:pt x="648" y="55"/>
                </a:lnTo>
                <a:lnTo>
                  <a:pt x="578" y="79"/>
                </a:lnTo>
                <a:lnTo>
                  <a:pt x="511" y="108"/>
                </a:lnTo>
                <a:lnTo>
                  <a:pt x="444" y="137"/>
                </a:lnTo>
                <a:lnTo>
                  <a:pt x="379" y="172"/>
                </a:lnTo>
                <a:lnTo>
                  <a:pt x="318" y="210"/>
                </a:lnTo>
                <a:lnTo>
                  <a:pt x="257" y="253"/>
                </a:lnTo>
                <a:lnTo>
                  <a:pt x="202" y="297"/>
                </a:lnTo>
                <a:lnTo>
                  <a:pt x="146" y="344"/>
                </a:lnTo>
                <a:lnTo>
                  <a:pt x="97" y="396"/>
                </a:lnTo>
                <a:lnTo>
                  <a:pt x="47" y="448"/>
                </a:lnTo>
                <a:lnTo>
                  <a:pt x="0" y="504"/>
                </a:lnTo>
              </a:path>
            </a:pathLst>
          </a:custGeom>
          <a:noFill/>
          <a:ln w="9525" cap="flat" cmpd="sng">
            <a:solidFill>
              <a:srgbClr val="333399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" name="任意多边形 121919">
            <a:extLst>
              <a:ext uri="{FF2B5EF4-FFF2-40B4-BE49-F238E27FC236}">
                <a16:creationId xmlns:a16="http://schemas.microsoft.com/office/drawing/2014/main" id="{13EB59C0-0B71-CD90-FE24-8C59C03D0B6C}"/>
              </a:ext>
            </a:extLst>
          </p:cNvPr>
          <p:cNvSpPr/>
          <p:nvPr/>
        </p:nvSpPr>
        <p:spPr>
          <a:xfrm>
            <a:off x="4703564" y="1052736"/>
            <a:ext cx="3851275" cy="2035175"/>
          </a:xfrm>
          <a:custGeom>
            <a:avLst/>
            <a:gdLst/>
            <a:ahLst/>
            <a:cxnLst/>
            <a:rect l="0" t="0" r="0" b="0"/>
            <a:pathLst>
              <a:path w="2426" h="1282">
                <a:moveTo>
                  <a:pt x="0" y="583"/>
                </a:moveTo>
                <a:lnTo>
                  <a:pt x="20" y="621"/>
                </a:lnTo>
                <a:lnTo>
                  <a:pt x="41" y="659"/>
                </a:lnTo>
                <a:lnTo>
                  <a:pt x="64" y="696"/>
                </a:lnTo>
                <a:lnTo>
                  <a:pt x="90" y="731"/>
                </a:lnTo>
                <a:lnTo>
                  <a:pt x="140" y="801"/>
                </a:lnTo>
                <a:lnTo>
                  <a:pt x="198" y="868"/>
                </a:lnTo>
                <a:lnTo>
                  <a:pt x="259" y="929"/>
                </a:lnTo>
                <a:lnTo>
                  <a:pt x="324" y="988"/>
                </a:lnTo>
                <a:lnTo>
                  <a:pt x="356" y="1014"/>
                </a:lnTo>
                <a:lnTo>
                  <a:pt x="391" y="1040"/>
                </a:lnTo>
                <a:lnTo>
                  <a:pt x="428" y="1063"/>
                </a:lnTo>
                <a:lnTo>
                  <a:pt x="463" y="1087"/>
                </a:lnTo>
                <a:lnTo>
                  <a:pt x="501" y="1110"/>
                </a:lnTo>
                <a:lnTo>
                  <a:pt x="539" y="1130"/>
                </a:lnTo>
                <a:lnTo>
                  <a:pt x="577" y="1151"/>
                </a:lnTo>
                <a:lnTo>
                  <a:pt x="618" y="1171"/>
                </a:lnTo>
                <a:lnTo>
                  <a:pt x="659" y="1189"/>
                </a:lnTo>
                <a:lnTo>
                  <a:pt x="700" y="1203"/>
                </a:lnTo>
                <a:lnTo>
                  <a:pt x="740" y="1218"/>
                </a:lnTo>
                <a:lnTo>
                  <a:pt x="784" y="1232"/>
                </a:lnTo>
                <a:lnTo>
                  <a:pt x="828" y="1244"/>
                </a:lnTo>
                <a:lnTo>
                  <a:pt x="869" y="1253"/>
                </a:lnTo>
                <a:lnTo>
                  <a:pt x="915" y="1261"/>
                </a:lnTo>
                <a:lnTo>
                  <a:pt x="959" y="1270"/>
                </a:lnTo>
                <a:lnTo>
                  <a:pt x="1003" y="1276"/>
                </a:lnTo>
                <a:lnTo>
                  <a:pt x="1050" y="1279"/>
                </a:lnTo>
                <a:lnTo>
                  <a:pt x="1096" y="1282"/>
                </a:lnTo>
                <a:lnTo>
                  <a:pt x="1143" y="1282"/>
                </a:lnTo>
                <a:lnTo>
                  <a:pt x="1207" y="1282"/>
                </a:lnTo>
                <a:lnTo>
                  <a:pt x="1274" y="1276"/>
                </a:lnTo>
                <a:lnTo>
                  <a:pt x="1338" y="1267"/>
                </a:lnTo>
                <a:lnTo>
                  <a:pt x="1399" y="1256"/>
                </a:lnTo>
                <a:lnTo>
                  <a:pt x="1464" y="1241"/>
                </a:lnTo>
                <a:lnTo>
                  <a:pt x="1522" y="1224"/>
                </a:lnTo>
                <a:lnTo>
                  <a:pt x="1583" y="1203"/>
                </a:lnTo>
                <a:lnTo>
                  <a:pt x="1641" y="1180"/>
                </a:lnTo>
                <a:lnTo>
                  <a:pt x="1697" y="1157"/>
                </a:lnTo>
                <a:lnTo>
                  <a:pt x="1752" y="1127"/>
                </a:lnTo>
                <a:lnTo>
                  <a:pt x="1808" y="1095"/>
                </a:lnTo>
                <a:lnTo>
                  <a:pt x="1860" y="1063"/>
                </a:lnTo>
                <a:lnTo>
                  <a:pt x="1910" y="1026"/>
                </a:lnTo>
                <a:lnTo>
                  <a:pt x="1959" y="988"/>
                </a:lnTo>
                <a:lnTo>
                  <a:pt x="2006" y="950"/>
                </a:lnTo>
                <a:lnTo>
                  <a:pt x="2050" y="906"/>
                </a:lnTo>
                <a:lnTo>
                  <a:pt x="2091" y="862"/>
                </a:lnTo>
                <a:lnTo>
                  <a:pt x="2131" y="816"/>
                </a:lnTo>
                <a:lnTo>
                  <a:pt x="2169" y="766"/>
                </a:lnTo>
                <a:lnTo>
                  <a:pt x="2207" y="717"/>
                </a:lnTo>
                <a:lnTo>
                  <a:pt x="2239" y="664"/>
                </a:lnTo>
                <a:lnTo>
                  <a:pt x="2271" y="609"/>
                </a:lnTo>
                <a:lnTo>
                  <a:pt x="2298" y="554"/>
                </a:lnTo>
                <a:lnTo>
                  <a:pt x="2324" y="498"/>
                </a:lnTo>
                <a:lnTo>
                  <a:pt x="2347" y="440"/>
                </a:lnTo>
                <a:lnTo>
                  <a:pt x="2368" y="379"/>
                </a:lnTo>
                <a:lnTo>
                  <a:pt x="2385" y="321"/>
                </a:lnTo>
                <a:lnTo>
                  <a:pt x="2400" y="257"/>
                </a:lnTo>
                <a:lnTo>
                  <a:pt x="2411" y="195"/>
                </a:lnTo>
                <a:lnTo>
                  <a:pt x="2420" y="131"/>
                </a:lnTo>
                <a:lnTo>
                  <a:pt x="2423" y="64"/>
                </a:lnTo>
                <a:lnTo>
                  <a:pt x="2426" y="0"/>
                </a:lnTo>
              </a:path>
            </a:pathLst>
          </a:custGeom>
          <a:noFill/>
          <a:ln w="9525" cap="flat" cmpd="sng">
            <a:solidFill>
              <a:srgbClr val="333399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5" name="任意多边形 121920">
            <a:extLst>
              <a:ext uri="{FF2B5EF4-FFF2-40B4-BE49-F238E27FC236}">
                <a16:creationId xmlns:a16="http://schemas.microsoft.com/office/drawing/2014/main" id="{4E1E9993-A25A-EA3D-B83F-9FB7220C3E91}"/>
              </a:ext>
            </a:extLst>
          </p:cNvPr>
          <p:cNvSpPr/>
          <p:nvPr/>
        </p:nvSpPr>
        <p:spPr>
          <a:xfrm>
            <a:off x="5148064" y="1052736"/>
            <a:ext cx="2925763" cy="1554163"/>
          </a:xfrm>
          <a:custGeom>
            <a:avLst/>
            <a:gdLst/>
            <a:ahLst/>
            <a:cxnLst/>
            <a:rect l="0" t="0" r="0" b="0"/>
            <a:pathLst>
              <a:path w="1843" h="979">
                <a:moveTo>
                  <a:pt x="0" y="466"/>
                </a:moveTo>
                <a:lnTo>
                  <a:pt x="32" y="522"/>
                </a:lnTo>
                <a:lnTo>
                  <a:pt x="70" y="577"/>
                </a:lnTo>
                <a:lnTo>
                  <a:pt x="111" y="626"/>
                </a:lnTo>
                <a:lnTo>
                  <a:pt x="151" y="676"/>
                </a:lnTo>
                <a:lnTo>
                  <a:pt x="198" y="720"/>
                </a:lnTo>
                <a:lnTo>
                  <a:pt x="248" y="763"/>
                </a:lnTo>
                <a:lnTo>
                  <a:pt x="300" y="801"/>
                </a:lnTo>
                <a:lnTo>
                  <a:pt x="356" y="836"/>
                </a:lnTo>
                <a:lnTo>
                  <a:pt x="411" y="868"/>
                </a:lnTo>
                <a:lnTo>
                  <a:pt x="469" y="897"/>
                </a:lnTo>
                <a:lnTo>
                  <a:pt x="530" y="921"/>
                </a:lnTo>
                <a:lnTo>
                  <a:pt x="595" y="941"/>
                </a:lnTo>
                <a:lnTo>
                  <a:pt x="659" y="959"/>
                </a:lnTo>
                <a:lnTo>
                  <a:pt x="726" y="970"/>
                </a:lnTo>
                <a:lnTo>
                  <a:pt x="793" y="976"/>
                </a:lnTo>
                <a:lnTo>
                  <a:pt x="863" y="979"/>
                </a:lnTo>
                <a:lnTo>
                  <a:pt x="912" y="979"/>
                </a:lnTo>
                <a:lnTo>
                  <a:pt x="962" y="973"/>
                </a:lnTo>
                <a:lnTo>
                  <a:pt x="1012" y="967"/>
                </a:lnTo>
                <a:lnTo>
                  <a:pt x="1058" y="959"/>
                </a:lnTo>
                <a:lnTo>
                  <a:pt x="1108" y="950"/>
                </a:lnTo>
                <a:lnTo>
                  <a:pt x="1154" y="935"/>
                </a:lnTo>
                <a:lnTo>
                  <a:pt x="1198" y="921"/>
                </a:lnTo>
                <a:lnTo>
                  <a:pt x="1242" y="903"/>
                </a:lnTo>
                <a:lnTo>
                  <a:pt x="1286" y="883"/>
                </a:lnTo>
                <a:lnTo>
                  <a:pt x="1329" y="859"/>
                </a:lnTo>
                <a:lnTo>
                  <a:pt x="1370" y="836"/>
                </a:lnTo>
                <a:lnTo>
                  <a:pt x="1411" y="813"/>
                </a:lnTo>
                <a:lnTo>
                  <a:pt x="1449" y="784"/>
                </a:lnTo>
                <a:lnTo>
                  <a:pt x="1484" y="755"/>
                </a:lnTo>
                <a:lnTo>
                  <a:pt x="1522" y="726"/>
                </a:lnTo>
                <a:lnTo>
                  <a:pt x="1554" y="691"/>
                </a:lnTo>
                <a:lnTo>
                  <a:pt x="1589" y="659"/>
                </a:lnTo>
                <a:lnTo>
                  <a:pt x="1618" y="624"/>
                </a:lnTo>
                <a:lnTo>
                  <a:pt x="1647" y="586"/>
                </a:lnTo>
                <a:lnTo>
                  <a:pt x="1673" y="548"/>
                </a:lnTo>
                <a:lnTo>
                  <a:pt x="1700" y="507"/>
                </a:lnTo>
                <a:lnTo>
                  <a:pt x="1723" y="466"/>
                </a:lnTo>
                <a:lnTo>
                  <a:pt x="1746" y="423"/>
                </a:lnTo>
                <a:lnTo>
                  <a:pt x="1767" y="382"/>
                </a:lnTo>
                <a:lnTo>
                  <a:pt x="1784" y="335"/>
                </a:lnTo>
                <a:lnTo>
                  <a:pt x="1799" y="292"/>
                </a:lnTo>
                <a:lnTo>
                  <a:pt x="1811" y="245"/>
                </a:lnTo>
                <a:lnTo>
                  <a:pt x="1822" y="195"/>
                </a:lnTo>
                <a:lnTo>
                  <a:pt x="1831" y="149"/>
                </a:lnTo>
                <a:lnTo>
                  <a:pt x="1837" y="99"/>
                </a:lnTo>
                <a:lnTo>
                  <a:pt x="1843" y="50"/>
                </a:lnTo>
                <a:lnTo>
                  <a:pt x="1843" y="0"/>
                </a:lnTo>
              </a:path>
            </a:pathLst>
          </a:custGeom>
          <a:noFill/>
          <a:ln w="9525" cap="flat" cmpd="sng">
            <a:solidFill>
              <a:srgbClr val="333399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6" name="任意多边形 121921">
            <a:extLst>
              <a:ext uri="{FF2B5EF4-FFF2-40B4-BE49-F238E27FC236}">
                <a16:creationId xmlns:a16="http://schemas.microsoft.com/office/drawing/2014/main" id="{CFB3A50D-FB79-B4DE-ABD7-CD1E784BE323}"/>
              </a:ext>
            </a:extLst>
          </p:cNvPr>
          <p:cNvSpPr/>
          <p:nvPr/>
        </p:nvSpPr>
        <p:spPr>
          <a:xfrm>
            <a:off x="6518077" y="4178524"/>
            <a:ext cx="444500" cy="263525"/>
          </a:xfrm>
          <a:custGeom>
            <a:avLst/>
            <a:gdLst/>
            <a:ahLst/>
            <a:cxnLst/>
            <a:rect l="0" t="0" r="0" b="0"/>
            <a:pathLst>
              <a:path w="280" h="166">
                <a:moveTo>
                  <a:pt x="0" y="15"/>
                </a:moveTo>
                <a:lnTo>
                  <a:pt x="0" y="15"/>
                </a:lnTo>
                <a:lnTo>
                  <a:pt x="41" y="18"/>
                </a:lnTo>
                <a:lnTo>
                  <a:pt x="82" y="26"/>
                </a:lnTo>
                <a:lnTo>
                  <a:pt x="119" y="38"/>
                </a:lnTo>
                <a:lnTo>
                  <a:pt x="154" y="56"/>
                </a:lnTo>
                <a:lnTo>
                  <a:pt x="189" y="79"/>
                </a:lnTo>
                <a:lnTo>
                  <a:pt x="219" y="105"/>
                </a:lnTo>
                <a:lnTo>
                  <a:pt x="245" y="134"/>
                </a:lnTo>
                <a:lnTo>
                  <a:pt x="268" y="166"/>
                </a:lnTo>
                <a:lnTo>
                  <a:pt x="280" y="160"/>
                </a:lnTo>
                <a:lnTo>
                  <a:pt x="256" y="125"/>
                </a:lnTo>
                <a:lnTo>
                  <a:pt x="227" y="93"/>
                </a:lnTo>
                <a:lnTo>
                  <a:pt x="195" y="67"/>
                </a:lnTo>
                <a:lnTo>
                  <a:pt x="163" y="44"/>
                </a:lnTo>
                <a:lnTo>
                  <a:pt x="125" y="26"/>
                </a:lnTo>
                <a:lnTo>
                  <a:pt x="84" y="12"/>
                </a:lnTo>
                <a:lnTo>
                  <a:pt x="44" y="3"/>
                </a:lnTo>
                <a:lnTo>
                  <a:pt x="0" y="0"/>
                </a:lnTo>
                <a:lnTo>
                  <a:pt x="0" y="0"/>
                </a:lnTo>
                <a:lnTo>
                  <a:pt x="0" y="15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7" name="任意多边形 121922">
            <a:extLst>
              <a:ext uri="{FF2B5EF4-FFF2-40B4-BE49-F238E27FC236}">
                <a16:creationId xmlns:a16="http://schemas.microsoft.com/office/drawing/2014/main" id="{364A343C-F56C-B2DE-3F35-A4D141D2B467}"/>
              </a:ext>
            </a:extLst>
          </p:cNvPr>
          <p:cNvSpPr/>
          <p:nvPr/>
        </p:nvSpPr>
        <p:spPr>
          <a:xfrm>
            <a:off x="6133902" y="4178524"/>
            <a:ext cx="384175" cy="185737"/>
          </a:xfrm>
          <a:custGeom>
            <a:avLst/>
            <a:gdLst/>
            <a:ahLst/>
            <a:cxnLst/>
            <a:rect l="0" t="0" r="0" b="0"/>
            <a:pathLst>
              <a:path w="242" h="117">
                <a:moveTo>
                  <a:pt x="9" y="117"/>
                </a:moveTo>
                <a:lnTo>
                  <a:pt x="32" y="96"/>
                </a:lnTo>
                <a:lnTo>
                  <a:pt x="55" y="76"/>
                </a:lnTo>
                <a:lnTo>
                  <a:pt x="84" y="58"/>
                </a:lnTo>
                <a:lnTo>
                  <a:pt x="111" y="44"/>
                </a:lnTo>
                <a:lnTo>
                  <a:pt x="143" y="32"/>
                </a:lnTo>
                <a:lnTo>
                  <a:pt x="175" y="24"/>
                </a:lnTo>
                <a:lnTo>
                  <a:pt x="207" y="18"/>
                </a:lnTo>
                <a:lnTo>
                  <a:pt x="242" y="15"/>
                </a:lnTo>
                <a:lnTo>
                  <a:pt x="242" y="0"/>
                </a:lnTo>
                <a:lnTo>
                  <a:pt x="207" y="3"/>
                </a:lnTo>
                <a:lnTo>
                  <a:pt x="172" y="9"/>
                </a:lnTo>
                <a:lnTo>
                  <a:pt x="137" y="18"/>
                </a:lnTo>
                <a:lnTo>
                  <a:pt x="105" y="29"/>
                </a:lnTo>
                <a:lnTo>
                  <a:pt x="76" y="47"/>
                </a:lnTo>
                <a:lnTo>
                  <a:pt x="49" y="64"/>
                </a:lnTo>
                <a:lnTo>
                  <a:pt x="23" y="85"/>
                </a:lnTo>
                <a:lnTo>
                  <a:pt x="0" y="108"/>
                </a:lnTo>
                <a:lnTo>
                  <a:pt x="9" y="117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8" name="任意多边形 121923">
            <a:extLst>
              <a:ext uri="{FF2B5EF4-FFF2-40B4-BE49-F238E27FC236}">
                <a16:creationId xmlns:a16="http://schemas.microsoft.com/office/drawing/2014/main" id="{E497E418-19CA-5772-1C20-098750FEDC32}"/>
              </a:ext>
            </a:extLst>
          </p:cNvPr>
          <p:cNvSpPr/>
          <p:nvPr/>
        </p:nvSpPr>
        <p:spPr>
          <a:xfrm>
            <a:off x="6054527" y="1335311"/>
            <a:ext cx="463550" cy="263525"/>
          </a:xfrm>
          <a:custGeom>
            <a:avLst/>
            <a:gdLst/>
            <a:ahLst/>
            <a:cxnLst/>
            <a:rect l="0" t="0" r="0" b="0"/>
            <a:pathLst>
              <a:path w="292" h="166">
                <a:moveTo>
                  <a:pt x="292" y="154"/>
                </a:moveTo>
                <a:lnTo>
                  <a:pt x="292" y="154"/>
                </a:lnTo>
                <a:lnTo>
                  <a:pt x="248" y="151"/>
                </a:lnTo>
                <a:lnTo>
                  <a:pt x="207" y="143"/>
                </a:lnTo>
                <a:lnTo>
                  <a:pt x="166" y="128"/>
                </a:lnTo>
                <a:lnTo>
                  <a:pt x="129" y="111"/>
                </a:lnTo>
                <a:lnTo>
                  <a:pt x="94" y="90"/>
                </a:lnTo>
                <a:lnTo>
                  <a:pt x="64" y="64"/>
                </a:lnTo>
                <a:lnTo>
                  <a:pt x="35" y="32"/>
                </a:lnTo>
                <a:lnTo>
                  <a:pt x="12" y="0"/>
                </a:lnTo>
                <a:lnTo>
                  <a:pt x="0" y="9"/>
                </a:lnTo>
                <a:lnTo>
                  <a:pt x="27" y="41"/>
                </a:lnTo>
                <a:lnTo>
                  <a:pt x="53" y="73"/>
                </a:lnTo>
                <a:lnTo>
                  <a:pt x="88" y="99"/>
                </a:lnTo>
                <a:lnTo>
                  <a:pt x="123" y="122"/>
                </a:lnTo>
                <a:lnTo>
                  <a:pt x="161" y="143"/>
                </a:lnTo>
                <a:lnTo>
                  <a:pt x="201" y="154"/>
                </a:lnTo>
                <a:lnTo>
                  <a:pt x="245" y="163"/>
                </a:lnTo>
                <a:lnTo>
                  <a:pt x="292" y="166"/>
                </a:lnTo>
                <a:lnTo>
                  <a:pt x="292" y="166"/>
                </a:lnTo>
                <a:lnTo>
                  <a:pt x="292" y="15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9" name="任意多边形 121924">
            <a:extLst>
              <a:ext uri="{FF2B5EF4-FFF2-40B4-BE49-F238E27FC236}">
                <a16:creationId xmlns:a16="http://schemas.microsoft.com/office/drawing/2014/main" id="{3E252367-FCF6-79E3-8957-03BD3DD66CC4}"/>
              </a:ext>
            </a:extLst>
          </p:cNvPr>
          <p:cNvSpPr/>
          <p:nvPr/>
        </p:nvSpPr>
        <p:spPr>
          <a:xfrm>
            <a:off x="6518077" y="1386111"/>
            <a:ext cx="420687" cy="212725"/>
          </a:xfrm>
          <a:custGeom>
            <a:avLst/>
            <a:gdLst/>
            <a:ahLst/>
            <a:cxnLst/>
            <a:rect l="0" t="0" r="0" b="0"/>
            <a:pathLst>
              <a:path w="265" h="134">
                <a:moveTo>
                  <a:pt x="254" y="0"/>
                </a:moveTo>
                <a:lnTo>
                  <a:pt x="230" y="26"/>
                </a:lnTo>
                <a:lnTo>
                  <a:pt x="204" y="49"/>
                </a:lnTo>
                <a:lnTo>
                  <a:pt x="175" y="70"/>
                </a:lnTo>
                <a:lnTo>
                  <a:pt x="143" y="87"/>
                </a:lnTo>
                <a:lnTo>
                  <a:pt x="108" y="102"/>
                </a:lnTo>
                <a:lnTo>
                  <a:pt x="73" y="114"/>
                </a:lnTo>
                <a:lnTo>
                  <a:pt x="38" y="119"/>
                </a:lnTo>
                <a:lnTo>
                  <a:pt x="0" y="122"/>
                </a:lnTo>
                <a:lnTo>
                  <a:pt x="0" y="134"/>
                </a:lnTo>
                <a:lnTo>
                  <a:pt x="38" y="134"/>
                </a:lnTo>
                <a:lnTo>
                  <a:pt x="76" y="125"/>
                </a:lnTo>
                <a:lnTo>
                  <a:pt x="114" y="116"/>
                </a:lnTo>
                <a:lnTo>
                  <a:pt x="149" y="102"/>
                </a:lnTo>
                <a:lnTo>
                  <a:pt x="181" y="82"/>
                </a:lnTo>
                <a:lnTo>
                  <a:pt x="213" y="61"/>
                </a:lnTo>
                <a:lnTo>
                  <a:pt x="239" y="38"/>
                </a:lnTo>
                <a:lnTo>
                  <a:pt x="265" y="9"/>
                </a:lnTo>
                <a:lnTo>
                  <a:pt x="254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0" name="任意多边形 121925">
            <a:extLst>
              <a:ext uri="{FF2B5EF4-FFF2-40B4-BE49-F238E27FC236}">
                <a16:creationId xmlns:a16="http://schemas.microsoft.com/office/drawing/2014/main" id="{5E7B39AE-5C30-0544-76F6-4349C58EDC71}"/>
              </a:ext>
            </a:extLst>
          </p:cNvPr>
          <p:cNvSpPr/>
          <p:nvPr/>
        </p:nvSpPr>
        <p:spPr>
          <a:xfrm>
            <a:off x="5230614" y="3110136"/>
            <a:ext cx="922338" cy="1244600"/>
          </a:xfrm>
          <a:custGeom>
            <a:avLst/>
            <a:gdLst/>
            <a:ahLst/>
            <a:cxnLst/>
            <a:rect l="0" t="0" r="0" b="0"/>
            <a:pathLst>
              <a:path w="581" h="784">
                <a:moveTo>
                  <a:pt x="581" y="772"/>
                </a:moveTo>
                <a:lnTo>
                  <a:pt x="546" y="746"/>
                </a:lnTo>
                <a:lnTo>
                  <a:pt x="511" y="720"/>
                </a:lnTo>
                <a:lnTo>
                  <a:pt x="476" y="691"/>
                </a:lnTo>
                <a:lnTo>
                  <a:pt x="443" y="662"/>
                </a:lnTo>
                <a:lnTo>
                  <a:pt x="411" y="627"/>
                </a:lnTo>
                <a:lnTo>
                  <a:pt x="382" y="592"/>
                </a:lnTo>
                <a:lnTo>
                  <a:pt x="350" y="551"/>
                </a:lnTo>
                <a:lnTo>
                  <a:pt x="318" y="507"/>
                </a:lnTo>
                <a:lnTo>
                  <a:pt x="254" y="411"/>
                </a:lnTo>
                <a:lnTo>
                  <a:pt x="181" y="295"/>
                </a:lnTo>
                <a:lnTo>
                  <a:pt x="102" y="158"/>
                </a:lnTo>
                <a:lnTo>
                  <a:pt x="12" y="0"/>
                </a:lnTo>
                <a:lnTo>
                  <a:pt x="0" y="6"/>
                </a:lnTo>
                <a:lnTo>
                  <a:pt x="91" y="164"/>
                </a:lnTo>
                <a:lnTo>
                  <a:pt x="169" y="300"/>
                </a:lnTo>
                <a:lnTo>
                  <a:pt x="242" y="417"/>
                </a:lnTo>
                <a:lnTo>
                  <a:pt x="306" y="516"/>
                </a:lnTo>
                <a:lnTo>
                  <a:pt x="339" y="560"/>
                </a:lnTo>
                <a:lnTo>
                  <a:pt x="371" y="600"/>
                </a:lnTo>
                <a:lnTo>
                  <a:pt x="403" y="638"/>
                </a:lnTo>
                <a:lnTo>
                  <a:pt x="435" y="670"/>
                </a:lnTo>
                <a:lnTo>
                  <a:pt x="467" y="702"/>
                </a:lnTo>
                <a:lnTo>
                  <a:pt x="502" y="731"/>
                </a:lnTo>
                <a:lnTo>
                  <a:pt x="537" y="758"/>
                </a:lnTo>
                <a:lnTo>
                  <a:pt x="572" y="784"/>
                </a:lnTo>
                <a:lnTo>
                  <a:pt x="581" y="772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1" name="任意多边形 121926">
            <a:extLst>
              <a:ext uri="{FF2B5EF4-FFF2-40B4-BE49-F238E27FC236}">
                <a16:creationId xmlns:a16="http://schemas.microsoft.com/office/drawing/2014/main" id="{4D94103D-5D3A-F39E-4F6D-91B0EE7F29D7}"/>
              </a:ext>
            </a:extLst>
          </p:cNvPr>
          <p:cNvSpPr/>
          <p:nvPr/>
        </p:nvSpPr>
        <p:spPr>
          <a:xfrm>
            <a:off x="6938764" y="3873724"/>
            <a:ext cx="908050" cy="568325"/>
          </a:xfrm>
          <a:custGeom>
            <a:avLst/>
            <a:gdLst/>
            <a:ahLst/>
            <a:cxnLst/>
            <a:rect l="0" t="0" r="0" b="0"/>
            <a:pathLst>
              <a:path w="572" h="358">
                <a:moveTo>
                  <a:pt x="563" y="0"/>
                </a:moveTo>
                <a:lnTo>
                  <a:pt x="513" y="38"/>
                </a:lnTo>
                <a:lnTo>
                  <a:pt x="467" y="67"/>
                </a:lnTo>
                <a:lnTo>
                  <a:pt x="429" y="93"/>
                </a:lnTo>
                <a:lnTo>
                  <a:pt x="394" y="114"/>
                </a:lnTo>
                <a:lnTo>
                  <a:pt x="333" y="143"/>
                </a:lnTo>
                <a:lnTo>
                  <a:pt x="277" y="163"/>
                </a:lnTo>
                <a:lnTo>
                  <a:pt x="251" y="175"/>
                </a:lnTo>
                <a:lnTo>
                  <a:pt x="222" y="186"/>
                </a:lnTo>
                <a:lnTo>
                  <a:pt x="193" y="201"/>
                </a:lnTo>
                <a:lnTo>
                  <a:pt x="164" y="218"/>
                </a:lnTo>
                <a:lnTo>
                  <a:pt x="129" y="242"/>
                </a:lnTo>
                <a:lnTo>
                  <a:pt x="91" y="271"/>
                </a:lnTo>
                <a:lnTo>
                  <a:pt x="50" y="306"/>
                </a:lnTo>
                <a:lnTo>
                  <a:pt x="0" y="347"/>
                </a:lnTo>
                <a:lnTo>
                  <a:pt x="12" y="358"/>
                </a:lnTo>
                <a:lnTo>
                  <a:pt x="59" y="315"/>
                </a:lnTo>
                <a:lnTo>
                  <a:pt x="99" y="280"/>
                </a:lnTo>
                <a:lnTo>
                  <a:pt x="137" y="253"/>
                </a:lnTo>
                <a:lnTo>
                  <a:pt x="169" y="230"/>
                </a:lnTo>
                <a:lnTo>
                  <a:pt x="201" y="213"/>
                </a:lnTo>
                <a:lnTo>
                  <a:pt x="228" y="198"/>
                </a:lnTo>
                <a:lnTo>
                  <a:pt x="257" y="186"/>
                </a:lnTo>
                <a:lnTo>
                  <a:pt x="283" y="178"/>
                </a:lnTo>
                <a:lnTo>
                  <a:pt x="338" y="154"/>
                </a:lnTo>
                <a:lnTo>
                  <a:pt x="400" y="125"/>
                </a:lnTo>
                <a:lnTo>
                  <a:pt x="435" y="105"/>
                </a:lnTo>
                <a:lnTo>
                  <a:pt x="476" y="79"/>
                </a:lnTo>
                <a:lnTo>
                  <a:pt x="522" y="50"/>
                </a:lnTo>
                <a:lnTo>
                  <a:pt x="572" y="9"/>
                </a:lnTo>
                <a:lnTo>
                  <a:pt x="563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2" name="任意多边形 121927">
            <a:extLst>
              <a:ext uri="{FF2B5EF4-FFF2-40B4-BE49-F238E27FC236}">
                <a16:creationId xmlns:a16="http://schemas.microsoft.com/office/drawing/2014/main" id="{5B6E0A8A-3076-7C26-5CF8-8C1C68DD5CE0}"/>
              </a:ext>
            </a:extLst>
          </p:cNvPr>
          <p:cNvSpPr/>
          <p:nvPr/>
        </p:nvSpPr>
        <p:spPr>
          <a:xfrm>
            <a:off x="7745214" y="3762599"/>
            <a:ext cx="106363" cy="138112"/>
          </a:xfrm>
          <a:custGeom>
            <a:avLst/>
            <a:gdLst/>
            <a:ahLst/>
            <a:cxnLst/>
            <a:rect l="0" t="0" r="0" b="0"/>
            <a:pathLst>
              <a:path w="67" h="87">
                <a:moveTo>
                  <a:pt x="5" y="0"/>
                </a:moveTo>
                <a:lnTo>
                  <a:pt x="3" y="9"/>
                </a:lnTo>
                <a:lnTo>
                  <a:pt x="55" y="87"/>
                </a:lnTo>
                <a:lnTo>
                  <a:pt x="67" y="79"/>
                </a:lnTo>
                <a:lnTo>
                  <a:pt x="14" y="3"/>
                </a:lnTo>
                <a:lnTo>
                  <a:pt x="5" y="0"/>
                </a:lnTo>
                <a:lnTo>
                  <a:pt x="5" y="0"/>
                </a:lnTo>
                <a:lnTo>
                  <a:pt x="0" y="6"/>
                </a:lnTo>
                <a:lnTo>
                  <a:pt x="3" y="9"/>
                </a:lnTo>
                <a:lnTo>
                  <a:pt x="5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3" name="任意多边形 121928">
            <a:extLst>
              <a:ext uri="{FF2B5EF4-FFF2-40B4-BE49-F238E27FC236}">
                <a16:creationId xmlns:a16="http://schemas.microsoft.com/office/drawing/2014/main" id="{CC69D2A9-969E-A543-76FF-3026FDD7448B}"/>
              </a:ext>
            </a:extLst>
          </p:cNvPr>
          <p:cNvSpPr/>
          <p:nvPr/>
        </p:nvSpPr>
        <p:spPr>
          <a:xfrm>
            <a:off x="7753152" y="3322861"/>
            <a:ext cx="273050" cy="458788"/>
          </a:xfrm>
          <a:custGeom>
            <a:avLst/>
            <a:gdLst/>
            <a:ahLst/>
            <a:cxnLst/>
            <a:rect l="0" t="0" r="0" b="0"/>
            <a:pathLst>
              <a:path w="172" h="289">
                <a:moveTo>
                  <a:pt x="161" y="9"/>
                </a:moveTo>
                <a:lnTo>
                  <a:pt x="158" y="3"/>
                </a:lnTo>
                <a:lnTo>
                  <a:pt x="146" y="41"/>
                </a:lnTo>
                <a:lnTo>
                  <a:pt x="129" y="79"/>
                </a:lnTo>
                <a:lnTo>
                  <a:pt x="114" y="117"/>
                </a:lnTo>
                <a:lnTo>
                  <a:pt x="97" y="155"/>
                </a:lnTo>
                <a:lnTo>
                  <a:pt x="76" y="190"/>
                </a:lnTo>
                <a:lnTo>
                  <a:pt x="53" y="222"/>
                </a:lnTo>
                <a:lnTo>
                  <a:pt x="30" y="251"/>
                </a:lnTo>
                <a:lnTo>
                  <a:pt x="0" y="277"/>
                </a:lnTo>
                <a:lnTo>
                  <a:pt x="9" y="289"/>
                </a:lnTo>
                <a:lnTo>
                  <a:pt x="38" y="260"/>
                </a:lnTo>
                <a:lnTo>
                  <a:pt x="65" y="230"/>
                </a:lnTo>
                <a:lnTo>
                  <a:pt x="88" y="196"/>
                </a:lnTo>
                <a:lnTo>
                  <a:pt x="108" y="161"/>
                </a:lnTo>
                <a:lnTo>
                  <a:pt x="126" y="123"/>
                </a:lnTo>
                <a:lnTo>
                  <a:pt x="143" y="85"/>
                </a:lnTo>
                <a:lnTo>
                  <a:pt x="158" y="47"/>
                </a:lnTo>
                <a:lnTo>
                  <a:pt x="172" y="6"/>
                </a:lnTo>
                <a:lnTo>
                  <a:pt x="170" y="0"/>
                </a:lnTo>
                <a:lnTo>
                  <a:pt x="172" y="6"/>
                </a:lnTo>
                <a:lnTo>
                  <a:pt x="172" y="3"/>
                </a:lnTo>
                <a:lnTo>
                  <a:pt x="170" y="0"/>
                </a:lnTo>
                <a:lnTo>
                  <a:pt x="161" y="9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4" name="任意多边形 121929">
            <a:extLst>
              <a:ext uri="{FF2B5EF4-FFF2-40B4-BE49-F238E27FC236}">
                <a16:creationId xmlns:a16="http://schemas.microsoft.com/office/drawing/2014/main" id="{FDE58669-6273-E64C-455C-2BC24E7835B5}"/>
              </a:ext>
            </a:extLst>
          </p:cNvPr>
          <p:cNvSpPr/>
          <p:nvPr/>
        </p:nvSpPr>
        <p:spPr>
          <a:xfrm>
            <a:off x="7878564" y="3184749"/>
            <a:ext cx="144463" cy="152400"/>
          </a:xfrm>
          <a:custGeom>
            <a:avLst/>
            <a:gdLst/>
            <a:ahLst/>
            <a:cxnLst/>
            <a:rect l="0" t="0" r="0" b="0"/>
            <a:pathLst>
              <a:path w="91" h="96">
                <a:moveTo>
                  <a:pt x="3" y="0"/>
                </a:moveTo>
                <a:lnTo>
                  <a:pt x="0" y="12"/>
                </a:lnTo>
                <a:lnTo>
                  <a:pt x="82" y="96"/>
                </a:lnTo>
                <a:lnTo>
                  <a:pt x="91" y="87"/>
                </a:lnTo>
                <a:lnTo>
                  <a:pt x="9" y="3"/>
                </a:lnTo>
                <a:lnTo>
                  <a:pt x="3" y="0"/>
                </a:lnTo>
                <a:lnTo>
                  <a:pt x="9" y="3"/>
                </a:lnTo>
                <a:lnTo>
                  <a:pt x="6" y="0"/>
                </a:lnTo>
                <a:lnTo>
                  <a:pt x="3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5" name="任意多边形 121930">
            <a:extLst>
              <a:ext uri="{FF2B5EF4-FFF2-40B4-BE49-F238E27FC236}">
                <a16:creationId xmlns:a16="http://schemas.microsoft.com/office/drawing/2014/main" id="{CD7D7BE1-0E62-EA31-F5D1-0572D087DE51}"/>
              </a:ext>
            </a:extLst>
          </p:cNvPr>
          <p:cNvSpPr/>
          <p:nvPr/>
        </p:nvSpPr>
        <p:spPr>
          <a:xfrm>
            <a:off x="7489627" y="3184749"/>
            <a:ext cx="398462" cy="319087"/>
          </a:xfrm>
          <a:custGeom>
            <a:avLst/>
            <a:gdLst/>
            <a:ahLst/>
            <a:cxnLst/>
            <a:rect l="0" t="0" r="0" b="0"/>
            <a:pathLst>
              <a:path w="251" h="201">
                <a:moveTo>
                  <a:pt x="3" y="198"/>
                </a:moveTo>
                <a:lnTo>
                  <a:pt x="12" y="195"/>
                </a:lnTo>
                <a:lnTo>
                  <a:pt x="35" y="163"/>
                </a:lnTo>
                <a:lnTo>
                  <a:pt x="59" y="134"/>
                </a:lnTo>
                <a:lnTo>
                  <a:pt x="88" y="108"/>
                </a:lnTo>
                <a:lnTo>
                  <a:pt x="117" y="84"/>
                </a:lnTo>
                <a:lnTo>
                  <a:pt x="146" y="64"/>
                </a:lnTo>
                <a:lnTo>
                  <a:pt x="181" y="47"/>
                </a:lnTo>
                <a:lnTo>
                  <a:pt x="216" y="29"/>
                </a:lnTo>
                <a:lnTo>
                  <a:pt x="251" y="15"/>
                </a:lnTo>
                <a:lnTo>
                  <a:pt x="248" y="0"/>
                </a:lnTo>
                <a:lnTo>
                  <a:pt x="210" y="15"/>
                </a:lnTo>
                <a:lnTo>
                  <a:pt x="172" y="32"/>
                </a:lnTo>
                <a:lnTo>
                  <a:pt x="140" y="52"/>
                </a:lnTo>
                <a:lnTo>
                  <a:pt x="108" y="76"/>
                </a:lnTo>
                <a:lnTo>
                  <a:pt x="76" y="99"/>
                </a:lnTo>
                <a:lnTo>
                  <a:pt x="50" y="125"/>
                </a:lnTo>
                <a:lnTo>
                  <a:pt x="24" y="154"/>
                </a:lnTo>
                <a:lnTo>
                  <a:pt x="0" y="186"/>
                </a:lnTo>
                <a:lnTo>
                  <a:pt x="12" y="186"/>
                </a:lnTo>
                <a:lnTo>
                  <a:pt x="3" y="198"/>
                </a:lnTo>
                <a:lnTo>
                  <a:pt x="9" y="201"/>
                </a:lnTo>
                <a:lnTo>
                  <a:pt x="12" y="195"/>
                </a:lnTo>
                <a:lnTo>
                  <a:pt x="3" y="198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6" name="任意多边形 121931">
            <a:extLst>
              <a:ext uri="{FF2B5EF4-FFF2-40B4-BE49-F238E27FC236}">
                <a16:creationId xmlns:a16="http://schemas.microsoft.com/office/drawing/2014/main" id="{EBC07B19-8BFF-F005-557A-37C9112768B6}"/>
              </a:ext>
            </a:extLst>
          </p:cNvPr>
          <p:cNvSpPr/>
          <p:nvPr/>
        </p:nvSpPr>
        <p:spPr>
          <a:xfrm>
            <a:off x="7346752" y="3387949"/>
            <a:ext cx="161925" cy="111125"/>
          </a:xfrm>
          <a:custGeom>
            <a:avLst/>
            <a:gdLst/>
            <a:ahLst/>
            <a:cxnLst/>
            <a:rect l="0" t="0" r="0" b="0"/>
            <a:pathLst>
              <a:path w="102" h="70">
                <a:moveTo>
                  <a:pt x="6" y="3"/>
                </a:moveTo>
                <a:lnTo>
                  <a:pt x="6" y="12"/>
                </a:lnTo>
                <a:lnTo>
                  <a:pt x="93" y="70"/>
                </a:lnTo>
                <a:lnTo>
                  <a:pt x="102" y="58"/>
                </a:lnTo>
                <a:lnTo>
                  <a:pt x="14" y="0"/>
                </a:lnTo>
                <a:lnTo>
                  <a:pt x="6" y="3"/>
                </a:lnTo>
                <a:lnTo>
                  <a:pt x="6" y="3"/>
                </a:lnTo>
                <a:lnTo>
                  <a:pt x="0" y="9"/>
                </a:lnTo>
                <a:lnTo>
                  <a:pt x="6" y="12"/>
                </a:lnTo>
                <a:lnTo>
                  <a:pt x="6" y="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7" name="任意多边形 121932">
            <a:extLst>
              <a:ext uri="{FF2B5EF4-FFF2-40B4-BE49-F238E27FC236}">
                <a16:creationId xmlns:a16="http://schemas.microsoft.com/office/drawing/2014/main" id="{AFD94A1D-7D8D-37EA-B101-3BE414E425FA}"/>
              </a:ext>
            </a:extLst>
          </p:cNvPr>
          <p:cNvSpPr/>
          <p:nvPr/>
        </p:nvSpPr>
        <p:spPr>
          <a:xfrm>
            <a:off x="7356277" y="2902174"/>
            <a:ext cx="147637" cy="504825"/>
          </a:xfrm>
          <a:custGeom>
            <a:avLst/>
            <a:gdLst/>
            <a:ahLst/>
            <a:cxnLst/>
            <a:rect l="0" t="0" r="0" b="0"/>
            <a:pathLst>
              <a:path w="93" h="318">
                <a:moveTo>
                  <a:pt x="81" y="15"/>
                </a:moveTo>
                <a:lnTo>
                  <a:pt x="78" y="9"/>
                </a:lnTo>
                <a:lnTo>
                  <a:pt x="78" y="53"/>
                </a:lnTo>
                <a:lnTo>
                  <a:pt x="75" y="94"/>
                </a:lnTo>
                <a:lnTo>
                  <a:pt x="70" y="134"/>
                </a:lnTo>
                <a:lnTo>
                  <a:pt x="64" y="175"/>
                </a:lnTo>
                <a:lnTo>
                  <a:pt x="52" y="210"/>
                </a:lnTo>
                <a:lnTo>
                  <a:pt x="38" y="245"/>
                </a:lnTo>
                <a:lnTo>
                  <a:pt x="20" y="277"/>
                </a:lnTo>
                <a:lnTo>
                  <a:pt x="0" y="309"/>
                </a:lnTo>
                <a:lnTo>
                  <a:pt x="8" y="318"/>
                </a:lnTo>
                <a:lnTo>
                  <a:pt x="32" y="286"/>
                </a:lnTo>
                <a:lnTo>
                  <a:pt x="49" y="251"/>
                </a:lnTo>
                <a:lnTo>
                  <a:pt x="64" y="216"/>
                </a:lnTo>
                <a:lnTo>
                  <a:pt x="75" y="178"/>
                </a:lnTo>
                <a:lnTo>
                  <a:pt x="84" y="137"/>
                </a:lnTo>
                <a:lnTo>
                  <a:pt x="90" y="96"/>
                </a:lnTo>
                <a:lnTo>
                  <a:pt x="93" y="53"/>
                </a:lnTo>
                <a:lnTo>
                  <a:pt x="90" y="6"/>
                </a:lnTo>
                <a:lnTo>
                  <a:pt x="87" y="0"/>
                </a:lnTo>
                <a:lnTo>
                  <a:pt x="90" y="6"/>
                </a:lnTo>
                <a:lnTo>
                  <a:pt x="90" y="3"/>
                </a:lnTo>
                <a:lnTo>
                  <a:pt x="87" y="0"/>
                </a:lnTo>
                <a:lnTo>
                  <a:pt x="81" y="15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8" name="任意多边形 121933">
            <a:extLst>
              <a:ext uri="{FF2B5EF4-FFF2-40B4-BE49-F238E27FC236}">
                <a16:creationId xmlns:a16="http://schemas.microsoft.com/office/drawing/2014/main" id="{02576256-D531-F722-F64F-2E2A6382D283}"/>
              </a:ext>
            </a:extLst>
          </p:cNvPr>
          <p:cNvSpPr/>
          <p:nvPr/>
        </p:nvSpPr>
        <p:spPr>
          <a:xfrm>
            <a:off x="7291189" y="2814861"/>
            <a:ext cx="203200" cy="111125"/>
          </a:xfrm>
          <a:custGeom>
            <a:avLst/>
            <a:gdLst/>
            <a:ahLst/>
            <a:cxnLst/>
            <a:rect l="0" t="0" r="0" b="0"/>
            <a:pathLst>
              <a:path w="128" h="70">
                <a:moveTo>
                  <a:pt x="0" y="0"/>
                </a:moveTo>
                <a:lnTo>
                  <a:pt x="0" y="12"/>
                </a:lnTo>
                <a:lnTo>
                  <a:pt x="122" y="70"/>
                </a:lnTo>
                <a:lnTo>
                  <a:pt x="128" y="55"/>
                </a:lnTo>
                <a:lnTo>
                  <a:pt x="6" y="0"/>
                </a:lnTo>
                <a:lnTo>
                  <a:pt x="0" y="0"/>
                </a:lnTo>
                <a:lnTo>
                  <a:pt x="6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79" name="任意多边形 121934">
            <a:extLst>
              <a:ext uri="{FF2B5EF4-FFF2-40B4-BE49-F238E27FC236}">
                <a16:creationId xmlns:a16="http://schemas.microsoft.com/office/drawing/2014/main" id="{99B4FC16-ADDC-7389-2037-10C1F962042F}"/>
              </a:ext>
            </a:extLst>
          </p:cNvPr>
          <p:cNvSpPr/>
          <p:nvPr/>
        </p:nvSpPr>
        <p:spPr>
          <a:xfrm>
            <a:off x="7022902" y="2814861"/>
            <a:ext cx="282575" cy="425450"/>
          </a:xfrm>
          <a:custGeom>
            <a:avLst/>
            <a:gdLst/>
            <a:ahLst/>
            <a:cxnLst/>
            <a:rect l="0" t="0" r="0" b="0"/>
            <a:pathLst>
              <a:path w="178" h="268">
                <a:moveTo>
                  <a:pt x="6" y="268"/>
                </a:moveTo>
                <a:lnTo>
                  <a:pt x="14" y="262"/>
                </a:lnTo>
                <a:lnTo>
                  <a:pt x="23" y="224"/>
                </a:lnTo>
                <a:lnTo>
                  <a:pt x="35" y="189"/>
                </a:lnTo>
                <a:lnTo>
                  <a:pt x="52" y="157"/>
                </a:lnTo>
                <a:lnTo>
                  <a:pt x="73" y="125"/>
                </a:lnTo>
                <a:lnTo>
                  <a:pt x="96" y="93"/>
                </a:lnTo>
                <a:lnTo>
                  <a:pt x="119" y="64"/>
                </a:lnTo>
                <a:lnTo>
                  <a:pt x="148" y="38"/>
                </a:lnTo>
                <a:lnTo>
                  <a:pt x="178" y="12"/>
                </a:lnTo>
                <a:lnTo>
                  <a:pt x="169" y="0"/>
                </a:lnTo>
                <a:lnTo>
                  <a:pt x="137" y="29"/>
                </a:lnTo>
                <a:lnTo>
                  <a:pt x="111" y="55"/>
                </a:lnTo>
                <a:lnTo>
                  <a:pt x="84" y="84"/>
                </a:lnTo>
                <a:lnTo>
                  <a:pt x="61" y="116"/>
                </a:lnTo>
                <a:lnTo>
                  <a:pt x="41" y="149"/>
                </a:lnTo>
                <a:lnTo>
                  <a:pt x="23" y="183"/>
                </a:lnTo>
                <a:lnTo>
                  <a:pt x="8" y="221"/>
                </a:lnTo>
                <a:lnTo>
                  <a:pt x="0" y="259"/>
                </a:lnTo>
                <a:lnTo>
                  <a:pt x="8" y="253"/>
                </a:lnTo>
                <a:lnTo>
                  <a:pt x="6" y="268"/>
                </a:lnTo>
                <a:lnTo>
                  <a:pt x="11" y="268"/>
                </a:lnTo>
                <a:lnTo>
                  <a:pt x="14" y="262"/>
                </a:lnTo>
                <a:lnTo>
                  <a:pt x="6" y="268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0" name="任意多边形 121935">
            <a:extLst>
              <a:ext uri="{FF2B5EF4-FFF2-40B4-BE49-F238E27FC236}">
                <a16:creationId xmlns:a16="http://schemas.microsoft.com/office/drawing/2014/main" id="{13D1AF0E-6A63-3025-14B1-2CC4A3C76946}"/>
              </a:ext>
            </a:extLst>
          </p:cNvPr>
          <p:cNvSpPr/>
          <p:nvPr/>
        </p:nvSpPr>
        <p:spPr>
          <a:xfrm>
            <a:off x="6810177" y="3165699"/>
            <a:ext cx="225425" cy="74612"/>
          </a:xfrm>
          <a:custGeom>
            <a:avLst/>
            <a:gdLst/>
            <a:ahLst/>
            <a:cxnLst/>
            <a:rect l="0" t="0" r="0" b="0"/>
            <a:pathLst>
              <a:path w="142" h="47">
                <a:moveTo>
                  <a:pt x="2" y="3"/>
                </a:moveTo>
                <a:lnTo>
                  <a:pt x="8" y="12"/>
                </a:lnTo>
                <a:lnTo>
                  <a:pt x="140" y="47"/>
                </a:lnTo>
                <a:lnTo>
                  <a:pt x="142" y="32"/>
                </a:lnTo>
                <a:lnTo>
                  <a:pt x="11" y="0"/>
                </a:lnTo>
                <a:lnTo>
                  <a:pt x="2" y="3"/>
                </a:lnTo>
                <a:lnTo>
                  <a:pt x="2" y="3"/>
                </a:lnTo>
                <a:lnTo>
                  <a:pt x="0" y="12"/>
                </a:lnTo>
                <a:lnTo>
                  <a:pt x="8" y="12"/>
                </a:lnTo>
                <a:lnTo>
                  <a:pt x="2" y="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1" name="任意多边形 121936">
            <a:extLst>
              <a:ext uri="{FF2B5EF4-FFF2-40B4-BE49-F238E27FC236}">
                <a16:creationId xmlns:a16="http://schemas.microsoft.com/office/drawing/2014/main" id="{890C87CD-8A6C-84F4-9F3B-9468CF503AE7}"/>
              </a:ext>
            </a:extLst>
          </p:cNvPr>
          <p:cNvSpPr/>
          <p:nvPr/>
        </p:nvSpPr>
        <p:spPr>
          <a:xfrm>
            <a:off x="6754614" y="2671986"/>
            <a:ext cx="106363" cy="508000"/>
          </a:xfrm>
          <a:custGeom>
            <a:avLst/>
            <a:gdLst/>
            <a:ahLst/>
            <a:cxnLst/>
            <a:rect l="0" t="0" r="0" b="0"/>
            <a:pathLst>
              <a:path w="67" h="320">
                <a:moveTo>
                  <a:pt x="5" y="14"/>
                </a:moveTo>
                <a:lnTo>
                  <a:pt x="0" y="8"/>
                </a:lnTo>
                <a:lnTo>
                  <a:pt x="14" y="46"/>
                </a:lnTo>
                <a:lnTo>
                  <a:pt x="29" y="84"/>
                </a:lnTo>
                <a:lnTo>
                  <a:pt x="40" y="125"/>
                </a:lnTo>
                <a:lnTo>
                  <a:pt x="49" y="163"/>
                </a:lnTo>
                <a:lnTo>
                  <a:pt x="52" y="201"/>
                </a:lnTo>
                <a:lnTo>
                  <a:pt x="52" y="239"/>
                </a:lnTo>
                <a:lnTo>
                  <a:pt x="46" y="276"/>
                </a:lnTo>
                <a:lnTo>
                  <a:pt x="37" y="314"/>
                </a:lnTo>
                <a:lnTo>
                  <a:pt x="49" y="320"/>
                </a:lnTo>
                <a:lnTo>
                  <a:pt x="61" y="279"/>
                </a:lnTo>
                <a:lnTo>
                  <a:pt x="64" y="241"/>
                </a:lnTo>
                <a:lnTo>
                  <a:pt x="67" y="201"/>
                </a:lnTo>
                <a:lnTo>
                  <a:pt x="61" y="160"/>
                </a:lnTo>
                <a:lnTo>
                  <a:pt x="55" y="119"/>
                </a:lnTo>
                <a:lnTo>
                  <a:pt x="43" y="81"/>
                </a:lnTo>
                <a:lnTo>
                  <a:pt x="29" y="40"/>
                </a:lnTo>
                <a:lnTo>
                  <a:pt x="11" y="3"/>
                </a:lnTo>
                <a:lnTo>
                  <a:pt x="5" y="0"/>
                </a:lnTo>
                <a:lnTo>
                  <a:pt x="11" y="3"/>
                </a:lnTo>
                <a:lnTo>
                  <a:pt x="8" y="0"/>
                </a:lnTo>
                <a:lnTo>
                  <a:pt x="5" y="0"/>
                </a:lnTo>
                <a:lnTo>
                  <a:pt x="5" y="1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2" name="任意多边形 121937">
            <a:extLst>
              <a:ext uri="{FF2B5EF4-FFF2-40B4-BE49-F238E27FC236}">
                <a16:creationId xmlns:a16="http://schemas.microsoft.com/office/drawing/2014/main" id="{6FBD8066-9A91-53D2-8BBB-91B4E62398FA}"/>
              </a:ext>
            </a:extLst>
          </p:cNvPr>
          <p:cNvSpPr/>
          <p:nvPr/>
        </p:nvSpPr>
        <p:spPr>
          <a:xfrm>
            <a:off x="6583164" y="2662461"/>
            <a:ext cx="179388" cy="31750"/>
          </a:xfrm>
          <a:custGeom>
            <a:avLst/>
            <a:gdLst/>
            <a:ahLst/>
            <a:cxnLst/>
            <a:rect l="0" t="0" r="0" b="0"/>
            <a:pathLst>
              <a:path w="113" h="20">
                <a:moveTo>
                  <a:pt x="0" y="3"/>
                </a:moveTo>
                <a:lnTo>
                  <a:pt x="6" y="12"/>
                </a:lnTo>
                <a:lnTo>
                  <a:pt x="113" y="20"/>
                </a:lnTo>
                <a:lnTo>
                  <a:pt x="113" y="6"/>
                </a:lnTo>
                <a:lnTo>
                  <a:pt x="6" y="0"/>
                </a:lnTo>
                <a:lnTo>
                  <a:pt x="0" y="3"/>
                </a:lnTo>
                <a:lnTo>
                  <a:pt x="6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3" name="任意多边形 121938">
            <a:extLst>
              <a:ext uri="{FF2B5EF4-FFF2-40B4-BE49-F238E27FC236}">
                <a16:creationId xmlns:a16="http://schemas.microsoft.com/office/drawing/2014/main" id="{32F2306C-DF48-F8A0-1E85-5FA7526F10BE}"/>
              </a:ext>
            </a:extLst>
          </p:cNvPr>
          <p:cNvSpPr/>
          <p:nvPr/>
        </p:nvSpPr>
        <p:spPr>
          <a:xfrm>
            <a:off x="6476802" y="2667224"/>
            <a:ext cx="123825" cy="485775"/>
          </a:xfrm>
          <a:custGeom>
            <a:avLst/>
            <a:gdLst/>
            <a:ahLst/>
            <a:cxnLst/>
            <a:rect l="0" t="0" r="0" b="0"/>
            <a:pathLst>
              <a:path w="78" h="306">
                <a:moveTo>
                  <a:pt x="8" y="306"/>
                </a:moveTo>
                <a:lnTo>
                  <a:pt x="14" y="300"/>
                </a:lnTo>
                <a:lnTo>
                  <a:pt x="14" y="262"/>
                </a:lnTo>
                <a:lnTo>
                  <a:pt x="14" y="227"/>
                </a:lnTo>
                <a:lnTo>
                  <a:pt x="17" y="189"/>
                </a:lnTo>
                <a:lnTo>
                  <a:pt x="23" y="154"/>
                </a:lnTo>
                <a:lnTo>
                  <a:pt x="35" y="116"/>
                </a:lnTo>
                <a:lnTo>
                  <a:pt x="46" y="78"/>
                </a:lnTo>
                <a:lnTo>
                  <a:pt x="61" y="43"/>
                </a:lnTo>
                <a:lnTo>
                  <a:pt x="78" y="6"/>
                </a:lnTo>
                <a:lnTo>
                  <a:pt x="67" y="0"/>
                </a:lnTo>
                <a:lnTo>
                  <a:pt x="46" y="38"/>
                </a:lnTo>
                <a:lnTo>
                  <a:pt x="32" y="76"/>
                </a:lnTo>
                <a:lnTo>
                  <a:pt x="20" y="113"/>
                </a:lnTo>
                <a:lnTo>
                  <a:pt x="11" y="151"/>
                </a:lnTo>
                <a:lnTo>
                  <a:pt x="5" y="189"/>
                </a:lnTo>
                <a:lnTo>
                  <a:pt x="0" y="227"/>
                </a:lnTo>
                <a:lnTo>
                  <a:pt x="0" y="262"/>
                </a:lnTo>
                <a:lnTo>
                  <a:pt x="0" y="300"/>
                </a:lnTo>
                <a:lnTo>
                  <a:pt x="5" y="294"/>
                </a:lnTo>
                <a:lnTo>
                  <a:pt x="8" y="306"/>
                </a:lnTo>
                <a:lnTo>
                  <a:pt x="14" y="306"/>
                </a:lnTo>
                <a:lnTo>
                  <a:pt x="14" y="300"/>
                </a:lnTo>
                <a:lnTo>
                  <a:pt x="8" y="306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4" name="任意多边形 121939">
            <a:extLst>
              <a:ext uri="{FF2B5EF4-FFF2-40B4-BE49-F238E27FC236}">
                <a16:creationId xmlns:a16="http://schemas.microsoft.com/office/drawing/2014/main" id="{4CEA5834-DF86-2D88-6E28-34AFCF6C054C}"/>
              </a:ext>
            </a:extLst>
          </p:cNvPr>
          <p:cNvSpPr/>
          <p:nvPr/>
        </p:nvSpPr>
        <p:spPr>
          <a:xfrm>
            <a:off x="6240264" y="3133949"/>
            <a:ext cx="249238" cy="41275"/>
          </a:xfrm>
          <a:custGeom>
            <a:avLst/>
            <a:gdLst/>
            <a:ahLst/>
            <a:cxnLst/>
            <a:rect l="0" t="0" r="0" b="0"/>
            <a:pathLst>
              <a:path w="157" h="26">
                <a:moveTo>
                  <a:pt x="0" y="17"/>
                </a:moveTo>
                <a:lnTo>
                  <a:pt x="9" y="23"/>
                </a:lnTo>
                <a:lnTo>
                  <a:pt x="157" y="12"/>
                </a:lnTo>
                <a:lnTo>
                  <a:pt x="154" y="0"/>
                </a:lnTo>
                <a:lnTo>
                  <a:pt x="6" y="12"/>
                </a:lnTo>
                <a:lnTo>
                  <a:pt x="0" y="17"/>
                </a:lnTo>
                <a:lnTo>
                  <a:pt x="0" y="17"/>
                </a:lnTo>
                <a:lnTo>
                  <a:pt x="3" y="26"/>
                </a:lnTo>
                <a:lnTo>
                  <a:pt x="9" y="23"/>
                </a:lnTo>
                <a:lnTo>
                  <a:pt x="0" y="17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5" name="任意多边形 121940">
            <a:extLst>
              <a:ext uri="{FF2B5EF4-FFF2-40B4-BE49-F238E27FC236}">
                <a16:creationId xmlns:a16="http://schemas.microsoft.com/office/drawing/2014/main" id="{D4684180-6E25-BFE1-1776-6F999BAF9B64}"/>
              </a:ext>
            </a:extLst>
          </p:cNvPr>
          <p:cNvSpPr/>
          <p:nvPr/>
        </p:nvSpPr>
        <p:spPr>
          <a:xfrm>
            <a:off x="6013252" y="2708499"/>
            <a:ext cx="250825" cy="452437"/>
          </a:xfrm>
          <a:custGeom>
            <a:avLst/>
            <a:gdLst/>
            <a:ahLst/>
            <a:cxnLst/>
            <a:rect l="0" t="0" r="0" b="0"/>
            <a:pathLst>
              <a:path w="158" h="285">
                <a:moveTo>
                  <a:pt x="6" y="15"/>
                </a:moveTo>
                <a:lnTo>
                  <a:pt x="0" y="12"/>
                </a:lnTo>
                <a:lnTo>
                  <a:pt x="29" y="41"/>
                </a:lnTo>
                <a:lnTo>
                  <a:pt x="53" y="70"/>
                </a:lnTo>
                <a:lnTo>
                  <a:pt x="76" y="99"/>
                </a:lnTo>
                <a:lnTo>
                  <a:pt x="96" y="131"/>
                </a:lnTo>
                <a:lnTo>
                  <a:pt x="114" y="166"/>
                </a:lnTo>
                <a:lnTo>
                  <a:pt x="125" y="201"/>
                </a:lnTo>
                <a:lnTo>
                  <a:pt x="137" y="242"/>
                </a:lnTo>
                <a:lnTo>
                  <a:pt x="143" y="285"/>
                </a:lnTo>
                <a:lnTo>
                  <a:pt x="158" y="285"/>
                </a:lnTo>
                <a:lnTo>
                  <a:pt x="152" y="239"/>
                </a:lnTo>
                <a:lnTo>
                  <a:pt x="140" y="198"/>
                </a:lnTo>
                <a:lnTo>
                  <a:pt x="125" y="160"/>
                </a:lnTo>
                <a:lnTo>
                  <a:pt x="108" y="125"/>
                </a:lnTo>
                <a:lnTo>
                  <a:pt x="88" y="90"/>
                </a:lnTo>
                <a:lnTo>
                  <a:pt x="64" y="61"/>
                </a:lnTo>
                <a:lnTo>
                  <a:pt x="38" y="32"/>
                </a:lnTo>
                <a:lnTo>
                  <a:pt x="9" y="3"/>
                </a:lnTo>
                <a:lnTo>
                  <a:pt x="3" y="0"/>
                </a:lnTo>
                <a:lnTo>
                  <a:pt x="9" y="3"/>
                </a:lnTo>
                <a:lnTo>
                  <a:pt x="9" y="0"/>
                </a:lnTo>
                <a:lnTo>
                  <a:pt x="3" y="0"/>
                </a:lnTo>
                <a:lnTo>
                  <a:pt x="6" y="15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6" name="任意多边形 121941">
            <a:extLst>
              <a:ext uri="{FF2B5EF4-FFF2-40B4-BE49-F238E27FC236}">
                <a16:creationId xmlns:a16="http://schemas.microsoft.com/office/drawing/2014/main" id="{3C0FA15E-D270-5ECF-37EB-C5EC10680B4D}"/>
              </a:ext>
            </a:extLst>
          </p:cNvPr>
          <p:cNvSpPr/>
          <p:nvPr/>
        </p:nvSpPr>
        <p:spPr>
          <a:xfrm>
            <a:off x="5822752" y="2708499"/>
            <a:ext cx="200025" cy="82550"/>
          </a:xfrm>
          <a:custGeom>
            <a:avLst/>
            <a:gdLst/>
            <a:ahLst/>
            <a:cxnLst/>
            <a:rect l="0" t="0" r="0" b="0"/>
            <a:pathLst>
              <a:path w="126" h="52">
                <a:moveTo>
                  <a:pt x="12" y="47"/>
                </a:moveTo>
                <a:lnTo>
                  <a:pt x="9" y="52"/>
                </a:lnTo>
                <a:lnTo>
                  <a:pt x="38" y="41"/>
                </a:lnTo>
                <a:lnTo>
                  <a:pt x="68" y="29"/>
                </a:lnTo>
                <a:lnTo>
                  <a:pt x="97" y="20"/>
                </a:lnTo>
                <a:lnTo>
                  <a:pt x="126" y="15"/>
                </a:lnTo>
                <a:lnTo>
                  <a:pt x="123" y="0"/>
                </a:lnTo>
                <a:lnTo>
                  <a:pt x="94" y="9"/>
                </a:lnTo>
                <a:lnTo>
                  <a:pt x="62" y="17"/>
                </a:lnTo>
                <a:lnTo>
                  <a:pt x="33" y="26"/>
                </a:lnTo>
                <a:lnTo>
                  <a:pt x="3" y="38"/>
                </a:lnTo>
                <a:lnTo>
                  <a:pt x="0" y="44"/>
                </a:lnTo>
                <a:lnTo>
                  <a:pt x="3" y="38"/>
                </a:lnTo>
                <a:lnTo>
                  <a:pt x="0" y="41"/>
                </a:lnTo>
                <a:lnTo>
                  <a:pt x="0" y="44"/>
                </a:lnTo>
                <a:lnTo>
                  <a:pt x="12" y="47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7" name="任意多边形 121942">
            <a:extLst>
              <a:ext uri="{FF2B5EF4-FFF2-40B4-BE49-F238E27FC236}">
                <a16:creationId xmlns:a16="http://schemas.microsoft.com/office/drawing/2014/main" id="{98897647-666E-580A-D45F-00B796714F40}"/>
              </a:ext>
            </a:extLst>
          </p:cNvPr>
          <p:cNvSpPr/>
          <p:nvPr/>
        </p:nvSpPr>
        <p:spPr>
          <a:xfrm>
            <a:off x="5814814" y="2778349"/>
            <a:ext cx="115888" cy="498475"/>
          </a:xfrm>
          <a:custGeom>
            <a:avLst/>
            <a:gdLst/>
            <a:ahLst/>
            <a:cxnLst/>
            <a:rect l="0" t="0" r="0" b="0"/>
            <a:pathLst>
              <a:path w="73" h="314">
                <a:moveTo>
                  <a:pt x="67" y="314"/>
                </a:moveTo>
                <a:lnTo>
                  <a:pt x="70" y="303"/>
                </a:lnTo>
                <a:lnTo>
                  <a:pt x="49" y="271"/>
                </a:lnTo>
                <a:lnTo>
                  <a:pt x="35" y="236"/>
                </a:lnTo>
                <a:lnTo>
                  <a:pt x="26" y="201"/>
                </a:lnTo>
                <a:lnTo>
                  <a:pt x="17" y="163"/>
                </a:lnTo>
                <a:lnTo>
                  <a:pt x="14" y="125"/>
                </a:lnTo>
                <a:lnTo>
                  <a:pt x="11" y="84"/>
                </a:lnTo>
                <a:lnTo>
                  <a:pt x="14" y="43"/>
                </a:lnTo>
                <a:lnTo>
                  <a:pt x="17" y="3"/>
                </a:lnTo>
                <a:lnTo>
                  <a:pt x="5" y="0"/>
                </a:lnTo>
                <a:lnTo>
                  <a:pt x="0" y="43"/>
                </a:lnTo>
                <a:lnTo>
                  <a:pt x="0" y="84"/>
                </a:lnTo>
                <a:lnTo>
                  <a:pt x="0" y="125"/>
                </a:lnTo>
                <a:lnTo>
                  <a:pt x="3" y="166"/>
                </a:lnTo>
                <a:lnTo>
                  <a:pt x="11" y="204"/>
                </a:lnTo>
                <a:lnTo>
                  <a:pt x="23" y="241"/>
                </a:lnTo>
                <a:lnTo>
                  <a:pt x="38" y="276"/>
                </a:lnTo>
                <a:lnTo>
                  <a:pt x="58" y="311"/>
                </a:lnTo>
                <a:lnTo>
                  <a:pt x="61" y="300"/>
                </a:lnTo>
                <a:lnTo>
                  <a:pt x="67" y="314"/>
                </a:lnTo>
                <a:lnTo>
                  <a:pt x="73" y="311"/>
                </a:lnTo>
                <a:lnTo>
                  <a:pt x="70" y="303"/>
                </a:lnTo>
                <a:lnTo>
                  <a:pt x="67" y="31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8" name="任意多边形 121943">
            <a:extLst>
              <a:ext uri="{FF2B5EF4-FFF2-40B4-BE49-F238E27FC236}">
                <a16:creationId xmlns:a16="http://schemas.microsoft.com/office/drawing/2014/main" id="{902727A8-381E-3A9A-3E2F-037326D50EE4}"/>
              </a:ext>
            </a:extLst>
          </p:cNvPr>
          <p:cNvSpPr/>
          <p:nvPr/>
        </p:nvSpPr>
        <p:spPr>
          <a:xfrm>
            <a:off x="5716389" y="3254599"/>
            <a:ext cx="204788" cy="119062"/>
          </a:xfrm>
          <a:custGeom>
            <a:avLst/>
            <a:gdLst/>
            <a:ahLst/>
            <a:cxnLst/>
            <a:rect l="0" t="0" r="0" b="0"/>
            <a:pathLst>
              <a:path w="129" h="75">
                <a:moveTo>
                  <a:pt x="0" y="70"/>
                </a:moveTo>
                <a:lnTo>
                  <a:pt x="9" y="73"/>
                </a:lnTo>
                <a:lnTo>
                  <a:pt x="38" y="55"/>
                </a:lnTo>
                <a:lnTo>
                  <a:pt x="67" y="40"/>
                </a:lnTo>
                <a:lnTo>
                  <a:pt x="100" y="26"/>
                </a:lnTo>
                <a:lnTo>
                  <a:pt x="129" y="14"/>
                </a:lnTo>
                <a:lnTo>
                  <a:pt x="123" y="0"/>
                </a:lnTo>
                <a:lnTo>
                  <a:pt x="94" y="14"/>
                </a:lnTo>
                <a:lnTo>
                  <a:pt x="62" y="29"/>
                </a:lnTo>
                <a:lnTo>
                  <a:pt x="33" y="43"/>
                </a:lnTo>
                <a:lnTo>
                  <a:pt x="3" y="58"/>
                </a:lnTo>
                <a:lnTo>
                  <a:pt x="12" y="61"/>
                </a:lnTo>
                <a:lnTo>
                  <a:pt x="0" y="70"/>
                </a:lnTo>
                <a:lnTo>
                  <a:pt x="3" y="75"/>
                </a:lnTo>
                <a:lnTo>
                  <a:pt x="9" y="73"/>
                </a:lnTo>
                <a:lnTo>
                  <a:pt x="0" y="7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89" name="任意多边形 121944">
            <a:extLst>
              <a:ext uri="{FF2B5EF4-FFF2-40B4-BE49-F238E27FC236}">
                <a16:creationId xmlns:a16="http://schemas.microsoft.com/office/drawing/2014/main" id="{645C881F-1331-98DD-D9AE-98E7152695E5}"/>
              </a:ext>
            </a:extLst>
          </p:cNvPr>
          <p:cNvSpPr/>
          <p:nvPr/>
        </p:nvSpPr>
        <p:spPr>
          <a:xfrm>
            <a:off x="5327452" y="3032349"/>
            <a:ext cx="407987" cy="333375"/>
          </a:xfrm>
          <a:custGeom>
            <a:avLst/>
            <a:gdLst/>
            <a:ahLst/>
            <a:cxnLst/>
            <a:rect l="0" t="0" r="0" b="0"/>
            <a:pathLst>
              <a:path w="257" h="210">
                <a:moveTo>
                  <a:pt x="9" y="14"/>
                </a:moveTo>
                <a:lnTo>
                  <a:pt x="0" y="14"/>
                </a:lnTo>
                <a:lnTo>
                  <a:pt x="35" y="29"/>
                </a:lnTo>
                <a:lnTo>
                  <a:pt x="70" y="44"/>
                </a:lnTo>
                <a:lnTo>
                  <a:pt x="105" y="64"/>
                </a:lnTo>
                <a:lnTo>
                  <a:pt x="138" y="84"/>
                </a:lnTo>
                <a:lnTo>
                  <a:pt x="170" y="111"/>
                </a:lnTo>
                <a:lnTo>
                  <a:pt x="199" y="137"/>
                </a:lnTo>
                <a:lnTo>
                  <a:pt x="210" y="154"/>
                </a:lnTo>
                <a:lnTo>
                  <a:pt x="222" y="172"/>
                </a:lnTo>
                <a:lnTo>
                  <a:pt x="234" y="189"/>
                </a:lnTo>
                <a:lnTo>
                  <a:pt x="245" y="210"/>
                </a:lnTo>
                <a:lnTo>
                  <a:pt x="257" y="201"/>
                </a:lnTo>
                <a:lnTo>
                  <a:pt x="245" y="180"/>
                </a:lnTo>
                <a:lnTo>
                  <a:pt x="234" y="163"/>
                </a:lnTo>
                <a:lnTo>
                  <a:pt x="222" y="146"/>
                </a:lnTo>
                <a:lnTo>
                  <a:pt x="208" y="128"/>
                </a:lnTo>
                <a:lnTo>
                  <a:pt x="178" y="99"/>
                </a:lnTo>
                <a:lnTo>
                  <a:pt x="146" y="73"/>
                </a:lnTo>
                <a:lnTo>
                  <a:pt x="111" y="52"/>
                </a:lnTo>
                <a:lnTo>
                  <a:pt x="76" y="32"/>
                </a:lnTo>
                <a:lnTo>
                  <a:pt x="41" y="17"/>
                </a:lnTo>
                <a:lnTo>
                  <a:pt x="6" y="0"/>
                </a:lnTo>
                <a:lnTo>
                  <a:pt x="0" y="3"/>
                </a:lnTo>
                <a:lnTo>
                  <a:pt x="6" y="0"/>
                </a:lnTo>
                <a:lnTo>
                  <a:pt x="3" y="0"/>
                </a:lnTo>
                <a:lnTo>
                  <a:pt x="0" y="3"/>
                </a:lnTo>
                <a:lnTo>
                  <a:pt x="9" y="1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0" name="任意多边形 121945">
            <a:extLst>
              <a:ext uri="{FF2B5EF4-FFF2-40B4-BE49-F238E27FC236}">
                <a16:creationId xmlns:a16="http://schemas.microsoft.com/office/drawing/2014/main" id="{1AED132D-3AD2-E65D-85B6-E9537FA1DECB}"/>
              </a:ext>
            </a:extLst>
          </p:cNvPr>
          <p:cNvSpPr/>
          <p:nvPr/>
        </p:nvSpPr>
        <p:spPr>
          <a:xfrm>
            <a:off x="5230614" y="3037111"/>
            <a:ext cx="111125" cy="87313"/>
          </a:xfrm>
          <a:custGeom>
            <a:avLst/>
            <a:gdLst/>
            <a:ahLst/>
            <a:cxnLst/>
            <a:rect l="0" t="0" r="0" b="0"/>
            <a:pathLst>
              <a:path w="70" h="55">
                <a:moveTo>
                  <a:pt x="9" y="55"/>
                </a:moveTo>
                <a:lnTo>
                  <a:pt x="70" y="11"/>
                </a:lnTo>
                <a:lnTo>
                  <a:pt x="61" y="0"/>
                </a:lnTo>
                <a:lnTo>
                  <a:pt x="0" y="43"/>
                </a:lnTo>
                <a:lnTo>
                  <a:pt x="9" y="55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1" name="任意多边形 121946">
            <a:extLst>
              <a:ext uri="{FF2B5EF4-FFF2-40B4-BE49-F238E27FC236}">
                <a16:creationId xmlns:a16="http://schemas.microsoft.com/office/drawing/2014/main" id="{D9A632C8-8F82-523F-A01D-78C9A4E32217}"/>
              </a:ext>
            </a:extLst>
          </p:cNvPr>
          <p:cNvSpPr/>
          <p:nvPr/>
        </p:nvSpPr>
        <p:spPr>
          <a:xfrm>
            <a:off x="4962327" y="1330549"/>
            <a:ext cx="1116012" cy="1044575"/>
          </a:xfrm>
          <a:custGeom>
            <a:avLst/>
            <a:gdLst/>
            <a:ahLst/>
            <a:cxnLst/>
            <a:rect l="0" t="0" r="0" b="0"/>
            <a:pathLst>
              <a:path w="703" h="658">
                <a:moveTo>
                  <a:pt x="697" y="0"/>
                </a:moveTo>
                <a:lnTo>
                  <a:pt x="659" y="20"/>
                </a:lnTo>
                <a:lnTo>
                  <a:pt x="624" y="38"/>
                </a:lnTo>
                <a:lnTo>
                  <a:pt x="589" y="61"/>
                </a:lnTo>
                <a:lnTo>
                  <a:pt x="560" y="82"/>
                </a:lnTo>
                <a:lnTo>
                  <a:pt x="534" y="105"/>
                </a:lnTo>
                <a:lnTo>
                  <a:pt x="508" y="128"/>
                </a:lnTo>
                <a:lnTo>
                  <a:pt x="484" y="149"/>
                </a:lnTo>
                <a:lnTo>
                  <a:pt x="461" y="175"/>
                </a:lnTo>
                <a:lnTo>
                  <a:pt x="420" y="221"/>
                </a:lnTo>
                <a:lnTo>
                  <a:pt x="385" y="271"/>
                </a:lnTo>
                <a:lnTo>
                  <a:pt x="353" y="317"/>
                </a:lnTo>
                <a:lnTo>
                  <a:pt x="324" y="367"/>
                </a:lnTo>
                <a:lnTo>
                  <a:pt x="295" y="411"/>
                </a:lnTo>
                <a:lnTo>
                  <a:pt x="265" y="457"/>
                </a:lnTo>
                <a:lnTo>
                  <a:pt x="233" y="498"/>
                </a:lnTo>
                <a:lnTo>
                  <a:pt x="201" y="536"/>
                </a:lnTo>
                <a:lnTo>
                  <a:pt x="181" y="553"/>
                </a:lnTo>
                <a:lnTo>
                  <a:pt x="161" y="571"/>
                </a:lnTo>
                <a:lnTo>
                  <a:pt x="140" y="585"/>
                </a:lnTo>
                <a:lnTo>
                  <a:pt x="117" y="600"/>
                </a:lnTo>
                <a:lnTo>
                  <a:pt x="91" y="615"/>
                </a:lnTo>
                <a:lnTo>
                  <a:pt x="61" y="626"/>
                </a:lnTo>
                <a:lnTo>
                  <a:pt x="32" y="635"/>
                </a:lnTo>
                <a:lnTo>
                  <a:pt x="0" y="647"/>
                </a:lnTo>
                <a:lnTo>
                  <a:pt x="3" y="658"/>
                </a:lnTo>
                <a:lnTo>
                  <a:pt x="38" y="650"/>
                </a:lnTo>
                <a:lnTo>
                  <a:pt x="67" y="638"/>
                </a:lnTo>
                <a:lnTo>
                  <a:pt x="96" y="626"/>
                </a:lnTo>
                <a:lnTo>
                  <a:pt x="123" y="612"/>
                </a:lnTo>
                <a:lnTo>
                  <a:pt x="146" y="597"/>
                </a:lnTo>
                <a:lnTo>
                  <a:pt x="169" y="580"/>
                </a:lnTo>
                <a:lnTo>
                  <a:pt x="190" y="565"/>
                </a:lnTo>
                <a:lnTo>
                  <a:pt x="210" y="545"/>
                </a:lnTo>
                <a:lnTo>
                  <a:pt x="245" y="507"/>
                </a:lnTo>
                <a:lnTo>
                  <a:pt x="277" y="463"/>
                </a:lnTo>
                <a:lnTo>
                  <a:pt x="306" y="419"/>
                </a:lnTo>
                <a:lnTo>
                  <a:pt x="335" y="373"/>
                </a:lnTo>
                <a:lnTo>
                  <a:pt x="365" y="326"/>
                </a:lnTo>
                <a:lnTo>
                  <a:pt x="397" y="277"/>
                </a:lnTo>
                <a:lnTo>
                  <a:pt x="432" y="230"/>
                </a:lnTo>
                <a:lnTo>
                  <a:pt x="470" y="184"/>
                </a:lnTo>
                <a:lnTo>
                  <a:pt x="493" y="160"/>
                </a:lnTo>
                <a:lnTo>
                  <a:pt x="516" y="137"/>
                </a:lnTo>
                <a:lnTo>
                  <a:pt x="542" y="114"/>
                </a:lnTo>
                <a:lnTo>
                  <a:pt x="569" y="93"/>
                </a:lnTo>
                <a:lnTo>
                  <a:pt x="598" y="73"/>
                </a:lnTo>
                <a:lnTo>
                  <a:pt x="630" y="50"/>
                </a:lnTo>
                <a:lnTo>
                  <a:pt x="665" y="32"/>
                </a:lnTo>
                <a:lnTo>
                  <a:pt x="703" y="12"/>
                </a:lnTo>
                <a:lnTo>
                  <a:pt x="697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2" name="任意多边形 121947">
            <a:extLst>
              <a:ext uri="{FF2B5EF4-FFF2-40B4-BE49-F238E27FC236}">
                <a16:creationId xmlns:a16="http://schemas.microsoft.com/office/drawing/2014/main" id="{C23F476D-E63D-C030-E6F3-1E81B55F1283}"/>
              </a:ext>
            </a:extLst>
          </p:cNvPr>
          <p:cNvSpPr/>
          <p:nvPr/>
        </p:nvSpPr>
        <p:spPr>
          <a:xfrm>
            <a:off x="6924477" y="1390874"/>
            <a:ext cx="746125" cy="739775"/>
          </a:xfrm>
          <a:custGeom>
            <a:avLst/>
            <a:gdLst/>
            <a:ahLst/>
            <a:cxnLst/>
            <a:rect l="0" t="0" r="0" b="0"/>
            <a:pathLst>
              <a:path w="470" h="466">
                <a:moveTo>
                  <a:pt x="470" y="460"/>
                </a:moveTo>
                <a:lnTo>
                  <a:pt x="432" y="411"/>
                </a:lnTo>
                <a:lnTo>
                  <a:pt x="380" y="349"/>
                </a:lnTo>
                <a:lnTo>
                  <a:pt x="318" y="285"/>
                </a:lnTo>
                <a:lnTo>
                  <a:pt x="254" y="221"/>
                </a:lnTo>
                <a:lnTo>
                  <a:pt x="184" y="154"/>
                </a:lnTo>
                <a:lnTo>
                  <a:pt x="120" y="93"/>
                </a:lnTo>
                <a:lnTo>
                  <a:pt x="59" y="41"/>
                </a:lnTo>
                <a:lnTo>
                  <a:pt x="9" y="0"/>
                </a:lnTo>
                <a:lnTo>
                  <a:pt x="0" y="12"/>
                </a:lnTo>
                <a:lnTo>
                  <a:pt x="50" y="52"/>
                </a:lnTo>
                <a:lnTo>
                  <a:pt x="108" y="105"/>
                </a:lnTo>
                <a:lnTo>
                  <a:pt x="175" y="166"/>
                </a:lnTo>
                <a:lnTo>
                  <a:pt x="242" y="230"/>
                </a:lnTo>
                <a:lnTo>
                  <a:pt x="310" y="297"/>
                </a:lnTo>
                <a:lnTo>
                  <a:pt x="371" y="361"/>
                </a:lnTo>
                <a:lnTo>
                  <a:pt x="420" y="416"/>
                </a:lnTo>
                <a:lnTo>
                  <a:pt x="458" y="466"/>
                </a:lnTo>
                <a:lnTo>
                  <a:pt x="470" y="46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3" name="任意多边形 121948">
            <a:extLst>
              <a:ext uri="{FF2B5EF4-FFF2-40B4-BE49-F238E27FC236}">
                <a16:creationId xmlns:a16="http://schemas.microsoft.com/office/drawing/2014/main" id="{5F4AF7AE-C2C0-A545-B1DA-11D5EC120B4E}"/>
              </a:ext>
            </a:extLst>
          </p:cNvPr>
          <p:cNvSpPr/>
          <p:nvPr/>
        </p:nvSpPr>
        <p:spPr>
          <a:xfrm>
            <a:off x="7549952" y="2098899"/>
            <a:ext cx="120650" cy="106362"/>
          </a:xfrm>
          <a:custGeom>
            <a:avLst/>
            <a:gdLst/>
            <a:ahLst/>
            <a:cxnLst/>
            <a:rect l="0" t="0" r="0" b="0"/>
            <a:pathLst>
              <a:path w="76" h="67">
                <a:moveTo>
                  <a:pt x="6" y="64"/>
                </a:moveTo>
                <a:lnTo>
                  <a:pt x="15" y="67"/>
                </a:lnTo>
                <a:lnTo>
                  <a:pt x="76" y="8"/>
                </a:lnTo>
                <a:lnTo>
                  <a:pt x="64" y="0"/>
                </a:lnTo>
                <a:lnTo>
                  <a:pt x="6" y="55"/>
                </a:lnTo>
                <a:lnTo>
                  <a:pt x="6" y="64"/>
                </a:lnTo>
                <a:lnTo>
                  <a:pt x="6" y="55"/>
                </a:lnTo>
                <a:lnTo>
                  <a:pt x="0" y="61"/>
                </a:lnTo>
                <a:lnTo>
                  <a:pt x="6" y="6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4" name="任意多边形 121949">
            <a:extLst>
              <a:ext uri="{FF2B5EF4-FFF2-40B4-BE49-F238E27FC236}">
                <a16:creationId xmlns:a16="http://schemas.microsoft.com/office/drawing/2014/main" id="{208DF721-537D-48E6-108A-B0B13F140949}"/>
              </a:ext>
            </a:extLst>
          </p:cNvPr>
          <p:cNvSpPr/>
          <p:nvPr/>
        </p:nvSpPr>
        <p:spPr>
          <a:xfrm>
            <a:off x="7559477" y="2186211"/>
            <a:ext cx="198437" cy="508000"/>
          </a:xfrm>
          <a:custGeom>
            <a:avLst/>
            <a:gdLst/>
            <a:ahLst/>
            <a:cxnLst/>
            <a:rect l="0" t="0" r="0" b="0"/>
            <a:pathLst>
              <a:path w="125" h="320">
                <a:moveTo>
                  <a:pt x="122" y="320"/>
                </a:moveTo>
                <a:lnTo>
                  <a:pt x="125" y="314"/>
                </a:lnTo>
                <a:lnTo>
                  <a:pt x="120" y="271"/>
                </a:lnTo>
                <a:lnTo>
                  <a:pt x="111" y="230"/>
                </a:lnTo>
                <a:lnTo>
                  <a:pt x="99" y="189"/>
                </a:lnTo>
                <a:lnTo>
                  <a:pt x="87" y="148"/>
                </a:lnTo>
                <a:lnTo>
                  <a:pt x="73" y="108"/>
                </a:lnTo>
                <a:lnTo>
                  <a:pt x="55" y="70"/>
                </a:lnTo>
                <a:lnTo>
                  <a:pt x="32" y="35"/>
                </a:lnTo>
                <a:lnTo>
                  <a:pt x="9" y="0"/>
                </a:lnTo>
                <a:lnTo>
                  <a:pt x="0" y="9"/>
                </a:lnTo>
                <a:lnTo>
                  <a:pt x="20" y="41"/>
                </a:lnTo>
                <a:lnTo>
                  <a:pt x="41" y="76"/>
                </a:lnTo>
                <a:lnTo>
                  <a:pt x="58" y="113"/>
                </a:lnTo>
                <a:lnTo>
                  <a:pt x="73" y="151"/>
                </a:lnTo>
                <a:lnTo>
                  <a:pt x="87" y="192"/>
                </a:lnTo>
                <a:lnTo>
                  <a:pt x="96" y="233"/>
                </a:lnTo>
                <a:lnTo>
                  <a:pt x="105" y="274"/>
                </a:lnTo>
                <a:lnTo>
                  <a:pt x="111" y="314"/>
                </a:lnTo>
                <a:lnTo>
                  <a:pt x="114" y="309"/>
                </a:lnTo>
                <a:lnTo>
                  <a:pt x="122" y="320"/>
                </a:lnTo>
                <a:lnTo>
                  <a:pt x="125" y="317"/>
                </a:lnTo>
                <a:lnTo>
                  <a:pt x="125" y="314"/>
                </a:lnTo>
                <a:lnTo>
                  <a:pt x="122" y="32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5" name="任意多边形 121950">
            <a:extLst>
              <a:ext uri="{FF2B5EF4-FFF2-40B4-BE49-F238E27FC236}">
                <a16:creationId xmlns:a16="http://schemas.microsoft.com/office/drawing/2014/main" id="{3354BC2C-E47E-12E9-8B9B-B64354E96641}"/>
              </a:ext>
            </a:extLst>
          </p:cNvPr>
          <p:cNvSpPr/>
          <p:nvPr/>
        </p:nvSpPr>
        <p:spPr>
          <a:xfrm>
            <a:off x="7610277" y="2676749"/>
            <a:ext cx="142875" cy="114300"/>
          </a:xfrm>
          <a:custGeom>
            <a:avLst/>
            <a:gdLst/>
            <a:ahLst/>
            <a:cxnLst/>
            <a:rect l="0" t="0" r="0" b="0"/>
            <a:pathLst>
              <a:path w="90" h="72">
                <a:moveTo>
                  <a:pt x="0" y="70"/>
                </a:moveTo>
                <a:lnTo>
                  <a:pt x="9" y="70"/>
                </a:lnTo>
                <a:lnTo>
                  <a:pt x="90" y="11"/>
                </a:lnTo>
                <a:lnTo>
                  <a:pt x="82" y="0"/>
                </a:lnTo>
                <a:lnTo>
                  <a:pt x="0" y="58"/>
                </a:lnTo>
                <a:lnTo>
                  <a:pt x="0" y="70"/>
                </a:lnTo>
                <a:lnTo>
                  <a:pt x="0" y="70"/>
                </a:lnTo>
                <a:lnTo>
                  <a:pt x="6" y="72"/>
                </a:lnTo>
                <a:lnTo>
                  <a:pt x="9" y="70"/>
                </a:lnTo>
                <a:lnTo>
                  <a:pt x="0" y="7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6" name="任意多边形 121951">
            <a:extLst>
              <a:ext uri="{FF2B5EF4-FFF2-40B4-BE49-F238E27FC236}">
                <a16:creationId xmlns:a16="http://schemas.microsoft.com/office/drawing/2014/main" id="{53AC9D8C-9692-51AB-9FAB-6EF90F54E942}"/>
              </a:ext>
            </a:extLst>
          </p:cNvPr>
          <p:cNvSpPr/>
          <p:nvPr/>
        </p:nvSpPr>
        <p:spPr>
          <a:xfrm>
            <a:off x="7216577" y="2421161"/>
            <a:ext cx="407987" cy="366713"/>
          </a:xfrm>
          <a:custGeom>
            <a:avLst/>
            <a:gdLst/>
            <a:ahLst/>
            <a:cxnLst/>
            <a:rect l="0" t="0" r="0" b="0"/>
            <a:pathLst>
              <a:path w="257" h="231">
                <a:moveTo>
                  <a:pt x="9" y="15"/>
                </a:moveTo>
                <a:lnTo>
                  <a:pt x="0" y="12"/>
                </a:lnTo>
                <a:lnTo>
                  <a:pt x="6" y="30"/>
                </a:lnTo>
                <a:lnTo>
                  <a:pt x="18" y="47"/>
                </a:lnTo>
                <a:lnTo>
                  <a:pt x="29" y="64"/>
                </a:lnTo>
                <a:lnTo>
                  <a:pt x="41" y="79"/>
                </a:lnTo>
                <a:lnTo>
                  <a:pt x="70" y="111"/>
                </a:lnTo>
                <a:lnTo>
                  <a:pt x="105" y="137"/>
                </a:lnTo>
                <a:lnTo>
                  <a:pt x="175" y="187"/>
                </a:lnTo>
                <a:lnTo>
                  <a:pt x="248" y="231"/>
                </a:lnTo>
                <a:lnTo>
                  <a:pt x="257" y="219"/>
                </a:lnTo>
                <a:lnTo>
                  <a:pt x="184" y="175"/>
                </a:lnTo>
                <a:lnTo>
                  <a:pt x="114" y="126"/>
                </a:lnTo>
                <a:lnTo>
                  <a:pt x="82" y="99"/>
                </a:lnTo>
                <a:lnTo>
                  <a:pt x="53" y="70"/>
                </a:lnTo>
                <a:lnTo>
                  <a:pt x="41" y="56"/>
                </a:lnTo>
                <a:lnTo>
                  <a:pt x="29" y="41"/>
                </a:lnTo>
                <a:lnTo>
                  <a:pt x="21" y="24"/>
                </a:lnTo>
                <a:lnTo>
                  <a:pt x="12" y="6"/>
                </a:lnTo>
                <a:lnTo>
                  <a:pt x="3" y="3"/>
                </a:lnTo>
                <a:lnTo>
                  <a:pt x="12" y="6"/>
                </a:lnTo>
                <a:lnTo>
                  <a:pt x="9" y="0"/>
                </a:lnTo>
                <a:lnTo>
                  <a:pt x="3" y="3"/>
                </a:lnTo>
                <a:lnTo>
                  <a:pt x="9" y="15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7" name="任意多边形 121952">
            <a:extLst>
              <a:ext uri="{FF2B5EF4-FFF2-40B4-BE49-F238E27FC236}">
                <a16:creationId xmlns:a16="http://schemas.microsoft.com/office/drawing/2014/main" id="{FA3DBF69-CC87-D98A-0638-460D539A8B5D}"/>
              </a:ext>
            </a:extLst>
          </p:cNvPr>
          <p:cNvSpPr/>
          <p:nvPr/>
        </p:nvSpPr>
        <p:spPr>
          <a:xfrm>
            <a:off x="7059414" y="2425924"/>
            <a:ext cx="171450" cy="93662"/>
          </a:xfrm>
          <a:custGeom>
            <a:avLst/>
            <a:gdLst/>
            <a:ahLst/>
            <a:cxnLst/>
            <a:rect l="0" t="0" r="0" b="0"/>
            <a:pathLst>
              <a:path w="108" h="59">
                <a:moveTo>
                  <a:pt x="3" y="56"/>
                </a:moveTo>
                <a:lnTo>
                  <a:pt x="12" y="59"/>
                </a:lnTo>
                <a:lnTo>
                  <a:pt x="108" y="12"/>
                </a:lnTo>
                <a:lnTo>
                  <a:pt x="102" y="0"/>
                </a:lnTo>
                <a:lnTo>
                  <a:pt x="6" y="47"/>
                </a:lnTo>
                <a:lnTo>
                  <a:pt x="3" y="56"/>
                </a:lnTo>
                <a:lnTo>
                  <a:pt x="6" y="47"/>
                </a:lnTo>
                <a:lnTo>
                  <a:pt x="0" y="50"/>
                </a:lnTo>
                <a:lnTo>
                  <a:pt x="3" y="56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8" name="任意多边形 121953">
            <a:extLst>
              <a:ext uri="{FF2B5EF4-FFF2-40B4-BE49-F238E27FC236}">
                <a16:creationId xmlns:a16="http://schemas.microsoft.com/office/drawing/2014/main" id="{D3062BFC-9544-C598-7710-A32E6E9C7101}"/>
              </a:ext>
            </a:extLst>
          </p:cNvPr>
          <p:cNvSpPr/>
          <p:nvPr/>
        </p:nvSpPr>
        <p:spPr>
          <a:xfrm>
            <a:off x="7064177" y="2505299"/>
            <a:ext cx="96837" cy="503237"/>
          </a:xfrm>
          <a:custGeom>
            <a:avLst/>
            <a:gdLst/>
            <a:ahLst/>
            <a:cxnLst/>
            <a:rect l="0" t="0" r="0" b="0"/>
            <a:pathLst>
              <a:path w="61" h="317">
                <a:moveTo>
                  <a:pt x="41" y="317"/>
                </a:moveTo>
                <a:lnTo>
                  <a:pt x="47" y="311"/>
                </a:lnTo>
                <a:lnTo>
                  <a:pt x="55" y="268"/>
                </a:lnTo>
                <a:lnTo>
                  <a:pt x="61" y="224"/>
                </a:lnTo>
                <a:lnTo>
                  <a:pt x="61" y="183"/>
                </a:lnTo>
                <a:lnTo>
                  <a:pt x="58" y="143"/>
                </a:lnTo>
                <a:lnTo>
                  <a:pt x="52" y="105"/>
                </a:lnTo>
                <a:lnTo>
                  <a:pt x="41" y="70"/>
                </a:lnTo>
                <a:lnTo>
                  <a:pt x="29" y="35"/>
                </a:lnTo>
                <a:lnTo>
                  <a:pt x="12" y="0"/>
                </a:lnTo>
                <a:lnTo>
                  <a:pt x="0" y="6"/>
                </a:lnTo>
                <a:lnTo>
                  <a:pt x="17" y="38"/>
                </a:lnTo>
                <a:lnTo>
                  <a:pt x="29" y="73"/>
                </a:lnTo>
                <a:lnTo>
                  <a:pt x="38" y="108"/>
                </a:lnTo>
                <a:lnTo>
                  <a:pt x="44" y="145"/>
                </a:lnTo>
                <a:lnTo>
                  <a:pt x="47" y="183"/>
                </a:lnTo>
                <a:lnTo>
                  <a:pt x="47" y="224"/>
                </a:lnTo>
                <a:lnTo>
                  <a:pt x="41" y="265"/>
                </a:lnTo>
                <a:lnTo>
                  <a:pt x="32" y="309"/>
                </a:lnTo>
                <a:lnTo>
                  <a:pt x="38" y="303"/>
                </a:lnTo>
                <a:lnTo>
                  <a:pt x="41" y="317"/>
                </a:lnTo>
                <a:lnTo>
                  <a:pt x="47" y="314"/>
                </a:lnTo>
                <a:lnTo>
                  <a:pt x="47" y="311"/>
                </a:lnTo>
                <a:lnTo>
                  <a:pt x="41" y="317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99" name="任意多边形 121954">
            <a:extLst>
              <a:ext uri="{FF2B5EF4-FFF2-40B4-BE49-F238E27FC236}">
                <a16:creationId xmlns:a16="http://schemas.microsoft.com/office/drawing/2014/main" id="{CEDC4751-AB37-D63C-0BBE-A156B9A76349}"/>
              </a:ext>
            </a:extLst>
          </p:cNvPr>
          <p:cNvSpPr/>
          <p:nvPr/>
        </p:nvSpPr>
        <p:spPr>
          <a:xfrm>
            <a:off x="6929239" y="2986311"/>
            <a:ext cx="200025" cy="73025"/>
          </a:xfrm>
          <a:custGeom>
            <a:avLst/>
            <a:gdLst/>
            <a:ahLst/>
            <a:cxnLst/>
            <a:rect l="0" t="0" r="0" b="0"/>
            <a:pathLst>
              <a:path w="126" h="46">
                <a:moveTo>
                  <a:pt x="0" y="43"/>
                </a:moveTo>
                <a:lnTo>
                  <a:pt x="6" y="43"/>
                </a:lnTo>
                <a:lnTo>
                  <a:pt x="126" y="14"/>
                </a:lnTo>
                <a:lnTo>
                  <a:pt x="123" y="0"/>
                </a:lnTo>
                <a:lnTo>
                  <a:pt x="3" y="32"/>
                </a:lnTo>
                <a:lnTo>
                  <a:pt x="0" y="43"/>
                </a:lnTo>
                <a:lnTo>
                  <a:pt x="0" y="43"/>
                </a:lnTo>
                <a:lnTo>
                  <a:pt x="3" y="46"/>
                </a:lnTo>
                <a:lnTo>
                  <a:pt x="6" y="43"/>
                </a:lnTo>
                <a:lnTo>
                  <a:pt x="0" y="4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0" name="任意多边形 121955">
            <a:extLst>
              <a:ext uri="{FF2B5EF4-FFF2-40B4-BE49-F238E27FC236}">
                <a16:creationId xmlns:a16="http://schemas.microsoft.com/office/drawing/2014/main" id="{0AC9FE49-22CE-AA8A-2BCB-C04084B8FF4B}"/>
              </a:ext>
            </a:extLst>
          </p:cNvPr>
          <p:cNvSpPr/>
          <p:nvPr/>
        </p:nvSpPr>
        <p:spPr>
          <a:xfrm>
            <a:off x="6749852" y="2575149"/>
            <a:ext cx="198437" cy="479425"/>
          </a:xfrm>
          <a:custGeom>
            <a:avLst/>
            <a:gdLst/>
            <a:ahLst/>
            <a:cxnLst/>
            <a:rect l="0" t="0" r="0" b="0"/>
            <a:pathLst>
              <a:path w="125" h="302">
                <a:moveTo>
                  <a:pt x="6" y="14"/>
                </a:moveTo>
                <a:lnTo>
                  <a:pt x="0" y="8"/>
                </a:lnTo>
                <a:lnTo>
                  <a:pt x="6" y="49"/>
                </a:lnTo>
                <a:lnTo>
                  <a:pt x="14" y="87"/>
                </a:lnTo>
                <a:lnTo>
                  <a:pt x="23" y="128"/>
                </a:lnTo>
                <a:lnTo>
                  <a:pt x="38" y="163"/>
                </a:lnTo>
                <a:lnTo>
                  <a:pt x="52" y="201"/>
                </a:lnTo>
                <a:lnTo>
                  <a:pt x="70" y="235"/>
                </a:lnTo>
                <a:lnTo>
                  <a:pt x="90" y="270"/>
                </a:lnTo>
                <a:lnTo>
                  <a:pt x="113" y="302"/>
                </a:lnTo>
                <a:lnTo>
                  <a:pt x="125" y="294"/>
                </a:lnTo>
                <a:lnTo>
                  <a:pt x="102" y="262"/>
                </a:lnTo>
                <a:lnTo>
                  <a:pt x="81" y="230"/>
                </a:lnTo>
                <a:lnTo>
                  <a:pt x="64" y="195"/>
                </a:lnTo>
                <a:lnTo>
                  <a:pt x="49" y="160"/>
                </a:lnTo>
                <a:lnTo>
                  <a:pt x="38" y="122"/>
                </a:lnTo>
                <a:lnTo>
                  <a:pt x="26" y="84"/>
                </a:lnTo>
                <a:lnTo>
                  <a:pt x="20" y="46"/>
                </a:lnTo>
                <a:lnTo>
                  <a:pt x="11" y="8"/>
                </a:lnTo>
                <a:lnTo>
                  <a:pt x="6" y="2"/>
                </a:lnTo>
                <a:lnTo>
                  <a:pt x="11" y="8"/>
                </a:lnTo>
                <a:lnTo>
                  <a:pt x="11" y="0"/>
                </a:lnTo>
                <a:lnTo>
                  <a:pt x="6" y="2"/>
                </a:lnTo>
                <a:lnTo>
                  <a:pt x="6" y="1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1" name="任意多边形 121956">
            <a:extLst>
              <a:ext uri="{FF2B5EF4-FFF2-40B4-BE49-F238E27FC236}">
                <a16:creationId xmlns:a16="http://schemas.microsoft.com/office/drawing/2014/main" id="{B5DF9550-14D9-272B-5D2E-5348DAB5D637}"/>
              </a:ext>
            </a:extLst>
          </p:cNvPr>
          <p:cNvSpPr/>
          <p:nvPr/>
        </p:nvSpPr>
        <p:spPr>
          <a:xfrm>
            <a:off x="6513314" y="2578324"/>
            <a:ext cx="246063" cy="42862"/>
          </a:xfrm>
          <a:custGeom>
            <a:avLst/>
            <a:gdLst/>
            <a:ahLst/>
            <a:cxnLst/>
            <a:rect l="0" t="0" r="0" b="0"/>
            <a:pathLst>
              <a:path w="155" h="27">
                <a:moveTo>
                  <a:pt x="0" y="21"/>
                </a:moveTo>
                <a:lnTo>
                  <a:pt x="9" y="27"/>
                </a:lnTo>
                <a:lnTo>
                  <a:pt x="155" y="12"/>
                </a:lnTo>
                <a:lnTo>
                  <a:pt x="155" y="0"/>
                </a:lnTo>
                <a:lnTo>
                  <a:pt x="6" y="15"/>
                </a:lnTo>
                <a:lnTo>
                  <a:pt x="0" y="21"/>
                </a:lnTo>
                <a:lnTo>
                  <a:pt x="6" y="15"/>
                </a:lnTo>
                <a:lnTo>
                  <a:pt x="0" y="15"/>
                </a:lnTo>
                <a:lnTo>
                  <a:pt x="0" y="21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2" name="任意多边形 121957">
            <a:extLst>
              <a:ext uri="{FF2B5EF4-FFF2-40B4-BE49-F238E27FC236}">
                <a16:creationId xmlns:a16="http://schemas.microsoft.com/office/drawing/2014/main" id="{D8D0968B-04FF-5ED8-F5D7-1902280A75BB}"/>
              </a:ext>
            </a:extLst>
          </p:cNvPr>
          <p:cNvSpPr/>
          <p:nvPr/>
        </p:nvSpPr>
        <p:spPr>
          <a:xfrm>
            <a:off x="6373614" y="2611661"/>
            <a:ext cx="166688" cy="485775"/>
          </a:xfrm>
          <a:custGeom>
            <a:avLst/>
            <a:gdLst/>
            <a:ahLst/>
            <a:cxnLst/>
            <a:rect l="0" t="0" r="0" b="0"/>
            <a:pathLst>
              <a:path w="105" h="306">
                <a:moveTo>
                  <a:pt x="6" y="303"/>
                </a:moveTo>
                <a:lnTo>
                  <a:pt x="12" y="303"/>
                </a:lnTo>
                <a:lnTo>
                  <a:pt x="35" y="268"/>
                </a:lnTo>
                <a:lnTo>
                  <a:pt x="56" y="230"/>
                </a:lnTo>
                <a:lnTo>
                  <a:pt x="73" y="195"/>
                </a:lnTo>
                <a:lnTo>
                  <a:pt x="88" y="157"/>
                </a:lnTo>
                <a:lnTo>
                  <a:pt x="97" y="119"/>
                </a:lnTo>
                <a:lnTo>
                  <a:pt x="103" y="78"/>
                </a:lnTo>
                <a:lnTo>
                  <a:pt x="105" y="41"/>
                </a:lnTo>
                <a:lnTo>
                  <a:pt x="103" y="0"/>
                </a:lnTo>
                <a:lnTo>
                  <a:pt x="88" y="0"/>
                </a:lnTo>
                <a:lnTo>
                  <a:pt x="91" y="41"/>
                </a:lnTo>
                <a:lnTo>
                  <a:pt x="88" y="78"/>
                </a:lnTo>
                <a:lnTo>
                  <a:pt x="82" y="116"/>
                </a:lnTo>
                <a:lnTo>
                  <a:pt x="73" y="151"/>
                </a:lnTo>
                <a:lnTo>
                  <a:pt x="59" y="189"/>
                </a:lnTo>
                <a:lnTo>
                  <a:pt x="44" y="224"/>
                </a:lnTo>
                <a:lnTo>
                  <a:pt x="24" y="259"/>
                </a:lnTo>
                <a:lnTo>
                  <a:pt x="0" y="294"/>
                </a:lnTo>
                <a:lnTo>
                  <a:pt x="6" y="291"/>
                </a:lnTo>
                <a:lnTo>
                  <a:pt x="6" y="303"/>
                </a:lnTo>
                <a:lnTo>
                  <a:pt x="9" y="306"/>
                </a:lnTo>
                <a:lnTo>
                  <a:pt x="12" y="303"/>
                </a:lnTo>
                <a:lnTo>
                  <a:pt x="6" y="30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3" name="任意多边形 121958">
            <a:extLst>
              <a:ext uri="{FF2B5EF4-FFF2-40B4-BE49-F238E27FC236}">
                <a16:creationId xmlns:a16="http://schemas.microsoft.com/office/drawing/2014/main" id="{A0040405-741C-E14E-D388-F3CDC7E34F52}"/>
              </a:ext>
            </a:extLst>
          </p:cNvPr>
          <p:cNvSpPr/>
          <p:nvPr/>
        </p:nvSpPr>
        <p:spPr>
          <a:xfrm>
            <a:off x="6225977" y="3059336"/>
            <a:ext cx="157162" cy="33338"/>
          </a:xfrm>
          <a:custGeom>
            <a:avLst/>
            <a:gdLst/>
            <a:ahLst/>
            <a:cxnLst/>
            <a:rect l="0" t="0" r="0" b="0"/>
            <a:pathLst>
              <a:path w="99" h="21">
                <a:moveTo>
                  <a:pt x="0" y="9"/>
                </a:moveTo>
                <a:lnTo>
                  <a:pt x="6" y="15"/>
                </a:lnTo>
                <a:lnTo>
                  <a:pt x="99" y="21"/>
                </a:lnTo>
                <a:lnTo>
                  <a:pt x="99" y="9"/>
                </a:lnTo>
                <a:lnTo>
                  <a:pt x="6" y="0"/>
                </a:lnTo>
                <a:lnTo>
                  <a:pt x="0" y="9"/>
                </a:lnTo>
                <a:lnTo>
                  <a:pt x="0" y="9"/>
                </a:lnTo>
                <a:lnTo>
                  <a:pt x="0" y="15"/>
                </a:lnTo>
                <a:lnTo>
                  <a:pt x="6" y="15"/>
                </a:lnTo>
                <a:lnTo>
                  <a:pt x="0" y="9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4" name="任意多边形 121959">
            <a:extLst>
              <a:ext uri="{FF2B5EF4-FFF2-40B4-BE49-F238E27FC236}">
                <a16:creationId xmlns:a16="http://schemas.microsoft.com/office/drawing/2014/main" id="{11890577-3934-C80E-9ACB-80D3B0B7011D}"/>
              </a:ext>
            </a:extLst>
          </p:cNvPr>
          <p:cNvSpPr/>
          <p:nvPr/>
        </p:nvSpPr>
        <p:spPr>
          <a:xfrm>
            <a:off x="6170414" y="2570386"/>
            <a:ext cx="74613" cy="503238"/>
          </a:xfrm>
          <a:custGeom>
            <a:avLst/>
            <a:gdLst/>
            <a:ahLst/>
            <a:cxnLst/>
            <a:rect l="0" t="0" r="0" b="0"/>
            <a:pathLst>
              <a:path w="47" h="317">
                <a:moveTo>
                  <a:pt x="21" y="14"/>
                </a:moveTo>
                <a:lnTo>
                  <a:pt x="15" y="5"/>
                </a:lnTo>
                <a:lnTo>
                  <a:pt x="6" y="40"/>
                </a:lnTo>
                <a:lnTo>
                  <a:pt x="3" y="78"/>
                </a:lnTo>
                <a:lnTo>
                  <a:pt x="0" y="119"/>
                </a:lnTo>
                <a:lnTo>
                  <a:pt x="3" y="157"/>
                </a:lnTo>
                <a:lnTo>
                  <a:pt x="6" y="198"/>
                </a:lnTo>
                <a:lnTo>
                  <a:pt x="15" y="236"/>
                </a:lnTo>
                <a:lnTo>
                  <a:pt x="24" y="276"/>
                </a:lnTo>
                <a:lnTo>
                  <a:pt x="35" y="317"/>
                </a:lnTo>
                <a:lnTo>
                  <a:pt x="47" y="314"/>
                </a:lnTo>
                <a:lnTo>
                  <a:pt x="38" y="273"/>
                </a:lnTo>
                <a:lnTo>
                  <a:pt x="26" y="236"/>
                </a:lnTo>
                <a:lnTo>
                  <a:pt x="21" y="195"/>
                </a:lnTo>
                <a:lnTo>
                  <a:pt x="18" y="157"/>
                </a:lnTo>
                <a:lnTo>
                  <a:pt x="15" y="119"/>
                </a:lnTo>
                <a:lnTo>
                  <a:pt x="18" y="81"/>
                </a:lnTo>
                <a:lnTo>
                  <a:pt x="21" y="43"/>
                </a:lnTo>
                <a:lnTo>
                  <a:pt x="29" y="8"/>
                </a:lnTo>
                <a:lnTo>
                  <a:pt x="24" y="0"/>
                </a:lnTo>
                <a:lnTo>
                  <a:pt x="29" y="8"/>
                </a:lnTo>
                <a:lnTo>
                  <a:pt x="29" y="3"/>
                </a:lnTo>
                <a:lnTo>
                  <a:pt x="24" y="0"/>
                </a:lnTo>
                <a:lnTo>
                  <a:pt x="21" y="1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5" name="任意多边形 121960">
            <a:extLst>
              <a:ext uri="{FF2B5EF4-FFF2-40B4-BE49-F238E27FC236}">
                <a16:creationId xmlns:a16="http://schemas.microsoft.com/office/drawing/2014/main" id="{5F6E373A-761B-0BAF-7EEA-F8EE01AAAB58}"/>
              </a:ext>
            </a:extLst>
          </p:cNvPr>
          <p:cNvSpPr/>
          <p:nvPr/>
        </p:nvSpPr>
        <p:spPr>
          <a:xfrm>
            <a:off x="5952927" y="2491011"/>
            <a:ext cx="255587" cy="101600"/>
          </a:xfrm>
          <a:custGeom>
            <a:avLst/>
            <a:gdLst/>
            <a:ahLst/>
            <a:cxnLst/>
            <a:rect l="0" t="0" r="0" b="0"/>
            <a:pathLst>
              <a:path w="161" h="64">
                <a:moveTo>
                  <a:pt x="0" y="9"/>
                </a:moveTo>
                <a:lnTo>
                  <a:pt x="3" y="18"/>
                </a:lnTo>
                <a:lnTo>
                  <a:pt x="158" y="64"/>
                </a:lnTo>
                <a:lnTo>
                  <a:pt x="161" y="50"/>
                </a:lnTo>
                <a:lnTo>
                  <a:pt x="9" y="3"/>
                </a:lnTo>
                <a:lnTo>
                  <a:pt x="0" y="9"/>
                </a:lnTo>
                <a:lnTo>
                  <a:pt x="9" y="3"/>
                </a:lnTo>
                <a:lnTo>
                  <a:pt x="3" y="0"/>
                </a:lnTo>
                <a:lnTo>
                  <a:pt x="0" y="9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6" name="任意多边形 121961">
            <a:extLst>
              <a:ext uri="{FF2B5EF4-FFF2-40B4-BE49-F238E27FC236}">
                <a16:creationId xmlns:a16="http://schemas.microsoft.com/office/drawing/2014/main" id="{EE5ED72F-4E91-D69B-4023-87C15537AD39}"/>
              </a:ext>
            </a:extLst>
          </p:cNvPr>
          <p:cNvSpPr/>
          <p:nvPr/>
        </p:nvSpPr>
        <p:spPr>
          <a:xfrm>
            <a:off x="5648127" y="2505299"/>
            <a:ext cx="323850" cy="401637"/>
          </a:xfrm>
          <a:custGeom>
            <a:avLst/>
            <a:gdLst/>
            <a:ahLst/>
            <a:cxnLst/>
            <a:rect l="0" t="0" r="0" b="0"/>
            <a:pathLst>
              <a:path w="204" h="253">
                <a:moveTo>
                  <a:pt x="0" y="250"/>
                </a:moveTo>
                <a:lnTo>
                  <a:pt x="6" y="250"/>
                </a:lnTo>
                <a:lnTo>
                  <a:pt x="41" y="230"/>
                </a:lnTo>
                <a:lnTo>
                  <a:pt x="70" y="204"/>
                </a:lnTo>
                <a:lnTo>
                  <a:pt x="99" y="178"/>
                </a:lnTo>
                <a:lnTo>
                  <a:pt x="125" y="151"/>
                </a:lnTo>
                <a:lnTo>
                  <a:pt x="148" y="119"/>
                </a:lnTo>
                <a:lnTo>
                  <a:pt x="172" y="84"/>
                </a:lnTo>
                <a:lnTo>
                  <a:pt x="189" y="46"/>
                </a:lnTo>
                <a:lnTo>
                  <a:pt x="204" y="3"/>
                </a:lnTo>
                <a:lnTo>
                  <a:pt x="192" y="0"/>
                </a:lnTo>
                <a:lnTo>
                  <a:pt x="178" y="41"/>
                </a:lnTo>
                <a:lnTo>
                  <a:pt x="160" y="78"/>
                </a:lnTo>
                <a:lnTo>
                  <a:pt x="140" y="111"/>
                </a:lnTo>
                <a:lnTo>
                  <a:pt x="116" y="143"/>
                </a:lnTo>
                <a:lnTo>
                  <a:pt x="90" y="169"/>
                </a:lnTo>
                <a:lnTo>
                  <a:pt x="61" y="195"/>
                </a:lnTo>
                <a:lnTo>
                  <a:pt x="32" y="218"/>
                </a:lnTo>
                <a:lnTo>
                  <a:pt x="0" y="239"/>
                </a:lnTo>
                <a:lnTo>
                  <a:pt x="6" y="239"/>
                </a:lnTo>
                <a:lnTo>
                  <a:pt x="0" y="250"/>
                </a:lnTo>
                <a:lnTo>
                  <a:pt x="3" y="253"/>
                </a:lnTo>
                <a:lnTo>
                  <a:pt x="6" y="250"/>
                </a:lnTo>
                <a:lnTo>
                  <a:pt x="0" y="25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7" name="任意多边形 121962">
            <a:extLst>
              <a:ext uri="{FF2B5EF4-FFF2-40B4-BE49-F238E27FC236}">
                <a16:creationId xmlns:a16="http://schemas.microsoft.com/office/drawing/2014/main" id="{908EEAC8-C344-E365-51BA-BE1F52DA2F8D}"/>
              </a:ext>
            </a:extLst>
          </p:cNvPr>
          <p:cNvSpPr/>
          <p:nvPr/>
        </p:nvSpPr>
        <p:spPr>
          <a:xfrm>
            <a:off x="5467152" y="2795811"/>
            <a:ext cx="190500" cy="106363"/>
          </a:xfrm>
          <a:custGeom>
            <a:avLst/>
            <a:gdLst/>
            <a:ahLst/>
            <a:cxnLst/>
            <a:rect l="0" t="0" r="0" b="0"/>
            <a:pathLst>
              <a:path w="120" h="67">
                <a:moveTo>
                  <a:pt x="0" y="3"/>
                </a:moveTo>
                <a:lnTo>
                  <a:pt x="3" y="9"/>
                </a:lnTo>
                <a:lnTo>
                  <a:pt x="29" y="27"/>
                </a:lnTo>
                <a:lnTo>
                  <a:pt x="55" y="41"/>
                </a:lnTo>
                <a:lnTo>
                  <a:pt x="85" y="56"/>
                </a:lnTo>
                <a:lnTo>
                  <a:pt x="114" y="67"/>
                </a:lnTo>
                <a:lnTo>
                  <a:pt x="120" y="56"/>
                </a:lnTo>
                <a:lnTo>
                  <a:pt x="90" y="44"/>
                </a:lnTo>
                <a:lnTo>
                  <a:pt x="64" y="29"/>
                </a:lnTo>
                <a:lnTo>
                  <a:pt x="38" y="15"/>
                </a:lnTo>
                <a:lnTo>
                  <a:pt x="12" y="0"/>
                </a:lnTo>
                <a:lnTo>
                  <a:pt x="15" y="6"/>
                </a:lnTo>
                <a:lnTo>
                  <a:pt x="0" y="3"/>
                </a:lnTo>
                <a:lnTo>
                  <a:pt x="0" y="9"/>
                </a:lnTo>
                <a:lnTo>
                  <a:pt x="3" y="9"/>
                </a:lnTo>
                <a:lnTo>
                  <a:pt x="0" y="3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8" name="任意多边形 121963">
            <a:extLst>
              <a:ext uri="{FF2B5EF4-FFF2-40B4-BE49-F238E27FC236}">
                <a16:creationId xmlns:a16="http://schemas.microsoft.com/office/drawing/2014/main" id="{9995E45E-BB88-516A-53DE-E75A0B7470BF}"/>
              </a:ext>
            </a:extLst>
          </p:cNvPr>
          <p:cNvSpPr/>
          <p:nvPr/>
        </p:nvSpPr>
        <p:spPr>
          <a:xfrm>
            <a:off x="5467152" y="2338611"/>
            <a:ext cx="198437" cy="466725"/>
          </a:xfrm>
          <a:custGeom>
            <a:avLst/>
            <a:gdLst/>
            <a:ahLst/>
            <a:cxnLst/>
            <a:rect l="0" t="0" r="0" b="0"/>
            <a:pathLst>
              <a:path w="125" h="294">
                <a:moveTo>
                  <a:pt x="111" y="12"/>
                </a:moveTo>
                <a:lnTo>
                  <a:pt x="111" y="0"/>
                </a:lnTo>
                <a:lnTo>
                  <a:pt x="85" y="29"/>
                </a:lnTo>
                <a:lnTo>
                  <a:pt x="64" y="61"/>
                </a:lnTo>
                <a:lnTo>
                  <a:pt x="47" y="96"/>
                </a:lnTo>
                <a:lnTo>
                  <a:pt x="29" y="131"/>
                </a:lnTo>
                <a:lnTo>
                  <a:pt x="17" y="169"/>
                </a:lnTo>
                <a:lnTo>
                  <a:pt x="9" y="210"/>
                </a:lnTo>
                <a:lnTo>
                  <a:pt x="3" y="250"/>
                </a:lnTo>
                <a:lnTo>
                  <a:pt x="0" y="291"/>
                </a:lnTo>
                <a:lnTo>
                  <a:pt x="15" y="294"/>
                </a:lnTo>
                <a:lnTo>
                  <a:pt x="17" y="250"/>
                </a:lnTo>
                <a:lnTo>
                  <a:pt x="23" y="213"/>
                </a:lnTo>
                <a:lnTo>
                  <a:pt x="32" y="175"/>
                </a:lnTo>
                <a:lnTo>
                  <a:pt x="44" y="137"/>
                </a:lnTo>
                <a:lnTo>
                  <a:pt x="58" y="102"/>
                </a:lnTo>
                <a:lnTo>
                  <a:pt x="76" y="70"/>
                </a:lnTo>
                <a:lnTo>
                  <a:pt x="96" y="38"/>
                </a:lnTo>
                <a:lnTo>
                  <a:pt x="120" y="12"/>
                </a:lnTo>
                <a:lnTo>
                  <a:pt x="120" y="0"/>
                </a:lnTo>
                <a:lnTo>
                  <a:pt x="120" y="12"/>
                </a:lnTo>
                <a:lnTo>
                  <a:pt x="125" y="6"/>
                </a:lnTo>
                <a:lnTo>
                  <a:pt x="120" y="0"/>
                </a:lnTo>
                <a:lnTo>
                  <a:pt x="111" y="12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09" name="任意多边形 121964">
            <a:extLst>
              <a:ext uri="{FF2B5EF4-FFF2-40B4-BE49-F238E27FC236}">
                <a16:creationId xmlns:a16="http://schemas.microsoft.com/office/drawing/2014/main" id="{B6C2E8BE-654D-5DDA-273B-4C62DA8A0696}"/>
              </a:ext>
            </a:extLst>
          </p:cNvPr>
          <p:cNvSpPr/>
          <p:nvPr/>
        </p:nvSpPr>
        <p:spPr>
          <a:xfrm>
            <a:off x="5486202" y="2205261"/>
            <a:ext cx="171450" cy="152400"/>
          </a:xfrm>
          <a:custGeom>
            <a:avLst/>
            <a:gdLst/>
            <a:ahLst/>
            <a:cxnLst/>
            <a:rect l="0" t="0" r="0" b="0"/>
            <a:pathLst>
              <a:path w="108" h="96">
                <a:moveTo>
                  <a:pt x="11" y="14"/>
                </a:moveTo>
                <a:lnTo>
                  <a:pt x="0" y="14"/>
                </a:lnTo>
                <a:lnTo>
                  <a:pt x="26" y="37"/>
                </a:lnTo>
                <a:lnTo>
                  <a:pt x="49" y="58"/>
                </a:lnTo>
                <a:lnTo>
                  <a:pt x="73" y="78"/>
                </a:lnTo>
                <a:lnTo>
                  <a:pt x="99" y="96"/>
                </a:lnTo>
                <a:lnTo>
                  <a:pt x="108" y="84"/>
                </a:lnTo>
                <a:lnTo>
                  <a:pt x="81" y="67"/>
                </a:lnTo>
                <a:lnTo>
                  <a:pt x="58" y="46"/>
                </a:lnTo>
                <a:lnTo>
                  <a:pt x="35" y="26"/>
                </a:lnTo>
                <a:lnTo>
                  <a:pt x="8" y="2"/>
                </a:lnTo>
                <a:lnTo>
                  <a:pt x="0" y="5"/>
                </a:lnTo>
                <a:lnTo>
                  <a:pt x="8" y="2"/>
                </a:lnTo>
                <a:lnTo>
                  <a:pt x="3" y="0"/>
                </a:lnTo>
                <a:lnTo>
                  <a:pt x="0" y="5"/>
                </a:lnTo>
                <a:lnTo>
                  <a:pt x="11" y="14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0" name="任意多边形 121965">
            <a:extLst>
              <a:ext uri="{FF2B5EF4-FFF2-40B4-BE49-F238E27FC236}">
                <a16:creationId xmlns:a16="http://schemas.microsoft.com/office/drawing/2014/main" id="{D9B59110-4719-E4DA-B4BC-CEA1BDF3209C}"/>
              </a:ext>
            </a:extLst>
          </p:cNvPr>
          <p:cNvSpPr/>
          <p:nvPr/>
        </p:nvSpPr>
        <p:spPr>
          <a:xfrm>
            <a:off x="5032177" y="2213199"/>
            <a:ext cx="471487" cy="258762"/>
          </a:xfrm>
          <a:custGeom>
            <a:avLst/>
            <a:gdLst/>
            <a:ahLst/>
            <a:cxnLst/>
            <a:rect l="0" t="0" r="0" b="0"/>
            <a:pathLst>
              <a:path w="297" h="163">
                <a:moveTo>
                  <a:pt x="0" y="161"/>
                </a:moveTo>
                <a:lnTo>
                  <a:pt x="6" y="161"/>
                </a:lnTo>
                <a:lnTo>
                  <a:pt x="44" y="155"/>
                </a:lnTo>
                <a:lnTo>
                  <a:pt x="82" y="143"/>
                </a:lnTo>
                <a:lnTo>
                  <a:pt x="122" y="131"/>
                </a:lnTo>
                <a:lnTo>
                  <a:pt x="160" y="114"/>
                </a:lnTo>
                <a:lnTo>
                  <a:pt x="198" y="96"/>
                </a:lnTo>
                <a:lnTo>
                  <a:pt x="233" y="70"/>
                </a:lnTo>
                <a:lnTo>
                  <a:pt x="251" y="59"/>
                </a:lnTo>
                <a:lnTo>
                  <a:pt x="265" y="41"/>
                </a:lnTo>
                <a:lnTo>
                  <a:pt x="283" y="27"/>
                </a:lnTo>
                <a:lnTo>
                  <a:pt x="297" y="9"/>
                </a:lnTo>
                <a:lnTo>
                  <a:pt x="286" y="0"/>
                </a:lnTo>
                <a:lnTo>
                  <a:pt x="271" y="18"/>
                </a:lnTo>
                <a:lnTo>
                  <a:pt x="256" y="32"/>
                </a:lnTo>
                <a:lnTo>
                  <a:pt x="242" y="47"/>
                </a:lnTo>
                <a:lnTo>
                  <a:pt x="224" y="62"/>
                </a:lnTo>
                <a:lnTo>
                  <a:pt x="189" y="85"/>
                </a:lnTo>
                <a:lnTo>
                  <a:pt x="154" y="102"/>
                </a:lnTo>
                <a:lnTo>
                  <a:pt x="117" y="120"/>
                </a:lnTo>
                <a:lnTo>
                  <a:pt x="79" y="131"/>
                </a:lnTo>
                <a:lnTo>
                  <a:pt x="41" y="140"/>
                </a:lnTo>
                <a:lnTo>
                  <a:pt x="3" y="149"/>
                </a:lnTo>
                <a:lnTo>
                  <a:pt x="12" y="152"/>
                </a:lnTo>
                <a:lnTo>
                  <a:pt x="0" y="161"/>
                </a:lnTo>
                <a:lnTo>
                  <a:pt x="3" y="163"/>
                </a:lnTo>
                <a:lnTo>
                  <a:pt x="6" y="161"/>
                </a:lnTo>
                <a:lnTo>
                  <a:pt x="0" y="161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1" name="任意多边形 121966">
            <a:extLst>
              <a:ext uri="{FF2B5EF4-FFF2-40B4-BE49-F238E27FC236}">
                <a16:creationId xmlns:a16="http://schemas.microsoft.com/office/drawing/2014/main" id="{41C9A937-EF3D-88E8-66E4-C12AD1BDD8F9}"/>
              </a:ext>
            </a:extLst>
          </p:cNvPr>
          <p:cNvSpPr/>
          <p:nvPr/>
        </p:nvSpPr>
        <p:spPr>
          <a:xfrm>
            <a:off x="4957564" y="2362424"/>
            <a:ext cx="93663" cy="106362"/>
          </a:xfrm>
          <a:custGeom>
            <a:avLst/>
            <a:gdLst/>
            <a:ahLst/>
            <a:cxnLst/>
            <a:rect l="0" t="0" r="0" b="0"/>
            <a:pathLst>
              <a:path w="59" h="67">
                <a:moveTo>
                  <a:pt x="0" y="8"/>
                </a:moveTo>
                <a:lnTo>
                  <a:pt x="47" y="67"/>
                </a:lnTo>
                <a:lnTo>
                  <a:pt x="59" y="58"/>
                </a:lnTo>
                <a:lnTo>
                  <a:pt x="9" y="0"/>
                </a:lnTo>
                <a:lnTo>
                  <a:pt x="0" y="8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2" name="直接连接符 111">
            <a:extLst>
              <a:ext uri="{FF2B5EF4-FFF2-40B4-BE49-F238E27FC236}">
                <a16:creationId xmlns:a16="http://schemas.microsoft.com/office/drawing/2014/main" id="{DF1EE95F-2B0C-B394-E14B-FDE836DC1C11}"/>
              </a:ext>
            </a:extLst>
          </p:cNvPr>
          <p:cNvSpPr/>
          <p:nvPr/>
        </p:nvSpPr>
        <p:spPr>
          <a:xfrm>
            <a:off x="5008364" y="2875186"/>
            <a:ext cx="1703388" cy="1588"/>
          </a:xfrm>
          <a:prstGeom prst="line">
            <a:avLst/>
          </a:prstGeom>
          <a:ln w="9525" cap="flat" cmpd="sng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3" name="直接连接符 112">
            <a:extLst>
              <a:ext uri="{FF2B5EF4-FFF2-40B4-BE49-F238E27FC236}">
                <a16:creationId xmlns:a16="http://schemas.microsoft.com/office/drawing/2014/main" id="{BC509247-F9EC-D1FC-13C2-A1609500379B}"/>
              </a:ext>
            </a:extLst>
          </p:cNvPr>
          <p:cNvSpPr/>
          <p:nvPr/>
        </p:nvSpPr>
        <p:spPr>
          <a:xfrm>
            <a:off x="4971852" y="2311624"/>
            <a:ext cx="1633537" cy="595312"/>
          </a:xfrm>
          <a:prstGeom prst="line">
            <a:avLst/>
          </a:prstGeom>
          <a:ln w="9525" cap="flat" cmpd="sng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7" name="任意多边形 121972">
            <a:extLst>
              <a:ext uri="{FF2B5EF4-FFF2-40B4-BE49-F238E27FC236}">
                <a16:creationId xmlns:a16="http://schemas.microsoft.com/office/drawing/2014/main" id="{47090CDD-5702-4C9D-5F96-FAD8F466C5CA}"/>
              </a:ext>
            </a:extLst>
          </p:cNvPr>
          <p:cNvSpPr/>
          <p:nvPr/>
        </p:nvSpPr>
        <p:spPr>
          <a:xfrm>
            <a:off x="6795889" y="3827686"/>
            <a:ext cx="142875" cy="77788"/>
          </a:xfrm>
          <a:custGeom>
            <a:avLst/>
            <a:gdLst/>
            <a:ahLst/>
            <a:cxnLst/>
            <a:rect l="0" t="0" r="0" b="0"/>
            <a:pathLst>
              <a:path w="90" h="49">
                <a:moveTo>
                  <a:pt x="90" y="49"/>
                </a:moveTo>
                <a:lnTo>
                  <a:pt x="0" y="29"/>
                </a:lnTo>
                <a:lnTo>
                  <a:pt x="11" y="0"/>
                </a:lnTo>
                <a:lnTo>
                  <a:pt x="90" y="49"/>
                </a:lnTo>
                <a:lnTo>
                  <a:pt x="46" y="32"/>
                </a:lnTo>
                <a:lnTo>
                  <a:pt x="90" y="49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8" name="任意多边形 121973">
            <a:extLst>
              <a:ext uri="{FF2B5EF4-FFF2-40B4-BE49-F238E27FC236}">
                <a16:creationId xmlns:a16="http://schemas.microsoft.com/office/drawing/2014/main" id="{841A680D-FDB5-1093-E81A-9E229151B7A7}"/>
              </a:ext>
            </a:extLst>
          </p:cNvPr>
          <p:cNvSpPr/>
          <p:nvPr/>
        </p:nvSpPr>
        <p:spPr>
          <a:xfrm>
            <a:off x="6503789" y="3794349"/>
            <a:ext cx="319088" cy="69850"/>
          </a:xfrm>
          <a:custGeom>
            <a:avLst/>
            <a:gdLst/>
            <a:ahLst/>
            <a:cxnLst/>
            <a:rect l="0" t="0" r="0" b="0"/>
            <a:pathLst>
              <a:path w="201" h="44">
                <a:moveTo>
                  <a:pt x="0" y="6"/>
                </a:moveTo>
                <a:lnTo>
                  <a:pt x="0" y="6"/>
                </a:lnTo>
                <a:lnTo>
                  <a:pt x="53" y="9"/>
                </a:lnTo>
                <a:lnTo>
                  <a:pt x="102" y="15"/>
                </a:lnTo>
                <a:lnTo>
                  <a:pt x="152" y="27"/>
                </a:lnTo>
                <a:lnTo>
                  <a:pt x="198" y="44"/>
                </a:lnTo>
                <a:lnTo>
                  <a:pt x="201" y="38"/>
                </a:lnTo>
                <a:lnTo>
                  <a:pt x="155" y="21"/>
                </a:lnTo>
                <a:lnTo>
                  <a:pt x="105" y="9"/>
                </a:lnTo>
                <a:lnTo>
                  <a:pt x="53" y="3"/>
                </a:lnTo>
                <a:lnTo>
                  <a:pt x="0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9" name="任意多边形 121974">
            <a:extLst>
              <a:ext uri="{FF2B5EF4-FFF2-40B4-BE49-F238E27FC236}">
                <a16:creationId xmlns:a16="http://schemas.microsoft.com/office/drawing/2014/main" id="{A7D5E43C-57B8-84CD-1F61-8CC1D7341C01}"/>
              </a:ext>
            </a:extLst>
          </p:cNvPr>
          <p:cNvSpPr/>
          <p:nvPr/>
        </p:nvSpPr>
        <p:spPr>
          <a:xfrm>
            <a:off x="6208514" y="3794349"/>
            <a:ext cx="295275" cy="60325"/>
          </a:xfrm>
          <a:custGeom>
            <a:avLst/>
            <a:gdLst/>
            <a:ahLst/>
            <a:cxnLst/>
            <a:rect l="0" t="0" r="0" b="0"/>
            <a:pathLst>
              <a:path w="186" h="38">
                <a:moveTo>
                  <a:pt x="2" y="38"/>
                </a:moveTo>
                <a:lnTo>
                  <a:pt x="46" y="24"/>
                </a:lnTo>
                <a:lnTo>
                  <a:pt x="93" y="15"/>
                </a:lnTo>
                <a:lnTo>
                  <a:pt x="139" y="6"/>
                </a:lnTo>
                <a:lnTo>
                  <a:pt x="186" y="6"/>
                </a:lnTo>
                <a:lnTo>
                  <a:pt x="186" y="0"/>
                </a:lnTo>
                <a:lnTo>
                  <a:pt x="139" y="0"/>
                </a:lnTo>
                <a:lnTo>
                  <a:pt x="90" y="9"/>
                </a:lnTo>
                <a:lnTo>
                  <a:pt x="43" y="18"/>
                </a:lnTo>
                <a:lnTo>
                  <a:pt x="0" y="33"/>
                </a:lnTo>
                <a:lnTo>
                  <a:pt x="2" y="38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20" name="任意多边形 121975">
            <a:extLst>
              <a:ext uri="{FF2B5EF4-FFF2-40B4-BE49-F238E27FC236}">
                <a16:creationId xmlns:a16="http://schemas.microsoft.com/office/drawing/2014/main" id="{9F9993B8-FD78-6AE8-A176-D7EEAD4E0290}"/>
              </a:ext>
            </a:extLst>
          </p:cNvPr>
          <p:cNvSpPr/>
          <p:nvPr/>
        </p:nvSpPr>
        <p:spPr>
          <a:xfrm>
            <a:off x="6781602" y="1644874"/>
            <a:ext cx="130175" cy="106362"/>
          </a:xfrm>
          <a:custGeom>
            <a:avLst/>
            <a:gdLst/>
            <a:ahLst/>
            <a:cxnLst/>
            <a:rect l="0" t="0" r="0" b="0"/>
            <a:pathLst>
              <a:path w="82" h="67">
                <a:moveTo>
                  <a:pt x="82" y="0"/>
                </a:moveTo>
                <a:lnTo>
                  <a:pt x="20" y="67"/>
                </a:lnTo>
                <a:lnTo>
                  <a:pt x="0" y="44"/>
                </a:lnTo>
                <a:lnTo>
                  <a:pt x="82" y="0"/>
                </a:lnTo>
                <a:lnTo>
                  <a:pt x="44" y="29"/>
                </a:lnTo>
                <a:lnTo>
                  <a:pt x="82" y="0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21" name="任意多边形 121976">
            <a:extLst>
              <a:ext uri="{FF2B5EF4-FFF2-40B4-BE49-F238E27FC236}">
                <a16:creationId xmlns:a16="http://schemas.microsoft.com/office/drawing/2014/main" id="{D7E52970-A3F0-A610-A169-A59D8DA2AFFF}"/>
              </a:ext>
            </a:extLst>
          </p:cNvPr>
          <p:cNvSpPr/>
          <p:nvPr/>
        </p:nvSpPr>
        <p:spPr>
          <a:xfrm>
            <a:off x="6494264" y="1719486"/>
            <a:ext cx="319088" cy="123825"/>
          </a:xfrm>
          <a:custGeom>
            <a:avLst/>
            <a:gdLst/>
            <a:ahLst/>
            <a:cxnLst/>
            <a:rect l="0" t="0" r="0" b="0"/>
            <a:pathLst>
              <a:path w="201" h="78">
                <a:moveTo>
                  <a:pt x="0" y="78"/>
                </a:moveTo>
                <a:lnTo>
                  <a:pt x="0" y="78"/>
                </a:lnTo>
                <a:lnTo>
                  <a:pt x="27" y="78"/>
                </a:lnTo>
                <a:lnTo>
                  <a:pt x="53" y="75"/>
                </a:lnTo>
                <a:lnTo>
                  <a:pt x="79" y="70"/>
                </a:lnTo>
                <a:lnTo>
                  <a:pt x="105" y="61"/>
                </a:lnTo>
                <a:lnTo>
                  <a:pt x="129" y="49"/>
                </a:lnTo>
                <a:lnTo>
                  <a:pt x="155" y="35"/>
                </a:lnTo>
                <a:lnTo>
                  <a:pt x="178" y="20"/>
                </a:lnTo>
                <a:lnTo>
                  <a:pt x="201" y="3"/>
                </a:lnTo>
                <a:lnTo>
                  <a:pt x="199" y="0"/>
                </a:lnTo>
                <a:lnTo>
                  <a:pt x="175" y="17"/>
                </a:lnTo>
                <a:lnTo>
                  <a:pt x="152" y="32"/>
                </a:lnTo>
                <a:lnTo>
                  <a:pt x="126" y="43"/>
                </a:lnTo>
                <a:lnTo>
                  <a:pt x="102" y="55"/>
                </a:lnTo>
                <a:lnTo>
                  <a:pt x="76" y="64"/>
                </a:lnTo>
                <a:lnTo>
                  <a:pt x="53" y="70"/>
                </a:lnTo>
                <a:lnTo>
                  <a:pt x="27" y="72"/>
                </a:lnTo>
                <a:lnTo>
                  <a:pt x="0" y="72"/>
                </a:lnTo>
                <a:lnTo>
                  <a:pt x="0" y="72"/>
                </a:lnTo>
                <a:lnTo>
                  <a:pt x="0" y="78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22" name="任意多边形 121977">
            <a:extLst>
              <a:ext uri="{FF2B5EF4-FFF2-40B4-BE49-F238E27FC236}">
                <a16:creationId xmlns:a16="http://schemas.microsoft.com/office/drawing/2014/main" id="{C6C5E92C-7228-46BA-B139-C9BFE77A7C80}"/>
              </a:ext>
            </a:extLst>
          </p:cNvPr>
          <p:cNvSpPr/>
          <p:nvPr/>
        </p:nvSpPr>
        <p:spPr>
          <a:xfrm>
            <a:off x="6194227" y="1732186"/>
            <a:ext cx="300037" cy="111125"/>
          </a:xfrm>
          <a:custGeom>
            <a:avLst/>
            <a:gdLst/>
            <a:ahLst/>
            <a:cxnLst/>
            <a:rect l="0" t="0" r="0" b="0"/>
            <a:pathLst>
              <a:path w="189" h="70">
                <a:moveTo>
                  <a:pt x="0" y="6"/>
                </a:moveTo>
                <a:lnTo>
                  <a:pt x="23" y="21"/>
                </a:lnTo>
                <a:lnTo>
                  <a:pt x="46" y="32"/>
                </a:lnTo>
                <a:lnTo>
                  <a:pt x="70" y="44"/>
                </a:lnTo>
                <a:lnTo>
                  <a:pt x="93" y="56"/>
                </a:lnTo>
                <a:lnTo>
                  <a:pt x="116" y="62"/>
                </a:lnTo>
                <a:lnTo>
                  <a:pt x="140" y="67"/>
                </a:lnTo>
                <a:lnTo>
                  <a:pt x="166" y="70"/>
                </a:lnTo>
                <a:lnTo>
                  <a:pt x="189" y="70"/>
                </a:lnTo>
                <a:lnTo>
                  <a:pt x="189" y="64"/>
                </a:lnTo>
                <a:lnTo>
                  <a:pt x="166" y="64"/>
                </a:lnTo>
                <a:lnTo>
                  <a:pt x="143" y="62"/>
                </a:lnTo>
                <a:lnTo>
                  <a:pt x="116" y="56"/>
                </a:lnTo>
                <a:lnTo>
                  <a:pt x="93" y="50"/>
                </a:lnTo>
                <a:lnTo>
                  <a:pt x="73" y="38"/>
                </a:lnTo>
                <a:lnTo>
                  <a:pt x="49" y="30"/>
                </a:lnTo>
                <a:lnTo>
                  <a:pt x="26" y="15"/>
                </a:lnTo>
                <a:lnTo>
                  <a:pt x="6" y="0"/>
                </a:lnTo>
                <a:lnTo>
                  <a:pt x="0" y="6"/>
                </a:lnTo>
                <a:close/>
              </a:path>
            </a:pathLst>
          </a:custGeom>
          <a:solidFill>
            <a:srgbClr val="1F1A17"/>
          </a:solidFill>
          <a:ln w="9525">
            <a:noFill/>
          </a:ln>
        </p:spPr>
        <p:txBody>
          <a:bodyPr/>
          <a:lstStyle/>
          <a:p>
            <a:endParaRPr lang="zh-CN" altLang="en-US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grpSp>
        <p:nvGrpSpPr>
          <p:cNvPr id="123" name="组合 122">
            <a:extLst>
              <a:ext uri="{FF2B5EF4-FFF2-40B4-BE49-F238E27FC236}">
                <a16:creationId xmlns:a16="http://schemas.microsoft.com/office/drawing/2014/main" id="{3DE0DB40-6F79-AD54-EA77-8D685921E562}"/>
              </a:ext>
            </a:extLst>
          </p:cNvPr>
          <p:cNvGrpSpPr/>
          <p:nvPr/>
        </p:nvGrpSpPr>
        <p:grpSpPr>
          <a:xfrm>
            <a:off x="5078214" y="2421161"/>
            <a:ext cx="207963" cy="449263"/>
            <a:chOff x="820" y="1467"/>
            <a:chExt cx="131" cy="283"/>
          </a:xfrm>
        </p:grpSpPr>
        <p:sp>
          <p:nvSpPr>
            <p:cNvPr id="124" name="任意多边形 121979">
              <a:extLst>
                <a:ext uri="{FF2B5EF4-FFF2-40B4-BE49-F238E27FC236}">
                  <a16:creationId xmlns:a16="http://schemas.microsoft.com/office/drawing/2014/main" id="{92C2B321-43AB-4187-0179-B79626FC04CD}"/>
                </a:ext>
              </a:extLst>
            </p:cNvPr>
            <p:cNvSpPr/>
            <p:nvPr/>
          </p:nvSpPr>
          <p:spPr>
            <a:xfrm>
              <a:off x="910" y="1467"/>
              <a:ext cx="41" cy="94"/>
            </a:xfrm>
            <a:custGeom>
              <a:avLst/>
              <a:gdLst/>
              <a:ahLst/>
              <a:cxnLst/>
              <a:rect l="0" t="0" r="0" b="0"/>
              <a:pathLst>
                <a:path w="41" h="94">
                  <a:moveTo>
                    <a:pt x="41" y="0"/>
                  </a:moveTo>
                  <a:lnTo>
                    <a:pt x="0" y="85"/>
                  </a:lnTo>
                  <a:lnTo>
                    <a:pt x="33" y="94"/>
                  </a:lnTo>
                  <a:lnTo>
                    <a:pt x="41" y="0"/>
                  </a:lnTo>
                  <a:lnTo>
                    <a:pt x="30" y="4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F1A17"/>
            </a:solidFill>
            <a:ln w="9525" cap="flat" cmpd="sng">
              <a:solidFill>
                <a:srgbClr val="CC00CC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5" name="组合 121980">
              <a:extLst>
                <a:ext uri="{FF2B5EF4-FFF2-40B4-BE49-F238E27FC236}">
                  <a16:creationId xmlns:a16="http://schemas.microsoft.com/office/drawing/2014/main" id="{66587E8B-2CE0-96A0-7AF5-BF6C2874AC6F}"/>
                </a:ext>
              </a:extLst>
            </p:cNvPr>
            <p:cNvGrpSpPr/>
            <p:nvPr/>
          </p:nvGrpSpPr>
          <p:grpSpPr>
            <a:xfrm>
              <a:off x="820" y="1543"/>
              <a:ext cx="114" cy="207"/>
              <a:chOff x="820" y="1543"/>
              <a:chExt cx="114" cy="207"/>
            </a:xfrm>
          </p:grpSpPr>
          <p:sp>
            <p:nvSpPr>
              <p:cNvPr id="126" name="任意多边形 121981">
                <a:extLst>
                  <a:ext uri="{FF2B5EF4-FFF2-40B4-BE49-F238E27FC236}">
                    <a16:creationId xmlns:a16="http://schemas.microsoft.com/office/drawing/2014/main" id="{741EE79D-8A7B-8700-B431-3B100D794742}"/>
                  </a:ext>
                </a:extLst>
              </p:cNvPr>
              <p:cNvSpPr/>
              <p:nvPr/>
            </p:nvSpPr>
            <p:spPr>
              <a:xfrm>
                <a:off x="893" y="1660"/>
                <a:ext cx="32" cy="90"/>
              </a:xfrm>
              <a:custGeom>
                <a:avLst/>
                <a:gdLst/>
                <a:ahLst/>
                <a:cxnLst/>
                <a:rect l="0" t="0" r="0" b="0"/>
                <a:pathLst>
                  <a:path w="32" h="90">
                    <a:moveTo>
                      <a:pt x="9" y="90"/>
                    </a:moveTo>
                    <a:lnTo>
                      <a:pt x="0" y="0"/>
                    </a:lnTo>
                    <a:lnTo>
                      <a:pt x="32" y="0"/>
                    </a:lnTo>
                    <a:lnTo>
                      <a:pt x="9" y="90"/>
                    </a:lnTo>
                    <a:lnTo>
                      <a:pt x="12" y="43"/>
                    </a:lnTo>
                    <a:lnTo>
                      <a:pt x="9" y="90"/>
                    </a:lnTo>
                    <a:close/>
                  </a:path>
                </a:pathLst>
              </a:custGeom>
              <a:solidFill>
                <a:srgbClr val="1F1A17"/>
              </a:solidFill>
              <a:ln w="9525" cap="flat" cmpd="sng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27" name="任意多边形 121982">
                <a:extLst>
                  <a:ext uri="{FF2B5EF4-FFF2-40B4-BE49-F238E27FC236}">
                    <a16:creationId xmlns:a16="http://schemas.microsoft.com/office/drawing/2014/main" id="{BED94E1B-0F8A-B401-7787-712516BD944D}"/>
                  </a:ext>
                </a:extLst>
              </p:cNvPr>
              <p:cNvSpPr/>
              <p:nvPr/>
            </p:nvSpPr>
            <p:spPr>
              <a:xfrm>
                <a:off x="905" y="1543"/>
                <a:ext cx="29" cy="128"/>
              </a:xfrm>
              <a:custGeom>
                <a:avLst/>
                <a:gdLst/>
                <a:ahLst/>
                <a:cxnLst/>
                <a:rect l="0" t="0" r="0" b="0"/>
                <a:pathLst>
                  <a:path w="29" h="128">
                    <a:moveTo>
                      <a:pt x="23" y="0"/>
                    </a:moveTo>
                    <a:lnTo>
                      <a:pt x="14" y="32"/>
                    </a:lnTo>
                    <a:lnTo>
                      <a:pt x="8" y="64"/>
                    </a:lnTo>
                    <a:lnTo>
                      <a:pt x="3" y="96"/>
                    </a:lnTo>
                    <a:lnTo>
                      <a:pt x="0" y="128"/>
                    </a:lnTo>
                    <a:lnTo>
                      <a:pt x="5" y="128"/>
                    </a:lnTo>
                    <a:lnTo>
                      <a:pt x="8" y="96"/>
                    </a:lnTo>
                    <a:lnTo>
                      <a:pt x="14" y="64"/>
                    </a:lnTo>
                    <a:lnTo>
                      <a:pt x="20" y="32"/>
                    </a:lnTo>
                    <a:lnTo>
                      <a:pt x="29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 cap="flat" cmpd="sng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28" name="任意多边形 121983">
                <a:extLst>
                  <a:ext uri="{FF2B5EF4-FFF2-40B4-BE49-F238E27FC236}">
                    <a16:creationId xmlns:a16="http://schemas.microsoft.com/office/drawing/2014/main" id="{DDF54021-183E-D4CB-C2A8-084B9323BDBF}"/>
                  </a:ext>
                </a:extLst>
              </p:cNvPr>
              <p:cNvSpPr>
                <a:spLocks noEditPoints="1"/>
              </p:cNvSpPr>
              <p:nvPr/>
            </p:nvSpPr>
            <p:spPr>
              <a:xfrm>
                <a:off x="820" y="1587"/>
                <a:ext cx="58" cy="49"/>
              </a:xfrm>
              <a:custGeom>
                <a:avLst/>
                <a:gdLst/>
                <a:ahLst/>
                <a:cxnLst/>
                <a:rect l="0" t="0" r="0" b="0"/>
                <a:pathLst>
                  <a:path w="58" h="49">
                    <a:moveTo>
                      <a:pt x="58" y="49"/>
                    </a:moveTo>
                    <a:lnTo>
                      <a:pt x="55" y="49"/>
                    </a:lnTo>
                    <a:lnTo>
                      <a:pt x="50" y="46"/>
                    </a:lnTo>
                    <a:lnTo>
                      <a:pt x="44" y="38"/>
                    </a:lnTo>
                    <a:lnTo>
                      <a:pt x="44" y="29"/>
                    </a:lnTo>
                    <a:lnTo>
                      <a:pt x="41" y="35"/>
                    </a:lnTo>
                    <a:lnTo>
                      <a:pt x="29" y="46"/>
                    </a:lnTo>
                    <a:lnTo>
                      <a:pt x="23" y="49"/>
                    </a:lnTo>
                    <a:lnTo>
                      <a:pt x="15" y="49"/>
                    </a:lnTo>
                    <a:lnTo>
                      <a:pt x="3" y="46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3" y="17"/>
                    </a:lnTo>
                    <a:lnTo>
                      <a:pt x="9" y="11"/>
                    </a:lnTo>
                    <a:lnTo>
                      <a:pt x="15" y="3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41" y="3"/>
                    </a:lnTo>
                    <a:lnTo>
                      <a:pt x="44" y="11"/>
                    </a:lnTo>
                    <a:lnTo>
                      <a:pt x="47" y="23"/>
                    </a:lnTo>
                    <a:lnTo>
                      <a:pt x="53" y="1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3" y="11"/>
                    </a:lnTo>
                    <a:lnTo>
                      <a:pt x="47" y="23"/>
                    </a:lnTo>
                    <a:lnTo>
                      <a:pt x="50" y="38"/>
                    </a:lnTo>
                    <a:lnTo>
                      <a:pt x="53" y="44"/>
                    </a:lnTo>
                    <a:lnTo>
                      <a:pt x="55" y="46"/>
                    </a:lnTo>
                    <a:lnTo>
                      <a:pt x="58" y="46"/>
                    </a:lnTo>
                    <a:lnTo>
                      <a:pt x="58" y="49"/>
                    </a:lnTo>
                    <a:close/>
                    <a:moveTo>
                      <a:pt x="44" y="29"/>
                    </a:moveTo>
                    <a:lnTo>
                      <a:pt x="41" y="23"/>
                    </a:lnTo>
                    <a:lnTo>
                      <a:pt x="38" y="11"/>
                    </a:lnTo>
                    <a:lnTo>
                      <a:pt x="35" y="6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6"/>
                    </a:lnTo>
                    <a:lnTo>
                      <a:pt x="12" y="11"/>
                    </a:lnTo>
                    <a:lnTo>
                      <a:pt x="9" y="17"/>
                    </a:lnTo>
                    <a:lnTo>
                      <a:pt x="6" y="29"/>
                    </a:lnTo>
                    <a:lnTo>
                      <a:pt x="6" y="38"/>
                    </a:lnTo>
                    <a:lnTo>
                      <a:pt x="9" y="44"/>
                    </a:lnTo>
                    <a:lnTo>
                      <a:pt x="15" y="46"/>
                    </a:lnTo>
                    <a:lnTo>
                      <a:pt x="20" y="46"/>
                    </a:lnTo>
                    <a:lnTo>
                      <a:pt x="29" y="44"/>
                    </a:lnTo>
                    <a:lnTo>
                      <a:pt x="38" y="35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29" name="任意多边形 121984">
                <a:extLst>
                  <a:ext uri="{FF2B5EF4-FFF2-40B4-BE49-F238E27FC236}">
                    <a16:creationId xmlns:a16="http://schemas.microsoft.com/office/drawing/2014/main" id="{61B88DE3-CAD9-E1FE-5873-4AE73F7C0C02}"/>
                  </a:ext>
                </a:extLst>
              </p:cNvPr>
              <p:cNvSpPr/>
              <p:nvPr/>
            </p:nvSpPr>
            <p:spPr>
              <a:xfrm>
                <a:off x="820" y="1587"/>
                <a:ext cx="58" cy="49"/>
              </a:xfrm>
              <a:custGeom>
                <a:avLst/>
                <a:gdLst/>
                <a:ahLst/>
                <a:cxnLst/>
                <a:rect l="0" t="0" r="0" b="0"/>
                <a:pathLst>
                  <a:path w="58" h="49">
                    <a:moveTo>
                      <a:pt x="58" y="49"/>
                    </a:moveTo>
                    <a:lnTo>
                      <a:pt x="55" y="49"/>
                    </a:lnTo>
                    <a:lnTo>
                      <a:pt x="50" y="46"/>
                    </a:lnTo>
                    <a:lnTo>
                      <a:pt x="44" y="38"/>
                    </a:lnTo>
                    <a:lnTo>
                      <a:pt x="44" y="29"/>
                    </a:lnTo>
                    <a:lnTo>
                      <a:pt x="41" y="35"/>
                    </a:lnTo>
                    <a:lnTo>
                      <a:pt x="29" y="46"/>
                    </a:lnTo>
                    <a:lnTo>
                      <a:pt x="23" y="49"/>
                    </a:lnTo>
                    <a:lnTo>
                      <a:pt x="15" y="49"/>
                    </a:lnTo>
                    <a:lnTo>
                      <a:pt x="3" y="46"/>
                    </a:lnTo>
                    <a:lnTo>
                      <a:pt x="0" y="38"/>
                    </a:lnTo>
                    <a:lnTo>
                      <a:pt x="0" y="26"/>
                    </a:lnTo>
                    <a:lnTo>
                      <a:pt x="3" y="17"/>
                    </a:lnTo>
                    <a:lnTo>
                      <a:pt x="9" y="11"/>
                    </a:lnTo>
                    <a:lnTo>
                      <a:pt x="15" y="3"/>
                    </a:lnTo>
                    <a:lnTo>
                      <a:pt x="26" y="0"/>
                    </a:lnTo>
                    <a:lnTo>
                      <a:pt x="32" y="0"/>
                    </a:lnTo>
                    <a:lnTo>
                      <a:pt x="41" y="3"/>
                    </a:lnTo>
                    <a:lnTo>
                      <a:pt x="44" y="11"/>
                    </a:lnTo>
                    <a:lnTo>
                      <a:pt x="47" y="23"/>
                    </a:lnTo>
                    <a:lnTo>
                      <a:pt x="53" y="11"/>
                    </a:lnTo>
                    <a:lnTo>
                      <a:pt x="55" y="0"/>
                    </a:lnTo>
                    <a:lnTo>
                      <a:pt x="55" y="0"/>
                    </a:lnTo>
                    <a:lnTo>
                      <a:pt x="53" y="11"/>
                    </a:lnTo>
                    <a:lnTo>
                      <a:pt x="47" y="23"/>
                    </a:lnTo>
                    <a:lnTo>
                      <a:pt x="50" y="38"/>
                    </a:lnTo>
                    <a:lnTo>
                      <a:pt x="53" y="44"/>
                    </a:lnTo>
                    <a:lnTo>
                      <a:pt x="55" y="46"/>
                    </a:lnTo>
                    <a:lnTo>
                      <a:pt x="58" y="46"/>
                    </a:lnTo>
                    <a:lnTo>
                      <a:pt x="58" y="49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1F1A17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30" name="任意多边形 121985">
                <a:extLst>
                  <a:ext uri="{FF2B5EF4-FFF2-40B4-BE49-F238E27FC236}">
                    <a16:creationId xmlns:a16="http://schemas.microsoft.com/office/drawing/2014/main" id="{08FB872A-AE50-8E6E-324A-B4AFD2F54C51}"/>
                  </a:ext>
                </a:extLst>
              </p:cNvPr>
              <p:cNvSpPr/>
              <p:nvPr/>
            </p:nvSpPr>
            <p:spPr>
              <a:xfrm>
                <a:off x="826" y="1587"/>
                <a:ext cx="38" cy="46"/>
              </a:xfrm>
              <a:custGeom>
                <a:avLst/>
                <a:gdLst/>
                <a:ahLst/>
                <a:cxnLst/>
                <a:rect l="0" t="0" r="0" b="0"/>
                <a:pathLst>
                  <a:path w="38" h="46">
                    <a:moveTo>
                      <a:pt x="38" y="29"/>
                    </a:moveTo>
                    <a:lnTo>
                      <a:pt x="35" y="23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2" y="6"/>
                    </a:lnTo>
                    <a:lnTo>
                      <a:pt x="6" y="11"/>
                    </a:lnTo>
                    <a:lnTo>
                      <a:pt x="3" y="17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3" y="44"/>
                    </a:lnTo>
                    <a:lnTo>
                      <a:pt x="9" y="46"/>
                    </a:lnTo>
                    <a:lnTo>
                      <a:pt x="14" y="46"/>
                    </a:lnTo>
                    <a:lnTo>
                      <a:pt x="23" y="44"/>
                    </a:lnTo>
                    <a:lnTo>
                      <a:pt x="32" y="35"/>
                    </a:lnTo>
                    <a:lnTo>
                      <a:pt x="38" y="29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C00CC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31" name="矩形 121986">
            <a:extLst>
              <a:ext uri="{FF2B5EF4-FFF2-40B4-BE49-F238E27FC236}">
                <a16:creationId xmlns:a16="http://schemas.microsoft.com/office/drawing/2014/main" id="{66C3FD88-D51E-9007-3B78-995D52F43542}"/>
              </a:ext>
            </a:extLst>
          </p:cNvPr>
          <p:cNvSpPr/>
          <p:nvPr/>
        </p:nvSpPr>
        <p:spPr>
          <a:xfrm>
            <a:off x="6564114" y="868586"/>
            <a:ext cx="95250" cy="2286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1500" b="0">
                <a:solidFill>
                  <a:srgbClr val="1F1A17"/>
                </a:solidFill>
                <a:latin typeface="宋体" panose="02010600030101010101" pitchFamily="2" charset="-122"/>
              </a:rPr>
              <a:t>O</a:t>
            </a:r>
            <a:endParaRPr lang="en-US" altLang="zh-CN" sz="24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2" name="矩形 121987">
            <a:extLst>
              <a:ext uri="{FF2B5EF4-FFF2-40B4-BE49-F238E27FC236}">
                <a16:creationId xmlns:a16="http://schemas.microsoft.com/office/drawing/2014/main" id="{5EB999B0-F274-1D16-857C-8A7AAD9323B7}"/>
              </a:ext>
            </a:extLst>
          </p:cNvPr>
          <p:cNvSpPr/>
          <p:nvPr/>
        </p:nvSpPr>
        <p:spPr>
          <a:xfrm>
            <a:off x="6680002" y="938436"/>
            <a:ext cx="57150" cy="1365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900" b="0">
                <a:solidFill>
                  <a:srgbClr val="1F1A17"/>
                </a:solidFill>
                <a:latin typeface="宋体" panose="02010600030101010101" pitchFamily="2" charset="-122"/>
              </a:rPr>
              <a:t>1</a:t>
            </a:r>
            <a:endParaRPr lang="en-US" altLang="zh-CN" sz="24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" name="矩形 121988">
            <a:extLst>
              <a:ext uri="{FF2B5EF4-FFF2-40B4-BE49-F238E27FC236}">
                <a16:creationId xmlns:a16="http://schemas.microsoft.com/office/drawing/2014/main" id="{91F62304-1D3E-2ACD-818E-78D12BD7E3BB}"/>
              </a:ext>
            </a:extLst>
          </p:cNvPr>
          <p:cNvSpPr/>
          <p:nvPr/>
        </p:nvSpPr>
        <p:spPr>
          <a:xfrm>
            <a:off x="6564114" y="4686524"/>
            <a:ext cx="95250" cy="2286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1500" b="0">
                <a:solidFill>
                  <a:srgbClr val="1F1A17"/>
                </a:solidFill>
                <a:latin typeface="宋体" panose="02010600030101010101" pitchFamily="2" charset="-122"/>
              </a:rPr>
              <a:t>O</a:t>
            </a:r>
            <a:endParaRPr lang="en-US" altLang="zh-CN" sz="24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4" name="矩形 121989">
            <a:extLst>
              <a:ext uri="{FF2B5EF4-FFF2-40B4-BE49-F238E27FC236}">
                <a16:creationId xmlns:a16="http://schemas.microsoft.com/office/drawing/2014/main" id="{34B1BCFB-3304-D1CD-2E49-455C146D66FB}"/>
              </a:ext>
            </a:extLst>
          </p:cNvPr>
          <p:cNvSpPr/>
          <p:nvPr/>
        </p:nvSpPr>
        <p:spPr>
          <a:xfrm>
            <a:off x="6680002" y="4756374"/>
            <a:ext cx="57150" cy="1365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900" b="0">
                <a:solidFill>
                  <a:srgbClr val="1F1A17"/>
                </a:solidFill>
                <a:latin typeface="宋体" panose="02010600030101010101" pitchFamily="2" charset="-122"/>
              </a:rPr>
              <a:t>2</a:t>
            </a:r>
            <a:endParaRPr lang="en-US" altLang="zh-CN" sz="24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5" name="组合 134">
            <a:extLst>
              <a:ext uri="{FF2B5EF4-FFF2-40B4-BE49-F238E27FC236}">
                <a16:creationId xmlns:a16="http://schemas.microsoft.com/office/drawing/2014/main" id="{AFF29B64-BBD2-D2E0-3A07-9D5B441C3A1C}"/>
              </a:ext>
            </a:extLst>
          </p:cNvPr>
          <p:cNvGrpSpPr/>
          <p:nvPr/>
        </p:nvGrpSpPr>
        <p:grpSpPr>
          <a:xfrm>
            <a:off x="6519664" y="4207099"/>
            <a:ext cx="1982788" cy="493712"/>
            <a:chOff x="1728" y="2592"/>
            <a:chExt cx="1249" cy="311"/>
          </a:xfrm>
        </p:grpSpPr>
        <p:sp>
          <p:nvSpPr>
            <p:cNvPr id="136" name="任意多边形 121991">
              <a:extLst>
                <a:ext uri="{FF2B5EF4-FFF2-40B4-BE49-F238E27FC236}">
                  <a16:creationId xmlns:a16="http://schemas.microsoft.com/office/drawing/2014/main" id="{7130989F-4CFE-FDF4-9ECC-68CC2B484AA5}"/>
                </a:ext>
              </a:extLst>
            </p:cNvPr>
            <p:cNvSpPr/>
            <p:nvPr/>
          </p:nvSpPr>
          <p:spPr>
            <a:xfrm>
              <a:off x="2886" y="2592"/>
              <a:ext cx="91" cy="37"/>
            </a:xfrm>
            <a:custGeom>
              <a:avLst/>
              <a:gdLst/>
              <a:ahLst/>
              <a:cxnLst/>
              <a:rect l="0" t="0" r="0" b="0"/>
              <a:pathLst>
                <a:path w="90" h="41">
                  <a:moveTo>
                    <a:pt x="90" y="0"/>
                  </a:moveTo>
                  <a:lnTo>
                    <a:pt x="0" y="9"/>
                  </a:lnTo>
                  <a:lnTo>
                    <a:pt x="9" y="41"/>
                  </a:lnTo>
                  <a:lnTo>
                    <a:pt x="90" y="0"/>
                  </a:lnTo>
                  <a:lnTo>
                    <a:pt x="44" y="1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333399"/>
            </a:solidFill>
            <a:ln w="3175" cap="flat" cmpd="sng">
              <a:solidFill>
                <a:srgbClr val="333399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137" name="组合 121992">
              <a:extLst>
                <a:ext uri="{FF2B5EF4-FFF2-40B4-BE49-F238E27FC236}">
                  <a16:creationId xmlns:a16="http://schemas.microsoft.com/office/drawing/2014/main" id="{C48F0D16-7038-6A13-A5CD-C9181FD7E49A}"/>
                </a:ext>
              </a:extLst>
            </p:cNvPr>
            <p:cNvGrpSpPr/>
            <p:nvPr/>
          </p:nvGrpSpPr>
          <p:grpSpPr>
            <a:xfrm>
              <a:off x="1728" y="2607"/>
              <a:ext cx="1173" cy="296"/>
              <a:chOff x="1728" y="2607"/>
              <a:chExt cx="1173" cy="296"/>
            </a:xfrm>
          </p:grpSpPr>
          <p:sp>
            <p:nvSpPr>
              <p:cNvPr id="138" name="任意多边形 121993">
                <a:extLst>
                  <a:ext uri="{FF2B5EF4-FFF2-40B4-BE49-F238E27FC236}">
                    <a16:creationId xmlns:a16="http://schemas.microsoft.com/office/drawing/2014/main" id="{03E2E762-2DA7-B0EA-C133-D6969C6CEE2D}"/>
                  </a:ext>
                </a:extLst>
              </p:cNvPr>
              <p:cNvSpPr/>
              <p:nvPr/>
            </p:nvSpPr>
            <p:spPr>
              <a:xfrm>
                <a:off x="1728" y="2607"/>
                <a:ext cx="1173" cy="296"/>
              </a:xfrm>
              <a:custGeom>
                <a:avLst/>
                <a:gdLst/>
                <a:ahLst/>
                <a:cxnLst/>
                <a:rect l="0" t="0" r="0" b="0"/>
                <a:pathLst>
                  <a:path w="1155" h="332">
                    <a:moveTo>
                      <a:pt x="1155" y="0"/>
                    </a:moveTo>
                    <a:lnTo>
                      <a:pt x="0" y="327"/>
                    </a:lnTo>
                    <a:lnTo>
                      <a:pt x="0" y="332"/>
                    </a:lnTo>
                    <a:lnTo>
                      <a:pt x="1155" y="6"/>
                    </a:lnTo>
                    <a:lnTo>
                      <a:pt x="1155" y="0"/>
                    </a:lnTo>
                    <a:close/>
                  </a:path>
                </a:pathLst>
              </a:custGeom>
              <a:solidFill>
                <a:srgbClr val="333399"/>
              </a:solidFill>
              <a:ln w="3175" cap="flat" cmpd="sng">
                <a:solidFill>
                  <a:srgbClr val="3333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139" name="组合 121994">
                <a:extLst>
                  <a:ext uri="{FF2B5EF4-FFF2-40B4-BE49-F238E27FC236}">
                    <a16:creationId xmlns:a16="http://schemas.microsoft.com/office/drawing/2014/main" id="{995D8056-F40A-2248-1F22-8F0011284FF1}"/>
                  </a:ext>
                </a:extLst>
              </p:cNvPr>
              <p:cNvGrpSpPr/>
              <p:nvPr/>
            </p:nvGrpSpPr>
            <p:grpSpPr>
              <a:xfrm>
                <a:off x="2347" y="2636"/>
                <a:ext cx="137" cy="119"/>
                <a:chOff x="2337" y="2603"/>
                <a:chExt cx="134" cy="134"/>
              </a:xfrm>
            </p:grpSpPr>
            <p:sp>
              <p:nvSpPr>
                <p:cNvPr id="140" name="矩形 121995">
                  <a:extLst>
                    <a:ext uri="{FF2B5EF4-FFF2-40B4-BE49-F238E27FC236}">
                      <a16:creationId xmlns:a16="http://schemas.microsoft.com/office/drawing/2014/main" id="{109AAAA4-A824-9594-6D73-6CA35E122AF8}"/>
                    </a:ext>
                  </a:extLst>
                </p:cNvPr>
                <p:cNvSpPr/>
                <p:nvPr/>
              </p:nvSpPr>
              <p:spPr>
                <a:xfrm rot="-1020000">
                  <a:off x="2337" y="2607"/>
                  <a:ext cx="47" cy="130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lIns="0" tIns="0" rIns="0" bIns="0" anchor="t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宋体" panose="02010600030101010101" pitchFamily="2" charset="-122"/>
                    </a:rPr>
                    <a:t>d</a:t>
                  </a:r>
                  <a:endPara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41" name="矩形 121996">
                  <a:extLst>
                    <a:ext uri="{FF2B5EF4-FFF2-40B4-BE49-F238E27FC236}">
                      <a16:creationId xmlns:a16="http://schemas.microsoft.com/office/drawing/2014/main" id="{52037332-0552-6EC4-60F2-70359E51289E}"/>
                    </a:ext>
                  </a:extLst>
                </p:cNvPr>
                <p:cNvSpPr/>
                <p:nvPr/>
              </p:nvSpPr>
              <p:spPr>
                <a:xfrm rot="-1020000">
                  <a:off x="2393" y="2616"/>
                  <a:ext cx="35" cy="97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lIns="0" tIns="0" rIns="0" bIns="0" anchor="t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9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宋体" panose="02010600030101010101" pitchFamily="2" charset="-122"/>
                    </a:rPr>
                    <a:t>a</a:t>
                  </a:r>
                  <a:endPara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42" name="矩形 121997">
                  <a:extLst>
                    <a:ext uri="{FF2B5EF4-FFF2-40B4-BE49-F238E27FC236}">
                      <a16:creationId xmlns:a16="http://schemas.microsoft.com/office/drawing/2014/main" id="{5FB6A7E1-FF59-A50B-90F6-15C4BC690605}"/>
                    </a:ext>
                  </a:extLst>
                </p:cNvPr>
                <p:cNvSpPr/>
                <p:nvPr/>
              </p:nvSpPr>
              <p:spPr>
                <a:xfrm rot="20580000">
                  <a:off x="2436" y="2603"/>
                  <a:ext cx="35" cy="98"/>
                </a:xfrm>
                <a:prstGeom prst="rect">
                  <a:avLst/>
                </a:prstGeom>
                <a:noFill/>
                <a:ln w="3175">
                  <a:noFill/>
                </a:ln>
              </p:spPr>
              <p:txBody>
                <a:bodyPr wrap="none" lIns="0" tIns="0" rIns="0" bIns="0" anchor="t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en-US" altLang="zh-CN" sz="900" b="0" kern="0" dirty="0">
                      <a:solidFill>
                        <a:srgbClr val="FF0000"/>
                      </a:solidFill>
                      <a:latin typeface="宋体" panose="02010600030101010101" pitchFamily="2" charset="-122"/>
                    </a:rPr>
                    <a:t>2</a:t>
                  </a:r>
                  <a:endParaRPr kumimoji="0" lang="en-US" altLang="zh-CN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</p:grpSp>
      </p:grpSp>
      <p:grpSp>
        <p:nvGrpSpPr>
          <p:cNvPr id="143" name="组合 142">
            <a:extLst>
              <a:ext uri="{FF2B5EF4-FFF2-40B4-BE49-F238E27FC236}">
                <a16:creationId xmlns:a16="http://schemas.microsoft.com/office/drawing/2014/main" id="{BBF0E582-B79D-42AF-1726-0276DDAAAAF3}"/>
              </a:ext>
            </a:extLst>
          </p:cNvPr>
          <p:cNvGrpSpPr/>
          <p:nvPr/>
        </p:nvGrpSpPr>
        <p:grpSpPr>
          <a:xfrm>
            <a:off x="6513314" y="3513361"/>
            <a:ext cx="1389063" cy="1192213"/>
            <a:chOff x="1724" y="2155"/>
            <a:chExt cx="875" cy="751"/>
          </a:xfrm>
        </p:grpSpPr>
        <p:sp>
          <p:nvSpPr>
            <p:cNvPr id="144" name="任意多边形 121999">
              <a:extLst>
                <a:ext uri="{FF2B5EF4-FFF2-40B4-BE49-F238E27FC236}">
                  <a16:creationId xmlns:a16="http://schemas.microsoft.com/office/drawing/2014/main" id="{821C6D36-7DED-A7AC-8334-7BC82D0C7220}"/>
                </a:ext>
              </a:extLst>
            </p:cNvPr>
            <p:cNvSpPr/>
            <p:nvPr/>
          </p:nvSpPr>
          <p:spPr>
            <a:xfrm>
              <a:off x="1724" y="2204"/>
              <a:ext cx="816" cy="702"/>
            </a:xfrm>
            <a:custGeom>
              <a:avLst/>
              <a:gdLst/>
              <a:ahLst/>
              <a:cxnLst/>
              <a:rect l="0" t="0" r="0" b="0"/>
              <a:pathLst>
                <a:path w="816" h="702">
                  <a:moveTo>
                    <a:pt x="813" y="0"/>
                  </a:moveTo>
                  <a:lnTo>
                    <a:pt x="0" y="696"/>
                  </a:lnTo>
                  <a:lnTo>
                    <a:pt x="6" y="702"/>
                  </a:lnTo>
                  <a:lnTo>
                    <a:pt x="816" y="6"/>
                  </a:lnTo>
                  <a:lnTo>
                    <a:pt x="813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45" name="任意多边形 122000">
              <a:extLst>
                <a:ext uri="{FF2B5EF4-FFF2-40B4-BE49-F238E27FC236}">
                  <a16:creationId xmlns:a16="http://schemas.microsoft.com/office/drawing/2014/main" id="{F2D775B8-C0DF-861F-F535-14297E076D4B}"/>
                </a:ext>
              </a:extLst>
            </p:cNvPr>
            <p:cNvSpPr/>
            <p:nvPr/>
          </p:nvSpPr>
          <p:spPr>
            <a:xfrm>
              <a:off x="2520" y="2155"/>
              <a:ext cx="79" cy="73"/>
            </a:xfrm>
            <a:custGeom>
              <a:avLst/>
              <a:gdLst/>
              <a:ahLst/>
              <a:cxnLst/>
              <a:rect l="0" t="0" r="0" b="0"/>
              <a:pathLst>
                <a:path w="79" h="73">
                  <a:moveTo>
                    <a:pt x="79" y="0"/>
                  </a:moveTo>
                  <a:lnTo>
                    <a:pt x="0" y="46"/>
                  </a:lnTo>
                  <a:lnTo>
                    <a:pt x="20" y="73"/>
                  </a:lnTo>
                  <a:lnTo>
                    <a:pt x="79" y="0"/>
                  </a:lnTo>
                  <a:lnTo>
                    <a:pt x="44" y="3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46" name="组合 122001">
              <a:extLst>
                <a:ext uri="{FF2B5EF4-FFF2-40B4-BE49-F238E27FC236}">
                  <a16:creationId xmlns:a16="http://schemas.microsoft.com/office/drawing/2014/main" id="{31983E13-9638-B061-EDC3-3D0F6E64425D}"/>
                </a:ext>
              </a:extLst>
            </p:cNvPr>
            <p:cNvGrpSpPr/>
            <p:nvPr/>
          </p:nvGrpSpPr>
          <p:grpSpPr>
            <a:xfrm>
              <a:off x="2121" y="2405"/>
              <a:ext cx="97" cy="116"/>
              <a:chOff x="2121" y="2405"/>
              <a:chExt cx="97" cy="116"/>
            </a:xfrm>
          </p:grpSpPr>
          <p:sp>
            <p:nvSpPr>
              <p:cNvPr id="147" name="矩形 122002">
                <a:extLst>
                  <a:ext uri="{FF2B5EF4-FFF2-40B4-BE49-F238E27FC236}">
                    <a16:creationId xmlns:a16="http://schemas.microsoft.com/office/drawing/2014/main" id="{98B1BD36-5BA8-26DE-12E4-8D52900FFF4B}"/>
                  </a:ext>
                </a:extLst>
              </p:cNvPr>
              <p:cNvSpPr/>
              <p:nvPr/>
            </p:nvSpPr>
            <p:spPr>
              <a:xfrm rot="19260000">
                <a:off x="2121" y="2405"/>
                <a:ext cx="97" cy="11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r>
                  <a:rPr lang="en-US" altLang="zh-CN" sz="1200" dirty="0">
                    <a:solidFill>
                      <a:srgbClr val="FF0000"/>
                    </a:solidFill>
                    <a:latin typeface="宋体" panose="02010600030101010101" pitchFamily="2" charset="-122"/>
                  </a:rPr>
                  <a:t>d2</a:t>
                </a:r>
                <a:endParaRPr lang="en-US" altLang="zh-CN" sz="2400" dirty="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49" name="任意多边形 122004">
                <a:extLst>
                  <a:ext uri="{FF2B5EF4-FFF2-40B4-BE49-F238E27FC236}">
                    <a16:creationId xmlns:a16="http://schemas.microsoft.com/office/drawing/2014/main" id="{375447C8-F1D6-1D47-9621-5601495F8598}"/>
                  </a:ext>
                </a:extLst>
              </p:cNvPr>
              <p:cNvSpPr/>
              <p:nvPr/>
            </p:nvSpPr>
            <p:spPr>
              <a:xfrm>
                <a:off x="2173" y="2414"/>
                <a:ext cx="6" cy="15"/>
              </a:xfrm>
              <a:custGeom>
                <a:avLst/>
                <a:gdLst/>
                <a:ahLst/>
                <a:cxnLst/>
                <a:rect l="0" t="0" r="0" b="0"/>
                <a:pathLst>
                  <a:path w="6" h="15">
                    <a:moveTo>
                      <a:pt x="0" y="0"/>
                    </a:moveTo>
                    <a:lnTo>
                      <a:pt x="6" y="15"/>
                    </a:lnTo>
                    <a:lnTo>
                      <a:pt x="6" y="1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0" name="任意多边形 122005">
                <a:extLst>
                  <a:ext uri="{FF2B5EF4-FFF2-40B4-BE49-F238E27FC236}">
                    <a16:creationId xmlns:a16="http://schemas.microsoft.com/office/drawing/2014/main" id="{B024C0C9-650A-30A6-80C9-453657F936DF}"/>
                  </a:ext>
                </a:extLst>
              </p:cNvPr>
              <p:cNvSpPr/>
              <p:nvPr/>
            </p:nvSpPr>
            <p:spPr>
              <a:xfrm>
                <a:off x="2173" y="2414"/>
                <a:ext cx="6" cy="15"/>
              </a:xfrm>
              <a:custGeom>
                <a:avLst/>
                <a:gdLst/>
                <a:ahLst/>
                <a:cxnLst/>
                <a:rect l="0" t="0" r="0" b="0"/>
                <a:pathLst>
                  <a:path w="6" h="15">
                    <a:moveTo>
                      <a:pt x="0" y="0"/>
                    </a:moveTo>
                    <a:lnTo>
                      <a:pt x="6" y="15"/>
                    </a:lnTo>
                    <a:lnTo>
                      <a:pt x="6" y="1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4763">
                <a:noFill/>
              </a:ln>
            </p:spPr>
            <p:txBody>
              <a:bodyPr/>
              <a:lstStyle/>
              <a:p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51" name="矩形 122006">
            <a:extLst>
              <a:ext uri="{FF2B5EF4-FFF2-40B4-BE49-F238E27FC236}">
                <a16:creationId xmlns:a16="http://schemas.microsoft.com/office/drawing/2014/main" id="{632CEB83-6156-0C1D-D0F3-BB4246C9B9F7}"/>
              </a:ext>
            </a:extLst>
          </p:cNvPr>
          <p:cNvSpPr/>
          <p:nvPr/>
        </p:nvSpPr>
        <p:spPr>
          <a:xfrm>
            <a:off x="6595864" y="1616299"/>
            <a:ext cx="76200" cy="182562"/>
          </a:xfrm>
          <a:prstGeom prst="rect">
            <a:avLst/>
          </a:prstGeom>
          <a:noFill/>
          <a:ln w="9525">
            <a:noFill/>
          </a:ln>
        </p:spPr>
        <p:txBody>
          <a:bodyPr lIns="0" tIns="0" rIns="0" bIns="0" anchor="t">
            <a:spAutoFit/>
          </a:bodyPr>
          <a:lstStyle/>
          <a:p>
            <a:r>
              <a:rPr lang="en-US" altLang="zh-CN" sz="1200">
                <a:solidFill>
                  <a:srgbClr val="1F1A17"/>
                </a:solidFill>
                <a:latin typeface="宋体" panose="02010600030101010101" pitchFamily="2" charset="-122"/>
              </a:rPr>
              <a:t>n</a:t>
            </a:r>
            <a:endParaRPr lang="en-US" altLang="zh-CN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52" name="矩形 122007">
            <a:extLst>
              <a:ext uri="{FF2B5EF4-FFF2-40B4-BE49-F238E27FC236}">
                <a16:creationId xmlns:a16="http://schemas.microsoft.com/office/drawing/2014/main" id="{AC840206-BBD4-38C2-5F59-6FF5E0FE028B}"/>
              </a:ext>
            </a:extLst>
          </p:cNvPr>
          <p:cNvSpPr/>
          <p:nvPr/>
        </p:nvSpPr>
        <p:spPr>
          <a:xfrm>
            <a:off x="6670477" y="1668686"/>
            <a:ext cx="57150" cy="1365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900">
                <a:solidFill>
                  <a:srgbClr val="1F1A17"/>
                </a:solidFill>
                <a:latin typeface="宋体" panose="02010600030101010101" pitchFamily="2" charset="-122"/>
              </a:rPr>
              <a:t>1</a:t>
            </a:r>
            <a:endParaRPr lang="en-US" altLang="zh-CN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53" name="组合 152">
            <a:extLst>
              <a:ext uri="{FF2B5EF4-FFF2-40B4-BE49-F238E27FC236}">
                <a16:creationId xmlns:a16="http://schemas.microsoft.com/office/drawing/2014/main" id="{C6CB3377-507D-C583-9E5E-799D3242CA20}"/>
              </a:ext>
            </a:extLst>
          </p:cNvPr>
          <p:cNvGrpSpPr/>
          <p:nvPr/>
        </p:nvGrpSpPr>
        <p:grpSpPr>
          <a:xfrm>
            <a:off x="6421239" y="1659161"/>
            <a:ext cx="1263650" cy="1100138"/>
            <a:chOff x="1666" y="987"/>
            <a:chExt cx="796" cy="693"/>
          </a:xfrm>
        </p:grpSpPr>
        <p:sp>
          <p:nvSpPr>
            <p:cNvPr id="154" name="直接连接符 122009">
              <a:extLst>
                <a:ext uri="{FF2B5EF4-FFF2-40B4-BE49-F238E27FC236}">
                  <a16:creationId xmlns:a16="http://schemas.microsoft.com/office/drawing/2014/main" id="{591903C0-9997-E459-07B5-D57150401E04}"/>
                </a:ext>
              </a:extLst>
            </p:cNvPr>
            <p:cNvSpPr/>
            <p:nvPr/>
          </p:nvSpPr>
          <p:spPr>
            <a:xfrm flipH="1" flipV="1">
              <a:off x="2202" y="1132"/>
              <a:ext cx="260" cy="353"/>
            </a:xfrm>
            <a:prstGeom prst="line">
              <a:avLst/>
            </a:prstGeom>
            <a:ln w="9525" cap="flat" cmpd="sng">
              <a:solidFill>
                <a:srgbClr val="333399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155" name="组合 122010">
              <a:extLst>
                <a:ext uri="{FF2B5EF4-FFF2-40B4-BE49-F238E27FC236}">
                  <a16:creationId xmlns:a16="http://schemas.microsoft.com/office/drawing/2014/main" id="{3541C207-F1FE-E7CA-35EA-87E11C74FE7D}"/>
                </a:ext>
              </a:extLst>
            </p:cNvPr>
            <p:cNvGrpSpPr/>
            <p:nvPr/>
          </p:nvGrpSpPr>
          <p:grpSpPr>
            <a:xfrm>
              <a:off x="1666" y="987"/>
              <a:ext cx="743" cy="693"/>
              <a:chOff x="1666" y="987"/>
              <a:chExt cx="743" cy="693"/>
            </a:xfrm>
          </p:grpSpPr>
          <p:sp>
            <p:nvSpPr>
              <p:cNvPr id="156" name="任意多边形 122011">
                <a:extLst>
                  <a:ext uri="{FF2B5EF4-FFF2-40B4-BE49-F238E27FC236}">
                    <a16:creationId xmlns:a16="http://schemas.microsoft.com/office/drawing/2014/main" id="{B955C622-CCE5-C544-15FA-257A488C2438}"/>
                  </a:ext>
                </a:extLst>
              </p:cNvPr>
              <p:cNvSpPr/>
              <p:nvPr/>
            </p:nvSpPr>
            <p:spPr>
              <a:xfrm>
                <a:off x="2156" y="1310"/>
                <a:ext cx="84" cy="67"/>
              </a:xfrm>
              <a:custGeom>
                <a:avLst/>
                <a:gdLst/>
                <a:ahLst/>
                <a:cxnLst/>
                <a:rect l="0" t="0" r="0" b="0"/>
                <a:pathLst>
                  <a:path w="84" h="67">
                    <a:moveTo>
                      <a:pt x="0" y="67"/>
                    </a:moveTo>
                    <a:lnTo>
                      <a:pt x="67" y="0"/>
                    </a:lnTo>
                    <a:lnTo>
                      <a:pt x="84" y="26"/>
                    </a:lnTo>
                    <a:lnTo>
                      <a:pt x="0" y="67"/>
                    </a:lnTo>
                    <a:lnTo>
                      <a:pt x="40" y="3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57" name="任意多边形 122012">
                <a:extLst>
                  <a:ext uri="{FF2B5EF4-FFF2-40B4-BE49-F238E27FC236}">
                    <a16:creationId xmlns:a16="http://schemas.microsoft.com/office/drawing/2014/main" id="{46040369-A7F3-3F4D-1140-BE56E4481326}"/>
                  </a:ext>
                </a:extLst>
              </p:cNvPr>
              <p:cNvSpPr/>
              <p:nvPr/>
            </p:nvSpPr>
            <p:spPr>
              <a:xfrm>
                <a:off x="2225" y="1109"/>
                <a:ext cx="76" cy="76"/>
              </a:xfrm>
              <a:custGeom>
                <a:avLst/>
                <a:gdLst/>
                <a:ahLst/>
                <a:cxnLst/>
                <a:rect l="0" t="0" r="0" b="0"/>
                <a:pathLst>
                  <a:path w="76" h="76">
                    <a:moveTo>
                      <a:pt x="0" y="76"/>
                    </a:moveTo>
                    <a:lnTo>
                      <a:pt x="56" y="0"/>
                    </a:lnTo>
                    <a:lnTo>
                      <a:pt x="76" y="23"/>
                    </a:lnTo>
                    <a:lnTo>
                      <a:pt x="0" y="76"/>
                    </a:lnTo>
                    <a:lnTo>
                      <a:pt x="35" y="41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158" name="组合 122013">
                <a:extLst>
                  <a:ext uri="{FF2B5EF4-FFF2-40B4-BE49-F238E27FC236}">
                    <a16:creationId xmlns:a16="http://schemas.microsoft.com/office/drawing/2014/main" id="{D46D7DAE-B12A-5127-7918-85864E6A53A6}"/>
                  </a:ext>
                </a:extLst>
              </p:cNvPr>
              <p:cNvGrpSpPr/>
              <p:nvPr/>
            </p:nvGrpSpPr>
            <p:grpSpPr>
              <a:xfrm>
                <a:off x="1666" y="987"/>
                <a:ext cx="743" cy="693"/>
                <a:chOff x="1666" y="990"/>
                <a:chExt cx="743" cy="693"/>
              </a:xfrm>
            </p:grpSpPr>
            <p:sp>
              <p:nvSpPr>
                <p:cNvPr id="160" name="直接连接符 122014">
                  <a:extLst>
                    <a:ext uri="{FF2B5EF4-FFF2-40B4-BE49-F238E27FC236}">
                      <a16:creationId xmlns:a16="http://schemas.microsoft.com/office/drawing/2014/main" id="{BAD5269C-CC6D-AC93-FD6E-353CB03FFE7E}"/>
                    </a:ext>
                  </a:extLst>
                </p:cNvPr>
                <p:cNvSpPr/>
                <p:nvPr/>
              </p:nvSpPr>
              <p:spPr>
                <a:xfrm flipH="1" flipV="1">
                  <a:off x="1881" y="1316"/>
                  <a:ext cx="245" cy="367"/>
                </a:xfrm>
                <a:prstGeom prst="line">
                  <a:avLst/>
                </a:prstGeom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1" name="直接连接符 122015">
                  <a:extLst>
                    <a:ext uri="{FF2B5EF4-FFF2-40B4-BE49-F238E27FC236}">
                      <a16:creationId xmlns:a16="http://schemas.microsoft.com/office/drawing/2014/main" id="{060C183C-8730-20A7-C93D-0D0ED7D4EE6F}"/>
                    </a:ext>
                  </a:extLst>
                </p:cNvPr>
                <p:cNvSpPr/>
                <p:nvPr/>
              </p:nvSpPr>
              <p:spPr>
                <a:xfrm flipH="1" flipV="1">
                  <a:off x="2106" y="1313"/>
                  <a:ext cx="192" cy="291"/>
                </a:xfrm>
                <a:prstGeom prst="line">
                  <a:avLst/>
                </a:prstGeom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2" name="任意多边形 122016">
                  <a:extLst>
                    <a:ext uri="{FF2B5EF4-FFF2-40B4-BE49-F238E27FC236}">
                      <a16:creationId xmlns:a16="http://schemas.microsoft.com/office/drawing/2014/main" id="{1FE9D118-C207-3B6D-BB83-6AEB5F8528C7}"/>
                    </a:ext>
                  </a:extLst>
                </p:cNvPr>
                <p:cNvSpPr/>
                <p:nvPr/>
              </p:nvSpPr>
              <p:spPr>
                <a:xfrm>
                  <a:off x="1747" y="1479"/>
                  <a:ext cx="175" cy="4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5" h="47">
                      <a:moveTo>
                        <a:pt x="172" y="0"/>
                      </a:moveTo>
                      <a:lnTo>
                        <a:pt x="132" y="12"/>
                      </a:lnTo>
                      <a:lnTo>
                        <a:pt x="88" y="23"/>
                      </a:lnTo>
                      <a:lnTo>
                        <a:pt x="44" y="32"/>
                      </a:lnTo>
                      <a:lnTo>
                        <a:pt x="0" y="41"/>
                      </a:lnTo>
                      <a:lnTo>
                        <a:pt x="0" y="47"/>
                      </a:lnTo>
                      <a:lnTo>
                        <a:pt x="44" y="38"/>
                      </a:lnTo>
                      <a:lnTo>
                        <a:pt x="88" y="29"/>
                      </a:lnTo>
                      <a:lnTo>
                        <a:pt x="132" y="18"/>
                      </a:lnTo>
                      <a:lnTo>
                        <a:pt x="175" y="6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3" name="任意多边形 122017">
                  <a:extLst>
                    <a:ext uri="{FF2B5EF4-FFF2-40B4-BE49-F238E27FC236}">
                      <a16:creationId xmlns:a16="http://schemas.microsoft.com/office/drawing/2014/main" id="{39DB6EED-4BFD-B043-E0DE-7309079DF69D}"/>
                    </a:ext>
                  </a:extLst>
                </p:cNvPr>
                <p:cNvSpPr/>
                <p:nvPr/>
              </p:nvSpPr>
              <p:spPr>
                <a:xfrm>
                  <a:off x="1905" y="1456"/>
                  <a:ext cx="90" cy="4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0" h="43">
                      <a:moveTo>
                        <a:pt x="90" y="0"/>
                      </a:moveTo>
                      <a:lnTo>
                        <a:pt x="0" y="14"/>
                      </a:lnTo>
                      <a:lnTo>
                        <a:pt x="8" y="43"/>
                      </a:lnTo>
                      <a:lnTo>
                        <a:pt x="90" y="0"/>
                      </a:lnTo>
                      <a:lnTo>
                        <a:pt x="46" y="14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4" name="任意多边形 122018">
                  <a:extLst>
                    <a:ext uri="{FF2B5EF4-FFF2-40B4-BE49-F238E27FC236}">
                      <a16:creationId xmlns:a16="http://schemas.microsoft.com/office/drawing/2014/main" id="{1D6230C9-7ABB-9F90-4EEC-2C776E0D30F7}"/>
                    </a:ext>
                  </a:extLst>
                </p:cNvPr>
                <p:cNvSpPr/>
                <p:nvPr/>
              </p:nvSpPr>
              <p:spPr>
                <a:xfrm>
                  <a:off x="2220" y="1211"/>
                  <a:ext cx="148" cy="12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48" h="122">
                      <a:moveTo>
                        <a:pt x="143" y="0"/>
                      </a:moveTo>
                      <a:lnTo>
                        <a:pt x="110" y="32"/>
                      </a:lnTo>
                      <a:lnTo>
                        <a:pt x="73" y="61"/>
                      </a:lnTo>
                      <a:lnTo>
                        <a:pt x="38" y="90"/>
                      </a:lnTo>
                      <a:lnTo>
                        <a:pt x="0" y="117"/>
                      </a:lnTo>
                      <a:lnTo>
                        <a:pt x="3" y="122"/>
                      </a:lnTo>
                      <a:lnTo>
                        <a:pt x="40" y="96"/>
                      </a:lnTo>
                      <a:lnTo>
                        <a:pt x="78" y="67"/>
                      </a:lnTo>
                      <a:lnTo>
                        <a:pt x="113" y="35"/>
                      </a:lnTo>
                      <a:lnTo>
                        <a:pt x="148" y="3"/>
                      </a:lnTo>
                      <a:lnTo>
                        <a:pt x="143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5" name="任意多边形 122019">
                  <a:extLst>
                    <a:ext uri="{FF2B5EF4-FFF2-40B4-BE49-F238E27FC236}">
                      <a16:creationId xmlns:a16="http://schemas.microsoft.com/office/drawing/2014/main" id="{669EEEEB-500C-446F-00BE-65774BF7AB54}"/>
                    </a:ext>
                  </a:extLst>
                </p:cNvPr>
                <p:cNvSpPr/>
                <p:nvPr/>
              </p:nvSpPr>
              <p:spPr>
                <a:xfrm>
                  <a:off x="1919" y="1331"/>
                  <a:ext cx="301" cy="15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01" h="151">
                      <a:moveTo>
                        <a:pt x="0" y="151"/>
                      </a:moveTo>
                      <a:lnTo>
                        <a:pt x="41" y="136"/>
                      </a:lnTo>
                      <a:lnTo>
                        <a:pt x="82" y="122"/>
                      </a:lnTo>
                      <a:lnTo>
                        <a:pt x="120" y="104"/>
                      </a:lnTo>
                      <a:lnTo>
                        <a:pt x="158" y="87"/>
                      </a:lnTo>
                      <a:lnTo>
                        <a:pt x="196" y="67"/>
                      </a:lnTo>
                      <a:lnTo>
                        <a:pt x="231" y="46"/>
                      </a:lnTo>
                      <a:lnTo>
                        <a:pt x="269" y="23"/>
                      </a:lnTo>
                      <a:lnTo>
                        <a:pt x="301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6" name="任意多边形 122020">
                  <a:extLst>
                    <a:ext uri="{FF2B5EF4-FFF2-40B4-BE49-F238E27FC236}">
                      <a16:creationId xmlns:a16="http://schemas.microsoft.com/office/drawing/2014/main" id="{2E1EE5EB-D963-F59D-65E3-0FD2576C8072}"/>
                    </a:ext>
                  </a:extLst>
                </p:cNvPr>
                <p:cNvSpPr/>
                <p:nvPr/>
              </p:nvSpPr>
              <p:spPr>
                <a:xfrm>
                  <a:off x="1666" y="1389"/>
                  <a:ext cx="180" cy="4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80" h="46">
                      <a:moveTo>
                        <a:pt x="178" y="0"/>
                      </a:moveTo>
                      <a:lnTo>
                        <a:pt x="134" y="11"/>
                      </a:lnTo>
                      <a:lnTo>
                        <a:pt x="90" y="23"/>
                      </a:lnTo>
                      <a:lnTo>
                        <a:pt x="46" y="32"/>
                      </a:lnTo>
                      <a:lnTo>
                        <a:pt x="0" y="41"/>
                      </a:lnTo>
                      <a:lnTo>
                        <a:pt x="3" y="46"/>
                      </a:lnTo>
                      <a:lnTo>
                        <a:pt x="46" y="38"/>
                      </a:lnTo>
                      <a:lnTo>
                        <a:pt x="90" y="29"/>
                      </a:lnTo>
                      <a:lnTo>
                        <a:pt x="137" y="17"/>
                      </a:lnTo>
                      <a:lnTo>
                        <a:pt x="180" y="6"/>
                      </a:lnTo>
                      <a:lnTo>
                        <a:pt x="178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7" name="任意多边形 122021">
                  <a:extLst>
                    <a:ext uri="{FF2B5EF4-FFF2-40B4-BE49-F238E27FC236}">
                      <a16:creationId xmlns:a16="http://schemas.microsoft.com/office/drawing/2014/main" id="{95FFF7E1-13F2-09CF-1008-FF309229AEED}"/>
                    </a:ext>
                  </a:extLst>
                </p:cNvPr>
                <p:cNvSpPr/>
                <p:nvPr/>
              </p:nvSpPr>
              <p:spPr>
                <a:xfrm>
                  <a:off x="1829" y="1368"/>
                  <a:ext cx="90" cy="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0" h="41">
                      <a:moveTo>
                        <a:pt x="90" y="0"/>
                      </a:moveTo>
                      <a:lnTo>
                        <a:pt x="0" y="12"/>
                      </a:lnTo>
                      <a:lnTo>
                        <a:pt x="9" y="41"/>
                      </a:lnTo>
                      <a:lnTo>
                        <a:pt x="90" y="0"/>
                      </a:lnTo>
                      <a:lnTo>
                        <a:pt x="47" y="15"/>
                      </a:ln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8" name="任意多边形 122022">
                  <a:extLst>
                    <a:ext uri="{FF2B5EF4-FFF2-40B4-BE49-F238E27FC236}">
                      <a16:creationId xmlns:a16="http://schemas.microsoft.com/office/drawing/2014/main" id="{45290DB0-481B-19AF-D05F-AB90A39FEFD1}"/>
                    </a:ext>
                  </a:extLst>
                </p:cNvPr>
                <p:cNvSpPr/>
                <p:nvPr/>
              </p:nvSpPr>
              <p:spPr>
                <a:xfrm>
                  <a:off x="2281" y="990"/>
                  <a:ext cx="128" cy="14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8" h="142">
                      <a:moveTo>
                        <a:pt x="122" y="0"/>
                      </a:moveTo>
                      <a:lnTo>
                        <a:pt x="93" y="35"/>
                      </a:lnTo>
                      <a:lnTo>
                        <a:pt x="64" y="70"/>
                      </a:lnTo>
                      <a:lnTo>
                        <a:pt x="32" y="105"/>
                      </a:lnTo>
                      <a:lnTo>
                        <a:pt x="0" y="137"/>
                      </a:lnTo>
                      <a:lnTo>
                        <a:pt x="3" y="142"/>
                      </a:lnTo>
                      <a:lnTo>
                        <a:pt x="38" y="107"/>
                      </a:lnTo>
                      <a:lnTo>
                        <a:pt x="70" y="75"/>
                      </a:lnTo>
                      <a:lnTo>
                        <a:pt x="99" y="41"/>
                      </a:lnTo>
                      <a:lnTo>
                        <a:pt x="128" y="3"/>
                      </a:lnTo>
                      <a:lnTo>
                        <a:pt x="122" y="0"/>
                      </a:lnTo>
                      <a:close/>
                    </a:path>
                  </a:pathLst>
                </a:custGeom>
                <a:solidFill>
                  <a:srgbClr val="1F1A17"/>
                </a:solidFill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69" name="任意多边形 122023">
                  <a:extLst>
                    <a:ext uri="{FF2B5EF4-FFF2-40B4-BE49-F238E27FC236}">
                      <a16:creationId xmlns:a16="http://schemas.microsoft.com/office/drawing/2014/main" id="{B231B99D-BD85-E410-F3DE-7FE31AEBCD26}"/>
                    </a:ext>
                  </a:extLst>
                </p:cNvPr>
                <p:cNvSpPr/>
                <p:nvPr/>
              </p:nvSpPr>
              <p:spPr>
                <a:xfrm>
                  <a:off x="1844" y="1130"/>
                  <a:ext cx="440" cy="26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40" h="262">
                      <a:moveTo>
                        <a:pt x="0" y="262"/>
                      </a:moveTo>
                      <a:lnTo>
                        <a:pt x="61" y="238"/>
                      </a:lnTo>
                      <a:lnTo>
                        <a:pt x="122" y="215"/>
                      </a:lnTo>
                      <a:lnTo>
                        <a:pt x="180" y="186"/>
                      </a:lnTo>
                      <a:lnTo>
                        <a:pt x="236" y="154"/>
                      </a:lnTo>
                      <a:lnTo>
                        <a:pt x="291" y="119"/>
                      </a:lnTo>
                      <a:lnTo>
                        <a:pt x="341" y="81"/>
                      </a:lnTo>
                      <a:lnTo>
                        <a:pt x="390" y="43"/>
                      </a:lnTo>
                      <a:lnTo>
                        <a:pt x="440" y="0"/>
                      </a:lnTo>
                    </a:path>
                  </a:pathLst>
                </a:custGeom>
                <a:noFill/>
                <a:ln w="9525" cap="flat" cmpd="sng">
                  <a:solidFill>
                    <a:srgbClr val="333399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0" name="矩形 122024">
                  <a:extLst>
                    <a:ext uri="{FF2B5EF4-FFF2-40B4-BE49-F238E27FC236}">
                      <a16:creationId xmlns:a16="http://schemas.microsoft.com/office/drawing/2014/main" id="{2053A0AB-26FD-FA9E-E318-95BF29FECBEE}"/>
                    </a:ext>
                  </a:extLst>
                </p:cNvPr>
                <p:cNvSpPr/>
                <p:nvPr/>
              </p:nvSpPr>
              <p:spPr>
                <a:xfrm rot="-1920000">
                  <a:off x="2050" y="1171"/>
                  <a:ext cx="48" cy="11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lIns="0" tIns="0" rIns="0" bIns="0" anchor="t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宋体" panose="02010600030101010101" pitchFamily="2" charset="-122"/>
                    </a:rPr>
                    <a:t>p</a:t>
                  </a:r>
                  <a:endParaRPr kumimoji="0" lang="en-US" altLang="zh-CN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159" name="矩形 122025">
                <a:extLst>
                  <a:ext uri="{FF2B5EF4-FFF2-40B4-BE49-F238E27FC236}">
                    <a16:creationId xmlns:a16="http://schemas.microsoft.com/office/drawing/2014/main" id="{3FDE328F-BD71-BFC7-3BEA-B51A8C34B869}"/>
                  </a:ext>
                </a:extLst>
              </p:cNvPr>
              <p:cNvSpPr/>
              <p:nvPr/>
            </p:nvSpPr>
            <p:spPr>
              <a:xfrm rot="-1500000">
                <a:off x="2031" y="1325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s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171" name="组合 170">
            <a:extLst>
              <a:ext uri="{FF2B5EF4-FFF2-40B4-BE49-F238E27FC236}">
                <a16:creationId xmlns:a16="http://schemas.microsoft.com/office/drawing/2014/main" id="{B32ED675-5C0F-AC19-6B84-697F60F1F9E2}"/>
              </a:ext>
            </a:extLst>
          </p:cNvPr>
          <p:cNvGrpSpPr/>
          <p:nvPr/>
        </p:nvGrpSpPr>
        <p:grpSpPr>
          <a:xfrm>
            <a:off x="7661077" y="1152749"/>
            <a:ext cx="1198562" cy="844550"/>
            <a:chOff x="2447" y="682"/>
            <a:chExt cx="755" cy="532"/>
          </a:xfrm>
        </p:grpSpPr>
        <p:grpSp>
          <p:nvGrpSpPr>
            <p:cNvPr id="172" name="组合 122027">
              <a:extLst>
                <a:ext uri="{FF2B5EF4-FFF2-40B4-BE49-F238E27FC236}">
                  <a16:creationId xmlns:a16="http://schemas.microsoft.com/office/drawing/2014/main" id="{4506109A-9DCA-ED82-C7E8-4CFE4B43681B}"/>
                </a:ext>
              </a:extLst>
            </p:cNvPr>
            <p:cNvGrpSpPr/>
            <p:nvPr/>
          </p:nvGrpSpPr>
          <p:grpSpPr>
            <a:xfrm>
              <a:off x="2514" y="682"/>
              <a:ext cx="688" cy="168"/>
              <a:chOff x="2514" y="682"/>
              <a:chExt cx="688" cy="168"/>
            </a:xfrm>
          </p:grpSpPr>
          <p:sp>
            <p:nvSpPr>
              <p:cNvPr id="185" name="任意多边形 122028">
                <a:extLst>
                  <a:ext uri="{FF2B5EF4-FFF2-40B4-BE49-F238E27FC236}">
                    <a16:creationId xmlns:a16="http://schemas.microsoft.com/office/drawing/2014/main" id="{94A8089F-38A5-C689-88D3-A156D116862E}"/>
                  </a:ext>
                </a:extLst>
              </p:cNvPr>
              <p:cNvSpPr/>
              <p:nvPr/>
            </p:nvSpPr>
            <p:spPr>
              <a:xfrm>
                <a:off x="2995" y="812"/>
                <a:ext cx="91" cy="32"/>
              </a:xfrm>
              <a:custGeom>
                <a:avLst/>
                <a:gdLst/>
                <a:ahLst/>
                <a:cxnLst/>
                <a:rect l="0" t="0" r="0" b="0"/>
                <a:pathLst>
                  <a:path w="91" h="32">
                    <a:moveTo>
                      <a:pt x="0" y="3"/>
                    </a:moveTo>
                    <a:lnTo>
                      <a:pt x="91" y="0"/>
                    </a:lnTo>
                    <a:lnTo>
                      <a:pt x="88" y="32"/>
                    </a:lnTo>
                    <a:lnTo>
                      <a:pt x="0" y="3"/>
                    </a:lnTo>
                    <a:lnTo>
                      <a:pt x="47" y="1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1F1A17"/>
              </a:solidFill>
              <a:ln w="9525" cap="flat" cmpd="sng">
                <a:solidFill>
                  <a:srgbClr val="3333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6" name="任意多边形 122029">
                <a:extLst>
                  <a:ext uri="{FF2B5EF4-FFF2-40B4-BE49-F238E27FC236}">
                    <a16:creationId xmlns:a16="http://schemas.microsoft.com/office/drawing/2014/main" id="{1813BB3C-93AE-5DA1-EC36-0D5411094F18}"/>
                  </a:ext>
                </a:extLst>
              </p:cNvPr>
              <p:cNvSpPr/>
              <p:nvPr/>
            </p:nvSpPr>
            <p:spPr>
              <a:xfrm>
                <a:off x="3074" y="824"/>
                <a:ext cx="128" cy="26"/>
              </a:xfrm>
              <a:custGeom>
                <a:avLst/>
                <a:gdLst/>
                <a:ahLst/>
                <a:cxnLst/>
                <a:rect l="0" t="0" r="0" b="0"/>
                <a:pathLst>
                  <a:path w="128" h="26">
                    <a:moveTo>
                      <a:pt x="128" y="2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28" y="26"/>
                    </a:lnTo>
                    <a:lnTo>
                      <a:pt x="128" y="20"/>
                    </a:lnTo>
                    <a:close/>
                  </a:path>
                </a:pathLst>
              </a:custGeom>
              <a:solidFill>
                <a:srgbClr val="1F1A17"/>
              </a:solidFill>
              <a:ln w="9525" cap="flat" cmpd="sng">
                <a:solidFill>
                  <a:srgbClr val="3333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7" name="直接连接符 122030">
                <a:extLst>
                  <a:ext uri="{FF2B5EF4-FFF2-40B4-BE49-F238E27FC236}">
                    <a16:creationId xmlns:a16="http://schemas.microsoft.com/office/drawing/2014/main" id="{EFC3367A-B149-7B6E-E3F7-35655220DEAD}"/>
                  </a:ext>
                </a:extLst>
              </p:cNvPr>
              <p:cNvSpPr/>
              <p:nvPr/>
            </p:nvSpPr>
            <p:spPr>
              <a:xfrm>
                <a:off x="2628" y="760"/>
                <a:ext cx="449" cy="64"/>
              </a:xfrm>
              <a:prstGeom prst="line">
                <a:avLst/>
              </a:prstGeom>
              <a:ln w="9525" cap="flat" cmpd="sng">
                <a:solidFill>
                  <a:srgbClr val="3333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8" name="任意多边形 122031">
                <a:extLst>
                  <a:ext uri="{FF2B5EF4-FFF2-40B4-BE49-F238E27FC236}">
                    <a16:creationId xmlns:a16="http://schemas.microsoft.com/office/drawing/2014/main" id="{B01AA017-42CF-1F73-0687-BEA72A9A957A}"/>
                  </a:ext>
                </a:extLst>
              </p:cNvPr>
              <p:cNvSpPr/>
              <p:nvPr/>
            </p:nvSpPr>
            <p:spPr>
              <a:xfrm>
                <a:off x="2514" y="736"/>
                <a:ext cx="96" cy="21"/>
              </a:xfrm>
              <a:custGeom>
                <a:avLst/>
                <a:gdLst/>
                <a:ahLst/>
                <a:cxnLst/>
                <a:rect l="0" t="0" r="0" b="0"/>
                <a:pathLst>
                  <a:path w="96" h="21">
                    <a:moveTo>
                      <a:pt x="96" y="15"/>
                    </a:moveTo>
                    <a:lnTo>
                      <a:pt x="0" y="0"/>
                    </a:lnTo>
                    <a:lnTo>
                      <a:pt x="0" y="9"/>
                    </a:lnTo>
                    <a:lnTo>
                      <a:pt x="96" y="21"/>
                    </a:lnTo>
                    <a:lnTo>
                      <a:pt x="96" y="15"/>
                    </a:lnTo>
                    <a:close/>
                  </a:path>
                </a:pathLst>
              </a:custGeom>
              <a:solidFill>
                <a:srgbClr val="1F1A17"/>
              </a:solidFill>
              <a:ln w="9525" cap="flat" cmpd="sng">
                <a:solidFill>
                  <a:srgbClr val="3333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任意多边形 122032">
                <a:extLst>
                  <a:ext uri="{FF2B5EF4-FFF2-40B4-BE49-F238E27FC236}">
                    <a16:creationId xmlns:a16="http://schemas.microsoft.com/office/drawing/2014/main" id="{25DD3A5D-0432-E6BC-A611-4A379D434D48}"/>
                  </a:ext>
                </a:extLst>
              </p:cNvPr>
              <p:cNvSpPr/>
              <p:nvPr/>
            </p:nvSpPr>
            <p:spPr>
              <a:xfrm>
                <a:off x="2596" y="736"/>
                <a:ext cx="93" cy="32"/>
              </a:xfrm>
              <a:custGeom>
                <a:avLst/>
                <a:gdLst/>
                <a:ahLst/>
                <a:cxnLst/>
                <a:rect l="0" t="0" r="0" b="0"/>
                <a:pathLst>
                  <a:path w="93" h="32">
                    <a:moveTo>
                      <a:pt x="93" y="29"/>
                    </a:moveTo>
                    <a:lnTo>
                      <a:pt x="6" y="0"/>
                    </a:lnTo>
                    <a:lnTo>
                      <a:pt x="0" y="32"/>
                    </a:lnTo>
                    <a:lnTo>
                      <a:pt x="93" y="29"/>
                    </a:lnTo>
                    <a:lnTo>
                      <a:pt x="46" y="24"/>
                    </a:lnTo>
                    <a:lnTo>
                      <a:pt x="93" y="29"/>
                    </a:lnTo>
                    <a:close/>
                  </a:path>
                </a:pathLst>
              </a:custGeom>
              <a:solidFill>
                <a:srgbClr val="1F1A17"/>
              </a:solidFill>
              <a:ln w="9525" cap="flat" cmpd="sng">
                <a:solidFill>
                  <a:srgbClr val="333399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0" name="矩形 122033">
                <a:extLst>
                  <a:ext uri="{FF2B5EF4-FFF2-40B4-BE49-F238E27FC236}">
                    <a16:creationId xmlns:a16="http://schemas.microsoft.com/office/drawing/2014/main" id="{3C994ED3-28E3-69E7-5AE2-176F06D4648C}"/>
                  </a:ext>
                </a:extLst>
              </p:cNvPr>
              <p:cNvSpPr/>
              <p:nvPr/>
            </p:nvSpPr>
            <p:spPr>
              <a:xfrm rot="480000">
                <a:off x="2815" y="682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h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173" name="组合 122034">
              <a:extLst>
                <a:ext uri="{FF2B5EF4-FFF2-40B4-BE49-F238E27FC236}">
                  <a16:creationId xmlns:a16="http://schemas.microsoft.com/office/drawing/2014/main" id="{C33807EE-C88D-6E4D-730A-4B2EC12BDEF1}"/>
                </a:ext>
              </a:extLst>
            </p:cNvPr>
            <p:cNvGrpSpPr/>
            <p:nvPr/>
          </p:nvGrpSpPr>
          <p:grpSpPr>
            <a:xfrm>
              <a:off x="2447" y="946"/>
              <a:ext cx="583" cy="268"/>
              <a:chOff x="2447" y="946"/>
              <a:chExt cx="583" cy="268"/>
            </a:xfrm>
          </p:grpSpPr>
          <p:sp>
            <p:nvSpPr>
              <p:cNvPr id="174" name="任意多边形 122035">
                <a:extLst>
                  <a:ext uri="{FF2B5EF4-FFF2-40B4-BE49-F238E27FC236}">
                    <a16:creationId xmlns:a16="http://schemas.microsoft.com/office/drawing/2014/main" id="{0D23807D-8E6E-842D-B8BE-D92C07CA578B}"/>
                  </a:ext>
                </a:extLst>
              </p:cNvPr>
              <p:cNvSpPr/>
              <p:nvPr/>
            </p:nvSpPr>
            <p:spPr>
              <a:xfrm>
                <a:off x="2890" y="1150"/>
                <a:ext cx="88" cy="52"/>
              </a:xfrm>
              <a:custGeom>
                <a:avLst/>
                <a:gdLst/>
                <a:ahLst/>
                <a:cxnLst/>
                <a:rect l="0" t="0" r="0" b="0"/>
                <a:pathLst>
                  <a:path w="88" h="52">
                    <a:moveTo>
                      <a:pt x="0" y="0"/>
                    </a:moveTo>
                    <a:lnTo>
                      <a:pt x="88" y="23"/>
                    </a:lnTo>
                    <a:lnTo>
                      <a:pt x="76" y="52"/>
                    </a:lnTo>
                    <a:lnTo>
                      <a:pt x="0" y="0"/>
                    </a:lnTo>
                    <a:lnTo>
                      <a:pt x="44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5" name="任意多边形 122036">
                <a:extLst>
                  <a:ext uri="{FF2B5EF4-FFF2-40B4-BE49-F238E27FC236}">
                    <a16:creationId xmlns:a16="http://schemas.microsoft.com/office/drawing/2014/main" id="{68CB15FD-0C86-429E-8EC7-A527D76B17E8}"/>
                  </a:ext>
                </a:extLst>
              </p:cNvPr>
              <p:cNvSpPr/>
              <p:nvPr/>
            </p:nvSpPr>
            <p:spPr>
              <a:xfrm>
                <a:off x="2960" y="1179"/>
                <a:ext cx="70" cy="35"/>
              </a:xfrm>
              <a:custGeom>
                <a:avLst/>
                <a:gdLst/>
                <a:ahLst/>
                <a:cxnLst/>
                <a:rect l="0" t="0" r="0" b="0"/>
                <a:pathLst>
                  <a:path w="70" h="35">
                    <a:moveTo>
                      <a:pt x="70" y="32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67" y="35"/>
                    </a:lnTo>
                    <a:lnTo>
                      <a:pt x="70" y="32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6" name="直接连接符 122037">
                <a:extLst>
                  <a:ext uri="{FF2B5EF4-FFF2-40B4-BE49-F238E27FC236}">
                    <a16:creationId xmlns:a16="http://schemas.microsoft.com/office/drawing/2014/main" id="{DD7BBC87-5793-EDEC-8AC4-BB0B84012205}"/>
                  </a:ext>
                </a:extLst>
              </p:cNvPr>
              <p:cNvSpPr/>
              <p:nvPr/>
            </p:nvSpPr>
            <p:spPr>
              <a:xfrm>
                <a:off x="2529" y="987"/>
                <a:ext cx="434" cy="195"/>
              </a:xfrm>
              <a:prstGeom prst="line">
                <a:avLst/>
              </a:prstGeom>
              <a:ln w="9525" cap="flat" cmpd="sng">
                <a:solidFill>
                  <a:srgbClr val="1F1A17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7" name="任意多边形 122038">
                <a:extLst>
                  <a:ext uri="{FF2B5EF4-FFF2-40B4-BE49-F238E27FC236}">
                    <a16:creationId xmlns:a16="http://schemas.microsoft.com/office/drawing/2014/main" id="{0751833D-3EAF-AAE2-043F-84A0A64D94AF}"/>
                  </a:ext>
                </a:extLst>
              </p:cNvPr>
              <p:cNvSpPr/>
              <p:nvPr/>
            </p:nvSpPr>
            <p:spPr>
              <a:xfrm>
                <a:off x="2447" y="946"/>
                <a:ext cx="102" cy="50"/>
              </a:xfrm>
              <a:custGeom>
                <a:avLst/>
                <a:gdLst/>
                <a:ahLst/>
                <a:cxnLst/>
                <a:rect l="0" t="0" r="0" b="0"/>
                <a:pathLst>
                  <a:path w="102" h="50">
                    <a:moveTo>
                      <a:pt x="102" y="47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102" y="50"/>
                    </a:lnTo>
                    <a:lnTo>
                      <a:pt x="102" y="47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8" name="任意多边形 122039">
                <a:extLst>
                  <a:ext uri="{FF2B5EF4-FFF2-40B4-BE49-F238E27FC236}">
                    <a16:creationId xmlns:a16="http://schemas.microsoft.com/office/drawing/2014/main" id="{92A06F92-C373-2CFE-65F6-AB0CB87849F9}"/>
                  </a:ext>
                </a:extLst>
              </p:cNvPr>
              <p:cNvSpPr/>
              <p:nvPr/>
            </p:nvSpPr>
            <p:spPr>
              <a:xfrm>
                <a:off x="2532" y="975"/>
                <a:ext cx="90" cy="53"/>
              </a:xfrm>
              <a:custGeom>
                <a:avLst/>
                <a:gdLst/>
                <a:ahLst/>
                <a:cxnLst/>
                <a:rect l="0" t="0" r="0" b="0"/>
                <a:pathLst>
                  <a:path w="90" h="53">
                    <a:moveTo>
                      <a:pt x="90" y="53"/>
                    </a:moveTo>
                    <a:lnTo>
                      <a:pt x="14" y="0"/>
                    </a:lnTo>
                    <a:lnTo>
                      <a:pt x="0" y="29"/>
                    </a:lnTo>
                    <a:lnTo>
                      <a:pt x="90" y="53"/>
                    </a:lnTo>
                    <a:lnTo>
                      <a:pt x="46" y="32"/>
                    </a:lnTo>
                    <a:lnTo>
                      <a:pt x="90" y="53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9" name="任意多边形 122040">
                <a:extLst>
                  <a:ext uri="{FF2B5EF4-FFF2-40B4-BE49-F238E27FC236}">
                    <a16:creationId xmlns:a16="http://schemas.microsoft.com/office/drawing/2014/main" id="{8F76014C-D151-872C-4ACF-D1A0637AD4A2}"/>
                  </a:ext>
                </a:extLst>
              </p:cNvPr>
              <p:cNvSpPr/>
              <p:nvPr/>
            </p:nvSpPr>
            <p:spPr>
              <a:xfrm>
                <a:off x="2753" y="1074"/>
                <a:ext cx="32" cy="35"/>
              </a:xfrm>
              <a:custGeom>
                <a:avLst/>
                <a:gdLst/>
                <a:ahLst/>
                <a:cxnLst/>
                <a:rect l="0" t="0" r="0" b="0"/>
                <a:pathLst>
                  <a:path w="32" h="35">
                    <a:moveTo>
                      <a:pt x="15" y="0"/>
                    </a:moveTo>
                    <a:lnTo>
                      <a:pt x="24" y="0"/>
                    </a:lnTo>
                    <a:lnTo>
                      <a:pt x="29" y="3"/>
                    </a:lnTo>
                    <a:lnTo>
                      <a:pt x="32" y="9"/>
                    </a:lnTo>
                    <a:lnTo>
                      <a:pt x="32" y="18"/>
                    </a:lnTo>
                    <a:lnTo>
                      <a:pt x="32" y="23"/>
                    </a:lnTo>
                    <a:lnTo>
                      <a:pt x="29" y="29"/>
                    </a:lnTo>
                    <a:lnTo>
                      <a:pt x="24" y="32"/>
                    </a:lnTo>
                    <a:lnTo>
                      <a:pt x="15" y="35"/>
                    </a:lnTo>
                    <a:lnTo>
                      <a:pt x="9" y="32"/>
                    </a:lnTo>
                    <a:lnTo>
                      <a:pt x="3" y="29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0" name="任意多边形 122041">
                <a:extLst>
                  <a:ext uri="{FF2B5EF4-FFF2-40B4-BE49-F238E27FC236}">
                    <a16:creationId xmlns:a16="http://schemas.microsoft.com/office/drawing/2014/main" id="{017071EB-5B0D-1E1E-62EF-4A154CF5C48F}"/>
                  </a:ext>
                </a:extLst>
              </p:cNvPr>
              <p:cNvSpPr/>
              <p:nvPr/>
            </p:nvSpPr>
            <p:spPr>
              <a:xfrm>
                <a:off x="2753" y="1074"/>
                <a:ext cx="32" cy="35"/>
              </a:xfrm>
              <a:custGeom>
                <a:avLst/>
                <a:gdLst/>
                <a:ahLst/>
                <a:cxnLst/>
                <a:rect l="0" t="0" r="0" b="0"/>
                <a:pathLst>
                  <a:path w="32" h="35">
                    <a:moveTo>
                      <a:pt x="15" y="0"/>
                    </a:moveTo>
                    <a:lnTo>
                      <a:pt x="24" y="0"/>
                    </a:lnTo>
                    <a:lnTo>
                      <a:pt x="29" y="3"/>
                    </a:lnTo>
                    <a:lnTo>
                      <a:pt x="32" y="9"/>
                    </a:lnTo>
                    <a:lnTo>
                      <a:pt x="32" y="18"/>
                    </a:lnTo>
                    <a:lnTo>
                      <a:pt x="32" y="23"/>
                    </a:lnTo>
                    <a:lnTo>
                      <a:pt x="29" y="29"/>
                    </a:lnTo>
                    <a:lnTo>
                      <a:pt x="24" y="32"/>
                    </a:lnTo>
                    <a:lnTo>
                      <a:pt x="15" y="35"/>
                    </a:lnTo>
                    <a:lnTo>
                      <a:pt x="9" y="32"/>
                    </a:lnTo>
                    <a:lnTo>
                      <a:pt x="3" y="29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3" y="3"/>
                    </a:lnTo>
                    <a:lnTo>
                      <a:pt x="9" y="0"/>
                    </a:lnTo>
                    <a:lnTo>
                      <a:pt x="15" y="0"/>
                    </a:lnTo>
                  </a:path>
                </a:pathLst>
              </a:custGeom>
              <a:noFill/>
              <a:ln w="9525" cap="flat" cmpd="sng">
                <a:solidFill>
                  <a:srgbClr val="1F1A17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1" name="矩形 122042">
                <a:extLst>
                  <a:ext uri="{FF2B5EF4-FFF2-40B4-BE49-F238E27FC236}">
                    <a16:creationId xmlns:a16="http://schemas.microsoft.com/office/drawing/2014/main" id="{8A731980-5324-D864-4C76-93A795034953}"/>
                  </a:ext>
                </a:extLst>
              </p:cNvPr>
              <p:cNvSpPr/>
              <p:nvPr/>
            </p:nvSpPr>
            <p:spPr>
              <a:xfrm rot="1200000">
                <a:off x="2666" y="958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h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2" name="矩形 122043">
                <a:extLst>
                  <a:ext uri="{FF2B5EF4-FFF2-40B4-BE49-F238E27FC236}">
                    <a16:creationId xmlns:a16="http://schemas.microsoft.com/office/drawing/2014/main" id="{408E1F65-98BE-A510-8E9B-D5DCCA0FE863}"/>
                  </a:ext>
                </a:extLst>
              </p:cNvPr>
              <p:cNvSpPr/>
              <p:nvPr/>
            </p:nvSpPr>
            <p:spPr>
              <a:xfrm rot="1200000">
                <a:off x="2721" y="997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f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3" name="矩形 122044">
                <a:extLst>
                  <a:ext uri="{FF2B5EF4-FFF2-40B4-BE49-F238E27FC236}">
                    <a16:creationId xmlns:a16="http://schemas.microsoft.com/office/drawing/2014/main" id="{5C1F6708-2AF3-843E-4C67-A5A4E45034A2}"/>
                  </a:ext>
                </a:extLst>
              </p:cNvPr>
              <p:cNvSpPr/>
              <p:nvPr/>
            </p:nvSpPr>
            <p:spPr>
              <a:xfrm rot="1380000">
                <a:off x="2805" y="1010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h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84" name="矩形 122045">
                <a:extLst>
                  <a:ext uri="{FF2B5EF4-FFF2-40B4-BE49-F238E27FC236}">
                    <a16:creationId xmlns:a16="http://schemas.microsoft.com/office/drawing/2014/main" id="{A628AC67-D9C1-1EA9-24BC-F9486960A3DD}"/>
                  </a:ext>
                </a:extLst>
              </p:cNvPr>
              <p:cNvSpPr/>
              <p:nvPr/>
            </p:nvSpPr>
            <p:spPr>
              <a:xfrm rot="1380000">
                <a:off x="2855" y="1050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a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191" name="矩形 122046">
            <a:extLst>
              <a:ext uri="{FF2B5EF4-FFF2-40B4-BE49-F238E27FC236}">
                <a16:creationId xmlns:a16="http://schemas.microsoft.com/office/drawing/2014/main" id="{3C978BC2-FB3D-9E53-C80D-F5AD789D8D49}"/>
              </a:ext>
            </a:extLst>
          </p:cNvPr>
          <p:cNvSpPr/>
          <p:nvPr/>
        </p:nvSpPr>
        <p:spPr>
          <a:xfrm>
            <a:off x="6291064" y="3597499"/>
            <a:ext cx="76200" cy="182562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1200">
                <a:solidFill>
                  <a:srgbClr val="1F1A17"/>
                </a:solidFill>
                <a:latin typeface="宋体" panose="02010600030101010101" pitchFamily="2" charset="-122"/>
              </a:rPr>
              <a:t>n</a:t>
            </a:r>
            <a:endParaRPr lang="en-US" altLang="zh-CN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2" name="矩形 122047">
            <a:extLst>
              <a:ext uri="{FF2B5EF4-FFF2-40B4-BE49-F238E27FC236}">
                <a16:creationId xmlns:a16="http://schemas.microsoft.com/office/drawing/2014/main" id="{AB985F1E-0E31-DEC2-1920-5B120D69795F}"/>
              </a:ext>
            </a:extLst>
          </p:cNvPr>
          <p:cNvSpPr/>
          <p:nvPr/>
        </p:nvSpPr>
        <p:spPr>
          <a:xfrm>
            <a:off x="6367264" y="3673699"/>
            <a:ext cx="57150" cy="1365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900">
                <a:solidFill>
                  <a:srgbClr val="1F1A17"/>
                </a:solidFill>
                <a:latin typeface="宋体" panose="02010600030101010101" pitchFamily="2" charset="-122"/>
              </a:rPr>
              <a:t>2</a:t>
            </a:r>
            <a:endParaRPr lang="en-US" altLang="zh-CN" sz="24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3" name="矩形 122048">
            <a:extLst>
              <a:ext uri="{FF2B5EF4-FFF2-40B4-BE49-F238E27FC236}">
                <a16:creationId xmlns:a16="http://schemas.microsoft.com/office/drawing/2014/main" id="{0E4FF9E1-EFC7-929E-AE1A-42430145C2CE}"/>
              </a:ext>
            </a:extLst>
          </p:cNvPr>
          <p:cNvSpPr/>
          <p:nvPr/>
        </p:nvSpPr>
        <p:spPr>
          <a:xfrm>
            <a:off x="6383139" y="2665636"/>
            <a:ext cx="76200" cy="182563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 anchor="t">
            <a:spAutoFit/>
          </a:bodyPr>
          <a:lstStyle/>
          <a:p>
            <a:r>
              <a:rPr lang="en-US" altLang="zh-CN" sz="1200" b="0">
                <a:solidFill>
                  <a:srgbClr val="1F1A17"/>
                </a:solidFill>
                <a:latin typeface="宋体" panose="02010600030101010101" pitchFamily="2" charset="-122"/>
              </a:rPr>
              <a:t>P</a:t>
            </a:r>
            <a:endParaRPr lang="en-US" altLang="zh-CN" sz="24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" name="矩形 122049">
            <a:extLst>
              <a:ext uri="{FF2B5EF4-FFF2-40B4-BE49-F238E27FC236}">
                <a16:creationId xmlns:a16="http://schemas.microsoft.com/office/drawing/2014/main" id="{59F1A01C-E533-F37B-9E90-41240A709195}"/>
              </a:ext>
            </a:extLst>
          </p:cNvPr>
          <p:cNvSpPr/>
          <p:nvPr/>
        </p:nvSpPr>
        <p:spPr>
          <a:xfrm>
            <a:off x="5846564" y="757461"/>
            <a:ext cx="673100" cy="244475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</a:ln>
        </p:spPr>
        <p:txBody>
          <a:bodyPr lIns="0" tIns="0" rIns="0" bIns="0" anchor="t">
            <a:spAutoFit/>
          </a:bodyPr>
          <a:lstStyle/>
          <a:p>
            <a:r>
              <a:rPr lang="zh-CN" altLang="en-US" sz="1600" dirty="0">
                <a:solidFill>
                  <a:srgbClr val="FF0000"/>
                </a:solidFill>
                <a:latin typeface="宋体" panose="02010600030101010101" pitchFamily="2" charset="-122"/>
              </a:rPr>
              <a:t>主动轮</a:t>
            </a:r>
            <a:endParaRPr lang="zh-CN" altLang="en-US" sz="16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5" name="矩形 122050">
            <a:extLst>
              <a:ext uri="{FF2B5EF4-FFF2-40B4-BE49-F238E27FC236}">
                <a16:creationId xmlns:a16="http://schemas.microsoft.com/office/drawing/2014/main" id="{03EE50DF-3422-912C-C14C-1371057E864F}"/>
              </a:ext>
            </a:extLst>
          </p:cNvPr>
          <p:cNvSpPr/>
          <p:nvPr/>
        </p:nvSpPr>
        <p:spPr>
          <a:xfrm>
            <a:off x="5833864" y="4765899"/>
            <a:ext cx="614363" cy="244475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</a:ln>
        </p:spPr>
        <p:txBody>
          <a:bodyPr wrap="none" lIns="0" tIns="0" rIns="0" bIns="0" anchor="t">
            <a:spAutoFit/>
          </a:bodyPr>
          <a:lstStyle/>
          <a:p>
            <a:r>
              <a:rPr lang="zh-CN" altLang="en-US" sz="1600" dirty="0">
                <a:solidFill>
                  <a:srgbClr val="1F1A17"/>
                </a:solidFill>
                <a:latin typeface="宋体" panose="02010600030101010101" pitchFamily="2" charset="-122"/>
              </a:rPr>
              <a:t>从动轮</a:t>
            </a:r>
            <a:endParaRPr lang="zh-CN" altLang="en-US" sz="16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61" name="组合 260">
            <a:extLst>
              <a:ext uri="{FF2B5EF4-FFF2-40B4-BE49-F238E27FC236}">
                <a16:creationId xmlns:a16="http://schemas.microsoft.com/office/drawing/2014/main" id="{9C3A9584-966E-DF6F-8CF1-CC89276C6416}"/>
              </a:ext>
            </a:extLst>
          </p:cNvPr>
          <p:cNvGrpSpPr/>
          <p:nvPr/>
        </p:nvGrpSpPr>
        <p:grpSpPr>
          <a:xfrm>
            <a:off x="4232077" y="1067024"/>
            <a:ext cx="304800" cy="3638550"/>
            <a:chOff x="4232077" y="1067024"/>
            <a:chExt cx="304800" cy="3638550"/>
          </a:xfrm>
        </p:grpSpPr>
        <p:sp>
          <p:nvSpPr>
            <p:cNvPr id="114" name="任意多边形 121969">
              <a:extLst>
                <a:ext uri="{FF2B5EF4-FFF2-40B4-BE49-F238E27FC236}">
                  <a16:creationId xmlns:a16="http://schemas.microsoft.com/office/drawing/2014/main" id="{BCB15F76-B23C-AC85-BFE5-CC56D5A53C3C}"/>
                </a:ext>
              </a:extLst>
            </p:cNvPr>
            <p:cNvSpPr/>
            <p:nvPr/>
          </p:nvSpPr>
          <p:spPr>
            <a:xfrm>
              <a:off x="4486077" y="1067024"/>
              <a:ext cx="50800" cy="142875"/>
            </a:xfrm>
            <a:custGeom>
              <a:avLst/>
              <a:gdLst/>
              <a:ahLst/>
              <a:cxnLst/>
              <a:rect l="0" t="0" r="0" b="0"/>
              <a:pathLst>
                <a:path w="32" h="90">
                  <a:moveTo>
                    <a:pt x="14" y="0"/>
                  </a:moveTo>
                  <a:lnTo>
                    <a:pt x="32" y="90"/>
                  </a:lnTo>
                  <a:lnTo>
                    <a:pt x="0" y="90"/>
                  </a:lnTo>
                  <a:lnTo>
                    <a:pt x="14" y="0"/>
                  </a:lnTo>
                  <a:lnTo>
                    <a:pt x="14" y="4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矩形 121970">
              <a:extLst>
                <a:ext uri="{FF2B5EF4-FFF2-40B4-BE49-F238E27FC236}">
                  <a16:creationId xmlns:a16="http://schemas.microsoft.com/office/drawing/2014/main" id="{72EE805E-F4B6-7B32-9BE9-9C0E2B1FA148}"/>
                </a:ext>
              </a:extLst>
            </p:cNvPr>
            <p:cNvSpPr/>
            <p:nvPr/>
          </p:nvSpPr>
          <p:spPr>
            <a:xfrm>
              <a:off x="4503539" y="1192436"/>
              <a:ext cx="9525" cy="3389313"/>
            </a:xfrm>
            <a:prstGeom prst="rect">
              <a:avLst/>
            </a:prstGeom>
            <a:solidFill>
              <a:srgbClr val="1F1A17"/>
            </a:solidFill>
            <a:ln w="12700" cap="flat" cmpd="sng">
              <a:solidFill>
                <a:srgbClr val="FF00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anchor="t"/>
            <a:lstStyle/>
            <a:p>
              <a:pPr algn="ctr"/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任意多边形 121971">
              <a:extLst>
                <a:ext uri="{FF2B5EF4-FFF2-40B4-BE49-F238E27FC236}">
                  <a16:creationId xmlns:a16="http://schemas.microsoft.com/office/drawing/2014/main" id="{F1443393-EC10-3367-6349-7D07BE126F41}"/>
                </a:ext>
              </a:extLst>
            </p:cNvPr>
            <p:cNvSpPr/>
            <p:nvPr/>
          </p:nvSpPr>
          <p:spPr>
            <a:xfrm>
              <a:off x="4486077" y="4562699"/>
              <a:ext cx="50800" cy="142875"/>
            </a:xfrm>
            <a:custGeom>
              <a:avLst/>
              <a:gdLst/>
              <a:ahLst/>
              <a:cxnLst/>
              <a:rect l="0" t="0" r="0" b="0"/>
              <a:pathLst>
                <a:path w="32" h="90">
                  <a:moveTo>
                    <a:pt x="14" y="90"/>
                  </a:moveTo>
                  <a:lnTo>
                    <a:pt x="32" y="0"/>
                  </a:lnTo>
                  <a:lnTo>
                    <a:pt x="0" y="0"/>
                  </a:lnTo>
                  <a:lnTo>
                    <a:pt x="14" y="90"/>
                  </a:lnTo>
                  <a:lnTo>
                    <a:pt x="14" y="44"/>
                  </a:lnTo>
                  <a:lnTo>
                    <a:pt x="14" y="90"/>
                  </a:lnTo>
                  <a:close/>
                </a:path>
              </a:pathLst>
            </a:custGeom>
            <a:solidFill>
              <a:srgbClr val="1F1A17"/>
            </a:solidFill>
            <a:ln w="9525">
              <a:solidFill>
                <a:srgbClr val="FF0000"/>
              </a:solidFill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6" name="矩形 122051">
              <a:extLst>
                <a:ext uri="{FF2B5EF4-FFF2-40B4-BE49-F238E27FC236}">
                  <a16:creationId xmlns:a16="http://schemas.microsoft.com/office/drawing/2014/main" id="{9DBFA2B3-36C7-C032-451C-A54F2BCE37F5}"/>
                </a:ext>
              </a:extLst>
            </p:cNvPr>
            <p:cNvSpPr/>
            <p:nvPr/>
          </p:nvSpPr>
          <p:spPr>
            <a:xfrm rot="-5400000">
              <a:off x="4301927" y="2438624"/>
              <a:ext cx="104775" cy="244475"/>
            </a:xfrm>
            <a:prstGeom prst="rect">
              <a:avLst/>
            </a:prstGeom>
            <a:noFill/>
            <a:ln w="9525">
              <a:solidFill>
                <a:srgbClr val="FF0000"/>
              </a:solidFill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en-US" altLang="zh-CN" sz="1600" dirty="0">
                  <a:solidFill>
                    <a:srgbClr val="1F1A17"/>
                  </a:solidFill>
                  <a:latin typeface="宋体" panose="02010600030101010101" pitchFamily="2" charset="-122"/>
                </a:rPr>
                <a:t>a</a:t>
              </a:r>
              <a:endParaRPr lang="en-US" altLang="zh-CN" sz="160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97" name="矩形 122052">
              <a:extLst>
                <a:ext uri="{FF2B5EF4-FFF2-40B4-BE49-F238E27FC236}">
                  <a16:creationId xmlns:a16="http://schemas.microsoft.com/office/drawing/2014/main" id="{7277F707-220B-1340-97A7-47210B9A525F}"/>
                </a:ext>
              </a:extLst>
            </p:cNvPr>
            <p:cNvSpPr/>
            <p:nvPr/>
          </p:nvSpPr>
          <p:spPr>
            <a:xfrm rot="-5400000">
              <a:off x="4251127" y="3099024"/>
              <a:ext cx="206375" cy="244475"/>
            </a:xfrm>
            <a:prstGeom prst="rect">
              <a:avLst/>
            </a:prstGeom>
            <a:noFill/>
            <a:ln w="9525">
              <a:solidFill>
                <a:srgbClr val="FF0000"/>
              </a:solidFill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600" dirty="0">
                  <a:solidFill>
                    <a:srgbClr val="1F1A17"/>
                  </a:solidFill>
                  <a:latin typeface="宋体" panose="02010600030101010101" pitchFamily="2" charset="-122"/>
                </a:rPr>
                <a:t>中</a:t>
              </a:r>
              <a:endParaRPr lang="zh-CN" altLang="en-US" sz="160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98" name="矩形 122053">
              <a:extLst>
                <a:ext uri="{FF2B5EF4-FFF2-40B4-BE49-F238E27FC236}">
                  <a16:creationId xmlns:a16="http://schemas.microsoft.com/office/drawing/2014/main" id="{E570B53A-05B2-2651-80D7-9FFF99D14C44}"/>
                </a:ext>
              </a:extLst>
            </p:cNvPr>
            <p:cNvSpPr/>
            <p:nvPr/>
          </p:nvSpPr>
          <p:spPr>
            <a:xfrm rot="-5400000">
              <a:off x="4251127" y="2870424"/>
              <a:ext cx="206375" cy="244475"/>
            </a:xfrm>
            <a:prstGeom prst="rect">
              <a:avLst/>
            </a:prstGeom>
            <a:noFill/>
            <a:ln w="9525">
              <a:solidFill>
                <a:srgbClr val="FF0000"/>
              </a:solidFill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600" dirty="0">
                  <a:solidFill>
                    <a:srgbClr val="1F1A17"/>
                  </a:solidFill>
                  <a:latin typeface="宋体" panose="02010600030101010101" pitchFamily="2" charset="-122"/>
                </a:rPr>
                <a:t>心</a:t>
              </a:r>
              <a:endParaRPr lang="zh-CN" altLang="en-US" sz="160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99" name="矩形 122054">
              <a:extLst>
                <a:ext uri="{FF2B5EF4-FFF2-40B4-BE49-F238E27FC236}">
                  <a16:creationId xmlns:a16="http://schemas.microsoft.com/office/drawing/2014/main" id="{6DF12D60-378B-DA6E-25C1-00823EC247A9}"/>
                </a:ext>
              </a:extLst>
            </p:cNvPr>
            <p:cNvSpPr/>
            <p:nvPr/>
          </p:nvSpPr>
          <p:spPr>
            <a:xfrm rot="-5400000">
              <a:off x="4251127" y="2641824"/>
              <a:ext cx="206375" cy="244475"/>
            </a:xfrm>
            <a:prstGeom prst="rect">
              <a:avLst/>
            </a:prstGeom>
            <a:noFill/>
            <a:ln w="9525">
              <a:solidFill>
                <a:srgbClr val="FF0000"/>
              </a:solidFill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600" dirty="0">
                  <a:solidFill>
                    <a:srgbClr val="1F1A17"/>
                  </a:solidFill>
                  <a:latin typeface="宋体" panose="02010600030101010101" pitchFamily="2" charset="-122"/>
                </a:rPr>
                <a:t>距</a:t>
              </a:r>
              <a:endParaRPr lang="zh-CN" altLang="en-US" sz="160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00" name="组合 122055">
            <a:extLst>
              <a:ext uri="{FF2B5EF4-FFF2-40B4-BE49-F238E27FC236}">
                <a16:creationId xmlns:a16="http://schemas.microsoft.com/office/drawing/2014/main" id="{EC961652-9B28-15A9-0DB2-310CF84168FC}"/>
              </a:ext>
            </a:extLst>
          </p:cNvPr>
          <p:cNvGrpSpPr/>
          <p:nvPr/>
        </p:nvGrpSpPr>
        <p:grpSpPr>
          <a:xfrm>
            <a:off x="6624439" y="1149577"/>
            <a:ext cx="473075" cy="198438"/>
            <a:chOff x="1794" y="666"/>
            <a:chExt cx="298" cy="125"/>
          </a:xfrm>
        </p:grpSpPr>
        <p:sp>
          <p:nvSpPr>
            <p:cNvPr id="201" name="矩形 122056">
              <a:extLst>
                <a:ext uri="{FF2B5EF4-FFF2-40B4-BE49-F238E27FC236}">
                  <a16:creationId xmlns:a16="http://schemas.microsoft.com/office/drawing/2014/main" id="{75721C48-0BED-9510-B706-4FD006C0C1C7}"/>
                </a:ext>
              </a:extLst>
            </p:cNvPr>
            <p:cNvSpPr/>
            <p:nvPr/>
          </p:nvSpPr>
          <p:spPr>
            <a:xfrm>
              <a:off x="1998" y="666"/>
              <a:ext cx="48" cy="11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en-US" altLang="zh-CN" sz="1200" dirty="0">
                  <a:solidFill>
                    <a:srgbClr val="333399"/>
                  </a:solidFill>
                  <a:latin typeface="宋体" panose="02010600030101010101" pitchFamily="2" charset="-122"/>
                </a:rPr>
                <a:t>Z</a:t>
              </a:r>
              <a:endParaRPr lang="en-US" altLang="zh-CN" sz="2400" dirty="0">
                <a:solidFill>
                  <a:srgbClr val="33339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2" name="矩形 122057">
              <a:extLst>
                <a:ext uri="{FF2B5EF4-FFF2-40B4-BE49-F238E27FC236}">
                  <a16:creationId xmlns:a16="http://schemas.microsoft.com/office/drawing/2014/main" id="{15B88521-674C-FF9F-5E33-87BE931039EC}"/>
                </a:ext>
              </a:extLst>
            </p:cNvPr>
            <p:cNvSpPr/>
            <p:nvPr/>
          </p:nvSpPr>
          <p:spPr>
            <a:xfrm>
              <a:off x="2056" y="687"/>
              <a:ext cx="36" cy="8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en-US" altLang="zh-CN" sz="900" b="0" dirty="0">
                  <a:solidFill>
                    <a:srgbClr val="333399"/>
                  </a:solidFill>
                  <a:latin typeface="宋体" panose="02010600030101010101" pitchFamily="2" charset="-122"/>
                </a:rPr>
                <a:t>1</a:t>
              </a:r>
              <a:endParaRPr lang="en-US" altLang="zh-CN" sz="2400" b="0" dirty="0">
                <a:solidFill>
                  <a:srgbClr val="33339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3" name="矩形 122058">
              <a:extLst>
                <a:ext uri="{FF2B5EF4-FFF2-40B4-BE49-F238E27FC236}">
                  <a16:creationId xmlns:a16="http://schemas.microsoft.com/office/drawing/2014/main" id="{06949C03-C542-6C9D-953A-BAF39F4C8CA3}"/>
                </a:ext>
              </a:extLst>
            </p:cNvPr>
            <p:cNvSpPr/>
            <p:nvPr/>
          </p:nvSpPr>
          <p:spPr>
            <a:xfrm>
              <a:off x="1794" y="675"/>
              <a:ext cx="194" cy="11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200" dirty="0">
                  <a:solidFill>
                    <a:schemeClr val="accent6"/>
                  </a:solidFill>
                  <a:latin typeface="宋体" panose="02010600030101010101" pitchFamily="2" charset="-122"/>
                </a:rPr>
                <a:t>齿数</a:t>
              </a:r>
              <a:endParaRPr lang="zh-CN" altLang="en-US" sz="2400" dirty="0">
                <a:solidFill>
                  <a:schemeClr val="accent6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04" name="组合 122059">
            <a:extLst>
              <a:ext uri="{FF2B5EF4-FFF2-40B4-BE49-F238E27FC236}">
                <a16:creationId xmlns:a16="http://schemas.microsoft.com/office/drawing/2014/main" id="{8EAAD36F-6AC0-2A92-EF10-C9F4F9304D8D}"/>
              </a:ext>
            </a:extLst>
          </p:cNvPr>
          <p:cNvGrpSpPr/>
          <p:nvPr/>
        </p:nvGrpSpPr>
        <p:grpSpPr>
          <a:xfrm>
            <a:off x="5800527" y="4384908"/>
            <a:ext cx="501650" cy="217488"/>
            <a:chOff x="1275" y="2704"/>
            <a:chExt cx="316" cy="137"/>
          </a:xfrm>
        </p:grpSpPr>
        <p:sp>
          <p:nvSpPr>
            <p:cNvPr id="205" name="矩形 122060">
              <a:extLst>
                <a:ext uri="{FF2B5EF4-FFF2-40B4-BE49-F238E27FC236}">
                  <a16:creationId xmlns:a16="http://schemas.microsoft.com/office/drawing/2014/main" id="{CA9F20A2-C856-0800-78E7-582F3513ACD2}"/>
                </a:ext>
              </a:extLst>
            </p:cNvPr>
            <p:cNvSpPr/>
            <p:nvPr/>
          </p:nvSpPr>
          <p:spPr>
            <a:xfrm>
              <a:off x="1486" y="2704"/>
              <a:ext cx="48" cy="11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lIns="0" tIns="0" rIns="0" bIns="0" anchor="t">
              <a:spAutoFit/>
            </a:bodyPr>
            <a:lstStyle/>
            <a:p>
              <a:r>
                <a:rPr lang="en-US" altLang="zh-CN" sz="1200" dirty="0">
                  <a:solidFill>
                    <a:srgbClr val="333399"/>
                  </a:solidFill>
                  <a:latin typeface="宋体" panose="02010600030101010101" pitchFamily="2" charset="-122"/>
                </a:rPr>
                <a:t>Z</a:t>
              </a:r>
              <a:endParaRPr lang="en-US" altLang="zh-CN" sz="2400" dirty="0">
                <a:solidFill>
                  <a:srgbClr val="33339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6" name="矩形 122061">
              <a:extLst>
                <a:ext uri="{FF2B5EF4-FFF2-40B4-BE49-F238E27FC236}">
                  <a16:creationId xmlns:a16="http://schemas.microsoft.com/office/drawing/2014/main" id="{05B88B8F-1BC9-AFDD-595F-9A3F2578175E}"/>
                </a:ext>
              </a:extLst>
            </p:cNvPr>
            <p:cNvSpPr/>
            <p:nvPr/>
          </p:nvSpPr>
          <p:spPr>
            <a:xfrm>
              <a:off x="1555" y="2749"/>
              <a:ext cx="36" cy="8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en-US" altLang="zh-CN" sz="900" b="0" dirty="0">
                  <a:solidFill>
                    <a:srgbClr val="333399"/>
                  </a:solidFill>
                  <a:latin typeface="宋体" panose="02010600030101010101" pitchFamily="2" charset="-122"/>
                </a:rPr>
                <a:t>2</a:t>
              </a:r>
              <a:endParaRPr lang="en-US" altLang="zh-CN" sz="2400" b="0" dirty="0">
                <a:solidFill>
                  <a:srgbClr val="333399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7" name="矩形 122062">
              <a:extLst>
                <a:ext uri="{FF2B5EF4-FFF2-40B4-BE49-F238E27FC236}">
                  <a16:creationId xmlns:a16="http://schemas.microsoft.com/office/drawing/2014/main" id="{B5C4EE63-000D-D329-4D66-EF2A414205B7}"/>
                </a:ext>
              </a:extLst>
            </p:cNvPr>
            <p:cNvSpPr/>
            <p:nvPr/>
          </p:nvSpPr>
          <p:spPr>
            <a:xfrm>
              <a:off x="1275" y="2725"/>
              <a:ext cx="194" cy="116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200" dirty="0">
                  <a:solidFill>
                    <a:srgbClr val="333399"/>
                  </a:solidFill>
                  <a:latin typeface="宋体" panose="02010600030101010101" pitchFamily="2" charset="-122"/>
                </a:rPr>
                <a:t>齿数</a:t>
              </a:r>
              <a:endParaRPr lang="zh-CN" altLang="en-US" sz="2400" dirty="0">
                <a:solidFill>
                  <a:srgbClr val="333399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208" name="组合 207">
            <a:extLst>
              <a:ext uri="{FF2B5EF4-FFF2-40B4-BE49-F238E27FC236}">
                <a16:creationId xmlns:a16="http://schemas.microsoft.com/office/drawing/2014/main" id="{FE0F27C7-AF13-EEE5-7E05-763F22CAE9E0}"/>
              </a:ext>
            </a:extLst>
          </p:cNvPr>
          <p:cNvGrpSpPr/>
          <p:nvPr/>
        </p:nvGrpSpPr>
        <p:grpSpPr>
          <a:xfrm>
            <a:off x="4875014" y="1062261"/>
            <a:ext cx="1643063" cy="1201738"/>
            <a:chOff x="692" y="611"/>
            <a:chExt cx="1035" cy="757"/>
          </a:xfrm>
        </p:grpSpPr>
        <p:sp>
          <p:nvSpPr>
            <p:cNvPr id="209" name="任意多边形 122064">
              <a:extLst>
                <a:ext uri="{FF2B5EF4-FFF2-40B4-BE49-F238E27FC236}">
                  <a16:creationId xmlns:a16="http://schemas.microsoft.com/office/drawing/2014/main" id="{B8086A96-5D4B-64E1-35C7-21B846AE9430}"/>
                </a:ext>
              </a:extLst>
            </p:cNvPr>
            <p:cNvSpPr/>
            <p:nvPr/>
          </p:nvSpPr>
          <p:spPr>
            <a:xfrm>
              <a:off x="753" y="611"/>
              <a:ext cx="974" cy="714"/>
            </a:xfrm>
            <a:custGeom>
              <a:avLst/>
              <a:gdLst/>
              <a:ahLst/>
              <a:cxnLst/>
              <a:rect l="0" t="0" r="0" b="0"/>
              <a:pathLst>
                <a:path w="974" h="714">
                  <a:moveTo>
                    <a:pt x="3" y="714"/>
                  </a:moveTo>
                  <a:lnTo>
                    <a:pt x="974" y="6"/>
                  </a:lnTo>
                  <a:lnTo>
                    <a:pt x="971" y="0"/>
                  </a:lnTo>
                  <a:lnTo>
                    <a:pt x="0" y="708"/>
                  </a:lnTo>
                  <a:lnTo>
                    <a:pt x="3" y="714"/>
                  </a:lnTo>
                  <a:close/>
                </a:path>
              </a:pathLst>
            </a:custGeom>
            <a:solidFill>
              <a:srgbClr val="333399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0" name="任意多边形 122065">
              <a:extLst>
                <a:ext uri="{FF2B5EF4-FFF2-40B4-BE49-F238E27FC236}">
                  <a16:creationId xmlns:a16="http://schemas.microsoft.com/office/drawing/2014/main" id="{C47CA1FB-3EDD-F9FD-00E9-FEC71598C732}"/>
                </a:ext>
              </a:extLst>
            </p:cNvPr>
            <p:cNvSpPr/>
            <p:nvPr/>
          </p:nvSpPr>
          <p:spPr>
            <a:xfrm>
              <a:off x="692" y="1301"/>
              <a:ext cx="81" cy="67"/>
            </a:xfrm>
            <a:custGeom>
              <a:avLst/>
              <a:gdLst/>
              <a:ahLst/>
              <a:cxnLst/>
              <a:rect l="0" t="0" r="0" b="0"/>
              <a:pathLst>
                <a:path w="81" h="67">
                  <a:moveTo>
                    <a:pt x="0" y="67"/>
                  </a:moveTo>
                  <a:lnTo>
                    <a:pt x="81" y="27"/>
                  </a:lnTo>
                  <a:lnTo>
                    <a:pt x="61" y="0"/>
                  </a:lnTo>
                  <a:lnTo>
                    <a:pt x="0" y="67"/>
                  </a:lnTo>
                  <a:lnTo>
                    <a:pt x="38" y="38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333399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11" name="组合 122066">
              <a:extLst>
                <a:ext uri="{FF2B5EF4-FFF2-40B4-BE49-F238E27FC236}">
                  <a16:creationId xmlns:a16="http://schemas.microsoft.com/office/drawing/2014/main" id="{B1C73D76-C395-ED6B-3E1F-254CC4B0D137}"/>
                </a:ext>
              </a:extLst>
            </p:cNvPr>
            <p:cNvGrpSpPr/>
            <p:nvPr/>
          </p:nvGrpSpPr>
          <p:grpSpPr>
            <a:xfrm>
              <a:off x="956" y="994"/>
              <a:ext cx="124" cy="148"/>
              <a:chOff x="956" y="994"/>
              <a:chExt cx="124" cy="148"/>
            </a:xfrm>
          </p:grpSpPr>
          <p:sp>
            <p:nvSpPr>
              <p:cNvPr id="212" name="矩形 122067">
                <a:extLst>
                  <a:ext uri="{FF2B5EF4-FFF2-40B4-BE49-F238E27FC236}">
                    <a16:creationId xmlns:a16="http://schemas.microsoft.com/office/drawing/2014/main" id="{45520BE7-3D2C-EFBE-4D53-2356C9A6540E}"/>
                  </a:ext>
                </a:extLst>
              </p:cNvPr>
              <p:cNvSpPr/>
              <p:nvPr/>
            </p:nvSpPr>
            <p:spPr>
              <a:xfrm rot="-2040000">
                <a:off x="956" y="1027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d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3" name="矩形 122068">
                <a:extLst>
                  <a:ext uri="{FF2B5EF4-FFF2-40B4-BE49-F238E27FC236}">
                    <a16:creationId xmlns:a16="http://schemas.microsoft.com/office/drawing/2014/main" id="{919DA7AC-EB75-6869-B0B7-C01C800E48CD}"/>
                  </a:ext>
                </a:extLst>
              </p:cNvPr>
              <p:cNvSpPr/>
              <p:nvPr/>
            </p:nvSpPr>
            <p:spPr>
              <a:xfrm rot="-2040000">
                <a:off x="1006" y="1018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a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" name="矩形 122069">
                <a:extLst>
                  <a:ext uri="{FF2B5EF4-FFF2-40B4-BE49-F238E27FC236}">
                    <a16:creationId xmlns:a16="http://schemas.microsoft.com/office/drawing/2014/main" id="{24D7A66C-E7CD-CFAF-0DC7-13EAF26E077B}"/>
                  </a:ext>
                </a:extLst>
              </p:cNvPr>
              <p:cNvSpPr/>
              <p:nvPr/>
            </p:nvSpPr>
            <p:spPr>
              <a:xfrm rot="-2040000">
                <a:off x="1044" y="994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1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15" name="组合 214">
            <a:extLst>
              <a:ext uri="{FF2B5EF4-FFF2-40B4-BE49-F238E27FC236}">
                <a16:creationId xmlns:a16="http://schemas.microsoft.com/office/drawing/2014/main" id="{1812E655-6F55-0E54-6E7E-45094916AED6}"/>
              </a:ext>
            </a:extLst>
          </p:cNvPr>
          <p:cNvGrpSpPr/>
          <p:nvPr/>
        </p:nvGrpSpPr>
        <p:grpSpPr>
          <a:xfrm>
            <a:off x="5443339" y="1062261"/>
            <a:ext cx="1074738" cy="1457325"/>
            <a:chOff x="1050" y="611"/>
            <a:chExt cx="677" cy="918"/>
          </a:xfrm>
        </p:grpSpPr>
        <p:sp>
          <p:nvSpPr>
            <p:cNvPr id="216" name="任意多边形 122071">
              <a:extLst>
                <a:ext uri="{FF2B5EF4-FFF2-40B4-BE49-F238E27FC236}">
                  <a16:creationId xmlns:a16="http://schemas.microsoft.com/office/drawing/2014/main" id="{A387C6B4-73D1-C085-18DE-9E43CAFD2E19}"/>
                </a:ext>
              </a:extLst>
            </p:cNvPr>
            <p:cNvSpPr/>
            <p:nvPr/>
          </p:nvSpPr>
          <p:spPr>
            <a:xfrm>
              <a:off x="1050" y="1447"/>
              <a:ext cx="67" cy="82"/>
            </a:xfrm>
            <a:custGeom>
              <a:avLst/>
              <a:gdLst/>
              <a:ahLst/>
              <a:cxnLst/>
              <a:rect l="0" t="0" r="0" b="0"/>
              <a:pathLst>
                <a:path w="67" h="82">
                  <a:moveTo>
                    <a:pt x="0" y="82"/>
                  </a:moveTo>
                  <a:lnTo>
                    <a:pt x="41" y="0"/>
                  </a:lnTo>
                  <a:lnTo>
                    <a:pt x="67" y="17"/>
                  </a:lnTo>
                  <a:lnTo>
                    <a:pt x="0" y="82"/>
                  </a:lnTo>
                  <a:lnTo>
                    <a:pt x="30" y="44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7" name="任意多边形 122072">
              <a:extLst>
                <a:ext uri="{FF2B5EF4-FFF2-40B4-BE49-F238E27FC236}">
                  <a16:creationId xmlns:a16="http://schemas.microsoft.com/office/drawing/2014/main" id="{28F23864-6E88-07B9-ED65-C080FC8E7544}"/>
                </a:ext>
              </a:extLst>
            </p:cNvPr>
            <p:cNvSpPr/>
            <p:nvPr/>
          </p:nvSpPr>
          <p:spPr>
            <a:xfrm>
              <a:off x="1097" y="611"/>
              <a:ext cx="630" cy="856"/>
            </a:xfrm>
            <a:custGeom>
              <a:avLst/>
              <a:gdLst/>
              <a:ahLst/>
              <a:cxnLst/>
              <a:rect l="0" t="0" r="0" b="0"/>
              <a:pathLst>
                <a:path w="630" h="856">
                  <a:moveTo>
                    <a:pt x="624" y="0"/>
                  </a:moveTo>
                  <a:lnTo>
                    <a:pt x="0" y="853"/>
                  </a:lnTo>
                  <a:lnTo>
                    <a:pt x="3" y="856"/>
                  </a:lnTo>
                  <a:lnTo>
                    <a:pt x="630" y="3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FF0000"/>
            </a:solidFill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19" name="任意多边形 122074">
              <a:extLst>
                <a:ext uri="{FF2B5EF4-FFF2-40B4-BE49-F238E27FC236}">
                  <a16:creationId xmlns:a16="http://schemas.microsoft.com/office/drawing/2014/main" id="{51618A84-B894-7EF7-8CAC-9D033002C7AB}"/>
                </a:ext>
              </a:extLst>
            </p:cNvPr>
            <p:cNvSpPr>
              <a:spLocks noEditPoints="1"/>
            </p:cNvSpPr>
            <p:nvPr/>
          </p:nvSpPr>
          <p:spPr>
            <a:xfrm>
              <a:off x="1190" y="1135"/>
              <a:ext cx="54" cy="131"/>
            </a:xfrm>
            <a:custGeom>
              <a:avLst/>
              <a:gdLst/>
              <a:ahLst/>
              <a:cxnLst/>
              <a:rect l="0" t="0" r="0" b="0"/>
              <a:pathLst>
                <a:path w="58" h="61">
                  <a:moveTo>
                    <a:pt x="26" y="26"/>
                  </a:moveTo>
                  <a:lnTo>
                    <a:pt x="23" y="26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29"/>
                  </a:lnTo>
                  <a:lnTo>
                    <a:pt x="14" y="35"/>
                  </a:lnTo>
                  <a:lnTo>
                    <a:pt x="14" y="41"/>
                  </a:lnTo>
                  <a:lnTo>
                    <a:pt x="17" y="47"/>
                  </a:lnTo>
                  <a:lnTo>
                    <a:pt x="23" y="52"/>
                  </a:lnTo>
                  <a:lnTo>
                    <a:pt x="29" y="55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4" y="55"/>
                  </a:lnTo>
                  <a:lnTo>
                    <a:pt x="46" y="50"/>
                  </a:lnTo>
                  <a:lnTo>
                    <a:pt x="46" y="47"/>
                  </a:lnTo>
                  <a:lnTo>
                    <a:pt x="46" y="44"/>
                  </a:lnTo>
                  <a:lnTo>
                    <a:pt x="44" y="38"/>
                  </a:lnTo>
                  <a:lnTo>
                    <a:pt x="26" y="26"/>
                  </a:lnTo>
                  <a:close/>
                  <a:moveTo>
                    <a:pt x="46" y="55"/>
                  </a:moveTo>
                  <a:lnTo>
                    <a:pt x="41" y="61"/>
                  </a:lnTo>
                  <a:lnTo>
                    <a:pt x="35" y="61"/>
                  </a:lnTo>
                  <a:lnTo>
                    <a:pt x="26" y="61"/>
                  </a:lnTo>
                  <a:lnTo>
                    <a:pt x="17" y="55"/>
                  </a:lnTo>
                  <a:lnTo>
                    <a:pt x="11" y="50"/>
                  </a:lnTo>
                  <a:lnTo>
                    <a:pt x="9" y="44"/>
                  </a:lnTo>
                  <a:lnTo>
                    <a:pt x="9" y="35"/>
                  </a:lnTo>
                  <a:lnTo>
                    <a:pt x="11" y="29"/>
                  </a:lnTo>
                  <a:lnTo>
                    <a:pt x="14" y="26"/>
                  </a:lnTo>
                  <a:lnTo>
                    <a:pt x="17" y="26"/>
                  </a:lnTo>
                  <a:lnTo>
                    <a:pt x="20" y="23"/>
                  </a:lnTo>
                  <a:lnTo>
                    <a:pt x="23" y="23"/>
                  </a:lnTo>
                  <a:lnTo>
                    <a:pt x="9" y="12"/>
                  </a:lnTo>
                  <a:lnTo>
                    <a:pt x="6" y="9"/>
                  </a:lnTo>
                  <a:lnTo>
                    <a:pt x="6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5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4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6" y="44"/>
                  </a:lnTo>
                  <a:lnTo>
                    <a:pt x="49" y="47"/>
                  </a:lnTo>
                  <a:lnTo>
                    <a:pt x="49" y="50"/>
                  </a:lnTo>
                  <a:lnTo>
                    <a:pt x="46" y="52"/>
                  </a:lnTo>
                  <a:lnTo>
                    <a:pt x="46" y="55"/>
                  </a:lnTo>
                  <a:close/>
                </a:path>
              </a:pathLst>
            </a:custGeom>
            <a:solidFill>
              <a:srgbClr val="1F1A17"/>
            </a:solidFill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 dirty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26" name="组合 225">
            <a:extLst>
              <a:ext uri="{FF2B5EF4-FFF2-40B4-BE49-F238E27FC236}">
                <a16:creationId xmlns:a16="http://schemas.microsoft.com/office/drawing/2014/main" id="{4E0441F8-3D15-8EAB-C989-4E3F3A25F5EF}"/>
              </a:ext>
            </a:extLst>
          </p:cNvPr>
          <p:cNvGrpSpPr/>
          <p:nvPr/>
        </p:nvGrpSpPr>
        <p:grpSpPr>
          <a:xfrm>
            <a:off x="6024364" y="1062261"/>
            <a:ext cx="493713" cy="1498600"/>
            <a:chOff x="1416" y="611"/>
            <a:chExt cx="311" cy="944"/>
          </a:xfrm>
        </p:grpSpPr>
        <p:sp>
          <p:nvSpPr>
            <p:cNvPr id="227" name="任意多边形 122082">
              <a:extLst>
                <a:ext uri="{FF2B5EF4-FFF2-40B4-BE49-F238E27FC236}">
                  <a16:creationId xmlns:a16="http://schemas.microsoft.com/office/drawing/2014/main" id="{F4BD5E38-DF77-7878-6A26-DEC055DABF94}"/>
                </a:ext>
              </a:extLst>
            </p:cNvPr>
            <p:cNvSpPr/>
            <p:nvPr/>
          </p:nvSpPr>
          <p:spPr>
            <a:xfrm>
              <a:off x="1485" y="611"/>
              <a:ext cx="242" cy="868"/>
            </a:xfrm>
            <a:custGeom>
              <a:avLst/>
              <a:gdLst/>
              <a:ahLst/>
              <a:cxnLst/>
              <a:rect l="0" t="0" r="0" b="0"/>
              <a:pathLst>
                <a:path w="242" h="868">
                  <a:moveTo>
                    <a:pt x="6" y="868"/>
                  </a:moveTo>
                  <a:lnTo>
                    <a:pt x="242" y="3"/>
                  </a:lnTo>
                  <a:lnTo>
                    <a:pt x="236" y="0"/>
                  </a:lnTo>
                  <a:lnTo>
                    <a:pt x="0" y="865"/>
                  </a:lnTo>
                  <a:lnTo>
                    <a:pt x="6" y="868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8" name="任意多边形 122083">
              <a:extLst>
                <a:ext uri="{FF2B5EF4-FFF2-40B4-BE49-F238E27FC236}">
                  <a16:creationId xmlns:a16="http://schemas.microsoft.com/office/drawing/2014/main" id="{852EF88A-ADD0-D758-35EE-6E56A24B8B7B}"/>
                </a:ext>
              </a:extLst>
            </p:cNvPr>
            <p:cNvSpPr/>
            <p:nvPr/>
          </p:nvSpPr>
          <p:spPr>
            <a:xfrm>
              <a:off x="1467" y="1462"/>
              <a:ext cx="38" cy="93"/>
            </a:xfrm>
            <a:custGeom>
              <a:avLst/>
              <a:gdLst/>
              <a:ahLst/>
              <a:cxnLst/>
              <a:rect l="0" t="0" r="0" b="0"/>
              <a:pathLst>
                <a:path w="38" h="93">
                  <a:moveTo>
                    <a:pt x="0" y="93"/>
                  </a:moveTo>
                  <a:lnTo>
                    <a:pt x="38" y="8"/>
                  </a:lnTo>
                  <a:lnTo>
                    <a:pt x="6" y="0"/>
                  </a:lnTo>
                  <a:lnTo>
                    <a:pt x="0" y="93"/>
                  </a:lnTo>
                  <a:lnTo>
                    <a:pt x="12" y="46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229" name="组合 122084">
              <a:extLst>
                <a:ext uri="{FF2B5EF4-FFF2-40B4-BE49-F238E27FC236}">
                  <a16:creationId xmlns:a16="http://schemas.microsoft.com/office/drawing/2014/main" id="{2B442C21-8284-A917-15F9-060B4F20F1E5}"/>
                </a:ext>
              </a:extLst>
            </p:cNvPr>
            <p:cNvGrpSpPr/>
            <p:nvPr/>
          </p:nvGrpSpPr>
          <p:grpSpPr>
            <a:xfrm>
              <a:off x="1416" y="1222"/>
              <a:ext cx="134" cy="134"/>
              <a:chOff x="1416" y="1222"/>
              <a:chExt cx="134" cy="134"/>
            </a:xfrm>
          </p:grpSpPr>
          <p:sp>
            <p:nvSpPr>
              <p:cNvPr id="230" name="矩形 122085">
                <a:extLst>
                  <a:ext uri="{FF2B5EF4-FFF2-40B4-BE49-F238E27FC236}">
                    <a16:creationId xmlns:a16="http://schemas.microsoft.com/office/drawing/2014/main" id="{0854B870-6FAD-6EBB-FA9E-4C4EEB0B6FE8}"/>
                  </a:ext>
                </a:extLst>
              </p:cNvPr>
              <p:cNvSpPr/>
              <p:nvPr/>
            </p:nvSpPr>
            <p:spPr>
              <a:xfrm rot="-4320000">
                <a:off x="1447" y="1272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r>
                  <a:rPr lang="en-US" altLang="zh-CN" sz="1200">
                    <a:solidFill>
                      <a:srgbClr val="FF0000"/>
                    </a:solidFill>
                    <a:latin typeface="宋体" panose="02010600030101010101" pitchFamily="2" charset="-122"/>
                  </a:rPr>
                  <a:t>d</a:t>
                </a:r>
                <a:endParaRPr lang="en-US" altLang="zh-CN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1" name="矩形 122086">
                <a:extLst>
                  <a:ext uri="{FF2B5EF4-FFF2-40B4-BE49-F238E27FC236}">
                    <a16:creationId xmlns:a16="http://schemas.microsoft.com/office/drawing/2014/main" id="{D425F1BA-0726-3C3B-4C40-0E5692EBFDA4}"/>
                  </a:ext>
                </a:extLst>
              </p:cNvPr>
              <p:cNvSpPr/>
              <p:nvPr/>
            </p:nvSpPr>
            <p:spPr>
              <a:xfrm rot="-4320000">
                <a:off x="1477" y="1241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r>
                  <a:rPr lang="en-US" altLang="zh-CN" sz="900">
                    <a:solidFill>
                      <a:srgbClr val="FF0000"/>
                    </a:solidFill>
                    <a:latin typeface="宋体" panose="02010600030101010101" pitchFamily="2" charset="-122"/>
                  </a:rPr>
                  <a:t>f</a:t>
                </a:r>
                <a:endParaRPr lang="en-US" altLang="zh-CN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2" name="矩形 122087">
                <a:extLst>
                  <a:ext uri="{FF2B5EF4-FFF2-40B4-BE49-F238E27FC236}">
                    <a16:creationId xmlns:a16="http://schemas.microsoft.com/office/drawing/2014/main" id="{0B204F19-3519-CB1E-4884-CC5202855386}"/>
                  </a:ext>
                </a:extLst>
              </p:cNvPr>
              <p:cNvSpPr/>
              <p:nvPr/>
            </p:nvSpPr>
            <p:spPr>
              <a:xfrm rot="-4320000">
                <a:off x="1489" y="1197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r>
                  <a:rPr lang="en-US" altLang="zh-CN" sz="900">
                    <a:solidFill>
                      <a:srgbClr val="FF0000"/>
                    </a:solidFill>
                    <a:latin typeface="宋体" panose="02010600030101010101" pitchFamily="2" charset="-122"/>
                  </a:rPr>
                  <a:t>1</a:t>
                </a:r>
                <a:endParaRPr lang="en-US" altLang="zh-CN" sz="2400">
                  <a:solidFill>
                    <a:srgbClr val="FF0000"/>
                  </a:solidFill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33" name="组合 232">
            <a:extLst>
              <a:ext uri="{FF2B5EF4-FFF2-40B4-BE49-F238E27FC236}">
                <a16:creationId xmlns:a16="http://schemas.microsoft.com/office/drawing/2014/main" id="{0F9C8389-511D-7189-A6F3-D3D6D7DB14AB}"/>
              </a:ext>
            </a:extLst>
          </p:cNvPr>
          <p:cNvGrpSpPr/>
          <p:nvPr/>
        </p:nvGrpSpPr>
        <p:grpSpPr>
          <a:xfrm>
            <a:off x="6513314" y="3373661"/>
            <a:ext cx="782638" cy="1327150"/>
            <a:chOff x="1724" y="2067"/>
            <a:chExt cx="493" cy="836"/>
          </a:xfrm>
        </p:grpSpPr>
        <p:sp>
          <p:nvSpPr>
            <p:cNvPr id="234" name="任意多边形 122089">
              <a:extLst>
                <a:ext uri="{FF2B5EF4-FFF2-40B4-BE49-F238E27FC236}">
                  <a16:creationId xmlns:a16="http://schemas.microsoft.com/office/drawing/2014/main" id="{B03B07AC-C931-E3AC-84E0-B317495ADBF5}"/>
                </a:ext>
              </a:extLst>
            </p:cNvPr>
            <p:cNvSpPr/>
            <p:nvPr/>
          </p:nvSpPr>
          <p:spPr>
            <a:xfrm>
              <a:off x="1724" y="2134"/>
              <a:ext cx="458" cy="769"/>
            </a:xfrm>
            <a:custGeom>
              <a:avLst/>
              <a:gdLst/>
              <a:ahLst/>
              <a:cxnLst/>
              <a:rect l="0" t="0" r="0" b="0"/>
              <a:pathLst>
                <a:path w="458" h="769">
                  <a:moveTo>
                    <a:pt x="452" y="0"/>
                  </a:moveTo>
                  <a:lnTo>
                    <a:pt x="0" y="766"/>
                  </a:lnTo>
                  <a:lnTo>
                    <a:pt x="6" y="769"/>
                  </a:lnTo>
                  <a:lnTo>
                    <a:pt x="458" y="3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333399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5" name="任意多边形 122090">
              <a:extLst>
                <a:ext uri="{FF2B5EF4-FFF2-40B4-BE49-F238E27FC236}">
                  <a16:creationId xmlns:a16="http://schemas.microsoft.com/office/drawing/2014/main" id="{4AAE9147-F596-6DEF-ECD9-FAC56F42CBA4}"/>
                </a:ext>
              </a:extLst>
            </p:cNvPr>
            <p:cNvSpPr/>
            <p:nvPr/>
          </p:nvSpPr>
          <p:spPr>
            <a:xfrm>
              <a:off x="2158" y="2067"/>
              <a:ext cx="59" cy="88"/>
            </a:xfrm>
            <a:custGeom>
              <a:avLst/>
              <a:gdLst/>
              <a:ahLst/>
              <a:cxnLst/>
              <a:rect l="0" t="0" r="0" b="0"/>
              <a:pathLst>
                <a:path w="59" h="88">
                  <a:moveTo>
                    <a:pt x="59" y="0"/>
                  </a:moveTo>
                  <a:lnTo>
                    <a:pt x="0" y="70"/>
                  </a:lnTo>
                  <a:lnTo>
                    <a:pt x="27" y="88"/>
                  </a:lnTo>
                  <a:lnTo>
                    <a:pt x="59" y="0"/>
                  </a:lnTo>
                  <a:lnTo>
                    <a:pt x="35" y="4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333399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236" name="组合 122091">
              <a:extLst>
                <a:ext uri="{FF2B5EF4-FFF2-40B4-BE49-F238E27FC236}">
                  <a16:creationId xmlns:a16="http://schemas.microsoft.com/office/drawing/2014/main" id="{4AF99C15-DAC2-8C5C-F50A-D949F3180C99}"/>
                </a:ext>
              </a:extLst>
            </p:cNvPr>
            <p:cNvGrpSpPr/>
            <p:nvPr/>
          </p:nvGrpSpPr>
          <p:grpSpPr>
            <a:xfrm>
              <a:off x="1949" y="2210"/>
              <a:ext cx="154" cy="117"/>
              <a:chOff x="1949" y="2210"/>
              <a:chExt cx="154" cy="117"/>
            </a:xfrm>
          </p:grpSpPr>
          <p:sp>
            <p:nvSpPr>
              <p:cNvPr id="237" name="矩形 122092">
                <a:extLst>
                  <a:ext uri="{FF2B5EF4-FFF2-40B4-BE49-F238E27FC236}">
                    <a16:creationId xmlns:a16="http://schemas.microsoft.com/office/drawing/2014/main" id="{4B3469AE-0A19-136C-81C9-D9D6BEC7088C}"/>
                  </a:ext>
                </a:extLst>
              </p:cNvPr>
              <p:cNvSpPr/>
              <p:nvPr/>
            </p:nvSpPr>
            <p:spPr>
              <a:xfrm rot="-3660000">
                <a:off x="1983" y="2245"/>
                <a:ext cx="48" cy="11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d</a:t>
                </a:r>
                <a:endParaRPr kumimoji="0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8" name="矩形 122093">
                <a:extLst>
                  <a:ext uri="{FF2B5EF4-FFF2-40B4-BE49-F238E27FC236}">
                    <a16:creationId xmlns:a16="http://schemas.microsoft.com/office/drawing/2014/main" id="{CFDD510F-667B-8783-14DD-9E510971B840}"/>
                  </a:ext>
                </a:extLst>
              </p:cNvPr>
              <p:cNvSpPr/>
              <p:nvPr/>
            </p:nvSpPr>
            <p:spPr>
              <a:xfrm rot="-3660000">
                <a:off x="2022" y="2222"/>
                <a:ext cx="36" cy="86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9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f</a:t>
                </a:r>
                <a:endParaRPr kumimoji="0" lang="en-US" altLang="zh-CN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9" name="矩形 122094">
                <a:extLst>
                  <a:ext uri="{FF2B5EF4-FFF2-40B4-BE49-F238E27FC236}">
                    <a16:creationId xmlns:a16="http://schemas.microsoft.com/office/drawing/2014/main" id="{5A21DCAF-4761-2EF1-0109-422072C76DBA}"/>
                  </a:ext>
                </a:extLst>
              </p:cNvPr>
              <p:cNvSpPr/>
              <p:nvPr/>
            </p:nvSpPr>
            <p:spPr>
              <a:xfrm rot="17940000">
                <a:off x="2042" y="2184"/>
                <a:ext cx="36" cy="87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 anchor="t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sz="900" b="0" kern="0" dirty="0">
                    <a:solidFill>
                      <a:srgbClr val="FF0000"/>
                    </a:solidFill>
                    <a:latin typeface="宋体" panose="02010600030101010101" pitchFamily="2" charset="-122"/>
                  </a:rPr>
                  <a:t>2</a:t>
                </a:r>
                <a:endParaRPr kumimoji="0" lang="en-US" altLang="zh-CN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40" name="组合 239">
            <a:extLst>
              <a:ext uri="{FF2B5EF4-FFF2-40B4-BE49-F238E27FC236}">
                <a16:creationId xmlns:a16="http://schemas.microsoft.com/office/drawing/2014/main" id="{2F92B97C-AC00-8BE3-4389-2EB9C7DAE586}"/>
              </a:ext>
            </a:extLst>
          </p:cNvPr>
          <p:cNvGrpSpPr/>
          <p:nvPr/>
        </p:nvGrpSpPr>
        <p:grpSpPr>
          <a:xfrm>
            <a:off x="4587677" y="3368899"/>
            <a:ext cx="592137" cy="539750"/>
            <a:chOff x="511" y="2112"/>
            <a:chExt cx="373" cy="340"/>
          </a:xfrm>
        </p:grpSpPr>
        <p:sp>
          <p:nvSpPr>
            <p:cNvPr id="241" name="矩形 122096">
              <a:extLst>
                <a:ext uri="{FF2B5EF4-FFF2-40B4-BE49-F238E27FC236}">
                  <a16:creationId xmlns:a16="http://schemas.microsoft.com/office/drawing/2014/main" id="{0BFCF7AF-CC85-188C-BE9B-6054B6569C43}"/>
                </a:ext>
              </a:extLst>
            </p:cNvPr>
            <p:cNvSpPr/>
            <p:nvPr/>
          </p:nvSpPr>
          <p:spPr>
            <a:xfrm>
              <a:off x="511" y="2332"/>
              <a:ext cx="288" cy="11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200" b="0" dirty="0">
                  <a:solidFill>
                    <a:srgbClr val="FF0000"/>
                  </a:solidFill>
                  <a:latin typeface="宋体" panose="02010600030101010101" pitchFamily="2" charset="-122"/>
                </a:rPr>
                <a:t>齿顶圆</a:t>
              </a:r>
              <a:endParaRPr lang="zh-CN" altLang="en-US" sz="2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2" name="任意多边形 122097">
              <a:extLst>
                <a:ext uri="{FF2B5EF4-FFF2-40B4-BE49-F238E27FC236}">
                  <a16:creationId xmlns:a16="http://schemas.microsoft.com/office/drawing/2014/main" id="{3BB75DE5-1003-5662-6F21-F9D6B60674A7}"/>
                </a:ext>
              </a:extLst>
            </p:cNvPr>
            <p:cNvSpPr/>
            <p:nvPr/>
          </p:nvSpPr>
          <p:spPr>
            <a:xfrm>
              <a:off x="528" y="2112"/>
              <a:ext cx="356" cy="340"/>
            </a:xfrm>
            <a:custGeom>
              <a:avLst/>
              <a:gdLst/>
              <a:ahLst/>
              <a:cxnLst/>
              <a:rect l="0" t="0" r="0" b="0"/>
              <a:pathLst>
                <a:path w="356" h="340">
                  <a:moveTo>
                    <a:pt x="224" y="0"/>
                  </a:moveTo>
                  <a:lnTo>
                    <a:pt x="356" y="340"/>
                  </a:lnTo>
                  <a:lnTo>
                    <a:pt x="0" y="340"/>
                  </a:ln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3" name="组合 242">
            <a:extLst>
              <a:ext uri="{FF2B5EF4-FFF2-40B4-BE49-F238E27FC236}">
                <a16:creationId xmlns:a16="http://schemas.microsoft.com/office/drawing/2014/main" id="{C5D37B2C-7A94-D173-BFEB-9B7C36B600DB}"/>
              </a:ext>
            </a:extLst>
          </p:cNvPr>
          <p:cNvGrpSpPr/>
          <p:nvPr/>
        </p:nvGrpSpPr>
        <p:grpSpPr>
          <a:xfrm>
            <a:off x="4811514" y="3476848"/>
            <a:ext cx="622299" cy="984249"/>
            <a:chOff x="652" y="2132"/>
            <a:chExt cx="392" cy="620"/>
          </a:xfrm>
        </p:grpSpPr>
        <p:sp>
          <p:nvSpPr>
            <p:cNvPr id="244" name="矩形 122099">
              <a:extLst>
                <a:ext uri="{FF2B5EF4-FFF2-40B4-BE49-F238E27FC236}">
                  <a16:creationId xmlns:a16="http://schemas.microsoft.com/office/drawing/2014/main" id="{71A71964-D77C-2F11-5EE5-FCDFBB72066A}"/>
                </a:ext>
              </a:extLst>
            </p:cNvPr>
            <p:cNvSpPr/>
            <p:nvPr/>
          </p:nvSpPr>
          <p:spPr>
            <a:xfrm>
              <a:off x="652" y="2519"/>
              <a:ext cx="392" cy="23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square" lIns="0" tIns="0" rIns="0" bIns="0" anchor="t">
              <a:spAutoFit/>
            </a:bodyPr>
            <a:lstStyle/>
            <a:p>
              <a:r>
                <a:rPr lang="zh-CN" altLang="en-US" sz="1200" b="0" dirty="0">
                  <a:solidFill>
                    <a:srgbClr val="FF0000"/>
                  </a:solidFill>
                  <a:latin typeface="宋体" panose="02010600030101010101" pitchFamily="2" charset="-122"/>
                </a:rPr>
                <a:t>分度圆（节圆）</a:t>
              </a:r>
              <a:endParaRPr lang="zh-CN" altLang="en-US" sz="2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5" name="任意多边形 122100">
              <a:extLst>
                <a:ext uri="{FF2B5EF4-FFF2-40B4-BE49-F238E27FC236}">
                  <a16:creationId xmlns:a16="http://schemas.microsoft.com/office/drawing/2014/main" id="{9A26DD98-132A-C196-FD62-48C14941DD32}"/>
                </a:ext>
              </a:extLst>
            </p:cNvPr>
            <p:cNvSpPr/>
            <p:nvPr/>
          </p:nvSpPr>
          <p:spPr>
            <a:xfrm>
              <a:off x="677" y="2132"/>
              <a:ext cx="315" cy="506"/>
            </a:xfrm>
            <a:custGeom>
              <a:avLst/>
              <a:gdLst/>
              <a:ahLst/>
              <a:cxnLst/>
              <a:rect l="0" t="0" r="0" b="0"/>
              <a:pathLst>
                <a:path w="315" h="506">
                  <a:moveTo>
                    <a:pt x="0" y="506"/>
                  </a:moveTo>
                  <a:lnTo>
                    <a:pt x="315" y="506"/>
                  </a:lnTo>
                  <a:lnTo>
                    <a:pt x="193" y="0"/>
                  </a:ln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6" name="组合 245">
            <a:extLst>
              <a:ext uri="{FF2B5EF4-FFF2-40B4-BE49-F238E27FC236}">
                <a16:creationId xmlns:a16="http://schemas.microsoft.com/office/drawing/2014/main" id="{3C983D24-E932-966F-22E1-213D28E0FCC7}"/>
              </a:ext>
            </a:extLst>
          </p:cNvPr>
          <p:cNvGrpSpPr/>
          <p:nvPr/>
        </p:nvGrpSpPr>
        <p:grpSpPr>
          <a:xfrm>
            <a:off x="5102027" y="3629249"/>
            <a:ext cx="563562" cy="1057275"/>
            <a:chOff x="835" y="2228"/>
            <a:chExt cx="355" cy="586"/>
          </a:xfrm>
        </p:grpSpPr>
        <p:sp>
          <p:nvSpPr>
            <p:cNvPr id="247" name="矩形 122102">
              <a:extLst>
                <a:ext uri="{FF2B5EF4-FFF2-40B4-BE49-F238E27FC236}">
                  <a16:creationId xmlns:a16="http://schemas.microsoft.com/office/drawing/2014/main" id="{30FE2DAA-41F6-7137-9158-7CC85F8EEFEB}"/>
                </a:ext>
              </a:extLst>
            </p:cNvPr>
            <p:cNvSpPr/>
            <p:nvPr/>
          </p:nvSpPr>
          <p:spPr>
            <a:xfrm>
              <a:off x="835" y="2699"/>
              <a:ext cx="288" cy="11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 anchor="t">
              <a:spAutoFit/>
            </a:bodyPr>
            <a:lstStyle/>
            <a:p>
              <a:r>
                <a:rPr lang="zh-CN" altLang="en-US" sz="1200" b="0" dirty="0">
                  <a:solidFill>
                    <a:srgbClr val="FF0000"/>
                  </a:solidFill>
                  <a:latin typeface="宋体" panose="02010600030101010101" pitchFamily="2" charset="-122"/>
                </a:rPr>
                <a:t>齿根圆</a:t>
              </a:r>
              <a:endParaRPr lang="zh-CN" altLang="en-US" sz="2400" b="0" dirty="0">
                <a:solidFill>
                  <a:srgbClr val="FF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48" name="任意多边形 122103">
              <a:extLst>
                <a:ext uri="{FF2B5EF4-FFF2-40B4-BE49-F238E27FC236}">
                  <a16:creationId xmlns:a16="http://schemas.microsoft.com/office/drawing/2014/main" id="{D5FD6E1B-82B5-CEDB-4E62-A24E0ED29A4B}"/>
                </a:ext>
              </a:extLst>
            </p:cNvPr>
            <p:cNvSpPr/>
            <p:nvPr/>
          </p:nvSpPr>
          <p:spPr>
            <a:xfrm>
              <a:off x="835" y="2228"/>
              <a:ext cx="355" cy="576"/>
            </a:xfrm>
            <a:custGeom>
              <a:avLst/>
              <a:gdLst/>
              <a:ahLst/>
              <a:cxnLst/>
              <a:rect l="0" t="0" r="0" b="0"/>
              <a:pathLst>
                <a:path w="355" h="576">
                  <a:moveTo>
                    <a:pt x="0" y="576"/>
                  </a:moveTo>
                  <a:lnTo>
                    <a:pt x="355" y="576"/>
                  </a:lnTo>
                  <a:lnTo>
                    <a:pt x="189" y="0"/>
                  </a:lnTo>
                </a:path>
              </a:pathLst>
            </a:custGeom>
            <a:noFill/>
            <a:ln w="9525" cap="flat" cmpd="sng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50" name="文本框 249">
            <a:extLst>
              <a:ext uri="{FF2B5EF4-FFF2-40B4-BE49-F238E27FC236}">
                <a16:creationId xmlns:a16="http://schemas.microsoft.com/office/drawing/2014/main" id="{74FE910D-325D-2C14-798E-1AB1E7D7E7B8}"/>
              </a:ext>
            </a:extLst>
          </p:cNvPr>
          <p:cNvSpPr txBox="1"/>
          <p:nvPr/>
        </p:nvSpPr>
        <p:spPr>
          <a:xfrm>
            <a:off x="200742" y="198782"/>
            <a:ext cx="598011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240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直齿圆柱齿轮各部分的名称和代号</a:t>
            </a:r>
          </a:p>
        </p:txBody>
      </p:sp>
      <p:sp>
        <p:nvSpPr>
          <p:cNvPr id="252" name="文本框 251">
            <a:extLst>
              <a:ext uri="{FF2B5EF4-FFF2-40B4-BE49-F238E27FC236}">
                <a16:creationId xmlns:a16="http://schemas.microsoft.com/office/drawing/2014/main" id="{3859EFF9-A1BB-3041-7368-A54ED2B76F56}"/>
              </a:ext>
            </a:extLst>
          </p:cNvPr>
          <p:cNvSpPr txBox="1"/>
          <p:nvPr/>
        </p:nvSpPr>
        <p:spPr>
          <a:xfrm>
            <a:off x="420397" y="5017577"/>
            <a:ext cx="8290434" cy="830997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</a:rPr>
              <a:t>⑧</a:t>
            </a:r>
            <a:r>
              <a:rPr kumimoji="0" lang="zh-CN" altLang="en-US" sz="2000" b="1" i="0" u="none" strike="noStrike" kern="1200" cap="none" spc="0" normalizeH="0" baseline="0" noProof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ea"/>
                <a:ea typeface="+mn-ea"/>
              </a:rPr>
              <a:t>压力角</a:t>
            </a:r>
            <a:r>
              <a:rPr kumimoji="0" lang="en-US" altLang="zh-CN" sz="2000" b="1" i="0" u="none" strike="noStrike" kern="1200" cap="none" spc="0" normalizeH="0" baseline="0" noProof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宋体" panose="02010600030101010101" pitchFamily="2" charset="-122"/>
                <a:ea typeface="黑体" panose="02010609060101010101" pitchFamily="2" charset="-122"/>
                <a:cs typeface="+mn-cs"/>
              </a:rPr>
              <a:t>α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宋体" panose="02010600030101010101" pitchFamily="2" charset="-122"/>
                <a:ea typeface="隶书" pitchFamily="49" charset="-122"/>
                <a:cs typeface="+mn-cs"/>
              </a:rPr>
              <a:t>：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chemeClr val="accent6"/>
                </a:solidFill>
                <a:effectLst>
                  <a:outerShdw blurRad="38100" dist="38100" dir="2700000">
                    <a:srgbClr val="FFFFFF"/>
                  </a:outerShdw>
                </a:effectLst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两个相啮合的轮齿齿廓在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rgbClr val="FF0000"/>
                </a:solidFill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接触点</a:t>
            </a:r>
            <a:r>
              <a:rPr kumimoji="0" lang="en-US" altLang="zh-CN" sz="1800" b="1" i="1" u="none" strike="noStrike" kern="1200" cap="none" spc="0" normalizeH="0" baseline="0" noProof="1">
                <a:ln>
                  <a:noFill/>
                </a:ln>
                <a:solidFill>
                  <a:srgbClr val="FF0000"/>
                </a:solidFill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P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chemeClr val="accent6"/>
                </a:solidFill>
                <a:effectLst>
                  <a:outerShdw blurRad="38100" dist="38100" dir="2700000">
                    <a:srgbClr val="FFFFFF"/>
                  </a:outerShdw>
                </a:effectLst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处的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rgbClr val="CC3300"/>
                </a:solidFill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受力方向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chemeClr val="accent6"/>
                </a:solidFill>
                <a:effectLst>
                  <a:outerShdw blurRad="38100" dist="38100" dir="2700000">
                    <a:srgbClr val="FFFFFF"/>
                  </a:outerShdw>
                </a:effectLst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与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rgbClr val="CC3300"/>
                </a:solidFill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运动方向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chemeClr val="accent6"/>
                </a:solidFill>
                <a:effectLst>
                  <a:outerShdw blurRad="38100" dist="38100" dir="2700000">
                    <a:srgbClr val="FFFFFF"/>
                  </a:outerShdw>
                </a:effectLst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的夹角。</a:t>
            </a:r>
            <a:endParaRPr kumimoji="0" lang="en-US" altLang="zh-CN" sz="1800" b="1" i="0" u="none" strike="noStrike" kern="1200" cap="none" spc="0" normalizeH="0" baseline="0" noProof="1">
              <a:ln>
                <a:noFill/>
              </a:ln>
              <a:solidFill>
                <a:schemeClr val="accent6"/>
              </a:solidFill>
              <a:effectLst>
                <a:outerShdw blurRad="38100" dist="38100" dir="2700000">
                  <a:srgbClr val="FFFFFF"/>
                </a:outerShdw>
              </a:effectLst>
              <a:uLnTx/>
              <a:uFillTx/>
              <a:latin typeface="宋体" panose="02010600030101010101" pitchFamily="2" charset="-122"/>
              <a:ea typeface="宋体" panose="02010600030101010101" pitchFamily="2" charset="-122"/>
              <a:cs typeface="+mn-cs"/>
            </a:endParaRPr>
          </a:p>
          <a:p>
            <a:r>
              <a:rPr lang="en-US" altLang="zh-CN" noProof="1">
                <a:solidFill>
                  <a:schemeClr val="accent6"/>
                </a:solidFill>
                <a:effectLst>
                  <a:outerShdw blurRad="38100" dist="38100" dir="2700000">
                    <a:srgbClr val="FFFFFF"/>
                  </a:outerShdw>
                </a:effectLst>
                <a:latin typeface="宋体" panose="02010600030101010101" pitchFamily="2" charset="-122"/>
              </a:rPr>
              <a:t>            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rgbClr val="0000FF"/>
                </a:solidFill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标准齿轮的压力角为</a:t>
            </a:r>
            <a:r>
              <a:rPr kumimoji="0" lang="en-US" altLang="zh-CN" sz="1800" b="1" i="0" u="none" strike="noStrike" kern="1200" cap="none" spc="0" normalizeH="0" baseline="0" noProof="1">
                <a:ln>
                  <a:noFill/>
                </a:ln>
                <a:solidFill>
                  <a:srgbClr val="FF0000"/>
                </a:solidFill>
                <a:uLnTx/>
                <a:uFillTx/>
                <a:latin typeface="宋体" panose="02010600030101010101" pitchFamily="2" charset="-122"/>
                <a:ea typeface="宋体" panose="02010600030101010101" pitchFamily="2" charset="-122"/>
                <a:cs typeface="+mn-cs"/>
              </a:rPr>
              <a:t>20°</a:t>
            </a:r>
            <a:r>
              <a:rPr kumimoji="0" lang="zh-CN" altLang="en-US" sz="1800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uLnTx/>
                <a:uFillTx/>
                <a:latin typeface="宋体" panose="02010600030101010101" pitchFamily="2" charset="-122"/>
              </a:rPr>
              <a:t>。</a:t>
            </a:r>
            <a:endParaRPr lang="zh-CN" altLang="en-US" dirty="0"/>
          </a:p>
        </p:txBody>
      </p:sp>
      <p:sp>
        <p:nvSpPr>
          <p:cNvPr id="253" name="文本框 252">
            <a:extLst>
              <a:ext uri="{FF2B5EF4-FFF2-40B4-BE49-F238E27FC236}">
                <a16:creationId xmlns:a16="http://schemas.microsoft.com/office/drawing/2014/main" id="{AB4CD3A7-F28C-4ACA-7280-E23960E21B28}"/>
              </a:ext>
            </a:extLst>
          </p:cNvPr>
          <p:cNvSpPr txBox="1"/>
          <p:nvPr/>
        </p:nvSpPr>
        <p:spPr>
          <a:xfrm>
            <a:off x="420397" y="928510"/>
            <a:ext cx="1946367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</a:rPr>
              <a:t>①齿顶圆直径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i="1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a</a:t>
            </a:r>
            <a:endParaRPr lang="zh-CN" altLang="en-US" sz="2000" dirty="0">
              <a:solidFill>
                <a:srgbClr val="000000"/>
              </a:solidFill>
              <a:latin typeface="仿宋_GB2312" pitchFamily="49" charset="-122"/>
              <a:ea typeface="仿宋_GB2312" pitchFamily="49" charset="-122"/>
            </a:endParaRPr>
          </a:p>
        </p:txBody>
      </p:sp>
      <p:sp>
        <p:nvSpPr>
          <p:cNvPr id="254" name="文本框 253">
            <a:extLst>
              <a:ext uri="{FF2B5EF4-FFF2-40B4-BE49-F238E27FC236}">
                <a16:creationId xmlns:a16="http://schemas.microsoft.com/office/drawing/2014/main" id="{01F5193C-E024-3CDB-9D9E-87E8A4F75A86}"/>
              </a:ext>
            </a:extLst>
          </p:cNvPr>
          <p:cNvSpPr txBox="1"/>
          <p:nvPr/>
        </p:nvSpPr>
        <p:spPr>
          <a:xfrm>
            <a:off x="294753" y="1429707"/>
            <a:ext cx="3886200" cy="40011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altLang="zh-CN" sz="2000" dirty="0">
                <a:solidFill>
                  <a:schemeClr val="tx1"/>
                </a:solidFill>
                <a:latin typeface="+mn-ea"/>
                <a:ea typeface="+mn-ea"/>
              </a:rPr>
              <a:t> ②</a:t>
            </a: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</a:rPr>
              <a:t>齿根圆直径</a:t>
            </a:r>
            <a:r>
              <a:rPr lang="en-US" altLang="zh-CN" sz="2000" i="1" dirty="0" err="1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i="1" baseline="-30000" dirty="0" err="1">
                <a:solidFill>
                  <a:srgbClr val="FF3300"/>
                </a:solidFill>
                <a:latin typeface="Times New Roman" panose="02020603050405020304" pitchFamily="18" charset="0"/>
              </a:rPr>
              <a:t>f</a:t>
            </a:r>
            <a:endParaRPr lang="zh-CN" altLang="en-US" sz="3200" b="0" dirty="0">
              <a:solidFill>
                <a:srgbClr val="000000"/>
              </a:solidFill>
              <a:latin typeface="仿宋_GB2312" pitchFamily="49" charset="-122"/>
              <a:ea typeface="仿宋_GB2312" pitchFamily="49" charset="-122"/>
            </a:endParaRPr>
          </a:p>
        </p:txBody>
      </p:sp>
      <p:sp>
        <p:nvSpPr>
          <p:cNvPr id="255" name="文本框 254">
            <a:extLst>
              <a:ext uri="{FF2B5EF4-FFF2-40B4-BE49-F238E27FC236}">
                <a16:creationId xmlns:a16="http://schemas.microsoft.com/office/drawing/2014/main" id="{A72983FD-4797-955F-EFB1-138447829A5A}"/>
              </a:ext>
            </a:extLst>
          </p:cNvPr>
          <p:cNvSpPr txBox="1"/>
          <p:nvPr/>
        </p:nvSpPr>
        <p:spPr>
          <a:xfrm>
            <a:off x="414933" y="1922667"/>
            <a:ext cx="3962400" cy="954107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zh-CN" altLang="en-US" sz="2000" dirty="0">
                <a:solidFill>
                  <a:schemeClr val="tx1"/>
                </a:solidFill>
                <a:latin typeface="+mn-ea"/>
                <a:ea typeface="+mn-ea"/>
              </a:rPr>
              <a:t>③分度圆直径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dirty="0">
                <a:solidFill>
                  <a:srgbClr val="000000"/>
                </a:solidFill>
                <a:latin typeface="仿宋_GB2312" pitchFamily="49" charset="-122"/>
                <a:ea typeface="仿宋_GB2312" pitchFamily="49" charset="-122"/>
              </a:rPr>
              <a:t> </a:t>
            </a:r>
            <a:r>
              <a:rPr lang="zh-CN" altLang="en-US" sz="2000" dirty="0">
                <a:solidFill>
                  <a:srgbClr val="000000"/>
                </a:solidFill>
                <a:latin typeface="仿宋_GB2312" pitchFamily="49" charset="-122"/>
                <a:ea typeface="仿宋_GB2312" pitchFamily="49" charset="-122"/>
              </a:rPr>
              <a:t>：</a:t>
            </a:r>
            <a:r>
              <a:rPr lang="zh-CN" altLang="en-US" dirty="0">
                <a:solidFill>
                  <a:schemeClr val="accent6"/>
                </a:solidFill>
                <a:latin typeface="+mn-ea"/>
                <a:ea typeface="+mn-ea"/>
              </a:rPr>
              <a:t>分度圆是设计、制造齿轮时进行各部分尺寸计                    算的基准圆。</a:t>
            </a:r>
            <a:endParaRPr lang="zh-CN" altLang="en-US" b="0" dirty="0">
              <a:solidFill>
                <a:schemeClr val="accent6"/>
              </a:solidFill>
              <a:latin typeface="+mn-ea"/>
              <a:ea typeface="+mn-ea"/>
            </a:endParaRPr>
          </a:p>
        </p:txBody>
      </p:sp>
      <p:sp>
        <p:nvSpPr>
          <p:cNvPr id="257" name="文本框 256">
            <a:extLst>
              <a:ext uri="{FF2B5EF4-FFF2-40B4-BE49-F238E27FC236}">
                <a16:creationId xmlns:a16="http://schemas.microsoft.com/office/drawing/2014/main" id="{508AC5C6-C0BE-400A-71E5-EF86CF2A3444}"/>
              </a:ext>
            </a:extLst>
          </p:cNvPr>
          <p:cNvSpPr txBox="1"/>
          <p:nvPr/>
        </p:nvSpPr>
        <p:spPr>
          <a:xfrm>
            <a:off x="418513" y="3002156"/>
            <a:ext cx="459047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宋体" panose="02010600030101010101" pitchFamily="2" charset="-122"/>
              </a:rPr>
              <a:t>④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分度圆齿距</a:t>
            </a:r>
            <a:r>
              <a:rPr kumimoji="0" lang="en-US" altLang="zh-CN" sz="2000" b="1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P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和分度圆齿厚</a:t>
            </a:r>
            <a:r>
              <a:rPr kumimoji="0" lang="en-US" altLang="zh-CN" sz="2000" b="1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</a:t>
            </a:r>
            <a:endParaRPr lang="zh-CN" altLang="en-US" dirty="0"/>
          </a:p>
        </p:txBody>
      </p:sp>
      <p:sp>
        <p:nvSpPr>
          <p:cNvPr id="258" name="矩形 257">
            <a:extLst>
              <a:ext uri="{FF2B5EF4-FFF2-40B4-BE49-F238E27FC236}">
                <a16:creationId xmlns:a16="http://schemas.microsoft.com/office/drawing/2014/main" id="{3A889355-CCE8-EA4F-B089-57D52087F516}"/>
              </a:ext>
            </a:extLst>
          </p:cNvPr>
          <p:cNvSpPr/>
          <p:nvPr/>
        </p:nvSpPr>
        <p:spPr>
          <a:xfrm>
            <a:off x="401875" y="4138776"/>
            <a:ext cx="3128143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zh-CN" altLang="en-US" sz="2000" dirty="0">
                <a:solidFill>
                  <a:schemeClr val="tx1"/>
                </a:solidFill>
                <a:latin typeface="宋体" panose="02010600030101010101" pitchFamily="2" charset="-122"/>
              </a:rPr>
              <a:t>⑥</a:t>
            </a:r>
            <a:r>
              <a:rPr lang="zh-CN" altLang="en-US" sz="2000" dirty="0">
                <a:solidFill>
                  <a:schemeClr val="tx1"/>
                </a:solidFill>
                <a:latin typeface="Times New Roman" panose="02020603050405020304" pitchFamily="18" charset="0"/>
              </a:rPr>
              <a:t>齿高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h</a:t>
            </a:r>
            <a:r>
              <a:rPr lang="zh-CN" altLang="en-US" sz="2000" i="1" dirty="0">
                <a:solidFill>
                  <a:srgbClr val="3333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（</a:t>
            </a:r>
            <a:r>
              <a:rPr lang="en-US" altLang="zh-CN" sz="2000" i="1" dirty="0">
                <a:solidFill>
                  <a:srgbClr val="3333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h</a:t>
            </a:r>
            <a:r>
              <a:rPr lang="zh-CN" altLang="en-US" sz="2000" i="1" dirty="0">
                <a:solidFill>
                  <a:srgbClr val="3333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＝ </a:t>
            </a:r>
            <a:r>
              <a:rPr lang="en-US" altLang="zh-CN" sz="2000" b="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000" b="0" i="1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a </a:t>
            </a:r>
            <a:r>
              <a:rPr lang="zh-CN" altLang="en-US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＋</a:t>
            </a:r>
            <a:r>
              <a:rPr lang="zh-CN" altLang="en-US" sz="2000" i="1" dirty="0">
                <a:solidFill>
                  <a:srgbClr val="3333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altLang="zh-CN" sz="2000" b="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000" b="0" i="1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f</a:t>
            </a:r>
            <a:r>
              <a:rPr lang="en-US" altLang="zh-CN" sz="2000" i="1" dirty="0">
                <a:solidFill>
                  <a:srgbClr val="3333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zh-CN" altLang="en-US" sz="2000" i="1" dirty="0">
                <a:solidFill>
                  <a:srgbClr val="3333CC"/>
                </a:solidFill>
                <a:latin typeface="Times New Roman" panose="02020603050405020304" pitchFamily="18" charset="0"/>
                <a:sym typeface="Wingdings" panose="05000000000000000000" pitchFamily="2" charset="2"/>
              </a:rPr>
              <a:t>）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　</a:t>
            </a:r>
          </a:p>
        </p:txBody>
      </p:sp>
      <p:sp>
        <p:nvSpPr>
          <p:cNvPr id="259" name="文本框 258">
            <a:extLst>
              <a:ext uri="{FF2B5EF4-FFF2-40B4-BE49-F238E27FC236}">
                <a16:creationId xmlns:a16="http://schemas.microsoft.com/office/drawing/2014/main" id="{81D68BCF-549A-9714-4120-ADC81164EB6A}"/>
              </a:ext>
            </a:extLst>
          </p:cNvPr>
          <p:cNvSpPr txBox="1"/>
          <p:nvPr/>
        </p:nvSpPr>
        <p:spPr>
          <a:xfrm>
            <a:off x="420397" y="3594294"/>
            <a:ext cx="3653122" cy="400110"/>
          </a:xfrm>
          <a:prstGeom prst="rect">
            <a:avLst/>
          </a:prstGeom>
          <a:noFill/>
          <a:ln w="9525">
            <a:noFill/>
          </a:ln>
        </p:spPr>
        <p:txBody>
          <a:bodyPr wrap="squar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000000"/>
                </a:solidFill>
                <a:latin typeface="宋体" panose="02010600030101010101" pitchFamily="2" charset="-122"/>
              </a:rPr>
              <a:t>⑤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齿顶高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000" i="1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a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、齿根高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000" i="1" baseline="-30000" dirty="0">
                <a:solidFill>
                  <a:srgbClr val="FF3300"/>
                </a:solidFill>
                <a:latin typeface="Times New Roman" panose="02020603050405020304" pitchFamily="18" charset="0"/>
              </a:rPr>
              <a:t>f</a:t>
            </a:r>
            <a:endParaRPr lang="zh-CN" altLang="en-US" sz="20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3" name="文本框 262">
            <a:extLst>
              <a:ext uri="{FF2B5EF4-FFF2-40B4-BE49-F238E27FC236}">
                <a16:creationId xmlns:a16="http://schemas.microsoft.com/office/drawing/2014/main" id="{2AD9549A-3415-802B-EDDC-B31D941EC9BC}"/>
              </a:ext>
            </a:extLst>
          </p:cNvPr>
          <p:cNvSpPr txBox="1"/>
          <p:nvPr/>
        </p:nvSpPr>
        <p:spPr>
          <a:xfrm>
            <a:off x="420397" y="4638220"/>
            <a:ext cx="13564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宋体" panose="02010600030101010101" pitchFamily="2" charset="-122"/>
              </a:rPr>
              <a:t>⑦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中心距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a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 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74323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4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2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" grpId="0"/>
      <p:bldP spid="253" grpId="0"/>
      <p:bldP spid="254" grpId="0"/>
      <p:bldP spid="255" grpId="0"/>
      <p:bldP spid="257" grpId="0"/>
      <p:bldP spid="258" grpId="0"/>
      <p:bldP spid="259" grpId="0"/>
      <p:bldP spid="263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6AB8F0A8-F872-A028-6D1F-CF506B1F151D}"/>
              </a:ext>
            </a:extLst>
          </p:cNvPr>
          <p:cNvGrpSpPr/>
          <p:nvPr/>
        </p:nvGrpSpPr>
        <p:grpSpPr>
          <a:xfrm>
            <a:off x="404812" y="381002"/>
            <a:ext cx="3286125" cy="414337"/>
            <a:chOff x="96" y="1872"/>
            <a:chExt cx="2070" cy="261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862104A8-4246-0183-73D7-453D90C040FB}"/>
                </a:ext>
              </a:extLst>
            </p:cNvPr>
            <p:cNvSpPr txBox="1"/>
            <p:nvPr/>
          </p:nvSpPr>
          <p:spPr>
            <a:xfrm>
              <a:off x="96" y="1872"/>
              <a:ext cx="770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0" fontAlgn="auto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⑨</a:t>
              </a: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模数</a:t>
              </a:r>
              <a:r>
                <a:rPr kumimoji="0" lang="en-US" altLang="zh-CN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m</a:t>
              </a:r>
              <a:r>
                <a:rPr kumimoji="0" lang="zh-CN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31B778AE-FCC2-CF5E-B835-4C7356D09E2E}"/>
                </a:ext>
              </a:extLst>
            </p:cNvPr>
            <p:cNvSpPr/>
            <p:nvPr/>
          </p:nvSpPr>
          <p:spPr>
            <a:xfrm>
              <a:off x="1012" y="2042"/>
              <a:ext cx="336" cy="0"/>
            </a:xfrm>
            <a:prstGeom prst="line">
              <a:avLst/>
            </a:prstGeom>
            <a:ln w="19050" cap="flat" cmpd="sng">
              <a:solidFill>
                <a:srgbClr val="0099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F2CA0984-FA28-EFBB-6060-6F5D9D3C7073}"/>
                </a:ext>
              </a:extLst>
            </p:cNvPr>
            <p:cNvSpPr txBox="1"/>
            <p:nvPr/>
          </p:nvSpPr>
          <p:spPr>
            <a:xfrm>
              <a:off x="1406" y="1883"/>
              <a:ext cx="76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标准参数</a:t>
              </a:r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F0D623BE-FAEA-8007-503F-8BDC676C8B49}"/>
              </a:ext>
            </a:extLst>
          </p:cNvPr>
          <p:cNvSpPr txBox="1"/>
          <p:nvPr/>
        </p:nvSpPr>
        <p:spPr>
          <a:xfrm>
            <a:off x="563563" y="665163"/>
            <a:ext cx="3240087" cy="6413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分度圆周长：</a:t>
            </a:r>
            <a:r>
              <a:rPr lang="zh-CN" altLang="en-US" sz="20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CN" sz="3200" i="1" dirty="0">
                <a:solidFill>
                  <a:srgbClr val="FF00FF"/>
                </a:solidFill>
                <a:latin typeface="Times New Roman" panose="02020603050405020304" pitchFamily="18" charset="0"/>
              </a:rPr>
              <a:t>π</a:t>
            </a:r>
            <a:r>
              <a:rPr lang="en-US" altLang="zh-CN" sz="2400" i="1" dirty="0">
                <a:solidFill>
                  <a:srgbClr val="FF00FF"/>
                </a:solidFill>
                <a:latin typeface="Times New Roman" panose="02020603050405020304" pitchFamily="18" charset="0"/>
              </a:rPr>
              <a:t>d</a:t>
            </a:r>
            <a:r>
              <a:rPr lang="zh-CN" altLang="en-US" sz="2000" i="1" dirty="0">
                <a:solidFill>
                  <a:srgbClr val="FF00FF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400" i="1" dirty="0">
                <a:solidFill>
                  <a:srgbClr val="FF00FF"/>
                </a:solidFill>
                <a:latin typeface="Times New Roman" panose="02020603050405020304" pitchFamily="18" charset="0"/>
              </a:rPr>
              <a:t>Z</a:t>
            </a:r>
            <a:r>
              <a:rPr lang="en-US" altLang="zh-CN" sz="3600" i="1" dirty="0">
                <a:solidFill>
                  <a:srgbClr val="FF00FF"/>
                </a:solidFill>
                <a:latin typeface="Times New Roman" panose="02020603050405020304" pitchFamily="18" charset="0"/>
              </a:rPr>
              <a:t>·</a:t>
            </a:r>
            <a:r>
              <a:rPr lang="en-US" altLang="zh-CN" sz="2400" i="1" dirty="0">
                <a:solidFill>
                  <a:srgbClr val="FF00FF"/>
                </a:solidFill>
                <a:latin typeface="Times New Roman" panose="02020603050405020304" pitchFamily="18" charset="0"/>
              </a:rPr>
              <a:t>P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C615F5DE-0D8F-0000-3A1D-8CBF7743B5FC}"/>
              </a:ext>
            </a:extLst>
          </p:cNvPr>
          <p:cNvSpPr txBox="1"/>
          <p:nvPr/>
        </p:nvSpPr>
        <p:spPr>
          <a:xfrm>
            <a:off x="2149475" y="1573213"/>
            <a:ext cx="184150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endParaRPr lang="en-US" altLang="x-none" sz="2400" b="0" i="1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A8752B7-7197-C200-FD23-EA2F16D494E4}"/>
              </a:ext>
            </a:extLst>
          </p:cNvPr>
          <p:cNvGrpSpPr/>
          <p:nvPr/>
        </p:nvGrpSpPr>
        <p:grpSpPr>
          <a:xfrm>
            <a:off x="346075" y="1171575"/>
            <a:ext cx="1725613" cy="849313"/>
            <a:chOff x="768" y="2609"/>
            <a:chExt cx="1087" cy="535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B1C3ACDD-6C59-2FF6-95B2-FB640CB13122}"/>
                </a:ext>
              </a:extLst>
            </p:cNvPr>
            <p:cNvSpPr txBox="1"/>
            <p:nvPr/>
          </p:nvSpPr>
          <p:spPr>
            <a:xfrm>
              <a:off x="768" y="2736"/>
              <a:ext cx="644" cy="28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即</a:t>
              </a: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 </a:t>
              </a:r>
              <a:r>
                <a:rPr kumimoji="0" lang="zh-CN" altLang="en-US" sz="2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＝</a:t>
              </a:r>
              <a:endParaRPr kumimoji="0" lang="zh-CN" altLang="en-US" sz="2800" b="0" i="1" u="none" strike="noStrike" kern="0" cap="none" spc="0" normalizeH="0" baseline="0" noProof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D47546FF-072C-AC11-FF5E-669F2910FA7F}"/>
                </a:ext>
              </a:extLst>
            </p:cNvPr>
            <p:cNvSpPr txBox="1"/>
            <p:nvPr/>
          </p:nvSpPr>
          <p:spPr>
            <a:xfrm>
              <a:off x="1392" y="2609"/>
              <a:ext cx="233" cy="28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P</a:t>
              </a: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945798F0-D0F0-BF0B-C254-7C206F44973A}"/>
                </a:ext>
              </a:extLst>
            </p:cNvPr>
            <p:cNvSpPr/>
            <p:nvPr/>
          </p:nvSpPr>
          <p:spPr>
            <a:xfrm>
              <a:off x="1344" y="2880"/>
              <a:ext cx="288" cy="0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9623B766-99D9-74C9-5CDF-700378A1DCCA}"/>
                </a:ext>
              </a:extLst>
            </p:cNvPr>
            <p:cNvSpPr txBox="1"/>
            <p:nvPr/>
          </p:nvSpPr>
          <p:spPr>
            <a:xfrm>
              <a:off x="1344" y="2779"/>
              <a:ext cx="372" cy="36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0" i="1" u="none" strike="noStrike" kern="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π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EAE511D-BB3C-C6B9-6289-BF039A68643B}"/>
                </a:ext>
              </a:extLst>
            </p:cNvPr>
            <p:cNvSpPr txBox="1"/>
            <p:nvPr/>
          </p:nvSpPr>
          <p:spPr>
            <a:xfrm>
              <a:off x="1622" y="2714"/>
              <a:ext cx="233" cy="28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Z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179CC279-B553-DDAE-1564-EF2D50E30906}"/>
              </a:ext>
            </a:extLst>
          </p:cNvPr>
          <p:cNvGrpSpPr/>
          <p:nvPr/>
        </p:nvGrpSpPr>
        <p:grpSpPr>
          <a:xfrm>
            <a:off x="2227263" y="1236663"/>
            <a:ext cx="1744662" cy="849312"/>
            <a:chOff x="566" y="3137"/>
            <a:chExt cx="1099" cy="535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5F6EA4FD-0C2B-8FED-AFF9-255A1C8041C1}"/>
                </a:ext>
              </a:extLst>
            </p:cNvPr>
            <p:cNvGrpSpPr/>
            <p:nvPr/>
          </p:nvGrpSpPr>
          <p:grpSpPr>
            <a:xfrm>
              <a:off x="816" y="3137"/>
              <a:ext cx="849" cy="535"/>
              <a:chOff x="1160" y="3254"/>
              <a:chExt cx="849" cy="535"/>
            </a:xfrm>
          </p:grpSpPr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B528A13E-178B-F1AB-7CD7-D4522F7A302D}"/>
                  </a:ext>
                </a:extLst>
              </p:cNvPr>
              <p:cNvSpPr txBox="1"/>
              <p:nvPr/>
            </p:nvSpPr>
            <p:spPr>
              <a:xfrm>
                <a:off x="1488" y="3285"/>
                <a:ext cx="521" cy="36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＝</a:t>
                </a:r>
                <a:r>
                  <a:rPr kumimoji="0" lang="zh-CN" altLang="en-US" sz="1400" b="0" i="1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</a:t>
                </a:r>
                <a:r>
                  <a:rPr kumimoji="0" lang="en-US" altLang="zh-CN" sz="3200" b="0" i="1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m</a:t>
                </a:r>
                <a:endPara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4FB68564-B365-86C6-12C2-C823C49568F1}"/>
                  </a:ext>
                </a:extLst>
              </p:cNvPr>
              <p:cNvGrpSpPr/>
              <p:nvPr/>
            </p:nvGrpSpPr>
            <p:grpSpPr>
              <a:xfrm>
                <a:off x="1160" y="3254"/>
                <a:ext cx="372" cy="535"/>
                <a:chOff x="2298" y="2705"/>
                <a:chExt cx="372" cy="535"/>
              </a:xfrm>
            </p:grpSpPr>
            <p:sp>
              <p:nvSpPr>
                <p:cNvPr id="21" name="文本框 20">
                  <a:extLst>
                    <a:ext uri="{FF2B5EF4-FFF2-40B4-BE49-F238E27FC236}">
                      <a16:creationId xmlns:a16="http://schemas.microsoft.com/office/drawing/2014/main" id="{9F0C0A89-BD7A-5D1D-4444-AE59ABC7E5B4}"/>
                    </a:ext>
                  </a:extLst>
                </p:cNvPr>
                <p:cNvSpPr txBox="1"/>
                <p:nvPr/>
              </p:nvSpPr>
              <p:spPr>
                <a:xfrm>
                  <a:off x="2346" y="2705"/>
                  <a:ext cx="233" cy="288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24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00FF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P</a:t>
                  </a:r>
                </a:p>
              </p:txBody>
            </p:sp>
            <p:sp>
              <p:nvSpPr>
                <p:cNvPr id="22" name="直接连接符 21">
                  <a:extLst>
                    <a:ext uri="{FF2B5EF4-FFF2-40B4-BE49-F238E27FC236}">
                      <a16:creationId xmlns:a16="http://schemas.microsoft.com/office/drawing/2014/main" id="{FBC161DD-50D0-B6AA-10FE-E16ECAF3A681}"/>
                    </a:ext>
                  </a:extLst>
                </p:cNvPr>
                <p:cNvSpPr/>
                <p:nvPr/>
              </p:nvSpPr>
              <p:spPr>
                <a:xfrm>
                  <a:off x="2298" y="2976"/>
                  <a:ext cx="288" cy="0"/>
                </a:xfrm>
                <a:prstGeom prst="line">
                  <a:avLst/>
                </a:prstGeom>
                <a:ln w="1905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" name="文本框 22">
                  <a:extLst>
                    <a:ext uri="{FF2B5EF4-FFF2-40B4-BE49-F238E27FC236}">
                      <a16:creationId xmlns:a16="http://schemas.microsoft.com/office/drawing/2014/main" id="{A5335ECE-434C-9B4C-0EA6-19E3B75AB1D9}"/>
                    </a:ext>
                  </a:extLst>
                </p:cNvPr>
                <p:cNvSpPr txBox="1"/>
                <p:nvPr/>
              </p:nvSpPr>
              <p:spPr>
                <a:xfrm>
                  <a:off x="2298" y="2875"/>
                  <a:ext cx="372" cy="36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32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FF00FF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π</a:t>
                  </a:r>
                </a:p>
              </p:txBody>
            </p:sp>
          </p:grpSp>
        </p:grp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CE60FA38-6D63-2A57-7A5F-8C5809945E9C}"/>
                </a:ext>
              </a:extLst>
            </p:cNvPr>
            <p:cNvSpPr txBox="1"/>
            <p:nvPr/>
          </p:nvSpPr>
          <p:spPr>
            <a:xfrm>
              <a:off x="566" y="3214"/>
              <a:ext cx="27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令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2D767D53-D817-A1B3-B5FB-68A639D28A89}"/>
              </a:ext>
            </a:extLst>
          </p:cNvPr>
          <p:cNvGrpSpPr/>
          <p:nvPr/>
        </p:nvGrpSpPr>
        <p:grpSpPr>
          <a:xfrm>
            <a:off x="1174750" y="2114550"/>
            <a:ext cx="1825625" cy="579438"/>
            <a:chOff x="662" y="3099"/>
            <a:chExt cx="1150" cy="365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08A99BE8-4F53-AF53-2253-016A0C4064C9}"/>
                </a:ext>
              </a:extLst>
            </p:cNvPr>
            <p:cNvSpPr txBox="1"/>
            <p:nvPr/>
          </p:nvSpPr>
          <p:spPr>
            <a:xfrm>
              <a:off x="1089" y="3099"/>
              <a:ext cx="723" cy="365"/>
            </a:xfrm>
            <a:prstGeom prst="rect">
              <a:avLst/>
            </a:prstGeom>
            <a:solidFill>
              <a:srgbClr val="CCCCFF"/>
            </a:solidFill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 = </a:t>
              </a:r>
              <a:r>
                <a:rPr kumimoji="0" lang="en-US" altLang="zh-CN" sz="32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mz</a:t>
              </a:r>
              <a:endParaRPr kumimoji="0" lang="en-US" altLang="zh-CN" sz="3200" b="0" i="1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360E48CC-2685-A4DE-D863-48F810DBE529}"/>
                </a:ext>
              </a:extLst>
            </p:cNvPr>
            <p:cNvSpPr txBox="1"/>
            <p:nvPr/>
          </p:nvSpPr>
          <p:spPr>
            <a:xfrm>
              <a:off x="662" y="3166"/>
              <a:ext cx="27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则</a:t>
              </a:r>
            </a:p>
          </p:txBody>
        </p:sp>
      </p:grpSp>
      <p:sp>
        <p:nvSpPr>
          <p:cNvPr id="27" name="文本框 26">
            <a:extLst>
              <a:ext uri="{FF2B5EF4-FFF2-40B4-BE49-F238E27FC236}">
                <a16:creationId xmlns:a16="http://schemas.microsoft.com/office/drawing/2014/main" id="{FEE8CD1D-F282-A23D-4B74-D80339650911}"/>
              </a:ext>
            </a:extLst>
          </p:cNvPr>
          <p:cNvSpPr txBox="1"/>
          <p:nvPr/>
        </p:nvSpPr>
        <p:spPr>
          <a:xfrm>
            <a:off x="228600" y="3213100"/>
            <a:ext cx="3665538" cy="519113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en-US" altLang="zh-CN" sz="2800" i="1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称为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齿轮的模数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，单位为</a:t>
            </a:r>
            <a:r>
              <a:rPr lang="en-US" altLang="zh-CN" sz="2000" i="1">
                <a:solidFill>
                  <a:srgbClr val="FF00FF"/>
                </a:solidFill>
                <a:latin typeface="Times New Roman" panose="02020603050405020304" pitchFamily="18" charset="0"/>
              </a:rPr>
              <a:t>mm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CBA26D13-C961-371D-25F1-852EABC28C91}"/>
              </a:ext>
            </a:extLst>
          </p:cNvPr>
          <p:cNvSpPr txBox="1"/>
          <p:nvPr/>
        </p:nvSpPr>
        <p:spPr>
          <a:xfrm>
            <a:off x="847579" y="4039969"/>
            <a:ext cx="2376634" cy="884237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2400" dirty="0">
                <a:solidFill>
                  <a:srgbClr val="0000CC"/>
                </a:solidFill>
                <a:latin typeface="Times New Roman" panose="02020603050405020304" pitchFamily="18" charset="0"/>
              </a:rPr>
              <a:t>两啮合齿轮的模数</a:t>
            </a:r>
            <a:r>
              <a:rPr lang="en-US" altLang="zh-CN" sz="28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400" dirty="0">
                <a:solidFill>
                  <a:srgbClr val="0000CC"/>
                </a:solidFill>
                <a:latin typeface="Times New Roman" panose="02020603050405020304" pitchFamily="18" charset="0"/>
              </a:rPr>
              <a:t>必须相等</a:t>
            </a: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626B1AD0-7F41-CA69-2BA9-6FD8DE41C1BD}"/>
              </a:ext>
            </a:extLst>
          </p:cNvPr>
          <p:cNvGrpSpPr/>
          <p:nvPr/>
        </p:nvGrpSpPr>
        <p:grpSpPr>
          <a:xfrm>
            <a:off x="4146550" y="735013"/>
            <a:ext cx="4708525" cy="5300662"/>
            <a:chOff x="2612" y="463"/>
            <a:chExt cx="2966" cy="3339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6328570F-9142-A810-37C4-2D26D75444C9}"/>
                </a:ext>
              </a:extLst>
            </p:cNvPr>
            <p:cNvSpPr txBox="1"/>
            <p:nvPr/>
          </p:nvSpPr>
          <p:spPr>
            <a:xfrm>
              <a:off x="2612" y="2272"/>
              <a:ext cx="43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20°</a:t>
              </a:r>
              <a:endParaRPr kumimoji="0" lang="en-US" altLang="zh-CN" sz="2000" b="0" i="1" u="none" strike="noStrike" kern="0" cap="none" spc="0" normalizeH="0" baseline="-2500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31" name="任意多边形 292902">
              <a:extLst>
                <a:ext uri="{FF2B5EF4-FFF2-40B4-BE49-F238E27FC236}">
                  <a16:creationId xmlns:a16="http://schemas.microsoft.com/office/drawing/2014/main" id="{E09467D8-DDC0-E41E-D01A-F25417D9CC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02" y="168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40" h="35">
                  <a:moveTo>
                    <a:pt x="40" y="1"/>
                  </a:moveTo>
                  <a:lnTo>
                    <a:pt x="38" y="0"/>
                  </a:lnTo>
                  <a:lnTo>
                    <a:pt x="0" y="35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任意多边形 292904">
              <a:extLst>
                <a:ext uri="{FF2B5EF4-FFF2-40B4-BE49-F238E27FC236}">
                  <a16:creationId xmlns:a16="http://schemas.microsoft.com/office/drawing/2014/main" id="{255FBC19-1165-C79B-CE57-63B03820E3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2" y="2244"/>
              <a:ext cx="7" cy="86"/>
            </a:xfrm>
            <a:custGeom>
              <a:avLst/>
              <a:gdLst/>
              <a:ahLst/>
              <a:cxnLst/>
              <a:rect l="0" t="0" r="0" b="0"/>
              <a:pathLst>
                <a:path w="43" h="503">
                  <a:moveTo>
                    <a:pt x="0" y="0"/>
                  </a:moveTo>
                  <a:lnTo>
                    <a:pt x="5" y="84"/>
                  </a:lnTo>
                  <a:lnTo>
                    <a:pt x="11" y="168"/>
                  </a:lnTo>
                  <a:lnTo>
                    <a:pt x="18" y="252"/>
                  </a:lnTo>
                  <a:lnTo>
                    <a:pt x="26" y="336"/>
                  </a:lnTo>
                  <a:lnTo>
                    <a:pt x="34" y="419"/>
                  </a:lnTo>
                  <a:lnTo>
                    <a:pt x="43" y="503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任意多边形 292905">
              <a:extLst>
                <a:ext uri="{FF2B5EF4-FFF2-40B4-BE49-F238E27FC236}">
                  <a16:creationId xmlns:a16="http://schemas.microsoft.com/office/drawing/2014/main" id="{48F6E6AB-3029-3E4A-D9DA-CD48905219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97" y="2484"/>
              <a:ext cx="31" cy="109"/>
            </a:xfrm>
            <a:custGeom>
              <a:avLst/>
              <a:gdLst/>
              <a:ahLst/>
              <a:cxnLst/>
              <a:rect l="0" t="0" r="0" b="0"/>
              <a:pathLst>
                <a:path w="183" h="640">
                  <a:moveTo>
                    <a:pt x="0" y="0"/>
                  </a:moveTo>
                  <a:lnTo>
                    <a:pt x="20" y="81"/>
                  </a:lnTo>
                  <a:lnTo>
                    <a:pt x="41" y="162"/>
                  </a:lnTo>
                  <a:lnTo>
                    <a:pt x="63" y="242"/>
                  </a:lnTo>
                  <a:lnTo>
                    <a:pt x="85" y="323"/>
                  </a:lnTo>
                  <a:lnTo>
                    <a:pt x="109" y="402"/>
                  </a:lnTo>
                  <a:lnTo>
                    <a:pt x="132" y="481"/>
                  </a:lnTo>
                  <a:lnTo>
                    <a:pt x="158" y="562"/>
                  </a:lnTo>
                  <a:lnTo>
                    <a:pt x="183" y="64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任意多边形 292906">
              <a:extLst>
                <a:ext uri="{FF2B5EF4-FFF2-40B4-BE49-F238E27FC236}">
                  <a16:creationId xmlns:a16="http://schemas.microsoft.com/office/drawing/2014/main" id="{7CE67CDB-A803-EBEC-B599-AAEDDB37861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0" y="2172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40" h="421">
                  <a:moveTo>
                    <a:pt x="0" y="421"/>
                  </a:moveTo>
                  <a:lnTo>
                    <a:pt x="140" y="418"/>
                  </a:lnTo>
                  <a:lnTo>
                    <a:pt x="59" y="0"/>
                  </a:lnTo>
                  <a:lnTo>
                    <a:pt x="0" y="4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任意多边形 292907">
              <a:extLst>
                <a:ext uri="{FF2B5EF4-FFF2-40B4-BE49-F238E27FC236}">
                  <a16:creationId xmlns:a16="http://schemas.microsoft.com/office/drawing/2014/main" id="{957559B7-8C27-3E08-68F8-20E4C4CE34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0" y="2172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40" h="421">
                  <a:moveTo>
                    <a:pt x="0" y="421"/>
                  </a:moveTo>
                  <a:lnTo>
                    <a:pt x="140" y="418"/>
                  </a:lnTo>
                  <a:lnTo>
                    <a:pt x="59" y="0"/>
                  </a:lnTo>
                  <a:lnTo>
                    <a:pt x="0" y="42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任意多边形 292908">
              <a:extLst>
                <a:ext uri="{FF2B5EF4-FFF2-40B4-BE49-F238E27FC236}">
                  <a16:creationId xmlns:a16="http://schemas.microsoft.com/office/drawing/2014/main" id="{3D2936F1-0732-31A5-E4CB-3ACBFAE199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7" y="2589"/>
              <a:ext cx="36" cy="72"/>
            </a:xfrm>
            <a:custGeom>
              <a:avLst/>
              <a:gdLst/>
              <a:ahLst/>
              <a:cxnLst/>
              <a:rect l="0" t="0" r="0" b="0"/>
              <a:pathLst>
                <a:path w="209" h="419">
                  <a:moveTo>
                    <a:pt x="131" y="0"/>
                  </a:moveTo>
                  <a:lnTo>
                    <a:pt x="0" y="48"/>
                  </a:lnTo>
                  <a:lnTo>
                    <a:pt x="209" y="4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任意多边形 292909">
              <a:extLst>
                <a:ext uri="{FF2B5EF4-FFF2-40B4-BE49-F238E27FC236}">
                  <a16:creationId xmlns:a16="http://schemas.microsoft.com/office/drawing/2014/main" id="{65235729-9270-4489-4D11-F11E9BF055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7" y="2589"/>
              <a:ext cx="36" cy="72"/>
            </a:xfrm>
            <a:custGeom>
              <a:avLst/>
              <a:gdLst/>
              <a:ahLst/>
              <a:cxnLst/>
              <a:rect l="0" t="0" r="0" b="0"/>
              <a:pathLst>
                <a:path w="209" h="419">
                  <a:moveTo>
                    <a:pt x="131" y="0"/>
                  </a:moveTo>
                  <a:lnTo>
                    <a:pt x="0" y="48"/>
                  </a:lnTo>
                  <a:lnTo>
                    <a:pt x="209" y="419"/>
                  </a:lnTo>
                  <a:lnTo>
                    <a:pt x="13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56A39EF6-1B7A-EC65-F33E-F8805E3608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2676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8890C7B6-3415-9A8F-6805-198B820A09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20" y="217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任意多边形 292912">
              <a:extLst>
                <a:ext uri="{FF2B5EF4-FFF2-40B4-BE49-F238E27FC236}">
                  <a16:creationId xmlns:a16="http://schemas.microsoft.com/office/drawing/2014/main" id="{9C7C220B-0842-2B04-B7A4-2D147B0CBC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34" y="1539"/>
              <a:ext cx="1149" cy="453"/>
            </a:xfrm>
            <a:custGeom>
              <a:avLst/>
              <a:gdLst/>
              <a:ahLst/>
              <a:cxnLst/>
              <a:rect l="0" t="0" r="0" b="0"/>
              <a:pathLst>
                <a:path w="6703" h="2642">
                  <a:moveTo>
                    <a:pt x="0" y="0"/>
                  </a:moveTo>
                  <a:lnTo>
                    <a:pt x="19" y="22"/>
                  </a:lnTo>
                  <a:lnTo>
                    <a:pt x="39" y="45"/>
                  </a:lnTo>
                  <a:lnTo>
                    <a:pt x="57" y="67"/>
                  </a:lnTo>
                  <a:lnTo>
                    <a:pt x="76" y="90"/>
                  </a:lnTo>
                  <a:lnTo>
                    <a:pt x="96" y="112"/>
                  </a:lnTo>
                  <a:lnTo>
                    <a:pt x="115" y="134"/>
                  </a:lnTo>
                  <a:lnTo>
                    <a:pt x="134" y="156"/>
                  </a:lnTo>
                  <a:lnTo>
                    <a:pt x="154" y="178"/>
                  </a:lnTo>
                  <a:lnTo>
                    <a:pt x="174" y="200"/>
                  </a:lnTo>
                  <a:lnTo>
                    <a:pt x="193" y="221"/>
                  </a:lnTo>
                  <a:lnTo>
                    <a:pt x="213" y="244"/>
                  </a:lnTo>
                  <a:lnTo>
                    <a:pt x="232" y="266"/>
                  </a:lnTo>
                  <a:lnTo>
                    <a:pt x="252" y="287"/>
                  </a:lnTo>
                  <a:lnTo>
                    <a:pt x="273" y="309"/>
                  </a:lnTo>
                  <a:lnTo>
                    <a:pt x="293" y="330"/>
                  </a:lnTo>
                  <a:lnTo>
                    <a:pt x="313" y="351"/>
                  </a:lnTo>
                  <a:lnTo>
                    <a:pt x="334" y="373"/>
                  </a:lnTo>
                  <a:lnTo>
                    <a:pt x="354" y="394"/>
                  </a:lnTo>
                  <a:lnTo>
                    <a:pt x="375" y="415"/>
                  </a:lnTo>
                  <a:lnTo>
                    <a:pt x="395" y="436"/>
                  </a:lnTo>
                  <a:lnTo>
                    <a:pt x="416" y="457"/>
                  </a:lnTo>
                  <a:lnTo>
                    <a:pt x="437" y="478"/>
                  </a:lnTo>
                  <a:lnTo>
                    <a:pt x="456" y="499"/>
                  </a:lnTo>
                  <a:lnTo>
                    <a:pt x="477" y="519"/>
                  </a:lnTo>
                  <a:lnTo>
                    <a:pt x="498" y="540"/>
                  </a:lnTo>
                  <a:lnTo>
                    <a:pt x="519" y="561"/>
                  </a:lnTo>
                  <a:lnTo>
                    <a:pt x="540" y="581"/>
                  </a:lnTo>
                  <a:lnTo>
                    <a:pt x="563" y="602"/>
                  </a:lnTo>
                  <a:lnTo>
                    <a:pt x="584" y="622"/>
                  </a:lnTo>
                  <a:lnTo>
                    <a:pt x="605" y="643"/>
                  </a:lnTo>
                  <a:lnTo>
                    <a:pt x="626" y="662"/>
                  </a:lnTo>
                  <a:lnTo>
                    <a:pt x="648" y="682"/>
                  </a:lnTo>
                  <a:lnTo>
                    <a:pt x="669" y="702"/>
                  </a:lnTo>
                  <a:lnTo>
                    <a:pt x="691" y="722"/>
                  </a:lnTo>
                  <a:lnTo>
                    <a:pt x="713" y="742"/>
                  </a:lnTo>
                  <a:lnTo>
                    <a:pt x="734" y="762"/>
                  </a:lnTo>
                  <a:lnTo>
                    <a:pt x="756" y="781"/>
                  </a:lnTo>
                  <a:lnTo>
                    <a:pt x="778" y="800"/>
                  </a:lnTo>
                  <a:lnTo>
                    <a:pt x="801" y="820"/>
                  </a:lnTo>
                  <a:lnTo>
                    <a:pt x="823" y="840"/>
                  </a:lnTo>
                  <a:lnTo>
                    <a:pt x="845" y="858"/>
                  </a:lnTo>
                  <a:lnTo>
                    <a:pt x="867" y="878"/>
                  </a:lnTo>
                  <a:lnTo>
                    <a:pt x="889" y="897"/>
                  </a:lnTo>
                  <a:lnTo>
                    <a:pt x="913" y="916"/>
                  </a:lnTo>
                  <a:lnTo>
                    <a:pt x="935" y="934"/>
                  </a:lnTo>
                  <a:lnTo>
                    <a:pt x="957" y="954"/>
                  </a:lnTo>
                  <a:lnTo>
                    <a:pt x="980" y="973"/>
                  </a:lnTo>
                  <a:lnTo>
                    <a:pt x="1002" y="991"/>
                  </a:lnTo>
                  <a:lnTo>
                    <a:pt x="1026" y="1010"/>
                  </a:lnTo>
                  <a:lnTo>
                    <a:pt x="1048" y="1028"/>
                  </a:lnTo>
                  <a:lnTo>
                    <a:pt x="1071" y="1046"/>
                  </a:lnTo>
                  <a:lnTo>
                    <a:pt x="1095" y="1065"/>
                  </a:lnTo>
                  <a:lnTo>
                    <a:pt x="1118" y="1082"/>
                  </a:lnTo>
                  <a:lnTo>
                    <a:pt x="1141" y="1101"/>
                  </a:lnTo>
                  <a:lnTo>
                    <a:pt x="1163" y="1119"/>
                  </a:lnTo>
                  <a:lnTo>
                    <a:pt x="1188" y="1136"/>
                  </a:lnTo>
                  <a:lnTo>
                    <a:pt x="1211" y="1155"/>
                  </a:lnTo>
                  <a:lnTo>
                    <a:pt x="1235" y="1172"/>
                  </a:lnTo>
                  <a:lnTo>
                    <a:pt x="1258" y="1190"/>
                  </a:lnTo>
                  <a:lnTo>
                    <a:pt x="1281" y="1207"/>
                  </a:lnTo>
                  <a:lnTo>
                    <a:pt x="1305" y="1225"/>
                  </a:lnTo>
                  <a:lnTo>
                    <a:pt x="1329" y="1242"/>
                  </a:lnTo>
                  <a:lnTo>
                    <a:pt x="1352" y="1260"/>
                  </a:lnTo>
                  <a:lnTo>
                    <a:pt x="1377" y="1276"/>
                  </a:lnTo>
                  <a:lnTo>
                    <a:pt x="1400" y="1294"/>
                  </a:lnTo>
                  <a:lnTo>
                    <a:pt x="1425" y="1310"/>
                  </a:lnTo>
                  <a:lnTo>
                    <a:pt x="1449" y="1327"/>
                  </a:lnTo>
                  <a:lnTo>
                    <a:pt x="1473" y="1344"/>
                  </a:lnTo>
                  <a:lnTo>
                    <a:pt x="1497" y="1360"/>
                  </a:lnTo>
                  <a:lnTo>
                    <a:pt x="1522" y="1378"/>
                  </a:lnTo>
                  <a:lnTo>
                    <a:pt x="1546" y="1394"/>
                  </a:lnTo>
                  <a:lnTo>
                    <a:pt x="1571" y="1410"/>
                  </a:lnTo>
                  <a:lnTo>
                    <a:pt x="1595" y="1427"/>
                  </a:lnTo>
                  <a:lnTo>
                    <a:pt x="1620" y="1442"/>
                  </a:lnTo>
                  <a:lnTo>
                    <a:pt x="1644" y="1458"/>
                  </a:lnTo>
                  <a:lnTo>
                    <a:pt x="1669" y="1474"/>
                  </a:lnTo>
                  <a:lnTo>
                    <a:pt x="1693" y="1491"/>
                  </a:lnTo>
                  <a:lnTo>
                    <a:pt x="1719" y="1506"/>
                  </a:lnTo>
                  <a:lnTo>
                    <a:pt x="1743" y="1521"/>
                  </a:lnTo>
                  <a:lnTo>
                    <a:pt x="1768" y="1537"/>
                  </a:lnTo>
                  <a:lnTo>
                    <a:pt x="1793" y="1553"/>
                  </a:lnTo>
                  <a:lnTo>
                    <a:pt x="1818" y="1568"/>
                  </a:lnTo>
                  <a:lnTo>
                    <a:pt x="1844" y="1583"/>
                  </a:lnTo>
                  <a:lnTo>
                    <a:pt x="1868" y="1598"/>
                  </a:lnTo>
                  <a:lnTo>
                    <a:pt x="1894" y="1613"/>
                  </a:lnTo>
                  <a:lnTo>
                    <a:pt x="1919" y="1628"/>
                  </a:lnTo>
                  <a:lnTo>
                    <a:pt x="1944" y="1644"/>
                  </a:lnTo>
                  <a:lnTo>
                    <a:pt x="1970" y="1658"/>
                  </a:lnTo>
                  <a:lnTo>
                    <a:pt x="1995" y="1673"/>
                  </a:lnTo>
                  <a:lnTo>
                    <a:pt x="2021" y="1687"/>
                  </a:lnTo>
                  <a:lnTo>
                    <a:pt x="2047" y="1702"/>
                  </a:lnTo>
                  <a:lnTo>
                    <a:pt x="2072" y="1716"/>
                  </a:lnTo>
                  <a:lnTo>
                    <a:pt x="2098" y="1730"/>
                  </a:lnTo>
                  <a:lnTo>
                    <a:pt x="2124" y="1744"/>
                  </a:lnTo>
                  <a:lnTo>
                    <a:pt x="2149" y="1758"/>
                  </a:lnTo>
                  <a:lnTo>
                    <a:pt x="2175" y="1772"/>
                  </a:lnTo>
                  <a:lnTo>
                    <a:pt x="2202" y="1786"/>
                  </a:lnTo>
                  <a:lnTo>
                    <a:pt x="2227" y="1800"/>
                  </a:lnTo>
                  <a:lnTo>
                    <a:pt x="2253" y="1814"/>
                  </a:lnTo>
                  <a:lnTo>
                    <a:pt x="2280" y="1827"/>
                  </a:lnTo>
                  <a:lnTo>
                    <a:pt x="2306" y="1841"/>
                  </a:lnTo>
                  <a:lnTo>
                    <a:pt x="2332" y="1854"/>
                  </a:lnTo>
                  <a:lnTo>
                    <a:pt x="2358" y="1868"/>
                  </a:lnTo>
                  <a:lnTo>
                    <a:pt x="2385" y="1880"/>
                  </a:lnTo>
                  <a:lnTo>
                    <a:pt x="2411" y="1893"/>
                  </a:lnTo>
                  <a:lnTo>
                    <a:pt x="2437" y="1906"/>
                  </a:lnTo>
                  <a:lnTo>
                    <a:pt x="2464" y="1919"/>
                  </a:lnTo>
                  <a:lnTo>
                    <a:pt x="2490" y="1932"/>
                  </a:lnTo>
                  <a:lnTo>
                    <a:pt x="2517" y="1945"/>
                  </a:lnTo>
                  <a:lnTo>
                    <a:pt x="2544" y="1956"/>
                  </a:lnTo>
                  <a:lnTo>
                    <a:pt x="2570" y="1969"/>
                  </a:lnTo>
                  <a:lnTo>
                    <a:pt x="2597" y="1981"/>
                  </a:lnTo>
                  <a:lnTo>
                    <a:pt x="2624" y="1994"/>
                  </a:lnTo>
                  <a:lnTo>
                    <a:pt x="2651" y="2005"/>
                  </a:lnTo>
                  <a:lnTo>
                    <a:pt x="2678" y="2017"/>
                  </a:lnTo>
                  <a:lnTo>
                    <a:pt x="2705" y="2029"/>
                  </a:lnTo>
                  <a:lnTo>
                    <a:pt x="2731" y="2040"/>
                  </a:lnTo>
                  <a:lnTo>
                    <a:pt x="2758" y="2052"/>
                  </a:lnTo>
                  <a:lnTo>
                    <a:pt x="2785" y="2064"/>
                  </a:lnTo>
                  <a:lnTo>
                    <a:pt x="2813" y="2075"/>
                  </a:lnTo>
                  <a:lnTo>
                    <a:pt x="2840" y="2087"/>
                  </a:lnTo>
                  <a:lnTo>
                    <a:pt x="2867" y="2097"/>
                  </a:lnTo>
                  <a:lnTo>
                    <a:pt x="2894" y="2109"/>
                  </a:lnTo>
                  <a:lnTo>
                    <a:pt x="2922" y="2120"/>
                  </a:lnTo>
                  <a:lnTo>
                    <a:pt x="2948" y="2130"/>
                  </a:lnTo>
                  <a:lnTo>
                    <a:pt x="2976" y="2142"/>
                  </a:lnTo>
                  <a:lnTo>
                    <a:pt x="3003" y="2152"/>
                  </a:lnTo>
                  <a:lnTo>
                    <a:pt x="3031" y="2163"/>
                  </a:lnTo>
                  <a:lnTo>
                    <a:pt x="3058" y="2173"/>
                  </a:lnTo>
                  <a:lnTo>
                    <a:pt x="3086" y="2183"/>
                  </a:lnTo>
                  <a:lnTo>
                    <a:pt x="3114" y="2193"/>
                  </a:lnTo>
                  <a:lnTo>
                    <a:pt x="3141" y="2204"/>
                  </a:lnTo>
                  <a:lnTo>
                    <a:pt x="3169" y="2213"/>
                  </a:lnTo>
                  <a:lnTo>
                    <a:pt x="3197" y="2223"/>
                  </a:lnTo>
                  <a:lnTo>
                    <a:pt x="3225" y="2233"/>
                  </a:lnTo>
                  <a:lnTo>
                    <a:pt x="3252" y="2242"/>
                  </a:lnTo>
                  <a:lnTo>
                    <a:pt x="3280" y="2251"/>
                  </a:lnTo>
                  <a:lnTo>
                    <a:pt x="3308" y="2261"/>
                  </a:lnTo>
                  <a:lnTo>
                    <a:pt x="3336" y="2270"/>
                  </a:lnTo>
                  <a:lnTo>
                    <a:pt x="3364" y="2279"/>
                  </a:lnTo>
                  <a:lnTo>
                    <a:pt x="3392" y="2289"/>
                  </a:lnTo>
                  <a:lnTo>
                    <a:pt x="3420" y="2298"/>
                  </a:lnTo>
                  <a:lnTo>
                    <a:pt x="3448" y="2306"/>
                  </a:lnTo>
                  <a:lnTo>
                    <a:pt x="3476" y="2316"/>
                  </a:lnTo>
                  <a:lnTo>
                    <a:pt x="3504" y="2324"/>
                  </a:lnTo>
                  <a:lnTo>
                    <a:pt x="3532" y="2332"/>
                  </a:lnTo>
                  <a:lnTo>
                    <a:pt x="3560" y="2341"/>
                  </a:lnTo>
                  <a:lnTo>
                    <a:pt x="3589" y="2349"/>
                  </a:lnTo>
                  <a:lnTo>
                    <a:pt x="3617" y="2358"/>
                  </a:lnTo>
                  <a:lnTo>
                    <a:pt x="3645" y="2366"/>
                  </a:lnTo>
                  <a:lnTo>
                    <a:pt x="3673" y="2373"/>
                  </a:lnTo>
                  <a:lnTo>
                    <a:pt x="3702" y="2381"/>
                  </a:lnTo>
                  <a:lnTo>
                    <a:pt x="3730" y="2389"/>
                  </a:lnTo>
                  <a:lnTo>
                    <a:pt x="3758" y="2396"/>
                  </a:lnTo>
                  <a:lnTo>
                    <a:pt x="3787" y="2404"/>
                  </a:lnTo>
                  <a:lnTo>
                    <a:pt x="3815" y="2411"/>
                  </a:lnTo>
                  <a:lnTo>
                    <a:pt x="3843" y="2418"/>
                  </a:lnTo>
                  <a:lnTo>
                    <a:pt x="3872" y="2425"/>
                  </a:lnTo>
                  <a:lnTo>
                    <a:pt x="3900" y="2432"/>
                  </a:lnTo>
                  <a:lnTo>
                    <a:pt x="3930" y="2439"/>
                  </a:lnTo>
                  <a:lnTo>
                    <a:pt x="3958" y="2446"/>
                  </a:lnTo>
                  <a:lnTo>
                    <a:pt x="3987" y="2453"/>
                  </a:lnTo>
                  <a:lnTo>
                    <a:pt x="4015" y="2459"/>
                  </a:lnTo>
                  <a:lnTo>
                    <a:pt x="4044" y="2466"/>
                  </a:lnTo>
                  <a:lnTo>
                    <a:pt x="4073" y="2472"/>
                  </a:lnTo>
                  <a:lnTo>
                    <a:pt x="4101" y="2479"/>
                  </a:lnTo>
                  <a:lnTo>
                    <a:pt x="4130" y="2485"/>
                  </a:lnTo>
                  <a:lnTo>
                    <a:pt x="4159" y="2491"/>
                  </a:lnTo>
                  <a:lnTo>
                    <a:pt x="4187" y="2496"/>
                  </a:lnTo>
                  <a:lnTo>
                    <a:pt x="4217" y="2502"/>
                  </a:lnTo>
                  <a:lnTo>
                    <a:pt x="4246" y="2508"/>
                  </a:lnTo>
                  <a:lnTo>
                    <a:pt x="4274" y="2514"/>
                  </a:lnTo>
                  <a:lnTo>
                    <a:pt x="4303" y="2519"/>
                  </a:lnTo>
                  <a:lnTo>
                    <a:pt x="4332" y="2524"/>
                  </a:lnTo>
                  <a:lnTo>
                    <a:pt x="4361" y="2529"/>
                  </a:lnTo>
                  <a:lnTo>
                    <a:pt x="4390" y="2535"/>
                  </a:lnTo>
                  <a:lnTo>
                    <a:pt x="4418" y="2540"/>
                  </a:lnTo>
                  <a:lnTo>
                    <a:pt x="4448" y="2544"/>
                  </a:lnTo>
                  <a:lnTo>
                    <a:pt x="4477" y="2549"/>
                  </a:lnTo>
                  <a:lnTo>
                    <a:pt x="4506" y="2554"/>
                  </a:lnTo>
                  <a:lnTo>
                    <a:pt x="4535" y="2558"/>
                  </a:lnTo>
                  <a:lnTo>
                    <a:pt x="4564" y="2563"/>
                  </a:lnTo>
                  <a:lnTo>
                    <a:pt x="4593" y="2566"/>
                  </a:lnTo>
                  <a:lnTo>
                    <a:pt x="4623" y="2571"/>
                  </a:lnTo>
                  <a:lnTo>
                    <a:pt x="4652" y="2575"/>
                  </a:lnTo>
                  <a:lnTo>
                    <a:pt x="4681" y="2579"/>
                  </a:lnTo>
                  <a:lnTo>
                    <a:pt x="4710" y="2583"/>
                  </a:lnTo>
                  <a:lnTo>
                    <a:pt x="4739" y="2586"/>
                  </a:lnTo>
                  <a:lnTo>
                    <a:pt x="4768" y="2590"/>
                  </a:lnTo>
                  <a:lnTo>
                    <a:pt x="4798" y="2593"/>
                  </a:lnTo>
                  <a:lnTo>
                    <a:pt x="4827" y="2597"/>
                  </a:lnTo>
                  <a:lnTo>
                    <a:pt x="4856" y="2600"/>
                  </a:lnTo>
                  <a:lnTo>
                    <a:pt x="4885" y="2603"/>
                  </a:lnTo>
                  <a:lnTo>
                    <a:pt x="4914" y="2606"/>
                  </a:lnTo>
                  <a:lnTo>
                    <a:pt x="4943" y="2608"/>
                  </a:lnTo>
                  <a:lnTo>
                    <a:pt x="4973" y="2612"/>
                  </a:lnTo>
                  <a:lnTo>
                    <a:pt x="5002" y="2614"/>
                  </a:lnTo>
                  <a:lnTo>
                    <a:pt x="5031" y="2617"/>
                  </a:lnTo>
                  <a:lnTo>
                    <a:pt x="5060" y="2619"/>
                  </a:lnTo>
                  <a:lnTo>
                    <a:pt x="5090" y="2621"/>
                  </a:lnTo>
                  <a:lnTo>
                    <a:pt x="5120" y="2624"/>
                  </a:lnTo>
                  <a:lnTo>
                    <a:pt x="5149" y="2626"/>
                  </a:lnTo>
                  <a:lnTo>
                    <a:pt x="5178" y="2627"/>
                  </a:lnTo>
                  <a:lnTo>
                    <a:pt x="5207" y="2629"/>
                  </a:lnTo>
                  <a:lnTo>
                    <a:pt x="5236" y="2631"/>
                  </a:lnTo>
                  <a:lnTo>
                    <a:pt x="5265" y="2632"/>
                  </a:lnTo>
                  <a:lnTo>
                    <a:pt x="5296" y="2634"/>
                  </a:lnTo>
                  <a:lnTo>
                    <a:pt x="5325" y="2635"/>
                  </a:lnTo>
                  <a:lnTo>
                    <a:pt x="5354" y="2636"/>
                  </a:lnTo>
                  <a:lnTo>
                    <a:pt x="5383" y="2638"/>
                  </a:lnTo>
                  <a:lnTo>
                    <a:pt x="5412" y="2639"/>
                  </a:lnTo>
                  <a:lnTo>
                    <a:pt x="5443" y="2639"/>
                  </a:lnTo>
                  <a:lnTo>
                    <a:pt x="5472" y="2640"/>
                  </a:lnTo>
                  <a:lnTo>
                    <a:pt x="5501" y="2641"/>
                  </a:lnTo>
                  <a:lnTo>
                    <a:pt x="5530" y="2641"/>
                  </a:lnTo>
                  <a:lnTo>
                    <a:pt x="5559" y="2641"/>
                  </a:lnTo>
                  <a:lnTo>
                    <a:pt x="5590" y="2642"/>
                  </a:lnTo>
                  <a:lnTo>
                    <a:pt x="5619" y="2642"/>
                  </a:lnTo>
                  <a:lnTo>
                    <a:pt x="5648" y="2642"/>
                  </a:lnTo>
                  <a:lnTo>
                    <a:pt x="5677" y="2642"/>
                  </a:lnTo>
                  <a:lnTo>
                    <a:pt x="5706" y="2641"/>
                  </a:lnTo>
                  <a:lnTo>
                    <a:pt x="5737" y="2641"/>
                  </a:lnTo>
                  <a:lnTo>
                    <a:pt x="5766" y="2641"/>
                  </a:lnTo>
                  <a:lnTo>
                    <a:pt x="5795" y="2640"/>
                  </a:lnTo>
                  <a:lnTo>
                    <a:pt x="5824" y="2640"/>
                  </a:lnTo>
                  <a:lnTo>
                    <a:pt x="5853" y="2639"/>
                  </a:lnTo>
                  <a:lnTo>
                    <a:pt x="5883" y="2638"/>
                  </a:lnTo>
                  <a:lnTo>
                    <a:pt x="5913" y="2636"/>
                  </a:lnTo>
                  <a:lnTo>
                    <a:pt x="5942" y="2635"/>
                  </a:lnTo>
                  <a:lnTo>
                    <a:pt x="5971" y="2634"/>
                  </a:lnTo>
                  <a:lnTo>
                    <a:pt x="6000" y="2633"/>
                  </a:lnTo>
                  <a:lnTo>
                    <a:pt x="6030" y="2632"/>
                  </a:lnTo>
                  <a:lnTo>
                    <a:pt x="6060" y="2629"/>
                  </a:lnTo>
                  <a:lnTo>
                    <a:pt x="6089" y="2628"/>
                  </a:lnTo>
                  <a:lnTo>
                    <a:pt x="6118" y="2626"/>
                  </a:lnTo>
                  <a:lnTo>
                    <a:pt x="6147" y="2625"/>
                  </a:lnTo>
                  <a:lnTo>
                    <a:pt x="6177" y="2622"/>
                  </a:lnTo>
                  <a:lnTo>
                    <a:pt x="6206" y="2620"/>
                  </a:lnTo>
                  <a:lnTo>
                    <a:pt x="6235" y="2618"/>
                  </a:lnTo>
                  <a:lnTo>
                    <a:pt x="6264" y="2615"/>
                  </a:lnTo>
                  <a:lnTo>
                    <a:pt x="6294" y="2613"/>
                  </a:lnTo>
                  <a:lnTo>
                    <a:pt x="6324" y="2610"/>
                  </a:lnTo>
                  <a:lnTo>
                    <a:pt x="6353" y="2607"/>
                  </a:lnTo>
                  <a:lnTo>
                    <a:pt x="6382" y="2604"/>
                  </a:lnTo>
                  <a:lnTo>
                    <a:pt x="6411" y="2601"/>
                  </a:lnTo>
                  <a:lnTo>
                    <a:pt x="6440" y="2598"/>
                  </a:lnTo>
                  <a:lnTo>
                    <a:pt x="6469" y="2594"/>
                  </a:lnTo>
                  <a:lnTo>
                    <a:pt x="6499" y="2592"/>
                  </a:lnTo>
                  <a:lnTo>
                    <a:pt x="6528" y="2589"/>
                  </a:lnTo>
                  <a:lnTo>
                    <a:pt x="6557" y="2584"/>
                  </a:lnTo>
                  <a:lnTo>
                    <a:pt x="6586" y="2580"/>
                  </a:lnTo>
                  <a:lnTo>
                    <a:pt x="6615" y="2577"/>
                  </a:lnTo>
                  <a:lnTo>
                    <a:pt x="6644" y="2573"/>
                  </a:lnTo>
                  <a:lnTo>
                    <a:pt x="6674" y="2569"/>
                  </a:lnTo>
                  <a:lnTo>
                    <a:pt x="6703" y="2564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任意多边形 292913">
              <a:extLst>
                <a:ext uri="{FF2B5EF4-FFF2-40B4-BE49-F238E27FC236}">
                  <a16:creationId xmlns:a16="http://schemas.microsoft.com/office/drawing/2014/main" id="{813D7A2F-C969-F46F-3DBF-EADC5D7C0A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83" y="1711"/>
              <a:ext cx="611" cy="267"/>
            </a:xfrm>
            <a:custGeom>
              <a:avLst/>
              <a:gdLst/>
              <a:ahLst/>
              <a:cxnLst/>
              <a:rect l="0" t="0" r="0" b="0"/>
              <a:pathLst>
                <a:path w="3564" h="1564">
                  <a:moveTo>
                    <a:pt x="0" y="1564"/>
                  </a:moveTo>
                  <a:lnTo>
                    <a:pt x="29" y="1561"/>
                  </a:lnTo>
                  <a:lnTo>
                    <a:pt x="58" y="1556"/>
                  </a:lnTo>
                  <a:lnTo>
                    <a:pt x="87" y="1551"/>
                  </a:lnTo>
                  <a:lnTo>
                    <a:pt x="115" y="1547"/>
                  </a:lnTo>
                  <a:lnTo>
                    <a:pt x="144" y="1542"/>
                  </a:lnTo>
                  <a:lnTo>
                    <a:pt x="174" y="1537"/>
                  </a:lnTo>
                  <a:lnTo>
                    <a:pt x="203" y="1531"/>
                  </a:lnTo>
                  <a:lnTo>
                    <a:pt x="232" y="1527"/>
                  </a:lnTo>
                  <a:lnTo>
                    <a:pt x="261" y="1522"/>
                  </a:lnTo>
                  <a:lnTo>
                    <a:pt x="289" y="1516"/>
                  </a:lnTo>
                  <a:lnTo>
                    <a:pt x="318" y="1510"/>
                  </a:lnTo>
                  <a:lnTo>
                    <a:pt x="347" y="1505"/>
                  </a:lnTo>
                  <a:lnTo>
                    <a:pt x="377" y="1500"/>
                  </a:lnTo>
                  <a:lnTo>
                    <a:pt x="405" y="1494"/>
                  </a:lnTo>
                  <a:lnTo>
                    <a:pt x="434" y="1488"/>
                  </a:lnTo>
                  <a:lnTo>
                    <a:pt x="463" y="1481"/>
                  </a:lnTo>
                  <a:lnTo>
                    <a:pt x="491" y="1475"/>
                  </a:lnTo>
                  <a:lnTo>
                    <a:pt x="520" y="1470"/>
                  </a:lnTo>
                  <a:lnTo>
                    <a:pt x="549" y="1463"/>
                  </a:lnTo>
                  <a:lnTo>
                    <a:pt x="577" y="1457"/>
                  </a:lnTo>
                  <a:lnTo>
                    <a:pt x="606" y="1450"/>
                  </a:lnTo>
                  <a:lnTo>
                    <a:pt x="634" y="1443"/>
                  </a:lnTo>
                  <a:lnTo>
                    <a:pt x="664" y="1436"/>
                  </a:lnTo>
                  <a:lnTo>
                    <a:pt x="692" y="1429"/>
                  </a:lnTo>
                  <a:lnTo>
                    <a:pt x="721" y="1422"/>
                  </a:lnTo>
                  <a:lnTo>
                    <a:pt x="749" y="1415"/>
                  </a:lnTo>
                  <a:lnTo>
                    <a:pt x="777" y="1408"/>
                  </a:lnTo>
                  <a:lnTo>
                    <a:pt x="806" y="1400"/>
                  </a:lnTo>
                  <a:lnTo>
                    <a:pt x="834" y="1393"/>
                  </a:lnTo>
                  <a:lnTo>
                    <a:pt x="863" y="1384"/>
                  </a:lnTo>
                  <a:lnTo>
                    <a:pt x="891" y="1377"/>
                  </a:lnTo>
                  <a:lnTo>
                    <a:pt x="919" y="1369"/>
                  </a:lnTo>
                  <a:lnTo>
                    <a:pt x="947" y="1361"/>
                  </a:lnTo>
                  <a:lnTo>
                    <a:pt x="976" y="1353"/>
                  </a:lnTo>
                  <a:lnTo>
                    <a:pt x="1004" y="1345"/>
                  </a:lnTo>
                  <a:lnTo>
                    <a:pt x="1032" y="1337"/>
                  </a:lnTo>
                  <a:lnTo>
                    <a:pt x="1060" y="1328"/>
                  </a:lnTo>
                  <a:lnTo>
                    <a:pt x="1088" y="1319"/>
                  </a:lnTo>
                  <a:lnTo>
                    <a:pt x="1116" y="1311"/>
                  </a:lnTo>
                  <a:lnTo>
                    <a:pt x="1144" y="1302"/>
                  </a:lnTo>
                  <a:lnTo>
                    <a:pt x="1172" y="1293"/>
                  </a:lnTo>
                  <a:lnTo>
                    <a:pt x="1200" y="1284"/>
                  </a:lnTo>
                  <a:lnTo>
                    <a:pt x="1228" y="1275"/>
                  </a:lnTo>
                  <a:lnTo>
                    <a:pt x="1256" y="1265"/>
                  </a:lnTo>
                  <a:lnTo>
                    <a:pt x="1284" y="1256"/>
                  </a:lnTo>
                  <a:lnTo>
                    <a:pt x="1312" y="1247"/>
                  </a:lnTo>
                  <a:lnTo>
                    <a:pt x="1340" y="1237"/>
                  </a:lnTo>
                  <a:lnTo>
                    <a:pt x="1368" y="1228"/>
                  </a:lnTo>
                  <a:lnTo>
                    <a:pt x="1395" y="1218"/>
                  </a:lnTo>
                  <a:lnTo>
                    <a:pt x="1423" y="1208"/>
                  </a:lnTo>
                  <a:lnTo>
                    <a:pt x="1451" y="1198"/>
                  </a:lnTo>
                  <a:lnTo>
                    <a:pt x="1478" y="1188"/>
                  </a:lnTo>
                  <a:lnTo>
                    <a:pt x="1506" y="1178"/>
                  </a:lnTo>
                  <a:lnTo>
                    <a:pt x="1534" y="1167"/>
                  </a:lnTo>
                  <a:lnTo>
                    <a:pt x="1561" y="1157"/>
                  </a:lnTo>
                  <a:lnTo>
                    <a:pt x="1589" y="1146"/>
                  </a:lnTo>
                  <a:lnTo>
                    <a:pt x="1616" y="1136"/>
                  </a:lnTo>
                  <a:lnTo>
                    <a:pt x="1644" y="1125"/>
                  </a:lnTo>
                  <a:lnTo>
                    <a:pt x="1670" y="1114"/>
                  </a:lnTo>
                  <a:lnTo>
                    <a:pt x="1697" y="1103"/>
                  </a:lnTo>
                  <a:lnTo>
                    <a:pt x="1725" y="1092"/>
                  </a:lnTo>
                  <a:lnTo>
                    <a:pt x="1752" y="1081"/>
                  </a:lnTo>
                  <a:lnTo>
                    <a:pt x="1779" y="1069"/>
                  </a:lnTo>
                  <a:lnTo>
                    <a:pt x="1807" y="1058"/>
                  </a:lnTo>
                  <a:lnTo>
                    <a:pt x="1834" y="1046"/>
                  </a:lnTo>
                  <a:lnTo>
                    <a:pt x="1861" y="1034"/>
                  </a:lnTo>
                  <a:lnTo>
                    <a:pt x="1887" y="1023"/>
                  </a:lnTo>
                  <a:lnTo>
                    <a:pt x="1914" y="1011"/>
                  </a:lnTo>
                  <a:lnTo>
                    <a:pt x="1941" y="999"/>
                  </a:lnTo>
                  <a:lnTo>
                    <a:pt x="1968" y="987"/>
                  </a:lnTo>
                  <a:lnTo>
                    <a:pt x="1995" y="975"/>
                  </a:lnTo>
                  <a:lnTo>
                    <a:pt x="2022" y="962"/>
                  </a:lnTo>
                  <a:lnTo>
                    <a:pt x="2048" y="950"/>
                  </a:lnTo>
                  <a:lnTo>
                    <a:pt x="2074" y="938"/>
                  </a:lnTo>
                  <a:lnTo>
                    <a:pt x="2101" y="925"/>
                  </a:lnTo>
                  <a:lnTo>
                    <a:pt x="2128" y="912"/>
                  </a:lnTo>
                  <a:lnTo>
                    <a:pt x="2155" y="899"/>
                  </a:lnTo>
                  <a:lnTo>
                    <a:pt x="2180" y="886"/>
                  </a:lnTo>
                  <a:lnTo>
                    <a:pt x="2207" y="873"/>
                  </a:lnTo>
                  <a:lnTo>
                    <a:pt x="2233" y="861"/>
                  </a:lnTo>
                  <a:lnTo>
                    <a:pt x="2260" y="847"/>
                  </a:lnTo>
                  <a:lnTo>
                    <a:pt x="2285" y="834"/>
                  </a:lnTo>
                  <a:lnTo>
                    <a:pt x="2312" y="820"/>
                  </a:lnTo>
                  <a:lnTo>
                    <a:pt x="2338" y="807"/>
                  </a:lnTo>
                  <a:lnTo>
                    <a:pt x="2363" y="793"/>
                  </a:lnTo>
                  <a:lnTo>
                    <a:pt x="2390" y="779"/>
                  </a:lnTo>
                  <a:lnTo>
                    <a:pt x="2416" y="765"/>
                  </a:lnTo>
                  <a:lnTo>
                    <a:pt x="2442" y="751"/>
                  </a:lnTo>
                  <a:lnTo>
                    <a:pt x="2467" y="737"/>
                  </a:lnTo>
                  <a:lnTo>
                    <a:pt x="2493" y="723"/>
                  </a:lnTo>
                  <a:lnTo>
                    <a:pt x="2519" y="709"/>
                  </a:lnTo>
                  <a:lnTo>
                    <a:pt x="2544" y="694"/>
                  </a:lnTo>
                  <a:lnTo>
                    <a:pt x="2570" y="680"/>
                  </a:lnTo>
                  <a:lnTo>
                    <a:pt x="2596" y="665"/>
                  </a:lnTo>
                  <a:lnTo>
                    <a:pt x="2621" y="651"/>
                  </a:lnTo>
                  <a:lnTo>
                    <a:pt x="2647" y="635"/>
                  </a:lnTo>
                  <a:lnTo>
                    <a:pt x="2671" y="620"/>
                  </a:lnTo>
                  <a:lnTo>
                    <a:pt x="2697" y="606"/>
                  </a:lnTo>
                  <a:lnTo>
                    <a:pt x="2723" y="591"/>
                  </a:lnTo>
                  <a:lnTo>
                    <a:pt x="2747" y="576"/>
                  </a:lnTo>
                  <a:lnTo>
                    <a:pt x="2773" y="560"/>
                  </a:lnTo>
                  <a:lnTo>
                    <a:pt x="2797" y="544"/>
                  </a:lnTo>
                  <a:lnTo>
                    <a:pt x="2823" y="529"/>
                  </a:lnTo>
                  <a:lnTo>
                    <a:pt x="2848" y="514"/>
                  </a:lnTo>
                  <a:lnTo>
                    <a:pt x="2872" y="498"/>
                  </a:lnTo>
                  <a:lnTo>
                    <a:pt x="2898" y="483"/>
                  </a:lnTo>
                  <a:lnTo>
                    <a:pt x="2922" y="466"/>
                  </a:lnTo>
                  <a:lnTo>
                    <a:pt x="2947" y="450"/>
                  </a:lnTo>
                  <a:lnTo>
                    <a:pt x="2971" y="434"/>
                  </a:lnTo>
                  <a:lnTo>
                    <a:pt x="2996" y="417"/>
                  </a:lnTo>
                  <a:lnTo>
                    <a:pt x="3020" y="401"/>
                  </a:lnTo>
                  <a:lnTo>
                    <a:pt x="3045" y="385"/>
                  </a:lnTo>
                  <a:lnTo>
                    <a:pt x="3069" y="368"/>
                  </a:lnTo>
                  <a:lnTo>
                    <a:pt x="3094" y="352"/>
                  </a:lnTo>
                  <a:lnTo>
                    <a:pt x="3117" y="336"/>
                  </a:lnTo>
                  <a:lnTo>
                    <a:pt x="3142" y="318"/>
                  </a:lnTo>
                  <a:lnTo>
                    <a:pt x="3166" y="302"/>
                  </a:lnTo>
                  <a:lnTo>
                    <a:pt x="3189" y="284"/>
                  </a:lnTo>
                  <a:lnTo>
                    <a:pt x="3214" y="268"/>
                  </a:lnTo>
                  <a:lnTo>
                    <a:pt x="3237" y="250"/>
                  </a:lnTo>
                  <a:lnTo>
                    <a:pt x="3262" y="233"/>
                  </a:lnTo>
                  <a:lnTo>
                    <a:pt x="3285" y="215"/>
                  </a:lnTo>
                  <a:lnTo>
                    <a:pt x="3308" y="198"/>
                  </a:lnTo>
                  <a:lnTo>
                    <a:pt x="3332" y="180"/>
                  </a:lnTo>
                  <a:lnTo>
                    <a:pt x="3356" y="163"/>
                  </a:lnTo>
                  <a:lnTo>
                    <a:pt x="3380" y="145"/>
                  </a:lnTo>
                  <a:lnTo>
                    <a:pt x="3403" y="128"/>
                  </a:lnTo>
                  <a:lnTo>
                    <a:pt x="3426" y="109"/>
                  </a:lnTo>
                  <a:lnTo>
                    <a:pt x="3450" y="92"/>
                  </a:lnTo>
                  <a:lnTo>
                    <a:pt x="3472" y="73"/>
                  </a:lnTo>
                  <a:lnTo>
                    <a:pt x="3495" y="56"/>
                  </a:lnTo>
                  <a:lnTo>
                    <a:pt x="3518" y="37"/>
                  </a:lnTo>
                  <a:lnTo>
                    <a:pt x="3542" y="18"/>
                  </a:lnTo>
                  <a:lnTo>
                    <a:pt x="3564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任意多边形 292914">
              <a:extLst>
                <a:ext uri="{FF2B5EF4-FFF2-40B4-BE49-F238E27FC236}">
                  <a16:creationId xmlns:a16="http://schemas.microsoft.com/office/drawing/2014/main" id="{7B8B752A-ABB1-B207-705A-2C51FF6F2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85" y="1747"/>
              <a:ext cx="1271" cy="570"/>
            </a:xfrm>
            <a:custGeom>
              <a:avLst/>
              <a:gdLst/>
              <a:ahLst/>
              <a:cxnLst/>
              <a:rect l="0" t="0" r="0" b="0"/>
              <a:pathLst>
                <a:path w="7412" h="3325">
                  <a:moveTo>
                    <a:pt x="0" y="0"/>
                  </a:moveTo>
                  <a:lnTo>
                    <a:pt x="21" y="25"/>
                  </a:lnTo>
                  <a:lnTo>
                    <a:pt x="42" y="50"/>
                  </a:lnTo>
                  <a:lnTo>
                    <a:pt x="64" y="76"/>
                  </a:lnTo>
                  <a:lnTo>
                    <a:pt x="85" y="100"/>
                  </a:lnTo>
                  <a:lnTo>
                    <a:pt x="107" y="126"/>
                  </a:lnTo>
                  <a:lnTo>
                    <a:pt x="128" y="150"/>
                  </a:lnTo>
                  <a:lnTo>
                    <a:pt x="151" y="175"/>
                  </a:lnTo>
                  <a:lnTo>
                    <a:pt x="172" y="200"/>
                  </a:lnTo>
                  <a:lnTo>
                    <a:pt x="194" y="225"/>
                  </a:lnTo>
                  <a:lnTo>
                    <a:pt x="216" y="249"/>
                  </a:lnTo>
                  <a:lnTo>
                    <a:pt x="238" y="274"/>
                  </a:lnTo>
                  <a:lnTo>
                    <a:pt x="260" y="298"/>
                  </a:lnTo>
                  <a:lnTo>
                    <a:pt x="282" y="323"/>
                  </a:lnTo>
                  <a:lnTo>
                    <a:pt x="305" y="347"/>
                  </a:lnTo>
                  <a:lnTo>
                    <a:pt x="327" y="372"/>
                  </a:lnTo>
                  <a:lnTo>
                    <a:pt x="349" y="395"/>
                  </a:lnTo>
                  <a:lnTo>
                    <a:pt x="372" y="420"/>
                  </a:lnTo>
                  <a:lnTo>
                    <a:pt x="394" y="443"/>
                  </a:lnTo>
                  <a:lnTo>
                    <a:pt x="417" y="468"/>
                  </a:lnTo>
                  <a:lnTo>
                    <a:pt x="440" y="491"/>
                  </a:lnTo>
                  <a:lnTo>
                    <a:pt x="463" y="515"/>
                  </a:lnTo>
                  <a:lnTo>
                    <a:pt x="485" y="539"/>
                  </a:lnTo>
                  <a:lnTo>
                    <a:pt x="509" y="562"/>
                  </a:lnTo>
                  <a:lnTo>
                    <a:pt x="532" y="585"/>
                  </a:lnTo>
                  <a:lnTo>
                    <a:pt x="555" y="609"/>
                  </a:lnTo>
                  <a:lnTo>
                    <a:pt x="579" y="632"/>
                  </a:lnTo>
                  <a:lnTo>
                    <a:pt x="602" y="655"/>
                  </a:lnTo>
                  <a:lnTo>
                    <a:pt x="625" y="679"/>
                  </a:lnTo>
                  <a:lnTo>
                    <a:pt x="649" y="702"/>
                  </a:lnTo>
                  <a:lnTo>
                    <a:pt x="673" y="725"/>
                  </a:lnTo>
                  <a:lnTo>
                    <a:pt x="697" y="748"/>
                  </a:lnTo>
                  <a:lnTo>
                    <a:pt x="720" y="771"/>
                  </a:lnTo>
                  <a:lnTo>
                    <a:pt x="744" y="793"/>
                  </a:lnTo>
                  <a:lnTo>
                    <a:pt x="768" y="816"/>
                  </a:lnTo>
                  <a:lnTo>
                    <a:pt x="792" y="839"/>
                  </a:lnTo>
                  <a:lnTo>
                    <a:pt x="817" y="861"/>
                  </a:lnTo>
                  <a:lnTo>
                    <a:pt x="840" y="884"/>
                  </a:lnTo>
                  <a:lnTo>
                    <a:pt x="865" y="906"/>
                  </a:lnTo>
                  <a:lnTo>
                    <a:pt x="889" y="928"/>
                  </a:lnTo>
                  <a:lnTo>
                    <a:pt x="914" y="951"/>
                  </a:lnTo>
                  <a:lnTo>
                    <a:pt x="938" y="973"/>
                  </a:lnTo>
                  <a:lnTo>
                    <a:pt x="963" y="994"/>
                  </a:lnTo>
                  <a:lnTo>
                    <a:pt x="987" y="1016"/>
                  </a:lnTo>
                  <a:lnTo>
                    <a:pt x="1013" y="1038"/>
                  </a:lnTo>
                  <a:lnTo>
                    <a:pt x="1037" y="1059"/>
                  </a:lnTo>
                  <a:lnTo>
                    <a:pt x="1062" y="1081"/>
                  </a:lnTo>
                  <a:lnTo>
                    <a:pt x="1087" y="1102"/>
                  </a:lnTo>
                  <a:lnTo>
                    <a:pt x="1112" y="1124"/>
                  </a:lnTo>
                  <a:lnTo>
                    <a:pt x="1138" y="1145"/>
                  </a:lnTo>
                  <a:lnTo>
                    <a:pt x="1162" y="1166"/>
                  </a:lnTo>
                  <a:lnTo>
                    <a:pt x="1188" y="1187"/>
                  </a:lnTo>
                  <a:lnTo>
                    <a:pt x="1213" y="1208"/>
                  </a:lnTo>
                  <a:lnTo>
                    <a:pt x="1239" y="1229"/>
                  </a:lnTo>
                  <a:lnTo>
                    <a:pt x="1265" y="1250"/>
                  </a:lnTo>
                  <a:lnTo>
                    <a:pt x="1289" y="1271"/>
                  </a:lnTo>
                  <a:lnTo>
                    <a:pt x="1316" y="1292"/>
                  </a:lnTo>
                  <a:lnTo>
                    <a:pt x="1342" y="1313"/>
                  </a:lnTo>
                  <a:lnTo>
                    <a:pt x="1367" y="1333"/>
                  </a:lnTo>
                  <a:lnTo>
                    <a:pt x="1393" y="1354"/>
                  </a:lnTo>
                  <a:lnTo>
                    <a:pt x="1419" y="1374"/>
                  </a:lnTo>
                  <a:lnTo>
                    <a:pt x="1446" y="1394"/>
                  </a:lnTo>
                  <a:lnTo>
                    <a:pt x="1471" y="1415"/>
                  </a:lnTo>
                  <a:lnTo>
                    <a:pt x="1497" y="1435"/>
                  </a:lnTo>
                  <a:lnTo>
                    <a:pt x="1524" y="1455"/>
                  </a:lnTo>
                  <a:lnTo>
                    <a:pt x="1549" y="1474"/>
                  </a:lnTo>
                  <a:lnTo>
                    <a:pt x="1576" y="1494"/>
                  </a:lnTo>
                  <a:lnTo>
                    <a:pt x="1603" y="1514"/>
                  </a:lnTo>
                  <a:lnTo>
                    <a:pt x="1629" y="1534"/>
                  </a:lnTo>
                  <a:lnTo>
                    <a:pt x="1656" y="1553"/>
                  </a:lnTo>
                  <a:lnTo>
                    <a:pt x="1682" y="1572"/>
                  </a:lnTo>
                  <a:lnTo>
                    <a:pt x="1709" y="1592"/>
                  </a:lnTo>
                  <a:lnTo>
                    <a:pt x="1736" y="1611"/>
                  </a:lnTo>
                  <a:lnTo>
                    <a:pt x="1763" y="1630"/>
                  </a:lnTo>
                  <a:lnTo>
                    <a:pt x="1790" y="1649"/>
                  </a:lnTo>
                  <a:lnTo>
                    <a:pt x="1817" y="1668"/>
                  </a:lnTo>
                  <a:lnTo>
                    <a:pt x="1845" y="1687"/>
                  </a:lnTo>
                  <a:lnTo>
                    <a:pt x="1871" y="1705"/>
                  </a:lnTo>
                  <a:lnTo>
                    <a:pt x="1898" y="1724"/>
                  </a:lnTo>
                  <a:lnTo>
                    <a:pt x="1926" y="1743"/>
                  </a:lnTo>
                  <a:lnTo>
                    <a:pt x="1953" y="1761"/>
                  </a:lnTo>
                  <a:lnTo>
                    <a:pt x="1981" y="1779"/>
                  </a:lnTo>
                  <a:lnTo>
                    <a:pt x="2008" y="1798"/>
                  </a:lnTo>
                  <a:lnTo>
                    <a:pt x="2036" y="1816"/>
                  </a:lnTo>
                  <a:lnTo>
                    <a:pt x="2063" y="1834"/>
                  </a:lnTo>
                  <a:lnTo>
                    <a:pt x="2091" y="1851"/>
                  </a:lnTo>
                  <a:lnTo>
                    <a:pt x="2119" y="1870"/>
                  </a:lnTo>
                  <a:lnTo>
                    <a:pt x="2147" y="1887"/>
                  </a:lnTo>
                  <a:lnTo>
                    <a:pt x="2175" y="1905"/>
                  </a:lnTo>
                  <a:lnTo>
                    <a:pt x="2203" y="1922"/>
                  </a:lnTo>
                  <a:lnTo>
                    <a:pt x="2231" y="1940"/>
                  </a:lnTo>
                  <a:lnTo>
                    <a:pt x="2259" y="1957"/>
                  </a:lnTo>
                  <a:lnTo>
                    <a:pt x="2287" y="1975"/>
                  </a:lnTo>
                  <a:lnTo>
                    <a:pt x="2315" y="1991"/>
                  </a:lnTo>
                  <a:lnTo>
                    <a:pt x="2343" y="2009"/>
                  </a:lnTo>
                  <a:lnTo>
                    <a:pt x="2371" y="2025"/>
                  </a:lnTo>
                  <a:lnTo>
                    <a:pt x="2400" y="2043"/>
                  </a:lnTo>
                  <a:lnTo>
                    <a:pt x="2428" y="2059"/>
                  </a:lnTo>
                  <a:lnTo>
                    <a:pt x="2456" y="2075"/>
                  </a:lnTo>
                  <a:lnTo>
                    <a:pt x="2485" y="2093"/>
                  </a:lnTo>
                  <a:lnTo>
                    <a:pt x="2513" y="2109"/>
                  </a:lnTo>
                  <a:lnTo>
                    <a:pt x="2542" y="2125"/>
                  </a:lnTo>
                  <a:lnTo>
                    <a:pt x="2571" y="2141"/>
                  </a:lnTo>
                  <a:lnTo>
                    <a:pt x="2599" y="2157"/>
                  </a:lnTo>
                  <a:lnTo>
                    <a:pt x="2629" y="2173"/>
                  </a:lnTo>
                  <a:lnTo>
                    <a:pt x="2658" y="2190"/>
                  </a:lnTo>
                  <a:lnTo>
                    <a:pt x="2687" y="2205"/>
                  </a:lnTo>
                  <a:lnTo>
                    <a:pt x="2715" y="2221"/>
                  </a:lnTo>
                  <a:lnTo>
                    <a:pt x="2744" y="2236"/>
                  </a:lnTo>
                  <a:lnTo>
                    <a:pt x="2773" y="2251"/>
                  </a:lnTo>
                  <a:lnTo>
                    <a:pt x="2802" y="2268"/>
                  </a:lnTo>
                  <a:lnTo>
                    <a:pt x="2832" y="2283"/>
                  </a:lnTo>
                  <a:lnTo>
                    <a:pt x="2861" y="2298"/>
                  </a:lnTo>
                  <a:lnTo>
                    <a:pt x="2891" y="2313"/>
                  </a:lnTo>
                  <a:lnTo>
                    <a:pt x="2920" y="2327"/>
                  </a:lnTo>
                  <a:lnTo>
                    <a:pt x="2949" y="2342"/>
                  </a:lnTo>
                  <a:lnTo>
                    <a:pt x="2979" y="2358"/>
                  </a:lnTo>
                  <a:lnTo>
                    <a:pt x="3009" y="2372"/>
                  </a:lnTo>
                  <a:lnTo>
                    <a:pt x="3038" y="2387"/>
                  </a:lnTo>
                  <a:lnTo>
                    <a:pt x="3067" y="2401"/>
                  </a:lnTo>
                  <a:lnTo>
                    <a:pt x="3098" y="2415"/>
                  </a:lnTo>
                  <a:lnTo>
                    <a:pt x="3127" y="2430"/>
                  </a:lnTo>
                  <a:lnTo>
                    <a:pt x="3157" y="2444"/>
                  </a:lnTo>
                  <a:lnTo>
                    <a:pt x="3187" y="2458"/>
                  </a:lnTo>
                  <a:lnTo>
                    <a:pt x="3217" y="2472"/>
                  </a:lnTo>
                  <a:lnTo>
                    <a:pt x="3247" y="2486"/>
                  </a:lnTo>
                  <a:lnTo>
                    <a:pt x="3277" y="2499"/>
                  </a:lnTo>
                  <a:lnTo>
                    <a:pt x="3306" y="2513"/>
                  </a:lnTo>
                  <a:lnTo>
                    <a:pt x="3337" y="2526"/>
                  </a:lnTo>
                  <a:lnTo>
                    <a:pt x="3367" y="2540"/>
                  </a:lnTo>
                  <a:lnTo>
                    <a:pt x="3397" y="2552"/>
                  </a:lnTo>
                  <a:lnTo>
                    <a:pt x="3428" y="2566"/>
                  </a:lnTo>
                  <a:lnTo>
                    <a:pt x="3458" y="2579"/>
                  </a:lnTo>
                  <a:lnTo>
                    <a:pt x="3488" y="2592"/>
                  </a:lnTo>
                  <a:lnTo>
                    <a:pt x="3519" y="2605"/>
                  </a:lnTo>
                  <a:lnTo>
                    <a:pt x="3549" y="2618"/>
                  </a:lnTo>
                  <a:lnTo>
                    <a:pt x="3579" y="2631"/>
                  </a:lnTo>
                  <a:lnTo>
                    <a:pt x="3610" y="2642"/>
                  </a:lnTo>
                  <a:lnTo>
                    <a:pt x="3640" y="2655"/>
                  </a:lnTo>
                  <a:lnTo>
                    <a:pt x="3670" y="2667"/>
                  </a:lnTo>
                  <a:lnTo>
                    <a:pt x="3702" y="2680"/>
                  </a:lnTo>
                  <a:lnTo>
                    <a:pt x="3732" y="2691"/>
                  </a:lnTo>
                  <a:lnTo>
                    <a:pt x="3763" y="2703"/>
                  </a:lnTo>
                  <a:lnTo>
                    <a:pt x="3794" y="2716"/>
                  </a:lnTo>
                  <a:lnTo>
                    <a:pt x="3824" y="2727"/>
                  </a:lnTo>
                  <a:lnTo>
                    <a:pt x="3856" y="2739"/>
                  </a:lnTo>
                  <a:lnTo>
                    <a:pt x="3886" y="2751"/>
                  </a:lnTo>
                  <a:lnTo>
                    <a:pt x="3918" y="2761"/>
                  </a:lnTo>
                  <a:lnTo>
                    <a:pt x="3948" y="2773"/>
                  </a:lnTo>
                  <a:lnTo>
                    <a:pt x="3980" y="2785"/>
                  </a:lnTo>
                  <a:lnTo>
                    <a:pt x="4010" y="2795"/>
                  </a:lnTo>
                  <a:lnTo>
                    <a:pt x="4041" y="2806"/>
                  </a:lnTo>
                  <a:lnTo>
                    <a:pt x="4073" y="2817"/>
                  </a:lnTo>
                  <a:lnTo>
                    <a:pt x="4104" y="2828"/>
                  </a:lnTo>
                  <a:lnTo>
                    <a:pt x="4135" y="2838"/>
                  </a:lnTo>
                  <a:lnTo>
                    <a:pt x="4166" y="2849"/>
                  </a:lnTo>
                  <a:lnTo>
                    <a:pt x="4198" y="2859"/>
                  </a:lnTo>
                  <a:lnTo>
                    <a:pt x="4229" y="2870"/>
                  </a:lnTo>
                  <a:lnTo>
                    <a:pt x="4261" y="2880"/>
                  </a:lnTo>
                  <a:lnTo>
                    <a:pt x="4292" y="2890"/>
                  </a:lnTo>
                  <a:lnTo>
                    <a:pt x="4323" y="2900"/>
                  </a:lnTo>
                  <a:lnTo>
                    <a:pt x="4354" y="2909"/>
                  </a:lnTo>
                  <a:lnTo>
                    <a:pt x="4386" y="2919"/>
                  </a:lnTo>
                  <a:lnTo>
                    <a:pt x="4418" y="2929"/>
                  </a:lnTo>
                  <a:lnTo>
                    <a:pt x="4450" y="2939"/>
                  </a:lnTo>
                  <a:lnTo>
                    <a:pt x="4481" y="2948"/>
                  </a:lnTo>
                  <a:lnTo>
                    <a:pt x="4513" y="2957"/>
                  </a:lnTo>
                  <a:lnTo>
                    <a:pt x="4544" y="2967"/>
                  </a:lnTo>
                  <a:lnTo>
                    <a:pt x="4576" y="2975"/>
                  </a:lnTo>
                  <a:lnTo>
                    <a:pt x="4607" y="2984"/>
                  </a:lnTo>
                  <a:lnTo>
                    <a:pt x="4640" y="2993"/>
                  </a:lnTo>
                  <a:lnTo>
                    <a:pt x="4671" y="3002"/>
                  </a:lnTo>
                  <a:lnTo>
                    <a:pt x="4703" y="3011"/>
                  </a:lnTo>
                  <a:lnTo>
                    <a:pt x="4734" y="3019"/>
                  </a:lnTo>
                  <a:lnTo>
                    <a:pt x="4767" y="3027"/>
                  </a:lnTo>
                  <a:lnTo>
                    <a:pt x="4799" y="3035"/>
                  </a:lnTo>
                  <a:lnTo>
                    <a:pt x="4831" y="3044"/>
                  </a:lnTo>
                  <a:lnTo>
                    <a:pt x="4863" y="3052"/>
                  </a:lnTo>
                  <a:lnTo>
                    <a:pt x="4894" y="3060"/>
                  </a:lnTo>
                  <a:lnTo>
                    <a:pt x="4927" y="3067"/>
                  </a:lnTo>
                  <a:lnTo>
                    <a:pt x="4958" y="3075"/>
                  </a:lnTo>
                  <a:lnTo>
                    <a:pt x="4991" y="3082"/>
                  </a:lnTo>
                  <a:lnTo>
                    <a:pt x="5023" y="3090"/>
                  </a:lnTo>
                  <a:lnTo>
                    <a:pt x="5055" y="3097"/>
                  </a:lnTo>
                  <a:lnTo>
                    <a:pt x="5088" y="3104"/>
                  </a:lnTo>
                  <a:lnTo>
                    <a:pt x="5119" y="3111"/>
                  </a:lnTo>
                  <a:lnTo>
                    <a:pt x="5152" y="3118"/>
                  </a:lnTo>
                  <a:lnTo>
                    <a:pt x="5184" y="3125"/>
                  </a:lnTo>
                  <a:lnTo>
                    <a:pt x="5216" y="3132"/>
                  </a:lnTo>
                  <a:lnTo>
                    <a:pt x="5249" y="3139"/>
                  </a:lnTo>
                  <a:lnTo>
                    <a:pt x="5280" y="3145"/>
                  </a:lnTo>
                  <a:lnTo>
                    <a:pt x="5313" y="3152"/>
                  </a:lnTo>
                  <a:lnTo>
                    <a:pt x="5346" y="3158"/>
                  </a:lnTo>
                  <a:lnTo>
                    <a:pt x="5378" y="3165"/>
                  </a:lnTo>
                  <a:lnTo>
                    <a:pt x="5410" y="3171"/>
                  </a:lnTo>
                  <a:lnTo>
                    <a:pt x="5443" y="3177"/>
                  </a:lnTo>
                  <a:lnTo>
                    <a:pt x="5475" y="3182"/>
                  </a:lnTo>
                  <a:lnTo>
                    <a:pt x="5508" y="3188"/>
                  </a:lnTo>
                  <a:lnTo>
                    <a:pt x="5541" y="3194"/>
                  </a:lnTo>
                  <a:lnTo>
                    <a:pt x="5573" y="3199"/>
                  </a:lnTo>
                  <a:lnTo>
                    <a:pt x="5605" y="3205"/>
                  </a:lnTo>
                  <a:lnTo>
                    <a:pt x="5637" y="3209"/>
                  </a:lnTo>
                  <a:lnTo>
                    <a:pt x="5670" y="3215"/>
                  </a:lnTo>
                  <a:lnTo>
                    <a:pt x="5703" y="3220"/>
                  </a:lnTo>
                  <a:lnTo>
                    <a:pt x="5735" y="3224"/>
                  </a:lnTo>
                  <a:lnTo>
                    <a:pt x="5768" y="3229"/>
                  </a:lnTo>
                  <a:lnTo>
                    <a:pt x="5801" y="3234"/>
                  </a:lnTo>
                  <a:lnTo>
                    <a:pt x="5833" y="3238"/>
                  </a:lnTo>
                  <a:lnTo>
                    <a:pt x="5866" y="3243"/>
                  </a:lnTo>
                  <a:lnTo>
                    <a:pt x="5899" y="3248"/>
                  </a:lnTo>
                  <a:lnTo>
                    <a:pt x="5931" y="3251"/>
                  </a:lnTo>
                  <a:lnTo>
                    <a:pt x="5964" y="3256"/>
                  </a:lnTo>
                  <a:lnTo>
                    <a:pt x="5997" y="3259"/>
                  </a:lnTo>
                  <a:lnTo>
                    <a:pt x="6029" y="3264"/>
                  </a:lnTo>
                  <a:lnTo>
                    <a:pt x="6062" y="3268"/>
                  </a:lnTo>
                  <a:lnTo>
                    <a:pt x="6096" y="3271"/>
                  </a:lnTo>
                  <a:lnTo>
                    <a:pt x="6129" y="3275"/>
                  </a:lnTo>
                  <a:lnTo>
                    <a:pt x="6161" y="3278"/>
                  </a:lnTo>
                  <a:lnTo>
                    <a:pt x="6194" y="3282"/>
                  </a:lnTo>
                  <a:lnTo>
                    <a:pt x="6227" y="3284"/>
                  </a:lnTo>
                  <a:lnTo>
                    <a:pt x="6259" y="3287"/>
                  </a:lnTo>
                  <a:lnTo>
                    <a:pt x="6292" y="3291"/>
                  </a:lnTo>
                  <a:lnTo>
                    <a:pt x="6325" y="3293"/>
                  </a:lnTo>
                  <a:lnTo>
                    <a:pt x="6358" y="3296"/>
                  </a:lnTo>
                  <a:lnTo>
                    <a:pt x="6391" y="3298"/>
                  </a:lnTo>
                  <a:lnTo>
                    <a:pt x="6424" y="3300"/>
                  </a:lnTo>
                  <a:lnTo>
                    <a:pt x="6456" y="3303"/>
                  </a:lnTo>
                  <a:lnTo>
                    <a:pt x="6489" y="3305"/>
                  </a:lnTo>
                  <a:lnTo>
                    <a:pt x="6523" y="3307"/>
                  </a:lnTo>
                  <a:lnTo>
                    <a:pt x="6556" y="3310"/>
                  </a:lnTo>
                  <a:lnTo>
                    <a:pt x="6588" y="3311"/>
                  </a:lnTo>
                  <a:lnTo>
                    <a:pt x="6621" y="3313"/>
                  </a:lnTo>
                  <a:lnTo>
                    <a:pt x="6654" y="3314"/>
                  </a:lnTo>
                  <a:lnTo>
                    <a:pt x="6687" y="3317"/>
                  </a:lnTo>
                  <a:lnTo>
                    <a:pt x="6720" y="3318"/>
                  </a:lnTo>
                  <a:lnTo>
                    <a:pt x="6753" y="3319"/>
                  </a:lnTo>
                  <a:lnTo>
                    <a:pt x="6785" y="3320"/>
                  </a:lnTo>
                  <a:lnTo>
                    <a:pt x="6819" y="3321"/>
                  </a:lnTo>
                  <a:lnTo>
                    <a:pt x="6852" y="3322"/>
                  </a:lnTo>
                  <a:lnTo>
                    <a:pt x="6885" y="3322"/>
                  </a:lnTo>
                  <a:lnTo>
                    <a:pt x="6917" y="3324"/>
                  </a:lnTo>
                  <a:lnTo>
                    <a:pt x="6951" y="3324"/>
                  </a:lnTo>
                  <a:lnTo>
                    <a:pt x="6984" y="3325"/>
                  </a:lnTo>
                  <a:lnTo>
                    <a:pt x="7016" y="3325"/>
                  </a:lnTo>
                  <a:lnTo>
                    <a:pt x="7050" y="3325"/>
                  </a:lnTo>
                  <a:lnTo>
                    <a:pt x="7083" y="3325"/>
                  </a:lnTo>
                  <a:lnTo>
                    <a:pt x="7116" y="3325"/>
                  </a:lnTo>
                  <a:lnTo>
                    <a:pt x="7148" y="3325"/>
                  </a:lnTo>
                  <a:lnTo>
                    <a:pt x="7182" y="3325"/>
                  </a:lnTo>
                  <a:lnTo>
                    <a:pt x="7215" y="3325"/>
                  </a:lnTo>
                  <a:lnTo>
                    <a:pt x="7247" y="3324"/>
                  </a:lnTo>
                  <a:lnTo>
                    <a:pt x="7280" y="3324"/>
                  </a:lnTo>
                  <a:lnTo>
                    <a:pt x="7314" y="3322"/>
                  </a:lnTo>
                  <a:lnTo>
                    <a:pt x="7347" y="3321"/>
                  </a:lnTo>
                  <a:lnTo>
                    <a:pt x="7379" y="3320"/>
                  </a:lnTo>
                  <a:lnTo>
                    <a:pt x="7412" y="3319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任意多边形 292915">
              <a:extLst>
                <a:ext uri="{FF2B5EF4-FFF2-40B4-BE49-F238E27FC236}">
                  <a16:creationId xmlns:a16="http://schemas.microsoft.com/office/drawing/2014/main" id="{EC929483-D977-7DF3-E181-31F18C293F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6" y="1659"/>
              <a:ext cx="1227" cy="657"/>
            </a:xfrm>
            <a:custGeom>
              <a:avLst/>
              <a:gdLst/>
              <a:ahLst/>
              <a:cxnLst/>
              <a:rect l="0" t="0" r="0" b="0"/>
              <a:pathLst>
                <a:path w="7163" h="3828">
                  <a:moveTo>
                    <a:pt x="0" y="3828"/>
                  </a:moveTo>
                  <a:lnTo>
                    <a:pt x="34" y="3827"/>
                  </a:lnTo>
                  <a:lnTo>
                    <a:pt x="66" y="3826"/>
                  </a:lnTo>
                  <a:lnTo>
                    <a:pt x="99" y="3824"/>
                  </a:lnTo>
                  <a:lnTo>
                    <a:pt x="132" y="3823"/>
                  </a:lnTo>
                  <a:lnTo>
                    <a:pt x="166" y="3821"/>
                  </a:lnTo>
                  <a:lnTo>
                    <a:pt x="198" y="3820"/>
                  </a:lnTo>
                  <a:lnTo>
                    <a:pt x="231" y="3817"/>
                  </a:lnTo>
                  <a:lnTo>
                    <a:pt x="264" y="3815"/>
                  </a:lnTo>
                  <a:lnTo>
                    <a:pt x="296" y="3813"/>
                  </a:lnTo>
                  <a:lnTo>
                    <a:pt x="330" y="3812"/>
                  </a:lnTo>
                  <a:lnTo>
                    <a:pt x="363" y="3808"/>
                  </a:lnTo>
                  <a:lnTo>
                    <a:pt x="395" y="3806"/>
                  </a:lnTo>
                  <a:lnTo>
                    <a:pt x="428" y="3803"/>
                  </a:lnTo>
                  <a:lnTo>
                    <a:pt x="461" y="3801"/>
                  </a:lnTo>
                  <a:lnTo>
                    <a:pt x="493" y="3798"/>
                  </a:lnTo>
                  <a:lnTo>
                    <a:pt x="527" y="3795"/>
                  </a:lnTo>
                  <a:lnTo>
                    <a:pt x="560" y="3792"/>
                  </a:lnTo>
                  <a:lnTo>
                    <a:pt x="593" y="3788"/>
                  </a:lnTo>
                  <a:lnTo>
                    <a:pt x="625" y="3785"/>
                  </a:lnTo>
                  <a:lnTo>
                    <a:pt x="658" y="3782"/>
                  </a:lnTo>
                  <a:lnTo>
                    <a:pt x="691" y="3778"/>
                  </a:lnTo>
                  <a:lnTo>
                    <a:pt x="723" y="3774"/>
                  </a:lnTo>
                  <a:lnTo>
                    <a:pt x="756" y="3771"/>
                  </a:lnTo>
                  <a:lnTo>
                    <a:pt x="789" y="3767"/>
                  </a:lnTo>
                  <a:lnTo>
                    <a:pt x="821" y="3763"/>
                  </a:lnTo>
                  <a:lnTo>
                    <a:pt x="855" y="3759"/>
                  </a:lnTo>
                  <a:lnTo>
                    <a:pt x="888" y="3754"/>
                  </a:lnTo>
                  <a:lnTo>
                    <a:pt x="920" y="3750"/>
                  </a:lnTo>
                  <a:lnTo>
                    <a:pt x="953" y="3745"/>
                  </a:lnTo>
                  <a:lnTo>
                    <a:pt x="986" y="3742"/>
                  </a:lnTo>
                  <a:lnTo>
                    <a:pt x="1018" y="3736"/>
                  </a:lnTo>
                  <a:lnTo>
                    <a:pt x="1050" y="3731"/>
                  </a:lnTo>
                  <a:lnTo>
                    <a:pt x="1083" y="3726"/>
                  </a:lnTo>
                  <a:lnTo>
                    <a:pt x="1115" y="3722"/>
                  </a:lnTo>
                  <a:lnTo>
                    <a:pt x="1148" y="3716"/>
                  </a:lnTo>
                  <a:lnTo>
                    <a:pt x="1181" y="3711"/>
                  </a:lnTo>
                  <a:lnTo>
                    <a:pt x="1213" y="3705"/>
                  </a:lnTo>
                  <a:lnTo>
                    <a:pt x="1246" y="3700"/>
                  </a:lnTo>
                  <a:lnTo>
                    <a:pt x="1279" y="3694"/>
                  </a:lnTo>
                  <a:lnTo>
                    <a:pt x="1311" y="3688"/>
                  </a:lnTo>
                  <a:lnTo>
                    <a:pt x="1343" y="3682"/>
                  </a:lnTo>
                  <a:lnTo>
                    <a:pt x="1375" y="3676"/>
                  </a:lnTo>
                  <a:lnTo>
                    <a:pt x="1408" y="3670"/>
                  </a:lnTo>
                  <a:lnTo>
                    <a:pt x="1441" y="3665"/>
                  </a:lnTo>
                  <a:lnTo>
                    <a:pt x="1472" y="3658"/>
                  </a:lnTo>
                  <a:lnTo>
                    <a:pt x="1505" y="3652"/>
                  </a:lnTo>
                  <a:lnTo>
                    <a:pt x="1538" y="3645"/>
                  </a:lnTo>
                  <a:lnTo>
                    <a:pt x="1569" y="3638"/>
                  </a:lnTo>
                  <a:lnTo>
                    <a:pt x="1602" y="3631"/>
                  </a:lnTo>
                  <a:lnTo>
                    <a:pt x="1634" y="3624"/>
                  </a:lnTo>
                  <a:lnTo>
                    <a:pt x="1666" y="3617"/>
                  </a:lnTo>
                  <a:lnTo>
                    <a:pt x="1699" y="3610"/>
                  </a:lnTo>
                  <a:lnTo>
                    <a:pt x="1731" y="3603"/>
                  </a:lnTo>
                  <a:lnTo>
                    <a:pt x="1763" y="3596"/>
                  </a:lnTo>
                  <a:lnTo>
                    <a:pt x="1795" y="3588"/>
                  </a:lnTo>
                  <a:lnTo>
                    <a:pt x="1827" y="3581"/>
                  </a:lnTo>
                  <a:lnTo>
                    <a:pt x="1860" y="3572"/>
                  </a:lnTo>
                  <a:lnTo>
                    <a:pt x="1891" y="3564"/>
                  </a:lnTo>
                  <a:lnTo>
                    <a:pt x="1923" y="3557"/>
                  </a:lnTo>
                  <a:lnTo>
                    <a:pt x="1955" y="3549"/>
                  </a:lnTo>
                  <a:lnTo>
                    <a:pt x="1987" y="3541"/>
                  </a:lnTo>
                  <a:lnTo>
                    <a:pt x="2019" y="3532"/>
                  </a:lnTo>
                  <a:lnTo>
                    <a:pt x="2051" y="3523"/>
                  </a:lnTo>
                  <a:lnTo>
                    <a:pt x="2082" y="3515"/>
                  </a:lnTo>
                  <a:lnTo>
                    <a:pt x="2114" y="3507"/>
                  </a:lnTo>
                  <a:lnTo>
                    <a:pt x="2147" y="3498"/>
                  </a:lnTo>
                  <a:lnTo>
                    <a:pt x="2178" y="3488"/>
                  </a:lnTo>
                  <a:lnTo>
                    <a:pt x="2210" y="3480"/>
                  </a:lnTo>
                  <a:lnTo>
                    <a:pt x="2241" y="3471"/>
                  </a:lnTo>
                  <a:lnTo>
                    <a:pt x="2273" y="3462"/>
                  </a:lnTo>
                  <a:lnTo>
                    <a:pt x="2305" y="3452"/>
                  </a:lnTo>
                  <a:lnTo>
                    <a:pt x="2337" y="3443"/>
                  </a:lnTo>
                  <a:lnTo>
                    <a:pt x="2368" y="3434"/>
                  </a:lnTo>
                  <a:lnTo>
                    <a:pt x="2400" y="3423"/>
                  </a:lnTo>
                  <a:lnTo>
                    <a:pt x="2431" y="3414"/>
                  </a:lnTo>
                  <a:lnTo>
                    <a:pt x="2463" y="3404"/>
                  </a:lnTo>
                  <a:lnTo>
                    <a:pt x="2494" y="3394"/>
                  </a:lnTo>
                  <a:lnTo>
                    <a:pt x="2526" y="3383"/>
                  </a:lnTo>
                  <a:lnTo>
                    <a:pt x="2556" y="3373"/>
                  </a:lnTo>
                  <a:lnTo>
                    <a:pt x="2588" y="3364"/>
                  </a:lnTo>
                  <a:lnTo>
                    <a:pt x="2619" y="3353"/>
                  </a:lnTo>
                  <a:lnTo>
                    <a:pt x="2651" y="3343"/>
                  </a:lnTo>
                  <a:lnTo>
                    <a:pt x="2682" y="3331"/>
                  </a:lnTo>
                  <a:lnTo>
                    <a:pt x="2712" y="3320"/>
                  </a:lnTo>
                  <a:lnTo>
                    <a:pt x="2744" y="3310"/>
                  </a:lnTo>
                  <a:lnTo>
                    <a:pt x="2775" y="3298"/>
                  </a:lnTo>
                  <a:lnTo>
                    <a:pt x="2806" y="3288"/>
                  </a:lnTo>
                  <a:lnTo>
                    <a:pt x="2837" y="3276"/>
                  </a:lnTo>
                  <a:lnTo>
                    <a:pt x="2868" y="3264"/>
                  </a:lnTo>
                  <a:lnTo>
                    <a:pt x="2899" y="3254"/>
                  </a:lnTo>
                  <a:lnTo>
                    <a:pt x="2929" y="3242"/>
                  </a:lnTo>
                  <a:lnTo>
                    <a:pt x="2961" y="3231"/>
                  </a:lnTo>
                  <a:lnTo>
                    <a:pt x="2991" y="3219"/>
                  </a:lnTo>
                  <a:lnTo>
                    <a:pt x="3022" y="3206"/>
                  </a:lnTo>
                  <a:lnTo>
                    <a:pt x="3053" y="3194"/>
                  </a:lnTo>
                  <a:lnTo>
                    <a:pt x="3083" y="3183"/>
                  </a:lnTo>
                  <a:lnTo>
                    <a:pt x="3114" y="3170"/>
                  </a:lnTo>
                  <a:lnTo>
                    <a:pt x="3145" y="3158"/>
                  </a:lnTo>
                  <a:lnTo>
                    <a:pt x="3176" y="3145"/>
                  </a:lnTo>
                  <a:lnTo>
                    <a:pt x="3206" y="3133"/>
                  </a:lnTo>
                  <a:lnTo>
                    <a:pt x="3236" y="3120"/>
                  </a:lnTo>
                  <a:lnTo>
                    <a:pt x="3267" y="3107"/>
                  </a:lnTo>
                  <a:lnTo>
                    <a:pt x="3297" y="3094"/>
                  </a:lnTo>
                  <a:lnTo>
                    <a:pt x="3327" y="3081"/>
                  </a:lnTo>
                  <a:lnTo>
                    <a:pt x="3358" y="3068"/>
                  </a:lnTo>
                  <a:lnTo>
                    <a:pt x="3388" y="3056"/>
                  </a:lnTo>
                  <a:lnTo>
                    <a:pt x="3418" y="3042"/>
                  </a:lnTo>
                  <a:lnTo>
                    <a:pt x="3449" y="3029"/>
                  </a:lnTo>
                  <a:lnTo>
                    <a:pt x="3478" y="3015"/>
                  </a:lnTo>
                  <a:lnTo>
                    <a:pt x="3508" y="3002"/>
                  </a:lnTo>
                  <a:lnTo>
                    <a:pt x="3538" y="2988"/>
                  </a:lnTo>
                  <a:lnTo>
                    <a:pt x="3568" y="2974"/>
                  </a:lnTo>
                  <a:lnTo>
                    <a:pt x="3598" y="2960"/>
                  </a:lnTo>
                  <a:lnTo>
                    <a:pt x="3628" y="2946"/>
                  </a:lnTo>
                  <a:lnTo>
                    <a:pt x="3657" y="2932"/>
                  </a:lnTo>
                  <a:lnTo>
                    <a:pt x="3688" y="2917"/>
                  </a:lnTo>
                  <a:lnTo>
                    <a:pt x="3717" y="2903"/>
                  </a:lnTo>
                  <a:lnTo>
                    <a:pt x="3746" y="2889"/>
                  </a:lnTo>
                  <a:lnTo>
                    <a:pt x="3776" y="2874"/>
                  </a:lnTo>
                  <a:lnTo>
                    <a:pt x="3806" y="2860"/>
                  </a:lnTo>
                  <a:lnTo>
                    <a:pt x="3835" y="2844"/>
                  </a:lnTo>
                  <a:lnTo>
                    <a:pt x="3865" y="2829"/>
                  </a:lnTo>
                  <a:lnTo>
                    <a:pt x="3894" y="2814"/>
                  </a:lnTo>
                  <a:lnTo>
                    <a:pt x="3923" y="2799"/>
                  </a:lnTo>
                  <a:lnTo>
                    <a:pt x="3953" y="2784"/>
                  </a:lnTo>
                  <a:lnTo>
                    <a:pt x="3982" y="2769"/>
                  </a:lnTo>
                  <a:lnTo>
                    <a:pt x="4011" y="2753"/>
                  </a:lnTo>
                  <a:lnTo>
                    <a:pt x="4040" y="2737"/>
                  </a:lnTo>
                  <a:lnTo>
                    <a:pt x="4069" y="2722"/>
                  </a:lnTo>
                  <a:lnTo>
                    <a:pt x="4098" y="2707"/>
                  </a:lnTo>
                  <a:lnTo>
                    <a:pt x="4126" y="2690"/>
                  </a:lnTo>
                  <a:lnTo>
                    <a:pt x="4156" y="2674"/>
                  </a:lnTo>
                  <a:lnTo>
                    <a:pt x="4185" y="2659"/>
                  </a:lnTo>
                  <a:lnTo>
                    <a:pt x="4213" y="2643"/>
                  </a:lnTo>
                  <a:lnTo>
                    <a:pt x="4242" y="2626"/>
                  </a:lnTo>
                  <a:lnTo>
                    <a:pt x="4271" y="2610"/>
                  </a:lnTo>
                  <a:lnTo>
                    <a:pt x="4299" y="2594"/>
                  </a:lnTo>
                  <a:lnTo>
                    <a:pt x="4327" y="2576"/>
                  </a:lnTo>
                  <a:lnTo>
                    <a:pt x="4356" y="2560"/>
                  </a:lnTo>
                  <a:lnTo>
                    <a:pt x="4384" y="2543"/>
                  </a:lnTo>
                  <a:lnTo>
                    <a:pt x="4412" y="2526"/>
                  </a:lnTo>
                  <a:lnTo>
                    <a:pt x="4441" y="2510"/>
                  </a:lnTo>
                  <a:lnTo>
                    <a:pt x="4469" y="2492"/>
                  </a:lnTo>
                  <a:lnTo>
                    <a:pt x="4497" y="2475"/>
                  </a:lnTo>
                  <a:lnTo>
                    <a:pt x="4525" y="2457"/>
                  </a:lnTo>
                  <a:lnTo>
                    <a:pt x="4553" y="2441"/>
                  </a:lnTo>
                  <a:lnTo>
                    <a:pt x="4581" y="2423"/>
                  </a:lnTo>
                  <a:lnTo>
                    <a:pt x="4609" y="2406"/>
                  </a:lnTo>
                  <a:lnTo>
                    <a:pt x="4637" y="2387"/>
                  </a:lnTo>
                  <a:lnTo>
                    <a:pt x="4665" y="2370"/>
                  </a:lnTo>
                  <a:lnTo>
                    <a:pt x="4692" y="2352"/>
                  </a:lnTo>
                  <a:lnTo>
                    <a:pt x="4720" y="2333"/>
                  </a:lnTo>
                  <a:lnTo>
                    <a:pt x="4748" y="2316"/>
                  </a:lnTo>
                  <a:lnTo>
                    <a:pt x="4775" y="2297"/>
                  </a:lnTo>
                  <a:lnTo>
                    <a:pt x="4803" y="2280"/>
                  </a:lnTo>
                  <a:lnTo>
                    <a:pt x="4830" y="2261"/>
                  </a:lnTo>
                  <a:lnTo>
                    <a:pt x="4858" y="2242"/>
                  </a:lnTo>
                  <a:lnTo>
                    <a:pt x="4885" y="2224"/>
                  </a:lnTo>
                  <a:lnTo>
                    <a:pt x="4912" y="2205"/>
                  </a:lnTo>
                  <a:lnTo>
                    <a:pt x="4940" y="2186"/>
                  </a:lnTo>
                  <a:lnTo>
                    <a:pt x="4966" y="2168"/>
                  </a:lnTo>
                  <a:lnTo>
                    <a:pt x="4993" y="2149"/>
                  </a:lnTo>
                  <a:lnTo>
                    <a:pt x="5020" y="2129"/>
                  </a:lnTo>
                  <a:lnTo>
                    <a:pt x="5047" y="2111"/>
                  </a:lnTo>
                  <a:lnTo>
                    <a:pt x="5074" y="2091"/>
                  </a:lnTo>
                  <a:lnTo>
                    <a:pt x="5101" y="2072"/>
                  </a:lnTo>
                  <a:lnTo>
                    <a:pt x="5127" y="2052"/>
                  </a:lnTo>
                  <a:lnTo>
                    <a:pt x="5154" y="2032"/>
                  </a:lnTo>
                  <a:lnTo>
                    <a:pt x="5180" y="2014"/>
                  </a:lnTo>
                  <a:lnTo>
                    <a:pt x="5207" y="1994"/>
                  </a:lnTo>
                  <a:lnTo>
                    <a:pt x="5234" y="1974"/>
                  </a:lnTo>
                  <a:lnTo>
                    <a:pt x="5259" y="1954"/>
                  </a:lnTo>
                  <a:lnTo>
                    <a:pt x="5286" y="1933"/>
                  </a:lnTo>
                  <a:lnTo>
                    <a:pt x="5312" y="1913"/>
                  </a:lnTo>
                  <a:lnTo>
                    <a:pt x="5337" y="1894"/>
                  </a:lnTo>
                  <a:lnTo>
                    <a:pt x="5364" y="1874"/>
                  </a:lnTo>
                  <a:lnTo>
                    <a:pt x="5390" y="1853"/>
                  </a:lnTo>
                  <a:lnTo>
                    <a:pt x="5416" y="1833"/>
                  </a:lnTo>
                  <a:lnTo>
                    <a:pt x="5441" y="1812"/>
                  </a:lnTo>
                  <a:lnTo>
                    <a:pt x="5467" y="1791"/>
                  </a:lnTo>
                  <a:lnTo>
                    <a:pt x="5493" y="1770"/>
                  </a:lnTo>
                  <a:lnTo>
                    <a:pt x="5518" y="1750"/>
                  </a:lnTo>
                  <a:lnTo>
                    <a:pt x="5544" y="1729"/>
                  </a:lnTo>
                  <a:lnTo>
                    <a:pt x="5570" y="1708"/>
                  </a:lnTo>
                  <a:lnTo>
                    <a:pt x="5595" y="1687"/>
                  </a:lnTo>
                  <a:lnTo>
                    <a:pt x="5620" y="1665"/>
                  </a:lnTo>
                  <a:lnTo>
                    <a:pt x="5645" y="1644"/>
                  </a:lnTo>
                  <a:lnTo>
                    <a:pt x="5670" y="1623"/>
                  </a:lnTo>
                  <a:lnTo>
                    <a:pt x="5696" y="1601"/>
                  </a:lnTo>
                  <a:lnTo>
                    <a:pt x="5720" y="1580"/>
                  </a:lnTo>
                  <a:lnTo>
                    <a:pt x="5745" y="1558"/>
                  </a:lnTo>
                  <a:lnTo>
                    <a:pt x="5770" y="1537"/>
                  </a:lnTo>
                  <a:lnTo>
                    <a:pt x="5795" y="1514"/>
                  </a:lnTo>
                  <a:lnTo>
                    <a:pt x="5819" y="1492"/>
                  </a:lnTo>
                  <a:lnTo>
                    <a:pt x="5844" y="1470"/>
                  </a:lnTo>
                  <a:lnTo>
                    <a:pt x="5868" y="1448"/>
                  </a:lnTo>
                  <a:lnTo>
                    <a:pt x="5893" y="1426"/>
                  </a:lnTo>
                  <a:lnTo>
                    <a:pt x="5917" y="1404"/>
                  </a:lnTo>
                  <a:lnTo>
                    <a:pt x="5942" y="1381"/>
                  </a:lnTo>
                  <a:lnTo>
                    <a:pt x="5965" y="1359"/>
                  </a:lnTo>
                  <a:lnTo>
                    <a:pt x="5990" y="1337"/>
                  </a:lnTo>
                  <a:lnTo>
                    <a:pt x="6014" y="1314"/>
                  </a:lnTo>
                  <a:lnTo>
                    <a:pt x="6037" y="1292"/>
                  </a:lnTo>
                  <a:lnTo>
                    <a:pt x="6062" y="1268"/>
                  </a:lnTo>
                  <a:lnTo>
                    <a:pt x="6085" y="1246"/>
                  </a:lnTo>
                  <a:lnTo>
                    <a:pt x="6109" y="1223"/>
                  </a:lnTo>
                  <a:lnTo>
                    <a:pt x="6133" y="1199"/>
                  </a:lnTo>
                  <a:lnTo>
                    <a:pt x="6156" y="1176"/>
                  </a:lnTo>
                  <a:lnTo>
                    <a:pt x="6180" y="1154"/>
                  </a:lnTo>
                  <a:lnTo>
                    <a:pt x="6203" y="1131"/>
                  </a:lnTo>
                  <a:lnTo>
                    <a:pt x="6226" y="1107"/>
                  </a:lnTo>
                  <a:lnTo>
                    <a:pt x="6250" y="1083"/>
                  </a:lnTo>
                  <a:lnTo>
                    <a:pt x="6272" y="1059"/>
                  </a:lnTo>
                  <a:lnTo>
                    <a:pt x="6295" y="1036"/>
                  </a:lnTo>
                  <a:lnTo>
                    <a:pt x="6319" y="1013"/>
                  </a:lnTo>
                  <a:lnTo>
                    <a:pt x="6341" y="988"/>
                  </a:lnTo>
                  <a:lnTo>
                    <a:pt x="6364" y="965"/>
                  </a:lnTo>
                  <a:lnTo>
                    <a:pt x="6386" y="940"/>
                  </a:lnTo>
                  <a:lnTo>
                    <a:pt x="6410" y="917"/>
                  </a:lnTo>
                  <a:lnTo>
                    <a:pt x="6432" y="893"/>
                  </a:lnTo>
                  <a:lnTo>
                    <a:pt x="6454" y="868"/>
                  </a:lnTo>
                  <a:lnTo>
                    <a:pt x="6476" y="844"/>
                  </a:lnTo>
                  <a:lnTo>
                    <a:pt x="6499" y="820"/>
                  </a:lnTo>
                  <a:lnTo>
                    <a:pt x="6522" y="796"/>
                  </a:lnTo>
                  <a:lnTo>
                    <a:pt x="6544" y="771"/>
                  </a:lnTo>
                  <a:lnTo>
                    <a:pt x="6565" y="747"/>
                  </a:lnTo>
                  <a:lnTo>
                    <a:pt x="6587" y="721"/>
                  </a:lnTo>
                  <a:lnTo>
                    <a:pt x="6609" y="697"/>
                  </a:lnTo>
                  <a:lnTo>
                    <a:pt x="6630" y="672"/>
                  </a:lnTo>
                  <a:lnTo>
                    <a:pt x="6652" y="648"/>
                  </a:lnTo>
                  <a:lnTo>
                    <a:pt x="6673" y="622"/>
                  </a:lnTo>
                  <a:lnTo>
                    <a:pt x="6695" y="597"/>
                  </a:lnTo>
                  <a:lnTo>
                    <a:pt x="6716" y="572"/>
                  </a:lnTo>
                  <a:lnTo>
                    <a:pt x="6737" y="547"/>
                  </a:lnTo>
                  <a:lnTo>
                    <a:pt x="6760" y="522"/>
                  </a:lnTo>
                  <a:lnTo>
                    <a:pt x="6781" y="496"/>
                  </a:lnTo>
                  <a:lnTo>
                    <a:pt x="6802" y="470"/>
                  </a:lnTo>
                  <a:lnTo>
                    <a:pt x="6823" y="446"/>
                  </a:lnTo>
                  <a:lnTo>
                    <a:pt x="6842" y="420"/>
                  </a:lnTo>
                  <a:lnTo>
                    <a:pt x="6863" y="394"/>
                  </a:lnTo>
                  <a:lnTo>
                    <a:pt x="6884" y="369"/>
                  </a:lnTo>
                  <a:lnTo>
                    <a:pt x="6905" y="342"/>
                  </a:lnTo>
                  <a:lnTo>
                    <a:pt x="6925" y="316"/>
                  </a:lnTo>
                  <a:lnTo>
                    <a:pt x="6946" y="291"/>
                  </a:lnTo>
                  <a:lnTo>
                    <a:pt x="6966" y="265"/>
                  </a:lnTo>
                  <a:lnTo>
                    <a:pt x="6986" y="238"/>
                  </a:lnTo>
                  <a:lnTo>
                    <a:pt x="7006" y="212"/>
                  </a:lnTo>
                  <a:lnTo>
                    <a:pt x="7027" y="186"/>
                  </a:lnTo>
                  <a:lnTo>
                    <a:pt x="7047" y="160"/>
                  </a:lnTo>
                  <a:lnTo>
                    <a:pt x="7066" y="133"/>
                  </a:lnTo>
                  <a:lnTo>
                    <a:pt x="7086" y="107"/>
                  </a:lnTo>
                  <a:lnTo>
                    <a:pt x="7105" y="81"/>
                  </a:lnTo>
                  <a:lnTo>
                    <a:pt x="7125" y="54"/>
                  </a:lnTo>
                  <a:lnTo>
                    <a:pt x="7145" y="27"/>
                  </a:lnTo>
                  <a:lnTo>
                    <a:pt x="7163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任意多边形 292916">
              <a:extLst>
                <a:ext uri="{FF2B5EF4-FFF2-40B4-BE49-F238E27FC236}">
                  <a16:creationId xmlns:a16="http://schemas.microsoft.com/office/drawing/2014/main" id="{0E55E127-8229-4402-AC82-7B6C7F2506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28" y="2172"/>
              <a:ext cx="57" cy="2"/>
            </a:xfrm>
            <a:custGeom>
              <a:avLst/>
              <a:gdLst/>
              <a:ahLst/>
              <a:cxnLst/>
              <a:rect l="0" t="0" r="0" b="0"/>
              <a:pathLst>
                <a:path w="333" h="13">
                  <a:moveTo>
                    <a:pt x="333" y="13"/>
                  </a:moveTo>
                  <a:lnTo>
                    <a:pt x="308" y="12"/>
                  </a:lnTo>
                  <a:lnTo>
                    <a:pt x="276" y="11"/>
                  </a:lnTo>
                  <a:lnTo>
                    <a:pt x="246" y="9"/>
                  </a:lnTo>
                  <a:lnTo>
                    <a:pt x="214" y="7"/>
                  </a:lnTo>
                  <a:lnTo>
                    <a:pt x="183" y="6"/>
                  </a:lnTo>
                  <a:lnTo>
                    <a:pt x="151" y="5"/>
                  </a:lnTo>
                  <a:lnTo>
                    <a:pt x="120" y="4"/>
                  </a:lnTo>
                  <a:lnTo>
                    <a:pt x="88" y="3"/>
                  </a:lnTo>
                  <a:lnTo>
                    <a:pt x="57" y="2"/>
                  </a:lnTo>
                  <a:lnTo>
                    <a:pt x="25" y="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任意多边形 292917">
              <a:extLst>
                <a:ext uri="{FF2B5EF4-FFF2-40B4-BE49-F238E27FC236}">
                  <a16:creationId xmlns:a16="http://schemas.microsoft.com/office/drawing/2014/main" id="{0DB7AA13-3945-2153-8C5B-5FF30401FB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34" y="2319"/>
              <a:ext cx="306" cy="203"/>
            </a:xfrm>
            <a:custGeom>
              <a:avLst/>
              <a:gdLst/>
              <a:ahLst/>
              <a:cxnLst/>
              <a:rect l="0" t="0" r="0" b="0"/>
              <a:pathLst>
                <a:path w="1788" h="1183">
                  <a:moveTo>
                    <a:pt x="1788" y="1183"/>
                  </a:moveTo>
                  <a:lnTo>
                    <a:pt x="1765" y="1162"/>
                  </a:lnTo>
                  <a:lnTo>
                    <a:pt x="1740" y="1142"/>
                  </a:lnTo>
                  <a:lnTo>
                    <a:pt x="1717" y="1121"/>
                  </a:lnTo>
                  <a:lnTo>
                    <a:pt x="1692" y="1101"/>
                  </a:lnTo>
                  <a:lnTo>
                    <a:pt x="1668" y="1080"/>
                  </a:lnTo>
                  <a:lnTo>
                    <a:pt x="1645" y="1060"/>
                  </a:lnTo>
                  <a:lnTo>
                    <a:pt x="1620" y="1040"/>
                  </a:lnTo>
                  <a:lnTo>
                    <a:pt x="1596" y="1020"/>
                  </a:lnTo>
                  <a:lnTo>
                    <a:pt x="1571" y="1001"/>
                  </a:lnTo>
                  <a:lnTo>
                    <a:pt x="1547" y="981"/>
                  </a:lnTo>
                  <a:lnTo>
                    <a:pt x="1522" y="961"/>
                  </a:lnTo>
                  <a:lnTo>
                    <a:pt x="1498" y="942"/>
                  </a:lnTo>
                  <a:lnTo>
                    <a:pt x="1472" y="922"/>
                  </a:lnTo>
                  <a:lnTo>
                    <a:pt x="1447" y="903"/>
                  </a:lnTo>
                  <a:lnTo>
                    <a:pt x="1423" y="884"/>
                  </a:lnTo>
                  <a:lnTo>
                    <a:pt x="1397" y="865"/>
                  </a:lnTo>
                  <a:lnTo>
                    <a:pt x="1373" y="845"/>
                  </a:lnTo>
                  <a:lnTo>
                    <a:pt x="1347" y="827"/>
                  </a:lnTo>
                  <a:lnTo>
                    <a:pt x="1323" y="808"/>
                  </a:lnTo>
                  <a:lnTo>
                    <a:pt x="1297" y="789"/>
                  </a:lnTo>
                  <a:lnTo>
                    <a:pt x="1271" y="771"/>
                  </a:lnTo>
                  <a:lnTo>
                    <a:pt x="1247" y="752"/>
                  </a:lnTo>
                  <a:lnTo>
                    <a:pt x="1221" y="733"/>
                  </a:lnTo>
                  <a:lnTo>
                    <a:pt x="1195" y="715"/>
                  </a:lnTo>
                  <a:lnTo>
                    <a:pt x="1170" y="697"/>
                  </a:lnTo>
                  <a:lnTo>
                    <a:pt x="1144" y="679"/>
                  </a:lnTo>
                  <a:lnTo>
                    <a:pt x="1118" y="660"/>
                  </a:lnTo>
                  <a:lnTo>
                    <a:pt x="1093" y="642"/>
                  </a:lnTo>
                  <a:lnTo>
                    <a:pt x="1067" y="625"/>
                  </a:lnTo>
                  <a:lnTo>
                    <a:pt x="1040" y="606"/>
                  </a:lnTo>
                  <a:lnTo>
                    <a:pt x="1015" y="589"/>
                  </a:lnTo>
                  <a:lnTo>
                    <a:pt x="989" y="571"/>
                  </a:lnTo>
                  <a:lnTo>
                    <a:pt x="962" y="554"/>
                  </a:lnTo>
                  <a:lnTo>
                    <a:pt x="936" y="536"/>
                  </a:lnTo>
                  <a:lnTo>
                    <a:pt x="910" y="519"/>
                  </a:lnTo>
                  <a:lnTo>
                    <a:pt x="884" y="502"/>
                  </a:lnTo>
                  <a:lnTo>
                    <a:pt x="857" y="485"/>
                  </a:lnTo>
                  <a:lnTo>
                    <a:pt x="830" y="467"/>
                  </a:lnTo>
                  <a:lnTo>
                    <a:pt x="805" y="451"/>
                  </a:lnTo>
                  <a:lnTo>
                    <a:pt x="778" y="434"/>
                  </a:lnTo>
                  <a:lnTo>
                    <a:pt x="751" y="417"/>
                  </a:lnTo>
                  <a:lnTo>
                    <a:pt x="724" y="401"/>
                  </a:lnTo>
                  <a:lnTo>
                    <a:pt x="697" y="385"/>
                  </a:lnTo>
                  <a:lnTo>
                    <a:pt x="670" y="368"/>
                  </a:lnTo>
                  <a:lnTo>
                    <a:pt x="644" y="352"/>
                  </a:lnTo>
                  <a:lnTo>
                    <a:pt x="617" y="336"/>
                  </a:lnTo>
                  <a:lnTo>
                    <a:pt x="590" y="319"/>
                  </a:lnTo>
                  <a:lnTo>
                    <a:pt x="563" y="303"/>
                  </a:lnTo>
                  <a:lnTo>
                    <a:pt x="535" y="287"/>
                  </a:lnTo>
                  <a:lnTo>
                    <a:pt x="508" y="271"/>
                  </a:lnTo>
                  <a:lnTo>
                    <a:pt x="481" y="255"/>
                  </a:lnTo>
                  <a:lnTo>
                    <a:pt x="453" y="240"/>
                  </a:lnTo>
                  <a:lnTo>
                    <a:pt x="427" y="225"/>
                  </a:lnTo>
                  <a:lnTo>
                    <a:pt x="399" y="210"/>
                  </a:lnTo>
                  <a:lnTo>
                    <a:pt x="372" y="193"/>
                  </a:lnTo>
                  <a:lnTo>
                    <a:pt x="344" y="178"/>
                  </a:lnTo>
                  <a:lnTo>
                    <a:pt x="316" y="164"/>
                  </a:lnTo>
                  <a:lnTo>
                    <a:pt x="289" y="149"/>
                  </a:lnTo>
                  <a:lnTo>
                    <a:pt x="261" y="134"/>
                  </a:lnTo>
                  <a:lnTo>
                    <a:pt x="233" y="119"/>
                  </a:lnTo>
                  <a:lnTo>
                    <a:pt x="205" y="105"/>
                  </a:lnTo>
                  <a:lnTo>
                    <a:pt x="177" y="89"/>
                  </a:lnTo>
                  <a:lnTo>
                    <a:pt x="149" y="75"/>
                  </a:lnTo>
                  <a:lnTo>
                    <a:pt x="121" y="60"/>
                  </a:lnTo>
                  <a:lnTo>
                    <a:pt x="93" y="46"/>
                  </a:lnTo>
                  <a:lnTo>
                    <a:pt x="65" y="32"/>
                  </a:lnTo>
                  <a:lnTo>
                    <a:pt x="37" y="18"/>
                  </a:lnTo>
                  <a:lnTo>
                    <a:pt x="9" y="4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任意多边形 292918">
              <a:extLst>
                <a:ext uri="{FF2B5EF4-FFF2-40B4-BE49-F238E27FC236}">
                  <a16:creationId xmlns:a16="http://schemas.microsoft.com/office/drawing/2014/main" id="{94D6EDCF-3838-BE22-E299-9BCF44F13A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0" y="2272"/>
              <a:ext cx="51" cy="23"/>
            </a:xfrm>
            <a:custGeom>
              <a:avLst/>
              <a:gdLst/>
              <a:ahLst/>
              <a:cxnLst/>
              <a:rect l="0" t="0" r="0" b="0"/>
              <a:pathLst>
                <a:path w="306" h="130">
                  <a:moveTo>
                    <a:pt x="306" y="130"/>
                  </a:moveTo>
                  <a:lnTo>
                    <a:pt x="304" y="128"/>
                  </a:lnTo>
                  <a:lnTo>
                    <a:pt x="275" y="116"/>
                  </a:lnTo>
                  <a:lnTo>
                    <a:pt x="247" y="103"/>
                  </a:lnTo>
                  <a:lnTo>
                    <a:pt x="218" y="90"/>
                  </a:lnTo>
                  <a:lnTo>
                    <a:pt x="189" y="78"/>
                  </a:lnTo>
                  <a:lnTo>
                    <a:pt x="159" y="65"/>
                  </a:lnTo>
                  <a:lnTo>
                    <a:pt x="130" y="54"/>
                  </a:lnTo>
                  <a:lnTo>
                    <a:pt x="101" y="42"/>
                  </a:lnTo>
                  <a:lnTo>
                    <a:pt x="72" y="29"/>
                  </a:lnTo>
                  <a:lnTo>
                    <a:pt x="43" y="18"/>
                  </a:lnTo>
                  <a:lnTo>
                    <a:pt x="14" y="6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任意多边形 292919">
              <a:extLst>
                <a:ext uri="{FF2B5EF4-FFF2-40B4-BE49-F238E27FC236}">
                  <a16:creationId xmlns:a16="http://schemas.microsoft.com/office/drawing/2014/main" id="{971C690A-CB28-FDCC-2528-608FD0C33B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42" y="2179"/>
              <a:ext cx="334" cy="74"/>
            </a:xfrm>
            <a:custGeom>
              <a:avLst/>
              <a:gdLst/>
              <a:ahLst/>
              <a:cxnLst/>
              <a:rect l="0" t="0" r="0" b="0"/>
              <a:pathLst>
                <a:path w="1947" h="431">
                  <a:moveTo>
                    <a:pt x="1947" y="431"/>
                  </a:moveTo>
                  <a:lnTo>
                    <a:pt x="1920" y="421"/>
                  </a:lnTo>
                  <a:lnTo>
                    <a:pt x="1891" y="411"/>
                  </a:lnTo>
                  <a:lnTo>
                    <a:pt x="1861" y="400"/>
                  </a:lnTo>
                  <a:lnTo>
                    <a:pt x="1830" y="391"/>
                  </a:lnTo>
                  <a:lnTo>
                    <a:pt x="1801" y="380"/>
                  </a:lnTo>
                  <a:lnTo>
                    <a:pt x="1771" y="371"/>
                  </a:lnTo>
                  <a:lnTo>
                    <a:pt x="1742" y="361"/>
                  </a:lnTo>
                  <a:lnTo>
                    <a:pt x="1711" y="351"/>
                  </a:lnTo>
                  <a:lnTo>
                    <a:pt x="1681" y="342"/>
                  </a:lnTo>
                  <a:lnTo>
                    <a:pt x="1651" y="333"/>
                  </a:lnTo>
                  <a:lnTo>
                    <a:pt x="1621" y="323"/>
                  </a:lnTo>
                  <a:lnTo>
                    <a:pt x="1591" y="314"/>
                  </a:lnTo>
                  <a:lnTo>
                    <a:pt x="1561" y="306"/>
                  </a:lnTo>
                  <a:lnTo>
                    <a:pt x="1530" y="296"/>
                  </a:lnTo>
                  <a:lnTo>
                    <a:pt x="1500" y="287"/>
                  </a:lnTo>
                  <a:lnTo>
                    <a:pt x="1470" y="279"/>
                  </a:lnTo>
                  <a:lnTo>
                    <a:pt x="1439" y="271"/>
                  </a:lnTo>
                  <a:lnTo>
                    <a:pt x="1409" y="263"/>
                  </a:lnTo>
                  <a:lnTo>
                    <a:pt x="1379" y="253"/>
                  </a:lnTo>
                  <a:lnTo>
                    <a:pt x="1348" y="245"/>
                  </a:lnTo>
                  <a:lnTo>
                    <a:pt x="1318" y="237"/>
                  </a:lnTo>
                  <a:lnTo>
                    <a:pt x="1288" y="230"/>
                  </a:lnTo>
                  <a:lnTo>
                    <a:pt x="1257" y="222"/>
                  </a:lnTo>
                  <a:lnTo>
                    <a:pt x="1227" y="214"/>
                  </a:lnTo>
                  <a:lnTo>
                    <a:pt x="1197" y="207"/>
                  </a:lnTo>
                  <a:lnTo>
                    <a:pt x="1166" y="198"/>
                  </a:lnTo>
                  <a:lnTo>
                    <a:pt x="1135" y="191"/>
                  </a:lnTo>
                  <a:lnTo>
                    <a:pt x="1105" y="184"/>
                  </a:lnTo>
                  <a:lnTo>
                    <a:pt x="1074" y="176"/>
                  </a:lnTo>
                  <a:lnTo>
                    <a:pt x="1044" y="169"/>
                  </a:lnTo>
                  <a:lnTo>
                    <a:pt x="1012" y="162"/>
                  </a:lnTo>
                  <a:lnTo>
                    <a:pt x="982" y="156"/>
                  </a:lnTo>
                  <a:lnTo>
                    <a:pt x="952" y="149"/>
                  </a:lnTo>
                  <a:lnTo>
                    <a:pt x="920" y="142"/>
                  </a:lnTo>
                  <a:lnTo>
                    <a:pt x="890" y="137"/>
                  </a:lnTo>
                  <a:lnTo>
                    <a:pt x="858" y="130"/>
                  </a:lnTo>
                  <a:lnTo>
                    <a:pt x="828" y="124"/>
                  </a:lnTo>
                  <a:lnTo>
                    <a:pt x="798" y="117"/>
                  </a:lnTo>
                  <a:lnTo>
                    <a:pt x="766" y="111"/>
                  </a:lnTo>
                  <a:lnTo>
                    <a:pt x="736" y="105"/>
                  </a:lnTo>
                  <a:lnTo>
                    <a:pt x="704" y="99"/>
                  </a:lnTo>
                  <a:lnTo>
                    <a:pt x="674" y="93"/>
                  </a:lnTo>
                  <a:lnTo>
                    <a:pt x="643" y="89"/>
                  </a:lnTo>
                  <a:lnTo>
                    <a:pt x="611" y="83"/>
                  </a:lnTo>
                  <a:lnTo>
                    <a:pt x="581" y="77"/>
                  </a:lnTo>
                  <a:lnTo>
                    <a:pt x="549" y="72"/>
                  </a:lnTo>
                  <a:lnTo>
                    <a:pt x="519" y="68"/>
                  </a:lnTo>
                  <a:lnTo>
                    <a:pt x="487" y="62"/>
                  </a:lnTo>
                  <a:lnTo>
                    <a:pt x="456" y="57"/>
                  </a:lnTo>
                  <a:lnTo>
                    <a:pt x="426" y="53"/>
                  </a:lnTo>
                  <a:lnTo>
                    <a:pt x="394" y="48"/>
                  </a:lnTo>
                  <a:lnTo>
                    <a:pt x="363" y="43"/>
                  </a:lnTo>
                  <a:lnTo>
                    <a:pt x="332" y="39"/>
                  </a:lnTo>
                  <a:lnTo>
                    <a:pt x="301" y="35"/>
                  </a:lnTo>
                  <a:lnTo>
                    <a:pt x="269" y="30"/>
                  </a:lnTo>
                  <a:lnTo>
                    <a:pt x="239" y="27"/>
                  </a:lnTo>
                  <a:lnTo>
                    <a:pt x="207" y="22"/>
                  </a:lnTo>
                  <a:lnTo>
                    <a:pt x="176" y="19"/>
                  </a:lnTo>
                  <a:lnTo>
                    <a:pt x="144" y="15"/>
                  </a:lnTo>
                  <a:lnTo>
                    <a:pt x="113" y="12"/>
                  </a:lnTo>
                  <a:lnTo>
                    <a:pt x="83" y="8"/>
                  </a:lnTo>
                  <a:lnTo>
                    <a:pt x="51" y="5"/>
                  </a:lnTo>
                  <a:lnTo>
                    <a:pt x="20" y="1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任意多边形 292920">
              <a:extLst>
                <a:ext uri="{FF2B5EF4-FFF2-40B4-BE49-F238E27FC236}">
                  <a16:creationId xmlns:a16="http://schemas.microsoft.com/office/drawing/2014/main" id="{32BE441A-72A1-9038-18E9-B053649F9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2" y="2172"/>
              <a:ext cx="339" cy="48"/>
            </a:xfrm>
            <a:custGeom>
              <a:avLst/>
              <a:gdLst/>
              <a:ahLst/>
              <a:cxnLst/>
              <a:rect l="0" t="0" r="0" b="0"/>
              <a:pathLst>
                <a:path w="1975" h="279">
                  <a:moveTo>
                    <a:pt x="1975" y="0"/>
                  </a:moveTo>
                  <a:lnTo>
                    <a:pt x="1955" y="2"/>
                  </a:lnTo>
                  <a:lnTo>
                    <a:pt x="1924" y="2"/>
                  </a:lnTo>
                  <a:lnTo>
                    <a:pt x="1892" y="3"/>
                  </a:lnTo>
                  <a:lnTo>
                    <a:pt x="1861" y="4"/>
                  </a:lnTo>
                  <a:lnTo>
                    <a:pt x="1831" y="5"/>
                  </a:lnTo>
                  <a:lnTo>
                    <a:pt x="1799" y="6"/>
                  </a:lnTo>
                  <a:lnTo>
                    <a:pt x="1768" y="7"/>
                  </a:lnTo>
                  <a:lnTo>
                    <a:pt x="1736" y="9"/>
                  </a:lnTo>
                  <a:lnTo>
                    <a:pt x="1705" y="11"/>
                  </a:lnTo>
                  <a:lnTo>
                    <a:pt x="1673" y="12"/>
                  </a:lnTo>
                  <a:lnTo>
                    <a:pt x="1642" y="14"/>
                  </a:lnTo>
                  <a:lnTo>
                    <a:pt x="1610" y="17"/>
                  </a:lnTo>
                  <a:lnTo>
                    <a:pt x="1579" y="18"/>
                  </a:lnTo>
                  <a:lnTo>
                    <a:pt x="1547" y="20"/>
                  </a:lnTo>
                  <a:lnTo>
                    <a:pt x="1516" y="23"/>
                  </a:lnTo>
                  <a:lnTo>
                    <a:pt x="1484" y="25"/>
                  </a:lnTo>
                  <a:lnTo>
                    <a:pt x="1454" y="28"/>
                  </a:lnTo>
                  <a:lnTo>
                    <a:pt x="1422" y="31"/>
                  </a:lnTo>
                  <a:lnTo>
                    <a:pt x="1391" y="33"/>
                  </a:lnTo>
                  <a:lnTo>
                    <a:pt x="1359" y="37"/>
                  </a:lnTo>
                  <a:lnTo>
                    <a:pt x="1328" y="39"/>
                  </a:lnTo>
                  <a:lnTo>
                    <a:pt x="1296" y="42"/>
                  </a:lnTo>
                  <a:lnTo>
                    <a:pt x="1265" y="46"/>
                  </a:lnTo>
                  <a:lnTo>
                    <a:pt x="1234" y="49"/>
                  </a:lnTo>
                  <a:lnTo>
                    <a:pt x="1203" y="53"/>
                  </a:lnTo>
                  <a:lnTo>
                    <a:pt x="1171" y="56"/>
                  </a:lnTo>
                  <a:lnTo>
                    <a:pt x="1140" y="60"/>
                  </a:lnTo>
                  <a:lnTo>
                    <a:pt x="1110" y="63"/>
                  </a:lnTo>
                  <a:lnTo>
                    <a:pt x="1078" y="68"/>
                  </a:lnTo>
                  <a:lnTo>
                    <a:pt x="1047" y="72"/>
                  </a:lnTo>
                  <a:lnTo>
                    <a:pt x="1015" y="76"/>
                  </a:lnTo>
                  <a:lnTo>
                    <a:pt x="985" y="80"/>
                  </a:lnTo>
                  <a:lnTo>
                    <a:pt x="953" y="84"/>
                  </a:lnTo>
                  <a:lnTo>
                    <a:pt x="922" y="89"/>
                  </a:lnTo>
                  <a:lnTo>
                    <a:pt x="891" y="94"/>
                  </a:lnTo>
                  <a:lnTo>
                    <a:pt x="860" y="98"/>
                  </a:lnTo>
                  <a:lnTo>
                    <a:pt x="828" y="103"/>
                  </a:lnTo>
                  <a:lnTo>
                    <a:pt x="798" y="109"/>
                  </a:lnTo>
                  <a:lnTo>
                    <a:pt x="767" y="114"/>
                  </a:lnTo>
                  <a:lnTo>
                    <a:pt x="735" y="119"/>
                  </a:lnTo>
                  <a:lnTo>
                    <a:pt x="705" y="124"/>
                  </a:lnTo>
                  <a:lnTo>
                    <a:pt x="673" y="130"/>
                  </a:lnTo>
                  <a:lnTo>
                    <a:pt x="643" y="136"/>
                  </a:lnTo>
                  <a:lnTo>
                    <a:pt x="611" y="140"/>
                  </a:lnTo>
                  <a:lnTo>
                    <a:pt x="581" y="146"/>
                  </a:lnTo>
                  <a:lnTo>
                    <a:pt x="550" y="153"/>
                  </a:lnTo>
                  <a:lnTo>
                    <a:pt x="519" y="159"/>
                  </a:lnTo>
                  <a:lnTo>
                    <a:pt x="488" y="165"/>
                  </a:lnTo>
                  <a:lnTo>
                    <a:pt x="457" y="171"/>
                  </a:lnTo>
                  <a:lnTo>
                    <a:pt x="427" y="178"/>
                  </a:lnTo>
                  <a:lnTo>
                    <a:pt x="396" y="184"/>
                  </a:lnTo>
                  <a:lnTo>
                    <a:pt x="365" y="191"/>
                  </a:lnTo>
                  <a:lnTo>
                    <a:pt x="334" y="198"/>
                  </a:lnTo>
                  <a:lnTo>
                    <a:pt x="303" y="205"/>
                  </a:lnTo>
                  <a:lnTo>
                    <a:pt x="273" y="212"/>
                  </a:lnTo>
                  <a:lnTo>
                    <a:pt x="243" y="219"/>
                  </a:lnTo>
                  <a:lnTo>
                    <a:pt x="211" y="226"/>
                  </a:lnTo>
                  <a:lnTo>
                    <a:pt x="181" y="233"/>
                  </a:lnTo>
                  <a:lnTo>
                    <a:pt x="151" y="241"/>
                  </a:lnTo>
                  <a:lnTo>
                    <a:pt x="120" y="248"/>
                  </a:lnTo>
                  <a:lnTo>
                    <a:pt x="90" y="256"/>
                  </a:lnTo>
                  <a:lnTo>
                    <a:pt x="58" y="263"/>
                  </a:lnTo>
                  <a:lnTo>
                    <a:pt x="28" y="271"/>
                  </a:lnTo>
                  <a:lnTo>
                    <a:pt x="0" y="279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任意多边形 292921">
              <a:extLst>
                <a:ext uri="{FF2B5EF4-FFF2-40B4-BE49-F238E27FC236}">
                  <a16:creationId xmlns:a16="http://schemas.microsoft.com/office/drawing/2014/main" id="{38B96F6E-D4D3-B25B-993B-04255EF39E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23" y="2235"/>
              <a:ext cx="54" cy="18"/>
            </a:xfrm>
            <a:custGeom>
              <a:avLst/>
              <a:gdLst/>
              <a:ahLst/>
              <a:cxnLst/>
              <a:rect l="0" t="0" r="0" b="0"/>
              <a:pathLst>
                <a:path w="316" h="105">
                  <a:moveTo>
                    <a:pt x="316" y="0"/>
                  </a:moveTo>
                  <a:lnTo>
                    <a:pt x="301" y="5"/>
                  </a:lnTo>
                  <a:lnTo>
                    <a:pt x="271" y="14"/>
                  </a:lnTo>
                  <a:lnTo>
                    <a:pt x="242" y="24"/>
                  </a:lnTo>
                  <a:lnTo>
                    <a:pt x="211" y="33"/>
                  </a:lnTo>
                  <a:lnTo>
                    <a:pt x="181" y="43"/>
                  </a:lnTo>
                  <a:lnTo>
                    <a:pt x="152" y="53"/>
                  </a:lnTo>
                  <a:lnTo>
                    <a:pt x="122" y="63"/>
                  </a:lnTo>
                  <a:lnTo>
                    <a:pt x="92" y="73"/>
                  </a:lnTo>
                  <a:lnTo>
                    <a:pt x="62" y="83"/>
                  </a:lnTo>
                  <a:lnTo>
                    <a:pt x="33" y="94"/>
                  </a:lnTo>
                  <a:lnTo>
                    <a:pt x="3" y="104"/>
                  </a:lnTo>
                  <a:lnTo>
                    <a:pt x="0" y="105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任意多边形 292922">
              <a:extLst>
                <a:ext uri="{FF2B5EF4-FFF2-40B4-BE49-F238E27FC236}">
                  <a16:creationId xmlns:a16="http://schemas.microsoft.com/office/drawing/2014/main" id="{9A9DAB22-AF4F-9C7E-EC7E-22671B7F27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49" y="2274"/>
              <a:ext cx="321" cy="177"/>
            </a:xfrm>
            <a:custGeom>
              <a:avLst/>
              <a:gdLst/>
              <a:ahLst/>
              <a:cxnLst/>
              <a:rect l="0" t="0" r="0" b="0"/>
              <a:pathLst>
                <a:path w="1875" h="1039">
                  <a:moveTo>
                    <a:pt x="1875" y="0"/>
                  </a:moveTo>
                  <a:lnTo>
                    <a:pt x="1865" y="3"/>
                  </a:lnTo>
                  <a:lnTo>
                    <a:pt x="1836" y="15"/>
                  </a:lnTo>
                  <a:lnTo>
                    <a:pt x="1807" y="27"/>
                  </a:lnTo>
                  <a:lnTo>
                    <a:pt x="1778" y="38"/>
                  </a:lnTo>
                  <a:lnTo>
                    <a:pt x="1749" y="50"/>
                  </a:lnTo>
                  <a:lnTo>
                    <a:pt x="1721" y="63"/>
                  </a:lnTo>
                  <a:lnTo>
                    <a:pt x="1691" y="75"/>
                  </a:lnTo>
                  <a:lnTo>
                    <a:pt x="1662" y="87"/>
                  </a:lnTo>
                  <a:lnTo>
                    <a:pt x="1633" y="100"/>
                  </a:lnTo>
                  <a:lnTo>
                    <a:pt x="1604" y="112"/>
                  </a:lnTo>
                  <a:lnTo>
                    <a:pt x="1576" y="125"/>
                  </a:lnTo>
                  <a:lnTo>
                    <a:pt x="1547" y="138"/>
                  </a:lnTo>
                  <a:lnTo>
                    <a:pt x="1519" y="150"/>
                  </a:lnTo>
                  <a:lnTo>
                    <a:pt x="1490" y="164"/>
                  </a:lnTo>
                  <a:lnTo>
                    <a:pt x="1460" y="177"/>
                  </a:lnTo>
                  <a:lnTo>
                    <a:pt x="1432" y="190"/>
                  </a:lnTo>
                  <a:lnTo>
                    <a:pt x="1404" y="204"/>
                  </a:lnTo>
                  <a:lnTo>
                    <a:pt x="1375" y="217"/>
                  </a:lnTo>
                  <a:lnTo>
                    <a:pt x="1347" y="231"/>
                  </a:lnTo>
                  <a:lnTo>
                    <a:pt x="1319" y="244"/>
                  </a:lnTo>
                  <a:lnTo>
                    <a:pt x="1290" y="258"/>
                  </a:lnTo>
                  <a:lnTo>
                    <a:pt x="1262" y="272"/>
                  </a:lnTo>
                  <a:lnTo>
                    <a:pt x="1234" y="286"/>
                  </a:lnTo>
                  <a:lnTo>
                    <a:pt x="1206" y="300"/>
                  </a:lnTo>
                  <a:lnTo>
                    <a:pt x="1178" y="314"/>
                  </a:lnTo>
                  <a:lnTo>
                    <a:pt x="1150" y="328"/>
                  </a:lnTo>
                  <a:lnTo>
                    <a:pt x="1122" y="343"/>
                  </a:lnTo>
                  <a:lnTo>
                    <a:pt x="1094" y="357"/>
                  </a:lnTo>
                  <a:lnTo>
                    <a:pt x="1066" y="372"/>
                  </a:lnTo>
                  <a:lnTo>
                    <a:pt x="1038" y="386"/>
                  </a:lnTo>
                  <a:lnTo>
                    <a:pt x="1010" y="401"/>
                  </a:lnTo>
                  <a:lnTo>
                    <a:pt x="982" y="416"/>
                  </a:lnTo>
                  <a:lnTo>
                    <a:pt x="955" y="432"/>
                  </a:lnTo>
                  <a:lnTo>
                    <a:pt x="927" y="447"/>
                  </a:lnTo>
                  <a:lnTo>
                    <a:pt x="899" y="462"/>
                  </a:lnTo>
                  <a:lnTo>
                    <a:pt x="872" y="477"/>
                  </a:lnTo>
                  <a:lnTo>
                    <a:pt x="844" y="492"/>
                  </a:lnTo>
                  <a:lnTo>
                    <a:pt x="818" y="507"/>
                  </a:lnTo>
                  <a:lnTo>
                    <a:pt x="791" y="524"/>
                  </a:lnTo>
                  <a:lnTo>
                    <a:pt x="763" y="539"/>
                  </a:lnTo>
                  <a:lnTo>
                    <a:pt x="736" y="555"/>
                  </a:lnTo>
                  <a:lnTo>
                    <a:pt x="709" y="570"/>
                  </a:lnTo>
                  <a:lnTo>
                    <a:pt x="681" y="587"/>
                  </a:lnTo>
                  <a:lnTo>
                    <a:pt x="654" y="603"/>
                  </a:lnTo>
                  <a:lnTo>
                    <a:pt x="627" y="619"/>
                  </a:lnTo>
                  <a:lnTo>
                    <a:pt x="601" y="636"/>
                  </a:lnTo>
                  <a:lnTo>
                    <a:pt x="574" y="652"/>
                  </a:lnTo>
                  <a:lnTo>
                    <a:pt x="547" y="668"/>
                  </a:lnTo>
                  <a:lnTo>
                    <a:pt x="520" y="686"/>
                  </a:lnTo>
                  <a:lnTo>
                    <a:pt x="493" y="702"/>
                  </a:lnTo>
                  <a:lnTo>
                    <a:pt x="468" y="719"/>
                  </a:lnTo>
                  <a:lnTo>
                    <a:pt x="441" y="736"/>
                  </a:lnTo>
                  <a:lnTo>
                    <a:pt x="414" y="752"/>
                  </a:lnTo>
                  <a:lnTo>
                    <a:pt x="388" y="770"/>
                  </a:lnTo>
                  <a:lnTo>
                    <a:pt x="361" y="787"/>
                  </a:lnTo>
                  <a:lnTo>
                    <a:pt x="336" y="805"/>
                  </a:lnTo>
                  <a:lnTo>
                    <a:pt x="309" y="822"/>
                  </a:lnTo>
                  <a:lnTo>
                    <a:pt x="283" y="840"/>
                  </a:lnTo>
                  <a:lnTo>
                    <a:pt x="256" y="857"/>
                  </a:lnTo>
                  <a:lnTo>
                    <a:pt x="231" y="875"/>
                  </a:lnTo>
                  <a:lnTo>
                    <a:pt x="205" y="892"/>
                  </a:lnTo>
                  <a:lnTo>
                    <a:pt x="179" y="911"/>
                  </a:lnTo>
                  <a:lnTo>
                    <a:pt x="154" y="929"/>
                  </a:lnTo>
                  <a:lnTo>
                    <a:pt x="128" y="947"/>
                  </a:lnTo>
                  <a:lnTo>
                    <a:pt x="102" y="965"/>
                  </a:lnTo>
                  <a:lnTo>
                    <a:pt x="77" y="983"/>
                  </a:lnTo>
                  <a:lnTo>
                    <a:pt x="51" y="1002"/>
                  </a:lnTo>
                  <a:lnTo>
                    <a:pt x="25" y="1021"/>
                  </a:lnTo>
                  <a:lnTo>
                    <a:pt x="0" y="1039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任意多边形 292923">
              <a:extLst>
                <a:ext uri="{FF2B5EF4-FFF2-40B4-BE49-F238E27FC236}">
                  <a16:creationId xmlns:a16="http://schemas.microsoft.com/office/drawing/2014/main" id="{FD9838FC-29FE-3063-CA72-8FF154DA39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75" y="2352"/>
              <a:ext cx="1214" cy="277"/>
            </a:xfrm>
            <a:custGeom>
              <a:avLst/>
              <a:gdLst/>
              <a:ahLst/>
              <a:cxnLst/>
              <a:rect l="0" t="0" r="0" b="0"/>
              <a:pathLst>
                <a:path w="7084" h="1618">
                  <a:moveTo>
                    <a:pt x="7084" y="1618"/>
                  </a:moveTo>
                  <a:lnTo>
                    <a:pt x="7062" y="1600"/>
                  </a:lnTo>
                  <a:lnTo>
                    <a:pt x="7038" y="1582"/>
                  </a:lnTo>
                  <a:lnTo>
                    <a:pt x="7015" y="1564"/>
                  </a:lnTo>
                  <a:lnTo>
                    <a:pt x="6992" y="1546"/>
                  </a:lnTo>
                  <a:lnTo>
                    <a:pt x="6968" y="1527"/>
                  </a:lnTo>
                  <a:lnTo>
                    <a:pt x="6945" y="1510"/>
                  </a:lnTo>
                  <a:lnTo>
                    <a:pt x="6922" y="1492"/>
                  </a:lnTo>
                  <a:lnTo>
                    <a:pt x="6898" y="1474"/>
                  </a:lnTo>
                  <a:lnTo>
                    <a:pt x="6875" y="1456"/>
                  </a:lnTo>
                  <a:lnTo>
                    <a:pt x="6852" y="1439"/>
                  </a:lnTo>
                  <a:lnTo>
                    <a:pt x="6827" y="1421"/>
                  </a:lnTo>
                  <a:lnTo>
                    <a:pt x="6804" y="1404"/>
                  </a:lnTo>
                  <a:lnTo>
                    <a:pt x="6779" y="1387"/>
                  </a:lnTo>
                  <a:lnTo>
                    <a:pt x="6756" y="1370"/>
                  </a:lnTo>
                  <a:lnTo>
                    <a:pt x="6731" y="1352"/>
                  </a:lnTo>
                  <a:lnTo>
                    <a:pt x="6708" y="1336"/>
                  </a:lnTo>
                  <a:lnTo>
                    <a:pt x="6684" y="1319"/>
                  </a:lnTo>
                  <a:lnTo>
                    <a:pt x="6659" y="1302"/>
                  </a:lnTo>
                  <a:lnTo>
                    <a:pt x="6636" y="1285"/>
                  </a:lnTo>
                  <a:lnTo>
                    <a:pt x="6611" y="1268"/>
                  </a:lnTo>
                  <a:lnTo>
                    <a:pt x="6587" y="1252"/>
                  </a:lnTo>
                  <a:lnTo>
                    <a:pt x="6562" y="1236"/>
                  </a:lnTo>
                  <a:lnTo>
                    <a:pt x="6538" y="1219"/>
                  </a:lnTo>
                  <a:lnTo>
                    <a:pt x="6513" y="1203"/>
                  </a:lnTo>
                  <a:lnTo>
                    <a:pt x="6489" y="1187"/>
                  </a:lnTo>
                  <a:lnTo>
                    <a:pt x="6463" y="1172"/>
                  </a:lnTo>
                  <a:lnTo>
                    <a:pt x="6439" y="1155"/>
                  </a:lnTo>
                  <a:lnTo>
                    <a:pt x="6414" y="1139"/>
                  </a:lnTo>
                  <a:lnTo>
                    <a:pt x="6390" y="1124"/>
                  </a:lnTo>
                  <a:lnTo>
                    <a:pt x="6364" y="1109"/>
                  </a:lnTo>
                  <a:lnTo>
                    <a:pt x="6339" y="1092"/>
                  </a:lnTo>
                  <a:lnTo>
                    <a:pt x="6314" y="1077"/>
                  </a:lnTo>
                  <a:lnTo>
                    <a:pt x="6289" y="1062"/>
                  </a:lnTo>
                  <a:lnTo>
                    <a:pt x="6264" y="1047"/>
                  </a:lnTo>
                  <a:lnTo>
                    <a:pt x="6238" y="1032"/>
                  </a:lnTo>
                  <a:lnTo>
                    <a:pt x="6213" y="1016"/>
                  </a:lnTo>
                  <a:lnTo>
                    <a:pt x="6188" y="1001"/>
                  </a:lnTo>
                  <a:lnTo>
                    <a:pt x="6162" y="987"/>
                  </a:lnTo>
                  <a:lnTo>
                    <a:pt x="6136" y="972"/>
                  </a:lnTo>
                  <a:lnTo>
                    <a:pt x="6111" y="958"/>
                  </a:lnTo>
                  <a:lnTo>
                    <a:pt x="6085" y="943"/>
                  </a:lnTo>
                  <a:lnTo>
                    <a:pt x="6059" y="929"/>
                  </a:lnTo>
                  <a:lnTo>
                    <a:pt x="6034" y="915"/>
                  </a:lnTo>
                  <a:lnTo>
                    <a:pt x="6008" y="901"/>
                  </a:lnTo>
                  <a:lnTo>
                    <a:pt x="5982" y="886"/>
                  </a:lnTo>
                  <a:lnTo>
                    <a:pt x="5957" y="873"/>
                  </a:lnTo>
                  <a:lnTo>
                    <a:pt x="5931" y="859"/>
                  </a:lnTo>
                  <a:lnTo>
                    <a:pt x="5904" y="845"/>
                  </a:lnTo>
                  <a:lnTo>
                    <a:pt x="5879" y="831"/>
                  </a:lnTo>
                  <a:lnTo>
                    <a:pt x="5853" y="818"/>
                  </a:lnTo>
                  <a:lnTo>
                    <a:pt x="5826" y="804"/>
                  </a:lnTo>
                  <a:lnTo>
                    <a:pt x="5800" y="791"/>
                  </a:lnTo>
                  <a:lnTo>
                    <a:pt x="5774" y="777"/>
                  </a:lnTo>
                  <a:lnTo>
                    <a:pt x="5747" y="764"/>
                  </a:lnTo>
                  <a:lnTo>
                    <a:pt x="5721" y="752"/>
                  </a:lnTo>
                  <a:lnTo>
                    <a:pt x="5694" y="739"/>
                  </a:lnTo>
                  <a:lnTo>
                    <a:pt x="5667" y="726"/>
                  </a:lnTo>
                  <a:lnTo>
                    <a:pt x="5642" y="713"/>
                  </a:lnTo>
                  <a:lnTo>
                    <a:pt x="5615" y="700"/>
                  </a:lnTo>
                  <a:lnTo>
                    <a:pt x="5588" y="687"/>
                  </a:lnTo>
                  <a:lnTo>
                    <a:pt x="5561" y="676"/>
                  </a:lnTo>
                  <a:lnTo>
                    <a:pt x="5534" y="663"/>
                  </a:lnTo>
                  <a:lnTo>
                    <a:pt x="5508" y="651"/>
                  </a:lnTo>
                  <a:lnTo>
                    <a:pt x="5481" y="638"/>
                  </a:lnTo>
                  <a:lnTo>
                    <a:pt x="5454" y="627"/>
                  </a:lnTo>
                  <a:lnTo>
                    <a:pt x="5427" y="615"/>
                  </a:lnTo>
                  <a:lnTo>
                    <a:pt x="5400" y="603"/>
                  </a:lnTo>
                  <a:lnTo>
                    <a:pt x="5373" y="592"/>
                  </a:lnTo>
                  <a:lnTo>
                    <a:pt x="5347" y="580"/>
                  </a:lnTo>
                  <a:lnTo>
                    <a:pt x="5319" y="568"/>
                  </a:lnTo>
                  <a:lnTo>
                    <a:pt x="5292" y="558"/>
                  </a:lnTo>
                  <a:lnTo>
                    <a:pt x="5265" y="546"/>
                  </a:lnTo>
                  <a:lnTo>
                    <a:pt x="5237" y="536"/>
                  </a:lnTo>
                  <a:lnTo>
                    <a:pt x="5210" y="524"/>
                  </a:lnTo>
                  <a:lnTo>
                    <a:pt x="5182" y="514"/>
                  </a:lnTo>
                  <a:lnTo>
                    <a:pt x="5155" y="503"/>
                  </a:lnTo>
                  <a:lnTo>
                    <a:pt x="5127" y="491"/>
                  </a:lnTo>
                  <a:lnTo>
                    <a:pt x="5100" y="481"/>
                  </a:lnTo>
                  <a:lnTo>
                    <a:pt x="5072" y="470"/>
                  </a:lnTo>
                  <a:lnTo>
                    <a:pt x="5046" y="461"/>
                  </a:lnTo>
                  <a:lnTo>
                    <a:pt x="5018" y="451"/>
                  </a:lnTo>
                  <a:lnTo>
                    <a:pt x="4990" y="440"/>
                  </a:lnTo>
                  <a:lnTo>
                    <a:pt x="4963" y="431"/>
                  </a:lnTo>
                  <a:lnTo>
                    <a:pt x="4935" y="420"/>
                  </a:lnTo>
                  <a:lnTo>
                    <a:pt x="4907" y="411"/>
                  </a:lnTo>
                  <a:lnTo>
                    <a:pt x="4879" y="402"/>
                  </a:lnTo>
                  <a:lnTo>
                    <a:pt x="4851" y="391"/>
                  </a:lnTo>
                  <a:lnTo>
                    <a:pt x="4823" y="382"/>
                  </a:lnTo>
                  <a:lnTo>
                    <a:pt x="4795" y="372"/>
                  </a:lnTo>
                  <a:lnTo>
                    <a:pt x="4767" y="363"/>
                  </a:lnTo>
                  <a:lnTo>
                    <a:pt x="4740" y="355"/>
                  </a:lnTo>
                  <a:lnTo>
                    <a:pt x="4711" y="346"/>
                  </a:lnTo>
                  <a:lnTo>
                    <a:pt x="4683" y="336"/>
                  </a:lnTo>
                  <a:lnTo>
                    <a:pt x="4655" y="328"/>
                  </a:lnTo>
                  <a:lnTo>
                    <a:pt x="4627" y="319"/>
                  </a:lnTo>
                  <a:lnTo>
                    <a:pt x="4599" y="311"/>
                  </a:lnTo>
                  <a:lnTo>
                    <a:pt x="4571" y="302"/>
                  </a:lnTo>
                  <a:lnTo>
                    <a:pt x="4543" y="294"/>
                  </a:lnTo>
                  <a:lnTo>
                    <a:pt x="4514" y="286"/>
                  </a:lnTo>
                  <a:lnTo>
                    <a:pt x="4486" y="278"/>
                  </a:lnTo>
                  <a:lnTo>
                    <a:pt x="4458" y="270"/>
                  </a:lnTo>
                  <a:lnTo>
                    <a:pt x="4430" y="262"/>
                  </a:lnTo>
                  <a:lnTo>
                    <a:pt x="4400" y="255"/>
                  </a:lnTo>
                  <a:lnTo>
                    <a:pt x="4372" y="246"/>
                  </a:lnTo>
                  <a:lnTo>
                    <a:pt x="4343" y="239"/>
                  </a:lnTo>
                  <a:lnTo>
                    <a:pt x="4315" y="231"/>
                  </a:lnTo>
                  <a:lnTo>
                    <a:pt x="4287" y="224"/>
                  </a:lnTo>
                  <a:lnTo>
                    <a:pt x="4258" y="217"/>
                  </a:lnTo>
                  <a:lnTo>
                    <a:pt x="4230" y="210"/>
                  </a:lnTo>
                  <a:lnTo>
                    <a:pt x="4201" y="203"/>
                  </a:lnTo>
                  <a:lnTo>
                    <a:pt x="4173" y="196"/>
                  </a:lnTo>
                  <a:lnTo>
                    <a:pt x="4144" y="189"/>
                  </a:lnTo>
                  <a:lnTo>
                    <a:pt x="4115" y="183"/>
                  </a:lnTo>
                  <a:lnTo>
                    <a:pt x="4087" y="176"/>
                  </a:lnTo>
                  <a:lnTo>
                    <a:pt x="4057" y="171"/>
                  </a:lnTo>
                  <a:lnTo>
                    <a:pt x="4029" y="164"/>
                  </a:lnTo>
                  <a:lnTo>
                    <a:pt x="4000" y="158"/>
                  </a:lnTo>
                  <a:lnTo>
                    <a:pt x="3971" y="152"/>
                  </a:lnTo>
                  <a:lnTo>
                    <a:pt x="3942" y="146"/>
                  </a:lnTo>
                  <a:lnTo>
                    <a:pt x="3914" y="140"/>
                  </a:lnTo>
                  <a:lnTo>
                    <a:pt x="3885" y="134"/>
                  </a:lnTo>
                  <a:lnTo>
                    <a:pt x="3856" y="129"/>
                  </a:lnTo>
                  <a:lnTo>
                    <a:pt x="3826" y="124"/>
                  </a:lnTo>
                  <a:lnTo>
                    <a:pt x="3798" y="118"/>
                  </a:lnTo>
                  <a:lnTo>
                    <a:pt x="3769" y="113"/>
                  </a:lnTo>
                  <a:lnTo>
                    <a:pt x="3740" y="108"/>
                  </a:lnTo>
                  <a:lnTo>
                    <a:pt x="3711" y="103"/>
                  </a:lnTo>
                  <a:lnTo>
                    <a:pt x="3682" y="98"/>
                  </a:lnTo>
                  <a:lnTo>
                    <a:pt x="3653" y="94"/>
                  </a:lnTo>
                  <a:lnTo>
                    <a:pt x="3623" y="89"/>
                  </a:lnTo>
                  <a:lnTo>
                    <a:pt x="3594" y="84"/>
                  </a:lnTo>
                  <a:lnTo>
                    <a:pt x="3565" y="80"/>
                  </a:lnTo>
                  <a:lnTo>
                    <a:pt x="3537" y="76"/>
                  </a:lnTo>
                  <a:lnTo>
                    <a:pt x="3508" y="71"/>
                  </a:lnTo>
                  <a:lnTo>
                    <a:pt x="3479" y="68"/>
                  </a:lnTo>
                  <a:lnTo>
                    <a:pt x="3450" y="63"/>
                  </a:lnTo>
                  <a:lnTo>
                    <a:pt x="3420" y="60"/>
                  </a:lnTo>
                  <a:lnTo>
                    <a:pt x="3390" y="56"/>
                  </a:lnTo>
                  <a:lnTo>
                    <a:pt x="3361" y="53"/>
                  </a:lnTo>
                  <a:lnTo>
                    <a:pt x="3332" y="49"/>
                  </a:lnTo>
                  <a:lnTo>
                    <a:pt x="3303" y="46"/>
                  </a:lnTo>
                  <a:lnTo>
                    <a:pt x="3273" y="42"/>
                  </a:lnTo>
                  <a:lnTo>
                    <a:pt x="3244" y="40"/>
                  </a:lnTo>
                  <a:lnTo>
                    <a:pt x="3215" y="36"/>
                  </a:lnTo>
                  <a:lnTo>
                    <a:pt x="3186" y="34"/>
                  </a:lnTo>
                  <a:lnTo>
                    <a:pt x="3157" y="31"/>
                  </a:lnTo>
                  <a:lnTo>
                    <a:pt x="3128" y="28"/>
                  </a:lnTo>
                  <a:lnTo>
                    <a:pt x="3098" y="26"/>
                  </a:lnTo>
                  <a:lnTo>
                    <a:pt x="3068" y="24"/>
                  </a:lnTo>
                  <a:lnTo>
                    <a:pt x="3039" y="21"/>
                  </a:lnTo>
                  <a:lnTo>
                    <a:pt x="3010" y="19"/>
                  </a:lnTo>
                  <a:lnTo>
                    <a:pt x="2981" y="17"/>
                  </a:lnTo>
                  <a:lnTo>
                    <a:pt x="2951" y="15"/>
                  </a:lnTo>
                  <a:lnTo>
                    <a:pt x="2922" y="13"/>
                  </a:lnTo>
                  <a:lnTo>
                    <a:pt x="2892" y="12"/>
                  </a:lnTo>
                  <a:lnTo>
                    <a:pt x="2863" y="10"/>
                  </a:lnTo>
                  <a:lnTo>
                    <a:pt x="2834" y="8"/>
                  </a:lnTo>
                  <a:lnTo>
                    <a:pt x="2804" y="7"/>
                  </a:lnTo>
                  <a:lnTo>
                    <a:pt x="2775" y="6"/>
                  </a:lnTo>
                  <a:lnTo>
                    <a:pt x="2745" y="5"/>
                  </a:lnTo>
                  <a:lnTo>
                    <a:pt x="2716" y="4"/>
                  </a:lnTo>
                  <a:lnTo>
                    <a:pt x="2687" y="3"/>
                  </a:lnTo>
                  <a:lnTo>
                    <a:pt x="2657" y="3"/>
                  </a:lnTo>
                  <a:lnTo>
                    <a:pt x="2628" y="1"/>
                  </a:lnTo>
                  <a:lnTo>
                    <a:pt x="2598" y="1"/>
                  </a:lnTo>
                  <a:lnTo>
                    <a:pt x="2569" y="0"/>
                  </a:lnTo>
                  <a:lnTo>
                    <a:pt x="2540" y="0"/>
                  </a:lnTo>
                  <a:lnTo>
                    <a:pt x="2510" y="0"/>
                  </a:lnTo>
                  <a:lnTo>
                    <a:pt x="2480" y="0"/>
                  </a:lnTo>
                  <a:lnTo>
                    <a:pt x="2451" y="0"/>
                  </a:lnTo>
                  <a:lnTo>
                    <a:pt x="2422" y="0"/>
                  </a:lnTo>
                  <a:lnTo>
                    <a:pt x="2393" y="0"/>
                  </a:lnTo>
                  <a:lnTo>
                    <a:pt x="2363" y="1"/>
                  </a:lnTo>
                  <a:lnTo>
                    <a:pt x="2333" y="1"/>
                  </a:lnTo>
                  <a:lnTo>
                    <a:pt x="2304" y="3"/>
                  </a:lnTo>
                  <a:lnTo>
                    <a:pt x="2275" y="4"/>
                  </a:lnTo>
                  <a:lnTo>
                    <a:pt x="2246" y="4"/>
                  </a:lnTo>
                  <a:lnTo>
                    <a:pt x="2215" y="5"/>
                  </a:lnTo>
                  <a:lnTo>
                    <a:pt x="2186" y="6"/>
                  </a:lnTo>
                  <a:lnTo>
                    <a:pt x="2157" y="7"/>
                  </a:lnTo>
                  <a:lnTo>
                    <a:pt x="2128" y="8"/>
                  </a:lnTo>
                  <a:lnTo>
                    <a:pt x="2099" y="11"/>
                  </a:lnTo>
                  <a:lnTo>
                    <a:pt x="2068" y="12"/>
                  </a:lnTo>
                  <a:lnTo>
                    <a:pt x="2039" y="14"/>
                  </a:lnTo>
                  <a:lnTo>
                    <a:pt x="2010" y="15"/>
                  </a:lnTo>
                  <a:lnTo>
                    <a:pt x="1981" y="18"/>
                  </a:lnTo>
                  <a:lnTo>
                    <a:pt x="1952" y="20"/>
                  </a:lnTo>
                  <a:lnTo>
                    <a:pt x="1922" y="22"/>
                  </a:lnTo>
                  <a:lnTo>
                    <a:pt x="1892" y="25"/>
                  </a:lnTo>
                  <a:lnTo>
                    <a:pt x="1863" y="27"/>
                  </a:lnTo>
                  <a:lnTo>
                    <a:pt x="1834" y="29"/>
                  </a:lnTo>
                  <a:lnTo>
                    <a:pt x="1805" y="32"/>
                  </a:lnTo>
                  <a:lnTo>
                    <a:pt x="1775" y="34"/>
                  </a:lnTo>
                  <a:lnTo>
                    <a:pt x="1746" y="38"/>
                  </a:lnTo>
                  <a:lnTo>
                    <a:pt x="1717" y="41"/>
                  </a:lnTo>
                  <a:lnTo>
                    <a:pt x="1688" y="43"/>
                  </a:lnTo>
                  <a:lnTo>
                    <a:pt x="1659" y="47"/>
                  </a:lnTo>
                  <a:lnTo>
                    <a:pt x="1630" y="50"/>
                  </a:lnTo>
                  <a:lnTo>
                    <a:pt x="1599" y="54"/>
                  </a:lnTo>
                  <a:lnTo>
                    <a:pt x="1570" y="57"/>
                  </a:lnTo>
                  <a:lnTo>
                    <a:pt x="1541" y="61"/>
                  </a:lnTo>
                  <a:lnTo>
                    <a:pt x="1512" y="66"/>
                  </a:lnTo>
                  <a:lnTo>
                    <a:pt x="1483" y="69"/>
                  </a:lnTo>
                  <a:lnTo>
                    <a:pt x="1453" y="73"/>
                  </a:lnTo>
                  <a:lnTo>
                    <a:pt x="1424" y="77"/>
                  </a:lnTo>
                  <a:lnTo>
                    <a:pt x="1395" y="82"/>
                  </a:lnTo>
                  <a:lnTo>
                    <a:pt x="1367" y="87"/>
                  </a:lnTo>
                  <a:lnTo>
                    <a:pt x="1338" y="90"/>
                  </a:lnTo>
                  <a:lnTo>
                    <a:pt x="1309" y="95"/>
                  </a:lnTo>
                  <a:lnTo>
                    <a:pt x="1280" y="101"/>
                  </a:lnTo>
                  <a:lnTo>
                    <a:pt x="1250" y="105"/>
                  </a:lnTo>
                  <a:lnTo>
                    <a:pt x="1221" y="110"/>
                  </a:lnTo>
                  <a:lnTo>
                    <a:pt x="1192" y="115"/>
                  </a:lnTo>
                  <a:lnTo>
                    <a:pt x="1163" y="120"/>
                  </a:lnTo>
                  <a:lnTo>
                    <a:pt x="1135" y="126"/>
                  </a:lnTo>
                  <a:lnTo>
                    <a:pt x="1106" y="131"/>
                  </a:lnTo>
                  <a:lnTo>
                    <a:pt x="1077" y="137"/>
                  </a:lnTo>
                  <a:lnTo>
                    <a:pt x="1047" y="143"/>
                  </a:lnTo>
                  <a:lnTo>
                    <a:pt x="1019" y="148"/>
                  </a:lnTo>
                  <a:lnTo>
                    <a:pt x="990" y="154"/>
                  </a:lnTo>
                  <a:lnTo>
                    <a:pt x="961" y="160"/>
                  </a:lnTo>
                  <a:lnTo>
                    <a:pt x="933" y="167"/>
                  </a:lnTo>
                  <a:lnTo>
                    <a:pt x="904" y="173"/>
                  </a:lnTo>
                  <a:lnTo>
                    <a:pt x="875" y="179"/>
                  </a:lnTo>
                  <a:lnTo>
                    <a:pt x="847" y="186"/>
                  </a:lnTo>
                  <a:lnTo>
                    <a:pt x="818" y="193"/>
                  </a:lnTo>
                  <a:lnTo>
                    <a:pt x="790" y="199"/>
                  </a:lnTo>
                  <a:lnTo>
                    <a:pt x="760" y="206"/>
                  </a:lnTo>
                  <a:lnTo>
                    <a:pt x="731" y="213"/>
                  </a:lnTo>
                  <a:lnTo>
                    <a:pt x="703" y="220"/>
                  </a:lnTo>
                  <a:lnTo>
                    <a:pt x="675" y="228"/>
                  </a:lnTo>
                  <a:lnTo>
                    <a:pt x="646" y="235"/>
                  </a:lnTo>
                  <a:lnTo>
                    <a:pt x="618" y="242"/>
                  </a:lnTo>
                  <a:lnTo>
                    <a:pt x="589" y="250"/>
                  </a:lnTo>
                  <a:lnTo>
                    <a:pt x="561" y="257"/>
                  </a:lnTo>
                  <a:lnTo>
                    <a:pt x="533" y="265"/>
                  </a:lnTo>
                  <a:lnTo>
                    <a:pt x="504" y="273"/>
                  </a:lnTo>
                  <a:lnTo>
                    <a:pt x="476" y="281"/>
                  </a:lnTo>
                  <a:lnTo>
                    <a:pt x="448" y="290"/>
                  </a:lnTo>
                  <a:lnTo>
                    <a:pt x="420" y="298"/>
                  </a:lnTo>
                  <a:lnTo>
                    <a:pt x="391" y="306"/>
                  </a:lnTo>
                  <a:lnTo>
                    <a:pt x="363" y="314"/>
                  </a:lnTo>
                  <a:lnTo>
                    <a:pt x="335" y="322"/>
                  </a:lnTo>
                  <a:lnTo>
                    <a:pt x="307" y="332"/>
                  </a:lnTo>
                  <a:lnTo>
                    <a:pt x="279" y="340"/>
                  </a:lnTo>
                  <a:lnTo>
                    <a:pt x="251" y="349"/>
                  </a:lnTo>
                  <a:lnTo>
                    <a:pt x="223" y="358"/>
                  </a:lnTo>
                  <a:lnTo>
                    <a:pt x="195" y="368"/>
                  </a:lnTo>
                  <a:lnTo>
                    <a:pt x="167" y="376"/>
                  </a:lnTo>
                  <a:lnTo>
                    <a:pt x="139" y="385"/>
                  </a:lnTo>
                  <a:lnTo>
                    <a:pt x="111" y="396"/>
                  </a:lnTo>
                  <a:lnTo>
                    <a:pt x="83" y="405"/>
                  </a:lnTo>
                  <a:lnTo>
                    <a:pt x="55" y="414"/>
                  </a:lnTo>
                  <a:lnTo>
                    <a:pt x="28" y="425"/>
                  </a:lnTo>
                  <a:lnTo>
                    <a:pt x="0" y="434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任意多边形 292924">
              <a:extLst>
                <a:ext uri="{FF2B5EF4-FFF2-40B4-BE49-F238E27FC236}">
                  <a16:creationId xmlns:a16="http://schemas.microsoft.com/office/drawing/2014/main" id="{6D9F711A-EC81-2151-0092-4EA4794B3A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43" y="2426"/>
              <a:ext cx="232" cy="112"/>
            </a:xfrm>
            <a:custGeom>
              <a:avLst/>
              <a:gdLst/>
              <a:ahLst/>
              <a:cxnLst/>
              <a:rect l="0" t="0" r="0" b="0"/>
              <a:pathLst>
                <a:path w="1351" h="649">
                  <a:moveTo>
                    <a:pt x="1351" y="0"/>
                  </a:moveTo>
                  <a:lnTo>
                    <a:pt x="1323" y="11"/>
                  </a:lnTo>
                  <a:lnTo>
                    <a:pt x="1295" y="20"/>
                  </a:lnTo>
                  <a:lnTo>
                    <a:pt x="1268" y="31"/>
                  </a:lnTo>
                  <a:lnTo>
                    <a:pt x="1240" y="41"/>
                  </a:lnTo>
                  <a:lnTo>
                    <a:pt x="1213" y="52"/>
                  </a:lnTo>
                  <a:lnTo>
                    <a:pt x="1185" y="62"/>
                  </a:lnTo>
                  <a:lnTo>
                    <a:pt x="1158" y="73"/>
                  </a:lnTo>
                  <a:lnTo>
                    <a:pt x="1130" y="83"/>
                  </a:lnTo>
                  <a:lnTo>
                    <a:pt x="1103" y="95"/>
                  </a:lnTo>
                  <a:lnTo>
                    <a:pt x="1075" y="105"/>
                  </a:lnTo>
                  <a:lnTo>
                    <a:pt x="1049" y="117"/>
                  </a:lnTo>
                  <a:lnTo>
                    <a:pt x="1022" y="127"/>
                  </a:lnTo>
                  <a:lnTo>
                    <a:pt x="994" y="139"/>
                  </a:lnTo>
                  <a:lnTo>
                    <a:pt x="967" y="151"/>
                  </a:lnTo>
                  <a:lnTo>
                    <a:pt x="940" y="162"/>
                  </a:lnTo>
                  <a:lnTo>
                    <a:pt x="913" y="174"/>
                  </a:lnTo>
                  <a:lnTo>
                    <a:pt x="886" y="186"/>
                  </a:lnTo>
                  <a:lnTo>
                    <a:pt x="860" y="197"/>
                  </a:lnTo>
                  <a:lnTo>
                    <a:pt x="832" y="209"/>
                  </a:lnTo>
                  <a:lnTo>
                    <a:pt x="805" y="222"/>
                  </a:lnTo>
                  <a:lnTo>
                    <a:pt x="779" y="234"/>
                  </a:lnTo>
                  <a:lnTo>
                    <a:pt x="752" y="246"/>
                  </a:lnTo>
                  <a:lnTo>
                    <a:pt x="725" y="259"/>
                  </a:lnTo>
                  <a:lnTo>
                    <a:pt x="699" y="271"/>
                  </a:lnTo>
                  <a:lnTo>
                    <a:pt x="672" y="284"/>
                  </a:lnTo>
                  <a:lnTo>
                    <a:pt x="645" y="297"/>
                  </a:lnTo>
                  <a:lnTo>
                    <a:pt x="619" y="309"/>
                  </a:lnTo>
                  <a:lnTo>
                    <a:pt x="592" y="322"/>
                  </a:lnTo>
                  <a:lnTo>
                    <a:pt x="566" y="335"/>
                  </a:lnTo>
                  <a:lnTo>
                    <a:pt x="540" y="349"/>
                  </a:lnTo>
                  <a:lnTo>
                    <a:pt x="513" y="362"/>
                  </a:lnTo>
                  <a:lnTo>
                    <a:pt x="487" y="376"/>
                  </a:lnTo>
                  <a:lnTo>
                    <a:pt x="461" y="389"/>
                  </a:lnTo>
                  <a:lnTo>
                    <a:pt x="435" y="403"/>
                  </a:lnTo>
                  <a:lnTo>
                    <a:pt x="409" y="416"/>
                  </a:lnTo>
                  <a:lnTo>
                    <a:pt x="382" y="430"/>
                  </a:lnTo>
                  <a:lnTo>
                    <a:pt x="357" y="444"/>
                  </a:lnTo>
                  <a:lnTo>
                    <a:pt x="331" y="458"/>
                  </a:lnTo>
                  <a:lnTo>
                    <a:pt x="305" y="472"/>
                  </a:lnTo>
                  <a:lnTo>
                    <a:pt x="280" y="487"/>
                  </a:lnTo>
                  <a:lnTo>
                    <a:pt x="254" y="501"/>
                  </a:lnTo>
                  <a:lnTo>
                    <a:pt x="228" y="515"/>
                  </a:lnTo>
                  <a:lnTo>
                    <a:pt x="203" y="530"/>
                  </a:lnTo>
                  <a:lnTo>
                    <a:pt x="177" y="544"/>
                  </a:lnTo>
                  <a:lnTo>
                    <a:pt x="151" y="559"/>
                  </a:lnTo>
                  <a:lnTo>
                    <a:pt x="126" y="573"/>
                  </a:lnTo>
                  <a:lnTo>
                    <a:pt x="101" y="588"/>
                  </a:lnTo>
                  <a:lnTo>
                    <a:pt x="76" y="603"/>
                  </a:lnTo>
                  <a:lnTo>
                    <a:pt x="50" y="619"/>
                  </a:lnTo>
                  <a:lnTo>
                    <a:pt x="25" y="634"/>
                  </a:lnTo>
                  <a:lnTo>
                    <a:pt x="0" y="649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任意多边形 292925">
              <a:extLst>
                <a:ext uri="{FF2B5EF4-FFF2-40B4-BE49-F238E27FC236}">
                  <a16:creationId xmlns:a16="http://schemas.microsoft.com/office/drawing/2014/main" id="{A1AFF33E-889A-F907-80B8-B9185B48EA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84" y="2028"/>
              <a:ext cx="1346" cy="380"/>
            </a:xfrm>
            <a:custGeom>
              <a:avLst/>
              <a:gdLst/>
              <a:ahLst/>
              <a:cxnLst/>
              <a:rect l="0" t="0" r="0" b="0"/>
              <a:pathLst>
                <a:path w="7854" h="2220">
                  <a:moveTo>
                    <a:pt x="7854" y="2220"/>
                  </a:moveTo>
                  <a:lnTo>
                    <a:pt x="7829" y="2198"/>
                  </a:lnTo>
                  <a:lnTo>
                    <a:pt x="7803" y="2177"/>
                  </a:lnTo>
                  <a:lnTo>
                    <a:pt x="7779" y="2156"/>
                  </a:lnTo>
                  <a:lnTo>
                    <a:pt x="7753" y="2135"/>
                  </a:lnTo>
                  <a:lnTo>
                    <a:pt x="7728" y="2114"/>
                  </a:lnTo>
                  <a:lnTo>
                    <a:pt x="7702" y="2093"/>
                  </a:lnTo>
                  <a:lnTo>
                    <a:pt x="7677" y="2072"/>
                  </a:lnTo>
                  <a:lnTo>
                    <a:pt x="7652" y="2051"/>
                  </a:lnTo>
                  <a:lnTo>
                    <a:pt x="7626" y="2030"/>
                  </a:lnTo>
                  <a:lnTo>
                    <a:pt x="7600" y="2010"/>
                  </a:lnTo>
                  <a:lnTo>
                    <a:pt x="7574" y="1989"/>
                  </a:lnTo>
                  <a:lnTo>
                    <a:pt x="7548" y="1970"/>
                  </a:lnTo>
                  <a:lnTo>
                    <a:pt x="7522" y="1949"/>
                  </a:lnTo>
                  <a:lnTo>
                    <a:pt x="7497" y="1929"/>
                  </a:lnTo>
                  <a:lnTo>
                    <a:pt x="7470" y="1909"/>
                  </a:lnTo>
                  <a:lnTo>
                    <a:pt x="7444" y="1889"/>
                  </a:lnTo>
                  <a:lnTo>
                    <a:pt x="7417" y="1869"/>
                  </a:lnTo>
                  <a:lnTo>
                    <a:pt x="7392" y="1849"/>
                  </a:lnTo>
                  <a:lnTo>
                    <a:pt x="7365" y="1830"/>
                  </a:lnTo>
                  <a:lnTo>
                    <a:pt x="7339" y="1810"/>
                  </a:lnTo>
                  <a:lnTo>
                    <a:pt x="7312" y="1790"/>
                  </a:lnTo>
                  <a:lnTo>
                    <a:pt x="7285" y="1770"/>
                  </a:lnTo>
                  <a:lnTo>
                    <a:pt x="7259" y="1751"/>
                  </a:lnTo>
                  <a:lnTo>
                    <a:pt x="7232" y="1732"/>
                  </a:lnTo>
                  <a:lnTo>
                    <a:pt x="7205" y="1713"/>
                  </a:lnTo>
                  <a:lnTo>
                    <a:pt x="7178" y="1694"/>
                  </a:lnTo>
                  <a:lnTo>
                    <a:pt x="7151" y="1674"/>
                  </a:lnTo>
                  <a:lnTo>
                    <a:pt x="7124" y="1656"/>
                  </a:lnTo>
                  <a:lnTo>
                    <a:pt x="7098" y="1637"/>
                  </a:lnTo>
                  <a:lnTo>
                    <a:pt x="7071" y="1618"/>
                  </a:lnTo>
                  <a:lnTo>
                    <a:pt x="7043" y="1600"/>
                  </a:lnTo>
                  <a:lnTo>
                    <a:pt x="7016" y="1581"/>
                  </a:lnTo>
                  <a:lnTo>
                    <a:pt x="6988" y="1562"/>
                  </a:lnTo>
                  <a:lnTo>
                    <a:pt x="6961" y="1545"/>
                  </a:lnTo>
                  <a:lnTo>
                    <a:pt x="6933" y="1526"/>
                  </a:lnTo>
                  <a:lnTo>
                    <a:pt x="6906" y="1509"/>
                  </a:lnTo>
                  <a:lnTo>
                    <a:pt x="6878" y="1490"/>
                  </a:lnTo>
                  <a:lnTo>
                    <a:pt x="6851" y="1473"/>
                  </a:lnTo>
                  <a:lnTo>
                    <a:pt x="6823" y="1455"/>
                  </a:lnTo>
                  <a:lnTo>
                    <a:pt x="6795" y="1436"/>
                  </a:lnTo>
                  <a:lnTo>
                    <a:pt x="6767" y="1419"/>
                  </a:lnTo>
                  <a:lnTo>
                    <a:pt x="6739" y="1401"/>
                  </a:lnTo>
                  <a:lnTo>
                    <a:pt x="6711" y="1384"/>
                  </a:lnTo>
                  <a:lnTo>
                    <a:pt x="6683" y="1368"/>
                  </a:lnTo>
                  <a:lnTo>
                    <a:pt x="6655" y="1350"/>
                  </a:lnTo>
                  <a:lnTo>
                    <a:pt x="6627" y="1333"/>
                  </a:lnTo>
                  <a:lnTo>
                    <a:pt x="6599" y="1316"/>
                  </a:lnTo>
                  <a:lnTo>
                    <a:pt x="6571" y="1299"/>
                  </a:lnTo>
                  <a:lnTo>
                    <a:pt x="6542" y="1282"/>
                  </a:lnTo>
                  <a:lnTo>
                    <a:pt x="6514" y="1265"/>
                  </a:lnTo>
                  <a:lnTo>
                    <a:pt x="6485" y="1249"/>
                  </a:lnTo>
                  <a:lnTo>
                    <a:pt x="6457" y="1232"/>
                  </a:lnTo>
                  <a:lnTo>
                    <a:pt x="6429" y="1216"/>
                  </a:lnTo>
                  <a:lnTo>
                    <a:pt x="6400" y="1200"/>
                  </a:lnTo>
                  <a:lnTo>
                    <a:pt x="6371" y="1183"/>
                  </a:lnTo>
                  <a:lnTo>
                    <a:pt x="6343" y="1167"/>
                  </a:lnTo>
                  <a:lnTo>
                    <a:pt x="6314" y="1152"/>
                  </a:lnTo>
                  <a:lnTo>
                    <a:pt x="6284" y="1135"/>
                  </a:lnTo>
                  <a:lnTo>
                    <a:pt x="6256" y="1119"/>
                  </a:lnTo>
                  <a:lnTo>
                    <a:pt x="6227" y="1104"/>
                  </a:lnTo>
                  <a:lnTo>
                    <a:pt x="6198" y="1089"/>
                  </a:lnTo>
                  <a:lnTo>
                    <a:pt x="6169" y="1072"/>
                  </a:lnTo>
                  <a:lnTo>
                    <a:pt x="6140" y="1057"/>
                  </a:lnTo>
                  <a:lnTo>
                    <a:pt x="6111" y="1042"/>
                  </a:lnTo>
                  <a:lnTo>
                    <a:pt x="6081" y="1027"/>
                  </a:lnTo>
                  <a:lnTo>
                    <a:pt x="6052" y="1012"/>
                  </a:lnTo>
                  <a:lnTo>
                    <a:pt x="6023" y="997"/>
                  </a:lnTo>
                  <a:lnTo>
                    <a:pt x="5993" y="983"/>
                  </a:lnTo>
                  <a:lnTo>
                    <a:pt x="5964" y="967"/>
                  </a:lnTo>
                  <a:lnTo>
                    <a:pt x="5934" y="953"/>
                  </a:lnTo>
                  <a:lnTo>
                    <a:pt x="5904" y="938"/>
                  </a:lnTo>
                  <a:lnTo>
                    <a:pt x="5875" y="924"/>
                  </a:lnTo>
                  <a:lnTo>
                    <a:pt x="5846" y="909"/>
                  </a:lnTo>
                  <a:lnTo>
                    <a:pt x="5815" y="895"/>
                  </a:lnTo>
                  <a:lnTo>
                    <a:pt x="5786" y="881"/>
                  </a:lnTo>
                  <a:lnTo>
                    <a:pt x="5756" y="867"/>
                  </a:lnTo>
                  <a:lnTo>
                    <a:pt x="5726" y="853"/>
                  </a:lnTo>
                  <a:lnTo>
                    <a:pt x="5696" y="839"/>
                  </a:lnTo>
                  <a:lnTo>
                    <a:pt x="5666" y="826"/>
                  </a:lnTo>
                  <a:lnTo>
                    <a:pt x="5636" y="812"/>
                  </a:lnTo>
                  <a:lnTo>
                    <a:pt x="5607" y="799"/>
                  </a:lnTo>
                  <a:lnTo>
                    <a:pt x="5576" y="785"/>
                  </a:lnTo>
                  <a:lnTo>
                    <a:pt x="5546" y="773"/>
                  </a:lnTo>
                  <a:lnTo>
                    <a:pt x="5516" y="760"/>
                  </a:lnTo>
                  <a:lnTo>
                    <a:pt x="5485" y="746"/>
                  </a:lnTo>
                  <a:lnTo>
                    <a:pt x="5455" y="733"/>
                  </a:lnTo>
                  <a:lnTo>
                    <a:pt x="5425" y="720"/>
                  </a:lnTo>
                  <a:lnTo>
                    <a:pt x="5394" y="707"/>
                  </a:lnTo>
                  <a:lnTo>
                    <a:pt x="5364" y="696"/>
                  </a:lnTo>
                  <a:lnTo>
                    <a:pt x="5334" y="683"/>
                  </a:lnTo>
                  <a:lnTo>
                    <a:pt x="5303" y="670"/>
                  </a:lnTo>
                  <a:lnTo>
                    <a:pt x="5273" y="658"/>
                  </a:lnTo>
                  <a:lnTo>
                    <a:pt x="5241" y="645"/>
                  </a:lnTo>
                  <a:lnTo>
                    <a:pt x="5211" y="634"/>
                  </a:lnTo>
                  <a:lnTo>
                    <a:pt x="5181" y="622"/>
                  </a:lnTo>
                  <a:lnTo>
                    <a:pt x="5149" y="610"/>
                  </a:lnTo>
                  <a:lnTo>
                    <a:pt x="5119" y="599"/>
                  </a:lnTo>
                  <a:lnTo>
                    <a:pt x="5089" y="587"/>
                  </a:lnTo>
                  <a:lnTo>
                    <a:pt x="5057" y="575"/>
                  </a:lnTo>
                  <a:lnTo>
                    <a:pt x="5027" y="564"/>
                  </a:lnTo>
                  <a:lnTo>
                    <a:pt x="4995" y="552"/>
                  </a:lnTo>
                  <a:lnTo>
                    <a:pt x="4965" y="542"/>
                  </a:lnTo>
                  <a:lnTo>
                    <a:pt x="4933" y="530"/>
                  </a:lnTo>
                  <a:lnTo>
                    <a:pt x="4902" y="519"/>
                  </a:lnTo>
                  <a:lnTo>
                    <a:pt x="4872" y="509"/>
                  </a:lnTo>
                  <a:lnTo>
                    <a:pt x="4840" y="497"/>
                  </a:lnTo>
                  <a:lnTo>
                    <a:pt x="4809" y="487"/>
                  </a:lnTo>
                  <a:lnTo>
                    <a:pt x="4777" y="476"/>
                  </a:lnTo>
                  <a:lnTo>
                    <a:pt x="4747" y="466"/>
                  </a:lnTo>
                  <a:lnTo>
                    <a:pt x="4715" y="456"/>
                  </a:lnTo>
                  <a:lnTo>
                    <a:pt x="4684" y="446"/>
                  </a:lnTo>
                  <a:lnTo>
                    <a:pt x="4652" y="435"/>
                  </a:lnTo>
                  <a:lnTo>
                    <a:pt x="4621" y="426"/>
                  </a:lnTo>
                  <a:lnTo>
                    <a:pt x="4589" y="416"/>
                  </a:lnTo>
                  <a:lnTo>
                    <a:pt x="4558" y="406"/>
                  </a:lnTo>
                  <a:lnTo>
                    <a:pt x="4526" y="397"/>
                  </a:lnTo>
                  <a:lnTo>
                    <a:pt x="4495" y="388"/>
                  </a:lnTo>
                  <a:lnTo>
                    <a:pt x="4463" y="378"/>
                  </a:lnTo>
                  <a:lnTo>
                    <a:pt x="4432" y="369"/>
                  </a:lnTo>
                  <a:lnTo>
                    <a:pt x="4400" y="360"/>
                  </a:lnTo>
                  <a:lnTo>
                    <a:pt x="4369" y="350"/>
                  </a:lnTo>
                  <a:lnTo>
                    <a:pt x="4337" y="341"/>
                  </a:lnTo>
                  <a:lnTo>
                    <a:pt x="4305" y="333"/>
                  </a:lnTo>
                  <a:lnTo>
                    <a:pt x="4273" y="323"/>
                  </a:lnTo>
                  <a:lnTo>
                    <a:pt x="4242" y="315"/>
                  </a:lnTo>
                  <a:lnTo>
                    <a:pt x="4210" y="307"/>
                  </a:lnTo>
                  <a:lnTo>
                    <a:pt x="4177" y="298"/>
                  </a:lnTo>
                  <a:lnTo>
                    <a:pt x="4146" y="290"/>
                  </a:lnTo>
                  <a:lnTo>
                    <a:pt x="4114" y="281"/>
                  </a:lnTo>
                  <a:lnTo>
                    <a:pt x="4082" y="274"/>
                  </a:lnTo>
                  <a:lnTo>
                    <a:pt x="4050" y="266"/>
                  </a:lnTo>
                  <a:lnTo>
                    <a:pt x="4018" y="258"/>
                  </a:lnTo>
                  <a:lnTo>
                    <a:pt x="3986" y="250"/>
                  </a:lnTo>
                  <a:lnTo>
                    <a:pt x="3955" y="243"/>
                  </a:lnTo>
                  <a:lnTo>
                    <a:pt x="3922" y="236"/>
                  </a:lnTo>
                  <a:lnTo>
                    <a:pt x="3890" y="228"/>
                  </a:lnTo>
                  <a:lnTo>
                    <a:pt x="3858" y="221"/>
                  </a:lnTo>
                  <a:lnTo>
                    <a:pt x="3825" y="214"/>
                  </a:lnTo>
                  <a:lnTo>
                    <a:pt x="3794" y="207"/>
                  </a:lnTo>
                  <a:lnTo>
                    <a:pt x="3761" y="200"/>
                  </a:lnTo>
                  <a:lnTo>
                    <a:pt x="3729" y="193"/>
                  </a:lnTo>
                  <a:lnTo>
                    <a:pt x="3697" y="187"/>
                  </a:lnTo>
                  <a:lnTo>
                    <a:pt x="3664" y="180"/>
                  </a:lnTo>
                  <a:lnTo>
                    <a:pt x="3633" y="174"/>
                  </a:lnTo>
                  <a:lnTo>
                    <a:pt x="3600" y="167"/>
                  </a:lnTo>
                  <a:lnTo>
                    <a:pt x="3567" y="161"/>
                  </a:lnTo>
                  <a:lnTo>
                    <a:pt x="3535" y="155"/>
                  </a:lnTo>
                  <a:lnTo>
                    <a:pt x="3503" y="150"/>
                  </a:lnTo>
                  <a:lnTo>
                    <a:pt x="3470" y="144"/>
                  </a:lnTo>
                  <a:lnTo>
                    <a:pt x="3438" y="138"/>
                  </a:lnTo>
                  <a:lnTo>
                    <a:pt x="3405" y="132"/>
                  </a:lnTo>
                  <a:lnTo>
                    <a:pt x="3372" y="126"/>
                  </a:lnTo>
                  <a:lnTo>
                    <a:pt x="3340" y="120"/>
                  </a:lnTo>
                  <a:lnTo>
                    <a:pt x="3308" y="116"/>
                  </a:lnTo>
                  <a:lnTo>
                    <a:pt x="3276" y="111"/>
                  </a:lnTo>
                  <a:lnTo>
                    <a:pt x="3243" y="105"/>
                  </a:lnTo>
                  <a:lnTo>
                    <a:pt x="3210" y="101"/>
                  </a:lnTo>
                  <a:lnTo>
                    <a:pt x="3178" y="96"/>
                  </a:lnTo>
                  <a:lnTo>
                    <a:pt x="3145" y="91"/>
                  </a:lnTo>
                  <a:lnTo>
                    <a:pt x="3112" y="87"/>
                  </a:lnTo>
                  <a:lnTo>
                    <a:pt x="3080" y="82"/>
                  </a:lnTo>
                  <a:lnTo>
                    <a:pt x="3047" y="77"/>
                  </a:lnTo>
                  <a:lnTo>
                    <a:pt x="3014" y="74"/>
                  </a:lnTo>
                  <a:lnTo>
                    <a:pt x="2982" y="69"/>
                  </a:lnTo>
                  <a:lnTo>
                    <a:pt x="2949" y="66"/>
                  </a:lnTo>
                  <a:lnTo>
                    <a:pt x="2916" y="62"/>
                  </a:lnTo>
                  <a:lnTo>
                    <a:pt x="2884" y="57"/>
                  </a:lnTo>
                  <a:lnTo>
                    <a:pt x="2851" y="54"/>
                  </a:lnTo>
                  <a:lnTo>
                    <a:pt x="2818" y="50"/>
                  </a:lnTo>
                  <a:lnTo>
                    <a:pt x="2786" y="47"/>
                  </a:lnTo>
                  <a:lnTo>
                    <a:pt x="2753" y="45"/>
                  </a:lnTo>
                  <a:lnTo>
                    <a:pt x="2720" y="41"/>
                  </a:lnTo>
                  <a:lnTo>
                    <a:pt x="2686" y="38"/>
                  </a:lnTo>
                  <a:lnTo>
                    <a:pt x="2654" y="35"/>
                  </a:lnTo>
                  <a:lnTo>
                    <a:pt x="2621" y="32"/>
                  </a:lnTo>
                  <a:lnTo>
                    <a:pt x="2588" y="29"/>
                  </a:lnTo>
                  <a:lnTo>
                    <a:pt x="2556" y="27"/>
                  </a:lnTo>
                  <a:lnTo>
                    <a:pt x="2523" y="25"/>
                  </a:lnTo>
                  <a:lnTo>
                    <a:pt x="2490" y="22"/>
                  </a:lnTo>
                  <a:lnTo>
                    <a:pt x="2457" y="20"/>
                  </a:lnTo>
                  <a:lnTo>
                    <a:pt x="2424" y="18"/>
                  </a:lnTo>
                  <a:lnTo>
                    <a:pt x="2391" y="15"/>
                  </a:lnTo>
                  <a:lnTo>
                    <a:pt x="2359" y="14"/>
                  </a:lnTo>
                  <a:lnTo>
                    <a:pt x="2326" y="12"/>
                  </a:lnTo>
                  <a:lnTo>
                    <a:pt x="2293" y="11"/>
                  </a:lnTo>
                  <a:lnTo>
                    <a:pt x="2259" y="8"/>
                  </a:lnTo>
                  <a:lnTo>
                    <a:pt x="2227" y="7"/>
                  </a:lnTo>
                  <a:lnTo>
                    <a:pt x="2194" y="6"/>
                  </a:lnTo>
                  <a:lnTo>
                    <a:pt x="2161" y="5"/>
                  </a:lnTo>
                  <a:lnTo>
                    <a:pt x="2129" y="4"/>
                  </a:lnTo>
                  <a:lnTo>
                    <a:pt x="2095" y="3"/>
                  </a:lnTo>
                  <a:lnTo>
                    <a:pt x="2062" y="3"/>
                  </a:lnTo>
                  <a:lnTo>
                    <a:pt x="2030" y="1"/>
                  </a:lnTo>
                  <a:lnTo>
                    <a:pt x="1997" y="1"/>
                  </a:lnTo>
                  <a:lnTo>
                    <a:pt x="1963" y="0"/>
                  </a:lnTo>
                  <a:lnTo>
                    <a:pt x="1930" y="0"/>
                  </a:lnTo>
                  <a:lnTo>
                    <a:pt x="1898" y="0"/>
                  </a:lnTo>
                  <a:lnTo>
                    <a:pt x="1865" y="0"/>
                  </a:lnTo>
                  <a:lnTo>
                    <a:pt x="1831" y="0"/>
                  </a:lnTo>
                  <a:lnTo>
                    <a:pt x="1799" y="0"/>
                  </a:lnTo>
                  <a:lnTo>
                    <a:pt x="1766" y="0"/>
                  </a:lnTo>
                  <a:lnTo>
                    <a:pt x="1733" y="0"/>
                  </a:lnTo>
                  <a:lnTo>
                    <a:pt x="1701" y="1"/>
                  </a:lnTo>
                  <a:lnTo>
                    <a:pt x="1667" y="1"/>
                  </a:lnTo>
                  <a:lnTo>
                    <a:pt x="1634" y="3"/>
                  </a:lnTo>
                  <a:lnTo>
                    <a:pt x="1601" y="4"/>
                  </a:lnTo>
                  <a:lnTo>
                    <a:pt x="1569" y="4"/>
                  </a:lnTo>
                  <a:lnTo>
                    <a:pt x="1535" y="5"/>
                  </a:lnTo>
                  <a:lnTo>
                    <a:pt x="1502" y="6"/>
                  </a:lnTo>
                  <a:lnTo>
                    <a:pt x="1470" y="7"/>
                  </a:lnTo>
                  <a:lnTo>
                    <a:pt x="1437" y="10"/>
                  </a:lnTo>
                  <a:lnTo>
                    <a:pt x="1404" y="11"/>
                  </a:lnTo>
                  <a:lnTo>
                    <a:pt x="1370" y="12"/>
                  </a:lnTo>
                  <a:lnTo>
                    <a:pt x="1338" y="14"/>
                  </a:lnTo>
                  <a:lnTo>
                    <a:pt x="1305" y="17"/>
                  </a:lnTo>
                  <a:lnTo>
                    <a:pt x="1272" y="18"/>
                  </a:lnTo>
                  <a:lnTo>
                    <a:pt x="1240" y="20"/>
                  </a:lnTo>
                  <a:lnTo>
                    <a:pt x="1207" y="22"/>
                  </a:lnTo>
                  <a:lnTo>
                    <a:pt x="1173" y="25"/>
                  </a:lnTo>
                  <a:lnTo>
                    <a:pt x="1141" y="27"/>
                  </a:lnTo>
                  <a:lnTo>
                    <a:pt x="1108" y="29"/>
                  </a:lnTo>
                  <a:lnTo>
                    <a:pt x="1075" y="33"/>
                  </a:lnTo>
                  <a:lnTo>
                    <a:pt x="1043" y="35"/>
                  </a:lnTo>
                  <a:lnTo>
                    <a:pt x="1010" y="39"/>
                  </a:lnTo>
                  <a:lnTo>
                    <a:pt x="977" y="41"/>
                  </a:lnTo>
                  <a:lnTo>
                    <a:pt x="943" y="45"/>
                  </a:lnTo>
                  <a:lnTo>
                    <a:pt x="911" y="48"/>
                  </a:lnTo>
                  <a:lnTo>
                    <a:pt x="878" y="52"/>
                  </a:lnTo>
                  <a:lnTo>
                    <a:pt x="845" y="55"/>
                  </a:lnTo>
                  <a:lnTo>
                    <a:pt x="813" y="59"/>
                  </a:lnTo>
                  <a:lnTo>
                    <a:pt x="780" y="62"/>
                  </a:lnTo>
                  <a:lnTo>
                    <a:pt x="747" y="66"/>
                  </a:lnTo>
                  <a:lnTo>
                    <a:pt x="715" y="70"/>
                  </a:lnTo>
                  <a:lnTo>
                    <a:pt x="682" y="74"/>
                  </a:lnTo>
                  <a:lnTo>
                    <a:pt x="649" y="78"/>
                  </a:lnTo>
                  <a:lnTo>
                    <a:pt x="617" y="83"/>
                  </a:lnTo>
                  <a:lnTo>
                    <a:pt x="584" y="88"/>
                  </a:lnTo>
                  <a:lnTo>
                    <a:pt x="551" y="91"/>
                  </a:lnTo>
                  <a:lnTo>
                    <a:pt x="519" y="96"/>
                  </a:lnTo>
                  <a:lnTo>
                    <a:pt x="486" y="102"/>
                  </a:lnTo>
                  <a:lnTo>
                    <a:pt x="453" y="106"/>
                  </a:lnTo>
                  <a:lnTo>
                    <a:pt x="421" y="111"/>
                  </a:lnTo>
                  <a:lnTo>
                    <a:pt x="389" y="117"/>
                  </a:lnTo>
                  <a:lnTo>
                    <a:pt x="357" y="122"/>
                  </a:lnTo>
                  <a:lnTo>
                    <a:pt x="324" y="127"/>
                  </a:lnTo>
                  <a:lnTo>
                    <a:pt x="291" y="132"/>
                  </a:lnTo>
                  <a:lnTo>
                    <a:pt x="259" y="138"/>
                  </a:lnTo>
                  <a:lnTo>
                    <a:pt x="226" y="144"/>
                  </a:lnTo>
                  <a:lnTo>
                    <a:pt x="194" y="150"/>
                  </a:lnTo>
                  <a:lnTo>
                    <a:pt x="162" y="155"/>
                  </a:lnTo>
                  <a:lnTo>
                    <a:pt x="129" y="162"/>
                  </a:lnTo>
                  <a:lnTo>
                    <a:pt x="96" y="168"/>
                  </a:lnTo>
                  <a:lnTo>
                    <a:pt x="65" y="174"/>
                  </a:lnTo>
                  <a:lnTo>
                    <a:pt x="32" y="181"/>
                  </a:lnTo>
                  <a:lnTo>
                    <a:pt x="0" y="187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任意多边形 292926">
              <a:extLst>
                <a:ext uri="{FF2B5EF4-FFF2-40B4-BE49-F238E27FC236}">
                  <a16:creationId xmlns:a16="http://schemas.microsoft.com/office/drawing/2014/main" id="{9A312225-DFDF-E0E0-0287-45B9824083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53" y="2060"/>
              <a:ext cx="831" cy="462"/>
            </a:xfrm>
            <a:custGeom>
              <a:avLst/>
              <a:gdLst/>
              <a:ahLst/>
              <a:cxnLst/>
              <a:rect l="0" t="0" r="0" b="0"/>
              <a:pathLst>
                <a:path w="4848" h="2694">
                  <a:moveTo>
                    <a:pt x="4848" y="0"/>
                  </a:moveTo>
                  <a:lnTo>
                    <a:pt x="4816" y="7"/>
                  </a:lnTo>
                  <a:lnTo>
                    <a:pt x="4783" y="14"/>
                  </a:lnTo>
                  <a:lnTo>
                    <a:pt x="4751" y="21"/>
                  </a:lnTo>
                  <a:lnTo>
                    <a:pt x="4719" y="28"/>
                  </a:lnTo>
                  <a:lnTo>
                    <a:pt x="4687" y="35"/>
                  </a:lnTo>
                  <a:lnTo>
                    <a:pt x="4655" y="42"/>
                  </a:lnTo>
                  <a:lnTo>
                    <a:pt x="4622" y="49"/>
                  </a:lnTo>
                  <a:lnTo>
                    <a:pt x="4591" y="57"/>
                  </a:lnTo>
                  <a:lnTo>
                    <a:pt x="4558" y="64"/>
                  </a:lnTo>
                  <a:lnTo>
                    <a:pt x="4527" y="72"/>
                  </a:lnTo>
                  <a:lnTo>
                    <a:pt x="4494" y="80"/>
                  </a:lnTo>
                  <a:lnTo>
                    <a:pt x="4463" y="87"/>
                  </a:lnTo>
                  <a:lnTo>
                    <a:pt x="4431" y="96"/>
                  </a:lnTo>
                  <a:lnTo>
                    <a:pt x="4398" y="104"/>
                  </a:lnTo>
                  <a:lnTo>
                    <a:pt x="4367" y="112"/>
                  </a:lnTo>
                  <a:lnTo>
                    <a:pt x="4335" y="121"/>
                  </a:lnTo>
                  <a:lnTo>
                    <a:pt x="4303" y="129"/>
                  </a:lnTo>
                  <a:lnTo>
                    <a:pt x="4271" y="138"/>
                  </a:lnTo>
                  <a:lnTo>
                    <a:pt x="4240" y="147"/>
                  </a:lnTo>
                  <a:lnTo>
                    <a:pt x="4208" y="155"/>
                  </a:lnTo>
                  <a:lnTo>
                    <a:pt x="4176" y="164"/>
                  </a:lnTo>
                  <a:lnTo>
                    <a:pt x="4144" y="174"/>
                  </a:lnTo>
                  <a:lnTo>
                    <a:pt x="4113" y="183"/>
                  </a:lnTo>
                  <a:lnTo>
                    <a:pt x="4081" y="192"/>
                  </a:lnTo>
                  <a:lnTo>
                    <a:pt x="4050" y="202"/>
                  </a:lnTo>
                  <a:lnTo>
                    <a:pt x="4018" y="211"/>
                  </a:lnTo>
                  <a:lnTo>
                    <a:pt x="3987" y="220"/>
                  </a:lnTo>
                  <a:lnTo>
                    <a:pt x="3955" y="230"/>
                  </a:lnTo>
                  <a:lnTo>
                    <a:pt x="3924" y="240"/>
                  </a:lnTo>
                  <a:lnTo>
                    <a:pt x="3892" y="250"/>
                  </a:lnTo>
                  <a:lnTo>
                    <a:pt x="3861" y="260"/>
                  </a:lnTo>
                  <a:lnTo>
                    <a:pt x="3829" y="271"/>
                  </a:lnTo>
                  <a:lnTo>
                    <a:pt x="3799" y="281"/>
                  </a:lnTo>
                  <a:lnTo>
                    <a:pt x="3767" y="290"/>
                  </a:lnTo>
                  <a:lnTo>
                    <a:pt x="3736" y="301"/>
                  </a:lnTo>
                  <a:lnTo>
                    <a:pt x="3704" y="313"/>
                  </a:lnTo>
                  <a:lnTo>
                    <a:pt x="3674" y="323"/>
                  </a:lnTo>
                  <a:lnTo>
                    <a:pt x="3642" y="334"/>
                  </a:lnTo>
                  <a:lnTo>
                    <a:pt x="3611" y="344"/>
                  </a:lnTo>
                  <a:lnTo>
                    <a:pt x="3581" y="356"/>
                  </a:lnTo>
                  <a:lnTo>
                    <a:pt x="3549" y="367"/>
                  </a:lnTo>
                  <a:lnTo>
                    <a:pt x="3519" y="378"/>
                  </a:lnTo>
                  <a:lnTo>
                    <a:pt x="3487" y="390"/>
                  </a:lnTo>
                  <a:lnTo>
                    <a:pt x="3457" y="401"/>
                  </a:lnTo>
                  <a:lnTo>
                    <a:pt x="3425" y="413"/>
                  </a:lnTo>
                  <a:lnTo>
                    <a:pt x="3395" y="425"/>
                  </a:lnTo>
                  <a:lnTo>
                    <a:pt x="3365" y="436"/>
                  </a:lnTo>
                  <a:lnTo>
                    <a:pt x="3333" y="448"/>
                  </a:lnTo>
                  <a:lnTo>
                    <a:pt x="3303" y="461"/>
                  </a:lnTo>
                  <a:lnTo>
                    <a:pt x="3273" y="472"/>
                  </a:lnTo>
                  <a:lnTo>
                    <a:pt x="3242" y="485"/>
                  </a:lnTo>
                  <a:lnTo>
                    <a:pt x="3211" y="497"/>
                  </a:lnTo>
                  <a:lnTo>
                    <a:pt x="3180" y="510"/>
                  </a:lnTo>
                  <a:lnTo>
                    <a:pt x="3150" y="523"/>
                  </a:lnTo>
                  <a:lnTo>
                    <a:pt x="3120" y="535"/>
                  </a:lnTo>
                  <a:lnTo>
                    <a:pt x="3089" y="548"/>
                  </a:lnTo>
                  <a:lnTo>
                    <a:pt x="3059" y="561"/>
                  </a:lnTo>
                  <a:lnTo>
                    <a:pt x="3029" y="574"/>
                  </a:lnTo>
                  <a:lnTo>
                    <a:pt x="2998" y="587"/>
                  </a:lnTo>
                  <a:lnTo>
                    <a:pt x="2969" y="601"/>
                  </a:lnTo>
                  <a:lnTo>
                    <a:pt x="2939" y="614"/>
                  </a:lnTo>
                  <a:lnTo>
                    <a:pt x="2909" y="628"/>
                  </a:lnTo>
                  <a:lnTo>
                    <a:pt x="2878" y="640"/>
                  </a:lnTo>
                  <a:lnTo>
                    <a:pt x="2849" y="654"/>
                  </a:lnTo>
                  <a:lnTo>
                    <a:pt x="2819" y="668"/>
                  </a:lnTo>
                  <a:lnTo>
                    <a:pt x="2788" y="682"/>
                  </a:lnTo>
                  <a:lnTo>
                    <a:pt x="2759" y="696"/>
                  </a:lnTo>
                  <a:lnTo>
                    <a:pt x="2729" y="710"/>
                  </a:lnTo>
                  <a:lnTo>
                    <a:pt x="2700" y="724"/>
                  </a:lnTo>
                  <a:lnTo>
                    <a:pt x="2669" y="738"/>
                  </a:lnTo>
                  <a:lnTo>
                    <a:pt x="2640" y="754"/>
                  </a:lnTo>
                  <a:lnTo>
                    <a:pt x="2611" y="768"/>
                  </a:lnTo>
                  <a:lnTo>
                    <a:pt x="2581" y="783"/>
                  </a:lnTo>
                  <a:lnTo>
                    <a:pt x="2552" y="797"/>
                  </a:lnTo>
                  <a:lnTo>
                    <a:pt x="2522" y="812"/>
                  </a:lnTo>
                  <a:lnTo>
                    <a:pt x="2493" y="827"/>
                  </a:lnTo>
                  <a:lnTo>
                    <a:pt x="2464" y="842"/>
                  </a:lnTo>
                  <a:lnTo>
                    <a:pt x="2435" y="857"/>
                  </a:lnTo>
                  <a:lnTo>
                    <a:pt x="2406" y="873"/>
                  </a:lnTo>
                  <a:lnTo>
                    <a:pt x="2377" y="888"/>
                  </a:lnTo>
                  <a:lnTo>
                    <a:pt x="2347" y="903"/>
                  </a:lnTo>
                  <a:lnTo>
                    <a:pt x="2318" y="919"/>
                  </a:lnTo>
                  <a:lnTo>
                    <a:pt x="2289" y="934"/>
                  </a:lnTo>
                  <a:lnTo>
                    <a:pt x="2260" y="951"/>
                  </a:lnTo>
                  <a:lnTo>
                    <a:pt x="2232" y="966"/>
                  </a:lnTo>
                  <a:lnTo>
                    <a:pt x="2203" y="982"/>
                  </a:lnTo>
                  <a:lnTo>
                    <a:pt x="2174" y="999"/>
                  </a:lnTo>
                  <a:lnTo>
                    <a:pt x="2146" y="1015"/>
                  </a:lnTo>
                  <a:lnTo>
                    <a:pt x="2116" y="1031"/>
                  </a:lnTo>
                  <a:lnTo>
                    <a:pt x="2088" y="1048"/>
                  </a:lnTo>
                  <a:lnTo>
                    <a:pt x="2059" y="1064"/>
                  </a:lnTo>
                  <a:lnTo>
                    <a:pt x="2031" y="1080"/>
                  </a:lnTo>
                  <a:lnTo>
                    <a:pt x="2002" y="1098"/>
                  </a:lnTo>
                  <a:lnTo>
                    <a:pt x="1974" y="1114"/>
                  </a:lnTo>
                  <a:lnTo>
                    <a:pt x="1946" y="1130"/>
                  </a:lnTo>
                  <a:lnTo>
                    <a:pt x="1918" y="1148"/>
                  </a:lnTo>
                  <a:lnTo>
                    <a:pt x="1890" y="1165"/>
                  </a:lnTo>
                  <a:lnTo>
                    <a:pt x="1862" y="1182"/>
                  </a:lnTo>
                  <a:lnTo>
                    <a:pt x="1834" y="1199"/>
                  </a:lnTo>
                  <a:lnTo>
                    <a:pt x="1806" y="1217"/>
                  </a:lnTo>
                  <a:lnTo>
                    <a:pt x="1778" y="1234"/>
                  </a:lnTo>
                  <a:lnTo>
                    <a:pt x="1750" y="1252"/>
                  </a:lnTo>
                  <a:lnTo>
                    <a:pt x="1722" y="1270"/>
                  </a:lnTo>
                  <a:lnTo>
                    <a:pt x="1694" y="1288"/>
                  </a:lnTo>
                  <a:lnTo>
                    <a:pt x="1667" y="1305"/>
                  </a:lnTo>
                  <a:lnTo>
                    <a:pt x="1639" y="1324"/>
                  </a:lnTo>
                  <a:lnTo>
                    <a:pt x="1611" y="1342"/>
                  </a:lnTo>
                  <a:lnTo>
                    <a:pt x="1584" y="1360"/>
                  </a:lnTo>
                  <a:lnTo>
                    <a:pt x="1556" y="1378"/>
                  </a:lnTo>
                  <a:lnTo>
                    <a:pt x="1530" y="1396"/>
                  </a:lnTo>
                  <a:lnTo>
                    <a:pt x="1502" y="1415"/>
                  </a:lnTo>
                  <a:lnTo>
                    <a:pt x="1475" y="1434"/>
                  </a:lnTo>
                  <a:lnTo>
                    <a:pt x="1448" y="1452"/>
                  </a:lnTo>
                  <a:lnTo>
                    <a:pt x="1421" y="1471"/>
                  </a:lnTo>
                  <a:lnTo>
                    <a:pt x="1394" y="1490"/>
                  </a:lnTo>
                  <a:lnTo>
                    <a:pt x="1367" y="1510"/>
                  </a:lnTo>
                  <a:lnTo>
                    <a:pt x="1341" y="1528"/>
                  </a:lnTo>
                  <a:lnTo>
                    <a:pt x="1314" y="1547"/>
                  </a:lnTo>
                  <a:lnTo>
                    <a:pt x="1287" y="1567"/>
                  </a:lnTo>
                  <a:lnTo>
                    <a:pt x="1260" y="1587"/>
                  </a:lnTo>
                  <a:lnTo>
                    <a:pt x="1233" y="1605"/>
                  </a:lnTo>
                  <a:lnTo>
                    <a:pt x="1206" y="1625"/>
                  </a:lnTo>
                  <a:lnTo>
                    <a:pt x="1181" y="1645"/>
                  </a:lnTo>
                  <a:lnTo>
                    <a:pt x="1154" y="1665"/>
                  </a:lnTo>
                  <a:lnTo>
                    <a:pt x="1127" y="1685"/>
                  </a:lnTo>
                  <a:lnTo>
                    <a:pt x="1101" y="1704"/>
                  </a:lnTo>
                  <a:lnTo>
                    <a:pt x="1076" y="1724"/>
                  </a:lnTo>
                  <a:lnTo>
                    <a:pt x="1049" y="1744"/>
                  </a:lnTo>
                  <a:lnTo>
                    <a:pt x="1023" y="1765"/>
                  </a:lnTo>
                  <a:lnTo>
                    <a:pt x="998" y="1785"/>
                  </a:lnTo>
                  <a:lnTo>
                    <a:pt x="971" y="1806"/>
                  </a:lnTo>
                  <a:lnTo>
                    <a:pt x="945" y="1826"/>
                  </a:lnTo>
                  <a:lnTo>
                    <a:pt x="919" y="1847"/>
                  </a:lnTo>
                  <a:lnTo>
                    <a:pt x="894" y="1867"/>
                  </a:lnTo>
                  <a:lnTo>
                    <a:pt x="868" y="1888"/>
                  </a:lnTo>
                  <a:lnTo>
                    <a:pt x="844" y="1909"/>
                  </a:lnTo>
                  <a:lnTo>
                    <a:pt x="818" y="1930"/>
                  </a:lnTo>
                  <a:lnTo>
                    <a:pt x="792" y="1951"/>
                  </a:lnTo>
                  <a:lnTo>
                    <a:pt x="767" y="1972"/>
                  </a:lnTo>
                  <a:lnTo>
                    <a:pt x="742" y="1993"/>
                  </a:lnTo>
                  <a:lnTo>
                    <a:pt x="716" y="2015"/>
                  </a:lnTo>
                  <a:lnTo>
                    <a:pt x="692" y="2036"/>
                  </a:lnTo>
                  <a:lnTo>
                    <a:pt x="666" y="2057"/>
                  </a:lnTo>
                  <a:lnTo>
                    <a:pt x="642" y="2079"/>
                  </a:lnTo>
                  <a:lnTo>
                    <a:pt x="617" y="2101"/>
                  </a:lnTo>
                  <a:lnTo>
                    <a:pt x="593" y="2122"/>
                  </a:lnTo>
                  <a:lnTo>
                    <a:pt x="567" y="2144"/>
                  </a:lnTo>
                  <a:lnTo>
                    <a:pt x="543" y="2166"/>
                  </a:lnTo>
                  <a:lnTo>
                    <a:pt x="518" y="2189"/>
                  </a:lnTo>
                  <a:lnTo>
                    <a:pt x="494" y="2211"/>
                  </a:lnTo>
                  <a:lnTo>
                    <a:pt x="469" y="2233"/>
                  </a:lnTo>
                  <a:lnTo>
                    <a:pt x="446" y="2255"/>
                  </a:lnTo>
                  <a:lnTo>
                    <a:pt x="421" y="2277"/>
                  </a:lnTo>
                  <a:lnTo>
                    <a:pt x="397" y="2299"/>
                  </a:lnTo>
                  <a:lnTo>
                    <a:pt x="373" y="2322"/>
                  </a:lnTo>
                  <a:lnTo>
                    <a:pt x="349" y="2345"/>
                  </a:lnTo>
                  <a:lnTo>
                    <a:pt x="326" y="2367"/>
                  </a:lnTo>
                  <a:lnTo>
                    <a:pt x="301" y="2390"/>
                  </a:lnTo>
                  <a:lnTo>
                    <a:pt x="278" y="2413"/>
                  </a:lnTo>
                  <a:lnTo>
                    <a:pt x="254" y="2436"/>
                  </a:lnTo>
                  <a:lnTo>
                    <a:pt x="230" y="2459"/>
                  </a:lnTo>
                  <a:lnTo>
                    <a:pt x="207" y="2483"/>
                  </a:lnTo>
                  <a:lnTo>
                    <a:pt x="183" y="2506"/>
                  </a:lnTo>
                  <a:lnTo>
                    <a:pt x="160" y="2529"/>
                  </a:lnTo>
                  <a:lnTo>
                    <a:pt x="137" y="2553"/>
                  </a:lnTo>
                  <a:lnTo>
                    <a:pt x="114" y="2576"/>
                  </a:lnTo>
                  <a:lnTo>
                    <a:pt x="91" y="2599"/>
                  </a:lnTo>
                  <a:lnTo>
                    <a:pt x="68" y="2623"/>
                  </a:lnTo>
                  <a:lnTo>
                    <a:pt x="46" y="2646"/>
                  </a:lnTo>
                  <a:lnTo>
                    <a:pt x="22" y="2670"/>
                  </a:lnTo>
                  <a:lnTo>
                    <a:pt x="0" y="2694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任意多边形 292927">
              <a:extLst>
                <a:ext uri="{FF2B5EF4-FFF2-40B4-BE49-F238E27FC236}">
                  <a16:creationId xmlns:a16="http://schemas.microsoft.com/office/drawing/2014/main" id="{70201F5F-D5B1-418C-8F08-6054F1520E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2" y="1650"/>
              <a:ext cx="280" cy="259"/>
            </a:xfrm>
            <a:custGeom>
              <a:avLst/>
              <a:gdLst/>
              <a:ahLst/>
              <a:cxnLst/>
              <a:rect l="0" t="0" r="0" b="0"/>
              <a:pathLst>
                <a:path w="1631" h="1510">
                  <a:moveTo>
                    <a:pt x="0" y="0"/>
                  </a:moveTo>
                  <a:lnTo>
                    <a:pt x="21" y="24"/>
                  </a:lnTo>
                  <a:lnTo>
                    <a:pt x="41" y="48"/>
                  </a:lnTo>
                  <a:lnTo>
                    <a:pt x="61" y="73"/>
                  </a:lnTo>
                  <a:lnTo>
                    <a:pt x="82" y="96"/>
                  </a:lnTo>
                  <a:lnTo>
                    <a:pt x="102" y="120"/>
                  </a:lnTo>
                  <a:lnTo>
                    <a:pt x="123" y="144"/>
                  </a:lnTo>
                  <a:lnTo>
                    <a:pt x="144" y="168"/>
                  </a:lnTo>
                  <a:lnTo>
                    <a:pt x="163" y="192"/>
                  </a:lnTo>
                  <a:lnTo>
                    <a:pt x="184" y="215"/>
                  </a:lnTo>
                  <a:lnTo>
                    <a:pt x="205" y="238"/>
                  </a:lnTo>
                  <a:lnTo>
                    <a:pt x="226" y="263"/>
                  </a:lnTo>
                  <a:lnTo>
                    <a:pt x="247" y="286"/>
                  </a:lnTo>
                  <a:lnTo>
                    <a:pt x="268" y="309"/>
                  </a:lnTo>
                  <a:lnTo>
                    <a:pt x="291" y="332"/>
                  </a:lnTo>
                  <a:lnTo>
                    <a:pt x="312" y="355"/>
                  </a:lnTo>
                  <a:lnTo>
                    <a:pt x="333" y="378"/>
                  </a:lnTo>
                  <a:lnTo>
                    <a:pt x="355" y="402"/>
                  </a:lnTo>
                  <a:lnTo>
                    <a:pt x="376" y="424"/>
                  </a:lnTo>
                  <a:lnTo>
                    <a:pt x="398" y="447"/>
                  </a:lnTo>
                  <a:lnTo>
                    <a:pt x="420" y="469"/>
                  </a:lnTo>
                  <a:lnTo>
                    <a:pt x="441" y="493"/>
                  </a:lnTo>
                  <a:lnTo>
                    <a:pt x="463" y="515"/>
                  </a:lnTo>
                  <a:lnTo>
                    <a:pt x="485" y="538"/>
                  </a:lnTo>
                  <a:lnTo>
                    <a:pt x="508" y="560"/>
                  </a:lnTo>
                  <a:lnTo>
                    <a:pt x="530" y="582"/>
                  </a:lnTo>
                  <a:lnTo>
                    <a:pt x="552" y="605"/>
                  </a:lnTo>
                  <a:lnTo>
                    <a:pt x="574" y="627"/>
                  </a:lnTo>
                  <a:lnTo>
                    <a:pt x="597" y="649"/>
                  </a:lnTo>
                  <a:lnTo>
                    <a:pt x="620" y="671"/>
                  </a:lnTo>
                  <a:lnTo>
                    <a:pt x="642" y="692"/>
                  </a:lnTo>
                  <a:lnTo>
                    <a:pt x="665" y="714"/>
                  </a:lnTo>
                  <a:lnTo>
                    <a:pt x="687" y="736"/>
                  </a:lnTo>
                  <a:lnTo>
                    <a:pt x="711" y="757"/>
                  </a:lnTo>
                  <a:lnTo>
                    <a:pt x="734" y="780"/>
                  </a:lnTo>
                  <a:lnTo>
                    <a:pt x="756" y="801"/>
                  </a:lnTo>
                  <a:lnTo>
                    <a:pt x="779" y="823"/>
                  </a:lnTo>
                  <a:lnTo>
                    <a:pt x="803" y="844"/>
                  </a:lnTo>
                  <a:lnTo>
                    <a:pt x="826" y="865"/>
                  </a:lnTo>
                  <a:lnTo>
                    <a:pt x="849" y="886"/>
                  </a:lnTo>
                  <a:lnTo>
                    <a:pt x="873" y="907"/>
                  </a:lnTo>
                  <a:lnTo>
                    <a:pt x="896" y="928"/>
                  </a:lnTo>
                  <a:lnTo>
                    <a:pt x="919" y="949"/>
                  </a:lnTo>
                  <a:lnTo>
                    <a:pt x="944" y="970"/>
                  </a:lnTo>
                  <a:lnTo>
                    <a:pt x="967" y="991"/>
                  </a:lnTo>
                  <a:lnTo>
                    <a:pt x="992" y="1011"/>
                  </a:lnTo>
                  <a:lnTo>
                    <a:pt x="1015" y="1032"/>
                  </a:lnTo>
                  <a:lnTo>
                    <a:pt x="1040" y="1051"/>
                  </a:lnTo>
                  <a:lnTo>
                    <a:pt x="1063" y="1072"/>
                  </a:lnTo>
                  <a:lnTo>
                    <a:pt x="1087" y="1092"/>
                  </a:lnTo>
                  <a:lnTo>
                    <a:pt x="1112" y="1112"/>
                  </a:lnTo>
                  <a:lnTo>
                    <a:pt x="1135" y="1133"/>
                  </a:lnTo>
                  <a:lnTo>
                    <a:pt x="1160" y="1153"/>
                  </a:lnTo>
                  <a:lnTo>
                    <a:pt x="1184" y="1173"/>
                  </a:lnTo>
                  <a:lnTo>
                    <a:pt x="1209" y="1193"/>
                  </a:lnTo>
                  <a:lnTo>
                    <a:pt x="1233" y="1212"/>
                  </a:lnTo>
                  <a:lnTo>
                    <a:pt x="1258" y="1231"/>
                  </a:lnTo>
                  <a:lnTo>
                    <a:pt x="1283" y="1251"/>
                  </a:lnTo>
                  <a:lnTo>
                    <a:pt x="1308" y="1271"/>
                  </a:lnTo>
                  <a:lnTo>
                    <a:pt x="1332" y="1289"/>
                  </a:lnTo>
                  <a:lnTo>
                    <a:pt x="1358" y="1309"/>
                  </a:lnTo>
                  <a:lnTo>
                    <a:pt x="1383" y="1328"/>
                  </a:lnTo>
                  <a:lnTo>
                    <a:pt x="1407" y="1347"/>
                  </a:lnTo>
                  <a:lnTo>
                    <a:pt x="1433" y="1366"/>
                  </a:lnTo>
                  <a:lnTo>
                    <a:pt x="1458" y="1385"/>
                  </a:lnTo>
                  <a:lnTo>
                    <a:pt x="1483" y="1404"/>
                  </a:lnTo>
                  <a:lnTo>
                    <a:pt x="1509" y="1422"/>
                  </a:lnTo>
                  <a:lnTo>
                    <a:pt x="1534" y="1441"/>
                  </a:lnTo>
                  <a:lnTo>
                    <a:pt x="1560" y="1460"/>
                  </a:lnTo>
                  <a:lnTo>
                    <a:pt x="1586" y="1477"/>
                  </a:lnTo>
                  <a:lnTo>
                    <a:pt x="1611" y="1496"/>
                  </a:lnTo>
                  <a:lnTo>
                    <a:pt x="1631" y="1510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任意多边形 292928">
              <a:extLst>
                <a:ext uri="{FF2B5EF4-FFF2-40B4-BE49-F238E27FC236}">
                  <a16:creationId xmlns:a16="http://schemas.microsoft.com/office/drawing/2014/main" id="{BF8A9D54-4BF9-86DE-ED24-FE83E8203E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18" y="1941"/>
              <a:ext cx="50" cy="30"/>
            </a:xfrm>
            <a:custGeom>
              <a:avLst/>
              <a:gdLst/>
              <a:ahLst/>
              <a:cxnLst/>
              <a:rect l="0" t="0" r="0" b="0"/>
              <a:pathLst>
                <a:path w="284" h="176">
                  <a:moveTo>
                    <a:pt x="0" y="0"/>
                  </a:moveTo>
                  <a:lnTo>
                    <a:pt x="18" y="11"/>
                  </a:lnTo>
                  <a:lnTo>
                    <a:pt x="45" y="28"/>
                  </a:lnTo>
                  <a:lnTo>
                    <a:pt x="70" y="45"/>
                  </a:lnTo>
                  <a:lnTo>
                    <a:pt x="97" y="61"/>
                  </a:lnTo>
                  <a:lnTo>
                    <a:pt x="124" y="78"/>
                  </a:lnTo>
                  <a:lnTo>
                    <a:pt x="151" y="95"/>
                  </a:lnTo>
                  <a:lnTo>
                    <a:pt x="178" y="112"/>
                  </a:lnTo>
                  <a:lnTo>
                    <a:pt x="205" y="128"/>
                  </a:lnTo>
                  <a:lnTo>
                    <a:pt x="231" y="144"/>
                  </a:lnTo>
                  <a:lnTo>
                    <a:pt x="258" y="161"/>
                  </a:lnTo>
                  <a:lnTo>
                    <a:pt x="284" y="176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任意多边形 292929">
              <a:extLst>
                <a:ext uri="{FF2B5EF4-FFF2-40B4-BE49-F238E27FC236}">
                  <a16:creationId xmlns:a16="http://schemas.microsoft.com/office/drawing/2014/main" id="{FDFE0D35-E916-CED6-91EA-D607E02A02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17" y="1999"/>
              <a:ext cx="318" cy="126"/>
            </a:xfrm>
            <a:custGeom>
              <a:avLst/>
              <a:gdLst/>
              <a:ahLst/>
              <a:cxnLst/>
              <a:rect l="0" t="0" r="0" b="0"/>
              <a:pathLst>
                <a:path w="1855" h="733">
                  <a:moveTo>
                    <a:pt x="0" y="0"/>
                  </a:moveTo>
                  <a:lnTo>
                    <a:pt x="14" y="8"/>
                  </a:lnTo>
                  <a:lnTo>
                    <a:pt x="42" y="22"/>
                  </a:lnTo>
                  <a:lnTo>
                    <a:pt x="70" y="37"/>
                  </a:lnTo>
                  <a:lnTo>
                    <a:pt x="97" y="51"/>
                  </a:lnTo>
                  <a:lnTo>
                    <a:pt x="125" y="67"/>
                  </a:lnTo>
                  <a:lnTo>
                    <a:pt x="153" y="81"/>
                  </a:lnTo>
                  <a:lnTo>
                    <a:pt x="181" y="96"/>
                  </a:lnTo>
                  <a:lnTo>
                    <a:pt x="209" y="110"/>
                  </a:lnTo>
                  <a:lnTo>
                    <a:pt x="238" y="124"/>
                  </a:lnTo>
                  <a:lnTo>
                    <a:pt x="266" y="138"/>
                  </a:lnTo>
                  <a:lnTo>
                    <a:pt x="294" y="152"/>
                  </a:lnTo>
                  <a:lnTo>
                    <a:pt x="322" y="166"/>
                  </a:lnTo>
                  <a:lnTo>
                    <a:pt x="350" y="179"/>
                  </a:lnTo>
                  <a:lnTo>
                    <a:pt x="379" y="193"/>
                  </a:lnTo>
                  <a:lnTo>
                    <a:pt x="407" y="207"/>
                  </a:lnTo>
                  <a:lnTo>
                    <a:pt x="437" y="219"/>
                  </a:lnTo>
                  <a:lnTo>
                    <a:pt x="465" y="233"/>
                  </a:lnTo>
                  <a:lnTo>
                    <a:pt x="494" y="246"/>
                  </a:lnTo>
                  <a:lnTo>
                    <a:pt x="522" y="259"/>
                  </a:lnTo>
                  <a:lnTo>
                    <a:pt x="551" y="272"/>
                  </a:lnTo>
                  <a:lnTo>
                    <a:pt x="579" y="285"/>
                  </a:lnTo>
                  <a:lnTo>
                    <a:pt x="608" y="298"/>
                  </a:lnTo>
                  <a:lnTo>
                    <a:pt x="637" y="310"/>
                  </a:lnTo>
                  <a:lnTo>
                    <a:pt x="666" y="323"/>
                  </a:lnTo>
                  <a:lnTo>
                    <a:pt x="694" y="335"/>
                  </a:lnTo>
                  <a:lnTo>
                    <a:pt x="724" y="348"/>
                  </a:lnTo>
                  <a:lnTo>
                    <a:pt x="753" y="359"/>
                  </a:lnTo>
                  <a:lnTo>
                    <a:pt x="782" y="372"/>
                  </a:lnTo>
                  <a:lnTo>
                    <a:pt x="811" y="384"/>
                  </a:lnTo>
                  <a:lnTo>
                    <a:pt x="840" y="396"/>
                  </a:lnTo>
                  <a:lnTo>
                    <a:pt x="869" y="407"/>
                  </a:lnTo>
                  <a:lnTo>
                    <a:pt x="899" y="419"/>
                  </a:lnTo>
                  <a:lnTo>
                    <a:pt x="928" y="431"/>
                  </a:lnTo>
                  <a:lnTo>
                    <a:pt x="957" y="442"/>
                  </a:lnTo>
                  <a:lnTo>
                    <a:pt x="986" y="454"/>
                  </a:lnTo>
                  <a:lnTo>
                    <a:pt x="1016" y="464"/>
                  </a:lnTo>
                  <a:lnTo>
                    <a:pt x="1046" y="476"/>
                  </a:lnTo>
                  <a:lnTo>
                    <a:pt x="1075" y="487"/>
                  </a:lnTo>
                  <a:lnTo>
                    <a:pt x="1105" y="497"/>
                  </a:lnTo>
                  <a:lnTo>
                    <a:pt x="1134" y="509"/>
                  </a:lnTo>
                  <a:lnTo>
                    <a:pt x="1163" y="519"/>
                  </a:lnTo>
                  <a:lnTo>
                    <a:pt x="1194" y="530"/>
                  </a:lnTo>
                  <a:lnTo>
                    <a:pt x="1223" y="540"/>
                  </a:lnTo>
                  <a:lnTo>
                    <a:pt x="1253" y="551"/>
                  </a:lnTo>
                  <a:lnTo>
                    <a:pt x="1282" y="560"/>
                  </a:lnTo>
                  <a:lnTo>
                    <a:pt x="1313" y="571"/>
                  </a:lnTo>
                  <a:lnTo>
                    <a:pt x="1342" y="581"/>
                  </a:lnTo>
                  <a:lnTo>
                    <a:pt x="1372" y="590"/>
                  </a:lnTo>
                  <a:lnTo>
                    <a:pt x="1403" y="600"/>
                  </a:lnTo>
                  <a:lnTo>
                    <a:pt x="1432" y="610"/>
                  </a:lnTo>
                  <a:lnTo>
                    <a:pt x="1462" y="620"/>
                  </a:lnTo>
                  <a:lnTo>
                    <a:pt x="1492" y="629"/>
                  </a:lnTo>
                  <a:lnTo>
                    <a:pt x="1523" y="638"/>
                  </a:lnTo>
                  <a:lnTo>
                    <a:pt x="1552" y="648"/>
                  </a:lnTo>
                  <a:lnTo>
                    <a:pt x="1582" y="657"/>
                  </a:lnTo>
                  <a:lnTo>
                    <a:pt x="1613" y="665"/>
                  </a:lnTo>
                  <a:lnTo>
                    <a:pt x="1643" y="674"/>
                  </a:lnTo>
                  <a:lnTo>
                    <a:pt x="1673" y="683"/>
                  </a:lnTo>
                  <a:lnTo>
                    <a:pt x="1704" y="692"/>
                  </a:lnTo>
                  <a:lnTo>
                    <a:pt x="1734" y="700"/>
                  </a:lnTo>
                  <a:lnTo>
                    <a:pt x="1764" y="708"/>
                  </a:lnTo>
                  <a:lnTo>
                    <a:pt x="1795" y="716"/>
                  </a:lnTo>
                  <a:lnTo>
                    <a:pt x="1825" y="725"/>
                  </a:lnTo>
                  <a:lnTo>
                    <a:pt x="1855" y="733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任意多边形 292930">
              <a:extLst>
                <a:ext uri="{FF2B5EF4-FFF2-40B4-BE49-F238E27FC236}">
                  <a16:creationId xmlns:a16="http://schemas.microsoft.com/office/drawing/2014/main" id="{B768AC5F-C1B9-A72F-2794-36FAFA9AE5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91" y="2138"/>
              <a:ext cx="55" cy="11"/>
            </a:xfrm>
            <a:custGeom>
              <a:avLst/>
              <a:gdLst/>
              <a:ahLst/>
              <a:cxnLst/>
              <a:rect l="0" t="0" r="0" b="0"/>
              <a:pathLst>
                <a:path w="326" h="65">
                  <a:moveTo>
                    <a:pt x="0" y="0"/>
                  </a:moveTo>
                  <a:lnTo>
                    <a:pt x="12" y="2"/>
                  </a:lnTo>
                  <a:lnTo>
                    <a:pt x="43" y="9"/>
                  </a:lnTo>
                  <a:lnTo>
                    <a:pt x="73" y="15"/>
                  </a:lnTo>
                  <a:lnTo>
                    <a:pt x="105" y="22"/>
                  </a:lnTo>
                  <a:lnTo>
                    <a:pt x="135" y="28"/>
                  </a:lnTo>
                  <a:lnTo>
                    <a:pt x="166" y="35"/>
                  </a:lnTo>
                  <a:lnTo>
                    <a:pt x="197" y="41"/>
                  </a:lnTo>
                  <a:lnTo>
                    <a:pt x="228" y="47"/>
                  </a:lnTo>
                  <a:lnTo>
                    <a:pt x="259" y="53"/>
                  </a:lnTo>
                  <a:lnTo>
                    <a:pt x="290" y="58"/>
                  </a:lnTo>
                  <a:lnTo>
                    <a:pt x="320" y="64"/>
                  </a:lnTo>
                  <a:lnTo>
                    <a:pt x="326" y="65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任意多边形 292931">
              <a:extLst>
                <a:ext uri="{FF2B5EF4-FFF2-40B4-BE49-F238E27FC236}">
                  <a16:creationId xmlns:a16="http://schemas.microsoft.com/office/drawing/2014/main" id="{F89C692A-23B3-EA93-F1B9-CE844E9E96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03" y="2158"/>
              <a:ext cx="342" cy="14"/>
            </a:xfrm>
            <a:custGeom>
              <a:avLst/>
              <a:gdLst/>
              <a:ahLst/>
              <a:cxnLst/>
              <a:rect l="0" t="0" r="0" b="0"/>
              <a:pathLst>
                <a:path w="1994" h="80">
                  <a:moveTo>
                    <a:pt x="0" y="0"/>
                  </a:moveTo>
                  <a:lnTo>
                    <a:pt x="7" y="1"/>
                  </a:lnTo>
                  <a:lnTo>
                    <a:pt x="39" y="6"/>
                  </a:lnTo>
                  <a:lnTo>
                    <a:pt x="70" y="10"/>
                  </a:lnTo>
                  <a:lnTo>
                    <a:pt x="102" y="14"/>
                  </a:lnTo>
                  <a:lnTo>
                    <a:pt x="132" y="17"/>
                  </a:lnTo>
                  <a:lnTo>
                    <a:pt x="164" y="22"/>
                  </a:lnTo>
                  <a:lnTo>
                    <a:pt x="195" y="25"/>
                  </a:lnTo>
                  <a:lnTo>
                    <a:pt x="227" y="29"/>
                  </a:lnTo>
                  <a:lnTo>
                    <a:pt x="258" y="32"/>
                  </a:lnTo>
                  <a:lnTo>
                    <a:pt x="288" y="35"/>
                  </a:lnTo>
                  <a:lnTo>
                    <a:pt x="320" y="38"/>
                  </a:lnTo>
                  <a:lnTo>
                    <a:pt x="351" y="42"/>
                  </a:lnTo>
                  <a:lnTo>
                    <a:pt x="383" y="44"/>
                  </a:lnTo>
                  <a:lnTo>
                    <a:pt x="414" y="48"/>
                  </a:lnTo>
                  <a:lnTo>
                    <a:pt x="446" y="50"/>
                  </a:lnTo>
                  <a:lnTo>
                    <a:pt x="477" y="52"/>
                  </a:lnTo>
                  <a:lnTo>
                    <a:pt x="508" y="55"/>
                  </a:lnTo>
                  <a:lnTo>
                    <a:pt x="539" y="58"/>
                  </a:lnTo>
                  <a:lnTo>
                    <a:pt x="571" y="59"/>
                  </a:lnTo>
                  <a:lnTo>
                    <a:pt x="602" y="62"/>
                  </a:lnTo>
                  <a:lnTo>
                    <a:pt x="634" y="64"/>
                  </a:lnTo>
                  <a:lnTo>
                    <a:pt x="665" y="66"/>
                  </a:lnTo>
                  <a:lnTo>
                    <a:pt x="697" y="67"/>
                  </a:lnTo>
                  <a:lnTo>
                    <a:pt x="728" y="70"/>
                  </a:lnTo>
                  <a:lnTo>
                    <a:pt x="760" y="71"/>
                  </a:lnTo>
                  <a:lnTo>
                    <a:pt x="791" y="72"/>
                  </a:lnTo>
                  <a:lnTo>
                    <a:pt x="823" y="73"/>
                  </a:lnTo>
                  <a:lnTo>
                    <a:pt x="854" y="74"/>
                  </a:lnTo>
                  <a:lnTo>
                    <a:pt x="886" y="76"/>
                  </a:lnTo>
                  <a:lnTo>
                    <a:pt x="917" y="77"/>
                  </a:lnTo>
                  <a:lnTo>
                    <a:pt x="949" y="78"/>
                  </a:lnTo>
                  <a:lnTo>
                    <a:pt x="980" y="78"/>
                  </a:lnTo>
                  <a:lnTo>
                    <a:pt x="1012" y="79"/>
                  </a:lnTo>
                  <a:lnTo>
                    <a:pt x="1043" y="79"/>
                  </a:lnTo>
                  <a:lnTo>
                    <a:pt x="1075" y="79"/>
                  </a:lnTo>
                  <a:lnTo>
                    <a:pt x="1106" y="80"/>
                  </a:lnTo>
                  <a:lnTo>
                    <a:pt x="1138" y="80"/>
                  </a:lnTo>
                  <a:lnTo>
                    <a:pt x="1169" y="80"/>
                  </a:lnTo>
                  <a:lnTo>
                    <a:pt x="1201" y="80"/>
                  </a:lnTo>
                  <a:lnTo>
                    <a:pt x="1232" y="79"/>
                  </a:lnTo>
                  <a:lnTo>
                    <a:pt x="1264" y="79"/>
                  </a:lnTo>
                  <a:lnTo>
                    <a:pt x="1294" y="79"/>
                  </a:lnTo>
                  <a:lnTo>
                    <a:pt x="1326" y="78"/>
                  </a:lnTo>
                  <a:lnTo>
                    <a:pt x="1357" y="78"/>
                  </a:lnTo>
                  <a:lnTo>
                    <a:pt x="1389" y="77"/>
                  </a:lnTo>
                  <a:lnTo>
                    <a:pt x="1420" y="76"/>
                  </a:lnTo>
                  <a:lnTo>
                    <a:pt x="1452" y="74"/>
                  </a:lnTo>
                  <a:lnTo>
                    <a:pt x="1483" y="73"/>
                  </a:lnTo>
                  <a:lnTo>
                    <a:pt x="1515" y="72"/>
                  </a:lnTo>
                  <a:lnTo>
                    <a:pt x="1546" y="71"/>
                  </a:lnTo>
                  <a:lnTo>
                    <a:pt x="1578" y="70"/>
                  </a:lnTo>
                  <a:lnTo>
                    <a:pt x="1609" y="67"/>
                  </a:lnTo>
                  <a:lnTo>
                    <a:pt x="1641" y="66"/>
                  </a:lnTo>
                  <a:lnTo>
                    <a:pt x="1672" y="64"/>
                  </a:lnTo>
                  <a:lnTo>
                    <a:pt x="1704" y="62"/>
                  </a:lnTo>
                  <a:lnTo>
                    <a:pt x="1735" y="59"/>
                  </a:lnTo>
                  <a:lnTo>
                    <a:pt x="1767" y="58"/>
                  </a:lnTo>
                  <a:lnTo>
                    <a:pt x="1798" y="56"/>
                  </a:lnTo>
                  <a:lnTo>
                    <a:pt x="1830" y="52"/>
                  </a:lnTo>
                  <a:lnTo>
                    <a:pt x="1860" y="50"/>
                  </a:lnTo>
                  <a:lnTo>
                    <a:pt x="1891" y="48"/>
                  </a:lnTo>
                  <a:lnTo>
                    <a:pt x="1923" y="44"/>
                  </a:lnTo>
                  <a:lnTo>
                    <a:pt x="1954" y="42"/>
                  </a:lnTo>
                  <a:lnTo>
                    <a:pt x="1986" y="38"/>
                  </a:lnTo>
                  <a:lnTo>
                    <a:pt x="1994" y="38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292932">
              <a:extLst>
                <a:ext uri="{FF2B5EF4-FFF2-40B4-BE49-F238E27FC236}">
                  <a16:creationId xmlns:a16="http://schemas.microsoft.com/office/drawing/2014/main" id="{021143FF-32CF-DECD-3C5B-C19AD130A7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01" y="2149"/>
              <a:ext cx="56" cy="8"/>
            </a:xfrm>
            <a:custGeom>
              <a:avLst/>
              <a:gdLst/>
              <a:ahLst/>
              <a:cxnLst/>
              <a:rect l="0" t="0" r="0" b="0"/>
              <a:pathLst>
                <a:path w="329" h="52">
                  <a:moveTo>
                    <a:pt x="0" y="52"/>
                  </a:moveTo>
                  <a:lnTo>
                    <a:pt x="6" y="52"/>
                  </a:lnTo>
                  <a:lnTo>
                    <a:pt x="36" y="48"/>
                  </a:lnTo>
                  <a:lnTo>
                    <a:pt x="68" y="43"/>
                  </a:lnTo>
                  <a:lnTo>
                    <a:pt x="99" y="38"/>
                  </a:lnTo>
                  <a:lnTo>
                    <a:pt x="130" y="34"/>
                  </a:lnTo>
                  <a:lnTo>
                    <a:pt x="161" y="29"/>
                  </a:lnTo>
                  <a:lnTo>
                    <a:pt x="193" y="23"/>
                  </a:lnTo>
                  <a:lnTo>
                    <a:pt x="223" y="19"/>
                  </a:lnTo>
                  <a:lnTo>
                    <a:pt x="255" y="13"/>
                  </a:lnTo>
                  <a:lnTo>
                    <a:pt x="285" y="8"/>
                  </a:lnTo>
                  <a:lnTo>
                    <a:pt x="316" y="2"/>
                  </a:lnTo>
                  <a:lnTo>
                    <a:pt x="329" y="0"/>
                  </a:lnTo>
                </a:path>
              </a:pathLst>
            </a:custGeom>
            <a:noFill/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任意多边形 292933">
              <a:extLst>
                <a:ext uri="{FF2B5EF4-FFF2-40B4-BE49-F238E27FC236}">
                  <a16:creationId xmlns:a16="http://schemas.microsoft.com/office/drawing/2014/main" id="{9EBD093F-92D3-B11C-E2A5-874FC1F8D7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14" y="2024"/>
              <a:ext cx="323" cy="113"/>
            </a:xfrm>
            <a:custGeom>
              <a:avLst/>
              <a:gdLst/>
              <a:ahLst/>
              <a:cxnLst/>
              <a:rect l="0" t="0" r="0" b="0"/>
              <a:pathLst>
                <a:path w="1881" h="662">
                  <a:moveTo>
                    <a:pt x="0" y="662"/>
                  </a:moveTo>
                  <a:lnTo>
                    <a:pt x="30" y="655"/>
                  </a:lnTo>
                  <a:lnTo>
                    <a:pt x="62" y="648"/>
                  </a:lnTo>
                  <a:lnTo>
                    <a:pt x="92" y="641"/>
                  </a:lnTo>
                  <a:lnTo>
                    <a:pt x="122" y="634"/>
                  </a:lnTo>
                  <a:lnTo>
                    <a:pt x="153" y="627"/>
                  </a:lnTo>
                  <a:lnTo>
                    <a:pt x="184" y="619"/>
                  </a:lnTo>
                  <a:lnTo>
                    <a:pt x="215" y="612"/>
                  </a:lnTo>
                  <a:lnTo>
                    <a:pt x="245" y="604"/>
                  </a:lnTo>
                  <a:lnTo>
                    <a:pt x="275" y="596"/>
                  </a:lnTo>
                  <a:lnTo>
                    <a:pt x="306" y="589"/>
                  </a:lnTo>
                  <a:lnTo>
                    <a:pt x="336" y="581"/>
                  </a:lnTo>
                  <a:lnTo>
                    <a:pt x="366" y="573"/>
                  </a:lnTo>
                  <a:lnTo>
                    <a:pt x="397" y="564"/>
                  </a:lnTo>
                  <a:lnTo>
                    <a:pt x="427" y="555"/>
                  </a:lnTo>
                  <a:lnTo>
                    <a:pt x="457" y="547"/>
                  </a:lnTo>
                  <a:lnTo>
                    <a:pt x="488" y="539"/>
                  </a:lnTo>
                  <a:lnTo>
                    <a:pt x="518" y="529"/>
                  </a:lnTo>
                  <a:lnTo>
                    <a:pt x="548" y="521"/>
                  </a:lnTo>
                  <a:lnTo>
                    <a:pt x="579" y="512"/>
                  </a:lnTo>
                  <a:lnTo>
                    <a:pt x="609" y="503"/>
                  </a:lnTo>
                  <a:lnTo>
                    <a:pt x="639" y="493"/>
                  </a:lnTo>
                  <a:lnTo>
                    <a:pt x="668" y="484"/>
                  </a:lnTo>
                  <a:lnTo>
                    <a:pt x="699" y="475"/>
                  </a:lnTo>
                  <a:lnTo>
                    <a:pt x="729" y="465"/>
                  </a:lnTo>
                  <a:lnTo>
                    <a:pt x="759" y="456"/>
                  </a:lnTo>
                  <a:lnTo>
                    <a:pt x="789" y="445"/>
                  </a:lnTo>
                  <a:lnTo>
                    <a:pt x="819" y="436"/>
                  </a:lnTo>
                  <a:lnTo>
                    <a:pt x="848" y="426"/>
                  </a:lnTo>
                  <a:lnTo>
                    <a:pt x="878" y="416"/>
                  </a:lnTo>
                  <a:lnTo>
                    <a:pt x="909" y="406"/>
                  </a:lnTo>
                  <a:lnTo>
                    <a:pt x="938" y="395"/>
                  </a:lnTo>
                  <a:lnTo>
                    <a:pt x="967" y="385"/>
                  </a:lnTo>
                  <a:lnTo>
                    <a:pt x="997" y="374"/>
                  </a:lnTo>
                  <a:lnTo>
                    <a:pt x="1027" y="364"/>
                  </a:lnTo>
                  <a:lnTo>
                    <a:pt x="1057" y="353"/>
                  </a:lnTo>
                  <a:lnTo>
                    <a:pt x="1086" y="342"/>
                  </a:lnTo>
                  <a:lnTo>
                    <a:pt x="1115" y="331"/>
                  </a:lnTo>
                  <a:lnTo>
                    <a:pt x="1146" y="319"/>
                  </a:lnTo>
                  <a:lnTo>
                    <a:pt x="1175" y="309"/>
                  </a:lnTo>
                  <a:lnTo>
                    <a:pt x="1204" y="297"/>
                  </a:lnTo>
                  <a:lnTo>
                    <a:pt x="1233" y="286"/>
                  </a:lnTo>
                  <a:lnTo>
                    <a:pt x="1262" y="274"/>
                  </a:lnTo>
                  <a:lnTo>
                    <a:pt x="1291" y="262"/>
                  </a:lnTo>
                  <a:lnTo>
                    <a:pt x="1321" y="251"/>
                  </a:lnTo>
                  <a:lnTo>
                    <a:pt x="1350" y="239"/>
                  </a:lnTo>
                  <a:lnTo>
                    <a:pt x="1379" y="227"/>
                  </a:lnTo>
                  <a:lnTo>
                    <a:pt x="1408" y="216"/>
                  </a:lnTo>
                  <a:lnTo>
                    <a:pt x="1437" y="203"/>
                  </a:lnTo>
                  <a:lnTo>
                    <a:pt x="1466" y="191"/>
                  </a:lnTo>
                  <a:lnTo>
                    <a:pt x="1496" y="178"/>
                  </a:lnTo>
                  <a:lnTo>
                    <a:pt x="1524" y="165"/>
                  </a:lnTo>
                  <a:lnTo>
                    <a:pt x="1553" y="153"/>
                  </a:lnTo>
                  <a:lnTo>
                    <a:pt x="1582" y="140"/>
                  </a:lnTo>
                  <a:lnTo>
                    <a:pt x="1610" y="127"/>
                  </a:lnTo>
                  <a:lnTo>
                    <a:pt x="1639" y="114"/>
                  </a:lnTo>
                  <a:lnTo>
                    <a:pt x="1668" y="101"/>
                  </a:lnTo>
                  <a:lnTo>
                    <a:pt x="1696" y="88"/>
                  </a:lnTo>
                  <a:lnTo>
                    <a:pt x="1725" y="74"/>
                  </a:lnTo>
                  <a:lnTo>
                    <a:pt x="1753" y="62"/>
                  </a:lnTo>
                  <a:lnTo>
                    <a:pt x="1781" y="48"/>
                  </a:lnTo>
                  <a:lnTo>
                    <a:pt x="1811" y="35"/>
                  </a:lnTo>
                  <a:lnTo>
                    <a:pt x="1839" y="21"/>
                  </a:lnTo>
                  <a:lnTo>
                    <a:pt x="1867" y="7"/>
                  </a:lnTo>
                  <a:lnTo>
                    <a:pt x="1881" y="0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任意多边形 292934">
              <a:extLst>
                <a:ext uri="{FF2B5EF4-FFF2-40B4-BE49-F238E27FC236}">
                  <a16:creationId xmlns:a16="http://schemas.microsoft.com/office/drawing/2014/main" id="{0B242AF1-26C9-DCDE-098D-770A071000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87" y="1969"/>
              <a:ext cx="49" cy="29"/>
            </a:xfrm>
            <a:custGeom>
              <a:avLst/>
              <a:gdLst/>
              <a:ahLst/>
              <a:cxnLst/>
              <a:rect l="0" t="0" r="0" b="0"/>
              <a:pathLst>
                <a:path w="289" h="165">
                  <a:moveTo>
                    <a:pt x="0" y="165"/>
                  </a:moveTo>
                  <a:lnTo>
                    <a:pt x="26" y="151"/>
                  </a:lnTo>
                  <a:lnTo>
                    <a:pt x="52" y="136"/>
                  </a:lnTo>
                  <a:lnTo>
                    <a:pt x="80" y="121"/>
                  </a:lnTo>
                  <a:lnTo>
                    <a:pt x="108" y="105"/>
                  </a:lnTo>
                  <a:lnTo>
                    <a:pt x="135" y="90"/>
                  </a:lnTo>
                  <a:lnTo>
                    <a:pt x="163" y="74"/>
                  </a:lnTo>
                  <a:lnTo>
                    <a:pt x="190" y="59"/>
                  </a:lnTo>
                  <a:lnTo>
                    <a:pt x="217" y="42"/>
                  </a:lnTo>
                  <a:lnTo>
                    <a:pt x="245" y="27"/>
                  </a:lnTo>
                  <a:lnTo>
                    <a:pt x="272" y="11"/>
                  </a:lnTo>
                  <a:lnTo>
                    <a:pt x="289" y="0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任意多边形 292935">
              <a:extLst>
                <a:ext uri="{FF2B5EF4-FFF2-40B4-BE49-F238E27FC236}">
                  <a16:creationId xmlns:a16="http://schemas.microsoft.com/office/drawing/2014/main" id="{743441CF-8A3D-72BB-23DE-3EBF2489C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5" y="1691"/>
              <a:ext cx="288" cy="248"/>
            </a:xfrm>
            <a:custGeom>
              <a:avLst/>
              <a:gdLst/>
              <a:ahLst/>
              <a:cxnLst/>
              <a:rect l="0" t="0" r="0" b="0"/>
              <a:pathLst>
                <a:path w="1685" h="1448">
                  <a:moveTo>
                    <a:pt x="0" y="1448"/>
                  </a:moveTo>
                  <a:lnTo>
                    <a:pt x="21" y="1435"/>
                  </a:lnTo>
                  <a:lnTo>
                    <a:pt x="46" y="1418"/>
                  </a:lnTo>
                  <a:lnTo>
                    <a:pt x="73" y="1400"/>
                  </a:lnTo>
                  <a:lnTo>
                    <a:pt x="99" y="1383"/>
                  </a:lnTo>
                  <a:lnTo>
                    <a:pt x="126" y="1365"/>
                  </a:lnTo>
                  <a:lnTo>
                    <a:pt x="151" y="1348"/>
                  </a:lnTo>
                  <a:lnTo>
                    <a:pt x="177" y="1329"/>
                  </a:lnTo>
                  <a:lnTo>
                    <a:pt x="203" y="1312"/>
                  </a:lnTo>
                  <a:lnTo>
                    <a:pt x="228" y="1294"/>
                  </a:lnTo>
                  <a:lnTo>
                    <a:pt x="255" y="1276"/>
                  </a:lnTo>
                  <a:lnTo>
                    <a:pt x="281" y="1257"/>
                  </a:lnTo>
                  <a:lnTo>
                    <a:pt x="306" y="1239"/>
                  </a:lnTo>
                  <a:lnTo>
                    <a:pt x="332" y="1221"/>
                  </a:lnTo>
                  <a:lnTo>
                    <a:pt x="357" y="1202"/>
                  </a:lnTo>
                  <a:lnTo>
                    <a:pt x="382" y="1183"/>
                  </a:lnTo>
                  <a:lnTo>
                    <a:pt x="408" y="1165"/>
                  </a:lnTo>
                  <a:lnTo>
                    <a:pt x="434" y="1146"/>
                  </a:lnTo>
                  <a:lnTo>
                    <a:pt x="458" y="1127"/>
                  </a:lnTo>
                  <a:lnTo>
                    <a:pt x="484" y="1109"/>
                  </a:lnTo>
                  <a:lnTo>
                    <a:pt x="508" y="1090"/>
                  </a:lnTo>
                  <a:lnTo>
                    <a:pt x="534" y="1070"/>
                  </a:lnTo>
                  <a:lnTo>
                    <a:pt x="558" y="1052"/>
                  </a:lnTo>
                  <a:lnTo>
                    <a:pt x="583" y="1032"/>
                  </a:lnTo>
                  <a:lnTo>
                    <a:pt x="609" y="1012"/>
                  </a:lnTo>
                  <a:lnTo>
                    <a:pt x="633" y="993"/>
                  </a:lnTo>
                  <a:lnTo>
                    <a:pt x="658" y="973"/>
                  </a:lnTo>
                  <a:lnTo>
                    <a:pt x="682" y="954"/>
                  </a:lnTo>
                  <a:lnTo>
                    <a:pt x="707" y="934"/>
                  </a:lnTo>
                  <a:lnTo>
                    <a:pt x="731" y="914"/>
                  </a:lnTo>
                  <a:lnTo>
                    <a:pt x="756" y="894"/>
                  </a:lnTo>
                  <a:lnTo>
                    <a:pt x="780" y="874"/>
                  </a:lnTo>
                  <a:lnTo>
                    <a:pt x="803" y="854"/>
                  </a:lnTo>
                  <a:lnTo>
                    <a:pt x="828" y="833"/>
                  </a:lnTo>
                  <a:lnTo>
                    <a:pt x="852" y="814"/>
                  </a:lnTo>
                  <a:lnTo>
                    <a:pt x="876" y="793"/>
                  </a:lnTo>
                  <a:lnTo>
                    <a:pt x="900" y="773"/>
                  </a:lnTo>
                  <a:lnTo>
                    <a:pt x="924" y="752"/>
                  </a:lnTo>
                  <a:lnTo>
                    <a:pt x="948" y="731"/>
                  </a:lnTo>
                  <a:lnTo>
                    <a:pt x="971" y="710"/>
                  </a:lnTo>
                  <a:lnTo>
                    <a:pt x="995" y="690"/>
                  </a:lnTo>
                  <a:lnTo>
                    <a:pt x="1018" y="669"/>
                  </a:lnTo>
                  <a:lnTo>
                    <a:pt x="1041" y="648"/>
                  </a:lnTo>
                  <a:lnTo>
                    <a:pt x="1065" y="626"/>
                  </a:lnTo>
                  <a:lnTo>
                    <a:pt x="1088" y="605"/>
                  </a:lnTo>
                  <a:lnTo>
                    <a:pt x="1111" y="584"/>
                  </a:lnTo>
                  <a:lnTo>
                    <a:pt x="1135" y="563"/>
                  </a:lnTo>
                  <a:lnTo>
                    <a:pt x="1158" y="541"/>
                  </a:lnTo>
                  <a:lnTo>
                    <a:pt x="1180" y="520"/>
                  </a:lnTo>
                  <a:lnTo>
                    <a:pt x="1204" y="497"/>
                  </a:lnTo>
                  <a:lnTo>
                    <a:pt x="1227" y="476"/>
                  </a:lnTo>
                  <a:lnTo>
                    <a:pt x="1249" y="454"/>
                  </a:lnTo>
                  <a:lnTo>
                    <a:pt x="1271" y="432"/>
                  </a:lnTo>
                  <a:lnTo>
                    <a:pt x="1295" y="410"/>
                  </a:lnTo>
                  <a:lnTo>
                    <a:pt x="1317" y="388"/>
                  </a:lnTo>
                  <a:lnTo>
                    <a:pt x="1339" y="366"/>
                  </a:lnTo>
                  <a:lnTo>
                    <a:pt x="1361" y="343"/>
                  </a:lnTo>
                  <a:lnTo>
                    <a:pt x="1383" y="321"/>
                  </a:lnTo>
                  <a:lnTo>
                    <a:pt x="1405" y="299"/>
                  </a:lnTo>
                  <a:lnTo>
                    <a:pt x="1428" y="277"/>
                  </a:lnTo>
                  <a:lnTo>
                    <a:pt x="1450" y="254"/>
                  </a:lnTo>
                  <a:lnTo>
                    <a:pt x="1472" y="231"/>
                  </a:lnTo>
                  <a:lnTo>
                    <a:pt x="1493" y="208"/>
                  </a:lnTo>
                  <a:lnTo>
                    <a:pt x="1515" y="186"/>
                  </a:lnTo>
                  <a:lnTo>
                    <a:pt x="1537" y="163"/>
                  </a:lnTo>
                  <a:lnTo>
                    <a:pt x="1558" y="140"/>
                  </a:lnTo>
                  <a:lnTo>
                    <a:pt x="1579" y="117"/>
                  </a:lnTo>
                  <a:lnTo>
                    <a:pt x="1601" y="94"/>
                  </a:lnTo>
                  <a:lnTo>
                    <a:pt x="1622" y="70"/>
                  </a:lnTo>
                  <a:lnTo>
                    <a:pt x="1643" y="47"/>
                  </a:lnTo>
                  <a:lnTo>
                    <a:pt x="1664" y="24"/>
                  </a:lnTo>
                  <a:lnTo>
                    <a:pt x="1685" y="0"/>
                  </a:lnTo>
                </a:path>
              </a:pathLst>
            </a:custGeom>
            <a:noFill/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任意多边形 292936">
              <a:extLst>
                <a:ext uri="{FF2B5EF4-FFF2-40B4-BE49-F238E27FC236}">
                  <a16:creationId xmlns:a16="http://schemas.microsoft.com/office/drawing/2014/main" id="{B46F95C3-DFB5-7E87-9D3A-60460F9718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83" y="1575"/>
              <a:ext cx="58" cy="84"/>
            </a:xfrm>
            <a:custGeom>
              <a:avLst/>
              <a:gdLst/>
              <a:ahLst/>
              <a:cxnLst/>
              <a:rect l="0" t="0" r="0" b="0"/>
              <a:pathLst>
                <a:path w="332" h="492">
                  <a:moveTo>
                    <a:pt x="0" y="492"/>
                  </a:moveTo>
                  <a:lnTo>
                    <a:pt x="20" y="465"/>
                  </a:lnTo>
                  <a:lnTo>
                    <a:pt x="39" y="438"/>
                  </a:lnTo>
                  <a:lnTo>
                    <a:pt x="59" y="412"/>
                  </a:lnTo>
                  <a:lnTo>
                    <a:pt x="77" y="385"/>
                  </a:lnTo>
                  <a:lnTo>
                    <a:pt x="96" y="358"/>
                  </a:lnTo>
                  <a:lnTo>
                    <a:pt x="115" y="331"/>
                  </a:lnTo>
                  <a:lnTo>
                    <a:pt x="133" y="303"/>
                  </a:lnTo>
                  <a:lnTo>
                    <a:pt x="152" y="276"/>
                  </a:lnTo>
                  <a:lnTo>
                    <a:pt x="171" y="248"/>
                  </a:lnTo>
                  <a:lnTo>
                    <a:pt x="189" y="221"/>
                  </a:lnTo>
                  <a:lnTo>
                    <a:pt x="207" y="193"/>
                  </a:lnTo>
                  <a:lnTo>
                    <a:pt x="225" y="167"/>
                  </a:lnTo>
                  <a:lnTo>
                    <a:pt x="243" y="139"/>
                  </a:lnTo>
                  <a:lnTo>
                    <a:pt x="262" y="111"/>
                  </a:lnTo>
                  <a:lnTo>
                    <a:pt x="279" y="84"/>
                  </a:lnTo>
                  <a:lnTo>
                    <a:pt x="297" y="56"/>
                  </a:lnTo>
                  <a:lnTo>
                    <a:pt x="314" y="28"/>
                  </a:lnTo>
                  <a:lnTo>
                    <a:pt x="332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任意多边形 292937">
              <a:extLst>
                <a:ext uri="{FF2B5EF4-FFF2-40B4-BE49-F238E27FC236}">
                  <a16:creationId xmlns:a16="http://schemas.microsoft.com/office/drawing/2014/main" id="{224C8631-59DA-328F-085A-026ED2157B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58" y="2006"/>
              <a:ext cx="116" cy="300"/>
            </a:xfrm>
            <a:custGeom>
              <a:avLst/>
              <a:gdLst/>
              <a:ahLst/>
              <a:cxnLst/>
              <a:rect l="0" t="0" r="0" b="0"/>
              <a:pathLst>
                <a:path w="678" h="1748">
                  <a:moveTo>
                    <a:pt x="0" y="0"/>
                  </a:moveTo>
                  <a:lnTo>
                    <a:pt x="2" y="21"/>
                  </a:lnTo>
                  <a:lnTo>
                    <a:pt x="4" y="42"/>
                  </a:lnTo>
                  <a:lnTo>
                    <a:pt x="8" y="63"/>
                  </a:lnTo>
                  <a:lnTo>
                    <a:pt x="11" y="85"/>
                  </a:lnTo>
                  <a:lnTo>
                    <a:pt x="15" y="106"/>
                  </a:lnTo>
                  <a:lnTo>
                    <a:pt x="18" y="127"/>
                  </a:lnTo>
                  <a:lnTo>
                    <a:pt x="22" y="148"/>
                  </a:lnTo>
                  <a:lnTo>
                    <a:pt x="25" y="170"/>
                  </a:lnTo>
                  <a:lnTo>
                    <a:pt x="29" y="191"/>
                  </a:lnTo>
                  <a:lnTo>
                    <a:pt x="32" y="212"/>
                  </a:lnTo>
                  <a:lnTo>
                    <a:pt x="37" y="233"/>
                  </a:lnTo>
                  <a:lnTo>
                    <a:pt x="41" y="254"/>
                  </a:lnTo>
                  <a:lnTo>
                    <a:pt x="45" y="275"/>
                  </a:lnTo>
                  <a:lnTo>
                    <a:pt x="50" y="296"/>
                  </a:lnTo>
                  <a:lnTo>
                    <a:pt x="53" y="317"/>
                  </a:lnTo>
                  <a:lnTo>
                    <a:pt x="58" y="338"/>
                  </a:lnTo>
                  <a:lnTo>
                    <a:pt x="63" y="359"/>
                  </a:lnTo>
                  <a:lnTo>
                    <a:pt x="69" y="380"/>
                  </a:lnTo>
                  <a:lnTo>
                    <a:pt x="73" y="401"/>
                  </a:lnTo>
                  <a:lnTo>
                    <a:pt x="78" y="422"/>
                  </a:lnTo>
                  <a:lnTo>
                    <a:pt x="83" y="443"/>
                  </a:lnTo>
                  <a:lnTo>
                    <a:pt x="88" y="464"/>
                  </a:lnTo>
                  <a:lnTo>
                    <a:pt x="94" y="485"/>
                  </a:lnTo>
                  <a:lnTo>
                    <a:pt x="99" y="506"/>
                  </a:lnTo>
                  <a:lnTo>
                    <a:pt x="105" y="527"/>
                  </a:lnTo>
                  <a:lnTo>
                    <a:pt x="111" y="547"/>
                  </a:lnTo>
                  <a:lnTo>
                    <a:pt x="116" y="568"/>
                  </a:lnTo>
                  <a:lnTo>
                    <a:pt x="122" y="589"/>
                  </a:lnTo>
                  <a:lnTo>
                    <a:pt x="128" y="610"/>
                  </a:lnTo>
                  <a:lnTo>
                    <a:pt x="135" y="630"/>
                  </a:lnTo>
                  <a:lnTo>
                    <a:pt x="141" y="651"/>
                  </a:lnTo>
                  <a:lnTo>
                    <a:pt x="147" y="671"/>
                  </a:lnTo>
                  <a:lnTo>
                    <a:pt x="154" y="692"/>
                  </a:lnTo>
                  <a:lnTo>
                    <a:pt x="161" y="713"/>
                  </a:lnTo>
                  <a:lnTo>
                    <a:pt x="168" y="733"/>
                  </a:lnTo>
                  <a:lnTo>
                    <a:pt x="174" y="754"/>
                  </a:lnTo>
                  <a:lnTo>
                    <a:pt x="181" y="774"/>
                  </a:lnTo>
                  <a:lnTo>
                    <a:pt x="188" y="793"/>
                  </a:lnTo>
                  <a:lnTo>
                    <a:pt x="196" y="814"/>
                  </a:lnTo>
                  <a:lnTo>
                    <a:pt x="203" y="834"/>
                  </a:lnTo>
                  <a:lnTo>
                    <a:pt x="210" y="855"/>
                  </a:lnTo>
                  <a:lnTo>
                    <a:pt x="218" y="875"/>
                  </a:lnTo>
                  <a:lnTo>
                    <a:pt x="225" y="895"/>
                  </a:lnTo>
                  <a:lnTo>
                    <a:pt x="233" y="915"/>
                  </a:lnTo>
                  <a:lnTo>
                    <a:pt x="240" y="935"/>
                  </a:lnTo>
                  <a:lnTo>
                    <a:pt x="248" y="956"/>
                  </a:lnTo>
                  <a:lnTo>
                    <a:pt x="256" y="975"/>
                  </a:lnTo>
                  <a:lnTo>
                    <a:pt x="265" y="995"/>
                  </a:lnTo>
                  <a:lnTo>
                    <a:pt x="273" y="1015"/>
                  </a:lnTo>
                  <a:lnTo>
                    <a:pt x="282" y="1035"/>
                  </a:lnTo>
                  <a:lnTo>
                    <a:pt x="290" y="1055"/>
                  </a:lnTo>
                  <a:lnTo>
                    <a:pt x="298" y="1075"/>
                  </a:lnTo>
                  <a:lnTo>
                    <a:pt x="308" y="1093"/>
                  </a:lnTo>
                  <a:lnTo>
                    <a:pt x="316" y="1113"/>
                  </a:lnTo>
                  <a:lnTo>
                    <a:pt x="325" y="1133"/>
                  </a:lnTo>
                  <a:lnTo>
                    <a:pt x="335" y="1153"/>
                  </a:lnTo>
                  <a:lnTo>
                    <a:pt x="343" y="1173"/>
                  </a:lnTo>
                  <a:lnTo>
                    <a:pt x="352" y="1191"/>
                  </a:lnTo>
                  <a:lnTo>
                    <a:pt x="361" y="1211"/>
                  </a:lnTo>
                  <a:lnTo>
                    <a:pt x="372" y="1230"/>
                  </a:lnTo>
                  <a:lnTo>
                    <a:pt x="381" y="1250"/>
                  </a:lnTo>
                  <a:lnTo>
                    <a:pt x="391" y="1268"/>
                  </a:lnTo>
                  <a:lnTo>
                    <a:pt x="400" y="1288"/>
                  </a:lnTo>
                  <a:lnTo>
                    <a:pt x="410" y="1307"/>
                  </a:lnTo>
                  <a:lnTo>
                    <a:pt x="420" y="1327"/>
                  </a:lnTo>
                  <a:lnTo>
                    <a:pt x="430" y="1345"/>
                  </a:lnTo>
                  <a:lnTo>
                    <a:pt x="441" y="1364"/>
                  </a:lnTo>
                  <a:lnTo>
                    <a:pt x="451" y="1383"/>
                  </a:lnTo>
                  <a:lnTo>
                    <a:pt x="462" y="1401"/>
                  </a:lnTo>
                  <a:lnTo>
                    <a:pt x="472" y="1421"/>
                  </a:lnTo>
                  <a:lnTo>
                    <a:pt x="483" y="1440"/>
                  </a:lnTo>
                  <a:lnTo>
                    <a:pt x="493" y="1458"/>
                  </a:lnTo>
                  <a:lnTo>
                    <a:pt x="504" y="1476"/>
                  </a:lnTo>
                  <a:lnTo>
                    <a:pt x="514" y="1495"/>
                  </a:lnTo>
                  <a:lnTo>
                    <a:pt x="526" y="1513"/>
                  </a:lnTo>
                  <a:lnTo>
                    <a:pt x="536" y="1532"/>
                  </a:lnTo>
                  <a:lnTo>
                    <a:pt x="548" y="1551"/>
                  </a:lnTo>
                  <a:lnTo>
                    <a:pt x="560" y="1568"/>
                  </a:lnTo>
                  <a:lnTo>
                    <a:pt x="571" y="1587"/>
                  </a:lnTo>
                  <a:lnTo>
                    <a:pt x="582" y="1605"/>
                  </a:lnTo>
                  <a:lnTo>
                    <a:pt x="594" y="1623"/>
                  </a:lnTo>
                  <a:lnTo>
                    <a:pt x="605" y="1642"/>
                  </a:lnTo>
                  <a:lnTo>
                    <a:pt x="618" y="1659"/>
                  </a:lnTo>
                  <a:lnTo>
                    <a:pt x="630" y="1677"/>
                  </a:lnTo>
                  <a:lnTo>
                    <a:pt x="641" y="1695"/>
                  </a:lnTo>
                  <a:lnTo>
                    <a:pt x="653" y="1713"/>
                  </a:lnTo>
                  <a:lnTo>
                    <a:pt x="666" y="1730"/>
                  </a:lnTo>
                  <a:lnTo>
                    <a:pt x="678" y="1748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DCE2A782-B61D-BA4D-2157-1DB8F2CDA60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101" y="1719"/>
              <a:ext cx="1" cy="41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27C063AB-410A-1E82-B304-4CA548E92E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2160"/>
              <a:ext cx="1" cy="57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BAF9D69A-63F1-907F-C60C-33B98D9EFF0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101" y="2188"/>
              <a:ext cx="1" cy="58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FCB5083A-8D0A-D358-D6CC-27A55C2CC2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652"/>
              <a:ext cx="1" cy="422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9526FB86-8EA8-0D67-9735-C6660A1CC5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1131"/>
              <a:ext cx="1" cy="57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62FC98DD-3BEA-5939-A776-394F1E32E4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1245"/>
              <a:ext cx="1" cy="344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C88D527A-BE96-D5B6-CAEF-B72FD78703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1629"/>
              <a:ext cx="1" cy="58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直接连接符 72">
              <a:extLst>
                <a:ext uri="{FF2B5EF4-FFF2-40B4-BE49-F238E27FC236}">
                  <a16:creationId xmlns:a16="http://schemas.microsoft.com/office/drawing/2014/main" id="{40E773E4-7952-4661-6E67-F1854640D2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1760"/>
              <a:ext cx="1" cy="342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4C92BE70-1E35-4243-EDAB-63449C9E6F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2274"/>
              <a:ext cx="1" cy="343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A1A5DAF5-5FED-EEEB-9594-7A284690FC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2788"/>
              <a:ext cx="1" cy="343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BD892958-4B3D-1A2A-E6ED-DA197152E1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3188"/>
              <a:ext cx="1" cy="57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49A56F7F-109E-35D4-1445-2E9BFB02FB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3303"/>
              <a:ext cx="1" cy="422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任意多边形 292950">
              <a:extLst>
                <a:ext uri="{FF2B5EF4-FFF2-40B4-BE49-F238E27FC236}">
                  <a16:creationId xmlns:a16="http://schemas.microsoft.com/office/drawing/2014/main" id="{1EABF3D6-DA77-45C4-607F-B2237B4265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46" y="2176"/>
              <a:ext cx="38" cy="321"/>
            </a:xfrm>
            <a:custGeom>
              <a:avLst/>
              <a:gdLst/>
              <a:ahLst/>
              <a:cxnLst/>
              <a:rect l="0" t="0" r="0" b="0"/>
              <a:pathLst>
                <a:path w="226" h="1866">
                  <a:moveTo>
                    <a:pt x="38" y="0"/>
                  </a:moveTo>
                  <a:lnTo>
                    <a:pt x="35" y="21"/>
                  </a:lnTo>
                  <a:lnTo>
                    <a:pt x="32" y="42"/>
                  </a:lnTo>
                  <a:lnTo>
                    <a:pt x="29" y="64"/>
                  </a:lnTo>
                  <a:lnTo>
                    <a:pt x="26" y="85"/>
                  </a:lnTo>
                  <a:lnTo>
                    <a:pt x="24" y="106"/>
                  </a:lnTo>
                  <a:lnTo>
                    <a:pt x="22" y="127"/>
                  </a:lnTo>
                  <a:lnTo>
                    <a:pt x="19" y="149"/>
                  </a:lnTo>
                  <a:lnTo>
                    <a:pt x="17" y="170"/>
                  </a:lnTo>
                  <a:lnTo>
                    <a:pt x="16" y="193"/>
                  </a:lnTo>
                  <a:lnTo>
                    <a:pt x="14" y="214"/>
                  </a:lnTo>
                  <a:lnTo>
                    <a:pt x="11" y="235"/>
                  </a:lnTo>
                  <a:lnTo>
                    <a:pt x="10" y="257"/>
                  </a:lnTo>
                  <a:lnTo>
                    <a:pt x="9" y="278"/>
                  </a:lnTo>
                  <a:lnTo>
                    <a:pt x="7" y="300"/>
                  </a:lnTo>
                  <a:lnTo>
                    <a:pt x="5" y="321"/>
                  </a:lnTo>
                  <a:lnTo>
                    <a:pt x="4" y="342"/>
                  </a:lnTo>
                  <a:lnTo>
                    <a:pt x="3" y="364"/>
                  </a:lnTo>
                  <a:lnTo>
                    <a:pt x="2" y="385"/>
                  </a:lnTo>
                  <a:lnTo>
                    <a:pt x="2" y="407"/>
                  </a:lnTo>
                  <a:lnTo>
                    <a:pt x="1" y="428"/>
                  </a:lnTo>
                  <a:lnTo>
                    <a:pt x="1" y="450"/>
                  </a:lnTo>
                  <a:lnTo>
                    <a:pt x="0" y="471"/>
                  </a:lnTo>
                  <a:lnTo>
                    <a:pt x="0" y="492"/>
                  </a:lnTo>
                  <a:lnTo>
                    <a:pt x="0" y="515"/>
                  </a:lnTo>
                  <a:lnTo>
                    <a:pt x="0" y="536"/>
                  </a:lnTo>
                  <a:lnTo>
                    <a:pt x="0" y="558"/>
                  </a:lnTo>
                  <a:lnTo>
                    <a:pt x="0" y="579"/>
                  </a:lnTo>
                  <a:lnTo>
                    <a:pt x="0" y="601"/>
                  </a:lnTo>
                  <a:lnTo>
                    <a:pt x="0" y="622"/>
                  </a:lnTo>
                  <a:lnTo>
                    <a:pt x="0" y="644"/>
                  </a:lnTo>
                  <a:lnTo>
                    <a:pt x="1" y="665"/>
                  </a:lnTo>
                  <a:lnTo>
                    <a:pt x="2" y="686"/>
                  </a:lnTo>
                  <a:lnTo>
                    <a:pt x="2" y="708"/>
                  </a:lnTo>
                  <a:lnTo>
                    <a:pt x="3" y="729"/>
                  </a:lnTo>
                  <a:lnTo>
                    <a:pt x="4" y="751"/>
                  </a:lnTo>
                  <a:lnTo>
                    <a:pt x="5" y="772"/>
                  </a:lnTo>
                  <a:lnTo>
                    <a:pt x="7" y="795"/>
                  </a:lnTo>
                  <a:lnTo>
                    <a:pt x="8" y="816"/>
                  </a:lnTo>
                  <a:lnTo>
                    <a:pt x="10" y="837"/>
                  </a:lnTo>
                  <a:lnTo>
                    <a:pt x="11" y="859"/>
                  </a:lnTo>
                  <a:lnTo>
                    <a:pt x="12" y="880"/>
                  </a:lnTo>
                  <a:lnTo>
                    <a:pt x="15" y="902"/>
                  </a:lnTo>
                  <a:lnTo>
                    <a:pt x="17" y="923"/>
                  </a:lnTo>
                  <a:lnTo>
                    <a:pt x="19" y="944"/>
                  </a:lnTo>
                  <a:lnTo>
                    <a:pt x="21" y="966"/>
                  </a:lnTo>
                  <a:lnTo>
                    <a:pt x="23" y="987"/>
                  </a:lnTo>
                  <a:lnTo>
                    <a:pt x="26" y="1008"/>
                  </a:lnTo>
                  <a:lnTo>
                    <a:pt x="29" y="1030"/>
                  </a:lnTo>
                  <a:lnTo>
                    <a:pt x="31" y="1051"/>
                  </a:lnTo>
                  <a:lnTo>
                    <a:pt x="33" y="1072"/>
                  </a:lnTo>
                  <a:lnTo>
                    <a:pt x="37" y="1094"/>
                  </a:lnTo>
                  <a:lnTo>
                    <a:pt x="40" y="1115"/>
                  </a:lnTo>
                  <a:lnTo>
                    <a:pt x="43" y="1136"/>
                  </a:lnTo>
                  <a:lnTo>
                    <a:pt x="46" y="1157"/>
                  </a:lnTo>
                  <a:lnTo>
                    <a:pt x="50" y="1178"/>
                  </a:lnTo>
                  <a:lnTo>
                    <a:pt x="53" y="1201"/>
                  </a:lnTo>
                  <a:lnTo>
                    <a:pt x="57" y="1222"/>
                  </a:lnTo>
                  <a:lnTo>
                    <a:pt x="60" y="1243"/>
                  </a:lnTo>
                  <a:lnTo>
                    <a:pt x="65" y="1264"/>
                  </a:lnTo>
                  <a:lnTo>
                    <a:pt x="68" y="1285"/>
                  </a:lnTo>
                  <a:lnTo>
                    <a:pt x="72" y="1306"/>
                  </a:lnTo>
                  <a:lnTo>
                    <a:pt x="77" y="1328"/>
                  </a:lnTo>
                  <a:lnTo>
                    <a:pt x="81" y="1349"/>
                  </a:lnTo>
                  <a:lnTo>
                    <a:pt x="86" y="1370"/>
                  </a:lnTo>
                  <a:lnTo>
                    <a:pt x="89" y="1391"/>
                  </a:lnTo>
                  <a:lnTo>
                    <a:pt x="94" y="1412"/>
                  </a:lnTo>
                  <a:lnTo>
                    <a:pt x="100" y="1433"/>
                  </a:lnTo>
                  <a:lnTo>
                    <a:pt x="105" y="1454"/>
                  </a:lnTo>
                  <a:lnTo>
                    <a:pt x="109" y="1475"/>
                  </a:lnTo>
                  <a:lnTo>
                    <a:pt x="114" y="1496"/>
                  </a:lnTo>
                  <a:lnTo>
                    <a:pt x="120" y="1516"/>
                  </a:lnTo>
                  <a:lnTo>
                    <a:pt x="124" y="1537"/>
                  </a:lnTo>
                  <a:lnTo>
                    <a:pt x="130" y="1558"/>
                  </a:lnTo>
                  <a:lnTo>
                    <a:pt x="136" y="1579"/>
                  </a:lnTo>
                  <a:lnTo>
                    <a:pt x="142" y="1600"/>
                  </a:lnTo>
                  <a:lnTo>
                    <a:pt x="148" y="1621"/>
                  </a:lnTo>
                  <a:lnTo>
                    <a:pt x="154" y="1640"/>
                  </a:lnTo>
                  <a:lnTo>
                    <a:pt x="159" y="1661"/>
                  </a:lnTo>
                  <a:lnTo>
                    <a:pt x="165" y="1682"/>
                  </a:lnTo>
                  <a:lnTo>
                    <a:pt x="172" y="1702"/>
                  </a:lnTo>
                  <a:lnTo>
                    <a:pt x="178" y="1723"/>
                  </a:lnTo>
                  <a:lnTo>
                    <a:pt x="185" y="1743"/>
                  </a:lnTo>
                  <a:lnTo>
                    <a:pt x="191" y="1764"/>
                  </a:lnTo>
                  <a:lnTo>
                    <a:pt x="198" y="1785"/>
                  </a:lnTo>
                  <a:lnTo>
                    <a:pt x="205" y="1805"/>
                  </a:lnTo>
                  <a:lnTo>
                    <a:pt x="212" y="1826"/>
                  </a:lnTo>
                  <a:lnTo>
                    <a:pt x="219" y="1846"/>
                  </a:lnTo>
                  <a:lnTo>
                    <a:pt x="226" y="1866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任意多边形 292951">
              <a:extLst>
                <a:ext uri="{FF2B5EF4-FFF2-40B4-BE49-F238E27FC236}">
                  <a16:creationId xmlns:a16="http://schemas.microsoft.com/office/drawing/2014/main" id="{547F34A9-21B4-AA95-47E3-1A57D88557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76" y="2497"/>
              <a:ext cx="9" cy="21"/>
            </a:xfrm>
            <a:custGeom>
              <a:avLst/>
              <a:gdLst/>
              <a:ahLst/>
              <a:cxnLst/>
              <a:rect l="0" t="0" r="0" b="0"/>
              <a:pathLst>
                <a:path w="53" h="127">
                  <a:moveTo>
                    <a:pt x="0" y="127"/>
                  </a:moveTo>
                  <a:lnTo>
                    <a:pt x="3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2" y="119"/>
                  </a:lnTo>
                  <a:lnTo>
                    <a:pt x="14" y="116"/>
                  </a:lnTo>
                  <a:lnTo>
                    <a:pt x="17" y="114"/>
                  </a:lnTo>
                  <a:lnTo>
                    <a:pt x="20" y="112"/>
                  </a:lnTo>
                  <a:lnTo>
                    <a:pt x="22" y="109"/>
                  </a:lnTo>
                  <a:lnTo>
                    <a:pt x="25" y="107"/>
                  </a:lnTo>
                  <a:lnTo>
                    <a:pt x="27" y="105"/>
                  </a:lnTo>
                  <a:lnTo>
                    <a:pt x="29" y="102"/>
                  </a:lnTo>
                  <a:lnTo>
                    <a:pt x="32" y="99"/>
                  </a:lnTo>
                  <a:lnTo>
                    <a:pt x="33" y="96"/>
                  </a:lnTo>
                  <a:lnTo>
                    <a:pt x="35" y="93"/>
                  </a:lnTo>
                  <a:lnTo>
                    <a:pt x="38" y="91"/>
                  </a:lnTo>
                  <a:lnTo>
                    <a:pt x="39" y="87"/>
                  </a:lnTo>
                  <a:lnTo>
                    <a:pt x="41" y="85"/>
                  </a:lnTo>
                  <a:lnTo>
                    <a:pt x="42" y="81"/>
                  </a:lnTo>
                  <a:lnTo>
                    <a:pt x="43" y="78"/>
                  </a:lnTo>
                  <a:lnTo>
                    <a:pt x="46" y="75"/>
                  </a:lnTo>
                  <a:lnTo>
                    <a:pt x="47" y="72"/>
                  </a:lnTo>
                  <a:lnTo>
                    <a:pt x="48" y="68"/>
                  </a:lnTo>
                  <a:lnTo>
                    <a:pt x="48" y="65"/>
                  </a:lnTo>
                  <a:lnTo>
                    <a:pt x="49" y="61"/>
                  </a:lnTo>
                  <a:lnTo>
                    <a:pt x="50" y="58"/>
                  </a:lnTo>
                  <a:lnTo>
                    <a:pt x="52" y="54"/>
                  </a:lnTo>
                  <a:lnTo>
                    <a:pt x="52" y="52"/>
                  </a:lnTo>
                  <a:lnTo>
                    <a:pt x="53" y="49"/>
                  </a:lnTo>
                  <a:lnTo>
                    <a:pt x="53" y="45"/>
                  </a:lnTo>
                  <a:lnTo>
                    <a:pt x="53" y="42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53" y="24"/>
                  </a:lnTo>
                  <a:lnTo>
                    <a:pt x="52" y="21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9" y="7"/>
                  </a:lnTo>
                  <a:lnTo>
                    <a:pt x="48" y="3"/>
                  </a:lnTo>
                  <a:lnTo>
                    <a:pt x="47" y="0"/>
                  </a:ln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任意多边形 292952">
              <a:extLst>
                <a:ext uri="{FF2B5EF4-FFF2-40B4-BE49-F238E27FC236}">
                  <a16:creationId xmlns:a16="http://schemas.microsoft.com/office/drawing/2014/main" id="{302E9006-2250-17FB-8930-7976149752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43" y="2518"/>
              <a:ext cx="33" cy="20"/>
            </a:xfrm>
            <a:custGeom>
              <a:avLst/>
              <a:gdLst/>
              <a:ahLst/>
              <a:cxnLst/>
              <a:rect l="0" t="0" r="0" b="0"/>
              <a:pathLst>
                <a:path w="192" h="113">
                  <a:moveTo>
                    <a:pt x="192" y="0"/>
                  </a:moveTo>
                  <a:lnTo>
                    <a:pt x="168" y="14"/>
                  </a:lnTo>
                  <a:lnTo>
                    <a:pt x="143" y="28"/>
                  </a:lnTo>
                  <a:lnTo>
                    <a:pt x="120" y="42"/>
                  </a:lnTo>
                  <a:lnTo>
                    <a:pt x="95" y="56"/>
                  </a:lnTo>
                  <a:lnTo>
                    <a:pt x="72" y="70"/>
                  </a:lnTo>
                  <a:lnTo>
                    <a:pt x="48" y="84"/>
                  </a:lnTo>
                  <a:lnTo>
                    <a:pt x="23" y="99"/>
                  </a:lnTo>
                  <a:lnTo>
                    <a:pt x="0" y="113"/>
                  </a:ln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7EDA2D39-A01E-98F5-82CE-E7F4BCCABA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361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任意多边形 292954">
              <a:extLst>
                <a:ext uri="{FF2B5EF4-FFF2-40B4-BE49-F238E27FC236}">
                  <a16:creationId xmlns:a16="http://schemas.microsoft.com/office/drawing/2014/main" id="{DB7567D3-6926-A2B1-0957-0730C8DF56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44" y="2360"/>
              <a:ext cx="14" cy="18"/>
            </a:xfrm>
            <a:custGeom>
              <a:avLst/>
              <a:gdLst/>
              <a:ahLst/>
              <a:cxnLst/>
              <a:rect l="0" t="0" r="0" b="0"/>
              <a:pathLst>
                <a:path w="83" h="106">
                  <a:moveTo>
                    <a:pt x="0" y="106"/>
                  </a:moveTo>
                  <a:lnTo>
                    <a:pt x="4" y="105"/>
                  </a:lnTo>
                  <a:lnTo>
                    <a:pt x="7" y="105"/>
                  </a:lnTo>
                  <a:lnTo>
                    <a:pt x="10" y="104"/>
                  </a:lnTo>
                  <a:lnTo>
                    <a:pt x="13" y="103"/>
                  </a:lnTo>
                  <a:lnTo>
                    <a:pt x="17" y="102"/>
                  </a:lnTo>
                  <a:lnTo>
                    <a:pt x="20" y="100"/>
                  </a:lnTo>
                  <a:lnTo>
                    <a:pt x="22" y="98"/>
                  </a:lnTo>
                  <a:lnTo>
                    <a:pt x="26" y="97"/>
                  </a:lnTo>
                  <a:lnTo>
                    <a:pt x="29" y="96"/>
                  </a:lnTo>
                  <a:lnTo>
                    <a:pt x="32" y="93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1" y="88"/>
                  </a:lnTo>
                  <a:lnTo>
                    <a:pt x="43" y="86"/>
                  </a:lnTo>
                  <a:lnTo>
                    <a:pt x="47" y="84"/>
                  </a:lnTo>
                  <a:lnTo>
                    <a:pt x="49" y="82"/>
                  </a:lnTo>
                  <a:lnTo>
                    <a:pt x="52" y="79"/>
                  </a:lnTo>
                  <a:lnTo>
                    <a:pt x="54" y="77"/>
                  </a:lnTo>
                  <a:lnTo>
                    <a:pt x="56" y="74"/>
                  </a:lnTo>
                  <a:lnTo>
                    <a:pt x="59" y="71"/>
                  </a:lnTo>
                  <a:lnTo>
                    <a:pt x="61" y="69"/>
                  </a:lnTo>
                  <a:lnTo>
                    <a:pt x="63" y="65"/>
                  </a:lnTo>
                  <a:lnTo>
                    <a:pt x="64" y="63"/>
                  </a:lnTo>
                  <a:lnTo>
                    <a:pt x="67" y="60"/>
                  </a:lnTo>
                  <a:lnTo>
                    <a:pt x="69" y="57"/>
                  </a:lnTo>
                  <a:lnTo>
                    <a:pt x="70" y="54"/>
                  </a:lnTo>
                  <a:lnTo>
                    <a:pt x="73" y="51"/>
                  </a:lnTo>
                  <a:lnTo>
                    <a:pt x="74" y="48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80" y="32"/>
                  </a:lnTo>
                  <a:lnTo>
                    <a:pt x="81" y="28"/>
                  </a:lnTo>
                  <a:lnTo>
                    <a:pt x="81" y="25"/>
                  </a:lnTo>
                  <a:lnTo>
                    <a:pt x="82" y="21"/>
                  </a:lnTo>
                  <a:lnTo>
                    <a:pt x="82" y="18"/>
                  </a:lnTo>
                  <a:lnTo>
                    <a:pt x="83" y="14"/>
                  </a:lnTo>
                  <a:lnTo>
                    <a:pt x="83" y="11"/>
                  </a:lnTo>
                  <a:lnTo>
                    <a:pt x="83" y="7"/>
                  </a:lnTo>
                  <a:lnTo>
                    <a:pt x="83" y="4"/>
                  </a:lnTo>
                  <a:lnTo>
                    <a:pt x="83" y="0"/>
                  </a:ln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A86D779B-87F7-E9D2-F227-5486EFAE80BB}"/>
                </a:ext>
              </a:extLst>
            </p:cNvPr>
            <p:cNvGrpSpPr/>
            <p:nvPr/>
          </p:nvGrpSpPr>
          <p:grpSpPr>
            <a:xfrm>
              <a:off x="3936" y="3078"/>
              <a:ext cx="260" cy="42"/>
              <a:chOff x="3964" y="2816"/>
              <a:chExt cx="260" cy="42"/>
            </a:xfrm>
          </p:grpSpPr>
          <p:sp>
            <p:nvSpPr>
              <p:cNvPr id="764" name="任意多边形 292956">
                <a:extLst>
                  <a:ext uri="{FF2B5EF4-FFF2-40B4-BE49-F238E27FC236}">
                    <a16:creationId xmlns:a16="http://schemas.microsoft.com/office/drawing/2014/main" id="{949EE16F-E1DE-EBED-B857-041A9B39474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65" y="2831"/>
                <a:ext cx="259" cy="17"/>
              </a:xfrm>
              <a:custGeom>
                <a:avLst/>
                <a:gdLst/>
                <a:ahLst/>
                <a:cxnLst/>
                <a:rect l="0" t="0" r="0" b="0"/>
                <a:pathLst>
                  <a:path w="1513" h="102">
                    <a:moveTo>
                      <a:pt x="1513" y="33"/>
                    </a:moveTo>
                    <a:lnTo>
                      <a:pt x="1489" y="30"/>
                    </a:lnTo>
                    <a:lnTo>
                      <a:pt x="1467" y="28"/>
                    </a:lnTo>
                    <a:lnTo>
                      <a:pt x="1444" y="25"/>
                    </a:lnTo>
                    <a:lnTo>
                      <a:pt x="1421" y="23"/>
                    </a:lnTo>
                    <a:lnTo>
                      <a:pt x="1398" y="21"/>
                    </a:lnTo>
                    <a:lnTo>
                      <a:pt x="1375" y="18"/>
                    </a:lnTo>
                    <a:lnTo>
                      <a:pt x="1352" y="16"/>
                    </a:lnTo>
                    <a:lnTo>
                      <a:pt x="1330" y="15"/>
                    </a:lnTo>
                    <a:lnTo>
                      <a:pt x="1306" y="12"/>
                    </a:lnTo>
                    <a:lnTo>
                      <a:pt x="1283" y="11"/>
                    </a:lnTo>
                    <a:lnTo>
                      <a:pt x="1261" y="9"/>
                    </a:lnTo>
                    <a:lnTo>
                      <a:pt x="1237" y="8"/>
                    </a:lnTo>
                    <a:lnTo>
                      <a:pt x="1214" y="7"/>
                    </a:lnTo>
                    <a:lnTo>
                      <a:pt x="1191" y="5"/>
                    </a:lnTo>
                    <a:lnTo>
                      <a:pt x="1169" y="4"/>
                    </a:lnTo>
                    <a:lnTo>
                      <a:pt x="1145" y="3"/>
                    </a:lnTo>
                    <a:lnTo>
                      <a:pt x="1122" y="2"/>
                    </a:lnTo>
                    <a:lnTo>
                      <a:pt x="1099" y="2"/>
                    </a:lnTo>
                    <a:lnTo>
                      <a:pt x="1076" y="1"/>
                    </a:lnTo>
                    <a:lnTo>
                      <a:pt x="1053" y="1"/>
                    </a:lnTo>
                    <a:lnTo>
                      <a:pt x="1030" y="0"/>
                    </a:lnTo>
                    <a:lnTo>
                      <a:pt x="1006" y="0"/>
                    </a:lnTo>
                    <a:lnTo>
                      <a:pt x="984" y="0"/>
                    </a:lnTo>
                    <a:lnTo>
                      <a:pt x="961" y="0"/>
                    </a:lnTo>
                    <a:lnTo>
                      <a:pt x="938" y="0"/>
                    </a:lnTo>
                    <a:lnTo>
                      <a:pt x="914" y="0"/>
                    </a:lnTo>
                    <a:lnTo>
                      <a:pt x="892" y="0"/>
                    </a:lnTo>
                    <a:lnTo>
                      <a:pt x="869" y="1"/>
                    </a:lnTo>
                    <a:lnTo>
                      <a:pt x="845" y="1"/>
                    </a:lnTo>
                    <a:lnTo>
                      <a:pt x="822" y="2"/>
                    </a:lnTo>
                    <a:lnTo>
                      <a:pt x="800" y="2"/>
                    </a:lnTo>
                    <a:lnTo>
                      <a:pt x="777" y="3"/>
                    </a:lnTo>
                    <a:lnTo>
                      <a:pt x="753" y="4"/>
                    </a:lnTo>
                    <a:lnTo>
                      <a:pt x="730" y="5"/>
                    </a:lnTo>
                    <a:lnTo>
                      <a:pt x="708" y="7"/>
                    </a:lnTo>
                    <a:lnTo>
                      <a:pt x="684" y="8"/>
                    </a:lnTo>
                    <a:lnTo>
                      <a:pt x="661" y="9"/>
                    </a:lnTo>
                    <a:lnTo>
                      <a:pt x="638" y="11"/>
                    </a:lnTo>
                    <a:lnTo>
                      <a:pt x="616" y="12"/>
                    </a:lnTo>
                    <a:lnTo>
                      <a:pt x="592" y="15"/>
                    </a:lnTo>
                    <a:lnTo>
                      <a:pt x="569" y="16"/>
                    </a:lnTo>
                    <a:lnTo>
                      <a:pt x="547" y="18"/>
                    </a:lnTo>
                    <a:lnTo>
                      <a:pt x="523" y="21"/>
                    </a:lnTo>
                    <a:lnTo>
                      <a:pt x="500" y="23"/>
                    </a:lnTo>
                    <a:lnTo>
                      <a:pt x="478" y="25"/>
                    </a:lnTo>
                    <a:lnTo>
                      <a:pt x="455" y="28"/>
                    </a:lnTo>
                    <a:lnTo>
                      <a:pt x="431" y="30"/>
                    </a:lnTo>
                    <a:lnTo>
                      <a:pt x="409" y="33"/>
                    </a:lnTo>
                    <a:lnTo>
                      <a:pt x="386" y="36"/>
                    </a:lnTo>
                    <a:lnTo>
                      <a:pt x="364" y="39"/>
                    </a:lnTo>
                    <a:lnTo>
                      <a:pt x="340" y="42"/>
                    </a:lnTo>
                    <a:lnTo>
                      <a:pt x="317" y="45"/>
                    </a:lnTo>
                    <a:lnTo>
                      <a:pt x="295" y="49"/>
                    </a:lnTo>
                    <a:lnTo>
                      <a:pt x="271" y="52"/>
                    </a:lnTo>
                    <a:lnTo>
                      <a:pt x="249" y="56"/>
                    </a:lnTo>
                    <a:lnTo>
                      <a:pt x="226" y="59"/>
                    </a:lnTo>
                    <a:lnTo>
                      <a:pt x="204" y="63"/>
                    </a:lnTo>
                    <a:lnTo>
                      <a:pt x="180" y="66"/>
                    </a:lnTo>
                    <a:lnTo>
                      <a:pt x="158" y="71"/>
                    </a:lnTo>
                    <a:lnTo>
                      <a:pt x="135" y="74"/>
                    </a:lnTo>
                    <a:lnTo>
                      <a:pt x="113" y="79"/>
                    </a:lnTo>
                    <a:lnTo>
                      <a:pt x="91" y="84"/>
                    </a:lnTo>
                    <a:lnTo>
                      <a:pt x="67" y="88"/>
                    </a:lnTo>
                    <a:lnTo>
                      <a:pt x="45" y="93"/>
                    </a:lnTo>
                    <a:lnTo>
                      <a:pt x="22" y="98"/>
                    </a:lnTo>
                    <a:lnTo>
                      <a:pt x="0" y="102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5" name="任意多边形 292957">
                <a:extLst>
                  <a:ext uri="{FF2B5EF4-FFF2-40B4-BE49-F238E27FC236}">
                    <a16:creationId xmlns:a16="http://schemas.microsoft.com/office/drawing/2014/main" id="{85F9E426-49D2-ABB5-2735-29C6FB0C424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64" y="2820"/>
                <a:ext cx="113" cy="38"/>
              </a:xfrm>
              <a:custGeom>
                <a:avLst/>
                <a:gdLst/>
                <a:ahLst/>
                <a:cxnLst/>
                <a:rect l="0" t="0" r="0" b="0"/>
                <a:pathLst>
                  <a:path w="425" h="139">
                    <a:moveTo>
                      <a:pt x="425" y="139"/>
                    </a:moveTo>
                    <a:lnTo>
                      <a:pt x="406" y="0"/>
                    </a:lnTo>
                    <a:lnTo>
                      <a:pt x="0" y="126"/>
                    </a:lnTo>
                    <a:lnTo>
                      <a:pt x="425" y="1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6" name="任意多边形 292958">
                <a:extLst>
                  <a:ext uri="{FF2B5EF4-FFF2-40B4-BE49-F238E27FC236}">
                    <a16:creationId xmlns:a16="http://schemas.microsoft.com/office/drawing/2014/main" id="{87EE92EC-9894-E4D9-5A21-7A11C972A3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64" y="2816"/>
                <a:ext cx="113" cy="38"/>
              </a:xfrm>
              <a:custGeom>
                <a:avLst/>
                <a:gdLst/>
                <a:ahLst/>
                <a:cxnLst/>
                <a:rect l="0" t="0" r="0" b="0"/>
                <a:pathLst>
                  <a:path w="425" h="139">
                    <a:moveTo>
                      <a:pt x="425" y="139"/>
                    </a:moveTo>
                    <a:lnTo>
                      <a:pt x="406" y="0"/>
                    </a:lnTo>
                    <a:lnTo>
                      <a:pt x="0" y="126"/>
                    </a:lnTo>
                    <a:lnTo>
                      <a:pt x="425" y="139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4" name="任意多边形 292959">
              <a:extLst>
                <a:ext uri="{FF2B5EF4-FFF2-40B4-BE49-F238E27FC236}">
                  <a16:creationId xmlns:a16="http://schemas.microsoft.com/office/drawing/2014/main" id="{B3143528-568E-08E2-ABBD-1B2EABF36A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664"/>
              <a:ext cx="294" cy="130"/>
            </a:xfrm>
            <a:custGeom>
              <a:avLst/>
              <a:gdLst/>
              <a:ahLst/>
              <a:cxnLst/>
              <a:rect l="0" t="0" r="0" b="0"/>
              <a:pathLst>
                <a:path w="1716" h="755">
                  <a:moveTo>
                    <a:pt x="0" y="755"/>
                  </a:moveTo>
                  <a:lnTo>
                    <a:pt x="22" y="751"/>
                  </a:lnTo>
                  <a:lnTo>
                    <a:pt x="43" y="748"/>
                  </a:lnTo>
                  <a:lnTo>
                    <a:pt x="64" y="743"/>
                  </a:lnTo>
                  <a:lnTo>
                    <a:pt x="85" y="739"/>
                  </a:lnTo>
                  <a:lnTo>
                    <a:pt x="106" y="735"/>
                  </a:lnTo>
                  <a:lnTo>
                    <a:pt x="127" y="731"/>
                  </a:lnTo>
                  <a:lnTo>
                    <a:pt x="148" y="727"/>
                  </a:lnTo>
                  <a:lnTo>
                    <a:pt x="169" y="722"/>
                  </a:lnTo>
                  <a:lnTo>
                    <a:pt x="190" y="717"/>
                  </a:lnTo>
                  <a:lnTo>
                    <a:pt x="211" y="713"/>
                  </a:lnTo>
                  <a:lnTo>
                    <a:pt x="232" y="707"/>
                  </a:lnTo>
                  <a:lnTo>
                    <a:pt x="253" y="702"/>
                  </a:lnTo>
                  <a:lnTo>
                    <a:pt x="274" y="697"/>
                  </a:lnTo>
                  <a:lnTo>
                    <a:pt x="295" y="692"/>
                  </a:lnTo>
                  <a:lnTo>
                    <a:pt x="316" y="687"/>
                  </a:lnTo>
                  <a:lnTo>
                    <a:pt x="336" y="681"/>
                  </a:lnTo>
                  <a:lnTo>
                    <a:pt x="357" y="675"/>
                  </a:lnTo>
                  <a:lnTo>
                    <a:pt x="378" y="669"/>
                  </a:lnTo>
                  <a:lnTo>
                    <a:pt x="399" y="664"/>
                  </a:lnTo>
                  <a:lnTo>
                    <a:pt x="419" y="658"/>
                  </a:lnTo>
                  <a:lnTo>
                    <a:pt x="440" y="652"/>
                  </a:lnTo>
                  <a:lnTo>
                    <a:pt x="461" y="645"/>
                  </a:lnTo>
                  <a:lnTo>
                    <a:pt x="481" y="639"/>
                  </a:lnTo>
                  <a:lnTo>
                    <a:pt x="502" y="633"/>
                  </a:lnTo>
                  <a:lnTo>
                    <a:pt x="523" y="626"/>
                  </a:lnTo>
                  <a:lnTo>
                    <a:pt x="543" y="619"/>
                  </a:lnTo>
                  <a:lnTo>
                    <a:pt x="564" y="613"/>
                  </a:lnTo>
                  <a:lnTo>
                    <a:pt x="584" y="606"/>
                  </a:lnTo>
                  <a:lnTo>
                    <a:pt x="603" y="599"/>
                  </a:lnTo>
                  <a:lnTo>
                    <a:pt x="624" y="592"/>
                  </a:lnTo>
                  <a:lnTo>
                    <a:pt x="644" y="584"/>
                  </a:lnTo>
                  <a:lnTo>
                    <a:pt x="665" y="577"/>
                  </a:lnTo>
                  <a:lnTo>
                    <a:pt x="685" y="570"/>
                  </a:lnTo>
                  <a:lnTo>
                    <a:pt x="705" y="562"/>
                  </a:lnTo>
                  <a:lnTo>
                    <a:pt x="725" y="555"/>
                  </a:lnTo>
                  <a:lnTo>
                    <a:pt x="746" y="547"/>
                  </a:lnTo>
                  <a:lnTo>
                    <a:pt x="766" y="539"/>
                  </a:lnTo>
                  <a:lnTo>
                    <a:pt x="785" y="532"/>
                  </a:lnTo>
                  <a:lnTo>
                    <a:pt x="805" y="524"/>
                  </a:lnTo>
                  <a:lnTo>
                    <a:pt x="825" y="515"/>
                  </a:lnTo>
                  <a:lnTo>
                    <a:pt x="845" y="507"/>
                  </a:lnTo>
                  <a:lnTo>
                    <a:pt x="865" y="498"/>
                  </a:lnTo>
                  <a:lnTo>
                    <a:pt x="885" y="490"/>
                  </a:lnTo>
                  <a:lnTo>
                    <a:pt x="904" y="482"/>
                  </a:lnTo>
                  <a:lnTo>
                    <a:pt x="924" y="472"/>
                  </a:lnTo>
                  <a:lnTo>
                    <a:pt x="944" y="464"/>
                  </a:lnTo>
                  <a:lnTo>
                    <a:pt x="963" y="455"/>
                  </a:lnTo>
                  <a:lnTo>
                    <a:pt x="983" y="445"/>
                  </a:lnTo>
                  <a:lnTo>
                    <a:pt x="1002" y="436"/>
                  </a:lnTo>
                  <a:lnTo>
                    <a:pt x="1021" y="427"/>
                  </a:lnTo>
                  <a:lnTo>
                    <a:pt x="1041" y="417"/>
                  </a:lnTo>
                  <a:lnTo>
                    <a:pt x="1060" y="408"/>
                  </a:lnTo>
                  <a:lnTo>
                    <a:pt x="1079" y="399"/>
                  </a:lnTo>
                  <a:lnTo>
                    <a:pt x="1098" y="389"/>
                  </a:lnTo>
                  <a:lnTo>
                    <a:pt x="1118" y="379"/>
                  </a:lnTo>
                  <a:lnTo>
                    <a:pt x="1137" y="370"/>
                  </a:lnTo>
                  <a:lnTo>
                    <a:pt x="1156" y="359"/>
                  </a:lnTo>
                  <a:lnTo>
                    <a:pt x="1175" y="350"/>
                  </a:lnTo>
                  <a:lnTo>
                    <a:pt x="1194" y="339"/>
                  </a:lnTo>
                  <a:lnTo>
                    <a:pt x="1212" y="329"/>
                  </a:lnTo>
                  <a:lnTo>
                    <a:pt x="1231" y="318"/>
                  </a:lnTo>
                  <a:lnTo>
                    <a:pt x="1250" y="308"/>
                  </a:lnTo>
                  <a:lnTo>
                    <a:pt x="1268" y="297"/>
                  </a:lnTo>
                  <a:lnTo>
                    <a:pt x="1287" y="287"/>
                  </a:lnTo>
                  <a:lnTo>
                    <a:pt x="1306" y="276"/>
                  </a:lnTo>
                  <a:lnTo>
                    <a:pt x="1324" y="265"/>
                  </a:lnTo>
                  <a:lnTo>
                    <a:pt x="1343" y="254"/>
                  </a:lnTo>
                  <a:lnTo>
                    <a:pt x="1362" y="242"/>
                  </a:lnTo>
                  <a:lnTo>
                    <a:pt x="1380" y="232"/>
                  </a:lnTo>
                  <a:lnTo>
                    <a:pt x="1398" y="220"/>
                  </a:lnTo>
                  <a:lnTo>
                    <a:pt x="1417" y="209"/>
                  </a:lnTo>
                  <a:lnTo>
                    <a:pt x="1434" y="197"/>
                  </a:lnTo>
                  <a:lnTo>
                    <a:pt x="1453" y="185"/>
                  </a:lnTo>
                  <a:lnTo>
                    <a:pt x="1470" y="174"/>
                  </a:lnTo>
                  <a:lnTo>
                    <a:pt x="1489" y="162"/>
                  </a:lnTo>
                  <a:lnTo>
                    <a:pt x="1506" y="150"/>
                  </a:lnTo>
                  <a:lnTo>
                    <a:pt x="1524" y="137"/>
                  </a:lnTo>
                  <a:lnTo>
                    <a:pt x="1543" y="126"/>
                  </a:lnTo>
                  <a:lnTo>
                    <a:pt x="1560" y="114"/>
                  </a:lnTo>
                  <a:lnTo>
                    <a:pt x="1578" y="101"/>
                  </a:lnTo>
                  <a:lnTo>
                    <a:pt x="1595" y="88"/>
                  </a:lnTo>
                  <a:lnTo>
                    <a:pt x="1613" y="77"/>
                  </a:lnTo>
                  <a:lnTo>
                    <a:pt x="1630" y="64"/>
                  </a:lnTo>
                  <a:lnTo>
                    <a:pt x="1648" y="51"/>
                  </a:lnTo>
                  <a:lnTo>
                    <a:pt x="1665" y="38"/>
                  </a:lnTo>
                  <a:lnTo>
                    <a:pt x="1681" y="25"/>
                  </a:lnTo>
                  <a:lnTo>
                    <a:pt x="1699" y="13"/>
                  </a:lnTo>
                  <a:lnTo>
                    <a:pt x="1716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630CF4CA-4CAC-68C9-D270-02D722A4E34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083" y="1332"/>
              <a:ext cx="305" cy="419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676DEA31-ABB8-6132-518F-376B0969285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824" y="2172"/>
              <a:ext cx="1277" cy="504"/>
            </a:xfrm>
            <a:prstGeom prst="line">
              <a:avLst/>
            </a:prstGeom>
            <a:ln w="12700" cap="flat" cmpd="sng">
              <a:solidFill>
                <a:srgbClr val="CC00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6A5029D6-57B4-2D5D-029B-F10F95556FE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728" y="2172"/>
              <a:ext cx="1373" cy="1"/>
            </a:xfrm>
            <a:prstGeom prst="line">
              <a:avLst/>
            </a:prstGeom>
            <a:ln w="12700" cap="flat" cmpd="sng">
              <a:solidFill>
                <a:srgbClr val="CC00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8659B378-0598-30B2-6035-A6559FF8C938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914" y="1556"/>
              <a:ext cx="82" cy="99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464498E7-E5E7-E9B5-E9A5-BB59C04C366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943" y="1521"/>
              <a:ext cx="83" cy="7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直接连接符 89">
              <a:extLst>
                <a:ext uri="{FF2B5EF4-FFF2-40B4-BE49-F238E27FC236}">
                  <a16:creationId xmlns:a16="http://schemas.microsoft.com/office/drawing/2014/main" id="{702CB1AA-0FA2-27C2-ABB7-45584615814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702" y="1526"/>
              <a:ext cx="182" cy="219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直接连接符 90">
              <a:extLst>
                <a:ext uri="{FF2B5EF4-FFF2-40B4-BE49-F238E27FC236}">
                  <a16:creationId xmlns:a16="http://schemas.microsoft.com/office/drawing/2014/main" id="{9A48EAB8-FE90-6691-C482-56147645035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950" y="1319"/>
              <a:ext cx="183" cy="218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3454D525-ED1A-33A0-3BA5-9BC6E5335B2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62" y="1452"/>
              <a:ext cx="41" cy="3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6E4F7E2E-256E-750E-71A8-77D000B317E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849" y="1370"/>
              <a:ext cx="51" cy="4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任意多边形 292969">
              <a:extLst>
                <a:ext uri="{FF2B5EF4-FFF2-40B4-BE49-F238E27FC236}">
                  <a16:creationId xmlns:a16="http://schemas.microsoft.com/office/drawing/2014/main" id="{557AA94B-C7C1-B72B-7A76-FEAEA322A2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7" y="1476"/>
              <a:ext cx="62" cy="55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277" y="0"/>
                  </a:moveTo>
                  <a:lnTo>
                    <a:pt x="367" y="108"/>
                  </a:lnTo>
                  <a:lnTo>
                    <a:pt x="0" y="323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任意多边形 292970">
              <a:extLst>
                <a:ext uri="{FF2B5EF4-FFF2-40B4-BE49-F238E27FC236}">
                  <a16:creationId xmlns:a16="http://schemas.microsoft.com/office/drawing/2014/main" id="{88093468-E98D-A244-E37C-16F5188835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7" y="1476"/>
              <a:ext cx="62" cy="55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277" y="0"/>
                  </a:moveTo>
                  <a:lnTo>
                    <a:pt x="367" y="108"/>
                  </a:lnTo>
                  <a:lnTo>
                    <a:pt x="0" y="323"/>
                  </a:lnTo>
                  <a:lnTo>
                    <a:pt x="27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任意多边形 292971">
              <a:extLst>
                <a:ext uri="{FF2B5EF4-FFF2-40B4-BE49-F238E27FC236}">
                  <a16:creationId xmlns:a16="http://schemas.microsoft.com/office/drawing/2014/main" id="{11DB4D3D-C12E-F383-6220-C93DEBD027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91" y="1323"/>
              <a:ext cx="64" cy="56"/>
            </a:xfrm>
            <a:custGeom>
              <a:avLst/>
              <a:gdLst/>
              <a:ahLst/>
              <a:cxnLst/>
              <a:rect l="0" t="0" r="0" b="0"/>
              <a:pathLst>
                <a:path w="368" h="322">
                  <a:moveTo>
                    <a:pt x="0" y="215"/>
                  </a:moveTo>
                  <a:lnTo>
                    <a:pt x="90" y="322"/>
                  </a:lnTo>
                  <a:lnTo>
                    <a:pt x="368" y="0"/>
                  </a:lnTo>
                  <a:lnTo>
                    <a:pt x="0" y="2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任意多边形 292972">
              <a:extLst>
                <a:ext uri="{FF2B5EF4-FFF2-40B4-BE49-F238E27FC236}">
                  <a16:creationId xmlns:a16="http://schemas.microsoft.com/office/drawing/2014/main" id="{307EB768-F284-2AC9-A058-A155F91E64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91" y="1323"/>
              <a:ext cx="64" cy="56"/>
            </a:xfrm>
            <a:custGeom>
              <a:avLst/>
              <a:gdLst/>
              <a:ahLst/>
              <a:cxnLst/>
              <a:rect l="0" t="0" r="0" b="0"/>
              <a:pathLst>
                <a:path w="368" h="322">
                  <a:moveTo>
                    <a:pt x="0" y="215"/>
                  </a:moveTo>
                  <a:lnTo>
                    <a:pt x="90" y="322"/>
                  </a:lnTo>
                  <a:lnTo>
                    <a:pt x="368" y="0"/>
                  </a:lnTo>
                  <a:lnTo>
                    <a:pt x="0" y="21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20174840-6516-9BC3-B4CE-56D57940D6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85" y="1747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441D3D02-0029-D407-DCE1-B9A06E81B7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34" y="1539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7E177459-F997-6E17-92CE-92156FAD16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55" y="1323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EE65AF1F-4A63-FFB2-C3A4-22961F8F519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90" y="1595"/>
              <a:ext cx="57" cy="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任意多边形 292977">
              <a:extLst>
                <a:ext uri="{FF2B5EF4-FFF2-40B4-BE49-F238E27FC236}">
                  <a16:creationId xmlns:a16="http://schemas.microsoft.com/office/drawing/2014/main" id="{7BCD1DDB-2CD6-A095-9B85-B9691FEB21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5" y="1631"/>
              <a:ext cx="64" cy="55"/>
            </a:xfrm>
            <a:custGeom>
              <a:avLst/>
              <a:gdLst/>
              <a:ahLst/>
              <a:cxnLst/>
              <a:rect l="0" t="0" r="0" b="0"/>
              <a:pathLst>
                <a:path w="368" h="322">
                  <a:moveTo>
                    <a:pt x="279" y="0"/>
                  </a:moveTo>
                  <a:lnTo>
                    <a:pt x="368" y="109"/>
                  </a:lnTo>
                  <a:lnTo>
                    <a:pt x="0" y="322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任意多边形 292978">
              <a:extLst>
                <a:ext uri="{FF2B5EF4-FFF2-40B4-BE49-F238E27FC236}">
                  <a16:creationId xmlns:a16="http://schemas.microsoft.com/office/drawing/2014/main" id="{7BDE21EC-6AEA-DBC6-D528-8BF5A1A79D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5" y="1631"/>
              <a:ext cx="64" cy="55"/>
            </a:xfrm>
            <a:custGeom>
              <a:avLst/>
              <a:gdLst/>
              <a:ahLst/>
              <a:cxnLst/>
              <a:rect l="0" t="0" r="0" b="0"/>
              <a:pathLst>
                <a:path w="368" h="322">
                  <a:moveTo>
                    <a:pt x="279" y="0"/>
                  </a:moveTo>
                  <a:lnTo>
                    <a:pt x="368" y="109"/>
                  </a:lnTo>
                  <a:lnTo>
                    <a:pt x="0" y="322"/>
                  </a:lnTo>
                  <a:lnTo>
                    <a:pt x="27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任意多边形 292979">
              <a:extLst>
                <a:ext uri="{FF2B5EF4-FFF2-40B4-BE49-F238E27FC236}">
                  <a16:creationId xmlns:a16="http://schemas.microsoft.com/office/drawing/2014/main" id="{C4FC3A56-066B-E85C-CC96-740DD2EB92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1" h="35">
                  <a:moveTo>
                    <a:pt x="0" y="33"/>
                  </a:moveTo>
                  <a:lnTo>
                    <a:pt x="1" y="35"/>
                  </a:lnTo>
                  <a:lnTo>
                    <a:pt x="41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任意多边形 292980">
              <a:extLst>
                <a:ext uri="{FF2B5EF4-FFF2-40B4-BE49-F238E27FC236}">
                  <a16:creationId xmlns:a16="http://schemas.microsoft.com/office/drawing/2014/main" id="{63C8E062-829A-BC99-4F77-B2A24BB947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1" h="35">
                  <a:moveTo>
                    <a:pt x="0" y="33"/>
                  </a:moveTo>
                  <a:lnTo>
                    <a:pt x="1" y="35"/>
                  </a:lnTo>
                  <a:lnTo>
                    <a:pt x="41" y="0"/>
                  </a:lnTo>
                  <a:lnTo>
                    <a:pt x="0" y="3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任意多边形 292981">
              <a:extLst>
                <a:ext uri="{FF2B5EF4-FFF2-40B4-BE49-F238E27FC236}">
                  <a16:creationId xmlns:a16="http://schemas.microsoft.com/office/drawing/2014/main" id="{AA1EEEC2-5CD4-91EF-5F15-37B4631B58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7">
                  <a:moveTo>
                    <a:pt x="0" y="35"/>
                  </a:moveTo>
                  <a:lnTo>
                    <a:pt x="3" y="37"/>
                  </a:lnTo>
                  <a:lnTo>
                    <a:pt x="4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任意多边形 292982">
              <a:extLst>
                <a:ext uri="{FF2B5EF4-FFF2-40B4-BE49-F238E27FC236}">
                  <a16:creationId xmlns:a16="http://schemas.microsoft.com/office/drawing/2014/main" id="{6BF4F1C9-646F-9E3E-E663-E1F1310177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7">
                  <a:moveTo>
                    <a:pt x="0" y="35"/>
                  </a:moveTo>
                  <a:lnTo>
                    <a:pt x="3" y="37"/>
                  </a:lnTo>
                  <a:lnTo>
                    <a:pt x="40" y="0"/>
                  </a:lnTo>
                  <a:lnTo>
                    <a:pt x="0" y="3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任意多边形 292983">
              <a:extLst>
                <a:ext uri="{FF2B5EF4-FFF2-40B4-BE49-F238E27FC236}">
                  <a16:creationId xmlns:a16="http://schemas.microsoft.com/office/drawing/2014/main" id="{0F6D9091-E05E-E219-C5C1-46084607CB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7" h="38">
                  <a:moveTo>
                    <a:pt x="0" y="37"/>
                  </a:moveTo>
                  <a:lnTo>
                    <a:pt x="1" y="38"/>
                  </a:lnTo>
                  <a:lnTo>
                    <a:pt x="37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任意多边形 292984">
              <a:extLst>
                <a:ext uri="{FF2B5EF4-FFF2-40B4-BE49-F238E27FC236}">
                  <a16:creationId xmlns:a16="http://schemas.microsoft.com/office/drawing/2014/main" id="{50804EF4-5261-65D3-940B-28DEBF43F5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7" h="38">
                  <a:moveTo>
                    <a:pt x="0" y="37"/>
                  </a:moveTo>
                  <a:lnTo>
                    <a:pt x="1" y="38"/>
                  </a:lnTo>
                  <a:lnTo>
                    <a:pt x="37" y="0"/>
                  </a:lnTo>
                  <a:lnTo>
                    <a:pt x="0" y="3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任意多边形 292985">
              <a:extLst>
                <a:ext uri="{FF2B5EF4-FFF2-40B4-BE49-F238E27FC236}">
                  <a16:creationId xmlns:a16="http://schemas.microsoft.com/office/drawing/2014/main" id="{4A5C23B0-FBD3-31AC-A150-5D5669A5A1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6" h="40">
                  <a:moveTo>
                    <a:pt x="0" y="38"/>
                  </a:moveTo>
                  <a:lnTo>
                    <a:pt x="2" y="40"/>
                  </a:lnTo>
                  <a:lnTo>
                    <a:pt x="36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任意多边形 292986">
              <a:extLst>
                <a:ext uri="{FF2B5EF4-FFF2-40B4-BE49-F238E27FC236}">
                  <a16:creationId xmlns:a16="http://schemas.microsoft.com/office/drawing/2014/main" id="{D0647779-DC26-EA9B-06B5-CB24E1ECA5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6" h="40">
                  <a:moveTo>
                    <a:pt x="0" y="38"/>
                  </a:moveTo>
                  <a:lnTo>
                    <a:pt x="2" y="40"/>
                  </a:lnTo>
                  <a:lnTo>
                    <a:pt x="36" y="0"/>
                  </a:lnTo>
                  <a:lnTo>
                    <a:pt x="0" y="3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任意多边形 292987">
              <a:extLst>
                <a:ext uri="{FF2B5EF4-FFF2-40B4-BE49-F238E27FC236}">
                  <a16:creationId xmlns:a16="http://schemas.microsoft.com/office/drawing/2014/main" id="{B721CE2B-52FA-094C-75D6-890C47830A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0" y="40"/>
                  </a:moveTo>
                  <a:lnTo>
                    <a:pt x="3" y="42"/>
                  </a:lnTo>
                  <a:lnTo>
                    <a:pt x="34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任意多边形 292988">
              <a:extLst>
                <a:ext uri="{FF2B5EF4-FFF2-40B4-BE49-F238E27FC236}">
                  <a16:creationId xmlns:a16="http://schemas.microsoft.com/office/drawing/2014/main" id="{B42F7F49-6687-38E2-D711-AD3CF59ACE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0" y="40"/>
                  </a:moveTo>
                  <a:lnTo>
                    <a:pt x="3" y="42"/>
                  </a:lnTo>
                  <a:lnTo>
                    <a:pt x="34" y="0"/>
                  </a:lnTo>
                  <a:lnTo>
                    <a:pt x="0" y="4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任意多边形 292989">
              <a:extLst>
                <a:ext uri="{FF2B5EF4-FFF2-40B4-BE49-F238E27FC236}">
                  <a16:creationId xmlns:a16="http://schemas.microsoft.com/office/drawing/2014/main" id="{219A3268-D279-7667-0D1D-5DD3F79EC9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31" h="43">
                  <a:moveTo>
                    <a:pt x="0" y="42"/>
                  </a:moveTo>
                  <a:lnTo>
                    <a:pt x="2" y="43"/>
                  </a:lnTo>
                  <a:lnTo>
                    <a:pt x="31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任意多边形 292990">
              <a:extLst>
                <a:ext uri="{FF2B5EF4-FFF2-40B4-BE49-F238E27FC236}">
                  <a16:creationId xmlns:a16="http://schemas.microsoft.com/office/drawing/2014/main" id="{C570C027-966E-4F84-2A46-D486086DD2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31" h="43">
                  <a:moveTo>
                    <a:pt x="0" y="42"/>
                  </a:moveTo>
                  <a:lnTo>
                    <a:pt x="2" y="43"/>
                  </a:lnTo>
                  <a:lnTo>
                    <a:pt x="31" y="0"/>
                  </a:lnTo>
                  <a:lnTo>
                    <a:pt x="0" y="4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任意多边形 292991">
              <a:extLst>
                <a:ext uri="{FF2B5EF4-FFF2-40B4-BE49-F238E27FC236}">
                  <a16:creationId xmlns:a16="http://schemas.microsoft.com/office/drawing/2014/main" id="{3D37CA6A-EF16-C061-1C97-EB39B07100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9" h="44">
                  <a:moveTo>
                    <a:pt x="0" y="43"/>
                  </a:moveTo>
                  <a:lnTo>
                    <a:pt x="1" y="44"/>
                  </a:lnTo>
                  <a:lnTo>
                    <a:pt x="29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任意多边形 292992">
              <a:extLst>
                <a:ext uri="{FF2B5EF4-FFF2-40B4-BE49-F238E27FC236}">
                  <a16:creationId xmlns:a16="http://schemas.microsoft.com/office/drawing/2014/main" id="{352CD3FA-9055-864D-F7BD-269ED0CC96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9" h="44">
                  <a:moveTo>
                    <a:pt x="0" y="43"/>
                  </a:moveTo>
                  <a:lnTo>
                    <a:pt x="1" y="44"/>
                  </a:lnTo>
                  <a:lnTo>
                    <a:pt x="29" y="0"/>
                  </a:lnTo>
                  <a:lnTo>
                    <a:pt x="0" y="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任意多边形 292993">
              <a:extLst>
                <a:ext uri="{FF2B5EF4-FFF2-40B4-BE49-F238E27FC236}">
                  <a16:creationId xmlns:a16="http://schemas.microsoft.com/office/drawing/2014/main" id="{828D8E9C-EFD2-45B2-4AEF-856B37A32B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8" h="45">
                  <a:moveTo>
                    <a:pt x="0" y="44"/>
                  </a:moveTo>
                  <a:lnTo>
                    <a:pt x="2" y="45"/>
                  </a:lnTo>
                  <a:lnTo>
                    <a:pt x="28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任意多边形 292994">
              <a:extLst>
                <a:ext uri="{FF2B5EF4-FFF2-40B4-BE49-F238E27FC236}">
                  <a16:creationId xmlns:a16="http://schemas.microsoft.com/office/drawing/2014/main" id="{D9567CCA-4239-D446-7CA1-0EDA7E193D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8" h="45">
                  <a:moveTo>
                    <a:pt x="0" y="44"/>
                  </a:moveTo>
                  <a:lnTo>
                    <a:pt x="2" y="45"/>
                  </a:lnTo>
                  <a:lnTo>
                    <a:pt x="28" y="0"/>
                  </a:lnTo>
                  <a:lnTo>
                    <a:pt x="0" y="4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任意多边形 292995">
              <a:extLst>
                <a:ext uri="{FF2B5EF4-FFF2-40B4-BE49-F238E27FC236}">
                  <a16:creationId xmlns:a16="http://schemas.microsoft.com/office/drawing/2014/main" id="{926D034D-2B0C-00AD-02C9-044807CD9E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6" h="47">
                  <a:moveTo>
                    <a:pt x="0" y="45"/>
                  </a:moveTo>
                  <a:lnTo>
                    <a:pt x="3" y="47"/>
                  </a:lnTo>
                  <a:lnTo>
                    <a:pt x="26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任意多边形 292996">
              <a:extLst>
                <a:ext uri="{FF2B5EF4-FFF2-40B4-BE49-F238E27FC236}">
                  <a16:creationId xmlns:a16="http://schemas.microsoft.com/office/drawing/2014/main" id="{E6DE49CF-58BC-4C54-44A7-CAC0C12941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6" h="47">
                  <a:moveTo>
                    <a:pt x="0" y="45"/>
                  </a:moveTo>
                  <a:lnTo>
                    <a:pt x="3" y="47"/>
                  </a:lnTo>
                  <a:lnTo>
                    <a:pt x="26" y="0"/>
                  </a:lnTo>
                  <a:lnTo>
                    <a:pt x="0" y="4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任意多边形 292997">
              <a:extLst>
                <a:ext uri="{FF2B5EF4-FFF2-40B4-BE49-F238E27FC236}">
                  <a16:creationId xmlns:a16="http://schemas.microsoft.com/office/drawing/2014/main" id="{325B14C2-1354-F069-D2D7-39F114F30B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1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3" h="48">
                  <a:moveTo>
                    <a:pt x="0" y="47"/>
                  </a:moveTo>
                  <a:lnTo>
                    <a:pt x="2" y="48"/>
                  </a:lnTo>
                  <a:lnTo>
                    <a:pt x="23" y="0"/>
                  </a:lnTo>
                  <a:lnTo>
                    <a:pt x="0" y="4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任意多边形 292998">
              <a:extLst>
                <a:ext uri="{FF2B5EF4-FFF2-40B4-BE49-F238E27FC236}">
                  <a16:creationId xmlns:a16="http://schemas.microsoft.com/office/drawing/2014/main" id="{996F59FC-63DC-1A4C-4873-65B4693C9F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1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0" y="48"/>
                  </a:moveTo>
                  <a:lnTo>
                    <a:pt x="2" y="49"/>
                  </a:lnTo>
                  <a:lnTo>
                    <a:pt x="21" y="0"/>
                  </a:lnTo>
                  <a:lnTo>
                    <a:pt x="0" y="4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任意多边形 292999">
              <a:extLst>
                <a:ext uri="{FF2B5EF4-FFF2-40B4-BE49-F238E27FC236}">
                  <a16:creationId xmlns:a16="http://schemas.microsoft.com/office/drawing/2014/main" id="{5D7F9B64-F678-03E9-1143-678DFEA396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1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9" h="50">
                  <a:moveTo>
                    <a:pt x="0" y="49"/>
                  </a:moveTo>
                  <a:lnTo>
                    <a:pt x="3" y="50"/>
                  </a:lnTo>
                  <a:lnTo>
                    <a:pt x="19" y="0"/>
                  </a:lnTo>
                  <a:lnTo>
                    <a:pt x="0" y="4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任意多边形 293000">
              <a:extLst>
                <a:ext uri="{FF2B5EF4-FFF2-40B4-BE49-F238E27FC236}">
                  <a16:creationId xmlns:a16="http://schemas.microsoft.com/office/drawing/2014/main" id="{67DE1852-07F9-D87C-7616-AC38DA10C1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1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6" h="50">
                  <a:moveTo>
                    <a:pt x="0" y="50"/>
                  </a:moveTo>
                  <a:lnTo>
                    <a:pt x="2" y="50"/>
                  </a:lnTo>
                  <a:lnTo>
                    <a:pt x="16" y="0"/>
                  </a:lnTo>
                  <a:lnTo>
                    <a:pt x="0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任意多边形 293001">
              <a:extLst>
                <a:ext uri="{FF2B5EF4-FFF2-40B4-BE49-F238E27FC236}">
                  <a16:creationId xmlns:a16="http://schemas.microsoft.com/office/drawing/2014/main" id="{25C3072C-E5B4-7FA4-6298-36DA81F592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1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0" y="50"/>
                  </a:moveTo>
                  <a:lnTo>
                    <a:pt x="2" y="51"/>
                  </a:lnTo>
                  <a:lnTo>
                    <a:pt x="14" y="0"/>
                  </a:lnTo>
                  <a:lnTo>
                    <a:pt x="0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任意多边形 293002">
              <a:extLst>
                <a:ext uri="{FF2B5EF4-FFF2-40B4-BE49-F238E27FC236}">
                  <a16:creationId xmlns:a16="http://schemas.microsoft.com/office/drawing/2014/main" id="{EBB12827-25DA-8653-2132-FB3908A26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1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2" h="51">
                  <a:moveTo>
                    <a:pt x="0" y="51"/>
                  </a:moveTo>
                  <a:lnTo>
                    <a:pt x="3" y="51"/>
                  </a:lnTo>
                  <a:lnTo>
                    <a:pt x="12" y="0"/>
                  </a:lnTo>
                  <a:lnTo>
                    <a:pt x="0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任意多边形 293003">
              <a:extLst>
                <a:ext uri="{FF2B5EF4-FFF2-40B4-BE49-F238E27FC236}">
                  <a16:creationId xmlns:a16="http://schemas.microsoft.com/office/drawing/2014/main" id="{80A09280-C673-F0AE-CA0C-10ECDFCFDF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9" h="51">
                  <a:moveTo>
                    <a:pt x="0" y="51"/>
                  </a:moveTo>
                  <a:lnTo>
                    <a:pt x="2" y="51"/>
                  </a:lnTo>
                  <a:lnTo>
                    <a:pt x="9" y="0"/>
                  </a:lnTo>
                  <a:lnTo>
                    <a:pt x="0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任意多边形 293004">
              <a:extLst>
                <a:ext uri="{FF2B5EF4-FFF2-40B4-BE49-F238E27FC236}">
                  <a16:creationId xmlns:a16="http://schemas.microsoft.com/office/drawing/2014/main" id="{49854F72-B0ED-26D8-E10D-5096DA3150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7" h="51">
                  <a:moveTo>
                    <a:pt x="0" y="51"/>
                  </a:moveTo>
                  <a:lnTo>
                    <a:pt x="4" y="51"/>
                  </a:lnTo>
                  <a:lnTo>
                    <a:pt x="7" y="0"/>
                  </a:lnTo>
                  <a:lnTo>
                    <a:pt x="0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任意多边形 293005">
              <a:extLst>
                <a:ext uri="{FF2B5EF4-FFF2-40B4-BE49-F238E27FC236}">
                  <a16:creationId xmlns:a16="http://schemas.microsoft.com/office/drawing/2014/main" id="{672D0424-D042-3CAC-DCCA-A3E1862F23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3" h="52">
                  <a:moveTo>
                    <a:pt x="0" y="51"/>
                  </a:moveTo>
                  <a:lnTo>
                    <a:pt x="2" y="52"/>
                  </a:lnTo>
                  <a:lnTo>
                    <a:pt x="3" y="0"/>
                  </a:lnTo>
                  <a:lnTo>
                    <a:pt x="0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任意多边形 293006">
              <a:extLst>
                <a:ext uri="{FF2B5EF4-FFF2-40B4-BE49-F238E27FC236}">
                  <a16:creationId xmlns:a16="http://schemas.microsoft.com/office/drawing/2014/main" id="{ADB9D357-2889-AC72-34D8-7412018102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2" h="52">
                  <a:moveTo>
                    <a:pt x="0" y="52"/>
                  </a:moveTo>
                  <a:lnTo>
                    <a:pt x="2" y="52"/>
                  </a:lnTo>
                  <a:lnTo>
                    <a:pt x="1" y="0"/>
                  </a:lnTo>
                  <a:lnTo>
                    <a:pt x="0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任意多边形 293007">
              <a:extLst>
                <a:ext uri="{FF2B5EF4-FFF2-40B4-BE49-F238E27FC236}">
                  <a16:creationId xmlns:a16="http://schemas.microsoft.com/office/drawing/2014/main" id="{93FE5778-8D63-53CB-AA63-910D5A5F37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4" h="52">
                  <a:moveTo>
                    <a:pt x="1" y="52"/>
                  </a:moveTo>
                  <a:lnTo>
                    <a:pt x="4" y="51"/>
                  </a:lnTo>
                  <a:lnTo>
                    <a:pt x="0" y="0"/>
                  </a:lnTo>
                  <a:lnTo>
                    <a:pt x="1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任意多边形 293008">
              <a:extLst>
                <a:ext uri="{FF2B5EF4-FFF2-40B4-BE49-F238E27FC236}">
                  <a16:creationId xmlns:a16="http://schemas.microsoft.com/office/drawing/2014/main" id="{D0CA0227-F54E-F8FA-6ADF-B03206CCBF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6" h="51">
                  <a:moveTo>
                    <a:pt x="4" y="51"/>
                  </a:moveTo>
                  <a:lnTo>
                    <a:pt x="6" y="51"/>
                  </a:lnTo>
                  <a:lnTo>
                    <a:pt x="0" y="0"/>
                  </a:lnTo>
                  <a:lnTo>
                    <a:pt x="4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任意多边形 293009">
              <a:extLst>
                <a:ext uri="{FF2B5EF4-FFF2-40B4-BE49-F238E27FC236}">
                  <a16:creationId xmlns:a16="http://schemas.microsoft.com/office/drawing/2014/main" id="{48CF2351-251B-F350-75AD-FBE0D4996F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8" h="51">
                  <a:moveTo>
                    <a:pt x="6" y="51"/>
                  </a:moveTo>
                  <a:lnTo>
                    <a:pt x="8" y="51"/>
                  </a:lnTo>
                  <a:lnTo>
                    <a:pt x="0" y="0"/>
                  </a:lnTo>
                  <a:lnTo>
                    <a:pt x="6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任意多边形 293010">
              <a:extLst>
                <a:ext uri="{FF2B5EF4-FFF2-40B4-BE49-F238E27FC236}">
                  <a16:creationId xmlns:a16="http://schemas.microsoft.com/office/drawing/2014/main" id="{8C5E0EED-EFEC-E7E5-E0CA-9F2957DD16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1" h="51">
                  <a:moveTo>
                    <a:pt x="8" y="51"/>
                  </a:moveTo>
                  <a:lnTo>
                    <a:pt x="11" y="51"/>
                  </a:lnTo>
                  <a:lnTo>
                    <a:pt x="0" y="0"/>
                  </a:lnTo>
                  <a:lnTo>
                    <a:pt x="8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任意多边形 293011">
              <a:extLst>
                <a:ext uri="{FF2B5EF4-FFF2-40B4-BE49-F238E27FC236}">
                  <a16:creationId xmlns:a16="http://schemas.microsoft.com/office/drawing/2014/main" id="{EB14A391-3453-AF46-171E-AB0A0785FE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3" h="51">
                  <a:moveTo>
                    <a:pt x="11" y="51"/>
                  </a:moveTo>
                  <a:lnTo>
                    <a:pt x="13" y="50"/>
                  </a:lnTo>
                  <a:lnTo>
                    <a:pt x="0" y="0"/>
                  </a:lnTo>
                  <a:lnTo>
                    <a:pt x="11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任意多边形 293012">
              <a:extLst>
                <a:ext uri="{FF2B5EF4-FFF2-40B4-BE49-F238E27FC236}">
                  <a16:creationId xmlns:a16="http://schemas.microsoft.com/office/drawing/2014/main" id="{D0CF61D7-0E89-6234-695A-A24BBAE1CE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5" h="50">
                  <a:moveTo>
                    <a:pt x="13" y="50"/>
                  </a:moveTo>
                  <a:lnTo>
                    <a:pt x="15" y="49"/>
                  </a:lnTo>
                  <a:lnTo>
                    <a:pt x="0" y="0"/>
                  </a:lnTo>
                  <a:lnTo>
                    <a:pt x="13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任意多边形 293013">
              <a:extLst>
                <a:ext uri="{FF2B5EF4-FFF2-40B4-BE49-F238E27FC236}">
                  <a16:creationId xmlns:a16="http://schemas.microsoft.com/office/drawing/2014/main" id="{A8BD1CCE-1D59-D7EC-9E71-D626C0579E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8" h="49">
                  <a:moveTo>
                    <a:pt x="15" y="49"/>
                  </a:moveTo>
                  <a:lnTo>
                    <a:pt x="18" y="49"/>
                  </a:lnTo>
                  <a:lnTo>
                    <a:pt x="0" y="0"/>
                  </a:lnTo>
                  <a:lnTo>
                    <a:pt x="15" y="4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任意多边形 293014">
              <a:extLst>
                <a:ext uri="{FF2B5EF4-FFF2-40B4-BE49-F238E27FC236}">
                  <a16:creationId xmlns:a16="http://schemas.microsoft.com/office/drawing/2014/main" id="{BE041AD6-98FB-5646-9ED0-FBB91CCD44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0" h="49">
                  <a:moveTo>
                    <a:pt x="18" y="49"/>
                  </a:moveTo>
                  <a:lnTo>
                    <a:pt x="20" y="48"/>
                  </a:lnTo>
                  <a:lnTo>
                    <a:pt x="0" y="0"/>
                  </a:lnTo>
                  <a:lnTo>
                    <a:pt x="18" y="4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任意多边形 293015">
              <a:extLst>
                <a:ext uri="{FF2B5EF4-FFF2-40B4-BE49-F238E27FC236}">
                  <a16:creationId xmlns:a16="http://schemas.microsoft.com/office/drawing/2014/main" id="{94B601B0-C2AE-4F70-0D62-F3F4E6C8BD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2" h="48">
                  <a:moveTo>
                    <a:pt x="20" y="48"/>
                  </a:moveTo>
                  <a:lnTo>
                    <a:pt x="22" y="47"/>
                  </a:lnTo>
                  <a:lnTo>
                    <a:pt x="0" y="0"/>
                  </a:lnTo>
                  <a:lnTo>
                    <a:pt x="20" y="4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任意多边形 293016">
              <a:extLst>
                <a:ext uri="{FF2B5EF4-FFF2-40B4-BE49-F238E27FC236}">
                  <a16:creationId xmlns:a16="http://schemas.microsoft.com/office/drawing/2014/main" id="{403B3876-44C8-E219-BEA9-0CC71D2594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5" h="47">
                  <a:moveTo>
                    <a:pt x="22" y="47"/>
                  </a:moveTo>
                  <a:lnTo>
                    <a:pt x="25" y="45"/>
                  </a:lnTo>
                  <a:lnTo>
                    <a:pt x="0" y="0"/>
                  </a:lnTo>
                  <a:lnTo>
                    <a:pt x="22" y="4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任意多边形 293017">
              <a:extLst>
                <a:ext uri="{FF2B5EF4-FFF2-40B4-BE49-F238E27FC236}">
                  <a16:creationId xmlns:a16="http://schemas.microsoft.com/office/drawing/2014/main" id="{C2E2CE3F-B944-08B1-BA2F-BB8BFF6225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7" h="45">
                  <a:moveTo>
                    <a:pt x="25" y="45"/>
                  </a:moveTo>
                  <a:lnTo>
                    <a:pt x="27" y="44"/>
                  </a:lnTo>
                  <a:lnTo>
                    <a:pt x="0" y="0"/>
                  </a:lnTo>
                  <a:lnTo>
                    <a:pt x="25" y="4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任意多边形 293018">
              <a:extLst>
                <a:ext uri="{FF2B5EF4-FFF2-40B4-BE49-F238E27FC236}">
                  <a16:creationId xmlns:a16="http://schemas.microsoft.com/office/drawing/2014/main" id="{3087D989-FDCF-99F7-F924-593DF8F7E3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9" h="44">
                  <a:moveTo>
                    <a:pt x="27" y="44"/>
                  </a:moveTo>
                  <a:lnTo>
                    <a:pt x="29" y="43"/>
                  </a:lnTo>
                  <a:lnTo>
                    <a:pt x="0" y="0"/>
                  </a:lnTo>
                  <a:lnTo>
                    <a:pt x="27" y="4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任意多边形 293019">
              <a:extLst>
                <a:ext uri="{FF2B5EF4-FFF2-40B4-BE49-F238E27FC236}">
                  <a16:creationId xmlns:a16="http://schemas.microsoft.com/office/drawing/2014/main" id="{715956BE-A736-13D2-B134-023CE972E8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2" h="43">
                  <a:moveTo>
                    <a:pt x="29" y="43"/>
                  </a:moveTo>
                  <a:lnTo>
                    <a:pt x="32" y="41"/>
                  </a:lnTo>
                  <a:lnTo>
                    <a:pt x="0" y="0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任意多边形 293020">
              <a:extLst>
                <a:ext uri="{FF2B5EF4-FFF2-40B4-BE49-F238E27FC236}">
                  <a16:creationId xmlns:a16="http://schemas.microsoft.com/office/drawing/2014/main" id="{C05E9B85-91A5-73AA-1551-21732E21D1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2" h="43">
                  <a:moveTo>
                    <a:pt x="29" y="43"/>
                  </a:moveTo>
                  <a:lnTo>
                    <a:pt x="32" y="41"/>
                  </a:lnTo>
                  <a:lnTo>
                    <a:pt x="0" y="0"/>
                  </a:lnTo>
                  <a:lnTo>
                    <a:pt x="29" y="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任意多边形 293021">
              <a:extLst>
                <a:ext uri="{FF2B5EF4-FFF2-40B4-BE49-F238E27FC236}">
                  <a16:creationId xmlns:a16="http://schemas.microsoft.com/office/drawing/2014/main" id="{711AC681-6201-6C33-2317-B2232F310A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3" h="41">
                  <a:moveTo>
                    <a:pt x="32" y="41"/>
                  </a:moveTo>
                  <a:lnTo>
                    <a:pt x="33" y="40"/>
                  </a:lnTo>
                  <a:lnTo>
                    <a:pt x="0" y="0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任意多边形 293022">
              <a:extLst>
                <a:ext uri="{FF2B5EF4-FFF2-40B4-BE49-F238E27FC236}">
                  <a16:creationId xmlns:a16="http://schemas.microsoft.com/office/drawing/2014/main" id="{D9F2DD7F-8621-C24C-F98A-EC5698F4CB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3" h="41">
                  <a:moveTo>
                    <a:pt x="32" y="41"/>
                  </a:moveTo>
                  <a:lnTo>
                    <a:pt x="33" y="40"/>
                  </a:lnTo>
                  <a:lnTo>
                    <a:pt x="0" y="0"/>
                  </a:lnTo>
                  <a:lnTo>
                    <a:pt x="32" y="4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任意多边形 293023">
              <a:extLst>
                <a:ext uri="{FF2B5EF4-FFF2-40B4-BE49-F238E27FC236}">
                  <a16:creationId xmlns:a16="http://schemas.microsoft.com/office/drawing/2014/main" id="{D5C024C2-F5B9-F6EC-17B7-CA8DF65F36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5" h="40">
                  <a:moveTo>
                    <a:pt x="33" y="40"/>
                  </a:moveTo>
                  <a:lnTo>
                    <a:pt x="35" y="38"/>
                  </a:lnTo>
                  <a:lnTo>
                    <a:pt x="0" y="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任意多边形 293024">
              <a:extLst>
                <a:ext uri="{FF2B5EF4-FFF2-40B4-BE49-F238E27FC236}">
                  <a16:creationId xmlns:a16="http://schemas.microsoft.com/office/drawing/2014/main" id="{C4456125-7F29-EF6C-169B-FF5F4381E7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5" h="40">
                  <a:moveTo>
                    <a:pt x="33" y="40"/>
                  </a:moveTo>
                  <a:lnTo>
                    <a:pt x="35" y="38"/>
                  </a:lnTo>
                  <a:lnTo>
                    <a:pt x="0" y="0"/>
                  </a:lnTo>
                  <a:lnTo>
                    <a:pt x="33" y="4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任意多边形 293025">
              <a:extLst>
                <a:ext uri="{FF2B5EF4-FFF2-40B4-BE49-F238E27FC236}">
                  <a16:creationId xmlns:a16="http://schemas.microsoft.com/office/drawing/2014/main" id="{87AEEC13-52EC-4C01-EE30-4F7C21FF5D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6" h="38">
                  <a:moveTo>
                    <a:pt x="35" y="38"/>
                  </a:moveTo>
                  <a:lnTo>
                    <a:pt x="36" y="36"/>
                  </a:lnTo>
                  <a:lnTo>
                    <a:pt x="0" y="0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任意多边形 293026">
              <a:extLst>
                <a:ext uri="{FF2B5EF4-FFF2-40B4-BE49-F238E27FC236}">
                  <a16:creationId xmlns:a16="http://schemas.microsoft.com/office/drawing/2014/main" id="{F08A870B-FA35-6792-331F-E99D43714A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6" h="38">
                  <a:moveTo>
                    <a:pt x="35" y="38"/>
                  </a:moveTo>
                  <a:lnTo>
                    <a:pt x="36" y="36"/>
                  </a:lnTo>
                  <a:lnTo>
                    <a:pt x="0" y="0"/>
                  </a:lnTo>
                  <a:lnTo>
                    <a:pt x="35" y="3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任意多边形 293027">
              <a:extLst>
                <a:ext uri="{FF2B5EF4-FFF2-40B4-BE49-F238E27FC236}">
                  <a16:creationId xmlns:a16="http://schemas.microsoft.com/office/drawing/2014/main" id="{F14FFCAD-8236-26C5-697D-4C08212926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39" h="36">
                  <a:moveTo>
                    <a:pt x="36" y="36"/>
                  </a:moveTo>
                  <a:lnTo>
                    <a:pt x="39" y="35"/>
                  </a:lnTo>
                  <a:lnTo>
                    <a:pt x="0" y="0"/>
                  </a:lnTo>
                  <a:lnTo>
                    <a:pt x="36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任意多边形 293028">
              <a:extLst>
                <a:ext uri="{FF2B5EF4-FFF2-40B4-BE49-F238E27FC236}">
                  <a16:creationId xmlns:a16="http://schemas.microsoft.com/office/drawing/2014/main" id="{5489681F-483B-0465-0345-98DDA8EEB1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39" h="36">
                  <a:moveTo>
                    <a:pt x="36" y="36"/>
                  </a:moveTo>
                  <a:lnTo>
                    <a:pt x="39" y="35"/>
                  </a:lnTo>
                  <a:lnTo>
                    <a:pt x="0" y="0"/>
                  </a:lnTo>
                  <a:lnTo>
                    <a:pt x="36" y="3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任意多边形 293029">
              <a:extLst>
                <a:ext uri="{FF2B5EF4-FFF2-40B4-BE49-F238E27FC236}">
                  <a16:creationId xmlns:a16="http://schemas.microsoft.com/office/drawing/2014/main" id="{223DA696-3ACD-5798-2D62-8A91177B98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5">
                  <a:moveTo>
                    <a:pt x="39" y="35"/>
                  </a:moveTo>
                  <a:lnTo>
                    <a:pt x="40" y="33"/>
                  </a:lnTo>
                  <a:lnTo>
                    <a:pt x="0" y="0"/>
                  </a:lnTo>
                  <a:lnTo>
                    <a:pt x="39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任意多边形 293030">
              <a:extLst>
                <a:ext uri="{FF2B5EF4-FFF2-40B4-BE49-F238E27FC236}">
                  <a16:creationId xmlns:a16="http://schemas.microsoft.com/office/drawing/2014/main" id="{F0DA70E0-4041-8CE6-D7FD-F54BD173AC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5">
                  <a:moveTo>
                    <a:pt x="39" y="35"/>
                  </a:moveTo>
                  <a:lnTo>
                    <a:pt x="40" y="33"/>
                  </a:lnTo>
                  <a:lnTo>
                    <a:pt x="0" y="0"/>
                  </a:lnTo>
                  <a:lnTo>
                    <a:pt x="39" y="3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任意多边形 293031">
              <a:extLst>
                <a:ext uri="{FF2B5EF4-FFF2-40B4-BE49-F238E27FC236}">
                  <a16:creationId xmlns:a16="http://schemas.microsoft.com/office/drawing/2014/main" id="{D0F9120D-B36D-879C-BA41-C5F0695B69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40" y="33"/>
                  </a:moveTo>
                  <a:lnTo>
                    <a:pt x="42" y="30"/>
                  </a:lnTo>
                  <a:lnTo>
                    <a:pt x="0" y="0"/>
                  </a:lnTo>
                  <a:lnTo>
                    <a:pt x="4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任意多边形 293032">
              <a:extLst>
                <a:ext uri="{FF2B5EF4-FFF2-40B4-BE49-F238E27FC236}">
                  <a16:creationId xmlns:a16="http://schemas.microsoft.com/office/drawing/2014/main" id="{1C7758B3-8A0A-792C-617B-490637DE57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40" y="33"/>
                  </a:moveTo>
                  <a:lnTo>
                    <a:pt x="42" y="30"/>
                  </a:lnTo>
                  <a:lnTo>
                    <a:pt x="0" y="0"/>
                  </a:lnTo>
                  <a:lnTo>
                    <a:pt x="40" y="3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任意多边形 293033">
              <a:extLst>
                <a:ext uri="{FF2B5EF4-FFF2-40B4-BE49-F238E27FC236}">
                  <a16:creationId xmlns:a16="http://schemas.microsoft.com/office/drawing/2014/main" id="{46722D54-9E8B-F7EE-B75F-8F28B312CA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3" h="30">
                  <a:moveTo>
                    <a:pt x="42" y="30"/>
                  </a:moveTo>
                  <a:lnTo>
                    <a:pt x="43" y="29"/>
                  </a:lnTo>
                  <a:lnTo>
                    <a:pt x="0" y="0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任意多边形 293034">
              <a:extLst>
                <a:ext uri="{FF2B5EF4-FFF2-40B4-BE49-F238E27FC236}">
                  <a16:creationId xmlns:a16="http://schemas.microsoft.com/office/drawing/2014/main" id="{E7513ACB-B76D-8A47-C9B5-B977A3B3B6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3" h="30">
                  <a:moveTo>
                    <a:pt x="42" y="30"/>
                  </a:moveTo>
                  <a:lnTo>
                    <a:pt x="43" y="29"/>
                  </a:lnTo>
                  <a:lnTo>
                    <a:pt x="0" y="0"/>
                  </a:lnTo>
                  <a:lnTo>
                    <a:pt x="42" y="3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任意多边形 293035">
              <a:extLst>
                <a:ext uri="{FF2B5EF4-FFF2-40B4-BE49-F238E27FC236}">
                  <a16:creationId xmlns:a16="http://schemas.microsoft.com/office/drawing/2014/main" id="{DC321C3E-879F-AAA2-7B39-3F2BA4CBFC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4" h="29">
                  <a:moveTo>
                    <a:pt x="43" y="29"/>
                  </a:moveTo>
                  <a:lnTo>
                    <a:pt x="44" y="27"/>
                  </a:lnTo>
                  <a:lnTo>
                    <a:pt x="0" y="0"/>
                  </a:lnTo>
                  <a:lnTo>
                    <a:pt x="43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任意多边形 293036">
              <a:extLst>
                <a:ext uri="{FF2B5EF4-FFF2-40B4-BE49-F238E27FC236}">
                  <a16:creationId xmlns:a16="http://schemas.microsoft.com/office/drawing/2014/main" id="{724BF693-4889-4C14-2322-DD329F3BD9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4" h="29">
                  <a:moveTo>
                    <a:pt x="43" y="29"/>
                  </a:moveTo>
                  <a:lnTo>
                    <a:pt x="44" y="27"/>
                  </a:lnTo>
                  <a:lnTo>
                    <a:pt x="0" y="0"/>
                  </a:lnTo>
                  <a:lnTo>
                    <a:pt x="43" y="2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任意多边形 293037">
              <a:extLst>
                <a:ext uri="{FF2B5EF4-FFF2-40B4-BE49-F238E27FC236}">
                  <a16:creationId xmlns:a16="http://schemas.microsoft.com/office/drawing/2014/main" id="{1FC85C81-2710-BAC0-EBF0-75B763AD71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6" h="27">
                  <a:moveTo>
                    <a:pt x="44" y="27"/>
                  </a:moveTo>
                  <a:lnTo>
                    <a:pt x="46" y="24"/>
                  </a:lnTo>
                  <a:lnTo>
                    <a:pt x="0" y="0"/>
                  </a:lnTo>
                  <a:lnTo>
                    <a:pt x="44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任意多边形 293038">
              <a:extLst>
                <a:ext uri="{FF2B5EF4-FFF2-40B4-BE49-F238E27FC236}">
                  <a16:creationId xmlns:a16="http://schemas.microsoft.com/office/drawing/2014/main" id="{CC1674D7-2E83-7245-E130-4B3AF1B08B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6" h="27">
                  <a:moveTo>
                    <a:pt x="44" y="27"/>
                  </a:moveTo>
                  <a:lnTo>
                    <a:pt x="46" y="24"/>
                  </a:lnTo>
                  <a:lnTo>
                    <a:pt x="0" y="0"/>
                  </a:lnTo>
                  <a:lnTo>
                    <a:pt x="44" y="2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任意多边形 293039">
              <a:extLst>
                <a:ext uri="{FF2B5EF4-FFF2-40B4-BE49-F238E27FC236}">
                  <a16:creationId xmlns:a16="http://schemas.microsoft.com/office/drawing/2014/main" id="{0D33FD7E-3DAA-0838-F2DC-C6569DB89B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7" h="24">
                  <a:moveTo>
                    <a:pt x="46" y="24"/>
                  </a:moveTo>
                  <a:lnTo>
                    <a:pt x="47" y="22"/>
                  </a:lnTo>
                  <a:lnTo>
                    <a:pt x="0" y="0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任意多边形 293040">
              <a:extLst>
                <a:ext uri="{FF2B5EF4-FFF2-40B4-BE49-F238E27FC236}">
                  <a16:creationId xmlns:a16="http://schemas.microsoft.com/office/drawing/2014/main" id="{4FA8F98A-127A-5EF9-39EC-103847DDB7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7" h="24">
                  <a:moveTo>
                    <a:pt x="46" y="24"/>
                  </a:moveTo>
                  <a:lnTo>
                    <a:pt x="47" y="22"/>
                  </a:lnTo>
                  <a:lnTo>
                    <a:pt x="0" y="0"/>
                  </a:lnTo>
                  <a:lnTo>
                    <a:pt x="46" y="2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任意多边形 293041">
              <a:extLst>
                <a:ext uri="{FF2B5EF4-FFF2-40B4-BE49-F238E27FC236}">
                  <a16:creationId xmlns:a16="http://schemas.microsoft.com/office/drawing/2014/main" id="{8560ABFB-EF7B-82B6-4FD6-B81B838FC6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8" h="22">
                  <a:moveTo>
                    <a:pt x="47" y="22"/>
                  </a:moveTo>
                  <a:lnTo>
                    <a:pt x="48" y="20"/>
                  </a:lnTo>
                  <a:lnTo>
                    <a:pt x="0" y="0"/>
                  </a:lnTo>
                  <a:lnTo>
                    <a:pt x="47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任意多边形 293042">
              <a:extLst>
                <a:ext uri="{FF2B5EF4-FFF2-40B4-BE49-F238E27FC236}">
                  <a16:creationId xmlns:a16="http://schemas.microsoft.com/office/drawing/2014/main" id="{ECC6C6E3-2ABE-2A1F-9696-443F0EEDF0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8" h="22">
                  <a:moveTo>
                    <a:pt x="47" y="22"/>
                  </a:moveTo>
                  <a:lnTo>
                    <a:pt x="48" y="20"/>
                  </a:lnTo>
                  <a:lnTo>
                    <a:pt x="0" y="0"/>
                  </a:lnTo>
                  <a:lnTo>
                    <a:pt x="47" y="2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任意多边形 293043">
              <a:extLst>
                <a:ext uri="{FF2B5EF4-FFF2-40B4-BE49-F238E27FC236}">
                  <a16:creationId xmlns:a16="http://schemas.microsoft.com/office/drawing/2014/main" id="{329536D1-9B53-F088-D631-04A4C8D1EF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0">
                  <a:moveTo>
                    <a:pt x="48" y="20"/>
                  </a:moveTo>
                  <a:lnTo>
                    <a:pt x="49" y="17"/>
                  </a:lnTo>
                  <a:lnTo>
                    <a:pt x="0" y="0"/>
                  </a:lnTo>
                  <a:lnTo>
                    <a:pt x="48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任意多边形 293044">
              <a:extLst>
                <a:ext uri="{FF2B5EF4-FFF2-40B4-BE49-F238E27FC236}">
                  <a16:creationId xmlns:a16="http://schemas.microsoft.com/office/drawing/2014/main" id="{6E545E8D-0592-AE6E-C920-44A637C144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0">
                  <a:moveTo>
                    <a:pt x="48" y="20"/>
                  </a:moveTo>
                  <a:lnTo>
                    <a:pt x="49" y="17"/>
                  </a:lnTo>
                  <a:lnTo>
                    <a:pt x="0" y="0"/>
                  </a:lnTo>
                  <a:lnTo>
                    <a:pt x="48" y="2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任意多边形 293045">
              <a:extLst>
                <a:ext uri="{FF2B5EF4-FFF2-40B4-BE49-F238E27FC236}">
                  <a16:creationId xmlns:a16="http://schemas.microsoft.com/office/drawing/2014/main" id="{17E61026-D50F-86E9-623D-99DEA5BBF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49" h="17">
                  <a:moveTo>
                    <a:pt x="49" y="17"/>
                  </a:moveTo>
                  <a:lnTo>
                    <a:pt x="49" y="15"/>
                  </a:lnTo>
                  <a:lnTo>
                    <a:pt x="0" y="0"/>
                  </a:lnTo>
                  <a:lnTo>
                    <a:pt x="49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任意多边形 293046">
              <a:extLst>
                <a:ext uri="{FF2B5EF4-FFF2-40B4-BE49-F238E27FC236}">
                  <a16:creationId xmlns:a16="http://schemas.microsoft.com/office/drawing/2014/main" id="{13A9E693-0EA4-B961-11E3-696C3A2E29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49" h="17">
                  <a:moveTo>
                    <a:pt x="49" y="17"/>
                  </a:moveTo>
                  <a:lnTo>
                    <a:pt x="49" y="15"/>
                  </a:lnTo>
                  <a:lnTo>
                    <a:pt x="0" y="0"/>
                  </a:lnTo>
                  <a:lnTo>
                    <a:pt x="49" y="1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任意多边形 293047">
              <a:extLst>
                <a:ext uri="{FF2B5EF4-FFF2-40B4-BE49-F238E27FC236}">
                  <a16:creationId xmlns:a16="http://schemas.microsoft.com/office/drawing/2014/main" id="{6774D230-21C4-8C3D-191D-7B904EFAB4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5">
                  <a:moveTo>
                    <a:pt x="49" y="15"/>
                  </a:moveTo>
                  <a:lnTo>
                    <a:pt x="50" y="13"/>
                  </a:lnTo>
                  <a:lnTo>
                    <a:pt x="0" y="0"/>
                  </a:lnTo>
                  <a:lnTo>
                    <a:pt x="49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任意多边形 293048">
              <a:extLst>
                <a:ext uri="{FF2B5EF4-FFF2-40B4-BE49-F238E27FC236}">
                  <a16:creationId xmlns:a16="http://schemas.microsoft.com/office/drawing/2014/main" id="{0EB7A50B-0930-A889-67D9-68C159997C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5">
                  <a:moveTo>
                    <a:pt x="49" y="15"/>
                  </a:moveTo>
                  <a:lnTo>
                    <a:pt x="50" y="13"/>
                  </a:lnTo>
                  <a:lnTo>
                    <a:pt x="0" y="0"/>
                  </a:lnTo>
                  <a:lnTo>
                    <a:pt x="49" y="1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任意多边形 293049">
              <a:extLst>
                <a:ext uri="{FF2B5EF4-FFF2-40B4-BE49-F238E27FC236}">
                  <a16:creationId xmlns:a16="http://schemas.microsoft.com/office/drawing/2014/main" id="{9A538523-945D-40CF-063C-B47E05560C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3">
                  <a:moveTo>
                    <a:pt x="50" y="13"/>
                  </a:moveTo>
                  <a:lnTo>
                    <a:pt x="51" y="10"/>
                  </a:lnTo>
                  <a:lnTo>
                    <a:pt x="0" y="0"/>
                  </a:lnTo>
                  <a:lnTo>
                    <a:pt x="5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任意多边形 293050">
              <a:extLst>
                <a:ext uri="{FF2B5EF4-FFF2-40B4-BE49-F238E27FC236}">
                  <a16:creationId xmlns:a16="http://schemas.microsoft.com/office/drawing/2014/main" id="{4E49F607-3578-C66B-0635-CF6A45E35C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3">
                  <a:moveTo>
                    <a:pt x="50" y="13"/>
                  </a:moveTo>
                  <a:lnTo>
                    <a:pt x="51" y="10"/>
                  </a:lnTo>
                  <a:lnTo>
                    <a:pt x="0" y="0"/>
                  </a:lnTo>
                  <a:lnTo>
                    <a:pt x="50" y="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任意多边形 293051">
              <a:extLst>
                <a:ext uri="{FF2B5EF4-FFF2-40B4-BE49-F238E27FC236}">
                  <a16:creationId xmlns:a16="http://schemas.microsoft.com/office/drawing/2014/main" id="{83385019-B852-A0A6-CC63-0F53FB8747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10">
                  <a:moveTo>
                    <a:pt x="51" y="10"/>
                  </a:moveTo>
                  <a:lnTo>
                    <a:pt x="51" y="8"/>
                  </a:lnTo>
                  <a:lnTo>
                    <a:pt x="0" y="0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任意多边形 293052">
              <a:extLst>
                <a:ext uri="{FF2B5EF4-FFF2-40B4-BE49-F238E27FC236}">
                  <a16:creationId xmlns:a16="http://schemas.microsoft.com/office/drawing/2014/main" id="{DBD1AF60-9E0C-9AD0-6EAF-59E66A7C1F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10">
                  <a:moveTo>
                    <a:pt x="51" y="10"/>
                  </a:moveTo>
                  <a:lnTo>
                    <a:pt x="51" y="8"/>
                  </a:lnTo>
                  <a:lnTo>
                    <a:pt x="0" y="0"/>
                  </a:lnTo>
                  <a:lnTo>
                    <a:pt x="51" y="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任意多边形 293053">
              <a:extLst>
                <a:ext uri="{FF2B5EF4-FFF2-40B4-BE49-F238E27FC236}">
                  <a16:creationId xmlns:a16="http://schemas.microsoft.com/office/drawing/2014/main" id="{85C353BF-7A83-1FDF-55D0-556BD5A11C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8">
                  <a:moveTo>
                    <a:pt x="51" y="8"/>
                  </a:moveTo>
                  <a:lnTo>
                    <a:pt x="51" y="6"/>
                  </a:lnTo>
                  <a:lnTo>
                    <a:pt x="0" y="0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任意多边形 293054">
              <a:extLst>
                <a:ext uri="{FF2B5EF4-FFF2-40B4-BE49-F238E27FC236}">
                  <a16:creationId xmlns:a16="http://schemas.microsoft.com/office/drawing/2014/main" id="{96E98EB7-54B3-E366-5DDF-BEB2A37EAB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8">
                  <a:moveTo>
                    <a:pt x="51" y="8"/>
                  </a:moveTo>
                  <a:lnTo>
                    <a:pt x="51" y="6"/>
                  </a:lnTo>
                  <a:lnTo>
                    <a:pt x="0" y="0"/>
                  </a:lnTo>
                  <a:lnTo>
                    <a:pt x="51" y="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任意多边形 293055">
              <a:extLst>
                <a:ext uri="{FF2B5EF4-FFF2-40B4-BE49-F238E27FC236}">
                  <a16:creationId xmlns:a16="http://schemas.microsoft.com/office/drawing/2014/main" id="{822D068E-A257-0DA2-CF63-1353ADA834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6">
                  <a:moveTo>
                    <a:pt x="51" y="6"/>
                  </a:moveTo>
                  <a:lnTo>
                    <a:pt x="51" y="3"/>
                  </a:lnTo>
                  <a:lnTo>
                    <a:pt x="0" y="0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任意多边形 293056">
              <a:extLst>
                <a:ext uri="{FF2B5EF4-FFF2-40B4-BE49-F238E27FC236}">
                  <a16:creationId xmlns:a16="http://schemas.microsoft.com/office/drawing/2014/main" id="{745B7091-20E8-4777-5BD2-A70F5E6AF1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6">
                  <a:moveTo>
                    <a:pt x="51" y="6"/>
                  </a:moveTo>
                  <a:lnTo>
                    <a:pt x="51" y="3"/>
                  </a:lnTo>
                  <a:lnTo>
                    <a:pt x="0" y="0"/>
                  </a:lnTo>
                  <a:lnTo>
                    <a:pt x="51" y="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任意多边形 293057">
              <a:extLst>
                <a:ext uri="{FF2B5EF4-FFF2-40B4-BE49-F238E27FC236}">
                  <a16:creationId xmlns:a16="http://schemas.microsoft.com/office/drawing/2014/main" id="{D69956FE-42C7-10D0-AF43-3D02A2CCDA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3">
                  <a:moveTo>
                    <a:pt x="51" y="3"/>
                  </a:moveTo>
                  <a:lnTo>
                    <a:pt x="51" y="0"/>
                  </a:lnTo>
                  <a:lnTo>
                    <a:pt x="0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任意多边形 293058">
              <a:extLst>
                <a:ext uri="{FF2B5EF4-FFF2-40B4-BE49-F238E27FC236}">
                  <a16:creationId xmlns:a16="http://schemas.microsoft.com/office/drawing/2014/main" id="{EEB8C093-B2B3-5187-36F8-1E47754FFB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3">
                  <a:moveTo>
                    <a:pt x="51" y="3"/>
                  </a:moveTo>
                  <a:lnTo>
                    <a:pt x="51" y="0"/>
                  </a:lnTo>
                  <a:lnTo>
                    <a:pt x="0" y="0"/>
                  </a:lnTo>
                  <a:lnTo>
                    <a:pt x="51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任意多边形 293059">
              <a:extLst>
                <a:ext uri="{FF2B5EF4-FFF2-40B4-BE49-F238E27FC236}">
                  <a16:creationId xmlns:a16="http://schemas.microsoft.com/office/drawing/2014/main" id="{64F89AF7-5A47-ECD9-564D-60E62B67A4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2">
                  <a:moveTo>
                    <a:pt x="51" y="2"/>
                  </a:moveTo>
                  <a:lnTo>
                    <a:pt x="51" y="0"/>
                  </a:lnTo>
                  <a:lnTo>
                    <a:pt x="0" y="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任意多边形 293060">
              <a:extLst>
                <a:ext uri="{FF2B5EF4-FFF2-40B4-BE49-F238E27FC236}">
                  <a16:creationId xmlns:a16="http://schemas.microsoft.com/office/drawing/2014/main" id="{92E6EA8D-5352-6538-B5DB-E313B1DEF5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2">
                  <a:moveTo>
                    <a:pt x="51" y="2"/>
                  </a:moveTo>
                  <a:lnTo>
                    <a:pt x="51" y="0"/>
                  </a:lnTo>
                  <a:lnTo>
                    <a:pt x="0" y="2"/>
                  </a:lnTo>
                  <a:lnTo>
                    <a:pt x="5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任意多边形 293061">
              <a:extLst>
                <a:ext uri="{FF2B5EF4-FFF2-40B4-BE49-F238E27FC236}">
                  <a16:creationId xmlns:a16="http://schemas.microsoft.com/office/drawing/2014/main" id="{95BEF64F-47AF-17E3-ACBC-648BE61FFC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5">
                  <a:moveTo>
                    <a:pt x="51" y="3"/>
                  </a:moveTo>
                  <a:lnTo>
                    <a:pt x="51" y="0"/>
                  </a:lnTo>
                  <a:lnTo>
                    <a:pt x="0" y="5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任意多边形 293062">
              <a:extLst>
                <a:ext uri="{FF2B5EF4-FFF2-40B4-BE49-F238E27FC236}">
                  <a16:creationId xmlns:a16="http://schemas.microsoft.com/office/drawing/2014/main" id="{F1A08CC1-2741-319C-527C-F0B38F5FB2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5">
                  <a:moveTo>
                    <a:pt x="51" y="3"/>
                  </a:moveTo>
                  <a:lnTo>
                    <a:pt x="51" y="0"/>
                  </a:lnTo>
                  <a:lnTo>
                    <a:pt x="0" y="5"/>
                  </a:lnTo>
                  <a:lnTo>
                    <a:pt x="51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任意多边形 293063">
              <a:extLst>
                <a:ext uri="{FF2B5EF4-FFF2-40B4-BE49-F238E27FC236}">
                  <a16:creationId xmlns:a16="http://schemas.microsoft.com/office/drawing/2014/main" id="{2F654A7D-7882-2B96-4DAE-076C113E71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7">
                  <a:moveTo>
                    <a:pt x="51" y="2"/>
                  </a:moveTo>
                  <a:lnTo>
                    <a:pt x="51" y="0"/>
                  </a:lnTo>
                  <a:lnTo>
                    <a:pt x="0" y="7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任意多边形 293064">
              <a:extLst>
                <a:ext uri="{FF2B5EF4-FFF2-40B4-BE49-F238E27FC236}">
                  <a16:creationId xmlns:a16="http://schemas.microsoft.com/office/drawing/2014/main" id="{FE5D9648-FCE8-C9B4-7281-DCD943A011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7">
                  <a:moveTo>
                    <a:pt x="51" y="2"/>
                  </a:moveTo>
                  <a:lnTo>
                    <a:pt x="51" y="0"/>
                  </a:lnTo>
                  <a:lnTo>
                    <a:pt x="0" y="7"/>
                  </a:lnTo>
                  <a:lnTo>
                    <a:pt x="5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任意多边形 293065">
              <a:extLst>
                <a:ext uri="{FF2B5EF4-FFF2-40B4-BE49-F238E27FC236}">
                  <a16:creationId xmlns:a16="http://schemas.microsoft.com/office/drawing/2014/main" id="{F64C876B-D5E2-88DE-4ED5-B4464A133B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9">
                  <a:moveTo>
                    <a:pt x="51" y="2"/>
                  </a:moveTo>
                  <a:lnTo>
                    <a:pt x="51" y="0"/>
                  </a:lnTo>
                  <a:lnTo>
                    <a:pt x="0" y="9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任意多边形 293066">
              <a:extLst>
                <a:ext uri="{FF2B5EF4-FFF2-40B4-BE49-F238E27FC236}">
                  <a16:creationId xmlns:a16="http://schemas.microsoft.com/office/drawing/2014/main" id="{C9D304A0-9828-93BB-3F91-10B64DB6D2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9">
                  <a:moveTo>
                    <a:pt x="51" y="2"/>
                  </a:moveTo>
                  <a:lnTo>
                    <a:pt x="51" y="0"/>
                  </a:lnTo>
                  <a:lnTo>
                    <a:pt x="0" y="9"/>
                  </a:lnTo>
                  <a:lnTo>
                    <a:pt x="5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任意多边形 293067">
              <a:extLst>
                <a:ext uri="{FF2B5EF4-FFF2-40B4-BE49-F238E27FC236}">
                  <a16:creationId xmlns:a16="http://schemas.microsoft.com/office/drawing/2014/main" id="{ED227DAA-3522-83B7-44AD-AC8512258D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2">
                  <a:moveTo>
                    <a:pt x="51" y="3"/>
                  </a:moveTo>
                  <a:lnTo>
                    <a:pt x="50" y="0"/>
                  </a:lnTo>
                  <a:lnTo>
                    <a:pt x="0" y="12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任意多边形 293068">
              <a:extLst>
                <a:ext uri="{FF2B5EF4-FFF2-40B4-BE49-F238E27FC236}">
                  <a16:creationId xmlns:a16="http://schemas.microsoft.com/office/drawing/2014/main" id="{3DF59210-9982-0847-5343-F19B35303F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2">
                  <a:moveTo>
                    <a:pt x="51" y="3"/>
                  </a:moveTo>
                  <a:lnTo>
                    <a:pt x="50" y="0"/>
                  </a:lnTo>
                  <a:lnTo>
                    <a:pt x="0" y="12"/>
                  </a:lnTo>
                  <a:lnTo>
                    <a:pt x="51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任意多边形 293069">
              <a:extLst>
                <a:ext uri="{FF2B5EF4-FFF2-40B4-BE49-F238E27FC236}">
                  <a16:creationId xmlns:a16="http://schemas.microsoft.com/office/drawing/2014/main" id="{9BFAD8E9-9C5B-2C07-0558-BADCD57529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4">
                  <a:moveTo>
                    <a:pt x="50" y="2"/>
                  </a:moveTo>
                  <a:lnTo>
                    <a:pt x="50" y="0"/>
                  </a:lnTo>
                  <a:lnTo>
                    <a:pt x="0" y="14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任意多边形 293070">
              <a:extLst>
                <a:ext uri="{FF2B5EF4-FFF2-40B4-BE49-F238E27FC236}">
                  <a16:creationId xmlns:a16="http://schemas.microsoft.com/office/drawing/2014/main" id="{28050F05-43AD-B61C-DC58-D130AC3653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4">
                  <a:moveTo>
                    <a:pt x="50" y="2"/>
                  </a:moveTo>
                  <a:lnTo>
                    <a:pt x="50" y="0"/>
                  </a:lnTo>
                  <a:lnTo>
                    <a:pt x="0" y="14"/>
                  </a:lnTo>
                  <a:lnTo>
                    <a:pt x="50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任意多边形 293071">
              <a:extLst>
                <a:ext uri="{FF2B5EF4-FFF2-40B4-BE49-F238E27FC236}">
                  <a16:creationId xmlns:a16="http://schemas.microsoft.com/office/drawing/2014/main" id="{B41DC43E-39D0-0735-A9FE-3B169BD247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6">
                  <a:moveTo>
                    <a:pt x="50" y="2"/>
                  </a:moveTo>
                  <a:lnTo>
                    <a:pt x="49" y="0"/>
                  </a:lnTo>
                  <a:lnTo>
                    <a:pt x="0" y="16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任意多边形 293072">
              <a:extLst>
                <a:ext uri="{FF2B5EF4-FFF2-40B4-BE49-F238E27FC236}">
                  <a16:creationId xmlns:a16="http://schemas.microsoft.com/office/drawing/2014/main" id="{DF746853-44A8-A621-EEE5-D2610CCBC1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6">
                  <a:moveTo>
                    <a:pt x="50" y="2"/>
                  </a:moveTo>
                  <a:lnTo>
                    <a:pt x="49" y="0"/>
                  </a:lnTo>
                  <a:lnTo>
                    <a:pt x="0" y="16"/>
                  </a:lnTo>
                  <a:lnTo>
                    <a:pt x="50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任意多边形 293073">
              <a:extLst>
                <a:ext uri="{FF2B5EF4-FFF2-40B4-BE49-F238E27FC236}">
                  <a16:creationId xmlns:a16="http://schemas.microsoft.com/office/drawing/2014/main" id="{2941FE7D-5B96-A43C-7EAD-2112F1B638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19">
                  <a:moveTo>
                    <a:pt x="49" y="3"/>
                  </a:moveTo>
                  <a:lnTo>
                    <a:pt x="49" y="0"/>
                  </a:lnTo>
                  <a:lnTo>
                    <a:pt x="0" y="19"/>
                  </a:lnTo>
                  <a:lnTo>
                    <a:pt x="49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任意多边形 293074">
              <a:extLst>
                <a:ext uri="{FF2B5EF4-FFF2-40B4-BE49-F238E27FC236}">
                  <a16:creationId xmlns:a16="http://schemas.microsoft.com/office/drawing/2014/main" id="{D9A1A200-D8C4-ED7B-F648-D9227AA398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19">
                  <a:moveTo>
                    <a:pt x="49" y="3"/>
                  </a:moveTo>
                  <a:lnTo>
                    <a:pt x="49" y="0"/>
                  </a:lnTo>
                  <a:lnTo>
                    <a:pt x="0" y="19"/>
                  </a:lnTo>
                  <a:lnTo>
                    <a:pt x="49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任意多边形 293075">
              <a:extLst>
                <a:ext uri="{FF2B5EF4-FFF2-40B4-BE49-F238E27FC236}">
                  <a16:creationId xmlns:a16="http://schemas.microsoft.com/office/drawing/2014/main" id="{43AF45F6-9443-B682-C00B-6B19A565DB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49" y="2"/>
                  </a:moveTo>
                  <a:lnTo>
                    <a:pt x="48" y="0"/>
                  </a:lnTo>
                  <a:lnTo>
                    <a:pt x="0" y="21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任意多边形 293076">
              <a:extLst>
                <a:ext uri="{FF2B5EF4-FFF2-40B4-BE49-F238E27FC236}">
                  <a16:creationId xmlns:a16="http://schemas.microsoft.com/office/drawing/2014/main" id="{B0457C46-8356-C5E5-EF1D-36CE45DA11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49" y="2"/>
                  </a:moveTo>
                  <a:lnTo>
                    <a:pt x="48" y="0"/>
                  </a:lnTo>
                  <a:lnTo>
                    <a:pt x="0" y="21"/>
                  </a:lnTo>
                  <a:lnTo>
                    <a:pt x="49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任意多边形 293077">
              <a:extLst>
                <a:ext uri="{FF2B5EF4-FFF2-40B4-BE49-F238E27FC236}">
                  <a16:creationId xmlns:a16="http://schemas.microsoft.com/office/drawing/2014/main" id="{F8A62E39-3F7B-4AA8-8D55-59B9966768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8" h="23">
                  <a:moveTo>
                    <a:pt x="48" y="2"/>
                  </a:moveTo>
                  <a:lnTo>
                    <a:pt x="47" y="0"/>
                  </a:lnTo>
                  <a:lnTo>
                    <a:pt x="0" y="23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任意多边形 293078">
              <a:extLst>
                <a:ext uri="{FF2B5EF4-FFF2-40B4-BE49-F238E27FC236}">
                  <a16:creationId xmlns:a16="http://schemas.microsoft.com/office/drawing/2014/main" id="{8582BD91-D619-744C-74B5-CF54D16229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8" h="23">
                  <a:moveTo>
                    <a:pt x="48" y="2"/>
                  </a:moveTo>
                  <a:lnTo>
                    <a:pt x="47" y="0"/>
                  </a:lnTo>
                  <a:lnTo>
                    <a:pt x="0" y="23"/>
                  </a:lnTo>
                  <a:lnTo>
                    <a:pt x="48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任意多边形 293079">
              <a:extLst>
                <a:ext uri="{FF2B5EF4-FFF2-40B4-BE49-F238E27FC236}">
                  <a16:creationId xmlns:a16="http://schemas.microsoft.com/office/drawing/2014/main" id="{95ADC9C0-084E-DB90-B6CA-CCA3C7A29A3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7" h="26">
                  <a:moveTo>
                    <a:pt x="47" y="3"/>
                  </a:moveTo>
                  <a:lnTo>
                    <a:pt x="46" y="0"/>
                  </a:lnTo>
                  <a:lnTo>
                    <a:pt x="0" y="26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任意多边形 293080">
              <a:extLst>
                <a:ext uri="{FF2B5EF4-FFF2-40B4-BE49-F238E27FC236}">
                  <a16:creationId xmlns:a16="http://schemas.microsoft.com/office/drawing/2014/main" id="{C198702A-4F37-9359-B26F-BA1EC861E4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7" h="26">
                  <a:moveTo>
                    <a:pt x="47" y="3"/>
                  </a:moveTo>
                  <a:lnTo>
                    <a:pt x="46" y="0"/>
                  </a:lnTo>
                  <a:lnTo>
                    <a:pt x="0" y="26"/>
                  </a:lnTo>
                  <a:lnTo>
                    <a:pt x="47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任意多边形 293081">
              <a:extLst>
                <a:ext uri="{FF2B5EF4-FFF2-40B4-BE49-F238E27FC236}">
                  <a16:creationId xmlns:a16="http://schemas.microsoft.com/office/drawing/2014/main" id="{33FA7631-94AF-1442-93C4-1E0C694B64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6" h="28">
                  <a:moveTo>
                    <a:pt x="46" y="2"/>
                  </a:moveTo>
                  <a:lnTo>
                    <a:pt x="44" y="0"/>
                  </a:lnTo>
                  <a:lnTo>
                    <a:pt x="0" y="28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任意多边形 293082">
              <a:extLst>
                <a:ext uri="{FF2B5EF4-FFF2-40B4-BE49-F238E27FC236}">
                  <a16:creationId xmlns:a16="http://schemas.microsoft.com/office/drawing/2014/main" id="{AE35C99D-7768-1020-20FF-EE344D0129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6" h="28">
                  <a:moveTo>
                    <a:pt x="46" y="2"/>
                  </a:moveTo>
                  <a:lnTo>
                    <a:pt x="44" y="0"/>
                  </a:lnTo>
                  <a:lnTo>
                    <a:pt x="0" y="28"/>
                  </a:lnTo>
                  <a:lnTo>
                    <a:pt x="46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任意多边形 293083">
              <a:extLst>
                <a:ext uri="{FF2B5EF4-FFF2-40B4-BE49-F238E27FC236}">
                  <a16:creationId xmlns:a16="http://schemas.microsoft.com/office/drawing/2014/main" id="{68AD6850-45A4-B4D7-A9D2-89F7C4777E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4" h="30">
                  <a:moveTo>
                    <a:pt x="44" y="2"/>
                  </a:moveTo>
                  <a:lnTo>
                    <a:pt x="43" y="0"/>
                  </a:lnTo>
                  <a:lnTo>
                    <a:pt x="0" y="3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任意多边形 293084">
              <a:extLst>
                <a:ext uri="{FF2B5EF4-FFF2-40B4-BE49-F238E27FC236}">
                  <a16:creationId xmlns:a16="http://schemas.microsoft.com/office/drawing/2014/main" id="{4557D7EE-9E54-4A9C-DD13-57D9D494EB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4" h="30">
                  <a:moveTo>
                    <a:pt x="44" y="2"/>
                  </a:moveTo>
                  <a:lnTo>
                    <a:pt x="43" y="0"/>
                  </a:lnTo>
                  <a:lnTo>
                    <a:pt x="0" y="30"/>
                  </a:lnTo>
                  <a:lnTo>
                    <a:pt x="44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任意多边形 293085">
              <a:extLst>
                <a:ext uri="{FF2B5EF4-FFF2-40B4-BE49-F238E27FC236}">
                  <a16:creationId xmlns:a16="http://schemas.microsoft.com/office/drawing/2014/main" id="{D29B48C0-8B49-52FD-DD66-0B8A22225C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3" h="33">
                  <a:moveTo>
                    <a:pt x="43" y="3"/>
                  </a:moveTo>
                  <a:lnTo>
                    <a:pt x="41" y="0"/>
                  </a:lnTo>
                  <a:lnTo>
                    <a:pt x="0" y="33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任意多边形 293086">
              <a:extLst>
                <a:ext uri="{FF2B5EF4-FFF2-40B4-BE49-F238E27FC236}">
                  <a16:creationId xmlns:a16="http://schemas.microsoft.com/office/drawing/2014/main" id="{CE3F2CAB-531A-E7C1-FC89-B1740DD1C4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3" h="33">
                  <a:moveTo>
                    <a:pt x="43" y="3"/>
                  </a:moveTo>
                  <a:lnTo>
                    <a:pt x="41" y="0"/>
                  </a:lnTo>
                  <a:lnTo>
                    <a:pt x="0" y="33"/>
                  </a:lnTo>
                  <a:lnTo>
                    <a:pt x="43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任意多边形 293087">
              <a:extLst>
                <a:ext uri="{FF2B5EF4-FFF2-40B4-BE49-F238E27FC236}">
                  <a16:creationId xmlns:a16="http://schemas.microsoft.com/office/drawing/2014/main" id="{0E68263E-3BCF-A048-F00C-A89013F8B4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1" h="34">
                  <a:moveTo>
                    <a:pt x="41" y="1"/>
                  </a:moveTo>
                  <a:lnTo>
                    <a:pt x="40" y="0"/>
                  </a:lnTo>
                  <a:lnTo>
                    <a:pt x="0" y="3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任意多边形 293088">
              <a:extLst>
                <a:ext uri="{FF2B5EF4-FFF2-40B4-BE49-F238E27FC236}">
                  <a16:creationId xmlns:a16="http://schemas.microsoft.com/office/drawing/2014/main" id="{6271243D-DD69-D9D1-2F2A-CB5E799CED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1" h="34">
                  <a:moveTo>
                    <a:pt x="41" y="1"/>
                  </a:moveTo>
                  <a:lnTo>
                    <a:pt x="40" y="0"/>
                  </a:lnTo>
                  <a:lnTo>
                    <a:pt x="0" y="34"/>
                  </a:lnTo>
                  <a:lnTo>
                    <a:pt x="41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任意多边形 293089">
              <a:extLst>
                <a:ext uri="{FF2B5EF4-FFF2-40B4-BE49-F238E27FC236}">
                  <a16:creationId xmlns:a16="http://schemas.microsoft.com/office/drawing/2014/main" id="{C9EF6937-2C81-1375-2675-6BD69EC0A3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6">
                  <a:moveTo>
                    <a:pt x="40" y="2"/>
                  </a:moveTo>
                  <a:lnTo>
                    <a:pt x="39" y="0"/>
                  </a:lnTo>
                  <a:lnTo>
                    <a:pt x="0" y="36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任意多边形 293090">
              <a:extLst>
                <a:ext uri="{FF2B5EF4-FFF2-40B4-BE49-F238E27FC236}">
                  <a16:creationId xmlns:a16="http://schemas.microsoft.com/office/drawing/2014/main" id="{DB9B8A6B-19A2-BE61-9538-FBDCA93FDA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6">
                  <a:moveTo>
                    <a:pt x="40" y="2"/>
                  </a:moveTo>
                  <a:lnTo>
                    <a:pt x="39" y="0"/>
                  </a:lnTo>
                  <a:lnTo>
                    <a:pt x="0" y="36"/>
                  </a:lnTo>
                  <a:lnTo>
                    <a:pt x="40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任意多边形 293091">
              <a:extLst>
                <a:ext uri="{FF2B5EF4-FFF2-40B4-BE49-F238E27FC236}">
                  <a16:creationId xmlns:a16="http://schemas.microsoft.com/office/drawing/2014/main" id="{272F7270-3B45-0932-1D27-6BF8257896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39" h="37">
                  <a:moveTo>
                    <a:pt x="39" y="1"/>
                  </a:moveTo>
                  <a:lnTo>
                    <a:pt x="36" y="0"/>
                  </a:lnTo>
                  <a:lnTo>
                    <a:pt x="0" y="37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任意多边形 293092">
              <a:extLst>
                <a:ext uri="{FF2B5EF4-FFF2-40B4-BE49-F238E27FC236}">
                  <a16:creationId xmlns:a16="http://schemas.microsoft.com/office/drawing/2014/main" id="{02B94FE4-9B24-22FE-A5FC-39D9B01CDD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39" h="37">
                  <a:moveTo>
                    <a:pt x="39" y="1"/>
                  </a:moveTo>
                  <a:lnTo>
                    <a:pt x="36" y="0"/>
                  </a:lnTo>
                  <a:lnTo>
                    <a:pt x="0" y="37"/>
                  </a:lnTo>
                  <a:lnTo>
                    <a:pt x="39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任意多边形 293093">
              <a:extLst>
                <a:ext uri="{FF2B5EF4-FFF2-40B4-BE49-F238E27FC236}">
                  <a16:creationId xmlns:a16="http://schemas.microsoft.com/office/drawing/2014/main" id="{60524FAC-F753-ABBD-644B-828F15BBA5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6" h="40">
                  <a:moveTo>
                    <a:pt x="36" y="3"/>
                  </a:moveTo>
                  <a:lnTo>
                    <a:pt x="35" y="0"/>
                  </a:lnTo>
                  <a:lnTo>
                    <a:pt x="0" y="40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任意多边形 293094">
              <a:extLst>
                <a:ext uri="{FF2B5EF4-FFF2-40B4-BE49-F238E27FC236}">
                  <a16:creationId xmlns:a16="http://schemas.microsoft.com/office/drawing/2014/main" id="{CF53CD4E-E2D4-053C-0E17-DF8391590E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6" h="40">
                  <a:moveTo>
                    <a:pt x="36" y="3"/>
                  </a:moveTo>
                  <a:lnTo>
                    <a:pt x="35" y="0"/>
                  </a:lnTo>
                  <a:lnTo>
                    <a:pt x="0" y="40"/>
                  </a:lnTo>
                  <a:lnTo>
                    <a:pt x="36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任意多边形 293095">
              <a:extLst>
                <a:ext uri="{FF2B5EF4-FFF2-40B4-BE49-F238E27FC236}">
                  <a16:creationId xmlns:a16="http://schemas.microsoft.com/office/drawing/2014/main" id="{DC5F6CFF-0EF1-3232-D9DC-35BE3C2F8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5" h="41">
                  <a:moveTo>
                    <a:pt x="35" y="1"/>
                  </a:moveTo>
                  <a:lnTo>
                    <a:pt x="33" y="0"/>
                  </a:lnTo>
                  <a:lnTo>
                    <a:pt x="0" y="41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任意多边形 293096">
              <a:extLst>
                <a:ext uri="{FF2B5EF4-FFF2-40B4-BE49-F238E27FC236}">
                  <a16:creationId xmlns:a16="http://schemas.microsoft.com/office/drawing/2014/main" id="{4503316F-CBB5-F10A-45E5-5BD558AB16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5" h="41">
                  <a:moveTo>
                    <a:pt x="35" y="1"/>
                  </a:moveTo>
                  <a:lnTo>
                    <a:pt x="33" y="0"/>
                  </a:lnTo>
                  <a:lnTo>
                    <a:pt x="0" y="41"/>
                  </a:lnTo>
                  <a:lnTo>
                    <a:pt x="35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任意多边形 293097">
              <a:extLst>
                <a:ext uri="{FF2B5EF4-FFF2-40B4-BE49-F238E27FC236}">
                  <a16:creationId xmlns:a16="http://schemas.microsoft.com/office/drawing/2014/main" id="{24E80816-0084-179F-F0CF-DBB8745A61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3" h="43">
                  <a:moveTo>
                    <a:pt x="33" y="2"/>
                  </a:moveTo>
                  <a:lnTo>
                    <a:pt x="30" y="0"/>
                  </a:lnTo>
                  <a:lnTo>
                    <a:pt x="0" y="43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任意多边形 293098">
              <a:extLst>
                <a:ext uri="{FF2B5EF4-FFF2-40B4-BE49-F238E27FC236}">
                  <a16:creationId xmlns:a16="http://schemas.microsoft.com/office/drawing/2014/main" id="{42754CB5-F682-C6D5-10A2-6271758D83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3" h="43">
                  <a:moveTo>
                    <a:pt x="33" y="2"/>
                  </a:moveTo>
                  <a:lnTo>
                    <a:pt x="30" y="0"/>
                  </a:lnTo>
                  <a:lnTo>
                    <a:pt x="0" y="43"/>
                  </a:lnTo>
                  <a:lnTo>
                    <a:pt x="33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任意多边形 293099">
              <a:extLst>
                <a:ext uri="{FF2B5EF4-FFF2-40B4-BE49-F238E27FC236}">
                  <a16:creationId xmlns:a16="http://schemas.microsoft.com/office/drawing/2014/main" id="{56FF611A-023C-F4B4-14C5-80C28FDF65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30" h="44">
                  <a:moveTo>
                    <a:pt x="30" y="1"/>
                  </a:moveTo>
                  <a:lnTo>
                    <a:pt x="29" y="0"/>
                  </a:lnTo>
                  <a:lnTo>
                    <a:pt x="0" y="44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任意多边形 293100">
              <a:extLst>
                <a:ext uri="{FF2B5EF4-FFF2-40B4-BE49-F238E27FC236}">
                  <a16:creationId xmlns:a16="http://schemas.microsoft.com/office/drawing/2014/main" id="{3CCAA713-F7EC-E7CA-2756-EA58E42EF9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4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30" h="44">
                  <a:moveTo>
                    <a:pt x="30" y="1"/>
                  </a:moveTo>
                  <a:lnTo>
                    <a:pt x="29" y="0"/>
                  </a:lnTo>
                  <a:lnTo>
                    <a:pt x="0" y="44"/>
                  </a:lnTo>
                  <a:lnTo>
                    <a:pt x="30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任意多边形 293101">
              <a:extLst>
                <a:ext uri="{FF2B5EF4-FFF2-40B4-BE49-F238E27FC236}">
                  <a16:creationId xmlns:a16="http://schemas.microsoft.com/office/drawing/2014/main" id="{65A6D613-BD22-9156-1DAC-47869BFF50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9" h="46">
                  <a:moveTo>
                    <a:pt x="29" y="2"/>
                  </a:moveTo>
                  <a:lnTo>
                    <a:pt x="27" y="0"/>
                  </a:lnTo>
                  <a:lnTo>
                    <a:pt x="0" y="46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任意多边形 293102">
              <a:extLst>
                <a:ext uri="{FF2B5EF4-FFF2-40B4-BE49-F238E27FC236}">
                  <a16:creationId xmlns:a16="http://schemas.microsoft.com/office/drawing/2014/main" id="{83608F14-1C75-0C65-98E8-3922ED2ED7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9" h="46">
                  <a:moveTo>
                    <a:pt x="29" y="2"/>
                  </a:moveTo>
                  <a:lnTo>
                    <a:pt x="27" y="0"/>
                  </a:lnTo>
                  <a:lnTo>
                    <a:pt x="0" y="46"/>
                  </a:lnTo>
                  <a:lnTo>
                    <a:pt x="29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任意多边形 293103">
              <a:extLst>
                <a:ext uri="{FF2B5EF4-FFF2-40B4-BE49-F238E27FC236}">
                  <a16:creationId xmlns:a16="http://schemas.microsoft.com/office/drawing/2014/main" id="{E793B816-623D-71EC-9420-E7A79B1980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7" h="47">
                  <a:moveTo>
                    <a:pt x="27" y="1"/>
                  </a:moveTo>
                  <a:lnTo>
                    <a:pt x="25" y="0"/>
                  </a:lnTo>
                  <a:lnTo>
                    <a:pt x="0" y="4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任意多边形 293104">
              <a:extLst>
                <a:ext uri="{FF2B5EF4-FFF2-40B4-BE49-F238E27FC236}">
                  <a16:creationId xmlns:a16="http://schemas.microsoft.com/office/drawing/2014/main" id="{D4903968-86AF-E121-E2E3-EED037BF8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7" h="47">
                  <a:moveTo>
                    <a:pt x="27" y="1"/>
                  </a:moveTo>
                  <a:lnTo>
                    <a:pt x="25" y="0"/>
                  </a:lnTo>
                  <a:lnTo>
                    <a:pt x="0" y="47"/>
                  </a:lnTo>
                  <a:lnTo>
                    <a:pt x="27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任意多边形 293105">
              <a:extLst>
                <a:ext uri="{FF2B5EF4-FFF2-40B4-BE49-F238E27FC236}">
                  <a16:creationId xmlns:a16="http://schemas.microsoft.com/office/drawing/2014/main" id="{5A3EFB32-1891-6231-0642-491B8982E8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5" h="48">
                  <a:moveTo>
                    <a:pt x="25" y="1"/>
                  </a:moveTo>
                  <a:lnTo>
                    <a:pt x="22" y="0"/>
                  </a:lnTo>
                  <a:lnTo>
                    <a:pt x="0" y="48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任意多边形 293106">
              <a:extLst>
                <a:ext uri="{FF2B5EF4-FFF2-40B4-BE49-F238E27FC236}">
                  <a16:creationId xmlns:a16="http://schemas.microsoft.com/office/drawing/2014/main" id="{E49F24A1-4123-07C9-0C34-CE2FC12265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5" h="48">
                  <a:moveTo>
                    <a:pt x="25" y="1"/>
                  </a:moveTo>
                  <a:lnTo>
                    <a:pt x="22" y="0"/>
                  </a:lnTo>
                  <a:lnTo>
                    <a:pt x="0" y="48"/>
                  </a:lnTo>
                  <a:lnTo>
                    <a:pt x="25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任意多边形 293107">
              <a:extLst>
                <a:ext uri="{FF2B5EF4-FFF2-40B4-BE49-F238E27FC236}">
                  <a16:creationId xmlns:a16="http://schemas.microsoft.com/office/drawing/2014/main" id="{CF7CD0B4-C5A6-302A-D677-9B29610A4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2" h="49">
                  <a:moveTo>
                    <a:pt x="22" y="1"/>
                  </a:moveTo>
                  <a:lnTo>
                    <a:pt x="20" y="0"/>
                  </a:lnTo>
                  <a:lnTo>
                    <a:pt x="0" y="49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任意多边形 293108">
              <a:extLst>
                <a:ext uri="{FF2B5EF4-FFF2-40B4-BE49-F238E27FC236}">
                  <a16:creationId xmlns:a16="http://schemas.microsoft.com/office/drawing/2014/main" id="{52AB7D7F-8581-0207-A9D3-7E0E2BC5D0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2" h="49">
                  <a:moveTo>
                    <a:pt x="22" y="1"/>
                  </a:moveTo>
                  <a:lnTo>
                    <a:pt x="20" y="0"/>
                  </a:lnTo>
                  <a:lnTo>
                    <a:pt x="0" y="49"/>
                  </a:lnTo>
                  <a:lnTo>
                    <a:pt x="22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任意多边形 293109">
              <a:extLst>
                <a:ext uri="{FF2B5EF4-FFF2-40B4-BE49-F238E27FC236}">
                  <a16:creationId xmlns:a16="http://schemas.microsoft.com/office/drawing/2014/main" id="{665725B2-4BEA-F80B-CD1F-0B9FC18956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0" h="50">
                  <a:moveTo>
                    <a:pt x="20" y="1"/>
                  </a:moveTo>
                  <a:lnTo>
                    <a:pt x="18" y="0"/>
                  </a:lnTo>
                  <a:lnTo>
                    <a:pt x="0" y="5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任意多边形 293110">
              <a:extLst>
                <a:ext uri="{FF2B5EF4-FFF2-40B4-BE49-F238E27FC236}">
                  <a16:creationId xmlns:a16="http://schemas.microsoft.com/office/drawing/2014/main" id="{ECE9F26E-C742-BD7E-02D8-9E0FA7751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0" h="50">
                  <a:moveTo>
                    <a:pt x="20" y="1"/>
                  </a:moveTo>
                  <a:lnTo>
                    <a:pt x="18" y="0"/>
                  </a:lnTo>
                  <a:lnTo>
                    <a:pt x="0" y="50"/>
                  </a:lnTo>
                  <a:lnTo>
                    <a:pt x="20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任意多边形 293111">
              <a:extLst>
                <a:ext uri="{FF2B5EF4-FFF2-40B4-BE49-F238E27FC236}">
                  <a16:creationId xmlns:a16="http://schemas.microsoft.com/office/drawing/2014/main" id="{93A909A9-970F-F7EE-8B1A-0F7D5A610F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8" h="50">
                  <a:moveTo>
                    <a:pt x="18" y="0"/>
                  </a:moveTo>
                  <a:lnTo>
                    <a:pt x="15" y="0"/>
                  </a:lnTo>
                  <a:lnTo>
                    <a:pt x="0" y="5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任意多边形 293112">
              <a:extLst>
                <a:ext uri="{FF2B5EF4-FFF2-40B4-BE49-F238E27FC236}">
                  <a16:creationId xmlns:a16="http://schemas.microsoft.com/office/drawing/2014/main" id="{4E3E381E-8C64-CD33-ABD6-15FEDB07A3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8" h="50">
                  <a:moveTo>
                    <a:pt x="18" y="0"/>
                  </a:moveTo>
                  <a:lnTo>
                    <a:pt x="15" y="0"/>
                  </a:lnTo>
                  <a:lnTo>
                    <a:pt x="0" y="50"/>
                  </a:lnTo>
                  <a:lnTo>
                    <a:pt x="18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任意多边形 293113">
              <a:extLst>
                <a:ext uri="{FF2B5EF4-FFF2-40B4-BE49-F238E27FC236}">
                  <a16:creationId xmlns:a16="http://schemas.microsoft.com/office/drawing/2014/main" id="{10CC0249-78D2-335D-CEC4-E274B3CC60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5" h="51">
                  <a:moveTo>
                    <a:pt x="15" y="1"/>
                  </a:moveTo>
                  <a:lnTo>
                    <a:pt x="13" y="0"/>
                  </a:lnTo>
                  <a:lnTo>
                    <a:pt x="0" y="5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任意多边形 293114">
              <a:extLst>
                <a:ext uri="{FF2B5EF4-FFF2-40B4-BE49-F238E27FC236}">
                  <a16:creationId xmlns:a16="http://schemas.microsoft.com/office/drawing/2014/main" id="{F38A6EF8-E778-5F7A-A6EF-69D6F89969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5" h="51">
                  <a:moveTo>
                    <a:pt x="15" y="1"/>
                  </a:moveTo>
                  <a:lnTo>
                    <a:pt x="13" y="0"/>
                  </a:lnTo>
                  <a:lnTo>
                    <a:pt x="0" y="51"/>
                  </a:lnTo>
                  <a:lnTo>
                    <a:pt x="15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任意多边形 293115">
              <a:extLst>
                <a:ext uri="{FF2B5EF4-FFF2-40B4-BE49-F238E27FC236}">
                  <a16:creationId xmlns:a16="http://schemas.microsoft.com/office/drawing/2014/main" id="{089EA49F-AC45-B8F8-B515-79824D06CF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3" h="51">
                  <a:moveTo>
                    <a:pt x="13" y="0"/>
                  </a:moveTo>
                  <a:lnTo>
                    <a:pt x="11" y="0"/>
                  </a:lnTo>
                  <a:lnTo>
                    <a:pt x="0" y="5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任意多边形 293116">
              <a:extLst>
                <a:ext uri="{FF2B5EF4-FFF2-40B4-BE49-F238E27FC236}">
                  <a16:creationId xmlns:a16="http://schemas.microsoft.com/office/drawing/2014/main" id="{056275BB-2CF7-4A0C-2672-A484AFF805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3" h="51">
                  <a:moveTo>
                    <a:pt x="13" y="0"/>
                  </a:moveTo>
                  <a:lnTo>
                    <a:pt x="11" y="0"/>
                  </a:lnTo>
                  <a:lnTo>
                    <a:pt x="0" y="51"/>
                  </a:lnTo>
                  <a:lnTo>
                    <a:pt x="1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任意多边形 293117">
              <a:extLst>
                <a:ext uri="{FF2B5EF4-FFF2-40B4-BE49-F238E27FC236}">
                  <a16:creationId xmlns:a16="http://schemas.microsoft.com/office/drawing/2014/main" id="{97F1484B-F6CB-9DF2-6D45-7679E4F10D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1" h="53">
                  <a:moveTo>
                    <a:pt x="11" y="2"/>
                  </a:moveTo>
                  <a:lnTo>
                    <a:pt x="8" y="0"/>
                  </a:lnTo>
                  <a:lnTo>
                    <a:pt x="0" y="53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任意多边形 293118">
              <a:extLst>
                <a:ext uri="{FF2B5EF4-FFF2-40B4-BE49-F238E27FC236}">
                  <a16:creationId xmlns:a16="http://schemas.microsoft.com/office/drawing/2014/main" id="{2A2A8BC9-98FB-8143-1187-EA9C950B3B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1" h="53">
                  <a:moveTo>
                    <a:pt x="11" y="2"/>
                  </a:moveTo>
                  <a:lnTo>
                    <a:pt x="8" y="0"/>
                  </a:lnTo>
                  <a:lnTo>
                    <a:pt x="0" y="53"/>
                  </a:lnTo>
                  <a:lnTo>
                    <a:pt x="1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任意多边形 293119">
              <a:extLst>
                <a:ext uri="{FF2B5EF4-FFF2-40B4-BE49-F238E27FC236}">
                  <a16:creationId xmlns:a16="http://schemas.microsoft.com/office/drawing/2014/main" id="{41CF8D88-5A9F-4769-B2D9-C8022194ED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8" h="53">
                  <a:moveTo>
                    <a:pt x="8" y="0"/>
                  </a:moveTo>
                  <a:lnTo>
                    <a:pt x="6" y="0"/>
                  </a:lnTo>
                  <a:lnTo>
                    <a:pt x="0" y="5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任意多边形 293120">
              <a:extLst>
                <a:ext uri="{FF2B5EF4-FFF2-40B4-BE49-F238E27FC236}">
                  <a16:creationId xmlns:a16="http://schemas.microsoft.com/office/drawing/2014/main" id="{1353B8D0-13F6-FD8A-8C43-BCA30D268E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8" h="53">
                  <a:moveTo>
                    <a:pt x="8" y="0"/>
                  </a:moveTo>
                  <a:lnTo>
                    <a:pt x="6" y="0"/>
                  </a:lnTo>
                  <a:lnTo>
                    <a:pt x="0" y="53"/>
                  </a:lnTo>
                  <a:lnTo>
                    <a:pt x="8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任意多边形 293121">
              <a:extLst>
                <a:ext uri="{FF2B5EF4-FFF2-40B4-BE49-F238E27FC236}">
                  <a16:creationId xmlns:a16="http://schemas.microsoft.com/office/drawing/2014/main" id="{212BB837-E136-BE77-BD63-6B97AF3BCE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6" h="53">
                  <a:moveTo>
                    <a:pt x="6" y="0"/>
                  </a:moveTo>
                  <a:lnTo>
                    <a:pt x="2" y="0"/>
                  </a:lnTo>
                  <a:lnTo>
                    <a:pt x="0" y="5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任意多边形 293122">
              <a:extLst>
                <a:ext uri="{FF2B5EF4-FFF2-40B4-BE49-F238E27FC236}">
                  <a16:creationId xmlns:a16="http://schemas.microsoft.com/office/drawing/2014/main" id="{D10A4BD0-3DEF-4774-F39C-F400180D85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6" h="53">
                  <a:moveTo>
                    <a:pt x="6" y="0"/>
                  </a:moveTo>
                  <a:lnTo>
                    <a:pt x="2" y="0"/>
                  </a:lnTo>
                  <a:lnTo>
                    <a:pt x="0" y="53"/>
                  </a:lnTo>
                  <a:lnTo>
                    <a:pt x="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任意多边形 293123">
              <a:extLst>
                <a:ext uri="{FF2B5EF4-FFF2-40B4-BE49-F238E27FC236}">
                  <a16:creationId xmlns:a16="http://schemas.microsoft.com/office/drawing/2014/main" id="{D3AA6C8B-DE6E-434A-41C6-FBF764216B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2" h="53">
                  <a:moveTo>
                    <a:pt x="2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任意多边形 293124">
              <a:extLst>
                <a:ext uri="{FF2B5EF4-FFF2-40B4-BE49-F238E27FC236}">
                  <a16:creationId xmlns:a16="http://schemas.microsoft.com/office/drawing/2014/main" id="{B5D0E3D5-72D0-6D05-37A7-7170A36293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2" h="53">
                  <a:moveTo>
                    <a:pt x="2" y="0"/>
                  </a:moveTo>
                  <a:lnTo>
                    <a:pt x="0" y="0"/>
                  </a:lnTo>
                  <a:lnTo>
                    <a:pt x="0" y="53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任意多边形 293125">
              <a:extLst>
                <a:ext uri="{FF2B5EF4-FFF2-40B4-BE49-F238E27FC236}">
                  <a16:creationId xmlns:a16="http://schemas.microsoft.com/office/drawing/2014/main" id="{DEC79EA6-75E8-7308-0DA8-8C569296F5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2" h="53">
                  <a:moveTo>
                    <a:pt x="2" y="0"/>
                  </a:moveTo>
                  <a:lnTo>
                    <a:pt x="0" y="0"/>
                  </a:lnTo>
                  <a:lnTo>
                    <a:pt x="2" y="5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任意多边形 293126">
              <a:extLst>
                <a:ext uri="{FF2B5EF4-FFF2-40B4-BE49-F238E27FC236}">
                  <a16:creationId xmlns:a16="http://schemas.microsoft.com/office/drawing/2014/main" id="{960E512B-1ED6-D573-8A59-D080B3547B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2" h="53">
                  <a:moveTo>
                    <a:pt x="2" y="0"/>
                  </a:moveTo>
                  <a:lnTo>
                    <a:pt x="0" y="0"/>
                  </a:lnTo>
                  <a:lnTo>
                    <a:pt x="2" y="53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任意多边形 293127">
              <a:extLst>
                <a:ext uri="{FF2B5EF4-FFF2-40B4-BE49-F238E27FC236}">
                  <a16:creationId xmlns:a16="http://schemas.microsoft.com/office/drawing/2014/main" id="{29EABC68-2454-9A81-9B53-25887E4CFA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5" h="53">
                  <a:moveTo>
                    <a:pt x="3" y="0"/>
                  </a:moveTo>
                  <a:lnTo>
                    <a:pt x="0" y="0"/>
                  </a:lnTo>
                  <a:lnTo>
                    <a:pt x="5" y="5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任意多边形 293128">
              <a:extLst>
                <a:ext uri="{FF2B5EF4-FFF2-40B4-BE49-F238E27FC236}">
                  <a16:creationId xmlns:a16="http://schemas.microsoft.com/office/drawing/2014/main" id="{1906FFD9-844B-5886-2C5E-6133B555E2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5" h="53">
                  <a:moveTo>
                    <a:pt x="3" y="0"/>
                  </a:moveTo>
                  <a:lnTo>
                    <a:pt x="0" y="0"/>
                  </a:lnTo>
                  <a:lnTo>
                    <a:pt x="5" y="53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任意多边形 293129">
              <a:extLst>
                <a:ext uri="{FF2B5EF4-FFF2-40B4-BE49-F238E27FC236}">
                  <a16:creationId xmlns:a16="http://schemas.microsoft.com/office/drawing/2014/main" id="{3A6BF3FB-C3A8-B344-D09D-B34C4E6BC1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7" h="53">
                  <a:moveTo>
                    <a:pt x="2" y="0"/>
                  </a:moveTo>
                  <a:lnTo>
                    <a:pt x="0" y="0"/>
                  </a:lnTo>
                  <a:lnTo>
                    <a:pt x="7" y="5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任意多边形 293130">
              <a:extLst>
                <a:ext uri="{FF2B5EF4-FFF2-40B4-BE49-F238E27FC236}">
                  <a16:creationId xmlns:a16="http://schemas.microsoft.com/office/drawing/2014/main" id="{F4B2C523-680B-E7C9-E0EC-8A46BA60E8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7" h="53">
                  <a:moveTo>
                    <a:pt x="2" y="0"/>
                  </a:moveTo>
                  <a:lnTo>
                    <a:pt x="0" y="0"/>
                  </a:lnTo>
                  <a:lnTo>
                    <a:pt x="7" y="53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任意多边形 293131">
              <a:extLst>
                <a:ext uri="{FF2B5EF4-FFF2-40B4-BE49-F238E27FC236}">
                  <a16:creationId xmlns:a16="http://schemas.microsoft.com/office/drawing/2014/main" id="{9158305A-DEA9-4FDD-726A-D921833827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9" h="53">
                  <a:moveTo>
                    <a:pt x="2" y="0"/>
                  </a:moveTo>
                  <a:lnTo>
                    <a:pt x="0" y="0"/>
                  </a:lnTo>
                  <a:lnTo>
                    <a:pt x="9" y="5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任意多边形 293132">
              <a:extLst>
                <a:ext uri="{FF2B5EF4-FFF2-40B4-BE49-F238E27FC236}">
                  <a16:creationId xmlns:a16="http://schemas.microsoft.com/office/drawing/2014/main" id="{BBCADE7E-F58B-EF49-F7A1-800A5584F0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1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9" h="53">
                  <a:moveTo>
                    <a:pt x="2" y="0"/>
                  </a:moveTo>
                  <a:lnTo>
                    <a:pt x="0" y="0"/>
                  </a:lnTo>
                  <a:lnTo>
                    <a:pt x="9" y="53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任意多边形 293133">
              <a:extLst>
                <a:ext uri="{FF2B5EF4-FFF2-40B4-BE49-F238E27FC236}">
                  <a16:creationId xmlns:a16="http://schemas.microsoft.com/office/drawing/2014/main" id="{074F7DFC-06C4-F295-55C7-8416B16E30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1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2" h="53">
                  <a:moveTo>
                    <a:pt x="3" y="0"/>
                  </a:moveTo>
                  <a:lnTo>
                    <a:pt x="0" y="2"/>
                  </a:lnTo>
                  <a:lnTo>
                    <a:pt x="12" y="5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任意多边形 293134">
              <a:extLst>
                <a:ext uri="{FF2B5EF4-FFF2-40B4-BE49-F238E27FC236}">
                  <a16:creationId xmlns:a16="http://schemas.microsoft.com/office/drawing/2014/main" id="{DA7EC5B0-B7B6-9FBF-1416-A1C7DABEC2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1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2" h="53">
                  <a:moveTo>
                    <a:pt x="3" y="0"/>
                  </a:moveTo>
                  <a:lnTo>
                    <a:pt x="0" y="2"/>
                  </a:lnTo>
                  <a:lnTo>
                    <a:pt x="12" y="53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任意多边形 293135">
              <a:extLst>
                <a:ext uri="{FF2B5EF4-FFF2-40B4-BE49-F238E27FC236}">
                  <a16:creationId xmlns:a16="http://schemas.microsoft.com/office/drawing/2014/main" id="{2CECF062-68FE-E938-D1FA-737D331E79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2" y="0"/>
                  </a:moveTo>
                  <a:lnTo>
                    <a:pt x="0" y="0"/>
                  </a:lnTo>
                  <a:lnTo>
                    <a:pt x="14" y="5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任意多边形 293136">
              <a:extLst>
                <a:ext uri="{FF2B5EF4-FFF2-40B4-BE49-F238E27FC236}">
                  <a16:creationId xmlns:a16="http://schemas.microsoft.com/office/drawing/2014/main" id="{D1290BD7-BE0C-981B-55AE-34BB716907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2" y="0"/>
                  </a:moveTo>
                  <a:lnTo>
                    <a:pt x="0" y="0"/>
                  </a:lnTo>
                  <a:lnTo>
                    <a:pt x="14" y="51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任意多边形 293137">
              <a:extLst>
                <a:ext uri="{FF2B5EF4-FFF2-40B4-BE49-F238E27FC236}">
                  <a16:creationId xmlns:a16="http://schemas.microsoft.com/office/drawing/2014/main" id="{19DC761D-E0CD-2FC7-1893-7B41EE4A05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6" h="51">
                  <a:moveTo>
                    <a:pt x="2" y="0"/>
                  </a:moveTo>
                  <a:lnTo>
                    <a:pt x="0" y="1"/>
                  </a:lnTo>
                  <a:lnTo>
                    <a:pt x="16" y="5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任意多边形 293138">
              <a:extLst>
                <a:ext uri="{FF2B5EF4-FFF2-40B4-BE49-F238E27FC236}">
                  <a16:creationId xmlns:a16="http://schemas.microsoft.com/office/drawing/2014/main" id="{B98284E0-AE90-DCD2-1916-2F30C0D020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3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6" h="51">
                  <a:moveTo>
                    <a:pt x="2" y="0"/>
                  </a:moveTo>
                  <a:lnTo>
                    <a:pt x="0" y="1"/>
                  </a:lnTo>
                  <a:lnTo>
                    <a:pt x="16" y="51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任意多边形 293139">
              <a:extLst>
                <a:ext uri="{FF2B5EF4-FFF2-40B4-BE49-F238E27FC236}">
                  <a16:creationId xmlns:a16="http://schemas.microsoft.com/office/drawing/2014/main" id="{1875C458-ADCE-63D7-1D08-ED9FA51D78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9" h="50">
                  <a:moveTo>
                    <a:pt x="3" y="0"/>
                  </a:moveTo>
                  <a:lnTo>
                    <a:pt x="0" y="0"/>
                  </a:lnTo>
                  <a:lnTo>
                    <a:pt x="19" y="5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任意多边形 293140">
              <a:extLst>
                <a:ext uri="{FF2B5EF4-FFF2-40B4-BE49-F238E27FC236}">
                  <a16:creationId xmlns:a16="http://schemas.microsoft.com/office/drawing/2014/main" id="{354BA863-A67B-C9E4-C666-D21E8178C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9" h="50">
                  <a:moveTo>
                    <a:pt x="3" y="0"/>
                  </a:moveTo>
                  <a:lnTo>
                    <a:pt x="0" y="0"/>
                  </a:lnTo>
                  <a:lnTo>
                    <a:pt x="19" y="50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任意多边形 293141">
              <a:extLst>
                <a:ext uri="{FF2B5EF4-FFF2-40B4-BE49-F238E27FC236}">
                  <a16:creationId xmlns:a16="http://schemas.microsoft.com/office/drawing/2014/main" id="{865E38D4-6E55-585C-2E88-B78BC9741A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1" h="50">
                  <a:moveTo>
                    <a:pt x="2" y="0"/>
                  </a:moveTo>
                  <a:lnTo>
                    <a:pt x="0" y="1"/>
                  </a:lnTo>
                  <a:lnTo>
                    <a:pt x="21" y="5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任意多边形 293142">
              <a:extLst>
                <a:ext uri="{FF2B5EF4-FFF2-40B4-BE49-F238E27FC236}">
                  <a16:creationId xmlns:a16="http://schemas.microsoft.com/office/drawing/2014/main" id="{F5391A4D-20AC-FA31-5C18-F5DA197FB6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1" h="50">
                  <a:moveTo>
                    <a:pt x="2" y="0"/>
                  </a:moveTo>
                  <a:lnTo>
                    <a:pt x="0" y="1"/>
                  </a:lnTo>
                  <a:lnTo>
                    <a:pt x="21" y="50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任意多边形 293143">
              <a:extLst>
                <a:ext uri="{FF2B5EF4-FFF2-40B4-BE49-F238E27FC236}">
                  <a16:creationId xmlns:a16="http://schemas.microsoft.com/office/drawing/2014/main" id="{A9A6B491-D05C-7684-16E3-C76B65CAF4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3" h="49">
                  <a:moveTo>
                    <a:pt x="2" y="0"/>
                  </a:moveTo>
                  <a:lnTo>
                    <a:pt x="0" y="1"/>
                  </a:lnTo>
                  <a:lnTo>
                    <a:pt x="23" y="4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任意多边形 293144">
              <a:extLst>
                <a:ext uri="{FF2B5EF4-FFF2-40B4-BE49-F238E27FC236}">
                  <a16:creationId xmlns:a16="http://schemas.microsoft.com/office/drawing/2014/main" id="{38DAD6DB-77B3-8147-70AE-41087FFE53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3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3" h="49">
                  <a:moveTo>
                    <a:pt x="2" y="0"/>
                  </a:moveTo>
                  <a:lnTo>
                    <a:pt x="0" y="1"/>
                  </a:lnTo>
                  <a:lnTo>
                    <a:pt x="23" y="49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任意多边形 293145">
              <a:extLst>
                <a:ext uri="{FF2B5EF4-FFF2-40B4-BE49-F238E27FC236}">
                  <a16:creationId xmlns:a16="http://schemas.microsoft.com/office/drawing/2014/main" id="{7891D5AC-CA99-405C-837E-CE442DADAC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6" h="48">
                  <a:moveTo>
                    <a:pt x="3" y="0"/>
                  </a:moveTo>
                  <a:lnTo>
                    <a:pt x="0" y="1"/>
                  </a:lnTo>
                  <a:lnTo>
                    <a:pt x="26" y="4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任意多边形 293146">
              <a:extLst>
                <a:ext uri="{FF2B5EF4-FFF2-40B4-BE49-F238E27FC236}">
                  <a16:creationId xmlns:a16="http://schemas.microsoft.com/office/drawing/2014/main" id="{37C028BE-EFE8-C0C7-6D7A-54E0A8F5D3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6" h="48">
                  <a:moveTo>
                    <a:pt x="3" y="0"/>
                  </a:moveTo>
                  <a:lnTo>
                    <a:pt x="0" y="1"/>
                  </a:lnTo>
                  <a:lnTo>
                    <a:pt x="26" y="48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任意多边形 293147">
              <a:extLst>
                <a:ext uri="{FF2B5EF4-FFF2-40B4-BE49-F238E27FC236}">
                  <a16:creationId xmlns:a16="http://schemas.microsoft.com/office/drawing/2014/main" id="{47BA0608-01EB-6C06-1A80-12D16ECB02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8" h="47">
                  <a:moveTo>
                    <a:pt x="2" y="0"/>
                  </a:moveTo>
                  <a:lnTo>
                    <a:pt x="0" y="1"/>
                  </a:lnTo>
                  <a:lnTo>
                    <a:pt x="28" y="4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任意多边形 293148">
              <a:extLst>
                <a:ext uri="{FF2B5EF4-FFF2-40B4-BE49-F238E27FC236}">
                  <a16:creationId xmlns:a16="http://schemas.microsoft.com/office/drawing/2014/main" id="{C584D34D-A38D-1A62-A66A-3611C7F83D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28" h="47">
                  <a:moveTo>
                    <a:pt x="2" y="0"/>
                  </a:moveTo>
                  <a:lnTo>
                    <a:pt x="0" y="1"/>
                  </a:lnTo>
                  <a:lnTo>
                    <a:pt x="28" y="47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任意多边形 293149">
              <a:extLst>
                <a:ext uri="{FF2B5EF4-FFF2-40B4-BE49-F238E27FC236}">
                  <a16:creationId xmlns:a16="http://schemas.microsoft.com/office/drawing/2014/main" id="{F5D8F324-AF97-7A4B-1E79-FC7A107992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30" h="46">
                  <a:moveTo>
                    <a:pt x="2" y="0"/>
                  </a:moveTo>
                  <a:lnTo>
                    <a:pt x="0" y="2"/>
                  </a:lnTo>
                  <a:lnTo>
                    <a:pt x="30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任意多边形 293150">
              <a:extLst>
                <a:ext uri="{FF2B5EF4-FFF2-40B4-BE49-F238E27FC236}">
                  <a16:creationId xmlns:a16="http://schemas.microsoft.com/office/drawing/2014/main" id="{8ED28ED5-A548-A006-8CC1-5231CD98AB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3"/>
              <a:ext cx="5" cy="8"/>
            </a:xfrm>
            <a:custGeom>
              <a:avLst/>
              <a:gdLst/>
              <a:ahLst/>
              <a:cxnLst/>
              <a:rect l="0" t="0" r="0" b="0"/>
              <a:pathLst>
                <a:path w="30" h="46">
                  <a:moveTo>
                    <a:pt x="2" y="0"/>
                  </a:moveTo>
                  <a:lnTo>
                    <a:pt x="0" y="2"/>
                  </a:lnTo>
                  <a:lnTo>
                    <a:pt x="30" y="46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任意多边形 293151">
              <a:extLst>
                <a:ext uri="{FF2B5EF4-FFF2-40B4-BE49-F238E27FC236}">
                  <a16:creationId xmlns:a16="http://schemas.microsoft.com/office/drawing/2014/main" id="{A36F4C23-CBD2-F0AF-CF3B-89DB7CF408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3" h="44">
                  <a:moveTo>
                    <a:pt x="3" y="0"/>
                  </a:moveTo>
                  <a:lnTo>
                    <a:pt x="0" y="2"/>
                  </a:lnTo>
                  <a:lnTo>
                    <a:pt x="33" y="4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任意多边形 293152">
              <a:extLst>
                <a:ext uri="{FF2B5EF4-FFF2-40B4-BE49-F238E27FC236}">
                  <a16:creationId xmlns:a16="http://schemas.microsoft.com/office/drawing/2014/main" id="{4327AED3-ECCD-0F98-B849-CC683FAD22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3" h="44">
                  <a:moveTo>
                    <a:pt x="3" y="0"/>
                  </a:moveTo>
                  <a:lnTo>
                    <a:pt x="0" y="2"/>
                  </a:lnTo>
                  <a:lnTo>
                    <a:pt x="33" y="44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任意多边形 293153">
              <a:extLst>
                <a:ext uri="{FF2B5EF4-FFF2-40B4-BE49-F238E27FC236}">
                  <a16:creationId xmlns:a16="http://schemas.microsoft.com/office/drawing/2014/main" id="{6FDAD047-64A9-5D6D-9404-7F0B6368EC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1" y="0"/>
                  </a:moveTo>
                  <a:lnTo>
                    <a:pt x="0" y="1"/>
                  </a:lnTo>
                  <a:lnTo>
                    <a:pt x="34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任意多边形 293154">
              <a:extLst>
                <a:ext uri="{FF2B5EF4-FFF2-40B4-BE49-F238E27FC236}">
                  <a16:creationId xmlns:a16="http://schemas.microsoft.com/office/drawing/2014/main" id="{4C7530DE-D8CD-197F-78C7-8DF9D81F06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1" y="0"/>
                  </a:moveTo>
                  <a:lnTo>
                    <a:pt x="0" y="1"/>
                  </a:lnTo>
                  <a:lnTo>
                    <a:pt x="34" y="42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任意多边形 293155">
              <a:extLst>
                <a:ext uri="{FF2B5EF4-FFF2-40B4-BE49-F238E27FC236}">
                  <a16:creationId xmlns:a16="http://schemas.microsoft.com/office/drawing/2014/main" id="{AA2E8FF6-96D4-A6CB-0EB1-202D93CEB9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6" h="41">
                  <a:moveTo>
                    <a:pt x="2" y="0"/>
                  </a:moveTo>
                  <a:lnTo>
                    <a:pt x="0" y="1"/>
                  </a:lnTo>
                  <a:lnTo>
                    <a:pt x="36" y="4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任意多边形 293156">
              <a:extLst>
                <a:ext uri="{FF2B5EF4-FFF2-40B4-BE49-F238E27FC236}">
                  <a16:creationId xmlns:a16="http://schemas.microsoft.com/office/drawing/2014/main" id="{740CE534-C9AD-11EA-A2B7-27005F5850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6" h="41">
                  <a:moveTo>
                    <a:pt x="2" y="0"/>
                  </a:moveTo>
                  <a:lnTo>
                    <a:pt x="0" y="1"/>
                  </a:lnTo>
                  <a:lnTo>
                    <a:pt x="36" y="41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任意多边形 293157">
              <a:extLst>
                <a:ext uri="{FF2B5EF4-FFF2-40B4-BE49-F238E27FC236}">
                  <a16:creationId xmlns:a16="http://schemas.microsoft.com/office/drawing/2014/main" id="{93D5EB2B-77F2-CA16-B841-E283A9004C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7" h="40">
                  <a:moveTo>
                    <a:pt x="1" y="0"/>
                  </a:moveTo>
                  <a:lnTo>
                    <a:pt x="0" y="3"/>
                  </a:lnTo>
                  <a:lnTo>
                    <a:pt x="37" y="4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任意多边形 293158">
              <a:extLst>
                <a:ext uri="{FF2B5EF4-FFF2-40B4-BE49-F238E27FC236}">
                  <a16:creationId xmlns:a16="http://schemas.microsoft.com/office/drawing/2014/main" id="{60A7D4E5-A486-0D6B-B2B9-F77A8D4385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84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7" h="40">
                  <a:moveTo>
                    <a:pt x="1" y="0"/>
                  </a:moveTo>
                  <a:lnTo>
                    <a:pt x="0" y="3"/>
                  </a:lnTo>
                  <a:lnTo>
                    <a:pt x="37" y="40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任意多边形 293159">
              <a:extLst>
                <a:ext uri="{FF2B5EF4-FFF2-40B4-BE49-F238E27FC236}">
                  <a16:creationId xmlns:a16="http://schemas.microsoft.com/office/drawing/2014/main" id="{FA36684F-4964-5091-B7A0-1689367A49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7">
                  <a:moveTo>
                    <a:pt x="3" y="0"/>
                  </a:moveTo>
                  <a:lnTo>
                    <a:pt x="0" y="1"/>
                  </a:lnTo>
                  <a:lnTo>
                    <a:pt x="40" y="3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任意多边形 293160">
              <a:extLst>
                <a:ext uri="{FF2B5EF4-FFF2-40B4-BE49-F238E27FC236}">
                  <a16:creationId xmlns:a16="http://schemas.microsoft.com/office/drawing/2014/main" id="{A08EE6EC-83E1-F35E-3A1A-1C2ABDED94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0" h="37">
                  <a:moveTo>
                    <a:pt x="3" y="0"/>
                  </a:moveTo>
                  <a:lnTo>
                    <a:pt x="0" y="1"/>
                  </a:lnTo>
                  <a:lnTo>
                    <a:pt x="40" y="37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任意多边形 293161">
              <a:extLst>
                <a:ext uri="{FF2B5EF4-FFF2-40B4-BE49-F238E27FC236}">
                  <a16:creationId xmlns:a16="http://schemas.microsoft.com/office/drawing/2014/main" id="{EBF91789-4C73-A678-C1E3-A0622D4B3F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1" h="36">
                  <a:moveTo>
                    <a:pt x="1" y="0"/>
                  </a:moveTo>
                  <a:lnTo>
                    <a:pt x="0" y="2"/>
                  </a:lnTo>
                  <a:lnTo>
                    <a:pt x="41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任意多边形 293162">
              <a:extLst>
                <a:ext uri="{FF2B5EF4-FFF2-40B4-BE49-F238E27FC236}">
                  <a16:creationId xmlns:a16="http://schemas.microsoft.com/office/drawing/2014/main" id="{BAB13BEC-AF5E-6525-A60A-F394DE2B52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1" h="36">
                  <a:moveTo>
                    <a:pt x="1" y="0"/>
                  </a:moveTo>
                  <a:lnTo>
                    <a:pt x="0" y="2"/>
                  </a:lnTo>
                  <a:lnTo>
                    <a:pt x="41" y="36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任意多边形 293163">
              <a:extLst>
                <a:ext uri="{FF2B5EF4-FFF2-40B4-BE49-F238E27FC236}">
                  <a16:creationId xmlns:a16="http://schemas.microsoft.com/office/drawing/2014/main" id="{0C350421-F438-249D-D896-F5044184A1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3" h="34">
                  <a:moveTo>
                    <a:pt x="2" y="0"/>
                  </a:moveTo>
                  <a:lnTo>
                    <a:pt x="0" y="2"/>
                  </a:lnTo>
                  <a:lnTo>
                    <a:pt x="43" y="3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任意多边形 293164">
              <a:extLst>
                <a:ext uri="{FF2B5EF4-FFF2-40B4-BE49-F238E27FC236}">
                  <a16:creationId xmlns:a16="http://schemas.microsoft.com/office/drawing/2014/main" id="{45539831-5F49-B094-C0CE-6537747A46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3" h="34">
                  <a:moveTo>
                    <a:pt x="2" y="0"/>
                  </a:moveTo>
                  <a:lnTo>
                    <a:pt x="0" y="2"/>
                  </a:lnTo>
                  <a:lnTo>
                    <a:pt x="43" y="34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任意多边形 293165">
              <a:extLst>
                <a:ext uri="{FF2B5EF4-FFF2-40B4-BE49-F238E27FC236}">
                  <a16:creationId xmlns:a16="http://schemas.microsoft.com/office/drawing/2014/main" id="{62C932B1-86EE-A481-6F7C-3C629F36A2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4" h="32">
                  <a:moveTo>
                    <a:pt x="1" y="0"/>
                  </a:moveTo>
                  <a:lnTo>
                    <a:pt x="0" y="3"/>
                  </a:lnTo>
                  <a:lnTo>
                    <a:pt x="44" y="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任意多边形 293166">
              <a:extLst>
                <a:ext uri="{FF2B5EF4-FFF2-40B4-BE49-F238E27FC236}">
                  <a16:creationId xmlns:a16="http://schemas.microsoft.com/office/drawing/2014/main" id="{8D265C79-FCA9-ADEF-CF2F-D52869E297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5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4" h="32">
                  <a:moveTo>
                    <a:pt x="1" y="0"/>
                  </a:moveTo>
                  <a:lnTo>
                    <a:pt x="0" y="3"/>
                  </a:lnTo>
                  <a:lnTo>
                    <a:pt x="44" y="32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任意多边形 293167">
              <a:extLst>
                <a:ext uri="{FF2B5EF4-FFF2-40B4-BE49-F238E27FC236}">
                  <a16:creationId xmlns:a16="http://schemas.microsoft.com/office/drawing/2014/main" id="{24FCFD3B-6FDA-F1C4-AFE6-ECE01991DE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6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5" h="29">
                  <a:moveTo>
                    <a:pt x="1" y="0"/>
                  </a:moveTo>
                  <a:lnTo>
                    <a:pt x="0" y="1"/>
                  </a:lnTo>
                  <a:lnTo>
                    <a:pt x="45" y="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任意多边形 293168">
              <a:extLst>
                <a:ext uri="{FF2B5EF4-FFF2-40B4-BE49-F238E27FC236}">
                  <a16:creationId xmlns:a16="http://schemas.microsoft.com/office/drawing/2014/main" id="{3FEC347F-646C-6868-3E50-BA14C2D74B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86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5" h="29">
                  <a:moveTo>
                    <a:pt x="1" y="0"/>
                  </a:moveTo>
                  <a:lnTo>
                    <a:pt x="0" y="1"/>
                  </a:lnTo>
                  <a:lnTo>
                    <a:pt x="45" y="29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任意多边形 293169">
              <a:extLst>
                <a:ext uri="{FF2B5EF4-FFF2-40B4-BE49-F238E27FC236}">
                  <a16:creationId xmlns:a16="http://schemas.microsoft.com/office/drawing/2014/main" id="{BF0F5772-7959-F160-E4E2-49F3B60255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7" h="28">
                  <a:moveTo>
                    <a:pt x="2" y="0"/>
                  </a:moveTo>
                  <a:lnTo>
                    <a:pt x="0" y="2"/>
                  </a:lnTo>
                  <a:lnTo>
                    <a:pt x="47" y="2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任意多边形 293170">
              <a:extLst>
                <a:ext uri="{FF2B5EF4-FFF2-40B4-BE49-F238E27FC236}">
                  <a16:creationId xmlns:a16="http://schemas.microsoft.com/office/drawing/2014/main" id="{58019351-76C2-932D-842C-1D1F073664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7" h="28">
                  <a:moveTo>
                    <a:pt x="2" y="0"/>
                  </a:moveTo>
                  <a:lnTo>
                    <a:pt x="0" y="2"/>
                  </a:lnTo>
                  <a:lnTo>
                    <a:pt x="47" y="28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任意多边形 293171">
              <a:extLst>
                <a:ext uri="{FF2B5EF4-FFF2-40B4-BE49-F238E27FC236}">
                  <a16:creationId xmlns:a16="http://schemas.microsoft.com/office/drawing/2014/main" id="{AC85E87F-694E-83D6-D0E6-F21EC2271A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8" h="26">
                  <a:moveTo>
                    <a:pt x="1" y="0"/>
                  </a:moveTo>
                  <a:lnTo>
                    <a:pt x="0" y="3"/>
                  </a:lnTo>
                  <a:lnTo>
                    <a:pt x="48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任意多边形 293172">
              <a:extLst>
                <a:ext uri="{FF2B5EF4-FFF2-40B4-BE49-F238E27FC236}">
                  <a16:creationId xmlns:a16="http://schemas.microsoft.com/office/drawing/2014/main" id="{72A5B384-6F2C-0281-C003-8C693976BE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6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8" h="26">
                  <a:moveTo>
                    <a:pt x="1" y="0"/>
                  </a:moveTo>
                  <a:lnTo>
                    <a:pt x="0" y="3"/>
                  </a:lnTo>
                  <a:lnTo>
                    <a:pt x="48" y="26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任意多边形 293173">
              <a:extLst>
                <a:ext uri="{FF2B5EF4-FFF2-40B4-BE49-F238E27FC236}">
                  <a16:creationId xmlns:a16="http://schemas.microsoft.com/office/drawing/2014/main" id="{6D2D4544-1694-E2A0-636C-EA12E16769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3">
                  <a:moveTo>
                    <a:pt x="1" y="0"/>
                  </a:moveTo>
                  <a:lnTo>
                    <a:pt x="0" y="2"/>
                  </a:lnTo>
                  <a:lnTo>
                    <a:pt x="49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任意多边形 293174">
              <a:extLst>
                <a:ext uri="{FF2B5EF4-FFF2-40B4-BE49-F238E27FC236}">
                  <a16:creationId xmlns:a16="http://schemas.microsoft.com/office/drawing/2014/main" id="{67842351-8335-AD0C-473C-C2DD2AEC73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3">
                  <a:moveTo>
                    <a:pt x="1" y="0"/>
                  </a:moveTo>
                  <a:lnTo>
                    <a:pt x="0" y="2"/>
                  </a:lnTo>
                  <a:lnTo>
                    <a:pt x="49" y="23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任意多边形 293175">
              <a:extLst>
                <a:ext uri="{FF2B5EF4-FFF2-40B4-BE49-F238E27FC236}">
                  <a16:creationId xmlns:a16="http://schemas.microsoft.com/office/drawing/2014/main" id="{6B24B72D-65C0-13D4-6D05-494EB39783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21">
                  <a:moveTo>
                    <a:pt x="1" y="0"/>
                  </a:moveTo>
                  <a:lnTo>
                    <a:pt x="0" y="2"/>
                  </a:lnTo>
                  <a:lnTo>
                    <a:pt x="50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任意多边形 293176">
              <a:extLst>
                <a:ext uri="{FF2B5EF4-FFF2-40B4-BE49-F238E27FC236}">
                  <a16:creationId xmlns:a16="http://schemas.microsoft.com/office/drawing/2014/main" id="{89EF0813-A2C9-15FE-817E-197B161BE5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21">
                  <a:moveTo>
                    <a:pt x="1" y="0"/>
                  </a:moveTo>
                  <a:lnTo>
                    <a:pt x="0" y="2"/>
                  </a:lnTo>
                  <a:lnTo>
                    <a:pt x="50" y="21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任意多边形 293177">
              <a:extLst>
                <a:ext uri="{FF2B5EF4-FFF2-40B4-BE49-F238E27FC236}">
                  <a16:creationId xmlns:a16="http://schemas.microsoft.com/office/drawing/2014/main" id="{60DC6F83-0DE3-192A-781D-4F96DB4359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9">
                  <a:moveTo>
                    <a:pt x="0" y="0"/>
                  </a:moveTo>
                  <a:lnTo>
                    <a:pt x="0" y="3"/>
                  </a:lnTo>
                  <a:lnTo>
                    <a:pt x="50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任意多边形 293178">
              <a:extLst>
                <a:ext uri="{FF2B5EF4-FFF2-40B4-BE49-F238E27FC236}">
                  <a16:creationId xmlns:a16="http://schemas.microsoft.com/office/drawing/2014/main" id="{9978013A-88A2-F009-3998-9D6714CCED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7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9">
                  <a:moveTo>
                    <a:pt x="0" y="0"/>
                  </a:moveTo>
                  <a:lnTo>
                    <a:pt x="0" y="3"/>
                  </a:lnTo>
                  <a:lnTo>
                    <a:pt x="50" y="19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任意多边形 293179">
              <a:extLst>
                <a:ext uri="{FF2B5EF4-FFF2-40B4-BE49-F238E27FC236}">
                  <a16:creationId xmlns:a16="http://schemas.microsoft.com/office/drawing/2014/main" id="{17A29C00-624D-D9FE-6F57-D67E189A70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1" y="0"/>
                  </a:moveTo>
                  <a:lnTo>
                    <a:pt x="0" y="2"/>
                  </a:lnTo>
                  <a:lnTo>
                    <a:pt x="51" y="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任意多边形 293180">
              <a:extLst>
                <a:ext uri="{FF2B5EF4-FFF2-40B4-BE49-F238E27FC236}">
                  <a16:creationId xmlns:a16="http://schemas.microsoft.com/office/drawing/2014/main" id="{F480925E-5086-C977-6EB0-E2C9B190F6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1" y="0"/>
                  </a:moveTo>
                  <a:lnTo>
                    <a:pt x="0" y="2"/>
                  </a:lnTo>
                  <a:lnTo>
                    <a:pt x="51" y="16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任意多边形 293181">
              <a:extLst>
                <a:ext uri="{FF2B5EF4-FFF2-40B4-BE49-F238E27FC236}">
                  <a16:creationId xmlns:a16="http://schemas.microsoft.com/office/drawing/2014/main" id="{673AF080-3187-04AD-4B84-89E82CFEB9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4">
                  <a:moveTo>
                    <a:pt x="0" y="0"/>
                  </a:moveTo>
                  <a:lnTo>
                    <a:pt x="0" y="2"/>
                  </a:lnTo>
                  <a:lnTo>
                    <a:pt x="51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任意多边形 293182">
              <a:extLst>
                <a:ext uri="{FF2B5EF4-FFF2-40B4-BE49-F238E27FC236}">
                  <a16:creationId xmlns:a16="http://schemas.microsoft.com/office/drawing/2014/main" id="{E8118613-3123-19C4-3FD4-9CC065C172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4">
                  <a:moveTo>
                    <a:pt x="0" y="0"/>
                  </a:moveTo>
                  <a:lnTo>
                    <a:pt x="0" y="2"/>
                  </a:lnTo>
                  <a:lnTo>
                    <a:pt x="51" y="1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任意多边形 293183">
              <a:extLst>
                <a:ext uri="{FF2B5EF4-FFF2-40B4-BE49-F238E27FC236}">
                  <a16:creationId xmlns:a16="http://schemas.microsoft.com/office/drawing/2014/main" id="{DE9C71F3-5977-D731-9991-D4F1DE6425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12">
                  <a:moveTo>
                    <a:pt x="1" y="0"/>
                  </a:moveTo>
                  <a:lnTo>
                    <a:pt x="0" y="3"/>
                  </a:lnTo>
                  <a:lnTo>
                    <a:pt x="52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任意多边形 293184">
              <a:extLst>
                <a:ext uri="{FF2B5EF4-FFF2-40B4-BE49-F238E27FC236}">
                  <a16:creationId xmlns:a16="http://schemas.microsoft.com/office/drawing/2014/main" id="{9574E0E7-C5D9-890F-5B76-04E05079B9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89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12">
                  <a:moveTo>
                    <a:pt x="1" y="0"/>
                  </a:moveTo>
                  <a:lnTo>
                    <a:pt x="0" y="3"/>
                  </a:lnTo>
                  <a:lnTo>
                    <a:pt x="52" y="12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任意多边形 293185">
              <a:extLst>
                <a:ext uri="{FF2B5EF4-FFF2-40B4-BE49-F238E27FC236}">
                  <a16:creationId xmlns:a16="http://schemas.microsoft.com/office/drawing/2014/main" id="{87E6774C-597C-FEED-F3B6-64305502D5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9">
                  <a:moveTo>
                    <a:pt x="0" y="0"/>
                  </a:moveTo>
                  <a:lnTo>
                    <a:pt x="0" y="2"/>
                  </a:lnTo>
                  <a:lnTo>
                    <a:pt x="5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任意多边形 293186">
              <a:extLst>
                <a:ext uri="{FF2B5EF4-FFF2-40B4-BE49-F238E27FC236}">
                  <a16:creationId xmlns:a16="http://schemas.microsoft.com/office/drawing/2014/main" id="{3E0E8E3C-760E-F672-6C75-4AFFE8D678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9">
                  <a:moveTo>
                    <a:pt x="0" y="0"/>
                  </a:moveTo>
                  <a:lnTo>
                    <a:pt x="0" y="2"/>
                  </a:lnTo>
                  <a:lnTo>
                    <a:pt x="52" y="9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任意多边形 293187">
              <a:extLst>
                <a:ext uri="{FF2B5EF4-FFF2-40B4-BE49-F238E27FC236}">
                  <a16:creationId xmlns:a16="http://schemas.microsoft.com/office/drawing/2014/main" id="{C1783562-3A06-E505-2145-429725A796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7">
                  <a:moveTo>
                    <a:pt x="0" y="0"/>
                  </a:moveTo>
                  <a:lnTo>
                    <a:pt x="0" y="3"/>
                  </a:lnTo>
                  <a:lnTo>
                    <a:pt x="5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任意多边形 293188">
              <a:extLst>
                <a:ext uri="{FF2B5EF4-FFF2-40B4-BE49-F238E27FC236}">
                  <a16:creationId xmlns:a16="http://schemas.microsoft.com/office/drawing/2014/main" id="{A8C092E5-253F-C2EC-8378-48BE702EF2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7">
                  <a:moveTo>
                    <a:pt x="0" y="0"/>
                  </a:moveTo>
                  <a:lnTo>
                    <a:pt x="0" y="3"/>
                  </a:lnTo>
                  <a:lnTo>
                    <a:pt x="52" y="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任意多边形 293189">
              <a:extLst>
                <a:ext uri="{FF2B5EF4-FFF2-40B4-BE49-F238E27FC236}">
                  <a16:creationId xmlns:a16="http://schemas.microsoft.com/office/drawing/2014/main" id="{CA95F412-C104-1162-DBE0-151C8350A9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4">
                  <a:moveTo>
                    <a:pt x="0" y="0"/>
                  </a:moveTo>
                  <a:lnTo>
                    <a:pt x="0" y="3"/>
                  </a:lnTo>
                  <a:lnTo>
                    <a:pt x="5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任意多边形 293190">
              <a:extLst>
                <a:ext uri="{FF2B5EF4-FFF2-40B4-BE49-F238E27FC236}">
                  <a16:creationId xmlns:a16="http://schemas.microsoft.com/office/drawing/2014/main" id="{210DF56F-3D02-C0B0-1A89-1E032CFE10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0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4">
                  <a:moveTo>
                    <a:pt x="0" y="0"/>
                  </a:moveTo>
                  <a:lnTo>
                    <a:pt x="0" y="3"/>
                  </a:lnTo>
                  <a:lnTo>
                    <a:pt x="52" y="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任意多边形 293191">
              <a:extLst>
                <a:ext uri="{FF2B5EF4-FFF2-40B4-BE49-F238E27FC236}">
                  <a16:creationId xmlns:a16="http://schemas.microsoft.com/office/drawing/2014/main" id="{8122F4B3-D710-E711-89DC-2ACA64D289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2">
                  <a:moveTo>
                    <a:pt x="0" y="0"/>
                  </a:moveTo>
                  <a:lnTo>
                    <a:pt x="0" y="2"/>
                  </a:lnTo>
                  <a:lnTo>
                    <a:pt x="5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任意多边形 293192">
              <a:extLst>
                <a:ext uri="{FF2B5EF4-FFF2-40B4-BE49-F238E27FC236}">
                  <a16:creationId xmlns:a16="http://schemas.microsoft.com/office/drawing/2014/main" id="{D84F50B1-675A-A3C5-516B-05AD67ECAA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2">
                  <a:moveTo>
                    <a:pt x="0" y="0"/>
                  </a:moveTo>
                  <a:lnTo>
                    <a:pt x="0" y="2"/>
                  </a:lnTo>
                  <a:lnTo>
                    <a:pt x="52" y="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任意多边形 293193">
              <a:extLst>
                <a:ext uri="{FF2B5EF4-FFF2-40B4-BE49-F238E27FC236}">
                  <a16:creationId xmlns:a16="http://schemas.microsoft.com/office/drawing/2014/main" id="{7BB44A1D-B377-DC52-21A9-A7F32AB2EE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3">
                  <a:moveTo>
                    <a:pt x="0" y="1"/>
                  </a:moveTo>
                  <a:lnTo>
                    <a:pt x="0" y="3"/>
                  </a:lnTo>
                  <a:lnTo>
                    <a:pt x="5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任意多边形 293194">
              <a:extLst>
                <a:ext uri="{FF2B5EF4-FFF2-40B4-BE49-F238E27FC236}">
                  <a16:creationId xmlns:a16="http://schemas.microsoft.com/office/drawing/2014/main" id="{00F0C5EB-745C-8C6C-647A-242BD5205C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3">
                  <a:moveTo>
                    <a:pt x="0" y="1"/>
                  </a:moveTo>
                  <a:lnTo>
                    <a:pt x="0" y="3"/>
                  </a:lnTo>
                  <a:lnTo>
                    <a:pt x="52" y="0"/>
                  </a:lnTo>
                  <a:lnTo>
                    <a:pt x="0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任意多边形 293195">
              <a:extLst>
                <a:ext uri="{FF2B5EF4-FFF2-40B4-BE49-F238E27FC236}">
                  <a16:creationId xmlns:a16="http://schemas.microsoft.com/office/drawing/2014/main" id="{9636CB42-0E14-9944-B1BD-690F13AC05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6">
                  <a:moveTo>
                    <a:pt x="0" y="3"/>
                  </a:moveTo>
                  <a:lnTo>
                    <a:pt x="0" y="6"/>
                  </a:lnTo>
                  <a:lnTo>
                    <a:pt x="5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任意多边形 293196">
              <a:extLst>
                <a:ext uri="{FF2B5EF4-FFF2-40B4-BE49-F238E27FC236}">
                  <a16:creationId xmlns:a16="http://schemas.microsoft.com/office/drawing/2014/main" id="{4CB6A4F5-6DB5-433D-665E-2E9FD231E1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6">
                  <a:moveTo>
                    <a:pt x="0" y="3"/>
                  </a:moveTo>
                  <a:lnTo>
                    <a:pt x="0" y="6"/>
                  </a:lnTo>
                  <a:lnTo>
                    <a:pt x="52" y="0"/>
                  </a:lnTo>
                  <a:lnTo>
                    <a:pt x="0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任意多边形 293197">
              <a:extLst>
                <a:ext uri="{FF2B5EF4-FFF2-40B4-BE49-F238E27FC236}">
                  <a16:creationId xmlns:a16="http://schemas.microsoft.com/office/drawing/2014/main" id="{28916FAB-4902-14B3-01FB-E0B5E9C474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8">
                  <a:moveTo>
                    <a:pt x="0" y="6"/>
                  </a:moveTo>
                  <a:lnTo>
                    <a:pt x="0" y="8"/>
                  </a:lnTo>
                  <a:lnTo>
                    <a:pt x="5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任意多边形 293198">
              <a:extLst>
                <a:ext uri="{FF2B5EF4-FFF2-40B4-BE49-F238E27FC236}">
                  <a16:creationId xmlns:a16="http://schemas.microsoft.com/office/drawing/2014/main" id="{9C214DA0-EFF9-6478-FDB0-431EC3337A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8">
                  <a:moveTo>
                    <a:pt x="0" y="6"/>
                  </a:moveTo>
                  <a:lnTo>
                    <a:pt x="0" y="8"/>
                  </a:lnTo>
                  <a:lnTo>
                    <a:pt x="52" y="0"/>
                  </a:lnTo>
                  <a:lnTo>
                    <a:pt x="0" y="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任意多边形 293199">
              <a:extLst>
                <a:ext uri="{FF2B5EF4-FFF2-40B4-BE49-F238E27FC236}">
                  <a16:creationId xmlns:a16="http://schemas.microsoft.com/office/drawing/2014/main" id="{29A2F168-E44E-4D1B-E26F-99ACBDD651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10">
                  <a:moveTo>
                    <a:pt x="0" y="8"/>
                  </a:moveTo>
                  <a:lnTo>
                    <a:pt x="1" y="10"/>
                  </a:lnTo>
                  <a:lnTo>
                    <a:pt x="5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任意多边形 293200">
              <a:extLst>
                <a:ext uri="{FF2B5EF4-FFF2-40B4-BE49-F238E27FC236}">
                  <a16:creationId xmlns:a16="http://schemas.microsoft.com/office/drawing/2014/main" id="{C3C76D8E-2740-CBEF-3764-0A9DCD89C2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10">
                  <a:moveTo>
                    <a:pt x="0" y="8"/>
                  </a:moveTo>
                  <a:lnTo>
                    <a:pt x="1" y="10"/>
                  </a:lnTo>
                  <a:lnTo>
                    <a:pt x="52" y="0"/>
                  </a:lnTo>
                  <a:lnTo>
                    <a:pt x="0" y="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任意多边形 293201">
              <a:extLst>
                <a:ext uri="{FF2B5EF4-FFF2-40B4-BE49-F238E27FC236}">
                  <a16:creationId xmlns:a16="http://schemas.microsoft.com/office/drawing/2014/main" id="{481EBA83-FE02-E063-9EB5-056C8EA979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3">
                  <a:moveTo>
                    <a:pt x="0" y="10"/>
                  </a:moveTo>
                  <a:lnTo>
                    <a:pt x="0" y="13"/>
                  </a:lnTo>
                  <a:lnTo>
                    <a:pt x="5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任意多边形 293202">
              <a:extLst>
                <a:ext uri="{FF2B5EF4-FFF2-40B4-BE49-F238E27FC236}">
                  <a16:creationId xmlns:a16="http://schemas.microsoft.com/office/drawing/2014/main" id="{5B826D14-56E9-0134-5EFF-1332271287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3">
                  <a:moveTo>
                    <a:pt x="0" y="10"/>
                  </a:moveTo>
                  <a:lnTo>
                    <a:pt x="0" y="13"/>
                  </a:lnTo>
                  <a:lnTo>
                    <a:pt x="51" y="0"/>
                  </a:lnTo>
                  <a:lnTo>
                    <a:pt x="0" y="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任意多边形 293203">
              <a:extLst>
                <a:ext uri="{FF2B5EF4-FFF2-40B4-BE49-F238E27FC236}">
                  <a16:creationId xmlns:a16="http://schemas.microsoft.com/office/drawing/2014/main" id="{BA9DD9DD-384A-F26A-CF20-149BD87A61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0" y="13"/>
                  </a:moveTo>
                  <a:lnTo>
                    <a:pt x="1" y="16"/>
                  </a:lnTo>
                  <a:lnTo>
                    <a:pt x="5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任意多边形 293204">
              <a:extLst>
                <a:ext uri="{FF2B5EF4-FFF2-40B4-BE49-F238E27FC236}">
                  <a16:creationId xmlns:a16="http://schemas.microsoft.com/office/drawing/2014/main" id="{774AA084-7F08-70DC-A9F8-04ECF707FE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0" y="13"/>
                  </a:moveTo>
                  <a:lnTo>
                    <a:pt x="1" y="16"/>
                  </a:lnTo>
                  <a:lnTo>
                    <a:pt x="51" y="0"/>
                  </a:lnTo>
                  <a:lnTo>
                    <a:pt x="0" y="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任意多边形 293205">
              <a:extLst>
                <a:ext uri="{FF2B5EF4-FFF2-40B4-BE49-F238E27FC236}">
                  <a16:creationId xmlns:a16="http://schemas.microsoft.com/office/drawing/2014/main" id="{34341323-7CBA-7800-E7EF-0F03672B6B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9">
                  <a:moveTo>
                    <a:pt x="0" y="16"/>
                  </a:moveTo>
                  <a:lnTo>
                    <a:pt x="0" y="19"/>
                  </a:lnTo>
                  <a:lnTo>
                    <a:pt x="5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任意多边形 293206">
              <a:extLst>
                <a:ext uri="{FF2B5EF4-FFF2-40B4-BE49-F238E27FC236}">
                  <a16:creationId xmlns:a16="http://schemas.microsoft.com/office/drawing/2014/main" id="{D8658ABC-661D-9D82-39A4-6F85B934F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9">
                  <a:moveTo>
                    <a:pt x="0" y="16"/>
                  </a:moveTo>
                  <a:lnTo>
                    <a:pt x="0" y="19"/>
                  </a:lnTo>
                  <a:lnTo>
                    <a:pt x="50" y="0"/>
                  </a:lnTo>
                  <a:lnTo>
                    <a:pt x="0" y="1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任意多边形 293207">
              <a:extLst>
                <a:ext uri="{FF2B5EF4-FFF2-40B4-BE49-F238E27FC236}">
                  <a16:creationId xmlns:a16="http://schemas.microsoft.com/office/drawing/2014/main" id="{8082C828-54C7-37D3-C289-BDC5F6797D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21">
                  <a:moveTo>
                    <a:pt x="0" y="19"/>
                  </a:moveTo>
                  <a:lnTo>
                    <a:pt x="1" y="21"/>
                  </a:lnTo>
                  <a:lnTo>
                    <a:pt x="5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任意多边形 293208">
              <a:extLst>
                <a:ext uri="{FF2B5EF4-FFF2-40B4-BE49-F238E27FC236}">
                  <a16:creationId xmlns:a16="http://schemas.microsoft.com/office/drawing/2014/main" id="{BD3066F1-6F92-EB39-1642-74F890F193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21">
                  <a:moveTo>
                    <a:pt x="0" y="19"/>
                  </a:moveTo>
                  <a:lnTo>
                    <a:pt x="1" y="21"/>
                  </a:lnTo>
                  <a:lnTo>
                    <a:pt x="50" y="0"/>
                  </a:lnTo>
                  <a:lnTo>
                    <a:pt x="0" y="1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任意多边形 293209">
              <a:extLst>
                <a:ext uri="{FF2B5EF4-FFF2-40B4-BE49-F238E27FC236}">
                  <a16:creationId xmlns:a16="http://schemas.microsoft.com/office/drawing/2014/main" id="{2F93F817-0157-0579-F4F7-4B3E5C3475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2">
                  <a:moveTo>
                    <a:pt x="0" y="21"/>
                  </a:moveTo>
                  <a:lnTo>
                    <a:pt x="1" y="22"/>
                  </a:lnTo>
                  <a:lnTo>
                    <a:pt x="49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任意多边形 293210">
              <a:extLst>
                <a:ext uri="{FF2B5EF4-FFF2-40B4-BE49-F238E27FC236}">
                  <a16:creationId xmlns:a16="http://schemas.microsoft.com/office/drawing/2014/main" id="{AA1E0AD5-B7C8-9479-3BD3-36A7484962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2">
                  <a:moveTo>
                    <a:pt x="0" y="21"/>
                  </a:moveTo>
                  <a:lnTo>
                    <a:pt x="1" y="22"/>
                  </a:lnTo>
                  <a:lnTo>
                    <a:pt x="49" y="0"/>
                  </a:lnTo>
                  <a:lnTo>
                    <a:pt x="0" y="2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任意多边形 293211">
              <a:extLst>
                <a:ext uri="{FF2B5EF4-FFF2-40B4-BE49-F238E27FC236}">
                  <a16:creationId xmlns:a16="http://schemas.microsoft.com/office/drawing/2014/main" id="{713BEB91-FCD1-4DE4-DB86-89ACA8EBA9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8" h="24">
                  <a:moveTo>
                    <a:pt x="0" y="22"/>
                  </a:moveTo>
                  <a:lnTo>
                    <a:pt x="1" y="24"/>
                  </a:lnTo>
                  <a:lnTo>
                    <a:pt x="4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任意多边形 293212">
              <a:extLst>
                <a:ext uri="{FF2B5EF4-FFF2-40B4-BE49-F238E27FC236}">
                  <a16:creationId xmlns:a16="http://schemas.microsoft.com/office/drawing/2014/main" id="{E9985A14-0A2B-1071-9F07-E6B457BDF0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8" h="24">
                  <a:moveTo>
                    <a:pt x="0" y="22"/>
                  </a:moveTo>
                  <a:lnTo>
                    <a:pt x="1" y="24"/>
                  </a:lnTo>
                  <a:lnTo>
                    <a:pt x="48" y="0"/>
                  </a:lnTo>
                  <a:lnTo>
                    <a:pt x="0" y="2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任意多边形 293213">
              <a:extLst>
                <a:ext uri="{FF2B5EF4-FFF2-40B4-BE49-F238E27FC236}">
                  <a16:creationId xmlns:a16="http://schemas.microsoft.com/office/drawing/2014/main" id="{90E48698-1239-7646-DF35-08D4C0403A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7" h="27">
                  <a:moveTo>
                    <a:pt x="0" y="24"/>
                  </a:moveTo>
                  <a:lnTo>
                    <a:pt x="2" y="27"/>
                  </a:lnTo>
                  <a:lnTo>
                    <a:pt x="4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任意多边形 293214">
              <a:extLst>
                <a:ext uri="{FF2B5EF4-FFF2-40B4-BE49-F238E27FC236}">
                  <a16:creationId xmlns:a16="http://schemas.microsoft.com/office/drawing/2014/main" id="{8C67EEFC-AE6F-0762-814C-7E008B3058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5" y="1591"/>
              <a:ext cx="8" cy="5"/>
            </a:xfrm>
            <a:custGeom>
              <a:avLst/>
              <a:gdLst/>
              <a:ahLst/>
              <a:cxnLst/>
              <a:rect l="0" t="0" r="0" b="0"/>
              <a:pathLst>
                <a:path w="47" h="27">
                  <a:moveTo>
                    <a:pt x="0" y="24"/>
                  </a:moveTo>
                  <a:lnTo>
                    <a:pt x="2" y="27"/>
                  </a:lnTo>
                  <a:lnTo>
                    <a:pt x="47" y="0"/>
                  </a:lnTo>
                  <a:lnTo>
                    <a:pt x="0" y="2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任意多边形 293215">
              <a:extLst>
                <a:ext uri="{FF2B5EF4-FFF2-40B4-BE49-F238E27FC236}">
                  <a16:creationId xmlns:a16="http://schemas.microsoft.com/office/drawing/2014/main" id="{D69CEF39-A76E-3813-4F2C-DCAFC89B56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5" h="29">
                  <a:moveTo>
                    <a:pt x="0" y="27"/>
                  </a:moveTo>
                  <a:lnTo>
                    <a:pt x="1" y="29"/>
                  </a:lnTo>
                  <a:lnTo>
                    <a:pt x="45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任意多边形 293216">
              <a:extLst>
                <a:ext uri="{FF2B5EF4-FFF2-40B4-BE49-F238E27FC236}">
                  <a16:creationId xmlns:a16="http://schemas.microsoft.com/office/drawing/2014/main" id="{576BDB0A-24FC-816B-3297-D195A97CE4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5" h="29">
                  <a:moveTo>
                    <a:pt x="0" y="27"/>
                  </a:moveTo>
                  <a:lnTo>
                    <a:pt x="1" y="29"/>
                  </a:lnTo>
                  <a:lnTo>
                    <a:pt x="45" y="0"/>
                  </a:lnTo>
                  <a:lnTo>
                    <a:pt x="0" y="2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任意多边形 293217">
              <a:extLst>
                <a:ext uri="{FF2B5EF4-FFF2-40B4-BE49-F238E27FC236}">
                  <a16:creationId xmlns:a16="http://schemas.microsoft.com/office/drawing/2014/main" id="{937EB33F-5AD8-47F1-9523-C0904CDE95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4" h="31">
                  <a:moveTo>
                    <a:pt x="0" y="29"/>
                  </a:moveTo>
                  <a:lnTo>
                    <a:pt x="2" y="31"/>
                  </a:lnTo>
                  <a:lnTo>
                    <a:pt x="44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任意多边形 293218">
              <a:extLst>
                <a:ext uri="{FF2B5EF4-FFF2-40B4-BE49-F238E27FC236}">
                  <a16:creationId xmlns:a16="http://schemas.microsoft.com/office/drawing/2014/main" id="{7213E197-D298-46BC-C4E7-FD1F0CDD07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4" h="31">
                  <a:moveTo>
                    <a:pt x="0" y="29"/>
                  </a:moveTo>
                  <a:lnTo>
                    <a:pt x="2" y="31"/>
                  </a:lnTo>
                  <a:lnTo>
                    <a:pt x="44" y="0"/>
                  </a:lnTo>
                  <a:lnTo>
                    <a:pt x="0" y="2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任意多边形 293219">
              <a:extLst>
                <a:ext uri="{FF2B5EF4-FFF2-40B4-BE49-F238E27FC236}">
                  <a16:creationId xmlns:a16="http://schemas.microsoft.com/office/drawing/2014/main" id="{8472E45A-7C2E-6F67-6C69-EC5796F576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0" y="31"/>
                  </a:moveTo>
                  <a:lnTo>
                    <a:pt x="1" y="33"/>
                  </a:lnTo>
                  <a:lnTo>
                    <a:pt x="42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任意多边形 293220">
              <a:extLst>
                <a:ext uri="{FF2B5EF4-FFF2-40B4-BE49-F238E27FC236}">
                  <a16:creationId xmlns:a16="http://schemas.microsoft.com/office/drawing/2014/main" id="{B7FD6868-2441-FA49-4155-96D9458835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6" y="1591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0" y="31"/>
                  </a:moveTo>
                  <a:lnTo>
                    <a:pt x="1" y="33"/>
                  </a:lnTo>
                  <a:lnTo>
                    <a:pt x="42" y="0"/>
                  </a:lnTo>
                  <a:lnTo>
                    <a:pt x="0" y="3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直接连接符 345">
              <a:extLst>
                <a:ext uri="{FF2B5EF4-FFF2-40B4-BE49-F238E27FC236}">
                  <a16:creationId xmlns:a16="http://schemas.microsoft.com/office/drawing/2014/main" id="{2317E59A-92B3-DB40-B096-1643DE2DE3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任意多边形 293222">
              <a:extLst>
                <a:ext uri="{FF2B5EF4-FFF2-40B4-BE49-F238E27FC236}">
                  <a16:creationId xmlns:a16="http://schemas.microsoft.com/office/drawing/2014/main" id="{4B9CC882-B463-D918-E167-2D89FCE98D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40" h="35">
                  <a:moveTo>
                    <a:pt x="40" y="1"/>
                  </a:moveTo>
                  <a:lnTo>
                    <a:pt x="38" y="0"/>
                  </a:lnTo>
                  <a:lnTo>
                    <a:pt x="0" y="35"/>
                  </a:lnTo>
                  <a:lnTo>
                    <a:pt x="40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任意多边形 293223">
              <a:extLst>
                <a:ext uri="{FF2B5EF4-FFF2-40B4-BE49-F238E27FC236}">
                  <a16:creationId xmlns:a16="http://schemas.microsoft.com/office/drawing/2014/main" id="{FE57F351-CE5B-4125-605E-0B3FEA3D02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8" h="38">
                  <a:moveTo>
                    <a:pt x="38" y="3"/>
                  </a:moveTo>
                  <a:lnTo>
                    <a:pt x="37" y="0"/>
                  </a:lnTo>
                  <a:lnTo>
                    <a:pt x="0" y="38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任意多边形 293224">
              <a:extLst>
                <a:ext uri="{FF2B5EF4-FFF2-40B4-BE49-F238E27FC236}">
                  <a16:creationId xmlns:a16="http://schemas.microsoft.com/office/drawing/2014/main" id="{65F0725D-CCCA-51AD-037F-BCC45EEAEA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8" h="38">
                  <a:moveTo>
                    <a:pt x="38" y="3"/>
                  </a:moveTo>
                  <a:lnTo>
                    <a:pt x="37" y="0"/>
                  </a:lnTo>
                  <a:lnTo>
                    <a:pt x="0" y="38"/>
                  </a:lnTo>
                  <a:lnTo>
                    <a:pt x="38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任意多边形 293225">
              <a:extLst>
                <a:ext uri="{FF2B5EF4-FFF2-40B4-BE49-F238E27FC236}">
                  <a16:creationId xmlns:a16="http://schemas.microsoft.com/office/drawing/2014/main" id="{4D9E8E5F-5E89-0772-FACD-FCFC71A0A5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7" h="39">
                  <a:moveTo>
                    <a:pt x="37" y="1"/>
                  </a:moveTo>
                  <a:lnTo>
                    <a:pt x="35" y="0"/>
                  </a:lnTo>
                  <a:lnTo>
                    <a:pt x="0" y="39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任意多边形 293226">
              <a:extLst>
                <a:ext uri="{FF2B5EF4-FFF2-40B4-BE49-F238E27FC236}">
                  <a16:creationId xmlns:a16="http://schemas.microsoft.com/office/drawing/2014/main" id="{CFC1564D-D505-3B58-210B-568FEA540E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7" h="39">
                  <a:moveTo>
                    <a:pt x="37" y="1"/>
                  </a:moveTo>
                  <a:lnTo>
                    <a:pt x="35" y="0"/>
                  </a:lnTo>
                  <a:lnTo>
                    <a:pt x="0" y="39"/>
                  </a:lnTo>
                  <a:lnTo>
                    <a:pt x="37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任意多边形 293227">
              <a:extLst>
                <a:ext uri="{FF2B5EF4-FFF2-40B4-BE49-F238E27FC236}">
                  <a16:creationId xmlns:a16="http://schemas.microsoft.com/office/drawing/2014/main" id="{AEEF14B4-BDCB-EF50-FCC9-777D0554A3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5" h="41">
                  <a:moveTo>
                    <a:pt x="35" y="2"/>
                  </a:moveTo>
                  <a:lnTo>
                    <a:pt x="33" y="0"/>
                  </a:lnTo>
                  <a:lnTo>
                    <a:pt x="0" y="41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任意多边形 293228">
              <a:extLst>
                <a:ext uri="{FF2B5EF4-FFF2-40B4-BE49-F238E27FC236}">
                  <a16:creationId xmlns:a16="http://schemas.microsoft.com/office/drawing/2014/main" id="{83CA966E-60FC-2D43-1A5E-A9DC7CAE9E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5" h="41">
                  <a:moveTo>
                    <a:pt x="35" y="2"/>
                  </a:moveTo>
                  <a:lnTo>
                    <a:pt x="33" y="0"/>
                  </a:lnTo>
                  <a:lnTo>
                    <a:pt x="0" y="41"/>
                  </a:lnTo>
                  <a:lnTo>
                    <a:pt x="35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任意多边形 293229">
              <a:extLst>
                <a:ext uri="{FF2B5EF4-FFF2-40B4-BE49-F238E27FC236}">
                  <a16:creationId xmlns:a16="http://schemas.microsoft.com/office/drawing/2014/main" id="{919F2770-7B89-5268-D114-2FA6FAFF7A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33" h="42">
                  <a:moveTo>
                    <a:pt x="33" y="1"/>
                  </a:moveTo>
                  <a:lnTo>
                    <a:pt x="31" y="0"/>
                  </a:lnTo>
                  <a:lnTo>
                    <a:pt x="0" y="42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任意多边形 293230">
              <a:extLst>
                <a:ext uri="{FF2B5EF4-FFF2-40B4-BE49-F238E27FC236}">
                  <a16:creationId xmlns:a16="http://schemas.microsoft.com/office/drawing/2014/main" id="{5B9FA4DF-8C8E-7B1A-3209-D875E3255B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7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33" h="42">
                  <a:moveTo>
                    <a:pt x="33" y="1"/>
                  </a:moveTo>
                  <a:lnTo>
                    <a:pt x="31" y="0"/>
                  </a:lnTo>
                  <a:lnTo>
                    <a:pt x="0" y="42"/>
                  </a:lnTo>
                  <a:lnTo>
                    <a:pt x="33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任意多边形 293231">
              <a:extLst>
                <a:ext uri="{FF2B5EF4-FFF2-40B4-BE49-F238E27FC236}">
                  <a16:creationId xmlns:a16="http://schemas.microsoft.com/office/drawing/2014/main" id="{0B40E0D3-B9F1-BF0B-784F-EDB080096E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4" cy="9"/>
            </a:xfrm>
            <a:custGeom>
              <a:avLst/>
              <a:gdLst/>
              <a:ahLst/>
              <a:cxnLst/>
              <a:rect l="0" t="0" r="0" b="0"/>
              <a:pathLst>
                <a:path w="31" h="44">
                  <a:moveTo>
                    <a:pt x="31" y="2"/>
                  </a:moveTo>
                  <a:lnTo>
                    <a:pt x="29" y="0"/>
                  </a:lnTo>
                  <a:lnTo>
                    <a:pt x="0" y="44"/>
                  </a:lnTo>
                  <a:lnTo>
                    <a:pt x="3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任意多边形 293232">
              <a:extLst>
                <a:ext uri="{FF2B5EF4-FFF2-40B4-BE49-F238E27FC236}">
                  <a16:creationId xmlns:a16="http://schemas.microsoft.com/office/drawing/2014/main" id="{E74920D0-1E0B-5426-A4CF-A25BCDB273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4" cy="9"/>
            </a:xfrm>
            <a:custGeom>
              <a:avLst/>
              <a:gdLst/>
              <a:ahLst/>
              <a:cxnLst/>
              <a:rect l="0" t="0" r="0" b="0"/>
              <a:pathLst>
                <a:path w="31" h="44">
                  <a:moveTo>
                    <a:pt x="31" y="2"/>
                  </a:moveTo>
                  <a:lnTo>
                    <a:pt x="29" y="0"/>
                  </a:lnTo>
                  <a:lnTo>
                    <a:pt x="0" y="44"/>
                  </a:lnTo>
                  <a:lnTo>
                    <a:pt x="3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任意多边形 293233">
              <a:extLst>
                <a:ext uri="{FF2B5EF4-FFF2-40B4-BE49-F238E27FC236}">
                  <a16:creationId xmlns:a16="http://schemas.microsoft.com/office/drawing/2014/main" id="{792C0D06-9C91-B57C-B577-696A72ECE4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4" cy="9"/>
            </a:xfrm>
            <a:custGeom>
              <a:avLst/>
              <a:gdLst/>
              <a:ahLst/>
              <a:cxnLst/>
              <a:rect l="0" t="0" r="0" b="0"/>
              <a:pathLst>
                <a:path w="29" h="46">
                  <a:moveTo>
                    <a:pt x="29" y="2"/>
                  </a:moveTo>
                  <a:lnTo>
                    <a:pt x="26" y="0"/>
                  </a:lnTo>
                  <a:lnTo>
                    <a:pt x="0" y="46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任意多边形 293234">
              <a:extLst>
                <a:ext uri="{FF2B5EF4-FFF2-40B4-BE49-F238E27FC236}">
                  <a16:creationId xmlns:a16="http://schemas.microsoft.com/office/drawing/2014/main" id="{C9800EAA-E984-1EF6-3F41-74CCC8FAFA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4" cy="9"/>
            </a:xfrm>
            <a:custGeom>
              <a:avLst/>
              <a:gdLst/>
              <a:ahLst/>
              <a:cxnLst/>
              <a:rect l="0" t="0" r="0" b="0"/>
              <a:pathLst>
                <a:path w="29" h="46">
                  <a:moveTo>
                    <a:pt x="29" y="2"/>
                  </a:moveTo>
                  <a:lnTo>
                    <a:pt x="26" y="0"/>
                  </a:lnTo>
                  <a:lnTo>
                    <a:pt x="0" y="46"/>
                  </a:lnTo>
                  <a:lnTo>
                    <a:pt x="29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任意多边形 293235">
              <a:extLst>
                <a:ext uri="{FF2B5EF4-FFF2-40B4-BE49-F238E27FC236}">
                  <a16:creationId xmlns:a16="http://schemas.microsoft.com/office/drawing/2014/main" id="{3468284D-931D-064D-DCF1-AFF1DF998F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6" h="47">
                  <a:moveTo>
                    <a:pt x="26" y="1"/>
                  </a:moveTo>
                  <a:lnTo>
                    <a:pt x="25" y="0"/>
                  </a:lnTo>
                  <a:lnTo>
                    <a:pt x="0" y="47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任意多边形 293236">
              <a:extLst>
                <a:ext uri="{FF2B5EF4-FFF2-40B4-BE49-F238E27FC236}">
                  <a16:creationId xmlns:a16="http://schemas.microsoft.com/office/drawing/2014/main" id="{0385F6C2-EDA8-C130-63A9-83EA6C277B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6" h="47">
                  <a:moveTo>
                    <a:pt x="26" y="1"/>
                  </a:moveTo>
                  <a:lnTo>
                    <a:pt x="25" y="0"/>
                  </a:lnTo>
                  <a:lnTo>
                    <a:pt x="0" y="47"/>
                  </a:lnTo>
                  <a:lnTo>
                    <a:pt x="26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任意多边形 293237">
              <a:extLst>
                <a:ext uri="{FF2B5EF4-FFF2-40B4-BE49-F238E27FC236}">
                  <a16:creationId xmlns:a16="http://schemas.microsoft.com/office/drawing/2014/main" id="{F1D094E2-DFB8-2371-3F71-FE97DBD272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5" h="48">
                  <a:moveTo>
                    <a:pt x="25" y="1"/>
                  </a:moveTo>
                  <a:lnTo>
                    <a:pt x="23" y="0"/>
                  </a:lnTo>
                  <a:lnTo>
                    <a:pt x="0" y="48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任意多边形 293238">
              <a:extLst>
                <a:ext uri="{FF2B5EF4-FFF2-40B4-BE49-F238E27FC236}">
                  <a16:creationId xmlns:a16="http://schemas.microsoft.com/office/drawing/2014/main" id="{D070AE41-1B82-A72F-095D-05C856EF52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5" h="48">
                  <a:moveTo>
                    <a:pt x="25" y="1"/>
                  </a:moveTo>
                  <a:lnTo>
                    <a:pt x="23" y="0"/>
                  </a:lnTo>
                  <a:lnTo>
                    <a:pt x="0" y="48"/>
                  </a:lnTo>
                  <a:lnTo>
                    <a:pt x="25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任意多边形 293239">
              <a:extLst>
                <a:ext uri="{FF2B5EF4-FFF2-40B4-BE49-F238E27FC236}">
                  <a16:creationId xmlns:a16="http://schemas.microsoft.com/office/drawing/2014/main" id="{28678EC9-5371-118D-9D6F-B60289D4A5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3" h="48">
                  <a:moveTo>
                    <a:pt x="23" y="0"/>
                  </a:moveTo>
                  <a:lnTo>
                    <a:pt x="21" y="0"/>
                  </a:lnTo>
                  <a:lnTo>
                    <a:pt x="0" y="4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任意多边形 293240">
              <a:extLst>
                <a:ext uri="{FF2B5EF4-FFF2-40B4-BE49-F238E27FC236}">
                  <a16:creationId xmlns:a16="http://schemas.microsoft.com/office/drawing/2014/main" id="{B2900B53-AAEF-164A-F061-5BFEC2923D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3" h="48">
                  <a:moveTo>
                    <a:pt x="23" y="0"/>
                  </a:moveTo>
                  <a:lnTo>
                    <a:pt x="21" y="0"/>
                  </a:lnTo>
                  <a:lnTo>
                    <a:pt x="0" y="48"/>
                  </a:lnTo>
                  <a:lnTo>
                    <a:pt x="2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任意多边形 293241">
              <a:extLst>
                <a:ext uri="{FF2B5EF4-FFF2-40B4-BE49-F238E27FC236}">
                  <a16:creationId xmlns:a16="http://schemas.microsoft.com/office/drawing/2014/main" id="{F2403EC4-E5B5-C1EA-A9F9-CD0E434864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21" y="1"/>
                  </a:moveTo>
                  <a:lnTo>
                    <a:pt x="18" y="0"/>
                  </a:lnTo>
                  <a:lnTo>
                    <a:pt x="0" y="49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任意多边形 293242">
              <a:extLst>
                <a:ext uri="{FF2B5EF4-FFF2-40B4-BE49-F238E27FC236}">
                  <a16:creationId xmlns:a16="http://schemas.microsoft.com/office/drawing/2014/main" id="{05732212-9D85-00FA-B78B-52DA52B020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6"/>
              <a:ext cx="3" cy="9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21" y="1"/>
                  </a:moveTo>
                  <a:lnTo>
                    <a:pt x="18" y="0"/>
                  </a:lnTo>
                  <a:lnTo>
                    <a:pt x="0" y="49"/>
                  </a:lnTo>
                  <a:lnTo>
                    <a:pt x="21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任意多边形 293243">
              <a:extLst>
                <a:ext uri="{FF2B5EF4-FFF2-40B4-BE49-F238E27FC236}">
                  <a16:creationId xmlns:a16="http://schemas.microsoft.com/office/drawing/2014/main" id="{66246EDF-0388-20B3-F653-864C42020E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8" h="51">
                  <a:moveTo>
                    <a:pt x="18" y="2"/>
                  </a:moveTo>
                  <a:lnTo>
                    <a:pt x="16" y="0"/>
                  </a:lnTo>
                  <a:lnTo>
                    <a:pt x="0" y="51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任意多边形 293244">
              <a:extLst>
                <a:ext uri="{FF2B5EF4-FFF2-40B4-BE49-F238E27FC236}">
                  <a16:creationId xmlns:a16="http://schemas.microsoft.com/office/drawing/2014/main" id="{8FFC4FB7-6FDD-9F68-077D-57E66CF2BA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8" h="51">
                  <a:moveTo>
                    <a:pt x="18" y="2"/>
                  </a:moveTo>
                  <a:lnTo>
                    <a:pt x="16" y="0"/>
                  </a:lnTo>
                  <a:lnTo>
                    <a:pt x="0" y="51"/>
                  </a:lnTo>
                  <a:lnTo>
                    <a:pt x="18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任意多边形 293245">
              <a:extLst>
                <a:ext uri="{FF2B5EF4-FFF2-40B4-BE49-F238E27FC236}">
                  <a16:creationId xmlns:a16="http://schemas.microsoft.com/office/drawing/2014/main" id="{5ACC19F7-D5AA-490C-0721-B8324AB949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6" h="52">
                  <a:moveTo>
                    <a:pt x="16" y="1"/>
                  </a:moveTo>
                  <a:lnTo>
                    <a:pt x="14" y="0"/>
                  </a:lnTo>
                  <a:lnTo>
                    <a:pt x="0" y="52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任意多边形 293246">
              <a:extLst>
                <a:ext uri="{FF2B5EF4-FFF2-40B4-BE49-F238E27FC236}">
                  <a16:creationId xmlns:a16="http://schemas.microsoft.com/office/drawing/2014/main" id="{C0A59007-53AB-B644-24FC-53B2EEC899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6" h="52">
                  <a:moveTo>
                    <a:pt x="16" y="1"/>
                  </a:moveTo>
                  <a:lnTo>
                    <a:pt x="14" y="0"/>
                  </a:lnTo>
                  <a:lnTo>
                    <a:pt x="0" y="52"/>
                  </a:lnTo>
                  <a:lnTo>
                    <a:pt x="16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任意多边形 293247">
              <a:extLst>
                <a:ext uri="{FF2B5EF4-FFF2-40B4-BE49-F238E27FC236}">
                  <a16:creationId xmlns:a16="http://schemas.microsoft.com/office/drawing/2014/main" id="{BE53F6E6-33B4-12D9-29C2-A43B086AB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4" h="52">
                  <a:moveTo>
                    <a:pt x="14" y="0"/>
                  </a:moveTo>
                  <a:lnTo>
                    <a:pt x="11" y="0"/>
                  </a:lnTo>
                  <a:lnTo>
                    <a:pt x="0" y="5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任意多边形 293248">
              <a:extLst>
                <a:ext uri="{FF2B5EF4-FFF2-40B4-BE49-F238E27FC236}">
                  <a16:creationId xmlns:a16="http://schemas.microsoft.com/office/drawing/2014/main" id="{763EF942-D2CB-F78D-3949-2AB1BA3115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14" h="52">
                  <a:moveTo>
                    <a:pt x="14" y="0"/>
                  </a:moveTo>
                  <a:lnTo>
                    <a:pt x="11" y="0"/>
                  </a:lnTo>
                  <a:lnTo>
                    <a:pt x="0" y="52"/>
                  </a:lnTo>
                  <a:lnTo>
                    <a:pt x="14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任意多边形 293249">
              <a:extLst>
                <a:ext uri="{FF2B5EF4-FFF2-40B4-BE49-F238E27FC236}">
                  <a16:creationId xmlns:a16="http://schemas.microsoft.com/office/drawing/2014/main" id="{C743627A-73E0-EDC4-0F08-A43FFD2072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11" h="52">
                  <a:moveTo>
                    <a:pt x="11" y="0"/>
                  </a:moveTo>
                  <a:lnTo>
                    <a:pt x="8" y="0"/>
                  </a:lnTo>
                  <a:lnTo>
                    <a:pt x="0" y="5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任意多边形 293250">
              <a:extLst>
                <a:ext uri="{FF2B5EF4-FFF2-40B4-BE49-F238E27FC236}">
                  <a16:creationId xmlns:a16="http://schemas.microsoft.com/office/drawing/2014/main" id="{B6D85512-EF7A-E2B0-A906-A3760C76EE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11" h="52">
                  <a:moveTo>
                    <a:pt x="11" y="0"/>
                  </a:moveTo>
                  <a:lnTo>
                    <a:pt x="8" y="0"/>
                  </a:lnTo>
                  <a:lnTo>
                    <a:pt x="0" y="52"/>
                  </a:lnTo>
                  <a:lnTo>
                    <a:pt x="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任意多边形 293251">
              <a:extLst>
                <a:ext uri="{FF2B5EF4-FFF2-40B4-BE49-F238E27FC236}">
                  <a16:creationId xmlns:a16="http://schemas.microsoft.com/office/drawing/2014/main" id="{B5F66924-E3D3-B565-25E3-E955016F5D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8" h="53">
                  <a:moveTo>
                    <a:pt x="8" y="1"/>
                  </a:moveTo>
                  <a:lnTo>
                    <a:pt x="5" y="0"/>
                  </a:lnTo>
                  <a:lnTo>
                    <a:pt x="0" y="53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任意多边形 293252">
              <a:extLst>
                <a:ext uri="{FF2B5EF4-FFF2-40B4-BE49-F238E27FC236}">
                  <a16:creationId xmlns:a16="http://schemas.microsoft.com/office/drawing/2014/main" id="{488CE584-6C2B-BDEC-2EA4-6D400C171E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8" h="53">
                  <a:moveTo>
                    <a:pt x="8" y="1"/>
                  </a:moveTo>
                  <a:lnTo>
                    <a:pt x="5" y="0"/>
                  </a:lnTo>
                  <a:lnTo>
                    <a:pt x="0" y="53"/>
                  </a:lnTo>
                  <a:lnTo>
                    <a:pt x="8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任意多边形 293253">
              <a:extLst>
                <a:ext uri="{FF2B5EF4-FFF2-40B4-BE49-F238E27FC236}">
                  <a16:creationId xmlns:a16="http://schemas.microsoft.com/office/drawing/2014/main" id="{9C3A79DC-40BC-5954-B9BB-6367118954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5" h="53">
                  <a:moveTo>
                    <a:pt x="5" y="0"/>
                  </a:moveTo>
                  <a:lnTo>
                    <a:pt x="3" y="0"/>
                  </a:lnTo>
                  <a:lnTo>
                    <a:pt x="0" y="5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任意多边形 293254">
              <a:extLst>
                <a:ext uri="{FF2B5EF4-FFF2-40B4-BE49-F238E27FC236}">
                  <a16:creationId xmlns:a16="http://schemas.microsoft.com/office/drawing/2014/main" id="{D0075F96-8E62-333D-041A-0C752E699B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5" h="53">
                  <a:moveTo>
                    <a:pt x="5" y="0"/>
                  </a:moveTo>
                  <a:lnTo>
                    <a:pt x="3" y="0"/>
                  </a:lnTo>
                  <a:lnTo>
                    <a:pt x="0" y="53"/>
                  </a:lnTo>
                  <a:lnTo>
                    <a:pt x="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任意多边形 293255">
              <a:extLst>
                <a:ext uri="{FF2B5EF4-FFF2-40B4-BE49-F238E27FC236}">
                  <a16:creationId xmlns:a16="http://schemas.microsoft.com/office/drawing/2014/main" id="{978CD435-83C8-B306-C0AE-2F41822F25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3" h="53">
                  <a:moveTo>
                    <a:pt x="3" y="0"/>
                  </a:moveTo>
                  <a:lnTo>
                    <a:pt x="1" y="0"/>
                  </a:lnTo>
                  <a:lnTo>
                    <a:pt x="0" y="5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任意多边形 293256">
              <a:extLst>
                <a:ext uri="{FF2B5EF4-FFF2-40B4-BE49-F238E27FC236}">
                  <a16:creationId xmlns:a16="http://schemas.microsoft.com/office/drawing/2014/main" id="{BF78BFCF-1E37-5391-2EBE-4291628676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5"/>
              <a:ext cx="1" cy="10"/>
            </a:xfrm>
            <a:custGeom>
              <a:avLst/>
              <a:gdLst/>
              <a:ahLst/>
              <a:cxnLst/>
              <a:rect l="0" t="0" r="0" b="0"/>
              <a:pathLst>
                <a:path w="3" h="53">
                  <a:moveTo>
                    <a:pt x="3" y="0"/>
                  </a:moveTo>
                  <a:lnTo>
                    <a:pt x="1" y="0"/>
                  </a:lnTo>
                  <a:lnTo>
                    <a:pt x="0" y="53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任意多边形 293257">
              <a:extLst>
                <a:ext uri="{FF2B5EF4-FFF2-40B4-BE49-F238E27FC236}">
                  <a16:creationId xmlns:a16="http://schemas.microsoft.com/office/drawing/2014/main" id="{B2E97AB4-3137-BE85-C494-B362DFF0A0A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3" h="53">
                  <a:moveTo>
                    <a:pt x="3" y="0"/>
                  </a:moveTo>
                  <a:lnTo>
                    <a:pt x="0" y="0"/>
                  </a:lnTo>
                  <a:lnTo>
                    <a:pt x="2" y="5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任意多边形 293258">
              <a:extLst>
                <a:ext uri="{FF2B5EF4-FFF2-40B4-BE49-F238E27FC236}">
                  <a16:creationId xmlns:a16="http://schemas.microsoft.com/office/drawing/2014/main" id="{26A580C3-E568-0787-A5C6-729A0B8E4C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3" h="53">
                  <a:moveTo>
                    <a:pt x="3" y="0"/>
                  </a:moveTo>
                  <a:lnTo>
                    <a:pt x="0" y="0"/>
                  </a:lnTo>
                  <a:lnTo>
                    <a:pt x="2" y="53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任意多边形 293259">
              <a:extLst>
                <a:ext uri="{FF2B5EF4-FFF2-40B4-BE49-F238E27FC236}">
                  <a16:creationId xmlns:a16="http://schemas.microsoft.com/office/drawing/2014/main" id="{3D8CEB73-AEE8-3181-5094-3CF7D7C7EB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4" h="53">
                  <a:moveTo>
                    <a:pt x="2" y="0"/>
                  </a:moveTo>
                  <a:lnTo>
                    <a:pt x="0" y="0"/>
                  </a:lnTo>
                  <a:lnTo>
                    <a:pt x="4" y="5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任意多边形 293260">
              <a:extLst>
                <a:ext uri="{FF2B5EF4-FFF2-40B4-BE49-F238E27FC236}">
                  <a16:creationId xmlns:a16="http://schemas.microsoft.com/office/drawing/2014/main" id="{DA6737C9-C558-78F1-DE09-4AD3632FD0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4" h="53">
                  <a:moveTo>
                    <a:pt x="2" y="0"/>
                  </a:moveTo>
                  <a:lnTo>
                    <a:pt x="0" y="0"/>
                  </a:lnTo>
                  <a:lnTo>
                    <a:pt x="4" y="53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任意多边形 293261">
              <a:extLst>
                <a:ext uri="{FF2B5EF4-FFF2-40B4-BE49-F238E27FC236}">
                  <a16:creationId xmlns:a16="http://schemas.microsoft.com/office/drawing/2014/main" id="{AF5710A5-3AF8-003C-2FB3-926C8C0B6A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6" h="53">
                  <a:moveTo>
                    <a:pt x="2" y="0"/>
                  </a:moveTo>
                  <a:lnTo>
                    <a:pt x="0" y="0"/>
                  </a:lnTo>
                  <a:lnTo>
                    <a:pt x="6" y="5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任意多边形 293262">
              <a:extLst>
                <a:ext uri="{FF2B5EF4-FFF2-40B4-BE49-F238E27FC236}">
                  <a16:creationId xmlns:a16="http://schemas.microsoft.com/office/drawing/2014/main" id="{D9101EE7-CCD6-E004-F3A1-893FCCDCD2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85"/>
              <a:ext cx="2" cy="10"/>
            </a:xfrm>
            <a:custGeom>
              <a:avLst/>
              <a:gdLst/>
              <a:ahLst/>
              <a:cxnLst/>
              <a:rect l="0" t="0" r="0" b="0"/>
              <a:pathLst>
                <a:path w="6" h="53">
                  <a:moveTo>
                    <a:pt x="2" y="0"/>
                  </a:moveTo>
                  <a:lnTo>
                    <a:pt x="0" y="0"/>
                  </a:lnTo>
                  <a:lnTo>
                    <a:pt x="6" y="53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任意多边形 293263">
              <a:extLst>
                <a:ext uri="{FF2B5EF4-FFF2-40B4-BE49-F238E27FC236}">
                  <a16:creationId xmlns:a16="http://schemas.microsoft.com/office/drawing/2014/main" id="{CC550567-F1F0-EB6E-997B-C583B0146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85"/>
              <a:ext cx="3" cy="10"/>
            </a:xfrm>
            <a:custGeom>
              <a:avLst/>
              <a:gdLst/>
              <a:ahLst/>
              <a:cxnLst/>
              <a:rect l="0" t="0" r="0" b="0"/>
              <a:pathLst>
                <a:path w="9" h="53">
                  <a:moveTo>
                    <a:pt x="3" y="0"/>
                  </a:moveTo>
                  <a:lnTo>
                    <a:pt x="0" y="1"/>
                  </a:lnTo>
                  <a:lnTo>
                    <a:pt x="9" y="5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任意多边形 293264">
              <a:extLst>
                <a:ext uri="{FF2B5EF4-FFF2-40B4-BE49-F238E27FC236}">
                  <a16:creationId xmlns:a16="http://schemas.microsoft.com/office/drawing/2014/main" id="{E383CA8B-4B17-459C-E2B9-66D7532CE4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85"/>
              <a:ext cx="3" cy="10"/>
            </a:xfrm>
            <a:custGeom>
              <a:avLst/>
              <a:gdLst/>
              <a:ahLst/>
              <a:cxnLst/>
              <a:rect l="0" t="0" r="0" b="0"/>
              <a:pathLst>
                <a:path w="9" h="53">
                  <a:moveTo>
                    <a:pt x="3" y="0"/>
                  </a:moveTo>
                  <a:lnTo>
                    <a:pt x="0" y="1"/>
                  </a:lnTo>
                  <a:lnTo>
                    <a:pt x="9" y="53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任意多边形 293265">
              <a:extLst>
                <a:ext uri="{FF2B5EF4-FFF2-40B4-BE49-F238E27FC236}">
                  <a16:creationId xmlns:a16="http://schemas.microsoft.com/office/drawing/2014/main" id="{78AC3D5E-58F4-DF04-B87B-A8F028934A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85"/>
              <a:ext cx="3" cy="10"/>
            </a:xfrm>
            <a:custGeom>
              <a:avLst/>
              <a:gdLst/>
              <a:ahLst/>
              <a:cxnLst/>
              <a:rect l="0" t="0" r="0" b="0"/>
              <a:pathLst>
                <a:path w="12" h="52">
                  <a:moveTo>
                    <a:pt x="3" y="0"/>
                  </a:moveTo>
                  <a:lnTo>
                    <a:pt x="0" y="0"/>
                  </a:lnTo>
                  <a:lnTo>
                    <a:pt x="12" y="5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任意多边形 293266">
              <a:extLst>
                <a:ext uri="{FF2B5EF4-FFF2-40B4-BE49-F238E27FC236}">
                  <a16:creationId xmlns:a16="http://schemas.microsoft.com/office/drawing/2014/main" id="{1C93EA82-F4F5-A836-28DE-08275807D4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85"/>
              <a:ext cx="3" cy="10"/>
            </a:xfrm>
            <a:custGeom>
              <a:avLst/>
              <a:gdLst/>
              <a:ahLst/>
              <a:cxnLst/>
              <a:rect l="0" t="0" r="0" b="0"/>
              <a:pathLst>
                <a:path w="12" h="52">
                  <a:moveTo>
                    <a:pt x="3" y="0"/>
                  </a:moveTo>
                  <a:lnTo>
                    <a:pt x="0" y="0"/>
                  </a:lnTo>
                  <a:lnTo>
                    <a:pt x="12" y="52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任意多边形 293267">
              <a:extLst>
                <a:ext uri="{FF2B5EF4-FFF2-40B4-BE49-F238E27FC236}">
                  <a16:creationId xmlns:a16="http://schemas.microsoft.com/office/drawing/2014/main" id="{AEDD4A0C-C8D6-E6B0-63BA-64A4A56943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85"/>
              <a:ext cx="3" cy="10"/>
            </a:xfrm>
            <a:custGeom>
              <a:avLst/>
              <a:gdLst/>
              <a:ahLst/>
              <a:cxnLst/>
              <a:rect l="0" t="0" r="0" b="0"/>
              <a:pathLst>
                <a:path w="14" h="52">
                  <a:moveTo>
                    <a:pt x="2" y="0"/>
                  </a:moveTo>
                  <a:lnTo>
                    <a:pt x="0" y="0"/>
                  </a:lnTo>
                  <a:lnTo>
                    <a:pt x="14" y="5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任意多边形 293268">
              <a:extLst>
                <a:ext uri="{FF2B5EF4-FFF2-40B4-BE49-F238E27FC236}">
                  <a16:creationId xmlns:a16="http://schemas.microsoft.com/office/drawing/2014/main" id="{6FBFEEA4-1F9C-4AB9-F4FE-1A814A81B7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85"/>
              <a:ext cx="3" cy="10"/>
            </a:xfrm>
            <a:custGeom>
              <a:avLst/>
              <a:gdLst/>
              <a:ahLst/>
              <a:cxnLst/>
              <a:rect l="0" t="0" r="0" b="0"/>
              <a:pathLst>
                <a:path w="14" h="52">
                  <a:moveTo>
                    <a:pt x="2" y="0"/>
                  </a:moveTo>
                  <a:lnTo>
                    <a:pt x="0" y="0"/>
                  </a:lnTo>
                  <a:lnTo>
                    <a:pt x="14" y="52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任意多边形 293269">
              <a:extLst>
                <a:ext uri="{FF2B5EF4-FFF2-40B4-BE49-F238E27FC236}">
                  <a16:creationId xmlns:a16="http://schemas.microsoft.com/office/drawing/2014/main" id="{D7D0A7C1-4D4F-1D5C-DCF8-7DEC6B74D8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4" cy="10"/>
            </a:xfrm>
            <a:custGeom>
              <a:avLst/>
              <a:gdLst/>
              <a:ahLst/>
              <a:cxnLst/>
              <a:rect l="0" t="0" r="0" b="0"/>
              <a:pathLst>
                <a:path w="17" h="52">
                  <a:moveTo>
                    <a:pt x="3" y="0"/>
                  </a:moveTo>
                  <a:lnTo>
                    <a:pt x="0" y="1"/>
                  </a:lnTo>
                  <a:lnTo>
                    <a:pt x="17" y="5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任意多边形 293270">
              <a:extLst>
                <a:ext uri="{FF2B5EF4-FFF2-40B4-BE49-F238E27FC236}">
                  <a16:creationId xmlns:a16="http://schemas.microsoft.com/office/drawing/2014/main" id="{2B5608EB-4B5C-FCAE-0678-416C164BFB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4" cy="10"/>
            </a:xfrm>
            <a:custGeom>
              <a:avLst/>
              <a:gdLst/>
              <a:ahLst/>
              <a:cxnLst/>
              <a:rect l="0" t="0" r="0" b="0"/>
              <a:pathLst>
                <a:path w="17" h="52">
                  <a:moveTo>
                    <a:pt x="3" y="0"/>
                  </a:moveTo>
                  <a:lnTo>
                    <a:pt x="0" y="1"/>
                  </a:lnTo>
                  <a:lnTo>
                    <a:pt x="17" y="52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任意多边形 293271">
              <a:extLst>
                <a:ext uri="{FF2B5EF4-FFF2-40B4-BE49-F238E27FC236}">
                  <a16:creationId xmlns:a16="http://schemas.microsoft.com/office/drawing/2014/main" id="{7894FAD7-FE94-829D-A628-569207A040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4" cy="10"/>
            </a:xfrm>
            <a:custGeom>
              <a:avLst/>
              <a:gdLst/>
              <a:ahLst/>
              <a:cxnLst/>
              <a:rect l="0" t="0" r="0" b="0"/>
              <a:pathLst>
                <a:path w="19" h="51">
                  <a:moveTo>
                    <a:pt x="2" y="0"/>
                  </a:moveTo>
                  <a:lnTo>
                    <a:pt x="0" y="2"/>
                  </a:lnTo>
                  <a:lnTo>
                    <a:pt x="19" y="5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任意多边形 293272">
              <a:extLst>
                <a:ext uri="{FF2B5EF4-FFF2-40B4-BE49-F238E27FC236}">
                  <a16:creationId xmlns:a16="http://schemas.microsoft.com/office/drawing/2014/main" id="{197F8002-2D35-58B7-C657-39DFFDE975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5"/>
              <a:ext cx="4" cy="10"/>
            </a:xfrm>
            <a:custGeom>
              <a:avLst/>
              <a:gdLst/>
              <a:ahLst/>
              <a:cxnLst/>
              <a:rect l="0" t="0" r="0" b="0"/>
              <a:pathLst>
                <a:path w="19" h="51">
                  <a:moveTo>
                    <a:pt x="2" y="0"/>
                  </a:moveTo>
                  <a:lnTo>
                    <a:pt x="0" y="2"/>
                  </a:lnTo>
                  <a:lnTo>
                    <a:pt x="19" y="51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任意多边形 293273">
              <a:extLst>
                <a:ext uri="{FF2B5EF4-FFF2-40B4-BE49-F238E27FC236}">
                  <a16:creationId xmlns:a16="http://schemas.microsoft.com/office/drawing/2014/main" id="{36555F2D-33A3-9941-64EB-511EFE47E9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4" cy="9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2" y="0"/>
                  </a:moveTo>
                  <a:lnTo>
                    <a:pt x="0" y="1"/>
                  </a:lnTo>
                  <a:lnTo>
                    <a:pt x="21" y="4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任意多边形 293274">
              <a:extLst>
                <a:ext uri="{FF2B5EF4-FFF2-40B4-BE49-F238E27FC236}">
                  <a16:creationId xmlns:a16="http://schemas.microsoft.com/office/drawing/2014/main" id="{B01D8DBF-9FB0-32AE-92C3-2ED4F0181B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86"/>
              <a:ext cx="4" cy="9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2" y="0"/>
                  </a:moveTo>
                  <a:lnTo>
                    <a:pt x="0" y="1"/>
                  </a:lnTo>
                  <a:lnTo>
                    <a:pt x="21" y="49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任意多边形 293275">
              <a:extLst>
                <a:ext uri="{FF2B5EF4-FFF2-40B4-BE49-F238E27FC236}">
                  <a16:creationId xmlns:a16="http://schemas.microsoft.com/office/drawing/2014/main" id="{06E71234-A98F-177F-6A77-D2BDB367DC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6"/>
              <a:ext cx="5" cy="9"/>
            </a:xfrm>
            <a:custGeom>
              <a:avLst/>
              <a:gdLst/>
              <a:ahLst/>
              <a:cxnLst/>
              <a:rect l="0" t="0" r="0" b="0"/>
              <a:pathLst>
                <a:path w="24" h="48">
                  <a:moveTo>
                    <a:pt x="3" y="0"/>
                  </a:moveTo>
                  <a:lnTo>
                    <a:pt x="0" y="0"/>
                  </a:lnTo>
                  <a:lnTo>
                    <a:pt x="24" y="4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任意多边形 293276">
              <a:extLst>
                <a:ext uri="{FF2B5EF4-FFF2-40B4-BE49-F238E27FC236}">
                  <a16:creationId xmlns:a16="http://schemas.microsoft.com/office/drawing/2014/main" id="{48E1E5D6-C433-1091-937F-45CAE99830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6"/>
              <a:ext cx="5" cy="9"/>
            </a:xfrm>
            <a:custGeom>
              <a:avLst/>
              <a:gdLst/>
              <a:ahLst/>
              <a:cxnLst/>
              <a:rect l="0" t="0" r="0" b="0"/>
              <a:pathLst>
                <a:path w="24" h="48">
                  <a:moveTo>
                    <a:pt x="3" y="0"/>
                  </a:moveTo>
                  <a:lnTo>
                    <a:pt x="0" y="0"/>
                  </a:lnTo>
                  <a:lnTo>
                    <a:pt x="24" y="48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任意多边形 293277">
              <a:extLst>
                <a:ext uri="{FF2B5EF4-FFF2-40B4-BE49-F238E27FC236}">
                  <a16:creationId xmlns:a16="http://schemas.microsoft.com/office/drawing/2014/main" id="{53033F90-9EDF-1BB6-AC38-11B34A5674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6"/>
              <a:ext cx="5" cy="9"/>
            </a:xfrm>
            <a:custGeom>
              <a:avLst/>
              <a:gdLst/>
              <a:ahLst/>
              <a:cxnLst/>
              <a:rect l="0" t="0" r="0" b="0"/>
              <a:pathLst>
                <a:path w="26" h="48">
                  <a:moveTo>
                    <a:pt x="2" y="0"/>
                  </a:moveTo>
                  <a:lnTo>
                    <a:pt x="0" y="1"/>
                  </a:lnTo>
                  <a:lnTo>
                    <a:pt x="26" y="4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任意多边形 293278">
              <a:extLst>
                <a:ext uri="{FF2B5EF4-FFF2-40B4-BE49-F238E27FC236}">
                  <a16:creationId xmlns:a16="http://schemas.microsoft.com/office/drawing/2014/main" id="{B9888CDF-5DFF-268C-87F9-3A97CB29F9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6"/>
              <a:ext cx="5" cy="9"/>
            </a:xfrm>
            <a:custGeom>
              <a:avLst/>
              <a:gdLst/>
              <a:ahLst/>
              <a:cxnLst/>
              <a:rect l="0" t="0" r="0" b="0"/>
              <a:pathLst>
                <a:path w="26" h="48">
                  <a:moveTo>
                    <a:pt x="2" y="0"/>
                  </a:moveTo>
                  <a:lnTo>
                    <a:pt x="0" y="1"/>
                  </a:lnTo>
                  <a:lnTo>
                    <a:pt x="26" y="48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任意多边形 293279">
              <a:extLst>
                <a:ext uri="{FF2B5EF4-FFF2-40B4-BE49-F238E27FC236}">
                  <a16:creationId xmlns:a16="http://schemas.microsoft.com/office/drawing/2014/main" id="{A0ADF6D1-40E5-B04B-C9C2-333BE81D4E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6"/>
              <a:ext cx="5" cy="9"/>
            </a:xfrm>
            <a:custGeom>
              <a:avLst/>
              <a:gdLst/>
              <a:ahLst/>
              <a:cxnLst/>
              <a:rect l="0" t="0" r="0" b="0"/>
              <a:pathLst>
                <a:path w="27" h="47">
                  <a:moveTo>
                    <a:pt x="1" y="0"/>
                  </a:moveTo>
                  <a:lnTo>
                    <a:pt x="0" y="1"/>
                  </a:lnTo>
                  <a:lnTo>
                    <a:pt x="27" y="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任意多边形 293280">
              <a:extLst>
                <a:ext uri="{FF2B5EF4-FFF2-40B4-BE49-F238E27FC236}">
                  <a16:creationId xmlns:a16="http://schemas.microsoft.com/office/drawing/2014/main" id="{9C034A4A-0E74-9124-7A7E-EDD8DD95DC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86"/>
              <a:ext cx="5" cy="9"/>
            </a:xfrm>
            <a:custGeom>
              <a:avLst/>
              <a:gdLst/>
              <a:ahLst/>
              <a:cxnLst/>
              <a:rect l="0" t="0" r="0" b="0"/>
              <a:pathLst>
                <a:path w="27" h="47">
                  <a:moveTo>
                    <a:pt x="1" y="0"/>
                  </a:moveTo>
                  <a:lnTo>
                    <a:pt x="0" y="1"/>
                  </a:lnTo>
                  <a:lnTo>
                    <a:pt x="27" y="47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任意多边形 293281">
              <a:extLst>
                <a:ext uri="{FF2B5EF4-FFF2-40B4-BE49-F238E27FC236}">
                  <a16:creationId xmlns:a16="http://schemas.microsoft.com/office/drawing/2014/main" id="{0CDF0BF5-7697-838A-1733-CEC0CC9B6D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6"/>
              <a:ext cx="6" cy="9"/>
            </a:xfrm>
            <a:custGeom>
              <a:avLst/>
              <a:gdLst/>
              <a:ahLst/>
              <a:cxnLst/>
              <a:rect l="0" t="0" r="0" b="0"/>
              <a:pathLst>
                <a:path w="30" h="46">
                  <a:moveTo>
                    <a:pt x="3" y="0"/>
                  </a:moveTo>
                  <a:lnTo>
                    <a:pt x="0" y="2"/>
                  </a:lnTo>
                  <a:lnTo>
                    <a:pt x="30" y="4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任意多边形 293282">
              <a:extLst>
                <a:ext uri="{FF2B5EF4-FFF2-40B4-BE49-F238E27FC236}">
                  <a16:creationId xmlns:a16="http://schemas.microsoft.com/office/drawing/2014/main" id="{D6A02D16-F517-E9BA-B6C0-FFEF39F343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6"/>
              <a:ext cx="6" cy="9"/>
            </a:xfrm>
            <a:custGeom>
              <a:avLst/>
              <a:gdLst/>
              <a:ahLst/>
              <a:cxnLst/>
              <a:rect l="0" t="0" r="0" b="0"/>
              <a:pathLst>
                <a:path w="30" h="46">
                  <a:moveTo>
                    <a:pt x="3" y="0"/>
                  </a:moveTo>
                  <a:lnTo>
                    <a:pt x="0" y="2"/>
                  </a:lnTo>
                  <a:lnTo>
                    <a:pt x="30" y="46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任意多边形 293283">
              <a:extLst>
                <a:ext uri="{FF2B5EF4-FFF2-40B4-BE49-F238E27FC236}">
                  <a16:creationId xmlns:a16="http://schemas.microsoft.com/office/drawing/2014/main" id="{29373107-1405-23D4-6406-80C1545CF0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6"/>
              <a:ext cx="6" cy="9"/>
            </a:xfrm>
            <a:custGeom>
              <a:avLst/>
              <a:gdLst/>
              <a:ahLst/>
              <a:cxnLst/>
              <a:rect l="0" t="0" r="0" b="0"/>
              <a:pathLst>
                <a:path w="32" h="44">
                  <a:moveTo>
                    <a:pt x="2" y="0"/>
                  </a:moveTo>
                  <a:lnTo>
                    <a:pt x="0" y="2"/>
                  </a:lnTo>
                  <a:lnTo>
                    <a:pt x="32" y="4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任意多边形 293284">
              <a:extLst>
                <a:ext uri="{FF2B5EF4-FFF2-40B4-BE49-F238E27FC236}">
                  <a16:creationId xmlns:a16="http://schemas.microsoft.com/office/drawing/2014/main" id="{DD8BC82E-7443-B059-D06F-ADFDAE33FE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6"/>
              <a:ext cx="6" cy="9"/>
            </a:xfrm>
            <a:custGeom>
              <a:avLst/>
              <a:gdLst/>
              <a:ahLst/>
              <a:cxnLst/>
              <a:rect l="0" t="0" r="0" b="0"/>
              <a:pathLst>
                <a:path w="32" h="44">
                  <a:moveTo>
                    <a:pt x="2" y="0"/>
                  </a:moveTo>
                  <a:lnTo>
                    <a:pt x="0" y="2"/>
                  </a:lnTo>
                  <a:lnTo>
                    <a:pt x="32" y="44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任意多边形 293285">
              <a:extLst>
                <a:ext uri="{FF2B5EF4-FFF2-40B4-BE49-F238E27FC236}">
                  <a16:creationId xmlns:a16="http://schemas.microsoft.com/office/drawing/2014/main" id="{67251E3D-B041-F2E1-B621-02DFEA8334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2" y="0"/>
                  </a:moveTo>
                  <a:lnTo>
                    <a:pt x="0" y="1"/>
                  </a:lnTo>
                  <a:lnTo>
                    <a:pt x="34" y="4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任意多边形 293286">
              <a:extLst>
                <a:ext uri="{FF2B5EF4-FFF2-40B4-BE49-F238E27FC236}">
                  <a16:creationId xmlns:a16="http://schemas.microsoft.com/office/drawing/2014/main" id="{6774F299-663A-E2DF-58A1-ED81E9B884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2" y="0"/>
                  </a:moveTo>
                  <a:lnTo>
                    <a:pt x="0" y="1"/>
                  </a:lnTo>
                  <a:lnTo>
                    <a:pt x="34" y="42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任意多边形 293287">
              <a:extLst>
                <a:ext uri="{FF2B5EF4-FFF2-40B4-BE49-F238E27FC236}">
                  <a16:creationId xmlns:a16="http://schemas.microsoft.com/office/drawing/2014/main" id="{1BC0957B-AC7D-84B5-E23D-4C96E27834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5" h="41">
                  <a:moveTo>
                    <a:pt x="1" y="0"/>
                  </a:moveTo>
                  <a:lnTo>
                    <a:pt x="0" y="2"/>
                  </a:lnTo>
                  <a:lnTo>
                    <a:pt x="35" y="4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任意多边形 293288">
              <a:extLst>
                <a:ext uri="{FF2B5EF4-FFF2-40B4-BE49-F238E27FC236}">
                  <a16:creationId xmlns:a16="http://schemas.microsoft.com/office/drawing/2014/main" id="{FB2CD128-554B-D15F-764B-06AC698087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87"/>
              <a:ext cx="6" cy="8"/>
            </a:xfrm>
            <a:custGeom>
              <a:avLst/>
              <a:gdLst/>
              <a:ahLst/>
              <a:cxnLst/>
              <a:rect l="0" t="0" r="0" b="0"/>
              <a:pathLst>
                <a:path w="35" h="41">
                  <a:moveTo>
                    <a:pt x="1" y="0"/>
                  </a:moveTo>
                  <a:lnTo>
                    <a:pt x="0" y="2"/>
                  </a:lnTo>
                  <a:lnTo>
                    <a:pt x="35" y="41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任意多边形 293289">
              <a:extLst>
                <a:ext uri="{FF2B5EF4-FFF2-40B4-BE49-F238E27FC236}">
                  <a16:creationId xmlns:a16="http://schemas.microsoft.com/office/drawing/2014/main" id="{D5F8B25D-A99E-BDD6-1CCE-E1822ACB0F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7"/>
              <a:ext cx="8" cy="8"/>
            </a:xfrm>
            <a:custGeom>
              <a:avLst/>
              <a:gdLst/>
              <a:ahLst/>
              <a:cxnLst/>
              <a:rect l="0" t="0" r="0" b="0"/>
              <a:pathLst>
                <a:path w="38" h="39">
                  <a:moveTo>
                    <a:pt x="3" y="0"/>
                  </a:moveTo>
                  <a:lnTo>
                    <a:pt x="0" y="1"/>
                  </a:lnTo>
                  <a:lnTo>
                    <a:pt x="38" y="3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任意多边形 293290">
              <a:extLst>
                <a:ext uri="{FF2B5EF4-FFF2-40B4-BE49-F238E27FC236}">
                  <a16:creationId xmlns:a16="http://schemas.microsoft.com/office/drawing/2014/main" id="{CDA6DA3F-62C2-6BD6-4663-95617475E6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7"/>
              <a:ext cx="8" cy="8"/>
            </a:xfrm>
            <a:custGeom>
              <a:avLst/>
              <a:gdLst/>
              <a:ahLst/>
              <a:cxnLst/>
              <a:rect l="0" t="0" r="0" b="0"/>
              <a:pathLst>
                <a:path w="38" h="39">
                  <a:moveTo>
                    <a:pt x="3" y="0"/>
                  </a:moveTo>
                  <a:lnTo>
                    <a:pt x="0" y="1"/>
                  </a:lnTo>
                  <a:lnTo>
                    <a:pt x="38" y="39"/>
                  </a:lnTo>
                  <a:lnTo>
                    <a:pt x="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任意多边形 293291">
              <a:extLst>
                <a:ext uri="{FF2B5EF4-FFF2-40B4-BE49-F238E27FC236}">
                  <a16:creationId xmlns:a16="http://schemas.microsoft.com/office/drawing/2014/main" id="{480D253D-DBE2-D5BC-497E-E6913D0B11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7"/>
              <a:ext cx="8" cy="8"/>
            </a:xfrm>
            <a:custGeom>
              <a:avLst/>
              <a:gdLst/>
              <a:ahLst/>
              <a:cxnLst/>
              <a:rect l="0" t="0" r="0" b="0"/>
              <a:pathLst>
                <a:path w="39" h="38">
                  <a:moveTo>
                    <a:pt x="1" y="0"/>
                  </a:moveTo>
                  <a:lnTo>
                    <a:pt x="0" y="3"/>
                  </a:lnTo>
                  <a:lnTo>
                    <a:pt x="39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任意多边形 293292">
              <a:extLst>
                <a:ext uri="{FF2B5EF4-FFF2-40B4-BE49-F238E27FC236}">
                  <a16:creationId xmlns:a16="http://schemas.microsoft.com/office/drawing/2014/main" id="{7A66F78F-6CB4-B0CF-55DB-E3720DE205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7"/>
              <a:ext cx="8" cy="8"/>
            </a:xfrm>
            <a:custGeom>
              <a:avLst/>
              <a:gdLst/>
              <a:ahLst/>
              <a:cxnLst/>
              <a:rect l="0" t="0" r="0" b="0"/>
              <a:pathLst>
                <a:path w="39" h="38">
                  <a:moveTo>
                    <a:pt x="1" y="0"/>
                  </a:moveTo>
                  <a:lnTo>
                    <a:pt x="0" y="3"/>
                  </a:lnTo>
                  <a:lnTo>
                    <a:pt x="39" y="38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任意多边形 293293">
              <a:extLst>
                <a:ext uri="{FF2B5EF4-FFF2-40B4-BE49-F238E27FC236}">
                  <a16:creationId xmlns:a16="http://schemas.microsoft.com/office/drawing/2014/main" id="{0D26093C-E0D9-C252-AFCC-8EA02D14CB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9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41" h="35">
                  <a:moveTo>
                    <a:pt x="2" y="0"/>
                  </a:moveTo>
                  <a:lnTo>
                    <a:pt x="0" y="1"/>
                  </a:lnTo>
                  <a:lnTo>
                    <a:pt x="41" y="3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任意多边形 293294">
              <a:extLst>
                <a:ext uri="{FF2B5EF4-FFF2-40B4-BE49-F238E27FC236}">
                  <a16:creationId xmlns:a16="http://schemas.microsoft.com/office/drawing/2014/main" id="{0523F066-C6D5-997C-5987-F7F4D41149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9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41" h="35">
                  <a:moveTo>
                    <a:pt x="2" y="0"/>
                  </a:moveTo>
                  <a:lnTo>
                    <a:pt x="0" y="1"/>
                  </a:lnTo>
                  <a:lnTo>
                    <a:pt x="41" y="35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任意多边形 293295">
              <a:extLst>
                <a:ext uri="{FF2B5EF4-FFF2-40B4-BE49-F238E27FC236}">
                  <a16:creationId xmlns:a16="http://schemas.microsoft.com/office/drawing/2014/main" id="{46E75C26-6771-AC6D-78BC-03E413B20E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9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42" h="34">
                  <a:moveTo>
                    <a:pt x="1" y="0"/>
                  </a:moveTo>
                  <a:lnTo>
                    <a:pt x="0" y="2"/>
                  </a:lnTo>
                  <a:lnTo>
                    <a:pt x="42" y="3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任意多边形 293296">
              <a:extLst>
                <a:ext uri="{FF2B5EF4-FFF2-40B4-BE49-F238E27FC236}">
                  <a16:creationId xmlns:a16="http://schemas.microsoft.com/office/drawing/2014/main" id="{DE5D0ACA-61A2-B022-51F1-957BC0E4BF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89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42" h="34">
                  <a:moveTo>
                    <a:pt x="1" y="0"/>
                  </a:moveTo>
                  <a:lnTo>
                    <a:pt x="0" y="2"/>
                  </a:lnTo>
                  <a:lnTo>
                    <a:pt x="42" y="34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任意多边形 293297">
              <a:extLst>
                <a:ext uri="{FF2B5EF4-FFF2-40B4-BE49-F238E27FC236}">
                  <a16:creationId xmlns:a16="http://schemas.microsoft.com/office/drawing/2014/main" id="{4C5E42B2-FC39-AD8F-F5D8-87AA102D36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9"/>
              <a:ext cx="9" cy="6"/>
            </a:xfrm>
            <a:custGeom>
              <a:avLst/>
              <a:gdLst/>
              <a:ahLst/>
              <a:cxnLst/>
              <a:rect l="0" t="0" r="0" b="0"/>
              <a:pathLst>
                <a:path w="44" h="32">
                  <a:moveTo>
                    <a:pt x="2" y="0"/>
                  </a:moveTo>
                  <a:lnTo>
                    <a:pt x="0" y="2"/>
                  </a:lnTo>
                  <a:lnTo>
                    <a:pt x="44" y="3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任意多边形 293298">
              <a:extLst>
                <a:ext uri="{FF2B5EF4-FFF2-40B4-BE49-F238E27FC236}">
                  <a16:creationId xmlns:a16="http://schemas.microsoft.com/office/drawing/2014/main" id="{6A1D1D77-C5B8-AE08-B0AC-D58726364B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9"/>
              <a:ext cx="9" cy="6"/>
            </a:xfrm>
            <a:custGeom>
              <a:avLst/>
              <a:gdLst/>
              <a:ahLst/>
              <a:cxnLst/>
              <a:rect l="0" t="0" r="0" b="0"/>
              <a:pathLst>
                <a:path w="44" h="32">
                  <a:moveTo>
                    <a:pt x="2" y="0"/>
                  </a:moveTo>
                  <a:lnTo>
                    <a:pt x="0" y="2"/>
                  </a:lnTo>
                  <a:lnTo>
                    <a:pt x="44" y="32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任意多边形 293299">
              <a:extLst>
                <a:ext uri="{FF2B5EF4-FFF2-40B4-BE49-F238E27FC236}">
                  <a16:creationId xmlns:a16="http://schemas.microsoft.com/office/drawing/2014/main" id="{7AB7A542-E936-5158-FDD7-4F4BF7F193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9"/>
              <a:ext cx="9" cy="6"/>
            </a:xfrm>
            <a:custGeom>
              <a:avLst/>
              <a:gdLst/>
              <a:ahLst/>
              <a:cxnLst/>
              <a:rect l="0" t="0" r="0" b="0"/>
              <a:pathLst>
                <a:path w="45" h="30">
                  <a:moveTo>
                    <a:pt x="1" y="0"/>
                  </a:moveTo>
                  <a:lnTo>
                    <a:pt x="0" y="3"/>
                  </a:lnTo>
                  <a:lnTo>
                    <a:pt x="45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任意多边形 293300">
              <a:extLst>
                <a:ext uri="{FF2B5EF4-FFF2-40B4-BE49-F238E27FC236}">
                  <a16:creationId xmlns:a16="http://schemas.microsoft.com/office/drawing/2014/main" id="{95A578B9-189C-5C38-9425-89296F8F76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89"/>
              <a:ext cx="9" cy="6"/>
            </a:xfrm>
            <a:custGeom>
              <a:avLst/>
              <a:gdLst/>
              <a:ahLst/>
              <a:cxnLst/>
              <a:rect l="0" t="0" r="0" b="0"/>
              <a:pathLst>
                <a:path w="45" h="30">
                  <a:moveTo>
                    <a:pt x="1" y="0"/>
                  </a:moveTo>
                  <a:lnTo>
                    <a:pt x="0" y="3"/>
                  </a:lnTo>
                  <a:lnTo>
                    <a:pt x="45" y="30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任意多边形 293301">
              <a:extLst>
                <a:ext uri="{FF2B5EF4-FFF2-40B4-BE49-F238E27FC236}">
                  <a16:creationId xmlns:a16="http://schemas.microsoft.com/office/drawing/2014/main" id="{4452F7C8-0635-67C1-1B58-3A45A9BF80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0"/>
              <a:ext cx="9" cy="5"/>
            </a:xfrm>
            <a:custGeom>
              <a:avLst/>
              <a:gdLst/>
              <a:ahLst/>
              <a:cxnLst/>
              <a:rect l="0" t="0" r="0" b="0"/>
              <a:pathLst>
                <a:path w="46" h="27">
                  <a:moveTo>
                    <a:pt x="1" y="0"/>
                  </a:moveTo>
                  <a:lnTo>
                    <a:pt x="0" y="1"/>
                  </a:lnTo>
                  <a:lnTo>
                    <a:pt x="4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任意多边形 293302">
              <a:extLst>
                <a:ext uri="{FF2B5EF4-FFF2-40B4-BE49-F238E27FC236}">
                  <a16:creationId xmlns:a16="http://schemas.microsoft.com/office/drawing/2014/main" id="{5545830F-6813-38BC-D534-A3370C04C0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0"/>
              <a:ext cx="9" cy="5"/>
            </a:xfrm>
            <a:custGeom>
              <a:avLst/>
              <a:gdLst/>
              <a:ahLst/>
              <a:cxnLst/>
              <a:rect l="0" t="0" r="0" b="0"/>
              <a:pathLst>
                <a:path w="46" h="27">
                  <a:moveTo>
                    <a:pt x="1" y="0"/>
                  </a:moveTo>
                  <a:lnTo>
                    <a:pt x="0" y="1"/>
                  </a:lnTo>
                  <a:lnTo>
                    <a:pt x="46" y="27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任意多边形 293303">
              <a:extLst>
                <a:ext uri="{FF2B5EF4-FFF2-40B4-BE49-F238E27FC236}">
                  <a16:creationId xmlns:a16="http://schemas.microsoft.com/office/drawing/2014/main" id="{F64309D7-A323-3371-2FFE-2E84A2D1CC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0"/>
              <a:ext cx="9" cy="5"/>
            </a:xfrm>
            <a:custGeom>
              <a:avLst/>
              <a:gdLst/>
              <a:ahLst/>
              <a:cxnLst/>
              <a:rect l="0" t="0" r="0" b="0"/>
              <a:pathLst>
                <a:path w="47" h="26">
                  <a:moveTo>
                    <a:pt x="1" y="0"/>
                  </a:moveTo>
                  <a:lnTo>
                    <a:pt x="0" y="2"/>
                  </a:lnTo>
                  <a:lnTo>
                    <a:pt x="47" y="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任意多边形 293304">
              <a:extLst>
                <a:ext uri="{FF2B5EF4-FFF2-40B4-BE49-F238E27FC236}">
                  <a16:creationId xmlns:a16="http://schemas.microsoft.com/office/drawing/2014/main" id="{AF0668F5-023E-232B-86C3-3525143162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0"/>
              <a:ext cx="9" cy="5"/>
            </a:xfrm>
            <a:custGeom>
              <a:avLst/>
              <a:gdLst/>
              <a:ahLst/>
              <a:cxnLst/>
              <a:rect l="0" t="0" r="0" b="0"/>
              <a:pathLst>
                <a:path w="47" h="26">
                  <a:moveTo>
                    <a:pt x="1" y="0"/>
                  </a:moveTo>
                  <a:lnTo>
                    <a:pt x="0" y="2"/>
                  </a:lnTo>
                  <a:lnTo>
                    <a:pt x="47" y="26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任意多边形 293305">
              <a:extLst>
                <a:ext uri="{FF2B5EF4-FFF2-40B4-BE49-F238E27FC236}">
                  <a16:creationId xmlns:a16="http://schemas.microsoft.com/office/drawing/2014/main" id="{18621258-1A34-FB14-A559-273569CBE4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0"/>
              <a:ext cx="9" cy="5"/>
            </a:xfrm>
            <a:custGeom>
              <a:avLst/>
              <a:gdLst/>
              <a:ahLst/>
              <a:cxnLst/>
              <a:rect l="0" t="0" r="0" b="0"/>
              <a:pathLst>
                <a:path w="48" h="24">
                  <a:moveTo>
                    <a:pt x="1" y="0"/>
                  </a:moveTo>
                  <a:lnTo>
                    <a:pt x="0" y="3"/>
                  </a:lnTo>
                  <a:lnTo>
                    <a:pt x="48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任意多边形 293306">
              <a:extLst>
                <a:ext uri="{FF2B5EF4-FFF2-40B4-BE49-F238E27FC236}">
                  <a16:creationId xmlns:a16="http://schemas.microsoft.com/office/drawing/2014/main" id="{75778EDF-0A3F-1647-F8A0-577A2BAFA2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0"/>
              <a:ext cx="9" cy="5"/>
            </a:xfrm>
            <a:custGeom>
              <a:avLst/>
              <a:gdLst/>
              <a:ahLst/>
              <a:cxnLst/>
              <a:rect l="0" t="0" r="0" b="0"/>
              <a:pathLst>
                <a:path w="48" h="24">
                  <a:moveTo>
                    <a:pt x="1" y="0"/>
                  </a:moveTo>
                  <a:lnTo>
                    <a:pt x="0" y="3"/>
                  </a:lnTo>
                  <a:lnTo>
                    <a:pt x="48" y="24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任意多边形 293307">
              <a:extLst>
                <a:ext uri="{FF2B5EF4-FFF2-40B4-BE49-F238E27FC236}">
                  <a16:creationId xmlns:a16="http://schemas.microsoft.com/office/drawing/2014/main" id="{4DCF19FB-B779-8F74-5408-FE5E537A6F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9" cy="4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1" y="0"/>
                  </a:moveTo>
                  <a:lnTo>
                    <a:pt x="0" y="2"/>
                  </a:lnTo>
                  <a:lnTo>
                    <a:pt x="49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任意多边形 293308">
              <a:extLst>
                <a:ext uri="{FF2B5EF4-FFF2-40B4-BE49-F238E27FC236}">
                  <a16:creationId xmlns:a16="http://schemas.microsoft.com/office/drawing/2014/main" id="{7CA01536-636D-A225-94F0-B3CC74D606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1"/>
              <a:ext cx="9" cy="4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1" y="0"/>
                  </a:moveTo>
                  <a:lnTo>
                    <a:pt x="0" y="2"/>
                  </a:lnTo>
                  <a:lnTo>
                    <a:pt x="49" y="21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任意多边形 293309">
              <a:extLst>
                <a:ext uri="{FF2B5EF4-FFF2-40B4-BE49-F238E27FC236}">
                  <a16:creationId xmlns:a16="http://schemas.microsoft.com/office/drawing/2014/main" id="{2FB5CFF7-90BB-9A1D-E339-F9F5E2D0F6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10" cy="4"/>
            </a:xfrm>
            <a:custGeom>
              <a:avLst/>
              <a:gdLst/>
              <a:ahLst/>
              <a:cxnLst/>
              <a:rect l="0" t="0" r="0" b="0"/>
              <a:pathLst>
                <a:path w="51" h="19">
                  <a:moveTo>
                    <a:pt x="2" y="0"/>
                  </a:moveTo>
                  <a:lnTo>
                    <a:pt x="0" y="2"/>
                  </a:lnTo>
                  <a:lnTo>
                    <a:pt x="51" y="1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任意多边形 293310">
              <a:extLst>
                <a:ext uri="{FF2B5EF4-FFF2-40B4-BE49-F238E27FC236}">
                  <a16:creationId xmlns:a16="http://schemas.microsoft.com/office/drawing/2014/main" id="{F701D499-E442-CA24-8036-F7C36394A8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10" cy="4"/>
            </a:xfrm>
            <a:custGeom>
              <a:avLst/>
              <a:gdLst/>
              <a:ahLst/>
              <a:cxnLst/>
              <a:rect l="0" t="0" r="0" b="0"/>
              <a:pathLst>
                <a:path w="51" h="19">
                  <a:moveTo>
                    <a:pt x="2" y="0"/>
                  </a:moveTo>
                  <a:lnTo>
                    <a:pt x="0" y="2"/>
                  </a:lnTo>
                  <a:lnTo>
                    <a:pt x="51" y="19"/>
                  </a:lnTo>
                  <a:lnTo>
                    <a:pt x="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任意多边形 293311">
              <a:extLst>
                <a:ext uri="{FF2B5EF4-FFF2-40B4-BE49-F238E27FC236}">
                  <a16:creationId xmlns:a16="http://schemas.microsoft.com/office/drawing/2014/main" id="{58F8E3E2-BF20-2BD5-A966-E2E3AEAEAF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10" cy="4"/>
            </a:xfrm>
            <a:custGeom>
              <a:avLst/>
              <a:gdLst/>
              <a:ahLst/>
              <a:cxnLst/>
              <a:rect l="0" t="0" r="0" b="0"/>
              <a:pathLst>
                <a:path w="51" h="17">
                  <a:moveTo>
                    <a:pt x="0" y="0"/>
                  </a:moveTo>
                  <a:lnTo>
                    <a:pt x="0" y="3"/>
                  </a:lnTo>
                  <a:lnTo>
                    <a:pt x="51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任意多边形 293312">
              <a:extLst>
                <a:ext uri="{FF2B5EF4-FFF2-40B4-BE49-F238E27FC236}">
                  <a16:creationId xmlns:a16="http://schemas.microsoft.com/office/drawing/2014/main" id="{6E339C70-E14E-28FB-4492-46F645FB4D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1"/>
              <a:ext cx="10" cy="4"/>
            </a:xfrm>
            <a:custGeom>
              <a:avLst/>
              <a:gdLst/>
              <a:ahLst/>
              <a:cxnLst/>
              <a:rect l="0" t="0" r="0" b="0"/>
              <a:pathLst>
                <a:path w="51" h="17">
                  <a:moveTo>
                    <a:pt x="0" y="0"/>
                  </a:moveTo>
                  <a:lnTo>
                    <a:pt x="0" y="3"/>
                  </a:lnTo>
                  <a:lnTo>
                    <a:pt x="51" y="1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任意多边形 293313">
              <a:extLst>
                <a:ext uri="{FF2B5EF4-FFF2-40B4-BE49-F238E27FC236}">
                  <a16:creationId xmlns:a16="http://schemas.microsoft.com/office/drawing/2014/main" id="{C4226094-D7C7-F0C5-BDC2-A8E535D421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2"/>
              <a:ext cx="10" cy="3"/>
            </a:xfrm>
            <a:custGeom>
              <a:avLst/>
              <a:gdLst/>
              <a:ahLst/>
              <a:cxnLst/>
              <a:rect l="0" t="0" r="0" b="0"/>
              <a:pathLst>
                <a:path w="52" h="14">
                  <a:moveTo>
                    <a:pt x="1" y="0"/>
                  </a:moveTo>
                  <a:lnTo>
                    <a:pt x="0" y="2"/>
                  </a:lnTo>
                  <a:lnTo>
                    <a:pt x="52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任意多边形 293314">
              <a:extLst>
                <a:ext uri="{FF2B5EF4-FFF2-40B4-BE49-F238E27FC236}">
                  <a16:creationId xmlns:a16="http://schemas.microsoft.com/office/drawing/2014/main" id="{E104E6F2-DFD7-E200-59A4-1E02F439AB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2"/>
              <a:ext cx="10" cy="3"/>
            </a:xfrm>
            <a:custGeom>
              <a:avLst/>
              <a:gdLst/>
              <a:ahLst/>
              <a:cxnLst/>
              <a:rect l="0" t="0" r="0" b="0"/>
              <a:pathLst>
                <a:path w="52" h="14">
                  <a:moveTo>
                    <a:pt x="1" y="0"/>
                  </a:moveTo>
                  <a:lnTo>
                    <a:pt x="0" y="2"/>
                  </a:lnTo>
                  <a:lnTo>
                    <a:pt x="52" y="14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任意多边形 293315">
              <a:extLst>
                <a:ext uri="{FF2B5EF4-FFF2-40B4-BE49-F238E27FC236}">
                  <a16:creationId xmlns:a16="http://schemas.microsoft.com/office/drawing/2014/main" id="{FC572A45-C771-B24F-249F-DB80241F10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2"/>
              <a:ext cx="10" cy="3"/>
            </a:xfrm>
            <a:custGeom>
              <a:avLst/>
              <a:gdLst/>
              <a:ahLst/>
              <a:cxnLst/>
              <a:rect l="0" t="0" r="0" b="0"/>
              <a:pathLst>
                <a:path w="52" h="12">
                  <a:moveTo>
                    <a:pt x="0" y="0"/>
                  </a:moveTo>
                  <a:lnTo>
                    <a:pt x="0" y="2"/>
                  </a:lnTo>
                  <a:lnTo>
                    <a:pt x="5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任意多边形 293316">
              <a:extLst>
                <a:ext uri="{FF2B5EF4-FFF2-40B4-BE49-F238E27FC236}">
                  <a16:creationId xmlns:a16="http://schemas.microsoft.com/office/drawing/2014/main" id="{F3CC7EB8-EA6D-1AA4-505A-D90DA4D0D6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2"/>
              <a:ext cx="10" cy="3"/>
            </a:xfrm>
            <a:custGeom>
              <a:avLst/>
              <a:gdLst/>
              <a:ahLst/>
              <a:cxnLst/>
              <a:rect l="0" t="0" r="0" b="0"/>
              <a:pathLst>
                <a:path w="52" h="12">
                  <a:moveTo>
                    <a:pt x="0" y="0"/>
                  </a:moveTo>
                  <a:lnTo>
                    <a:pt x="0" y="2"/>
                  </a:lnTo>
                  <a:lnTo>
                    <a:pt x="52" y="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任意多边形 293317">
              <a:extLst>
                <a:ext uri="{FF2B5EF4-FFF2-40B4-BE49-F238E27FC236}">
                  <a16:creationId xmlns:a16="http://schemas.microsoft.com/office/drawing/2014/main" id="{22E04214-1A51-1FAF-BB12-7FE8A92CEA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2"/>
              <a:ext cx="10" cy="3"/>
            </a:xfrm>
            <a:custGeom>
              <a:avLst/>
              <a:gdLst/>
              <a:ahLst/>
              <a:cxnLst/>
              <a:rect l="0" t="0" r="0" b="0"/>
              <a:pathLst>
                <a:path w="53" h="10">
                  <a:moveTo>
                    <a:pt x="1" y="0"/>
                  </a:moveTo>
                  <a:lnTo>
                    <a:pt x="0" y="4"/>
                  </a:lnTo>
                  <a:lnTo>
                    <a:pt x="53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任意多边形 293318">
              <a:extLst>
                <a:ext uri="{FF2B5EF4-FFF2-40B4-BE49-F238E27FC236}">
                  <a16:creationId xmlns:a16="http://schemas.microsoft.com/office/drawing/2014/main" id="{C7C5B291-D52A-6FF4-EFE3-B8C34456F2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2"/>
              <a:ext cx="10" cy="3"/>
            </a:xfrm>
            <a:custGeom>
              <a:avLst/>
              <a:gdLst/>
              <a:ahLst/>
              <a:cxnLst/>
              <a:rect l="0" t="0" r="0" b="0"/>
              <a:pathLst>
                <a:path w="53" h="10">
                  <a:moveTo>
                    <a:pt x="1" y="0"/>
                  </a:moveTo>
                  <a:lnTo>
                    <a:pt x="0" y="4"/>
                  </a:lnTo>
                  <a:lnTo>
                    <a:pt x="53" y="10"/>
                  </a:lnTo>
                  <a:lnTo>
                    <a:pt x="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任意多边形 293319">
              <a:extLst>
                <a:ext uri="{FF2B5EF4-FFF2-40B4-BE49-F238E27FC236}">
                  <a16:creationId xmlns:a16="http://schemas.microsoft.com/office/drawing/2014/main" id="{79811BB1-6966-AC7E-3940-BE1F2A4A50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3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3" h="6">
                  <a:moveTo>
                    <a:pt x="0" y="0"/>
                  </a:moveTo>
                  <a:lnTo>
                    <a:pt x="0" y="2"/>
                  </a:lnTo>
                  <a:lnTo>
                    <a:pt x="53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任意多边形 293320">
              <a:extLst>
                <a:ext uri="{FF2B5EF4-FFF2-40B4-BE49-F238E27FC236}">
                  <a16:creationId xmlns:a16="http://schemas.microsoft.com/office/drawing/2014/main" id="{5AAC967C-ABAB-D2A5-412E-DB9DAFDF3C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3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3" h="6">
                  <a:moveTo>
                    <a:pt x="0" y="0"/>
                  </a:moveTo>
                  <a:lnTo>
                    <a:pt x="0" y="2"/>
                  </a:lnTo>
                  <a:lnTo>
                    <a:pt x="53" y="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任意多边形 293321">
              <a:extLst>
                <a:ext uri="{FF2B5EF4-FFF2-40B4-BE49-F238E27FC236}">
                  <a16:creationId xmlns:a16="http://schemas.microsoft.com/office/drawing/2014/main" id="{54596640-2EC0-F74F-6775-AE599B102C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3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3" h="4">
                  <a:moveTo>
                    <a:pt x="0" y="0"/>
                  </a:moveTo>
                  <a:lnTo>
                    <a:pt x="0" y="2"/>
                  </a:lnTo>
                  <a:lnTo>
                    <a:pt x="5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任意多边形 293322">
              <a:extLst>
                <a:ext uri="{FF2B5EF4-FFF2-40B4-BE49-F238E27FC236}">
                  <a16:creationId xmlns:a16="http://schemas.microsoft.com/office/drawing/2014/main" id="{B1CEEABB-5BEA-9AAA-22F1-B38EB23087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3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3" h="4">
                  <a:moveTo>
                    <a:pt x="0" y="0"/>
                  </a:moveTo>
                  <a:lnTo>
                    <a:pt x="0" y="2"/>
                  </a:lnTo>
                  <a:lnTo>
                    <a:pt x="53" y="4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任意多边形 293323">
              <a:extLst>
                <a:ext uri="{FF2B5EF4-FFF2-40B4-BE49-F238E27FC236}">
                  <a16:creationId xmlns:a16="http://schemas.microsoft.com/office/drawing/2014/main" id="{25D885EE-0A82-1F8A-04A4-25E5A3658C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3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3" h="3">
                  <a:moveTo>
                    <a:pt x="0" y="0"/>
                  </a:moveTo>
                  <a:lnTo>
                    <a:pt x="0" y="3"/>
                  </a:lnTo>
                  <a:lnTo>
                    <a:pt x="5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任意多边形 293324">
              <a:extLst>
                <a:ext uri="{FF2B5EF4-FFF2-40B4-BE49-F238E27FC236}">
                  <a16:creationId xmlns:a16="http://schemas.microsoft.com/office/drawing/2014/main" id="{7B6F7B10-C8D6-6EF4-61C5-F92088A3A6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3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3" h="3">
                  <a:moveTo>
                    <a:pt x="0" y="0"/>
                  </a:moveTo>
                  <a:lnTo>
                    <a:pt x="0" y="3"/>
                  </a:lnTo>
                  <a:lnTo>
                    <a:pt x="53" y="2"/>
                  </a:lnTo>
                  <a:lnTo>
                    <a:pt x="0" y="0"/>
                  </a:lnTo>
                </a:path>
              </a:pathLst>
            </a:custGeom>
            <a:solidFill>
              <a:srgbClr val="009900"/>
            </a:solidFill>
            <a:ln w="3175" cap="flat" cmpd="sng">
              <a:solidFill>
                <a:srgbClr val="0099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任意多边形 293325">
              <a:extLst>
                <a:ext uri="{FF2B5EF4-FFF2-40B4-BE49-F238E27FC236}">
                  <a16:creationId xmlns:a16="http://schemas.microsoft.com/office/drawing/2014/main" id="{3AB70DBF-3FC0-2D8B-0227-CE8FBC77B5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3" h="3">
                  <a:moveTo>
                    <a:pt x="0" y="1"/>
                  </a:moveTo>
                  <a:lnTo>
                    <a:pt x="0" y="3"/>
                  </a:lnTo>
                  <a:lnTo>
                    <a:pt x="5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任意多边形 293326">
              <a:extLst>
                <a:ext uri="{FF2B5EF4-FFF2-40B4-BE49-F238E27FC236}">
                  <a16:creationId xmlns:a16="http://schemas.microsoft.com/office/drawing/2014/main" id="{13580F75-E50E-E6A9-0444-333D4BAB60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3" h="3">
                  <a:moveTo>
                    <a:pt x="0" y="1"/>
                  </a:moveTo>
                  <a:lnTo>
                    <a:pt x="0" y="3"/>
                  </a:lnTo>
                  <a:lnTo>
                    <a:pt x="53" y="0"/>
                  </a:lnTo>
                  <a:lnTo>
                    <a:pt x="0" y="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任意多边形 293327">
              <a:extLst>
                <a:ext uri="{FF2B5EF4-FFF2-40B4-BE49-F238E27FC236}">
                  <a16:creationId xmlns:a16="http://schemas.microsoft.com/office/drawing/2014/main" id="{DFD3E547-7464-AACF-6527-4C4D447DD1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3" h="5">
                  <a:moveTo>
                    <a:pt x="0" y="3"/>
                  </a:moveTo>
                  <a:lnTo>
                    <a:pt x="0" y="5"/>
                  </a:lnTo>
                  <a:lnTo>
                    <a:pt x="5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任意多边形 293328">
              <a:extLst>
                <a:ext uri="{FF2B5EF4-FFF2-40B4-BE49-F238E27FC236}">
                  <a16:creationId xmlns:a16="http://schemas.microsoft.com/office/drawing/2014/main" id="{6D74099F-32AD-41B1-7B09-16807B068C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3" h="5">
                  <a:moveTo>
                    <a:pt x="0" y="3"/>
                  </a:moveTo>
                  <a:lnTo>
                    <a:pt x="0" y="5"/>
                  </a:lnTo>
                  <a:lnTo>
                    <a:pt x="53" y="0"/>
                  </a:lnTo>
                  <a:lnTo>
                    <a:pt x="0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任意多边形 293329">
              <a:extLst>
                <a:ext uri="{FF2B5EF4-FFF2-40B4-BE49-F238E27FC236}">
                  <a16:creationId xmlns:a16="http://schemas.microsoft.com/office/drawing/2014/main" id="{B8804F84-31CC-E110-A8A2-BA25710112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3" h="8">
                  <a:moveTo>
                    <a:pt x="0" y="5"/>
                  </a:moveTo>
                  <a:lnTo>
                    <a:pt x="1" y="8"/>
                  </a:lnTo>
                  <a:lnTo>
                    <a:pt x="5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任意多边形 293330">
              <a:extLst>
                <a:ext uri="{FF2B5EF4-FFF2-40B4-BE49-F238E27FC236}">
                  <a16:creationId xmlns:a16="http://schemas.microsoft.com/office/drawing/2014/main" id="{D06FB1D8-A238-19D6-353C-2DD3AE0AF0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3" h="8">
                  <a:moveTo>
                    <a:pt x="0" y="5"/>
                  </a:moveTo>
                  <a:lnTo>
                    <a:pt x="1" y="8"/>
                  </a:lnTo>
                  <a:lnTo>
                    <a:pt x="53" y="0"/>
                  </a:lnTo>
                  <a:lnTo>
                    <a:pt x="0" y="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任意多边形 293331">
              <a:extLst>
                <a:ext uri="{FF2B5EF4-FFF2-40B4-BE49-F238E27FC236}">
                  <a16:creationId xmlns:a16="http://schemas.microsoft.com/office/drawing/2014/main" id="{F3926954-07FC-1ED8-69F7-875F9C395C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2" h="11">
                  <a:moveTo>
                    <a:pt x="0" y="8"/>
                  </a:moveTo>
                  <a:lnTo>
                    <a:pt x="0" y="11"/>
                  </a:lnTo>
                  <a:lnTo>
                    <a:pt x="5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任意多边形 293332">
              <a:extLst>
                <a:ext uri="{FF2B5EF4-FFF2-40B4-BE49-F238E27FC236}">
                  <a16:creationId xmlns:a16="http://schemas.microsoft.com/office/drawing/2014/main" id="{CAAB1858-5C64-F720-7366-C5B108DAE4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1"/>
            </a:xfrm>
            <a:custGeom>
              <a:avLst/>
              <a:gdLst/>
              <a:ahLst/>
              <a:cxnLst/>
              <a:rect l="0" t="0" r="0" b="0"/>
              <a:pathLst>
                <a:path w="52" h="11">
                  <a:moveTo>
                    <a:pt x="0" y="8"/>
                  </a:moveTo>
                  <a:lnTo>
                    <a:pt x="0" y="11"/>
                  </a:lnTo>
                  <a:lnTo>
                    <a:pt x="52" y="0"/>
                  </a:lnTo>
                  <a:lnTo>
                    <a:pt x="0" y="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任意多边形 293333">
              <a:extLst>
                <a:ext uri="{FF2B5EF4-FFF2-40B4-BE49-F238E27FC236}">
                  <a16:creationId xmlns:a16="http://schemas.microsoft.com/office/drawing/2014/main" id="{C386ED09-64AA-6B36-FD2F-6D0F7CBFB5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2" h="14">
                  <a:moveTo>
                    <a:pt x="0" y="11"/>
                  </a:moveTo>
                  <a:lnTo>
                    <a:pt x="1" y="14"/>
                  </a:lnTo>
                  <a:lnTo>
                    <a:pt x="5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任意多边形 293334">
              <a:extLst>
                <a:ext uri="{FF2B5EF4-FFF2-40B4-BE49-F238E27FC236}">
                  <a16:creationId xmlns:a16="http://schemas.microsoft.com/office/drawing/2014/main" id="{AD8642A5-049A-942F-2E1E-3BC40023CB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2" h="14">
                  <a:moveTo>
                    <a:pt x="0" y="11"/>
                  </a:moveTo>
                  <a:lnTo>
                    <a:pt x="1" y="14"/>
                  </a:lnTo>
                  <a:lnTo>
                    <a:pt x="52" y="0"/>
                  </a:lnTo>
                  <a:lnTo>
                    <a:pt x="0" y="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任意多边形 293335">
              <a:extLst>
                <a:ext uri="{FF2B5EF4-FFF2-40B4-BE49-F238E27FC236}">
                  <a16:creationId xmlns:a16="http://schemas.microsoft.com/office/drawing/2014/main" id="{DBAA7E92-7750-3915-255C-A82A5B0860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0" y="14"/>
                  </a:moveTo>
                  <a:lnTo>
                    <a:pt x="0" y="16"/>
                  </a:lnTo>
                  <a:lnTo>
                    <a:pt x="5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任意多边形 293336">
              <a:extLst>
                <a:ext uri="{FF2B5EF4-FFF2-40B4-BE49-F238E27FC236}">
                  <a16:creationId xmlns:a16="http://schemas.microsoft.com/office/drawing/2014/main" id="{49AC838E-B941-E8E4-4D44-E158DDADC0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0" y="14"/>
                  </a:moveTo>
                  <a:lnTo>
                    <a:pt x="0" y="16"/>
                  </a:lnTo>
                  <a:lnTo>
                    <a:pt x="51" y="0"/>
                  </a:lnTo>
                  <a:lnTo>
                    <a:pt x="0" y="1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任意多边形 293337">
              <a:extLst>
                <a:ext uri="{FF2B5EF4-FFF2-40B4-BE49-F238E27FC236}">
                  <a16:creationId xmlns:a16="http://schemas.microsoft.com/office/drawing/2014/main" id="{E06A90F8-C042-E677-0DC0-727336DDF1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1" h="18">
                  <a:moveTo>
                    <a:pt x="0" y="16"/>
                  </a:moveTo>
                  <a:lnTo>
                    <a:pt x="2" y="18"/>
                  </a:lnTo>
                  <a:lnTo>
                    <a:pt x="51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任意多边形 293338">
              <a:extLst>
                <a:ext uri="{FF2B5EF4-FFF2-40B4-BE49-F238E27FC236}">
                  <a16:creationId xmlns:a16="http://schemas.microsoft.com/office/drawing/2014/main" id="{3A9FC019-C032-2B48-81C5-67EE08C82F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7" y="1595"/>
              <a:ext cx="10" cy="2"/>
            </a:xfrm>
            <a:custGeom>
              <a:avLst/>
              <a:gdLst/>
              <a:ahLst/>
              <a:cxnLst/>
              <a:rect l="0" t="0" r="0" b="0"/>
              <a:pathLst>
                <a:path w="51" h="18">
                  <a:moveTo>
                    <a:pt x="0" y="16"/>
                  </a:moveTo>
                  <a:lnTo>
                    <a:pt x="2" y="18"/>
                  </a:lnTo>
                  <a:lnTo>
                    <a:pt x="51" y="0"/>
                  </a:lnTo>
                  <a:lnTo>
                    <a:pt x="0" y="1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任意多边形 293339">
              <a:extLst>
                <a:ext uri="{FF2B5EF4-FFF2-40B4-BE49-F238E27FC236}">
                  <a16:creationId xmlns:a16="http://schemas.microsoft.com/office/drawing/2014/main" id="{FF8F2912-2261-5D4F-4B8D-B504B9EF62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0" y="18"/>
                  </a:moveTo>
                  <a:lnTo>
                    <a:pt x="1" y="21"/>
                  </a:lnTo>
                  <a:lnTo>
                    <a:pt x="4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任意多边形 293340">
              <a:extLst>
                <a:ext uri="{FF2B5EF4-FFF2-40B4-BE49-F238E27FC236}">
                  <a16:creationId xmlns:a16="http://schemas.microsoft.com/office/drawing/2014/main" id="{C5A4BEE5-C207-D72D-676D-5665396A9E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0" y="18"/>
                  </a:moveTo>
                  <a:lnTo>
                    <a:pt x="1" y="21"/>
                  </a:lnTo>
                  <a:lnTo>
                    <a:pt x="49" y="0"/>
                  </a:lnTo>
                  <a:lnTo>
                    <a:pt x="0" y="1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任意多边形 293341">
              <a:extLst>
                <a:ext uri="{FF2B5EF4-FFF2-40B4-BE49-F238E27FC236}">
                  <a16:creationId xmlns:a16="http://schemas.microsoft.com/office/drawing/2014/main" id="{D8756CE9-8B69-B4E1-D68A-3C464A6221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8" h="23">
                  <a:moveTo>
                    <a:pt x="0" y="21"/>
                  </a:moveTo>
                  <a:lnTo>
                    <a:pt x="1" y="23"/>
                  </a:lnTo>
                  <a:lnTo>
                    <a:pt x="4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任意多边形 293342">
              <a:extLst>
                <a:ext uri="{FF2B5EF4-FFF2-40B4-BE49-F238E27FC236}">
                  <a16:creationId xmlns:a16="http://schemas.microsoft.com/office/drawing/2014/main" id="{EF4D2A3F-A839-F15A-5697-82318CBAE3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8" h="23">
                  <a:moveTo>
                    <a:pt x="0" y="21"/>
                  </a:moveTo>
                  <a:lnTo>
                    <a:pt x="1" y="23"/>
                  </a:lnTo>
                  <a:lnTo>
                    <a:pt x="48" y="0"/>
                  </a:lnTo>
                  <a:lnTo>
                    <a:pt x="0" y="2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任意多边形 293343">
              <a:extLst>
                <a:ext uri="{FF2B5EF4-FFF2-40B4-BE49-F238E27FC236}">
                  <a16:creationId xmlns:a16="http://schemas.microsoft.com/office/drawing/2014/main" id="{8DDB8A8D-21D1-C6F8-671C-05B8759F8A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7" h="25">
                  <a:moveTo>
                    <a:pt x="0" y="23"/>
                  </a:moveTo>
                  <a:lnTo>
                    <a:pt x="1" y="25"/>
                  </a:lnTo>
                  <a:lnTo>
                    <a:pt x="4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任意多边形 293344">
              <a:extLst>
                <a:ext uri="{FF2B5EF4-FFF2-40B4-BE49-F238E27FC236}">
                  <a16:creationId xmlns:a16="http://schemas.microsoft.com/office/drawing/2014/main" id="{202C97E3-2C83-E429-CE15-2F7FCAC054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7" h="25">
                  <a:moveTo>
                    <a:pt x="0" y="23"/>
                  </a:moveTo>
                  <a:lnTo>
                    <a:pt x="1" y="25"/>
                  </a:lnTo>
                  <a:lnTo>
                    <a:pt x="47" y="0"/>
                  </a:lnTo>
                  <a:lnTo>
                    <a:pt x="0" y="2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任意多边形 293345">
              <a:extLst>
                <a:ext uri="{FF2B5EF4-FFF2-40B4-BE49-F238E27FC236}">
                  <a16:creationId xmlns:a16="http://schemas.microsoft.com/office/drawing/2014/main" id="{AD7EE778-09E6-4773-879E-96C279B2DD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6" h="26">
                  <a:moveTo>
                    <a:pt x="0" y="25"/>
                  </a:moveTo>
                  <a:lnTo>
                    <a:pt x="1" y="26"/>
                  </a:lnTo>
                  <a:lnTo>
                    <a:pt x="46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任意多边形 293346">
              <a:extLst>
                <a:ext uri="{FF2B5EF4-FFF2-40B4-BE49-F238E27FC236}">
                  <a16:creationId xmlns:a16="http://schemas.microsoft.com/office/drawing/2014/main" id="{47F1F4DB-28C2-6B1D-BB3D-7573EA0B21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3"/>
            </a:xfrm>
            <a:custGeom>
              <a:avLst/>
              <a:gdLst/>
              <a:ahLst/>
              <a:cxnLst/>
              <a:rect l="0" t="0" r="0" b="0"/>
              <a:pathLst>
                <a:path w="46" h="26">
                  <a:moveTo>
                    <a:pt x="0" y="25"/>
                  </a:moveTo>
                  <a:lnTo>
                    <a:pt x="1" y="26"/>
                  </a:lnTo>
                  <a:lnTo>
                    <a:pt x="46" y="0"/>
                  </a:lnTo>
                  <a:lnTo>
                    <a:pt x="0" y="2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任意多边形 293347">
              <a:extLst>
                <a:ext uri="{FF2B5EF4-FFF2-40B4-BE49-F238E27FC236}">
                  <a16:creationId xmlns:a16="http://schemas.microsoft.com/office/drawing/2014/main" id="{40DEC032-052E-9218-1840-03DD62F4CC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4"/>
            </a:xfrm>
            <a:custGeom>
              <a:avLst/>
              <a:gdLst/>
              <a:ahLst/>
              <a:cxnLst/>
              <a:rect l="0" t="0" r="0" b="0"/>
              <a:pathLst>
                <a:path w="45" h="29">
                  <a:moveTo>
                    <a:pt x="0" y="26"/>
                  </a:moveTo>
                  <a:lnTo>
                    <a:pt x="1" y="29"/>
                  </a:lnTo>
                  <a:lnTo>
                    <a:pt x="45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任意多边形 293348">
              <a:extLst>
                <a:ext uri="{FF2B5EF4-FFF2-40B4-BE49-F238E27FC236}">
                  <a16:creationId xmlns:a16="http://schemas.microsoft.com/office/drawing/2014/main" id="{CFC725D4-ECCC-D326-3ED6-59B075A891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4"/>
            </a:xfrm>
            <a:custGeom>
              <a:avLst/>
              <a:gdLst/>
              <a:ahLst/>
              <a:cxnLst/>
              <a:rect l="0" t="0" r="0" b="0"/>
              <a:pathLst>
                <a:path w="45" h="29">
                  <a:moveTo>
                    <a:pt x="0" y="26"/>
                  </a:moveTo>
                  <a:lnTo>
                    <a:pt x="1" y="29"/>
                  </a:lnTo>
                  <a:lnTo>
                    <a:pt x="45" y="0"/>
                  </a:lnTo>
                  <a:lnTo>
                    <a:pt x="0" y="2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任意多边形 293349">
              <a:extLst>
                <a:ext uri="{FF2B5EF4-FFF2-40B4-BE49-F238E27FC236}">
                  <a16:creationId xmlns:a16="http://schemas.microsoft.com/office/drawing/2014/main" id="{6CFDF774-B981-7387-D77A-5E01524248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4"/>
            </a:xfrm>
            <a:custGeom>
              <a:avLst/>
              <a:gdLst/>
              <a:ahLst/>
              <a:cxnLst/>
              <a:rect l="0" t="0" r="0" b="0"/>
              <a:pathLst>
                <a:path w="44" h="31">
                  <a:moveTo>
                    <a:pt x="0" y="29"/>
                  </a:moveTo>
                  <a:lnTo>
                    <a:pt x="2" y="31"/>
                  </a:lnTo>
                  <a:lnTo>
                    <a:pt x="44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任意多边形 293350">
              <a:extLst>
                <a:ext uri="{FF2B5EF4-FFF2-40B4-BE49-F238E27FC236}">
                  <a16:creationId xmlns:a16="http://schemas.microsoft.com/office/drawing/2014/main" id="{975DCFA7-8EF4-0FCE-240E-48D07292F4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1595"/>
              <a:ext cx="9" cy="4"/>
            </a:xfrm>
            <a:custGeom>
              <a:avLst/>
              <a:gdLst/>
              <a:ahLst/>
              <a:cxnLst/>
              <a:rect l="0" t="0" r="0" b="0"/>
              <a:pathLst>
                <a:path w="44" h="31">
                  <a:moveTo>
                    <a:pt x="0" y="29"/>
                  </a:moveTo>
                  <a:lnTo>
                    <a:pt x="2" y="31"/>
                  </a:lnTo>
                  <a:lnTo>
                    <a:pt x="44" y="0"/>
                  </a:lnTo>
                  <a:lnTo>
                    <a:pt x="0" y="2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任意多边形 293351">
              <a:extLst>
                <a:ext uri="{FF2B5EF4-FFF2-40B4-BE49-F238E27FC236}">
                  <a16:creationId xmlns:a16="http://schemas.microsoft.com/office/drawing/2014/main" id="{498C5D89-C2D7-F4BD-3A37-9732020F76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0" y="31"/>
                  </a:moveTo>
                  <a:lnTo>
                    <a:pt x="1" y="33"/>
                  </a:lnTo>
                  <a:lnTo>
                    <a:pt x="42" y="0"/>
                  </a:lnTo>
                  <a:lnTo>
                    <a:pt x="0" y="3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任意多边形 293352">
              <a:extLst>
                <a:ext uri="{FF2B5EF4-FFF2-40B4-BE49-F238E27FC236}">
                  <a16:creationId xmlns:a16="http://schemas.microsoft.com/office/drawing/2014/main" id="{A9075A91-E0CF-8A0E-F957-012307C98B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41" h="35">
                  <a:moveTo>
                    <a:pt x="0" y="33"/>
                  </a:moveTo>
                  <a:lnTo>
                    <a:pt x="2" y="35"/>
                  </a:lnTo>
                  <a:lnTo>
                    <a:pt x="41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任意多边形 293353">
              <a:extLst>
                <a:ext uri="{FF2B5EF4-FFF2-40B4-BE49-F238E27FC236}">
                  <a16:creationId xmlns:a16="http://schemas.microsoft.com/office/drawing/2014/main" id="{1FD1B79F-1B1B-08BC-83D1-40FED3EFF7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41" h="35">
                  <a:moveTo>
                    <a:pt x="0" y="33"/>
                  </a:moveTo>
                  <a:lnTo>
                    <a:pt x="2" y="35"/>
                  </a:lnTo>
                  <a:lnTo>
                    <a:pt x="41" y="0"/>
                  </a:lnTo>
                  <a:lnTo>
                    <a:pt x="0" y="3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任意多边形 293354">
              <a:extLst>
                <a:ext uri="{FF2B5EF4-FFF2-40B4-BE49-F238E27FC236}">
                  <a16:creationId xmlns:a16="http://schemas.microsoft.com/office/drawing/2014/main" id="{E1DA391C-AB6C-2B49-408D-1292CD4D5C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39" h="37">
                  <a:moveTo>
                    <a:pt x="0" y="35"/>
                  </a:moveTo>
                  <a:lnTo>
                    <a:pt x="1" y="37"/>
                  </a:lnTo>
                  <a:lnTo>
                    <a:pt x="3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任意多边形 293355">
              <a:extLst>
                <a:ext uri="{FF2B5EF4-FFF2-40B4-BE49-F238E27FC236}">
                  <a16:creationId xmlns:a16="http://schemas.microsoft.com/office/drawing/2014/main" id="{5DF84EF7-49EC-702F-2296-7662A51FAD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39" h="37">
                  <a:moveTo>
                    <a:pt x="0" y="35"/>
                  </a:moveTo>
                  <a:lnTo>
                    <a:pt x="1" y="37"/>
                  </a:lnTo>
                  <a:lnTo>
                    <a:pt x="39" y="0"/>
                  </a:lnTo>
                  <a:lnTo>
                    <a:pt x="0" y="3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任意多边形 293356">
              <a:extLst>
                <a:ext uri="{FF2B5EF4-FFF2-40B4-BE49-F238E27FC236}">
                  <a16:creationId xmlns:a16="http://schemas.microsoft.com/office/drawing/2014/main" id="{D81C24CB-5720-0925-384B-809BB829E8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38" h="38">
                  <a:moveTo>
                    <a:pt x="0" y="37"/>
                  </a:moveTo>
                  <a:lnTo>
                    <a:pt x="3" y="38"/>
                  </a:lnTo>
                  <a:lnTo>
                    <a:pt x="38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任意多边形 293357">
              <a:extLst>
                <a:ext uri="{FF2B5EF4-FFF2-40B4-BE49-F238E27FC236}">
                  <a16:creationId xmlns:a16="http://schemas.microsoft.com/office/drawing/2014/main" id="{3CE55E10-E6B1-BCF8-A493-0034800B6B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9" y="1595"/>
              <a:ext cx="8" cy="6"/>
            </a:xfrm>
            <a:custGeom>
              <a:avLst/>
              <a:gdLst/>
              <a:ahLst/>
              <a:cxnLst/>
              <a:rect l="0" t="0" r="0" b="0"/>
              <a:pathLst>
                <a:path w="38" h="38">
                  <a:moveTo>
                    <a:pt x="0" y="37"/>
                  </a:moveTo>
                  <a:lnTo>
                    <a:pt x="3" y="38"/>
                  </a:lnTo>
                  <a:lnTo>
                    <a:pt x="38" y="0"/>
                  </a:lnTo>
                  <a:lnTo>
                    <a:pt x="0" y="3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任意多边形 293358">
              <a:extLst>
                <a:ext uri="{FF2B5EF4-FFF2-40B4-BE49-F238E27FC236}">
                  <a16:creationId xmlns:a16="http://schemas.microsoft.com/office/drawing/2014/main" id="{A82912B2-8C1E-34AE-8103-125B4DD542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5" h="40">
                  <a:moveTo>
                    <a:pt x="0" y="38"/>
                  </a:moveTo>
                  <a:lnTo>
                    <a:pt x="1" y="40"/>
                  </a:lnTo>
                  <a:lnTo>
                    <a:pt x="35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任意多边形 293359">
              <a:extLst>
                <a:ext uri="{FF2B5EF4-FFF2-40B4-BE49-F238E27FC236}">
                  <a16:creationId xmlns:a16="http://schemas.microsoft.com/office/drawing/2014/main" id="{389CC4C7-EB32-23D0-F98D-CB2C04EA69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5" h="40">
                  <a:moveTo>
                    <a:pt x="0" y="38"/>
                  </a:moveTo>
                  <a:lnTo>
                    <a:pt x="1" y="40"/>
                  </a:lnTo>
                  <a:lnTo>
                    <a:pt x="35" y="0"/>
                  </a:lnTo>
                  <a:lnTo>
                    <a:pt x="0" y="3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任意多边形 293360">
              <a:extLst>
                <a:ext uri="{FF2B5EF4-FFF2-40B4-BE49-F238E27FC236}">
                  <a16:creationId xmlns:a16="http://schemas.microsoft.com/office/drawing/2014/main" id="{A4C27785-BDD3-BF83-CF39-85AA7569D2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0" y="40"/>
                  </a:moveTo>
                  <a:lnTo>
                    <a:pt x="2" y="42"/>
                  </a:lnTo>
                  <a:lnTo>
                    <a:pt x="34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任意多边形 293361">
              <a:extLst>
                <a:ext uri="{FF2B5EF4-FFF2-40B4-BE49-F238E27FC236}">
                  <a16:creationId xmlns:a16="http://schemas.microsoft.com/office/drawing/2014/main" id="{7D630ACA-1DF8-DF7A-93F9-4F4303C67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4" h="42">
                  <a:moveTo>
                    <a:pt x="0" y="40"/>
                  </a:moveTo>
                  <a:lnTo>
                    <a:pt x="2" y="42"/>
                  </a:lnTo>
                  <a:lnTo>
                    <a:pt x="34" y="0"/>
                  </a:lnTo>
                  <a:lnTo>
                    <a:pt x="0" y="4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任意多边形 293362">
              <a:extLst>
                <a:ext uri="{FF2B5EF4-FFF2-40B4-BE49-F238E27FC236}">
                  <a16:creationId xmlns:a16="http://schemas.microsoft.com/office/drawing/2014/main" id="{8A83FA4C-50A7-297B-28F2-5D3D877D23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2" h="43">
                  <a:moveTo>
                    <a:pt x="0" y="42"/>
                  </a:moveTo>
                  <a:lnTo>
                    <a:pt x="2" y="43"/>
                  </a:lnTo>
                  <a:lnTo>
                    <a:pt x="32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任意多边形 293363">
              <a:extLst>
                <a:ext uri="{FF2B5EF4-FFF2-40B4-BE49-F238E27FC236}">
                  <a16:creationId xmlns:a16="http://schemas.microsoft.com/office/drawing/2014/main" id="{E381B8F1-B5EC-A934-0AF9-BE0E11A7D8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2" h="43">
                  <a:moveTo>
                    <a:pt x="0" y="42"/>
                  </a:moveTo>
                  <a:lnTo>
                    <a:pt x="2" y="43"/>
                  </a:lnTo>
                  <a:lnTo>
                    <a:pt x="32" y="0"/>
                  </a:lnTo>
                  <a:lnTo>
                    <a:pt x="0" y="4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任意多边形 293364">
              <a:extLst>
                <a:ext uri="{FF2B5EF4-FFF2-40B4-BE49-F238E27FC236}">
                  <a16:creationId xmlns:a16="http://schemas.microsoft.com/office/drawing/2014/main" id="{CFCB74F4-6AE8-4F17-76A4-639E55F376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0" h="44">
                  <a:moveTo>
                    <a:pt x="0" y="43"/>
                  </a:moveTo>
                  <a:lnTo>
                    <a:pt x="3" y="44"/>
                  </a:lnTo>
                  <a:lnTo>
                    <a:pt x="30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任意多边形 293365">
              <a:extLst>
                <a:ext uri="{FF2B5EF4-FFF2-40B4-BE49-F238E27FC236}">
                  <a16:creationId xmlns:a16="http://schemas.microsoft.com/office/drawing/2014/main" id="{4060AED1-BC51-ABD3-BDB2-72E8B69200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595"/>
              <a:ext cx="6" cy="7"/>
            </a:xfrm>
            <a:custGeom>
              <a:avLst/>
              <a:gdLst/>
              <a:ahLst/>
              <a:cxnLst/>
              <a:rect l="0" t="0" r="0" b="0"/>
              <a:pathLst>
                <a:path w="30" h="44">
                  <a:moveTo>
                    <a:pt x="0" y="43"/>
                  </a:moveTo>
                  <a:lnTo>
                    <a:pt x="3" y="44"/>
                  </a:lnTo>
                  <a:lnTo>
                    <a:pt x="30" y="0"/>
                  </a:lnTo>
                  <a:lnTo>
                    <a:pt x="0" y="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任意多边形 293366">
              <a:extLst>
                <a:ext uri="{FF2B5EF4-FFF2-40B4-BE49-F238E27FC236}">
                  <a16:creationId xmlns:a16="http://schemas.microsoft.com/office/drawing/2014/main" id="{B8C3D49A-25C4-08DD-43A0-BFCA5F6F35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5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7" h="45">
                  <a:moveTo>
                    <a:pt x="0" y="44"/>
                  </a:moveTo>
                  <a:lnTo>
                    <a:pt x="2" y="45"/>
                  </a:lnTo>
                  <a:lnTo>
                    <a:pt x="27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任意多边形 293367">
              <a:extLst>
                <a:ext uri="{FF2B5EF4-FFF2-40B4-BE49-F238E27FC236}">
                  <a16:creationId xmlns:a16="http://schemas.microsoft.com/office/drawing/2014/main" id="{A005EFCB-6533-6DED-BBA7-0C6145275E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5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7" h="45">
                  <a:moveTo>
                    <a:pt x="0" y="44"/>
                  </a:moveTo>
                  <a:lnTo>
                    <a:pt x="2" y="45"/>
                  </a:lnTo>
                  <a:lnTo>
                    <a:pt x="27" y="0"/>
                  </a:lnTo>
                  <a:lnTo>
                    <a:pt x="0" y="4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任意多边形 293368">
              <a:extLst>
                <a:ext uri="{FF2B5EF4-FFF2-40B4-BE49-F238E27FC236}">
                  <a16:creationId xmlns:a16="http://schemas.microsoft.com/office/drawing/2014/main" id="{9DC25739-B5E9-59AE-70FB-DF6E472518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5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5" h="46">
                  <a:moveTo>
                    <a:pt x="0" y="45"/>
                  </a:moveTo>
                  <a:lnTo>
                    <a:pt x="1" y="46"/>
                  </a:lnTo>
                  <a:lnTo>
                    <a:pt x="25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任意多边形 293369">
              <a:extLst>
                <a:ext uri="{FF2B5EF4-FFF2-40B4-BE49-F238E27FC236}">
                  <a16:creationId xmlns:a16="http://schemas.microsoft.com/office/drawing/2014/main" id="{47EBFE55-45F5-C18E-63C8-98429A2F87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5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5" h="46">
                  <a:moveTo>
                    <a:pt x="0" y="45"/>
                  </a:moveTo>
                  <a:lnTo>
                    <a:pt x="1" y="46"/>
                  </a:lnTo>
                  <a:lnTo>
                    <a:pt x="25" y="0"/>
                  </a:lnTo>
                  <a:lnTo>
                    <a:pt x="0" y="4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任意多边形 293370">
              <a:extLst>
                <a:ext uri="{FF2B5EF4-FFF2-40B4-BE49-F238E27FC236}">
                  <a16:creationId xmlns:a16="http://schemas.microsoft.com/office/drawing/2014/main" id="{513A60F0-FF02-7528-DA1F-DF50F4FAA2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5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4" h="47">
                  <a:moveTo>
                    <a:pt x="0" y="46"/>
                  </a:moveTo>
                  <a:lnTo>
                    <a:pt x="3" y="47"/>
                  </a:lnTo>
                  <a:lnTo>
                    <a:pt x="24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任意多边形 293371">
              <a:extLst>
                <a:ext uri="{FF2B5EF4-FFF2-40B4-BE49-F238E27FC236}">
                  <a16:creationId xmlns:a16="http://schemas.microsoft.com/office/drawing/2014/main" id="{5F041DFC-2CF5-AACA-4230-CAAE828B87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2" y="1595"/>
              <a:ext cx="5" cy="7"/>
            </a:xfrm>
            <a:custGeom>
              <a:avLst/>
              <a:gdLst/>
              <a:ahLst/>
              <a:cxnLst/>
              <a:rect l="0" t="0" r="0" b="0"/>
              <a:pathLst>
                <a:path w="24" h="47">
                  <a:moveTo>
                    <a:pt x="0" y="46"/>
                  </a:moveTo>
                  <a:lnTo>
                    <a:pt x="3" y="47"/>
                  </a:lnTo>
                  <a:lnTo>
                    <a:pt x="24" y="0"/>
                  </a:lnTo>
                  <a:lnTo>
                    <a:pt x="0" y="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任意多边形 293372">
              <a:extLst>
                <a:ext uri="{FF2B5EF4-FFF2-40B4-BE49-F238E27FC236}">
                  <a16:creationId xmlns:a16="http://schemas.microsoft.com/office/drawing/2014/main" id="{204A023E-3E99-D719-F5CA-5FEA157C7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5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0" y="47"/>
                  </a:moveTo>
                  <a:lnTo>
                    <a:pt x="2" y="49"/>
                  </a:lnTo>
                  <a:lnTo>
                    <a:pt x="21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任意多边形 293373">
              <a:extLst>
                <a:ext uri="{FF2B5EF4-FFF2-40B4-BE49-F238E27FC236}">
                  <a16:creationId xmlns:a16="http://schemas.microsoft.com/office/drawing/2014/main" id="{F544AB03-9B1F-08B1-B26D-E09259187A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5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0" y="47"/>
                  </a:moveTo>
                  <a:lnTo>
                    <a:pt x="2" y="49"/>
                  </a:lnTo>
                  <a:lnTo>
                    <a:pt x="21" y="0"/>
                  </a:lnTo>
                  <a:lnTo>
                    <a:pt x="0" y="4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任意多边形 293374">
              <a:extLst>
                <a:ext uri="{FF2B5EF4-FFF2-40B4-BE49-F238E27FC236}">
                  <a16:creationId xmlns:a16="http://schemas.microsoft.com/office/drawing/2014/main" id="{EC071271-F38B-DA4E-31E4-9965845E8C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5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9" h="50">
                  <a:moveTo>
                    <a:pt x="0" y="49"/>
                  </a:moveTo>
                  <a:lnTo>
                    <a:pt x="2" y="50"/>
                  </a:lnTo>
                  <a:lnTo>
                    <a:pt x="19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任意多边形 293375">
              <a:extLst>
                <a:ext uri="{FF2B5EF4-FFF2-40B4-BE49-F238E27FC236}">
                  <a16:creationId xmlns:a16="http://schemas.microsoft.com/office/drawing/2014/main" id="{A7D00D5C-F659-9621-7CAD-D2079AF55E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5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9" h="50">
                  <a:moveTo>
                    <a:pt x="0" y="49"/>
                  </a:moveTo>
                  <a:lnTo>
                    <a:pt x="2" y="50"/>
                  </a:lnTo>
                  <a:lnTo>
                    <a:pt x="19" y="0"/>
                  </a:lnTo>
                  <a:lnTo>
                    <a:pt x="0" y="4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任意多边形 293376">
              <a:extLst>
                <a:ext uri="{FF2B5EF4-FFF2-40B4-BE49-F238E27FC236}">
                  <a16:creationId xmlns:a16="http://schemas.microsoft.com/office/drawing/2014/main" id="{778A26C3-CBE5-CF0D-DFFE-B2211FD6C5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5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7" h="50">
                  <a:moveTo>
                    <a:pt x="0" y="50"/>
                  </a:moveTo>
                  <a:lnTo>
                    <a:pt x="3" y="50"/>
                  </a:lnTo>
                  <a:lnTo>
                    <a:pt x="17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任意多边形 293377">
              <a:extLst>
                <a:ext uri="{FF2B5EF4-FFF2-40B4-BE49-F238E27FC236}">
                  <a16:creationId xmlns:a16="http://schemas.microsoft.com/office/drawing/2014/main" id="{2FFD15C0-EC6E-72CF-2F62-28A7B0727E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3" y="1595"/>
              <a:ext cx="4" cy="8"/>
            </a:xfrm>
            <a:custGeom>
              <a:avLst/>
              <a:gdLst/>
              <a:ahLst/>
              <a:cxnLst/>
              <a:rect l="0" t="0" r="0" b="0"/>
              <a:pathLst>
                <a:path w="17" h="50">
                  <a:moveTo>
                    <a:pt x="0" y="50"/>
                  </a:moveTo>
                  <a:lnTo>
                    <a:pt x="3" y="50"/>
                  </a:lnTo>
                  <a:lnTo>
                    <a:pt x="17" y="0"/>
                  </a:lnTo>
                  <a:lnTo>
                    <a:pt x="0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任意多边形 293378">
              <a:extLst>
                <a:ext uri="{FF2B5EF4-FFF2-40B4-BE49-F238E27FC236}">
                  <a16:creationId xmlns:a16="http://schemas.microsoft.com/office/drawing/2014/main" id="{57D95871-A17C-D07C-89D9-5DCD36FD40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0" y="50"/>
                  </a:moveTo>
                  <a:lnTo>
                    <a:pt x="3" y="51"/>
                  </a:lnTo>
                  <a:lnTo>
                    <a:pt x="14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任意多边形 293379">
              <a:extLst>
                <a:ext uri="{FF2B5EF4-FFF2-40B4-BE49-F238E27FC236}">
                  <a16:creationId xmlns:a16="http://schemas.microsoft.com/office/drawing/2014/main" id="{87E67D27-2AFA-E7A8-D297-7CCFFB110B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0" y="50"/>
                  </a:moveTo>
                  <a:lnTo>
                    <a:pt x="3" y="51"/>
                  </a:lnTo>
                  <a:lnTo>
                    <a:pt x="14" y="0"/>
                  </a:lnTo>
                  <a:lnTo>
                    <a:pt x="0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任意多边形 293380">
              <a:extLst>
                <a:ext uri="{FF2B5EF4-FFF2-40B4-BE49-F238E27FC236}">
                  <a16:creationId xmlns:a16="http://schemas.microsoft.com/office/drawing/2014/main" id="{2C92D8EA-2D44-9918-1FCE-387648A299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11" h="51">
                  <a:moveTo>
                    <a:pt x="0" y="51"/>
                  </a:moveTo>
                  <a:lnTo>
                    <a:pt x="2" y="51"/>
                  </a:lnTo>
                  <a:lnTo>
                    <a:pt x="11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任意多边形 293381">
              <a:extLst>
                <a:ext uri="{FF2B5EF4-FFF2-40B4-BE49-F238E27FC236}">
                  <a16:creationId xmlns:a16="http://schemas.microsoft.com/office/drawing/2014/main" id="{0FD14B57-3D12-4B9E-A292-D4A6920AA8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11" h="51">
                  <a:moveTo>
                    <a:pt x="0" y="51"/>
                  </a:moveTo>
                  <a:lnTo>
                    <a:pt x="2" y="51"/>
                  </a:lnTo>
                  <a:lnTo>
                    <a:pt x="11" y="0"/>
                  </a:lnTo>
                  <a:lnTo>
                    <a:pt x="0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任意多边形 293382">
              <a:extLst>
                <a:ext uri="{FF2B5EF4-FFF2-40B4-BE49-F238E27FC236}">
                  <a16:creationId xmlns:a16="http://schemas.microsoft.com/office/drawing/2014/main" id="{191C8E1C-590C-D1B2-8896-B28D19B86F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9" h="52">
                  <a:moveTo>
                    <a:pt x="0" y="51"/>
                  </a:moveTo>
                  <a:lnTo>
                    <a:pt x="3" y="52"/>
                  </a:lnTo>
                  <a:lnTo>
                    <a:pt x="9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任意多边形 293383">
              <a:extLst>
                <a:ext uri="{FF2B5EF4-FFF2-40B4-BE49-F238E27FC236}">
                  <a16:creationId xmlns:a16="http://schemas.microsoft.com/office/drawing/2014/main" id="{EDDC4EFC-24CE-11F5-BCA3-ADD1D70DB1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4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9" h="52">
                  <a:moveTo>
                    <a:pt x="0" y="51"/>
                  </a:moveTo>
                  <a:lnTo>
                    <a:pt x="3" y="52"/>
                  </a:lnTo>
                  <a:lnTo>
                    <a:pt x="9" y="0"/>
                  </a:lnTo>
                  <a:lnTo>
                    <a:pt x="0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任意多边形 293384">
              <a:extLst>
                <a:ext uri="{FF2B5EF4-FFF2-40B4-BE49-F238E27FC236}">
                  <a16:creationId xmlns:a16="http://schemas.microsoft.com/office/drawing/2014/main" id="{1F0806EE-B43D-E848-6AB9-1E6E38ACC5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6" h="52">
                  <a:moveTo>
                    <a:pt x="0" y="52"/>
                  </a:moveTo>
                  <a:lnTo>
                    <a:pt x="2" y="52"/>
                  </a:lnTo>
                  <a:lnTo>
                    <a:pt x="6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任意多边形 293385">
              <a:extLst>
                <a:ext uri="{FF2B5EF4-FFF2-40B4-BE49-F238E27FC236}">
                  <a16:creationId xmlns:a16="http://schemas.microsoft.com/office/drawing/2014/main" id="{8D39579A-708C-5B98-0C2F-1D7366F4EE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6" h="52">
                  <a:moveTo>
                    <a:pt x="0" y="52"/>
                  </a:moveTo>
                  <a:lnTo>
                    <a:pt x="2" y="52"/>
                  </a:lnTo>
                  <a:lnTo>
                    <a:pt x="6" y="0"/>
                  </a:lnTo>
                  <a:lnTo>
                    <a:pt x="0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任意多边形 293386">
              <a:extLst>
                <a:ext uri="{FF2B5EF4-FFF2-40B4-BE49-F238E27FC236}">
                  <a16:creationId xmlns:a16="http://schemas.microsoft.com/office/drawing/2014/main" id="{0DA700EB-74DA-B13F-81A6-F0D9346C90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4" h="52">
                  <a:moveTo>
                    <a:pt x="0" y="52"/>
                  </a:moveTo>
                  <a:lnTo>
                    <a:pt x="2" y="52"/>
                  </a:lnTo>
                  <a:lnTo>
                    <a:pt x="4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任意多边形 293387">
              <a:extLst>
                <a:ext uri="{FF2B5EF4-FFF2-40B4-BE49-F238E27FC236}">
                  <a16:creationId xmlns:a16="http://schemas.microsoft.com/office/drawing/2014/main" id="{AE736124-2B30-69A1-6CF7-E4C67E4CAC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4" h="52">
                  <a:moveTo>
                    <a:pt x="0" y="52"/>
                  </a:moveTo>
                  <a:lnTo>
                    <a:pt x="2" y="52"/>
                  </a:lnTo>
                  <a:lnTo>
                    <a:pt x="4" y="0"/>
                  </a:lnTo>
                  <a:lnTo>
                    <a:pt x="0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任意多边形 293388">
              <a:extLst>
                <a:ext uri="{FF2B5EF4-FFF2-40B4-BE49-F238E27FC236}">
                  <a16:creationId xmlns:a16="http://schemas.microsoft.com/office/drawing/2014/main" id="{ED1F1DF6-8E98-9FAB-ECA4-D98E52253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3" h="52">
                  <a:moveTo>
                    <a:pt x="0" y="52"/>
                  </a:moveTo>
                  <a:lnTo>
                    <a:pt x="3" y="52"/>
                  </a:lnTo>
                  <a:lnTo>
                    <a:pt x="2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任意多边形 293389">
              <a:extLst>
                <a:ext uri="{FF2B5EF4-FFF2-40B4-BE49-F238E27FC236}">
                  <a16:creationId xmlns:a16="http://schemas.microsoft.com/office/drawing/2014/main" id="{84AB28DE-CD55-12C8-94F8-E4FFA19A0D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5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3" h="52">
                  <a:moveTo>
                    <a:pt x="0" y="52"/>
                  </a:moveTo>
                  <a:lnTo>
                    <a:pt x="3" y="52"/>
                  </a:lnTo>
                  <a:lnTo>
                    <a:pt x="2" y="0"/>
                  </a:lnTo>
                  <a:lnTo>
                    <a:pt x="0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任意多边形 293390">
              <a:extLst>
                <a:ext uri="{FF2B5EF4-FFF2-40B4-BE49-F238E27FC236}">
                  <a16:creationId xmlns:a16="http://schemas.microsoft.com/office/drawing/2014/main" id="{1377B9C4-6A06-9840-B61E-B4BD984BD9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3" h="52">
                  <a:moveTo>
                    <a:pt x="1" y="52"/>
                  </a:moveTo>
                  <a:lnTo>
                    <a:pt x="3" y="52"/>
                  </a:lnTo>
                  <a:lnTo>
                    <a:pt x="0" y="0"/>
                  </a:lnTo>
                  <a:lnTo>
                    <a:pt x="1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任意多边形 293391">
              <a:extLst>
                <a:ext uri="{FF2B5EF4-FFF2-40B4-BE49-F238E27FC236}">
                  <a16:creationId xmlns:a16="http://schemas.microsoft.com/office/drawing/2014/main" id="{58DE787E-2647-7AF7-F033-C000A7AEBE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3" h="52">
                  <a:moveTo>
                    <a:pt x="1" y="52"/>
                  </a:moveTo>
                  <a:lnTo>
                    <a:pt x="3" y="52"/>
                  </a:lnTo>
                  <a:lnTo>
                    <a:pt x="0" y="0"/>
                  </a:lnTo>
                  <a:lnTo>
                    <a:pt x="1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任意多边形 293392">
              <a:extLst>
                <a:ext uri="{FF2B5EF4-FFF2-40B4-BE49-F238E27FC236}">
                  <a16:creationId xmlns:a16="http://schemas.microsoft.com/office/drawing/2014/main" id="{EC4805C1-C649-773A-E54D-B859750ECA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5" h="52">
                  <a:moveTo>
                    <a:pt x="3" y="52"/>
                  </a:moveTo>
                  <a:lnTo>
                    <a:pt x="5" y="52"/>
                  </a:lnTo>
                  <a:lnTo>
                    <a:pt x="0" y="0"/>
                  </a:lnTo>
                  <a:lnTo>
                    <a:pt x="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任意多边形 293393">
              <a:extLst>
                <a:ext uri="{FF2B5EF4-FFF2-40B4-BE49-F238E27FC236}">
                  <a16:creationId xmlns:a16="http://schemas.microsoft.com/office/drawing/2014/main" id="{E5C48FC6-EDF9-E29E-F8CD-159B6037C8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5" h="52">
                  <a:moveTo>
                    <a:pt x="3" y="52"/>
                  </a:moveTo>
                  <a:lnTo>
                    <a:pt x="5" y="52"/>
                  </a:lnTo>
                  <a:lnTo>
                    <a:pt x="0" y="0"/>
                  </a:lnTo>
                  <a:lnTo>
                    <a:pt x="3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任意多边形 293394">
              <a:extLst>
                <a:ext uri="{FF2B5EF4-FFF2-40B4-BE49-F238E27FC236}">
                  <a16:creationId xmlns:a16="http://schemas.microsoft.com/office/drawing/2014/main" id="{6C8546F8-EB26-4C78-3248-9CCCC06962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9" h="52">
                  <a:moveTo>
                    <a:pt x="5" y="52"/>
                  </a:moveTo>
                  <a:lnTo>
                    <a:pt x="9" y="51"/>
                  </a:lnTo>
                  <a:lnTo>
                    <a:pt x="0" y="0"/>
                  </a:lnTo>
                  <a:lnTo>
                    <a:pt x="5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任意多边形 293395">
              <a:extLst>
                <a:ext uri="{FF2B5EF4-FFF2-40B4-BE49-F238E27FC236}">
                  <a16:creationId xmlns:a16="http://schemas.microsoft.com/office/drawing/2014/main" id="{4DA998DE-F238-A2BF-4217-3674815536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9" h="52">
                  <a:moveTo>
                    <a:pt x="5" y="52"/>
                  </a:moveTo>
                  <a:lnTo>
                    <a:pt x="9" y="51"/>
                  </a:lnTo>
                  <a:lnTo>
                    <a:pt x="0" y="0"/>
                  </a:lnTo>
                  <a:lnTo>
                    <a:pt x="5" y="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任意多边形 293396">
              <a:extLst>
                <a:ext uri="{FF2B5EF4-FFF2-40B4-BE49-F238E27FC236}">
                  <a16:creationId xmlns:a16="http://schemas.microsoft.com/office/drawing/2014/main" id="{09487BAD-23B9-FC28-FA35-56F761630E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11" h="51">
                  <a:moveTo>
                    <a:pt x="9" y="51"/>
                  </a:moveTo>
                  <a:lnTo>
                    <a:pt x="11" y="51"/>
                  </a:lnTo>
                  <a:lnTo>
                    <a:pt x="0" y="0"/>
                  </a:lnTo>
                  <a:lnTo>
                    <a:pt x="9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任意多边形 293397">
              <a:extLst>
                <a:ext uri="{FF2B5EF4-FFF2-40B4-BE49-F238E27FC236}">
                  <a16:creationId xmlns:a16="http://schemas.microsoft.com/office/drawing/2014/main" id="{C51E6969-73EE-232B-A60E-1ADBE03744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1" cy="8"/>
            </a:xfrm>
            <a:custGeom>
              <a:avLst/>
              <a:gdLst/>
              <a:ahLst/>
              <a:cxnLst/>
              <a:rect l="0" t="0" r="0" b="0"/>
              <a:pathLst>
                <a:path w="11" h="51">
                  <a:moveTo>
                    <a:pt x="9" y="51"/>
                  </a:moveTo>
                  <a:lnTo>
                    <a:pt x="11" y="51"/>
                  </a:lnTo>
                  <a:lnTo>
                    <a:pt x="0" y="0"/>
                  </a:lnTo>
                  <a:lnTo>
                    <a:pt x="9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任意多边形 293398">
              <a:extLst>
                <a:ext uri="{FF2B5EF4-FFF2-40B4-BE49-F238E27FC236}">
                  <a16:creationId xmlns:a16="http://schemas.microsoft.com/office/drawing/2014/main" id="{AF9A6FBD-235E-B90B-5934-E9F18CB416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11" y="51"/>
                  </a:moveTo>
                  <a:lnTo>
                    <a:pt x="14" y="50"/>
                  </a:lnTo>
                  <a:lnTo>
                    <a:pt x="0" y="0"/>
                  </a:lnTo>
                  <a:lnTo>
                    <a:pt x="1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任意多边形 293399">
              <a:extLst>
                <a:ext uri="{FF2B5EF4-FFF2-40B4-BE49-F238E27FC236}">
                  <a16:creationId xmlns:a16="http://schemas.microsoft.com/office/drawing/2014/main" id="{BE161D60-2199-2F9F-15C6-447FC1FA62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4" h="51">
                  <a:moveTo>
                    <a:pt x="11" y="51"/>
                  </a:moveTo>
                  <a:lnTo>
                    <a:pt x="14" y="50"/>
                  </a:lnTo>
                  <a:lnTo>
                    <a:pt x="0" y="0"/>
                  </a:lnTo>
                  <a:lnTo>
                    <a:pt x="11" y="5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任意多边形 293400">
              <a:extLst>
                <a:ext uri="{FF2B5EF4-FFF2-40B4-BE49-F238E27FC236}">
                  <a16:creationId xmlns:a16="http://schemas.microsoft.com/office/drawing/2014/main" id="{BEB36560-5C89-A99E-2A33-EAF4C15A66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6" h="50">
                  <a:moveTo>
                    <a:pt x="14" y="50"/>
                  </a:moveTo>
                  <a:lnTo>
                    <a:pt x="16" y="50"/>
                  </a:lnTo>
                  <a:lnTo>
                    <a:pt x="0" y="0"/>
                  </a:lnTo>
                  <a:lnTo>
                    <a:pt x="14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任意多边形 293401">
              <a:extLst>
                <a:ext uri="{FF2B5EF4-FFF2-40B4-BE49-F238E27FC236}">
                  <a16:creationId xmlns:a16="http://schemas.microsoft.com/office/drawing/2014/main" id="{E9C7102D-38D6-E81D-D066-17D9313C6F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6" h="50">
                  <a:moveTo>
                    <a:pt x="14" y="50"/>
                  </a:moveTo>
                  <a:lnTo>
                    <a:pt x="16" y="50"/>
                  </a:lnTo>
                  <a:lnTo>
                    <a:pt x="0" y="0"/>
                  </a:lnTo>
                  <a:lnTo>
                    <a:pt x="14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任意多边形 293402">
              <a:extLst>
                <a:ext uri="{FF2B5EF4-FFF2-40B4-BE49-F238E27FC236}">
                  <a16:creationId xmlns:a16="http://schemas.microsoft.com/office/drawing/2014/main" id="{95A49753-B874-93FF-E310-A892D120A8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8" h="50">
                  <a:moveTo>
                    <a:pt x="16" y="50"/>
                  </a:moveTo>
                  <a:lnTo>
                    <a:pt x="18" y="49"/>
                  </a:lnTo>
                  <a:lnTo>
                    <a:pt x="0" y="0"/>
                  </a:lnTo>
                  <a:lnTo>
                    <a:pt x="16" y="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任意多边形 293403">
              <a:extLst>
                <a:ext uri="{FF2B5EF4-FFF2-40B4-BE49-F238E27FC236}">
                  <a16:creationId xmlns:a16="http://schemas.microsoft.com/office/drawing/2014/main" id="{EA145461-163E-6386-A7B0-B99D8BC12C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2" cy="8"/>
            </a:xfrm>
            <a:custGeom>
              <a:avLst/>
              <a:gdLst/>
              <a:ahLst/>
              <a:cxnLst/>
              <a:rect l="0" t="0" r="0" b="0"/>
              <a:pathLst>
                <a:path w="18" h="50">
                  <a:moveTo>
                    <a:pt x="16" y="50"/>
                  </a:moveTo>
                  <a:lnTo>
                    <a:pt x="18" y="49"/>
                  </a:lnTo>
                  <a:lnTo>
                    <a:pt x="0" y="0"/>
                  </a:lnTo>
                  <a:lnTo>
                    <a:pt x="16" y="5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任意多边形 293404">
              <a:extLst>
                <a:ext uri="{FF2B5EF4-FFF2-40B4-BE49-F238E27FC236}">
                  <a16:creationId xmlns:a16="http://schemas.microsoft.com/office/drawing/2014/main" id="{8321049A-F9BE-A293-9940-FAF545691E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18" y="49"/>
                  </a:moveTo>
                  <a:lnTo>
                    <a:pt x="21" y="47"/>
                  </a:lnTo>
                  <a:lnTo>
                    <a:pt x="0" y="0"/>
                  </a:lnTo>
                  <a:lnTo>
                    <a:pt x="18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任意多边形 293405">
              <a:extLst>
                <a:ext uri="{FF2B5EF4-FFF2-40B4-BE49-F238E27FC236}">
                  <a16:creationId xmlns:a16="http://schemas.microsoft.com/office/drawing/2014/main" id="{87FC2A45-1B67-836A-463E-598FBD527F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3" cy="8"/>
            </a:xfrm>
            <a:custGeom>
              <a:avLst/>
              <a:gdLst/>
              <a:ahLst/>
              <a:cxnLst/>
              <a:rect l="0" t="0" r="0" b="0"/>
              <a:pathLst>
                <a:path w="21" h="49">
                  <a:moveTo>
                    <a:pt x="18" y="49"/>
                  </a:moveTo>
                  <a:lnTo>
                    <a:pt x="21" y="47"/>
                  </a:lnTo>
                  <a:lnTo>
                    <a:pt x="0" y="0"/>
                  </a:lnTo>
                  <a:lnTo>
                    <a:pt x="18" y="4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任意多边形 293406">
              <a:extLst>
                <a:ext uri="{FF2B5EF4-FFF2-40B4-BE49-F238E27FC236}">
                  <a16:creationId xmlns:a16="http://schemas.microsoft.com/office/drawing/2014/main" id="{7D4E4E4C-9500-DDFE-0A42-73DA85F8FA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3" cy="7"/>
            </a:xfrm>
            <a:custGeom>
              <a:avLst/>
              <a:gdLst/>
              <a:ahLst/>
              <a:cxnLst/>
              <a:rect l="0" t="0" r="0" b="0"/>
              <a:pathLst>
                <a:path w="23" h="47">
                  <a:moveTo>
                    <a:pt x="21" y="47"/>
                  </a:moveTo>
                  <a:lnTo>
                    <a:pt x="23" y="46"/>
                  </a:lnTo>
                  <a:lnTo>
                    <a:pt x="0" y="0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任意多边形 293407">
              <a:extLst>
                <a:ext uri="{FF2B5EF4-FFF2-40B4-BE49-F238E27FC236}">
                  <a16:creationId xmlns:a16="http://schemas.microsoft.com/office/drawing/2014/main" id="{AB318EEA-623A-2948-E5AC-6D3B8A9B41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3" cy="7"/>
            </a:xfrm>
            <a:custGeom>
              <a:avLst/>
              <a:gdLst/>
              <a:ahLst/>
              <a:cxnLst/>
              <a:rect l="0" t="0" r="0" b="0"/>
              <a:pathLst>
                <a:path w="23" h="47">
                  <a:moveTo>
                    <a:pt x="21" y="47"/>
                  </a:moveTo>
                  <a:lnTo>
                    <a:pt x="23" y="46"/>
                  </a:lnTo>
                  <a:lnTo>
                    <a:pt x="0" y="0"/>
                  </a:lnTo>
                  <a:lnTo>
                    <a:pt x="21" y="4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任意多边形 293408">
              <a:extLst>
                <a:ext uri="{FF2B5EF4-FFF2-40B4-BE49-F238E27FC236}">
                  <a16:creationId xmlns:a16="http://schemas.microsoft.com/office/drawing/2014/main" id="{23199401-7292-3FC3-DED6-09FBA8F89E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3" cy="7"/>
            </a:xfrm>
            <a:custGeom>
              <a:avLst/>
              <a:gdLst/>
              <a:ahLst/>
              <a:cxnLst/>
              <a:rect l="0" t="0" r="0" b="0"/>
              <a:pathLst>
                <a:path w="25" h="46">
                  <a:moveTo>
                    <a:pt x="23" y="46"/>
                  </a:moveTo>
                  <a:lnTo>
                    <a:pt x="25" y="45"/>
                  </a:lnTo>
                  <a:lnTo>
                    <a:pt x="0" y="0"/>
                  </a:lnTo>
                  <a:lnTo>
                    <a:pt x="23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任意多边形 293409">
              <a:extLst>
                <a:ext uri="{FF2B5EF4-FFF2-40B4-BE49-F238E27FC236}">
                  <a16:creationId xmlns:a16="http://schemas.microsoft.com/office/drawing/2014/main" id="{CB0FF42D-32BD-E7D2-25CE-0E3806724D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3" cy="7"/>
            </a:xfrm>
            <a:custGeom>
              <a:avLst/>
              <a:gdLst/>
              <a:ahLst/>
              <a:cxnLst/>
              <a:rect l="0" t="0" r="0" b="0"/>
              <a:pathLst>
                <a:path w="25" h="46">
                  <a:moveTo>
                    <a:pt x="23" y="46"/>
                  </a:moveTo>
                  <a:lnTo>
                    <a:pt x="25" y="45"/>
                  </a:lnTo>
                  <a:lnTo>
                    <a:pt x="0" y="0"/>
                  </a:lnTo>
                  <a:lnTo>
                    <a:pt x="23" y="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任意多边形 293410">
              <a:extLst>
                <a:ext uri="{FF2B5EF4-FFF2-40B4-BE49-F238E27FC236}">
                  <a16:creationId xmlns:a16="http://schemas.microsoft.com/office/drawing/2014/main" id="{0DE7CC97-D262-0D49-B67D-218597289C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28" h="45">
                  <a:moveTo>
                    <a:pt x="25" y="45"/>
                  </a:moveTo>
                  <a:lnTo>
                    <a:pt x="28" y="44"/>
                  </a:lnTo>
                  <a:lnTo>
                    <a:pt x="0" y="0"/>
                  </a:lnTo>
                  <a:lnTo>
                    <a:pt x="25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任意多边形 293411">
              <a:extLst>
                <a:ext uri="{FF2B5EF4-FFF2-40B4-BE49-F238E27FC236}">
                  <a16:creationId xmlns:a16="http://schemas.microsoft.com/office/drawing/2014/main" id="{C802AB8E-A691-19C0-2083-43F826393D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28" h="45">
                  <a:moveTo>
                    <a:pt x="25" y="45"/>
                  </a:moveTo>
                  <a:lnTo>
                    <a:pt x="28" y="44"/>
                  </a:lnTo>
                  <a:lnTo>
                    <a:pt x="0" y="0"/>
                  </a:lnTo>
                  <a:lnTo>
                    <a:pt x="25" y="4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任意多边形 293412">
              <a:extLst>
                <a:ext uri="{FF2B5EF4-FFF2-40B4-BE49-F238E27FC236}">
                  <a16:creationId xmlns:a16="http://schemas.microsoft.com/office/drawing/2014/main" id="{D0A898AE-172C-46D3-AE8B-F9C71012A4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29" h="44">
                  <a:moveTo>
                    <a:pt x="28" y="44"/>
                  </a:moveTo>
                  <a:lnTo>
                    <a:pt x="29" y="43"/>
                  </a:lnTo>
                  <a:lnTo>
                    <a:pt x="0" y="0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任意多边形 293413">
              <a:extLst>
                <a:ext uri="{FF2B5EF4-FFF2-40B4-BE49-F238E27FC236}">
                  <a16:creationId xmlns:a16="http://schemas.microsoft.com/office/drawing/2014/main" id="{5F7DA8CC-F517-FF47-A6E1-A9767F1490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29" h="44">
                  <a:moveTo>
                    <a:pt x="28" y="44"/>
                  </a:moveTo>
                  <a:lnTo>
                    <a:pt x="29" y="43"/>
                  </a:lnTo>
                  <a:lnTo>
                    <a:pt x="0" y="0"/>
                  </a:lnTo>
                  <a:lnTo>
                    <a:pt x="28" y="4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任意多边形 293414">
              <a:extLst>
                <a:ext uri="{FF2B5EF4-FFF2-40B4-BE49-F238E27FC236}">
                  <a16:creationId xmlns:a16="http://schemas.microsoft.com/office/drawing/2014/main" id="{17F64762-88E7-2F96-577B-A128338597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31" h="43">
                  <a:moveTo>
                    <a:pt x="29" y="43"/>
                  </a:moveTo>
                  <a:lnTo>
                    <a:pt x="31" y="42"/>
                  </a:lnTo>
                  <a:lnTo>
                    <a:pt x="0" y="0"/>
                  </a:lnTo>
                  <a:lnTo>
                    <a:pt x="29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任意多边形 293415">
              <a:extLst>
                <a:ext uri="{FF2B5EF4-FFF2-40B4-BE49-F238E27FC236}">
                  <a16:creationId xmlns:a16="http://schemas.microsoft.com/office/drawing/2014/main" id="{FC0F5D87-8430-8EA0-1F4A-6A0408AABB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31" h="43">
                  <a:moveTo>
                    <a:pt x="29" y="43"/>
                  </a:moveTo>
                  <a:lnTo>
                    <a:pt x="31" y="42"/>
                  </a:lnTo>
                  <a:lnTo>
                    <a:pt x="0" y="0"/>
                  </a:lnTo>
                  <a:lnTo>
                    <a:pt x="29" y="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任意多边形 293416">
              <a:extLst>
                <a:ext uri="{FF2B5EF4-FFF2-40B4-BE49-F238E27FC236}">
                  <a16:creationId xmlns:a16="http://schemas.microsoft.com/office/drawing/2014/main" id="{8A748DE0-5B7C-1511-5AB5-1A3E59F58C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33" h="42">
                  <a:moveTo>
                    <a:pt x="31" y="42"/>
                  </a:moveTo>
                  <a:lnTo>
                    <a:pt x="33" y="40"/>
                  </a:lnTo>
                  <a:lnTo>
                    <a:pt x="0" y="0"/>
                  </a:lnTo>
                  <a:lnTo>
                    <a:pt x="31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任意多边形 293417">
              <a:extLst>
                <a:ext uri="{FF2B5EF4-FFF2-40B4-BE49-F238E27FC236}">
                  <a16:creationId xmlns:a16="http://schemas.microsoft.com/office/drawing/2014/main" id="{8E93302C-416C-6A1D-A346-CB432EBB32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4" cy="7"/>
            </a:xfrm>
            <a:custGeom>
              <a:avLst/>
              <a:gdLst/>
              <a:ahLst/>
              <a:cxnLst/>
              <a:rect l="0" t="0" r="0" b="0"/>
              <a:pathLst>
                <a:path w="33" h="42">
                  <a:moveTo>
                    <a:pt x="31" y="42"/>
                  </a:moveTo>
                  <a:lnTo>
                    <a:pt x="33" y="40"/>
                  </a:lnTo>
                  <a:lnTo>
                    <a:pt x="0" y="0"/>
                  </a:lnTo>
                  <a:lnTo>
                    <a:pt x="31" y="4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任意多边形 293418">
              <a:extLst>
                <a:ext uri="{FF2B5EF4-FFF2-40B4-BE49-F238E27FC236}">
                  <a16:creationId xmlns:a16="http://schemas.microsoft.com/office/drawing/2014/main" id="{6DCE06E9-89C4-72CA-3167-A12238D16F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5" h="40">
                  <a:moveTo>
                    <a:pt x="33" y="40"/>
                  </a:moveTo>
                  <a:lnTo>
                    <a:pt x="35" y="38"/>
                  </a:lnTo>
                  <a:lnTo>
                    <a:pt x="0" y="0"/>
                  </a:lnTo>
                  <a:lnTo>
                    <a:pt x="33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任意多边形 293419">
              <a:extLst>
                <a:ext uri="{FF2B5EF4-FFF2-40B4-BE49-F238E27FC236}">
                  <a16:creationId xmlns:a16="http://schemas.microsoft.com/office/drawing/2014/main" id="{6411D173-B30A-BD04-D83E-4A025BCAC1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5" h="40">
                  <a:moveTo>
                    <a:pt x="33" y="40"/>
                  </a:moveTo>
                  <a:lnTo>
                    <a:pt x="35" y="38"/>
                  </a:lnTo>
                  <a:lnTo>
                    <a:pt x="0" y="0"/>
                  </a:lnTo>
                  <a:lnTo>
                    <a:pt x="33" y="4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任意多边形 293420">
              <a:extLst>
                <a:ext uri="{FF2B5EF4-FFF2-40B4-BE49-F238E27FC236}">
                  <a16:creationId xmlns:a16="http://schemas.microsoft.com/office/drawing/2014/main" id="{D6D3041F-3D2E-7E75-E60B-9F2EC6D0F8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7" h="38">
                  <a:moveTo>
                    <a:pt x="35" y="38"/>
                  </a:moveTo>
                  <a:lnTo>
                    <a:pt x="37" y="37"/>
                  </a:lnTo>
                  <a:lnTo>
                    <a:pt x="0" y="0"/>
                  </a:lnTo>
                  <a:lnTo>
                    <a:pt x="3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任意多边形 293421">
              <a:extLst>
                <a:ext uri="{FF2B5EF4-FFF2-40B4-BE49-F238E27FC236}">
                  <a16:creationId xmlns:a16="http://schemas.microsoft.com/office/drawing/2014/main" id="{02038AF9-8DC5-F8A7-A293-376621F70B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7" h="38">
                  <a:moveTo>
                    <a:pt x="35" y="38"/>
                  </a:moveTo>
                  <a:lnTo>
                    <a:pt x="37" y="37"/>
                  </a:lnTo>
                  <a:lnTo>
                    <a:pt x="0" y="0"/>
                  </a:lnTo>
                  <a:lnTo>
                    <a:pt x="35" y="3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任意多边形 293422">
              <a:extLst>
                <a:ext uri="{FF2B5EF4-FFF2-40B4-BE49-F238E27FC236}">
                  <a16:creationId xmlns:a16="http://schemas.microsoft.com/office/drawing/2014/main" id="{31FAB4E9-C123-BD92-8E2E-3CFB7E3F2D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8" h="37">
                  <a:moveTo>
                    <a:pt x="37" y="37"/>
                  </a:moveTo>
                  <a:lnTo>
                    <a:pt x="38" y="35"/>
                  </a:lnTo>
                  <a:lnTo>
                    <a:pt x="0" y="0"/>
                  </a:lnTo>
                  <a:lnTo>
                    <a:pt x="3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任意多边形 293423">
              <a:extLst>
                <a:ext uri="{FF2B5EF4-FFF2-40B4-BE49-F238E27FC236}">
                  <a16:creationId xmlns:a16="http://schemas.microsoft.com/office/drawing/2014/main" id="{437B1A3B-814A-5977-FA6B-CE8EC2686F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38" h="37">
                  <a:moveTo>
                    <a:pt x="37" y="37"/>
                  </a:moveTo>
                  <a:lnTo>
                    <a:pt x="38" y="35"/>
                  </a:lnTo>
                  <a:lnTo>
                    <a:pt x="0" y="0"/>
                  </a:lnTo>
                  <a:lnTo>
                    <a:pt x="37" y="3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任意多边形 293424">
              <a:extLst>
                <a:ext uri="{FF2B5EF4-FFF2-40B4-BE49-F238E27FC236}">
                  <a16:creationId xmlns:a16="http://schemas.microsoft.com/office/drawing/2014/main" id="{DA0D6836-0A65-489A-894B-FEB38641B9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40" h="35">
                  <a:moveTo>
                    <a:pt x="38" y="35"/>
                  </a:moveTo>
                  <a:lnTo>
                    <a:pt x="40" y="33"/>
                  </a:lnTo>
                  <a:lnTo>
                    <a:pt x="0" y="0"/>
                  </a:lnTo>
                  <a:lnTo>
                    <a:pt x="38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任意多边形 293425">
              <a:extLst>
                <a:ext uri="{FF2B5EF4-FFF2-40B4-BE49-F238E27FC236}">
                  <a16:creationId xmlns:a16="http://schemas.microsoft.com/office/drawing/2014/main" id="{EB839331-123F-468C-6AD7-1295878D3E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6" cy="6"/>
            </a:xfrm>
            <a:custGeom>
              <a:avLst/>
              <a:gdLst/>
              <a:ahLst/>
              <a:cxnLst/>
              <a:rect l="0" t="0" r="0" b="0"/>
              <a:pathLst>
                <a:path w="40" h="35">
                  <a:moveTo>
                    <a:pt x="38" y="35"/>
                  </a:moveTo>
                  <a:lnTo>
                    <a:pt x="40" y="33"/>
                  </a:lnTo>
                  <a:lnTo>
                    <a:pt x="0" y="0"/>
                  </a:lnTo>
                  <a:lnTo>
                    <a:pt x="38" y="3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任意多边形 293426">
              <a:extLst>
                <a:ext uri="{FF2B5EF4-FFF2-40B4-BE49-F238E27FC236}">
                  <a16:creationId xmlns:a16="http://schemas.microsoft.com/office/drawing/2014/main" id="{14137480-E23A-4174-76AA-1E7CE343E1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4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40" y="33"/>
                  </a:moveTo>
                  <a:lnTo>
                    <a:pt x="42" y="31"/>
                  </a:lnTo>
                  <a:lnTo>
                    <a:pt x="0" y="0"/>
                  </a:lnTo>
                  <a:lnTo>
                    <a:pt x="4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任意多边形 293427">
              <a:extLst>
                <a:ext uri="{FF2B5EF4-FFF2-40B4-BE49-F238E27FC236}">
                  <a16:creationId xmlns:a16="http://schemas.microsoft.com/office/drawing/2014/main" id="{FC875B1C-7FCC-0EFC-B406-B57FF0DB69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4"/>
            </a:xfrm>
            <a:custGeom>
              <a:avLst/>
              <a:gdLst/>
              <a:ahLst/>
              <a:cxnLst/>
              <a:rect l="0" t="0" r="0" b="0"/>
              <a:pathLst>
                <a:path w="42" h="33">
                  <a:moveTo>
                    <a:pt x="40" y="33"/>
                  </a:moveTo>
                  <a:lnTo>
                    <a:pt x="42" y="31"/>
                  </a:lnTo>
                  <a:lnTo>
                    <a:pt x="0" y="0"/>
                  </a:lnTo>
                  <a:lnTo>
                    <a:pt x="40" y="3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任意多边形 293428">
              <a:extLst>
                <a:ext uri="{FF2B5EF4-FFF2-40B4-BE49-F238E27FC236}">
                  <a16:creationId xmlns:a16="http://schemas.microsoft.com/office/drawing/2014/main" id="{746CE99C-6EC5-97A6-E74C-9C9FFF1405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4"/>
            </a:xfrm>
            <a:custGeom>
              <a:avLst/>
              <a:gdLst/>
              <a:ahLst/>
              <a:cxnLst/>
              <a:rect l="0" t="0" r="0" b="0"/>
              <a:pathLst>
                <a:path w="43" h="31">
                  <a:moveTo>
                    <a:pt x="42" y="31"/>
                  </a:moveTo>
                  <a:lnTo>
                    <a:pt x="43" y="29"/>
                  </a:lnTo>
                  <a:lnTo>
                    <a:pt x="0" y="0"/>
                  </a:lnTo>
                  <a:lnTo>
                    <a:pt x="42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任意多边形 293429">
              <a:extLst>
                <a:ext uri="{FF2B5EF4-FFF2-40B4-BE49-F238E27FC236}">
                  <a16:creationId xmlns:a16="http://schemas.microsoft.com/office/drawing/2014/main" id="{721917E1-DF4C-F61D-F162-60813DB5B8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4"/>
            </a:xfrm>
            <a:custGeom>
              <a:avLst/>
              <a:gdLst/>
              <a:ahLst/>
              <a:cxnLst/>
              <a:rect l="0" t="0" r="0" b="0"/>
              <a:pathLst>
                <a:path w="43" h="31">
                  <a:moveTo>
                    <a:pt x="42" y="31"/>
                  </a:moveTo>
                  <a:lnTo>
                    <a:pt x="43" y="29"/>
                  </a:lnTo>
                  <a:lnTo>
                    <a:pt x="0" y="0"/>
                  </a:lnTo>
                  <a:lnTo>
                    <a:pt x="42" y="3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任意多边形 293430">
              <a:extLst>
                <a:ext uri="{FF2B5EF4-FFF2-40B4-BE49-F238E27FC236}">
                  <a16:creationId xmlns:a16="http://schemas.microsoft.com/office/drawing/2014/main" id="{2B3EFF41-9BD0-8679-CF84-4F5D8AD6AB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4"/>
            </a:xfrm>
            <a:custGeom>
              <a:avLst/>
              <a:gdLst/>
              <a:ahLst/>
              <a:cxnLst/>
              <a:rect l="0" t="0" r="0" b="0"/>
              <a:pathLst>
                <a:path w="44" h="29">
                  <a:moveTo>
                    <a:pt x="43" y="29"/>
                  </a:moveTo>
                  <a:lnTo>
                    <a:pt x="44" y="26"/>
                  </a:lnTo>
                  <a:lnTo>
                    <a:pt x="0" y="0"/>
                  </a:lnTo>
                  <a:lnTo>
                    <a:pt x="43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任意多边形 293431">
              <a:extLst>
                <a:ext uri="{FF2B5EF4-FFF2-40B4-BE49-F238E27FC236}">
                  <a16:creationId xmlns:a16="http://schemas.microsoft.com/office/drawing/2014/main" id="{5F840792-E50C-8C10-03A3-FCC4278AC9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4"/>
            </a:xfrm>
            <a:custGeom>
              <a:avLst/>
              <a:gdLst/>
              <a:ahLst/>
              <a:cxnLst/>
              <a:rect l="0" t="0" r="0" b="0"/>
              <a:pathLst>
                <a:path w="44" h="29">
                  <a:moveTo>
                    <a:pt x="43" y="29"/>
                  </a:moveTo>
                  <a:lnTo>
                    <a:pt x="44" y="26"/>
                  </a:lnTo>
                  <a:lnTo>
                    <a:pt x="0" y="0"/>
                  </a:lnTo>
                  <a:lnTo>
                    <a:pt x="43" y="2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任意多边形 293432">
              <a:extLst>
                <a:ext uri="{FF2B5EF4-FFF2-40B4-BE49-F238E27FC236}">
                  <a16:creationId xmlns:a16="http://schemas.microsoft.com/office/drawing/2014/main" id="{A346749F-736E-A2CF-488A-05510DD7AC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3"/>
            </a:xfrm>
            <a:custGeom>
              <a:avLst/>
              <a:gdLst/>
              <a:ahLst/>
              <a:cxnLst/>
              <a:rect l="0" t="0" r="0" b="0"/>
              <a:pathLst>
                <a:path w="46" h="26">
                  <a:moveTo>
                    <a:pt x="44" y="26"/>
                  </a:moveTo>
                  <a:lnTo>
                    <a:pt x="46" y="24"/>
                  </a:lnTo>
                  <a:lnTo>
                    <a:pt x="0" y="0"/>
                  </a:lnTo>
                  <a:lnTo>
                    <a:pt x="44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任意多边形 293433">
              <a:extLst>
                <a:ext uri="{FF2B5EF4-FFF2-40B4-BE49-F238E27FC236}">
                  <a16:creationId xmlns:a16="http://schemas.microsoft.com/office/drawing/2014/main" id="{2708B392-B008-498D-EF4C-9A4B648099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3"/>
            </a:xfrm>
            <a:custGeom>
              <a:avLst/>
              <a:gdLst/>
              <a:ahLst/>
              <a:cxnLst/>
              <a:rect l="0" t="0" r="0" b="0"/>
              <a:pathLst>
                <a:path w="46" h="26">
                  <a:moveTo>
                    <a:pt x="44" y="26"/>
                  </a:moveTo>
                  <a:lnTo>
                    <a:pt x="46" y="24"/>
                  </a:lnTo>
                  <a:lnTo>
                    <a:pt x="0" y="0"/>
                  </a:lnTo>
                  <a:lnTo>
                    <a:pt x="44" y="2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任意多边形 293434">
              <a:extLst>
                <a:ext uri="{FF2B5EF4-FFF2-40B4-BE49-F238E27FC236}">
                  <a16:creationId xmlns:a16="http://schemas.microsoft.com/office/drawing/2014/main" id="{3EB50320-7442-4632-C14B-AF3C175571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3"/>
            </a:xfrm>
            <a:custGeom>
              <a:avLst/>
              <a:gdLst/>
              <a:ahLst/>
              <a:cxnLst/>
              <a:rect l="0" t="0" r="0" b="0"/>
              <a:pathLst>
                <a:path w="47" h="24">
                  <a:moveTo>
                    <a:pt x="46" y="24"/>
                  </a:moveTo>
                  <a:lnTo>
                    <a:pt x="47" y="23"/>
                  </a:lnTo>
                  <a:lnTo>
                    <a:pt x="0" y="0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任意多边形 293435">
              <a:extLst>
                <a:ext uri="{FF2B5EF4-FFF2-40B4-BE49-F238E27FC236}">
                  <a16:creationId xmlns:a16="http://schemas.microsoft.com/office/drawing/2014/main" id="{9A2D89A2-AC68-04C7-CBFC-01861AEBEE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3"/>
            </a:xfrm>
            <a:custGeom>
              <a:avLst/>
              <a:gdLst/>
              <a:ahLst/>
              <a:cxnLst/>
              <a:rect l="0" t="0" r="0" b="0"/>
              <a:pathLst>
                <a:path w="47" h="24">
                  <a:moveTo>
                    <a:pt x="46" y="24"/>
                  </a:moveTo>
                  <a:lnTo>
                    <a:pt x="47" y="23"/>
                  </a:lnTo>
                  <a:lnTo>
                    <a:pt x="0" y="0"/>
                  </a:lnTo>
                  <a:lnTo>
                    <a:pt x="46" y="2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任意多边形 293436">
              <a:extLst>
                <a:ext uri="{FF2B5EF4-FFF2-40B4-BE49-F238E27FC236}">
                  <a16:creationId xmlns:a16="http://schemas.microsoft.com/office/drawing/2014/main" id="{9C65EE28-67C0-69BA-B072-220805AB09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3"/>
            </a:xfrm>
            <a:custGeom>
              <a:avLst/>
              <a:gdLst/>
              <a:ahLst/>
              <a:cxnLst/>
              <a:rect l="0" t="0" r="0" b="0"/>
              <a:pathLst>
                <a:path w="47" h="23">
                  <a:moveTo>
                    <a:pt x="47" y="23"/>
                  </a:moveTo>
                  <a:lnTo>
                    <a:pt x="47" y="21"/>
                  </a:lnTo>
                  <a:lnTo>
                    <a:pt x="0" y="0"/>
                  </a:lnTo>
                  <a:lnTo>
                    <a:pt x="47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任意多边形 293437">
              <a:extLst>
                <a:ext uri="{FF2B5EF4-FFF2-40B4-BE49-F238E27FC236}">
                  <a16:creationId xmlns:a16="http://schemas.microsoft.com/office/drawing/2014/main" id="{4F7192B9-CE40-3DE9-3A7A-6018070DD7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7" cy="3"/>
            </a:xfrm>
            <a:custGeom>
              <a:avLst/>
              <a:gdLst/>
              <a:ahLst/>
              <a:cxnLst/>
              <a:rect l="0" t="0" r="0" b="0"/>
              <a:pathLst>
                <a:path w="47" h="23">
                  <a:moveTo>
                    <a:pt x="47" y="23"/>
                  </a:moveTo>
                  <a:lnTo>
                    <a:pt x="47" y="21"/>
                  </a:lnTo>
                  <a:lnTo>
                    <a:pt x="0" y="0"/>
                  </a:lnTo>
                  <a:lnTo>
                    <a:pt x="47" y="2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任意多边形 293438">
              <a:extLst>
                <a:ext uri="{FF2B5EF4-FFF2-40B4-BE49-F238E27FC236}">
                  <a16:creationId xmlns:a16="http://schemas.microsoft.com/office/drawing/2014/main" id="{1F66F841-3455-B1F2-D234-1BDC1BF816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47" y="21"/>
                  </a:moveTo>
                  <a:lnTo>
                    <a:pt x="49" y="18"/>
                  </a:lnTo>
                  <a:lnTo>
                    <a:pt x="0" y="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任意多边形 293439">
              <a:extLst>
                <a:ext uri="{FF2B5EF4-FFF2-40B4-BE49-F238E27FC236}">
                  <a16:creationId xmlns:a16="http://schemas.microsoft.com/office/drawing/2014/main" id="{FA4C087C-BB99-F375-E290-9BAED2167E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47" y="21"/>
                  </a:moveTo>
                  <a:lnTo>
                    <a:pt x="49" y="18"/>
                  </a:lnTo>
                  <a:lnTo>
                    <a:pt x="0" y="0"/>
                  </a:lnTo>
                  <a:lnTo>
                    <a:pt x="47" y="2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任意多边形 293440">
              <a:extLst>
                <a:ext uri="{FF2B5EF4-FFF2-40B4-BE49-F238E27FC236}">
                  <a16:creationId xmlns:a16="http://schemas.microsoft.com/office/drawing/2014/main" id="{78046FED-4163-4DCE-D87E-0274C0C207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8">
                  <a:moveTo>
                    <a:pt x="49" y="18"/>
                  </a:moveTo>
                  <a:lnTo>
                    <a:pt x="50" y="16"/>
                  </a:lnTo>
                  <a:lnTo>
                    <a:pt x="0" y="0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任意多边形 293441">
              <a:extLst>
                <a:ext uri="{FF2B5EF4-FFF2-40B4-BE49-F238E27FC236}">
                  <a16:creationId xmlns:a16="http://schemas.microsoft.com/office/drawing/2014/main" id="{B9A2E7F3-9793-BD9D-42AD-FBDC1B3371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0" h="18">
                  <a:moveTo>
                    <a:pt x="49" y="18"/>
                  </a:moveTo>
                  <a:lnTo>
                    <a:pt x="50" y="16"/>
                  </a:lnTo>
                  <a:lnTo>
                    <a:pt x="0" y="0"/>
                  </a:lnTo>
                  <a:lnTo>
                    <a:pt x="49" y="1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任意多边形 293442">
              <a:extLst>
                <a:ext uri="{FF2B5EF4-FFF2-40B4-BE49-F238E27FC236}">
                  <a16:creationId xmlns:a16="http://schemas.microsoft.com/office/drawing/2014/main" id="{F7B0A141-F9A1-3BEC-76AE-3091BE5DE8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50" y="16"/>
                  </a:moveTo>
                  <a:lnTo>
                    <a:pt x="51" y="14"/>
                  </a:lnTo>
                  <a:lnTo>
                    <a:pt x="0" y="0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任意多边形 293443">
              <a:extLst>
                <a:ext uri="{FF2B5EF4-FFF2-40B4-BE49-F238E27FC236}">
                  <a16:creationId xmlns:a16="http://schemas.microsoft.com/office/drawing/2014/main" id="{18873989-1964-BC16-F3C8-4DC6BE0BE5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6">
                  <a:moveTo>
                    <a:pt x="50" y="16"/>
                  </a:moveTo>
                  <a:lnTo>
                    <a:pt x="51" y="14"/>
                  </a:lnTo>
                  <a:lnTo>
                    <a:pt x="0" y="0"/>
                  </a:lnTo>
                  <a:lnTo>
                    <a:pt x="50" y="1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任意多边形 293444">
              <a:extLst>
                <a:ext uri="{FF2B5EF4-FFF2-40B4-BE49-F238E27FC236}">
                  <a16:creationId xmlns:a16="http://schemas.microsoft.com/office/drawing/2014/main" id="{230B3415-2382-5400-5711-BA47DC15A3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4">
                  <a:moveTo>
                    <a:pt x="51" y="14"/>
                  </a:moveTo>
                  <a:lnTo>
                    <a:pt x="51" y="10"/>
                  </a:lnTo>
                  <a:lnTo>
                    <a:pt x="0" y="0"/>
                  </a:lnTo>
                  <a:lnTo>
                    <a:pt x="5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任意多边形 293445">
              <a:extLst>
                <a:ext uri="{FF2B5EF4-FFF2-40B4-BE49-F238E27FC236}">
                  <a16:creationId xmlns:a16="http://schemas.microsoft.com/office/drawing/2014/main" id="{11318AF7-5808-B445-6D64-474D30D59A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1" h="14">
                  <a:moveTo>
                    <a:pt x="51" y="14"/>
                  </a:moveTo>
                  <a:lnTo>
                    <a:pt x="51" y="10"/>
                  </a:lnTo>
                  <a:lnTo>
                    <a:pt x="0" y="0"/>
                  </a:lnTo>
                  <a:lnTo>
                    <a:pt x="51" y="1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任意多边形 293446">
              <a:extLst>
                <a:ext uri="{FF2B5EF4-FFF2-40B4-BE49-F238E27FC236}">
                  <a16:creationId xmlns:a16="http://schemas.microsoft.com/office/drawing/2014/main" id="{9F9DFFAD-A4A4-D1E7-C430-00AA2C16BD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10">
                  <a:moveTo>
                    <a:pt x="51" y="10"/>
                  </a:moveTo>
                  <a:lnTo>
                    <a:pt x="51" y="8"/>
                  </a:lnTo>
                  <a:lnTo>
                    <a:pt x="0" y="0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任意多边形 293447">
              <a:extLst>
                <a:ext uri="{FF2B5EF4-FFF2-40B4-BE49-F238E27FC236}">
                  <a16:creationId xmlns:a16="http://schemas.microsoft.com/office/drawing/2014/main" id="{B7EC1412-15D0-A291-6F80-6E70983C2C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1" h="10">
                  <a:moveTo>
                    <a:pt x="51" y="10"/>
                  </a:moveTo>
                  <a:lnTo>
                    <a:pt x="51" y="8"/>
                  </a:lnTo>
                  <a:lnTo>
                    <a:pt x="0" y="0"/>
                  </a:lnTo>
                  <a:lnTo>
                    <a:pt x="51" y="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任意多边形 293448">
              <a:extLst>
                <a:ext uri="{FF2B5EF4-FFF2-40B4-BE49-F238E27FC236}">
                  <a16:creationId xmlns:a16="http://schemas.microsoft.com/office/drawing/2014/main" id="{0A6252D3-89F9-D73A-DCC9-DB743FB5F5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8">
                  <a:moveTo>
                    <a:pt x="51" y="8"/>
                  </a:moveTo>
                  <a:lnTo>
                    <a:pt x="52" y="5"/>
                  </a:lnTo>
                  <a:lnTo>
                    <a:pt x="0" y="0"/>
                  </a:lnTo>
                  <a:lnTo>
                    <a:pt x="51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任意多边形 293449">
              <a:extLst>
                <a:ext uri="{FF2B5EF4-FFF2-40B4-BE49-F238E27FC236}">
                  <a16:creationId xmlns:a16="http://schemas.microsoft.com/office/drawing/2014/main" id="{22763FE5-0D61-78D9-0F6E-1D3D828BD9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8">
                  <a:moveTo>
                    <a:pt x="51" y="8"/>
                  </a:moveTo>
                  <a:lnTo>
                    <a:pt x="52" y="5"/>
                  </a:lnTo>
                  <a:lnTo>
                    <a:pt x="0" y="0"/>
                  </a:lnTo>
                  <a:lnTo>
                    <a:pt x="51" y="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任意多边形 293450">
              <a:extLst>
                <a:ext uri="{FF2B5EF4-FFF2-40B4-BE49-F238E27FC236}">
                  <a16:creationId xmlns:a16="http://schemas.microsoft.com/office/drawing/2014/main" id="{EF341EA6-A325-4620-656E-231A7C7AF1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5">
                  <a:moveTo>
                    <a:pt x="52" y="5"/>
                  </a:moveTo>
                  <a:lnTo>
                    <a:pt x="52" y="3"/>
                  </a:lnTo>
                  <a:lnTo>
                    <a:pt x="0" y="0"/>
                  </a:lnTo>
                  <a:lnTo>
                    <a:pt x="52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任意多边形 293451">
              <a:extLst>
                <a:ext uri="{FF2B5EF4-FFF2-40B4-BE49-F238E27FC236}">
                  <a16:creationId xmlns:a16="http://schemas.microsoft.com/office/drawing/2014/main" id="{DB15C80E-A858-DCE0-51F5-1FA0B1DD5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5">
                  <a:moveTo>
                    <a:pt x="52" y="5"/>
                  </a:moveTo>
                  <a:lnTo>
                    <a:pt x="52" y="3"/>
                  </a:lnTo>
                  <a:lnTo>
                    <a:pt x="0" y="0"/>
                  </a:lnTo>
                  <a:lnTo>
                    <a:pt x="52" y="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任意多边形 293452">
              <a:extLst>
                <a:ext uri="{FF2B5EF4-FFF2-40B4-BE49-F238E27FC236}">
                  <a16:creationId xmlns:a16="http://schemas.microsoft.com/office/drawing/2014/main" id="{28A2FC2F-7ACE-0FB7-4141-E21DB51AF4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3">
                  <a:moveTo>
                    <a:pt x="52" y="3"/>
                  </a:moveTo>
                  <a:lnTo>
                    <a:pt x="52" y="1"/>
                  </a:lnTo>
                  <a:lnTo>
                    <a:pt x="0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任意多边形 293453">
              <a:extLst>
                <a:ext uri="{FF2B5EF4-FFF2-40B4-BE49-F238E27FC236}">
                  <a16:creationId xmlns:a16="http://schemas.microsoft.com/office/drawing/2014/main" id="{9F3611EC-1746-FAE9-02FA-F56FCC145E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5"/>
              <a:ext cx="8" cy="1"/>
            </a:xfrm>
            <a:custGeom>
              <a:avLst/>
              <a:gdLst/>
              <a:ahLst/>
              <a:cxnLst/>
              <a:rect l="0" t="0" r="0" b="0"/>
              <a:pathLst>
                <a:path w="52" h="3">
                  <a:moveTo>
                    <a:pt x="52" y="3"/>
                  </a:moveTo>
                  <a:lnTo>
                    <a:pt x="52" y="1"/>
                  </a:lnTo>
                  <a:lnTo>
                    <a:pt x="0" y="0"/>
                  </a:lnTo>
                  <a:lnTo>
                    <a:pt x="52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任意多边形 293454">
              <a:extLst>
                <a:ext uri="{FF2B5EF4-FFF2-40B4-BE49-F238E27FC236}">
                  <a16:creationId xmlns:a16="http://schemas.microsoft.com/office/drawing/2014/main" id="{16D5B771-1CEC-CA32-0CEA-AB2D8B5E48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3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3">
                  <a:moveTo>
                    <a:pt x="52" y="3"/>
                  </a:moveTo>
                  <a:lnTo>
                    <a:pt x="52" y="0"/>
                  </a:lnTo>
                  <a:lnTo>
                    <a:pt x="0" y="2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任意多边形 293455">
              <a:extLst>
                <a:ext uri="{FF2B5EF4-FFF2-40B4-BE49-F238E27FC236}">
                  <a16:creationId xmlns:a16="http://schemas.microsoft.com/office/drawing/2014/main" id="{53A9533E-021E-1E8A-DBF6-97AF5B0350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3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3">
                  <a:moveTo>
                    <a:pt x="52" y="3"/>
                  </a:moveTo>
                  <a:lnTo>
                    <a:pt x="52" y="0"/>
                  </a:lnTo>
                  <a:lnTo>
                    <a:pt x="0" y="2"/>
                  </a:lnTo>
                  <a:lnTo>
                    <a:pt x="52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任意多边形 293456">
              <a:extLst>
                <a:ext uri="{FF2B5EF4-FFF2-40B4-BE49-F238E27FC236}">
                  <a16:creationId xmlns:a16="http://schemas.microsoft.com/office/drawing/2014/main" id="{F9A85F42-475B-9974-EAFF-2E286C8DFE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3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4">
                  <a:moveTo>
                    <a:pt x="52" y="2"/>
                  </a:moveTo>
                  <a:lnTo>
                    <a:pt x="52" y="0"/>
                  </a:lnTo>
                  <a:lnTo>
                    <a:pt x="0" y="4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任意多边形 293457">
              <a:extLst>
                <a:ext uri="{FF2B5EF4-FFF2-40B4-BE49-F238E27FC236}">
                  <a16:creationId xmlns:a16="http://schemas.microsoft.com/office/drawing/2014/main" id="{E3C9D983-D2DB-1D35-3E15-BBC8525E7B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3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4">
                  <a:moveTo>
                    <a:pt x="52" y="2"/>
                  </a:moveTo>
                  <a:lnTo>
                    <a:pt x="52" y="0"/>
                  </a:lnTo>
                  <a:lnTo>
                    <a:pt x="0" y="4"/>
                  </a:lnTo>
                  <a:lnTo>
                    <a:pt x="52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任意多边形 293458">
              <a:extLst>
                <a:ext uri="{FF2B5EF4-FFF2-40B4-BE49-F238E27FC236}">
                  <a16:creationId xmlns:a16="http://schemas.microsoft.com/office/drawing/2014/main" id="{E5A9DF8C-1ABC-0623-0A12-6C531B6ABC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3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6">
                  <a:moveTo>
                    <a:pt x="52" y="2"/>
                  </a:moveTo>
                  <a:lnTo>
                    <a:pt x="52" y="0"/>
                  </a:lnTo>
                  <a:lnTo>
                    <a:pt x="0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任意多边形 293459">
              <a:extLst>
                <a:ext uri="{FF2B5EF4-FFF2-40B4-BE49-F238E27FC236}">
                  <a16:creationId xmlns:a16="http://schemas.microsoft.com/office/drawing/2014/main" id="{92116B45-3A57-CEE0-BF8E-4050736F01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3"/>
              <a:ext cx="8" cy="2"/>
            </a:xfrm>
            <a:custGeom>
              <a:avLst/>
              <a:gdLst/>
              <a:ahLst/>
              <a:cxnLst/>
              <a:rect l="0" t="0" r="0" b="0"/>
              <a:pathLst>
                <a:path w="52" h="6">
                  <a:moveTo>
                    <a:pt x="52" y="2"/>
                  </a:moveTo>
                  <a:lnTo>
                    <a:pt x="52" y="0"/>
                  </a:lnTo>
                  <a:lnTo>
                    <a:pt x="0" y="6"/>
                  </a:lnTo>
                  <a:lnTo>
                    <a:pt x="52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任意多边形 293460">
              <a:extLst>
                <a:ext uri="{FF2B5EF4-FFF2-40B4-BE49-F238E27FC236}">
                  <a16:creationId xmlns:a16="http://schemas.microsoft.com/office/drawing/2014/main" id="{B083A313-2303-6547-37E9-FA884805A2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2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52" h="10">
                  <a:moveTo>
                    <a:pt x="52" y="4"/>
                  </a:moveTo>
                  <a:lnTo>
                    <a:pt x="51" y="0"/>
                  </a:lnTo>
                  <a:lnTo>
                    <a:pt x="0" y="10"/>
                  </a:lnTo>
                  <a:lnTo>
                    <a:pt x="52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任意多边形 293461">
              <a:extLst>
                <a:ext uri="{FF2B5EF4-FFF2-40B4-BE49-F238E27FC236}">
                  <a16:creationId xmlns:a16="http://schemas.microsoft.com/office/drawing/2014/main" id="{002F5904-D691-002F-C915-E912220151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2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52" h="10">
                  <a:moveTo>
                    <a:pt x="52" y="4"/>
                  </a:moveTo>
                  <a:lnTo>
                    <a:pt x="51" y="0"/>
                  </a:lnTo>
                  <a:lnTo>
                    <a:pt x="0" y="10"/>
                  </a:lnTo>
                  <a:lnTo>
                    <a:pt x="52" y="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任意多边形 293462">
              <a:extLst>
                <a:ext uri="{FF2B5EF4-FFF2-40B4-BE49-F238E27FC236}">
                  <a16:creationId xmlns:a16="http://schemas.microsoft.com/office/drawing/2014/main" id="{F3F0F22E-E27D-7930-F02D-6CA6C60289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2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51" h="12">
                  <a:moveTo>
                    <a:pt x="51" y="2"/>
                  </a:moveTo>
                  <a:lnTo>
                    <a:pt x="51" y="0"/>
                  </a:lnTo>
                  <a:lnTo>
                    <a:pt x="0" y="12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任意多边形 293463">
              <a:extLst>
                <a:ext uri="{FF2B5EF4-FFF2-40B4-BE49-F238E27FC236}">
                  <a16:creationId xmlns:a16="http://schemas.microsoft.com/office/drawing/2014/main" id="{2645171E-C568-C764-E0F9-064E316ACD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2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51" h="12">
                  <a:moveTo>
                    <a:pt x="51" y="2"/>
                  </a:moveTo>
                  <a:lnTo>
                    <a:pt x="51" y="0"/>
                  </a:lnTo>
                  <a:lnTo>
                    <a:pt x="0" y="12"/>
                  </a:lnTo>
                  <a:lnTo>
                    <a:pt x="5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任意多边形 293464">
              <a:extLst>
                <a:ext uri="{FF2B5EF4-FFF2-40B4-BE49-F238E27FC236}">
                  <a16:creationId xmlns:a16="http://schemas.microsoft.com/office/drawing/2014/main" id="{E2366735-CCBE-9E08-DCCA-779458BF4E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2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51" h="14">
                  <a:moveTo>
                    <a:pt x="51" y="2"/>
                  </a:moveTo>
                  <a:lnTo>
                    <a:pt x="50" y="0"/>
                  </a:lnTo>
                  <a:lnTo>
                    <a:pt x="0" y="14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任意多边形 293465">
              <a:extLst>
                <a:ext uri="{FF2B5EF4-FFF2-40B4-BE49-F238E27FC236}">
                  <a16:creationId xmlns:a16="http://schemas.microsoft.com/office/drawing/2014/main" id="{0C3B9B8A-1AF8-9B54-7619-AD918E84EA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2"/>
              <a:ext cx="8" cy="3"/>
            </a:xfrm>
            <a:custGeom>
              <a:avLst/>
              <a:gdLst/>
              <a:ahLst/>
              <a:cxnLst/>
              <a:rect l="0" t="0" r="0" b="0"/>
              <a:pathLst>
                <a:path w="51" h="14">
                  <a:moveTo>
                    <a:pt x="51" y="2"/>
                  </a:moveTo>
                  <a:lnTo>
                    <a:pt x="50" y="0"/>
                  </a:lnTo>
                  <a:lnTo>
                    <a:pt x="0" y="14"/>
                  </a:lnTo>
                  <a:lnTo>
                    <a:pt x="51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任意多边形 293466">
              <a:extLst>
                <a:ext uri="{FF2B5EF4-FFF2-40B4-BE49-F238E27FC236}">
                  <a16:creationId xmlns:a16="http://schemas.microsoft.com/office/drawing/2014/main" id="{8AD003FA-1AF1-7974-C44E-254F513A32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7">
                  <a:moveTo>
                    <a:pt x="50" y="3"/>
                  </a:moveTo>
                  <a:lnTo>
                    <a:pt x="50" y="0"/>
                  </a:lnTo>
                  <a:lnTo>
                    <a:pt x="0" y="1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任意多边形 293467">
              <a:extLst>
                <a:ext uri="{FF2B5EF4-FFF2-40B4-BE49-F238E27FC236}">
                  <a16:creationId xmlns:a16="http://schemas.microsoft.com/office/drawing/2014/main" id="{21BB2A8B-A591-3844-FBD2-EA425ED94E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7">
                  <a:moveTo>
                    <a:pt x="50" y="3"/>
                  </a:moveTo>
                  <a:lnTo>
                    <a:pt x="50" y="0"/>
                  </a:lnTo>
                  <a:lnTo>
                    <a:pt x="0" y="17"/>
                  </a:lnTo>
                  <a:lnTo>
                    <a:pt x="50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任意多边形 293468">
              <a:extLst>
                <a:ext uri="{FF2B5EF4-FFF2-40B4-BE49-F238E27FC236}">
                  <a16:creationId xmlns:a16="http://schemas.microsoft.com/office/drawing/2014/main" id="{D52C7DCC-EC35-CAA0-8863-666681DBC9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9">
                  <a:moveTo>
                    <a:pt x="50" y="2"/>
                  </a:moveTo>
                  <a:lnTo>
                    <a:pt x="49" y="0"/>
                  </a:lnTo>
                  <a:lnTo>
                    <a:pt x="0" y="19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任意多边形 293469">
              <a:extLst>
                <a:ext uri="{FF2B5EF4-FFF2-40B4-BE49-F238E27FC236}">
                  <a16:creationId xmlns:a16="http://schemas.microsoft.com/office/drawing/2014/main" id="{53DD4BF3-8C44-F590-57DF-26B695906D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50" h="19">
                  <a:moveTo>
                    <a:pt x="50" y="2"/>
                  </a:moveTo>
                  <a:lnTo>
                    <a:pt x="49" y="0"/>
                  </a:lnTo>
                  <a:lnTo>
                    <a:pt x="0" y="19"/>
                  </a:lnTo>
                  <a:lnTo>
                    <a:pt x="50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任意多边形 293470">
              <a:extLst>
                <a:ext uri="{FF2B5EF4-FFF2-40B4-BE49-F238E27FC236}">
                  <a16:creationId xmlns:a16="http://schemas.microsoft.com/office/drawing/2014/main" id="{1FE80DCB-F73D-5A81-1818-14599733D9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49" y="2"/>
                  </a:moveTo>
                  <a:lnTo>
                    <a:pt x="47" y="0"/>
                  </a:lnTo>
                  <a:lnTo>
                    <a:pt x="0" y="21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任意多边形 293471">
              <a:extLst>
                <a:ext uri="{FF2B5EF4-FFF2-40B4-BE49-F238E27FC236}">
                  <a16:creationId xmlns:a16="http://schemas.microsoft.com/office/drawing/2014/main" id="{29B698D6-C99F-A328-FEDF-1B41D6EFB5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1"/>
              <a:ext cx="8" cy="4"/>
            </a:xfrm>
            <a:custGeom>
              <a:avLst/>
              <a:gdLst/>
              <a:ahLst/>
              <a:cxnLst/>
              <a:rect l="0" t="0" r="0" b="0"/>
              <a:pathLst>
                <a:path w="49" h="21">
                  <a:moveTo>
                    <a:pt x="49" y="2"/>
                  </a:moveTo>
                  <a:lnTo>
                    <a:pt x="47" y="0"/>
                  </a:lnTo>
                  <a:lnTo>
                    <a:pt x="0" y="21"/>
                  </a:lnTo>
                  <a:lnTo>
                    <a:pt x="49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任意多边形 293472">
              <a:extLst>
                <a:ext uri="{FF2B5EF4-FFF2-40B4-BE49-F238E27FC236}">
                  <a16:creationId xmlns:a16="http://schemas.microsoft.com/office/drawing/2014/main" id="{1F5A911F-944D-4B2D-C7DE-3A0158BCF6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0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7" h="24">
                  <a:moveTo>
                    <a:pt x="47" y="3"/>
                  </a:moveTo>
                  <a:lnTo>
                    <a:pt x="46" y="0"/>
                  </a:lnTo>
                  <a:lnTo>
                    <a:pt x="0" y="24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任意多边形 293473">
              <a:extLst>
                <a:ext uri="{FF2B5EF4-FFF2-40B4-BE49-F238E27FC236}">
                  <a16:creationId xmlns:a16="http://schemas.microsoft.com/office/drawing/2014/main" id="{450D0EC8-5070-C9B8-9CD4-10DA1164F0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0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7" h="24">
                  <a:moveTo>
                    <a:pt x="47" y="3"/>
                  </a:moveTo>
                  <a:lnTo>
                    <a:pt x="46" y="0"/>
                  </a:lnTo>
                  <a:lnTo>
                    <a:pt x="0" y="24"/>
                  </a:lnTo>
                  <a:lnTo>
                    <a:pt x="47" y="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任意多边形 293474">
              <a:extLst>
                <a:ext uri="{FF2B5EF4-FFF2-40B4-BE49-F238E27FC236}">
                  <a16:creationId xmlns:a16="http://schemas.microsoft.com/office/drawing/2014/main" id="{52E299A3-3637-7830-C9E2-74A3DAD8ED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0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6" h="26">
                  <a:moveTo>
                    <a:pt x="46" y="2"/>
                  </a:moveTo>
                  <a:lnTo>
                    <a:pt x="46" y="0"/>
                  </a:lnTo>
                  <a:lnTo>
                    <a:pt x="0" y="26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任意多边形 293475">
              <a:extLst>
                <a:ext uri="{FF2B5EF4-FFF2-40B4-BE49-F238E27FC236}">
                  <a16:creationId xmlns:a16="http://schemas.microsoft.com/office/drawing/2014/main" id="{1C473EE1-ADBE-9421-4586-73DC9A27A0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0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6" h="26">
                  <a:moveTo>
                    <a:pt x="46" y="2"/>
                  </a:moveTo>
                  <a:lnTo>
                    <a:pt x="46" y="0"/>
                  </a:lnTo>
                  <a:lnTo>
                    <a:pt x="0" y="26"/>
                  </a:lnTo>
                  <a:lnTo>
                    <a:pt x="46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任意多边形 293476">
              <a:extLst>
                <a:ext uri="{FF2B5EF4-FFF2-40B4-BE49-F238E27FC236}">
                  <a16:creationId xmlns:a16="http://schemas.microsoft.com/office/drawing/2014/main" id="{3CFA66BD-B525-356E-80BF-D572F994FB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0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6" h="28">
                  <a:moveTo>
                    <a:pt x="46" y="2"/>
                  </a:moveTo>
                  <a:lnTo>
                    <a:pt x="44" y="0"/>
                  </a:lnTo>
                  <a:lnTo>
                    <a:pt x="0" y="28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任意多边形 293477">
              <a:extLst>
                <a:ext uri="{FF2B5EF4-FFF2-40B4-BE49-F238E27FC236}">
                  <a16:creationId xmlns:a16="http://schemas.microsoft.com/office/drawing/2014/main" id="{688E0CBB-4B99-DF88-4642-0EA172AFEF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90"/>
              <a:ext cx="7" cy="5"/>
            </a:xfrm>
            <a:custGeom>
              <a:avLst/>
              <a:gdLst/>
              <a:ahLst/>
              <a:cxnLst/>
              <a:rect l="0" t="0" r="0" b="0"/>
              <a:pathLst>
                <a:path w="46" h="28">
                  <a:moveTo>
                    <a:pt x="46" y="2"/>
                  </a:moveTo>
                  <a:lnTo>
                    <a:pt x="44" y="0"/>
                  </a:lnTo>
                  <a:lnTo>
                    <a:pt x="0" y="28"/>
                  </a:lnTo>
                  <a:lnTo>
                    <a:pt x="46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任意多边形 293478">
              <a:extLst>
                <a:ext uri="{FF2B5EF4-FFF2-40B4-BE49-F238E27FC236}">
                  <a16:creationId xmlns:a16="http://schemas.microsoft.com/office/drawing/2014/main" id="{6EA3FBDC-6537-1046-FCF2-637EFFCB62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4" h="30">
                  <a:moveTo>
                    <a:pt x="44" y="2"/>
                  </a:moveTo>
                  <a:lnTo>
                    <a:pt x="43" y="0"/>
                  </a:lnTo>
                  <a:lnTo>
                    <a:pt x="0" y="3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任意多边形 293479">
              <a:extLst>
                <a:ext uri="{FF2B5EF4-FFF2-40B4-BE49-F238E27FC236}">
                  <a16:creationId xmlns:a16="http://schemas.microsoft.com/office/drawing/2014/main" id="{4075D6E5-BC8A-13FA-E826-BB0C3C5F31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4" h="30">
                  <a:moveTo>
                    <a:pt x="44" y="2"/>
                  </a:moveTo>
                  <a:lnTo>
                    <a:pt x="43" y="0"/>
                  </a:lnTo>
                  <a:lnTo>
                    <a:pt x="0" y="30"/>
                  </a:lnTo>
                  <a:lnTo>
                    <a:pt x="44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任意多边形 293480">
              <a:extLst>
                <a:ext uri="{FF2B5EF4-FFF2-40B4-BE49-F238E27FC236}">
                  <a16:creationId xmlns:a16="http://schemas.microsoft.com/office/drawing/2014/main" id="{38178A03-FED3-81A8-DA14-F5D3F70D69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3" h="32">
                  <a:moveTo>
                    <a:pt x="43" y="2"/>
                  </a:moveTo>
                  <a:lnTo>
                    <a:pt x="42" y="0"/>
                  </a:lnTo>
                  <a:lnTo>
                    <a:pt x="0" y="3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任意多边形 293481">
              <a:extLst>
                <a:ext uri="{FF2B5EF4-FFF2-40B4-BE49-F238E27FC236}">
                  <a16:creationId xmlns:a16="http://schemas.microsoft.com/office/drawing/2014/main" id="{293DA452-B2F7-2E9F-D988-ADEF396E3F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3" h="32">
                  <a:moveTo>
                    <a:pt x="43" y="2"/>
                  </a:moveTo>
                  <a:lnTo>
                    <a:pt x="42" y="0"/>
                  </a:lnTo>
                  <a:lnTo>
                    <a:pt x="0" y="32"/>
                  </a:lnTo>
                  <a:lnTo>
                    <a:pt x="43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任意多边形 293482">
              <a:extLst>
                <a:ext uri="{FF2B5EF4-FFF2-40B4-BE49-F238E27FC236}">
                  <a16:creationId xmlns:a16="http://schemas.microsoft.com/office/drawing/2014/main" id="{6F64780F-4F5E-9342-E146-C59778255A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2" h="34">
                  <a:moveTo>
                    <a:pt x="42" y="2"/>
                  </a:moveTo>
                  <a:lnTo>
                    <a:pt x="40" y="0"/>
                  </a:lnTo>
                  <a:lnTo>
                    <a:pt x="0" y="34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任意多边形 293483">
              <a:extLst>
                <a:ext uri="{FF2B5EF4-FFF2-40B4-BE49-F238E27FC236}">
                  <a16:creationId xmlns:a16="http://schemas.microsoft.com/office/drawing/2014/main" id="{DC7CFF91-E6A9-ED92-D851-576F7F0549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7" y="1589"/>
              <a:ext cx="7" cy="6"/>
            </a:xfrm>
            <a:custGeom>
              <a:avLst/>
              <a:gdLst/>
              <a:ahLst/>
              <a:cxnLst/>
              <a:rect l="0" t="0" r="0" b="0"/>
              <a:pathLst>
                <a:path w="42" h="34">
                  <a:moveTo>
                    <a:pt x="42" y="2"/>
                  </a:moveTo>
                  <a:lnTo>
                    <a:pt x="40" y="0"/>
                  </a:lnTo>
                  <a:lnTo>
                    <a:pt x="0" y="34"/>
                  </a:lnTo>
                  <a:lnTo>
                    <a:pt x="42" y="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直接连接符 608">
              <a:extLst>
                <a:ext uri="{FF2B5EF4-FFF2-40B4-BE49-F238E27FC236}">
                  <a16:creationId xmlns:a16="http://schemas.microsoft.com/office/drawing/2014/main" id="{328433EC-6BFD-B3BE-F881-0867F1EDCB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6" y="1655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直接连接符 609">
              <a:extLst>
                <a:ext uri="{FF2B5EF4-FFF2-40B4-BE49-F238E27FC236}">
                  <a16:creationId xmlns:a16="http://schemas.microsoft.com/office/drawing/2014/main" id="{8742BE6F-AFDC-B937-E48D-D622AC1E24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2" y="165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直接连接符 610">
              <a:extLst>
                <a:ext uri="{FF2B5EF4-FFF2-40B4-BE49-F238E27FC236}">
                  <a16:creationId xmlns:a16="http://schemas.microsoft.com/office/drawing/2014/main" id="{5B0FA6CD-4580-555A-DF88-91352EDD82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92" y="174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直接连接符 611">
              <a:extLst>
                <a:ext uri="{FF2B5EF4-FFF2-40B4-BE49-F238E27FC236}">
                  <a16:creationId xmlns:a16="http://schemas.microsoft.com/office/drawing/2014/main" id="{4DAD525E-D75B-C001-E922-9170882BD7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92" y="174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任意多边形 293488">
              <a:extLst>
                <a:ext uri="{FF2B5EF4-FFF2-40B4-BE49-F238E27FC236}">
                  <a16:creationId xmlns:a16="http://schemas.microsoft.com/office/drawing/2014/main" id="{62ED2795-DDDA-B775-E073-1E2D6CEB59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19" y="1476"/>
              <a:ext cx="62" cy="55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0" y="216"/>
                  </a:moveTo>
                  <a:lnTo>
                    <a:pt x="89" y="323"/>
                  </a:lnTo>
                  <a:lnTo>
                    <a:pt x="367" y="0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任意多边形 293489">
              <a:extLst>
                <a:ext uri="{FF2B5EF4-FFF2-40B4-BE49-F238E27FC236}">
                  <a16:creationId xmlns:a16="http://schemas.microsoft.com/office/drawing/2014/main" id="{48A21177-A92E-2AA2-AC28-95CAE89C5E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19" y="1476"/>
              <a:ext cx="62" cy="55"/>
            </a:xfrm>
            <a:custGeom>
              <a:avLst/>
              <a:gdLst/>
              <a:ahLst/>
              <a:cxnLst/>
              <a:rect l="0" t="0" r="0" b="0"/>
              <a:pathLst>
                <a:path w="367" h="323">
                  <a:moveTo>
                    <a:pt x="0" y="216"/>
                  </a:moveTo>
                  <a:lnTo>
                    <a:pt x="89" y="323"/>
                  </a:lnTo>
                  <a:lnTo>
                    <a:pt x="367" y="0"/>
                  </a:lnTo>
                  <a:lnTo>
                    <a:pt x="0" y="21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矩形 614">
              <a:extLst>
                <a:ext uri="{FF2B5EF4-FFF2-40B4-BE49-F238E27FC236}">
                  <a16:creationId xmlns:a16="http://schemas.microsoft.com/office/drawing/2014/main" id="{D3260903-5632-7396-1AB7-D3E5D1F005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17" y="772"/>
              <a:ext cx="570" cy="198"/>
            </a:xfrm>
            <a:prstGeom prst="rect">
              <a:avLst/>
            </a:prstGeom>
            <a:solidFill>
              <a:srgbClr val="FFFF00"/>
            </a:solidFill>
            <a:ln w="9525" cap="flat" cmpd="sng">
              <a:solidFill>
                <a:srgbClr val="FF3300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主动轮</a:t>
              </a: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1</a:t>
              </a:r>
              <a:endParaRPr kumimoji="0" lang="en-US" altLang="zh-CN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616" name="直接连接符 615">
              <a:extLst>
                <a:ext uri="{FF2B5EF4-FFF2-40B4-BE49-F238E27FC236}">
                  <a16:creationId xmlns:a16="http://schemas.microsoft.com/office/drawing/2014/main" id="{7DFE60E1-93D2-6398-F332-9367CC1150E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48" y="1605"/>
              <a:ext cx="299" cy="409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直接连接符 616">
              <a:extLst>
                <a:ext uri="{FF2B5EF4-FFF2-40B4-BE49-F238E27FC236}">
                  <a16:creationId xmlns:a16="http://schemas.microsoft.com/office/drawing/2014/main" id="{732309B0-8F29-EAF9-7D71-8973C82C22D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55" y="1591"/>
              <a:ext cx="223" cy="306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任意多边形 293493">
              <a:extLst>
                <a:ext uri="{FF2B5EF4-FFF2-40B4-BE49-F238E27FC236}">
                  <a16:creationId xmlns:a16="http://schemas.microsoft.com/office/drawing/2014/main" id="{C73E2742-5BCE-B1C2-8C2B-08F0C475F7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36" y="1737"/>
              <a:ext cx="81" cy="311"/>
            </a:xfrm>
            <a:custGeom>
              <a:avLst/>
              <a:gdLst/>
              <a:ahLst/>
              <a:cxnLst/>
              <a:rect l="0" t="0" r="0" b="0"/>
              <a:pathLst>
                <a:path w="477" h="1813">
                  <a:moveTo>
                    <a:pt x="477" y="0"/>
                  </a:moveTo>
                  <a:lnTo>
                    <a:pt x="466" y="19"/>
                  </a:lnTo>
                  <a:lnTo>
                    <a:pt x="457" y="37"/>
                  </a:lnTo>
                  <a:lnTo>
                    <a:pt x="447" y="56"/>
                  </a:lnTo>
                  <a:lnTo>
                    <a:pt x="437" y="76"/>
                  </a:lnTo>
                  <a:lnTo>
                    <a:pt x="427" y="94"/>
                  </a:lnTo>
                  <a:lnTo>
                    <a:pt x="417" y="114"/>
                  </a:lnTo>
                  <a:lnTo>
                    <a:pt x="408" y="133"/>
                  </a:lnTo>
                  <a:lnTo>
                    <a:pt x="398" y="153"/>
                  </a:lnTo>
                  <a:lnTo>
                    <a:pt x="388" y="171"/>
                  </a:lnTo>
                  <a:lnTo>
                    <a:pt x="379" y="191"/>
                  </a:lnTo>
                  <a:lnTo>
                    <a:pt x="370" y="211"/>
                  </a:lnTo>
                  <a:lnTo>
                    <a:pt x="361" y="230"/>
                  </a:lnTo>
                  <a:lnTo>
                    <a:pt x="352" y="250"/>
                  </a:lnTo>
                  <a:lnTo>
                    <a:pt x="343" y="269"/>
                  </a:lnTo>
                  <a:lnTo>
                    <a:pt x="335" y="289"/>
                  </a:lnTo>
                  <a:lnTo>
                    <a:pt x="326" y="309"/>
                  </a:lnTo>
                  <a:lnTo>
                    <a:pt x="317" y="329"/>
                  </a:lnTo>
                  <a:lnTo>
                    <a:pt x="309" y="349"/>
                  </a:lnTo>
                  <a:lnTo>
                    <a:pt x="301" y="369"/>
                  </a:lnTo>
                  <a:lnTo>
                    <a:pt x="293" y="388"/>
                  </a:lnTo>
                  <a:lnTo>
                    <a:pt x="284" y="408"/>
                  </a:lnTo>
                  <a:lnTo>
                    <a:pt x="276" y="428"/>
                  </a:lnTo>
                  <a:lnTo>
                    <a:pt x="268" y="448"/>
                  </a:lnTo>
                  <a:lnTo>
                    <a:pt x="261" y="468"/>
                  </a:lnTo>
                  <a:lnTo>
                    <a:pt x="253" y="488"/>
                  </a:lnTo>
                  <a:lnTo>
                    <a:pt x="246" y="509"/>
                  </a:lnTo>
                  <a:lnTo>
                    <a:pt x="238" y="528"/>
                  </a:lnTo>
                  <a:lnTo>
                    <a:pt x="231" y="548"/>
                  </a:lnTo>
                  <a:lnTo>
                    <a:pt x="224" y="569"/>
                  </a:lnTo>
                  <a:lnTo>
                    <a:pt x="217" y="589"/>
                  </a:lnTo>
                  <a:lnTo>
                    <a:pt x="210" y="610"/>
                  </a:lnTo>
                  <a:lnTo>
                    <a:pt x="203" y="630"/>
                  </a:lnTo>
                  <a:lnTo>
                    <a:pt x="196" y="651"/>
                  </a:lnTo>
                  <a:lnTo>
                    <a:pt x="189" y="671"/>
                  </a:lnTo>
                  <a:lnTo>
                    <a:pt x="182" y="692"/>
                  </a:lnTo>
                  <a:lnTo>
                    <a:pt x="176" y="712"/>
                  </a:lnTo>
                  <a:lnTo>
                    <a:pt x="170" y="733"/>
                  </a:lnTo>
                  <a:lnTo>
                    <a:pt x="163" y="754"/>
                  </a:lnTo>
                  <a:lnTo>
                    <a:pt x="157" y="773"/>
                  </a:lnTo>
                  <a:lnTo>
                    <a:pt x="151" y="794"/>
                  </a:lnTo>
                  <a:lnTo>
                    <a:pt x="146" y="815"/>
                  </a:lnTo>
                  <a:lnTo>
                    <a:pt x="140" y="836"/>
                  </a:lnTo>
                  <a:lnTo>
                    <a:pt x="134" y="856"/>
                  </a:lnTo>
                  <a:lnTo>
                    <a:pt x="128" y="877"/>
                  </a:lnTo>
                  <a:lnTo>
                    <a:pt x="123" y="898"/>
                  </a:lnTo>
                  <a:lnTo>
                    <a:pt x="118" y="919"/>
                  </a:lnTo>
                  <a:lnTo>
                    <a:pt x="113" y="940"/>
                  </a:lnTo>
                  <a:lnTo>
                    <a:pt x="107" y="961"/>
                  </a:lnTo>
                  <a:lnTo>
                    <a:pt x="102" y="982"/>
                  </a:lnTo>
                  <a:lnTo>
                    <a:pt x="98" y="1003"/>
                  </a:lnTo>
                  <a:lnTo>
                    <a:pt x="93" y="1024"/>
                  </a:lnTo>
                  <a:lnTo>
                    <a:pt x="88" y="1045"/>
                  </a:lnTo>
                  <a:lnTo>
                    <a:pt x="84" y="1066"/>
                  </a:lnTo>
                  <a:lnTo>
                    <a:pt x="79" y="1087"/>
                  </a:lnTo>
                  <a:lnTo>
                    <a:pt x="76" y="1108"/>
                  </a:lnTo>
                  <a:lnTo>
                    <a:pt x="71" y="1129"/>
                  </a:lnTo>
                  <a:lnTo>
                    <a:pt x="67" y="1150"/>
                  </a:lnTo>
                  <a:lnTo>
                    <a:pt x="63" y="1171"/>
                  </a:lnTo>
                  <a:lnTo>
                    <a:pt x="59" y="1192"/>
                  </a:lnTo>
                  <a:lnTo>
                    <a:pt x="56" y="1214"/>
                  </a:lnTo>
                  <a:lnTo>
                    <a:pt x="52" y="1235"/>
                  </a:lnTo>
                  <a:lnTo>
                    <a:pt x="49" y="1256"/>
                  </a:lnTo>
                  <a:lnTo>
                    <a:pt x="45" y="1277"/>
                  </a:lnTo>
                  <a:lnTo>
                    <a:pt x="42" y="1298"/>
                  </a:lnTo>
                  <a:lnTo>
                    <a:pt x="38" y="1321"/>
                  </a:lnTo>
                  <a:lnTo>
                    <a:pt x="36" y="1342"/>
                  </a:lnTo>
                  <a:lnTo>
                    <a:pt x="32" y="1363"/>
                  </a:lnTo>
                  <a:lnTo>
                    <a:pt x="30" y="1384"/>
                  </a:lnTo>
                  <a:lnTo>
                    <a:pt x="28" y="1406"/>
                  </a:lnTo>
                  <a:lnTo>
                    <a:pt x="25" y="1427"/>
                  </a:lnTo>
                  <a:lnTo>
                    <a:pt x="22" y="1448"/>
                  </a:lnTo>
                  <a:lnTo>
                    <a:pt x="21" y="1470"/>
                  </a:lnTo>
                  <a:lnTo>
                    <a:pt x="18" y="1491"/>
                  </a:lnTo>
                  <a:lnTo>
                    <a:pt x="16" y="1513"/>
                  </a:lnTo>
                  <a:lnTo>
                    <a:pt x="14" y="1534"/>
                  </a:lnTo>
                  <a:lnTo>
                    <a:pt x="13" y="1555"/>
                  </a:lnTo>
                  <a:lnTo>
                    <a:pt x="10" y="1577"/>
                  </a:lnTo>
                  <a:lnTo>
                    <a:pt x="9" y="1598"/>
                  </a:lnTo>
                  <a:lnTo>
                    <a:pt x="8" y="1619"/>
                  </a:lnTo>
                  <a:lnTo>
                    <a:pt x="6" y="1641"/>
                  </a:lnTo>
                  <a:lnTo>
                    <a:pt x="4" y="1662"/>
                  </a:lnTo>
                  <a:lnTo>
                    <a:pt x="3" y="1685"/>
                  </a:lnTo>
                  <a:lnTo>
                    <a:pt x="3" y="1706"/>
                  </a:lnTo>
                  <a:lnTo>
                    <a:pt x="2" y="1728"/>
                  </a:lnTo>
                  <a:lnTo>
                    <a:pt x="1" y="1749"/>
                  </a:lnTo>
                  <a:lnTo>
                    <a:pt x="1" y="1770"/>
                  </a:lnTo>
                  <a:lnTo>
                    <a:pt x="0" y="1792"/>
                  </a:lnTo>
                  <a:lnTo>
                    <a:pt x="0" y="1813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任意多边形 293494">
              <a:extLst>
                <a:ext uri="{FF2B5EF4-FFF2-40B4-BE49-F238E27FC236}">
                  <a16:creationId xmlns:a16="http://schemas.microsoft.com/office/drawing/2014/main" id="{6E46236D-6477-B9A6-FD9F-3C4D060EDD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84" y="1691"/>
              <a:ext cx="28" cy="24"/>
            </a:xfrm>
            <a:custGeom>
              <a:avLst/>
              <a:gdLst/>
              <a:ahLst/>
              <a:cxnLst/>
              <a:rect l="0" t="0" r="0" b="0"/>
              <a:pathLst>
                <a:path w="171" h="142">
                  <a:moveTo>
                    <a:pt x="0" y="0"/>
                  </a:moveTo>
                  <a:lnTo>
                    <a:pt x="21" y="18"/>
                  </a:lnTo>
                  <a:lnTo>
                    <a:pt x="42" y="36"/>
                  </a:lnTo>
                  <a:lnTo>
                    <a:pt x="64" y="53"/>
                  </a:lnTo>
                  <a:lnTo>
                    <a:pt x="85" y="72"/>
                  </a:lnTo>
                  <a:lnTo>
                    <a:pt x="107" y="89"/>
                  </a:lnTo>
                  <a:lnTo>
                    <a:pt x="128" y="107"/>
                  </a:lnTo>
                  <a:lnTo>
                    <a:pt x="150" y="124"/>
                  </a:lnTo>
                  <a:lnTo>
                    <a:pt x="171" y="142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直接连接符 619">
              <a:extLst>
                <a:ext uri="{FF2B5EF4-FFF2-40B4-BE49-F238E27FC236}">
                  <a16:creationId xmlns:a16="http://schemas.microsoft.com/office/drawing/2014/main" id="{543EB8AB-2FA0-0C3A-DF98-4751CC57E0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55" y="189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任意多边形 293496">
              <a:extLst>
                <a:ext uri="{FF2B5EF4-FFF2-40B4-BE49-F238E27FC236}">
                  <a16:creationId xmlns:a16="http://schemas.microsoft.com/office/drawing/2014/main" id="{822EA9E4-187F-1D65-DD48-CB6049DC82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31" y="1661"/>
              <a:ext cx="24" cy="3"/>
            </a:xfrm>
            <a:custGeom>
              <a:avLst/>
              <a:gdLst/>
              <a:ahLst/>
              <a:cxnLst/>
              <a:rect l="0" t="0" r="0" b="0"/>
              <a:pathLst>
                <a:path w="135" h="26">
                  <a:moveTo>
                    <a:pt x="135" y="26"/>
                  </a:moveTo>
                  <a:lnTo>
                    <a:pt x="132" y="24"/>
                  </a:lnTo>
                  <a:lnTo>
                    <a:pt x="130" y="22"/>
                  </a:lnTo>
                  <a:lnTo>
                    <a:pt x="126" y="21"/>
                  </a:lnTo>
                  <a:lnTo>
                    <a:pt x="124" y="18"/>
                  </a:lnTo>
                  <a:lnTo>
                    <a:pt x="121" y="16"/>
                  </a:lnTo>
                  <a:lnTo>
                    <a:pt x="118" y="15"/>
                  </a:lnTo>
                  <a:lnTo>
                    <a:pt x="115" y="12"/>
                  </a:lnTo>
                  <a:lnTo>
                    <a:pt x="112" y="11"/>
                  </a:lnTo>
                  <a:lnTo>
                    <a:pt x="109" y="9"/>
                  </a:lnTo>
                  <a:lnTo>
                    <a:pt x="105" y="8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96" y="4"/>
                  </a:lnTo>
                  <a:lnTo>
                    <a:pt x="93" y="3"/>
                  </a:lnTo>
                  <a:lnTo>
                    <a:pt x="89" y="2"/>
                  </a:lnTo>
                  <a:lnTo>
                    <a:pt x="86" y="2"/>
                  </a:lnTo>
                  <a:lnTo>
                    <a:pt x="82" y="1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1" y="2"/>
                  </a:lnTo>
                  <a:lnTo>
                    <a:pt x="38" y="3"/>
                  </a:lnTo>
                  <a:lnTo>
                    <a:pt x="34" y="4"/>
                  </a:lnTo>
                  <a:lnTo>
                    <a:pt x="31" y="5"/>
                  </a:lnTo>
                  <a:lnTo>
                    <a:pt x="27" y="7"/>
                  </a:lnTo>
                  <a:lnTo>
                    <a:pt x="24" y="8"/>
                  </a:lnTo>
                  <a:lnTo>
                    <a:pt x="21" y="9"/>
                  </a:lnTo>
                  <a:lnTo>
                    <a:pt x="18" y="10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6" y="17"/>
                  </a:lnTo>
                  <a:lnTo>
                    <a:pt x="3" y="19"/>
                  </a:lnTo>
                  <a:lnTo>
                    <a:pt x="0" y="22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任意多边形 293497">
              <a:extLst>
                <a:ext uri="{FF2B5EF4-FFF2-40B4-BE49-F238E27FC236}">
                  <a16:creationId xmlns:a16="http://schemas.microsoft.com/office/drawing/2014/main" id="{61575037-2A79-FB90-73C0-6B8A73ABBE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55" y="1664"/>
              <a:ext cx="29" cy="27"/>
            </a:xfrm>
            <a:custGeom>
              <a:avLst/>
              <a:gdLst/>
              <a:ahLst/>
              <a:cxnLst/>
              <a:rect l="0" t="0" r="0" b="0"/>
              <a:pathLst>
                <a:path w="168" h="149">
                  <a:moveTo>
                    <a:pt x="0" y="0"/>
                  </a:moveTo>
                  <a:lnTo>
                    <a:pt x="21" y="19"/>
                  </a:lnTo>
                  <a:lnTo>
                    <a:pt x="42" y="38"/>
                  </a:lnTo>
                  <a:lnTo>
                    <a:pt x="63" y="56"/>
                  </a:lnTo>
                  <a:lnTo>
                    <a:pt x="82" y="75"/>
                  </a:lnTo>
                  <a:lnTo>
                    <a:pt x="103" y="94"/>
                  </a:lnTo>
                  <a:lnTo>
                    <a:pt x="126" y="112"/>
                  </a:lnTo>
                  <a:lnTo>
                    <a:pt x="147" y="130"/>
                  </a:lnTo>
                  <a:lnTo>
                    <a:pt x="168" y="149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任意多边形 293498">
              <a:extLst>
                <a:ext uri="{FF2B5EF4-FFF2-40B4-BE49-F238E27FC236}">
                  <a16:creationId xmlns:a16="http://schemas.microsoft.com/office/drawing/2014/main" id="{6BFD6793-85E9-07E5-8533-A152A07F53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12" y="1715"/>
              <a:ext cx="8" cy="22"/>
            </a:xfrm>
            <a:custGeom>
              <a:avLst/>
              <a:gdLst/>
              <a:ahLst/>
              <a:cxnLst/>
              <a:rect l="0" t="0" r="0" b="0"/>
              <a:pathLst>
                <a:path w="40" h="133">
                  <a:moveTo>
                    <a:pt x="27" y="133"/>
                  </a:moveTo>
                  <a:lnTo>
                    <a:pt x="28" y="129"/>
                  </a:lnTo>
                  <a:lnTo>
                    <a:pt x="30" y="126"/>
                  </a:lnTo>
                  <a:lnTo>
                    <a:pt x="32" y="124"/>
                  </a:lnTo>
                  <a:lnTo>
                    <a:pt x="33" y="120"/>
                  </a:lnTo>
                  <a:lnTo>
                    <a:pt x="34" y="117"/>
                  </a:lnTo>
                  <a:lnTo>
                    <a:pt x="35" y="113"/>
                  </a:lnTo>
                  <a:lnTo>
                    <a:pt x="36" y="110"/>
                  </a:lnTo>
                  <a:lnTo>
                    <a:pt x="37" y="106"/>
                  </a:lnTo>
                  <a:lnTo>
                    <a:pt x="37" y="103"/>
                  </a:lnTo>
                  <a:lnTo>
                    <a:pt x="39" y="99"/>
                  </a:lnTo>
                  <a:lnTo>
                    <a:pt x="39" y="97"/>
                  </a:lnTo>
                  <a:lnTo>
                    <a:pt x="40" y="93"/>
                  </a:lnTo>
                  <a:lnTo>
                    <a:pt x="40" y="90"/>
                  </a:lnTo>
                  <a:lnTo>
                    <a:pt x="40" y="86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39" y="69"/>
                  </a:lnTo>
                  <a:lnTo>
                    <a:pt x="39" y="65"/>
                  </a:lnTo>
                  <a:lnTo>
                    <a:pt x="37" y="62"/>
                  </a:lnTo>
                  <a:lnTo>
                    <a:pt x="37" y="58"/>
                  </a:lnTo>
                  <a:lnTo>
                    <a:pt x="36" y="55"/>
                  </a:lnTo>
                  <a:lnTo>
                    <a:pt x="35" y="51"/>
                  </a:lnTo>
                  <a:lnTo>
                    <a:pt x="34" y="48"/>
                  </a:lnTo>
                  <a:lnTo>
                    <a:pt x="33" y="44"/>
                  </a:lnTo>
                  <a:lnTo>
                    <a:pt x="32" y="42"/>
                  </a:lnTo>
                  <a:lnTo>
                    <a:pt x="30" y="38"/>
                  </a:lnTo>
                  <a:lnTo>
                    <a:pt x="29" y="35"/>
                  </a:lnTo>
                  <a:lnTo>
                    <a:pt x="27" y="33"/>
                  </a:lnTo>
                  <a:lnTo>
                    <a:pt x="26" y="29"/>
                  </a:lnTo>
                  <a:lnTo>
                    <a:pt x="23" y="26"/>
                  </a:lnTo>
                  <a:lnTo>
                    <a:pt x="22" y="23"/>
                  </a:lnTo>
                  <a:lnTo>
                    <a:pt x="20" y="21"/>
                  </a:lnTo>
                  <a:lnTo>
                    <a:pt x="18" y="17"/>
                  </a:lnTo>
                  <a:lnTo>
                    <a:pt x="15" y="15"/>
                  </a:lnTo>
                  <a:lnTo>
                    <a:pt x="13" y="13"/>
                  </a:lnTo>
                  <a:lnTo>
                    <a:pt x="11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任意多边形 293499">
              <a:extLst>
                <a:ext uri="{FF2B5EF4-FFF2-40B4-BE49-F238E27FC236}">
                  <a16:creationId xmlns:a16="http://schemas.microsoft.com/office/drawing/2014/main" id="{9052C9FA-3F5E-F262-5B81-B2A4B766FE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7" y="1567"/>
              <a:ext cx="69" cy="44"/>
            </a:xfrm>
            <a:custGeom>
              <a:avLst/>
              <a:gdLst/>
              <a:ahLst/>
              <a:cxnLst/>
              <a:rect l="0" t="0" r="0" b="0"/>
              <a:pathLst>
                <a:path w="405" h="256">
                  <a:moveTo>
                    <a:pt x="64" y="0"/>
                  </a:moveTo>
                  <a:lnTo>
                    <a:pt x="0" y="125"/>
                  </a:lnTo>
                  <a:lnTo>
                    <a:pt x="405" y="25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任意多边形 293500">
              <a:extLst>
                <a:ext uri="{FF2B5EF4-FFF2-40B4-BE49-F238E27FC236}">
                  <a16:creationId xmlns:a16="http://schemas.microsoft.com/office/drawing/2014/main" id="{32E9FD30-E2D7-0092-6A23-868CA30279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7" y="1567"/>
              <a:ext cx="69" cy="44"/>
            </a:xfrm>
            <a:custGeom>
              <a:avLst/>
              <a:gdLst/>
              <a:ahLst/>
              <a:cxnLst/>
              <a:rect l="0" t="0" r="0" b="0"/>
              <a:pathLst>
                <a:path w="405" h="256">
                  <a:moveTo>
                    <a:pt x="64" y="0"/>
                  </a:moveTo>
                  <a:lnTo>
                    <a:pt x="0" y="125"/>
                  </a:lnTo>
                  <a:lnTo>
                    <a:pt x="405" y="256"/>
                  </a:lnTo>
                  <a:lnTo>
                    <a:pt x="64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任意多边形 293501">
              <a:extLst>
                <a:ext uri="{FF2B5EF4-FFF2-40B4-BE49-F238E27FC236}">
                  <a16:creationId xmlns:a16="http://schemas.microsoft.com/office/drawing/2014/main" id="{341E9D2D-E0E6-475A-30FD-2B43DC81B2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71" y="1347"/>
              <a:ext cx="365" cy="266"/>
            </a:xfrm>
            <a:custGeom>
              <a:avLst/>
              <a:gdLst/>
              <a:ahLst/>
              <a:cxnLst/>
              <a:rect l="0" t="0" r="0" b="0"/>
              <a:pathLst>
                <a:path w="2126" h="1543">
                  <a:moveTo>
                    <a:pt x="0" y="0"/>
                  </a:moveTo>
                  <a:lnTo>
                    <a:pt x="26" y="29"/>
                  </a:lnTo>
                  <a:lnTo>
                    <a:pt x="51" y="60"/>
                  </a:lnTo>
                  <a:lnTo>
                    <a:pt x="78" y="89"/>
                  </a:lnTo>
                  <a:lnTo>
                    <a:pt x="105" y="118"/>
                  </a:lnTo>
                  <a:lnTo>
                    <a:pt x="132" y="147"/>
                  </a:lnTo>
                  <a:lnTo>
                    <a:pt x="159" y="176"/>
                  </a:lnTo>
                  <a:lnTo>
                    <a:pt x="185" y="204"/>
                  </a:lnTo>
                  <a:lnTo>
                    <a:pt x="213" y="234"/>
                  </a:lnTo>
                  <a:lnTo>
                    <a:pt x="241" y="262"/>
                  </a:lnTo>
                  <a:lnTo>
                    <a:pt x="268" y="290"/>
                  </a:lnTo>
                  <a:lnTo>
                    <a:pt x="296" y="318"/>
                  </a:lnTo>
                  <a:lnTo>
                    <a:pt x="325" y="346"/>
                  </a:lnTo>
                  <a:lnTo>
                    <a:pt x="353" y="372"/>
                  </a:lnTo>
                  <a:lnTo>
                    <a:pt x="381" y="400"/>
                  </a:lnTo>
                  <a:lnTo>
                    <a:pt x="411" y="427"/>
                  </a:lnTo>
                  <a:lnTo>
                    <a:pt x="440" y="454"/>
                  </a:lnTo>
                  <a:lnTo>
                    <a:pt x="469" y="481"/>
                  </a:lnTo>
                  <a:lnTo>
                    <a:pt x="498" y="508"/>
                  </a:lnTo>
                  <a:lnTo>
                    <a:pt x="527" y="533"/>
                  </a:lnTo>
                  <a:lnTo>
                    <a:pt x="558" y="560"/>
                  </a:lnTo>
                  <a:lnTo>
                    <a:pt x="587" y="586"/>
                  </a:lnTo>
                  <a:lnTo>
                    <a:pt x="617" y="612"/>
                  </a:lnTo>
                  <a:lnTo>
                    <a:pt x="647" y="637"/>
                  </a:lnTo>
                  <a:lnTo>
                    <a:pt x="678" y="663"/>
                  </a:lnTo>
                  <a:lnTo>
                    <a:pt x="708" y="687"/>
                  </a:lnTo>
                  <a:lnTo>
                    <a:pt x="738" y="713"/>
                  </a:lnTo>
                  <a:lnTo>
                    <a:pt x="770" y="738"/>
                  </a:lnTo>
                  <a:lnTo>
                    <a:pt x="800" y="762"/>
                  </a:lnTo>
                  <a:lnTo>
                    <a:pt x="832" y="787"/>
                  </a:lnTo>
                  <a:lnTo>
                    <a:pt x="863" y="810"/>
                  </a:lnTo>
                  <a:lnTo>
                    <a:pt x="895" y="834"/>
                  </a:lnTo>
                  <a:lnTo>
                    <a:pt x="926" y="858"/>
                  </a:lnTo>
                  <a:lnTo>
                    <a:pt x="958" y="881"/>
                  </a:lnTo>
                  <a:lnTo>
                    <a:pt x="990" y="904"/>
                  </a:lnTo>
                  <a:lnTo>
                    <a:pt x="1022" y="928"/>
                  </a:lnTo>
                  <a:lnTo>
                    <a:pt x="1055" y="950"/>
                  </a:lnTo>
                  <a:lnTo>
                    <a:pt x="1087" y="973"/>
                  </a:lnTo>
                  <a:lnTo>
                    <a:pt x="1120" y="995"/>
                  </a:lnTo>
                  <a:lnTo>
                    <a:pt x="1153" y="1018"/>
                  </a:lnTo>
                  <a:lnTo>
                    <a:pt x="1185" y="1040"/>
                  </a:lnTo>
                  <a:lnTo>
                    <a:pt x="1219" y="1061"/>
                  </a:lnTo>
                  <a:lnTo>
                    <a:pt x="1252" y="1083"/>
                  </a:lnTo>
                  <a:lnTo>
                    <a:pt x="1286" y="1104"/>
                  </a:lnTo>
                  <a:lnTo>
                    <a:pt x="1319" y="1125"/>
                  </a:lnTo>
                  <a:lnTo>
                    <a:pt x="1352" y="1146"/>
                  </a:lnTo>
                  <a:lnTo>
                    <a:pt x="1386" y="1166"/>
                  </a:lnTo>
                  <a:lnTo>
                    <a:pt x="1420" y="1187"/>
                  </a:lnTo>
                  <a:lnTo>
                    <a:pt x="1455" y="1207"/>
                  </a:lnTo>
                  <a:lnTo>
                    <a:pt x="1489" y="1226"/>
                  </a:lnTo>
                  <a:lnTo>
                    <a:pt x="1522" y="1246"/>
                  </a:lnTo>
                  <a:lnTo>
                    <a:pt x="1557" y="1265"/>
                  </a:lnTo>
                  <a:lnTo>
                    <a:pt x="1592" y="1285"/>
                  </a:lnTo>
                  <a:lnTo>
                    <a:pt x="1626" y="1303"/>
                  </a:lnTo>
                  <a:lnTo>
                    <a:pt x="1661" y="1322"/>
                  </a:lnTo>
                  <a:lnTo>
                    <a:pt x="1696" y="1341"/>
                  </a:lnTo>
                  <a:lnTo>
                    <a:pt x="1731" y="1358"/>
                  </a:lnTo>
                  <a:lnTo>
                    <a:pt x="1767" y="1377"/>
                  </a:lnTo>
                  <a:lnTo>
                    <a:pt x="1802" y="1394"/>
                  </a:lnTo>
                  <a:lnTo>
                    <a:pt x="1837" y="1412"/>
                  </a:lnTo>
                  <a:lnTo>
                    <a:pt x="1874" y="1428"/>
                  </a:lnTo>
                  <a:lnTo>
                    <a:pt x="1909" y="1446"/>
                  </a:lnTo>
                  <a:lnTo>
                    <a:pt x="1945" y="1462"/>
                  </a:lnTo>
                  <a:lnTo>
                    <a:pt x="1981" y="1478"/>
                  </a:lnTo>
                  <a:lnTo>
                    <a:pt x="2017" y="1495"/>
                  </a:lnTo>
                  <a:lnTo>
                    <a:pt x="2053" y="1511"/>
                  </a:lnTo>
                  <a:lnTo>
                    <a:pt x="2089" y="1527"/>
                  </a:lnTo>
                  <a:lnTo>
                    <a:pt x="2126" y="1543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任意多边形 293502">
              <a:extLst>
                <a:ext uri="{FF2B5EF4-FFF2-40B4-BE49-F238E27FC236}">
                  <a16:creationId xmlns:a16="http://schemas.microsoft.com/office/drawing/2014/main" id="{6D955FB9-1F06-92D1-C36F-F4375F5FCD8A}"/>
                </a:ext>
              </a:extLst>
            </p:cNvPr>
            <p:cNvSpPr>
              <a:spLocks noChangeAspect="1"/>
            </p:cNvSpPr>
            <p:nvPr/>
          </p:nvSpPr>
          <p:spPr>
            <a:xfrm rot="-671598">
              <a:off x="3453" y="1627"/>
              <a:ext cx="170" cy="150"/>
            </a:xfrm>
            <a:custGeom>
              <a:avLst/>
              <a:gdLst/>
              <a:ahLst/>
              <a:cxnLst/>
              <a:rect l="0" t="0" r="0" b="0"/>
              <a:pathLst>
                <a:path w="985" h="879">
                  <a:moveTo>
                    <a:pt x="0" y="0"/>
                  </a:moveTo>
                  <a:lnTo>
                    <a:pt x="19" y="19"/>
                  </a:lnTo>
                  <a:lnTo>
                    <a:pt x="38" y="39"/>
                  </a:lnTo>
                  <a:lnTo>
                    <a:pt x="56" y="60"/>
                  </a:lnTo>
                  <a:lnTo>
                    <a:pt x="76" y="80"/>
                  </a:lnTo>
                  <a:lnTo>
                    <a:pt x="95" y="100"/>
                  </a:lnTo>
                  <a:lnTo>
                    <a:pt x="114" y="120"/>
                  </a:lnTo>
                  <a:lnTo>
                    <a:pt x="133" y="140"/>
                  </a:lnTo>
                  <a:lnTo>
                    <a:pt x="152" y="159"/>
                  </a:lnTo>
                  <a:lnTo>
                    <a:pt x="172" y="179"/>
                  </a:lnTo>
                  <a:lnTo>
                    <a:pt x="191" y="199"/>
                  </a:lnTo>
                  <a:lnTo>
                    <a:pt x="210" y="218"/>
                  </a:lnTo>
                  <a:lnTo>
                    <a:pt x="230" y="238"/>
                  </a:lnTo>
                  <a:lnTo>
                    <a:pt x="249" y="257"/>
                  </a:lnTo>
                  <a:lnTo>
                    <a:pt x="269" y="276"/>
                  </a:lnTo>
                  <a:lnTo>
                    <a:pt x="289" y="296"/>
                  </a:lnTo>
                  <a:lnTo>
                    <a:pt x="308" y="315"/>
                  </a:lnTo>
                  <a:lnTo>
                    <a:pt x="328" y="333"/>
                  </a:lnTo>
                  <a:lnTo>
                    <a:pt x="348" y="352"/>
                  </a:lnTo>
                  <a:lnTo>
                    <a:pt x="369" y="372"/>
                  </a:lnTo>
                  <a:lnTo>
                    <a:pt x="389" y="390"/>
                  </a:lnTo>
                  <a:lnTo>
                    <a:pt x="409" y="409"/>
                  </a:lnTo>
                  <a:lnTo>
                    <a:pt x="430" y="428"/>
                  </a:lnTo>
                  <a:lnTo>
                    <a:pt x="450" y="445"/>
                  </a:lnTo>
                  <a:lnTo>
                    <a:pt x="471" y="464"/>
                  </a:lnTo>
                  <a:lnTo>
                    <a:pt x="492" y="483"/>
                  </a:lnTo>
                  <a:lnTo>
                    <a:pt x="511" y="501"/>
                  </a:lnTo>
                  <a:lnTo>
                    <a:pt x="532" y="519"/>
                  </a:lnTo>
                  <a:lnTo>
                    <a:pt x="553" y="537"/>
                  </a:lnTo>
                  <a:lnTo>
                    <a:pt x="574" y="555"/>
                  </a:lnTo>
                  <a:lnTo>
                    <a:pt x="595" y="572"/>
                  </a:lnTo>
                  <a:lnTo>
                    <a:pt x="616" y="591"/>
                  </a:lnTo>
                  <a:lnTo>
                    <a:pt x="637" y="609"/>
                  </a:lnTo>
                  <a:lnTo>
                    <a:pt x="658" y="626"/>
                  </a:lnTo>
                  <a:lnTo>
                    <a:pt x="679" y="644"/>
                  </a:lnTo>
                  <a:lnTo>
                    <a:pt x="702" y="661"/>
                  </a:lnTo>
                  <a:lnTo>
                    <a:pt x="723" y="679"/>
                  </a:lnTo>
                  <a:lnTo>
                    <a:pt x="744" y="695"/>
                  </a:lnTo>
                  <a:lnTo>
                    <a:pt x="766" y="712"/>
                  </a:lnTo>
                  <a:lnTo>
                    <a:pt x="787" y="730"/>
                  </a:lnTo>
                  <a:lnTo>
                    <a:pt x="809" y="746"/>
                  </a:lnTo>
                  <a:lnTo>
                    <a:pt x="831" y="764"/>
                  </a:lnTo>
                  <a:lnTo>
                    <a:pt x="852" y="780"/>
                  </a:lnTo>
                  <a:lnTo>
                    <a:pt x="874" y="798"/>
                  </a:lnTo>
                  <a:lnTo>
                    <a:pt x="896" y="814"/>
                  </a:lnTo>
                  <a:lnTo>
                    <a:pt x="919" y="830"/>
                  </a:lnTo>
                  <a:lnTo>
                    <a:pt x="941" y="847"/>
                  </a:lnTo>
                  <a:lnTo>
                    <a:pt x="963" y="863"/>
                  </a:lnTo>
                  <a:lnTo>
                    <a:pt x="985" y="879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任意多边形 293503">
              <a:extLst>
                <a:ext uri="{FF2B5EF4-FFF2-40B4-BE49-F238E27FC236}">
                  <a16:creationId xmlns:a16="http://schemas.microsoft.com/office/drawing/2014/main" id="{98704653-ADEB-0311-33B1-0D2A7F76D606}"/>
                </a:ext>
              </a:extLst>
            </p:cNvPr>
            <p:cNvSpPr>
              <a:spLocks noChangeAspect="1"/>
            </p:cNvSpPr>
            <p:nvPr/>
          </p:nvSpPr>
          <p:spPr>
            <a:xfrm rot="-671598">
              <a:off x="3567" y="1713"/>
              <a:ext cx="63" cy="54"/>
            </a:xfrm>
            <a:custGeom>
              <a:avLst/>
              <a:gdLst/>
              <a:ahLst/>
              <a:cxnLst/>
              <a:rect l="0" t="0" r="0" b="0"/>
              <a:pathLst>
                <a:path w="370" h="318">
                  <a:moveTo>
                    <a:pt x="88" y="0"/>
                  </a:moveTo>
                  <a:lnTo>
                    <a:pt x="0" y="110"/>
                  </a:lnTo>
                  <a:lnTo>
                    <a:pt x="370" y="31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任意多边形 293504">
              <a:extLst>
                <a:ext uri="{FF2B5EF4-FFF2-40B4-BE49-F238E27FC236}">
                  <a16:creationId xmlns:a16="http://schemas.microsoft.com/office/drawing/2014/main" id="{63295D76-421A-271D-9480-2EDE1E10D312}"/>
                </a:ext>
              </a:extLst>
            </p:cNvPr>
            <p:cNvSpPr>
              <a:spLocks noChangeAspect="1"/>
            </p:cNvSpPr>
            <p:nvPr/>
          </p:nvSpPr>
          <p:spPr>
            <a:xfrm rot="-671598">
              <a:off x="3567" y="1713"/>
              <a:ext cx="63" cy="54"/>
            </a:xfrm>
            <a:custGeom>
              <a:avLst/>
              <a:gdLst/>
              <a:ahLst/>
              <a:cxnLst/>
              <a:rect l="0" t="0" r="0" b="0"/>
              <a:pathLst>
                <a:path w="370" h="318">
                  <a:moveTo>
                    <a:pt x="88" y="0"/>
                  </a:moveTo>
                  <a:lnTo>
                    <a:pt x="0" y="110"/>
                  </a:lnTo>
                  <a:lnTo>
                    <a:pt x="370" y="318"/>
                  </a:lnTo>
                  <a:lnTo>
                    <a:pt x="88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任意多边形 293505">
              <a:extLst>
                <a:ext uri="{FF2B5EF4-FFF2-40B4-BE49-F238E27FC236}">
                  <a16:creationId xmlns:a16="http://schemas.microsoft.com/office/drawing/2014/main" id="{F9F66D80-20CB-8049-B613-44B37EC092CF}"/>
                </a:ext>
              </a:extLst>
            </p:cNvPr>
            <p:cNvSpPr>
              <a:spLocks noChangeAspect="1"/>
            </p:cNvSpPr>
            <p:nvPr/>
          </p:nvSpPr>
          <p:spPr>
            <a:xfrm rot="-671598">
              <a:off x="3446" y="1638"/>
              <a:ext cx="60" cy="59"/>
            </a:xfrm>
            <a:custGeom>
              <a:avLst/>
              <a:gdLst/>
              <a:ahLst/>
              <a:cxnLst/>
              <a:rect l="0" t="0" r="0" b="0"/>
              <a:pathLst>
                <a:path w="348" h="345">
                  <a:moveTo>
                    <a:pt x="348" y="246"/>
                  </a:moveTo>
                  <a:lnTo>
                    <a:pt x="249" y="345"/>
                  </a:lnTo>
                  <a:lnTo>
                    <a:pt x="0" y="0"/>
                  </a:lnTo>
                  <a:lnTo>
                    <a:pt x="348" y="2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任意多边形 293506">
              <a:extLst>
                <a:ext uri="{FF2B5EF4-FFF2-40B4-BE49-F238E27FC236}">
                  <a16:creationId xmlns:a16="http://schemas.microsoft.com/office/drawing/2014/main" id="{B18A0C81-0518-0037-CEAE-520E033BF446}"/>
                </a:ext>
              </a:extLst>
            </p:cNvPr>
            <p:cNvSpPr>
              <a:spLocks noChangeAspect="1"/>
            </p:cNvSpPr>
            <p:nvPr/>
          </p:nvSpPr>
          <p:spPr>
            <a:xfrm rot="-671598">
              <a:off x="3446" y="1638"/>
              <a:ext cx="60" cy="59"/>
            </a:xfrm>
            <a:custGeom>
              <a:avLst/>
              <a:gdLst/>
              <a:ahLst/>
              <a:cxnLst/>
              <a:rect l="0" t="0" r="0" b="0"/>
              <a:pathLst>
                <a:path w="348" h="345">
                  <a:moveTo>
                    <a:pt x="348" y="246"/>
                  </a:moveTo>
                  <a:lnTo>
                    <a:pt x="249" y="345"/>
                  </a:lnTo>
                  <a:lnTo>
                    <a:pt x="0" y="0"/>
                  </a:lnTo>
                  <a:lnTo>
                    <a:pt x="348" y="2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任意多边形 293507">
              <a:extLst>
                <a:ext uri="{FF2B5EF4-FFF2-40B4-BE49-F238E27FC236}">
                  <a16:creationId xmlns:a16="http://schemas.microsoft.com/office/drawing/2014/main" id="{BE41C55C-9ED1-00FE-5D6F-47881394EA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81" y="1355"/>
              <a:ext cx="59" cy="58"/>
            </a:xfrm>
            <a:custGeom>
              <a:avLst/>
              <a:gdLst/>
              <a:ahLst/>
              <a:cxnLst/>
              <a:rect l="0" t="0" r="0" b="0"/>
              <a:pathLst>
                <a:path w="346" h="345">
                  <a:moveTo>
                    <a:pt x="346" y="246"/>
                  </a:moveTo>
                  <a:lnTo>
                    <a:pt x="248" y="345"/>
                  </a:lnTo>
                  <a:lnTo>
                    <a:pt x="0" y="0"/>
                  </a:lnTo>
                  <a:lnTo>
                    <a:pt x="346" y="2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任意多边形 293508">
              <a:extLst>
                <a:ext uri="{FF2B5EF4-FFF2-40B4-BE49-F238E27FC236}">
                  <a16:creationId xmlns:a16="http://schemas.microsoft.com/office/drawing/2014/main" id="{512EE84C-DA60-CA8C-099F-F3126FFA4E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81" y="1355"/>
              <a:ext cx="59" cy="58"/>
            </a:xfrm>
            <a:custGeom>
              <a:avLst/>
              <a:gdLst/>
              <a:ahLst/>
              <a:cxnLst/>
              <a:rect l="0" t="0" r="0" b="0"/>
              <a:pathLst>
                <a:path w="346" h="345">
                  <a:moveTo>
                    <a:pt x="346" y="246"/>
                  </a:moveTo>
                  <a:lnTo>
                    <a:pt x="248" y="345"/>
                  </a:lnTo>
                  <a:lnTo>
                    <a:pt x="0" y="0"/>
                  </a:lnTo>
                  <a:lnTo>
                    <a:pt x="346" y="2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任意多边形 293509">
              <a:extLst>
                <a:ext uri="{FF2B5EF4-FFF2-40B4-BE49-F238E27FC236}">
                  <a16:creationId xmlns:a16="http://schemas.microsoft.com/office/drawing/2014/main" id="{AD44A85A-77E7-B292-F01C-BBD6D5D4A5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83" y="1998"/>
              <a:ext cx="162" cy="277"/>
            </a:xfrm>
            <a:custGeom>
              <a:avLst/>
              <a:gdLst/>
              <a:ahLst/>
              <a:cxnLst/>
              <a:rect l="0" t="0" r="0" b="0"/>
              <a:pathLst>
                <a:path w="944" h="1620">
                  <a:moveTo>
                    <a:pt x="0" y="1620"/>
                  </a:moveTo>
                  <a:lnTo>
                    <a:pt x="14" y="1605"/>
                  </a:lnTo>
                  <a:lnTo>
                    <a:pt x="29" y="1590"/>
                  </a:lnTo>
                  <a:lnTo>
                    <a:pt x="44" y="1573"/>
                  </a:lnTo>
                  <a:lnTo>
                    <a:pt x="58" y="1558"/>
                  </a:lnTo>
                  <a:lnTo>
                    <a:pt x="74" y="1542"/>
                  </a:lnTo>
                  <a:lnTo>
                    <a:pt x="88" y="1527"/>
                  </a:lnTo>
                  <a:lnTo>
                    <a:pt x="103" y="1510"/>
                  </a:lnTo>
                  <a:lnTo>
                    <a:pt x="117" y="1494"/>
                  </a:lnTo>
                  <a:lnTo>
                    <a:pt x="131" y="1478"/>
                  </a:lnTo>
                  <a:lnTo>
                    <a:pt x="145" y="1461"/>
                  </a:lnTo>
                  <a:lnTo>
                    <a:pt x="159" y="1445"/>
                  </a:lnTo>
                  <a:lnTo>
                    <a:pt x="173" y="1429"/>
                  </a:lnTo>
                  <a:lnTo>
                    <a:pt x="187" y="1412"/>
                  </a:lnTo>
                  <a:lnTo>
                    <a:pt x="201" y="1396"/>
                  </a:lnTo>
                  <a:lnTo>
                    <a:pt x="215" y="1380"/>
                  </a:lnTo>
                  <a:lnTo>
                    <a:pt x="228" y="1363"/>
                  </a:lnTo>
                  <a:lnTo>
                    <a:pt x="242" y="1346"/>
                  </a:lnTo>
                  <a:lnTo>
                    <a:pt x="254" y="1330"/>
                  </a:lnTo>
                  <a:lnTo>
                    <a:pt x="268" y="1312"/>
                  </a:lnTo>
                  <a:lnTo>
                    <a:pt x="281" y="1296"/>
                  </a:lnTo>
                  <a:lnTo>
                    <a:pt x="294" y="1278"/>
                  </a:lnTo>
                  <a:lnTo>
                    <a:pt x="307" y="1261"/>
                  </a:lnTo>
                  <a:lnTo>
                    <a:pt x="321" y="1244"/>
                  </a:lnTo>
                  <a:lnTo>
                    <a:pt x="334" y="1227"/>
                  </a:lnTo>
                  <a:lnTo>
                    <a:pt x="345" y="1209"/>
                  </a:lnTo>
                  <a:lnTo>
                    <a:pt x="358" y="1192"/>
                  </a:lnTo>
                  <a:lnTo>
                    <a:pt x="371" y="1174"/>
                  </a:lnTo>
                  <a:lnTo>
                    <a:pt x="384" y="1157"/>
                  </a:lnTo>
                  <a:lnTo>
                    <a:pt x="396" y="1139"/>
                  </a:lnTo>
                  <a:lnTo>
                    <a:pt x="408" y="1122"/>
                  </a:lnTo>
                  <a:lnTo>
                    <a:pt x="420" y="1104"/>
                  </a:lnTo>
                  <a:lnTo>
                    <a:pt x="433" y="1086"/>
                  </a:lnTo>
                  <a:lnTo>
                    <a:pt x="445" y="1068"/>
                  </a:lnTo>
                  <a:lnTo>
                    <a:pt x="456" y="1051"/>
                  </a:lnTo>
                  <a:lnTo>
                    <a:pt x="468" y="1032"/>
                  </a:lnTo>
                  <a:lnTo>
                    <a:pt x="480" y="1015"/>
                  </a:lnTo>
                  <a:lnTo>
                    <a:pt x="491" y="996"/>
                  </a:lnTo>
                  <a:lnTo>
                    <a:pt x="503" y="978"/>
                  </a:lnTo>
                  <a:lnTo>
                    <a:pt x="515" y="960"/>
                  </a:lnTo>
                  <a:lnTo>
                    <a:pt x="525" y="941"/>
                  </a:lnTo>
                  <a:lnTo>
                    <a:pt x="537" y="924"/>
                  </a:lnTo>
                  <a:lnTo>
                    <a:pt x="548" y="905"/>
                  </a:lnTo>
                  <a:lnTo>
                    <a:pt x="559" y="886"/>
                  </a:lnTo>
                  <a:lnTo>
                    <a:pt x="569" y="868"/>
                  </a:lnTo>
                  <a:lnTo>
                    <a:pt x="581" y="849"/>
                  </a:lnTo>
                  <a:lnTo>
                    <a:pt x="592" y="830"/>
                  </a:lnTo>
                  <a:lnTo>
                    <a:pt x="602" y="812"/>
                  </a:lnTo>
                  <a:lnTo>
                    <a:pt x="613" y="793"/>
                  </a:lnTo>
                  <a:lnTo>
                    <a:pt x="623" y="774"/>
                  </a:lnTo>
                  <a:lnTo>
                    <a:pt x="632" y="754"/>
                  </a:lnTo>
                  <a:lnTo>
                    <a:pt x="643" y="736"/>
                  </a:lnTo>
                  <a:lnTo>
                    <a:pt x="653" y="717"/>
                  </a:lnTo>
                  <a:lnTo>
                    <a:pt x="663" y="697"/>
                  </a:lnTo>
                  <a:lnTo>
                    <a:pt x="673" y="679"/>
                  </a:lnTo>
                  <a:lnTo>
                    <a:pt x="683" y="660"/>
                  </a:lnTo>
                  <a:lnTo>
                    <a:pt x="692" y="640"/>
                  </a:lnTo>
                  <a:lnTo>
                    <a:pt x="701" y="621"/>
                  </a:lnTo>
                  <a:lnTo>
                    <a:pt x="712" y="602"/>
                  </a:lnTo>
                  <a:lnTo>
                    <a:pt x="721" y="582"/>
                  </a:lnTo>
                  <a:lnTo>
                    <a:pt x="729" y="563"/>
                  </a:lnTo>
                  <a:lnTo>
                    <a:pt x="739" y="543"/>
                  </a:lnTo>
                  <a:lnTo>
                    <a:pt x="748" y="523"/>
                  </a:lnTo>
                  <a:lnTo>
                    <a:pt x="757" y="504"/>
                  </a:lnTo>
                  <a:lnTo>
                    <a:pt x="765" y="485"/>
                  </a:lnTo>
                  <a:lnTo>
                    <a:pt x="775" y="465"/>
                  </a:lnTo>
                  <a:lnTo>
                    <a:pt x="783" y="445"/>
                  </a:lnTo>
                  <a:lnTo>
                    <a:pt x="791" y="425"/>
                  </a:lnTo>
                  <a:lnTo>
                    <a:pt x="799" y="406"/>
                  </a:lnTo>
                  <a:lnTo>
                    <a:pt x="807" y="386"/>
                  </a:lnTo>
                  <a:lnTo>
                    <a:pt x="816" y="366"/>
                  </a:lnTo>
                  <a:lnTo>
                    <a:pt x="824" y="346"/>
                  </a:lnTo>
                  <a:lnTo>
                    <a:pt x="832" y="325"/>
                  </a:lnTo>
                  <a:lnTo>
                    <a:pt x="840" y="305"/>
                  </a:lnTo>
                  <a:lnTo>
                    <a:pt x="847" y="285"/>
                  </a:lnTo>
                  <a:lnTo>
                    <a:pt x="855" y="266"/>
                  </a:lnTo>
                  <a:lnTo>
                    <a:pt x="862" y="245"/>
                  </a:lnTo>
                  <a:lnTo>
                    <a:pt x="870" y="225"/>
                  </a:lnTo>
                  <a:lnTo>
                    <a:pt x="877" y="205"/>
                  </a:lnTo>
                  <a:lnTo>
                    <a:pt x="884" y="184"/>
                  </a:lnTo>
                  <a:lnTo>
                    <a:pt x="891" y="164"/>
                  </a:lnTo>
                  <a:lnTo>
                    <a:pt x="898" y="143"/>
                  </a:lnTo>
                  <a:lnTo>
                    <a:pt x="905" y="123"/>
                  </a:lnTo>
                  <a:lnTo>
                    <a:pt x="911" y="102"/>
                  </a:lnTo>
                  <a:lnTo>
                    <a:pt x="918" y="82"/>
                  </a:lnTo>
                  <a:lnTo>
                    <a:pt x="925" y="61"/>
                  </a:lnTo>
                  <a:lnTo>
                    <a:pt x="931" y="42"/>
                  </a:lnTo>
                  <a:lnTo>
                    <a:pt x="937" y="21"/>
                  </a:lnTo>
                  <a:lnTo>
                    <a:pt x="944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任意多边形 293510">
              <a:extLst>
                <a:ext uri="{FF2B5EF4-FFF2-40B4-BE49-F238E27FC236}">
                  <a16:creationId xmlns:a16="http://schemas.microsoft.com/office/drawing/2014/main" id="{A2C28D51-90C1-BA11-165E-20B3C57EDB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8" y="1930"/>
              <a:ext cx="30" cy="321"/>
            </a:xfrm>
            <a:custGeom>
              <a:avLst/>
              <a:gdLst/>
              <a:ahLst/>
              <a:cxnLst/>
              <a:rect l="0" t="0" r="0" b="0"/>
              <a:pathLst>
                <a:path w="173" h="1873">
                  <a:moveTo>
                    <a:pt x="67" y="0"/>
                  </a:moveTo>
                  <a:lnTo>
                    <a:pt x="63" y="22"/>
                  </a:lnTo>
                  <a:lnTo>
                    <a:pt x="58" y="43"/>
                  </a:lnTo>
                  <a:lnTo>
                    <a:pt x="55" y="64"/>
                  </a:lnTo>
                  <a:lnTo>
                    <a:pt x="51" y="85"/>
                  </a:lnTo>
                  <a:lnTo>
                    <a:pt x="48" y="106"/>
                  </a:lnTo>
                  <a:lnTo>
                    <a:pt x="44" y="128"/>
                  </a:lnTo>
                  <a:lnTo>
                    <a:pt x="42" y="149"/>
                  </a:lnTo>
                  <a:lnTo>
                    <a:pt x="39" y="170"/>
                  </a:lnTo>
                  <a:lnTo>
                    <a:pt x="35" y="191"/>
                  </a:lnTo>
                  <a:lnTo>
                    <a:pt x="33" y="213"/>
                  </a:lnTo>
                  <a:lnTo>
                    <a:pt x="30" y="234"/>
                  </a:lnTo>
                  <a:lnTo>
                    <a:pt x="27" y="255"/>
                  </a:lnTo>
                  <a:lnTo>
                    <a:pt x="25" y="277"/>
                  </a:lnTo>
                  <a:lnTo>
                    <a:pt x="22" y="298"/>
                  </a:lnTo>
                  <a:lnTo>
                    <a:pt x="20" y="319"/>
                  </a:lnTo>
                  <a:lnTo>
                    <a:pt x="18" y="342"/>
                  </a:lnTo>
                  <a:lnTo>
                    <a:pt x="16" y="363"/>
                  </a:lnTo>
                  <a:lnTo>
                    <a:pt x="14" y="384"/>
                  </a:lnTo>
                  <a:lnTo>
                    <a:pt x="13" y="406"/>
                  </a:lnTo>
                  <a:lnTo>
                    <a:pt x="11" y="427"/>
                  </a:lnTo>
                  <a:lnTo>
                    <a:pt x="9" y="449"/>
                  </a:lnTo>
                  <a:lnTo>
                    <a:pt x="8" y="470"/>
                  </a:lnTo>
                  <a:lnTo>
                    <a:pt x="6" y="491"/>
                  </a:lnTo>
                  <a:lnTo>
                    <a:pt x="5" y="513"/>
                  </a:lnTo>
                  <a:lnTo>
                    <a:pt x="4" y="534"/>
                  </a:lnTo>
                  <a:lnTo>
                    <a:pt x="4" y="556"/>
                  </a:lnTo>
                  <a:lnTo>
                    <a:pt x="2" y="577"/>
                  </a:lnTo>
                  <a:lnTo>
                    <a:pt x="1" y="598"/>
                  </a:lnTo>
                  <a:lnTo>
                    <a:pt x="1" y="620"/>
                  </a:lnTo>
                  <a:lnTo>
                    <a:pt x="0" y="641"/>
                  </a:lnTo>
                  <a:lnTo>
                    <a:pt x="0" y="664"/>
                  </a:lnTo>
                  <a:lnTo>
                    <a:pt x="0" y="685"/>
                  </a:lnTo>
                  <a:lnTo>
                    <a:pt x="0" y="707"/>
                  </a:lnTo>
                  <a:lnTo>
                    <a:pt x="0" y="728"/>
                  </a:lnTo>
                  <a:lnTo>
                    <a:pt x="0" y="750"/>
                  </a:lnTo>
                  <a:lnTo>
                    <a:pt x="0" y="771"/>
                  </a:lnTo>
                  <a:lnTo>
                    <a:pt x="0" y="793"/>
                  </a:lnTo>
                  <a:lnTo>
                    <a:pt x="1" y="814"/>
                  </a:lnTo>
                  <a:lnTo>
                    <a:pt x="1" y="835"/>
                  </a:lnTo>
                  <a:lnTo>
                    <a:pt x="2" y="857"/>
                  </a:lnTo>
                  <a:lnTo>
                    <a:pt x="2" y="878"/>
                  </a:lnTo>
                  <a:lnTo>
                    <a:pt x="4" y="900"/>
                  </a:lnTo>
                  <a:lnTo>
                    <a:pt x="5" y="921"/>
                  </a:lnTo>
                  <a:lnTo>
                    <a:pt x="6" y="944"/>
                  </a:lnTo>
                  <a:lnTo>
                    <a:pt x="7" y="965"/>
                  </a:lnTo>
                  <a:lnTo>
                    <a:pt x="8" y="986"/>
                  </a:lnTo>
                  <a:lnTo>
                    <a:pt x="11" y="1008"/>
                  </a:lnTo>
                  <a:lnTo>
                    <a:pt x="12" y="1029"/>
                  </a:lnTo>
                  <a:lnTo>
                    <a:pt x="14" y="1051"/>
                  </a:lnTo>
                  <a:lnTo>
                    <a:pt x="15" y="1072"/>
                  </a:lnTo>
                  <a:lnTo>
                    <a:pt x="18" y="1093"/>
                  </a:lnTo>
                  <a:lnTo>
                    <a:pt x="20" y="1115"/>
                  </a:lnTo>
                  <a:lnTo>
                    <a:pt x="22" y="1136"/>
                  </a:lnTo>
                  <a:lnTo>
                    <a:pt x="25" y="1157"/>
                  </a:lnTo>
                  <a:lnTo>
                    <a:pt x="27" y="1179"/>
                  </a:lnTo>
                  <a:lnTo>
                    <a:pt x="29" y="1200"/>
                  </a:lnTo>
                  <a:lnTo>
                    <a:pt x="32" y="1221"/>
                  </a:lnTo>
                  <a:lnTo>
                    <a:pt x="35" y="1243"/>
                  </a:lnTo>
                  <a:lnTo>
                    <a:pt x="37" y="1264"/>
                  </a:lnTo>
                  <a:lnTo>
                    <a:pt x="41" y="1285"/>
                  </a:lnTo>
                  <a:lnTo>
                    <a:pt x="43" y="1306"/>
                  </a:lnTo>
                  <a:lnTo>
                    <a:pt x="47" y="1329"/>
                  </a:lnTo>
                  <a:lnTo>
                    <a:pt x="50" y="1350"/>
                  </a:lnTo>
                  <a:lnTo>
                    <a:pt x="54" y="1371"/>
                  </a:lnTo>
                  <a:lnTo>
                    <a:pt x="57" y="1392"/>
                  </a:lnTo>
                  <a:lnTo>
                    <a:pt x="61" y="1413"/>
                  </a:lnTo>
                  <a:lnTo>
                    <a:pt x="65" y="1435"/>
                  </a:lnTo>
                  <a:lnTo>
                    <a:pt x="69" y="1456"/>
                  </a:lnTo>
                  <a:lnTo>
                    <a:pt x="74" y="1477"/>
                  </a:lnTo>
                  <a:lnTo>
                    <a:pt x="77" y="1498"/>
                  </a:lnTo>
                  <a:lnTo>
                    <a:pt x="82" y="1519"/>
                  </a:lnTo>
                  <a:lnTo>
                    <a:pt x="86" y="1540"/>
                  </a:lnTo>
                  <a:lnTo>
                    <a:pt x="90" y="1561"/>
                  </a:lnTo>
                  <a:lnTo>
                    <a:pt x="95" y="1582"/>
                  </a:lnTo>
                  <a:lnTo>
                    <a:pt x="100" y="1603"/>
                  </a:lnTo>
                  <a:lnTo>
                    <a:pt x="105" y="1624"/>
                  </a:lnTo>
                  <a:lnTo>
                    <a:pt x="110" y="1645"/>
                  </a:lnTo>
                  <a:lnTo>
                    <a:pt x="114" y="1666"/>
                  </a:lnTo>
                  <a:lnTo>
                    <a:pt x="120" y="1687"/>
                  </a:lnTo>
                  <a:lnTo>
                    <a:pt x="125" y="1708"/>
                  </a:lnTo>
                  <a:lnTo>
                    <a:pt x="131" y="1729"/>
                  </a:lnTo>
                  <a:lnTo>
                    <a:pt x="137" y="1749"/>
                  </a:lnTo>
                  <a:lnTo>
                    <a:pt x="142" y="1770"/>
                  </a:lnTo>
                  <a:lnTo>
                    <a:pt x="148" y="1791"/>
                  </a:lnTo>
                  <a:lnTo>
                    <a:pt x="154" y="1812"/>
                  </a:lnTo>
                  <a:lnTo>
                    <a:pt x="160" y="1831"/>
                  </a:lnTo>
                  <a:lnTo>
                    <a:pt x="166" y="1852"/>
                  </a:lnTo>
                  <a:lnTo>
                    <a:pt x="173" y="1873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任意多边形 293511">
              <a:extLst>
                <a:ext uri="{FF2B5EF4-FFF2-40B4-BE49-F238E27FC236}">
                  <a16:creationId xmlns:a16="http://schemas.microsoft.com/office/drawing/2014/main" id="{ACDDCB70-8A1F-D2F0-5D5C-CF68B86C31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26" y="1887"/>
              <a:ext cx="240" cy="214"/>
            </a:xfrm>
            <a:custGeom>
              <a:avLst/>
              <a:gdLst/>
              <a:ahLst/>
              <a:cxnLst/>
              <a:rect l="0" t="0" r="0" b="0"/>
              <a:pathLst>
                <a:path w="1398" h="1249">
                  <a:moveTo>
                    <a:pt x="0" y="1249"/>
                  </a:moveTo>
                  <a:lnTo>
                    <a:pt x="19" y="1239"/>
                  </a:lnTo>
                  <a:lnTo>
                    <a:pt x="37" y="1229"/>
                  </a:lnTo>
                  <a:lnTo>
                    <a:pt x="57" y="1219"/>
                  </a:lnTo>
                  <a:lnTo>
                    <a:pt x="76" y="1208"/>
                  </a:lnTo>
                  <a:lnTo>
                    <a:pt x="94" y="1198"/>
                  </a:lnTo>
                  <a:lnTo>
                    <a:pt x="113" y="1187"/>
                  </a:lnTo>
                  <a:lnTo>
                    <a:pt x="132" y="1176"/>
                  </a:lnTo>
                  <a:lnTo>
                    <a:pt x="150" y="1165"/>
                  </a:lnTo>
                  <a:lnTo>
                    <a:pt x="169" y="1155"/>
                  </a:lnTo>
                  <a:lnTo>
                    <a:pt x="187" y="1143"/>
                  </a:lnTo>
                  <a:lnTo>
                    <a:pt x="205" y="1133"/>
                  </a:lnTo>
                  <a:lnTo>
                    <a:pt x="224" y="1121"/>
                  </a:lnTo>
                  <a:lnTo>
                    <a:pt x="241" y="1109"/>
                  </a:lnTo>
                  <a:lnTo>
                    <a:pt x="260" y="1098"/>
                  </a:lnTo>
                  <a:lnTo>
                    <a:pt x="279" y="1086"/>
                  </a:lnTo>
                  <a:lnTo>
                    <a:pt x="296" y="1074"/>
                  </a:lnTo>
                  <a:lnTo>
                    <a:pt x="315" y="1063"/>
                  </a:lnTo>
                  <a:lnTo>
                    <a:pt x="332" y="1051"/>
                  </a:lnTo>
                  <a:lnTo>
                    <a:pt x="350" y="1039"/>
                  </a:lnTo>
                  <a:lnTo>
                    <a:pt x="369" y="1028"/>
                  </a:lnTo>
                  <a:lnTo>
                    <a:pt x="386" y="1015"/>
                  </a:lnTo>
                  <a:lnTo>
                    <a:pt x="404" y="1003"/>
                  </a:lnTo>
                  <a:lnTo>
                    <a:pt x="421" y="990"/>
                  </a:lnTo>
                  <a:lnTo>
                    <a:pt x="439" y="977"/>
                  </a:lnTo>
                  <a:lnTo>
                    <a:pt x="456" y="966"/>
                  </a:lnTo>
                  <a:lnTo>
                    <a:pt x="474" y="953"/>
                  </a:lnTo>
                  <a:lnTo>
                    <a:pt x="491" y="940"/>
                  </a:lnTo>
                  <a:lnTo>
                    <a:pt x="509" y="927"/>
                  </a:lnTo>
                  <a:lnTo>
                    <a:pt x="525" y="914"/>
                  </a:lnTo>
                  <a:lnTo>
                    <a:pt x="542" y="902"/>
                  </a:lnTo>
                  <a:lnTo>
                    <a:pt x="560" y="889"/>
                  </a:lnTo>
                  <a:lnTo>
                    <a:pt x="576" y="875"/>
                  </a:lnTo>
                  <a:lnTo>
                    <a:pt x="594" y="862"/>
                  </a:lnTo>
                  <a:lnTo>
                    <a:pt x="610" y="848"/>
                  </a:lnTo>
                  <a:lnTo>
                    <a:pt x="628" y="835"/>
                  </a:lnTo>
                  <a:lnTo>
                    <a:pt x="644" y="821"/>
                  </a:lnTo>
                  <a:lnTo>
                    <a:pt x="660" y="807"/>
                  </a:lnTo>
                  <a:lnTo>
                    <a:pt x="677" y="794"/>
                  </a:lnTo>
                  <a:lnTo>
                    <a:pt x="693" y="780"/>
                  </a:lnTo>
                  <a:lnTo>
                    <a:pt x="709" y="766"/>
                  </a:lnTo>
                  <a:lnTo>
                    <a:pt x="726" y="752"/>
                  </a:lnTo>
                  <a:lnTo>
                    <a:pt x="742" y="738"/>
                  </a:lnTo>
                  <a:lnTo>
                    <a:pt x="758" y="724"/>
                  </a:lnTo>
                  <a:lnTo>
                    <a:pt x="775" y="709"/>
                  </a:lnTo>
                  <a:lnTo>
                    <a:pt x="791" y="695"/>
                  </a:lnTo>
                  <a:lnTo>
                    <a:pt x="806" y="681"/>
                  </a:lnTo>
                  <a:lnTo>
                    <a:pt x="822" y="666"/>
                  </a:lnTo>
                  <a:lnTo>
                    <a:pt x="838" y="652"/>
                  </a:lnTo>
                  <a:lnTo>
                    <a:pt x="854" y="637"/>
                  </a:lnTo>
                  <a:lnTo>
                    <a:pt x="869" y="622"/>
                  </a:lnTo>
                  <a:lnTo>
                    <a:pt x="885" y="606"/>
                  </a:lnTo>
                  <a:lnTo>
                    <a:pt x="901" y="592"/>
                  </a:lnTo>
                  <a:lnTo>
                    <a:pt x="916" y="577"/>
                  </a:lnTo>
                  <a:lnTo>
                    <a:pt x="931" y="562"/>
                  </a:lnTo>
                  <a:lnTo>
                    <a:pt x="946" y="547"/>
                  </a:lnTo>
                  <a:lnTo>
                    <a:pt x="961" y="532"/>
                  </a:lnTo>
                  <a:lnTo>
                    <a:pt x="976" y="515"/>
                  </a:lnTo>
                  <a:lnTo>
                    <a:pt x="992" y="500"/>
                  </a:lnTo>
                  <a:lnTo>
                    <a:pt x="1006" y="485"/>
                  </a:lnTo>
                  <a:lnTo>
                    <a:pt x="1021" y="469"/>
                  </a:lnTo>
                  <a:lnTo>
                    <a:pt x="1036" y="454"/>
                  </a:lnTo>
                  <a:lnTo>
                    <a:pt x="1050" y="437"/>
                  </a:lnTo>
                  <a:lnTo>
                    <a:pt x="1065" y="422"/>
                  </a:lnTo>
                  <a:lnTo>
                    <a:pt x="1079" y="406"/>
                  </a:lnTo>
                  <a:lnTo>
                    <a:pt x="1093" y="389"/>
                  </a:lnTo>
                  <a:lnTo>
                    <a:pt x="1107" y="373"/>
                  </a:lnTo>
                  <a:lnTo>
                    <a:pt x="1122" y="357"/>
                  </a:lnTo>
                  <a:lnTo>
                    <a:pt x="1136" y="342"/>
                  </a:lnTo>
                  <a:lnTo>
                    <a:pt x="1150" y="325"/>
                  </a:lnTo>
                  <a:lnTo>
                    <a:pt x="1164" y="308"/>
                  </a:lnTo>
                  <a:lnTo>
                    <a:pt x="1177" y="291"/>
                  </a:lnTo>
                  <a:lnTo>
                    <a:pt x="1191" y="275"/>
                  </a:lnTo>
                  <a:lnTo>
                    <a:pt x="1205" y="259"/>
                  </a:lnTo>
                  <a:lnTo>
                    <a:pt x="1218" y="241"/>
                  </a:lnTo>
                  <a:lnTo>
                    <a:pt x="1232" y="225"/>
                  </a:lnTo>
                  <a:lnTo>
                    <a:pt x="1245" y="209"/>
                  </a:lnTo>
                  <a:lnTo>
                    <a:pt x="1259" y="191"/>
                  </a:lnTo>
                  <a:lnTo>
                    <a:pt x="1272" y="174"/>
                  </a:lnTo>
                  <a:lnTo>
                    <a:pt x="1284" y="157"/>
                  </a:lnTo>
                  <a:lnTo>
                    <a:pt x="1297" y="140"/>
                  </a:lnTo>
                  <a:lnTo>
                    <a:pt x="1310" y="122"/>
                  </a:lnTo>
                  <a:lnTo>
                    <a:pt x="1323" y="105"/>
                  </a:lnTo>
                  <a:lnTo>
                    <a:pt x="1336" y="88"/>
                  </a:lnTo>
                  <a:lnTo>
                    <a:pt x="1349" y="71"/>
                  </a:lnTo>
                  <a:lnTo>
                    <a:pt x="1361" y="53"/>
                  </a:lnTo>
                  <a:lnTo>
                    <a:pt x="1373" y="36"/>
                  </a:lnTo>
                  <a:lnTo>
                    <a:pt x="1386" y="17"/>
                  </a:lnTo>
                  <a:lnTo>
                    <a:pt x="1398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任意多边形 293512">
              <a:extLst>
                <a:ext uri="{FF2B5EF4-FFF2-40B4-BE49-F238E27FC236}">
                  <a16:creationId xmlns:a16="http://schemas.microsoft.com/office/drawing/2014/main" id="{D5836858-87E5-744F-CF11-2E70380359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48" y="2064"/>
              <a:ext cx="60" cy="37"/>
            </a:xfrm>
            <a:custGeom>
              <a:avLst/>
              <a:gdLst/>
              <a:ahLst/>
              <a:cxnLst/>
              <a:rect l="0" t="0" r="0" b="0"/>
              <a:pathLst>
                <a:path w="355" h="217">
                  <a:moveTo>
                    <a:pt x="0" y="0"/>
                  </a:moveTo>
                  <a:lnTo>
                    <a:pt x="26" y="16"/>
                  </a:lnTo>
                  <a:lnTo>
                    <a:pt x="53" y="34"/>
                  </a:lnTo>
                  <a:lnTo>
                    <a:pt x="81" y="51"/>
                  </a:lnTo>
                  <a:lnTo>
                    <a:pt x="108" y="68"/>
                  </a:lnTo>
                  <a:lnTo>
                    <a:pt x="135" y="85"/>
                  </a:lnTo>
                  <a:lnTo>
                    <a:pt x="163" y="101"/>
                  </a:lnTo>
                  <a:lnTo>
                    <a:pt x="190" y="119"/>
                  </a:lnTo>
                  <a:lnTo>
                    <a:pt x="217" y="135"/>
                  </a:lnTo>
                  <a:lnTo>
                    <a:pt x="245" y="152"/>
                  </a:lnTo>
                  <a:lnTo>
                    <a:pt x="273" y="168"/>
                  </a:lnTo>
                  <a:lnTo>
                    <a:pt x="299" y="184"/>
                  </a:lnTo>
                  <a:lnTo>
                    <a:pt x="327" y="201"/>
                  </a:lnTo>
                  <a:lnTo>
                    <a:pt x="355" y="217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任意多边形 293513">
              <a:extLst>
                <a:ext uri="{FF2B5EF4-FFF2-40B4-BE49-F238E27FC236}">
                  <a16:creationId xmlns:a16="http://schemas.microsoft.com/office/drawing/2014/main" id="{B5A8EF1E-3636-81F4-6C96-ABCEC1186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40" y="2048"/>
              <a:ext cx="8" cy="16"/>
            </a:xfrm>
            <a:custGeom>
              <a:avLst/>
              <a:gdLst/>
              <a:ahLst/>
              <a:cxnLst/>
              <a:rect l="0" t="0" r="0" b="0"/>
              <a:pathLst>
                <a:path w="48" h="91">
                  <a:moveTo>
                    <a:pt x="0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1" y="22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3" y="31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8" y="42"/>
                  </a:lnTo>
                  <a:lnTo>
                    <a:pt x="9" y="45"/>
                  </a:lnTo>
                  <a:lnTo>
                    <a:pt x="10" y="49"/>
                  </a:lnTo>
                  <a:lnTo>
                    <a:pt x="11" y="51"/>
                  </a:lnTo>
                  <a:lnTo>
                    <a:pt x="14" y="55"/>
                  </a:lnTo>
                  <a:lnTo>
                    <a:pt x="15" y="58"/>
                  </a:lnTo>
                  <a:lnTo>
                    <a:pt x="17" y="61"/>
                  </a:lnTo>
                  <a:lnTo>
                    <a:pt x="20" y="64"/>
                  </a:lnTo>
                  <a:lnTo>
                    <a:pt x="22" y="66"/>
                  </a:lnTo>
                  <a:lnTo>
                    <a:pt x="24" y="69"/>
                  </a:lnTo>
                  <a:lnTo>
                    <a:pt x="27" y="72"/>
                  </a:lnTo>
                  <a:lnTo>
                    <a:pt x="29" y="75"/>
                  </a:lnTo>
                  <a:lnTo>
                    <a:pt x="31" y="77"/>
                  </a:lnTo>
                  <a:lnTo>
                    <a:pt x="34" y="79"/>
                  </a:lnTo>
                  <a:lnTo>
                    <a:pt x="36" y="82"/>
                  </a:lnTo>
                  <a:lnTo>
                    <a:pt x="39" y="84"/>
                  </a:lnTo>
                  <a:lnTo>
                    <a:pt x="42" y="86"/>
                  </a:lnTo>
                  <a:lnTo>
                    <a:pt x="44" y="89"/>
                  </a:lnTo>
                  <a:lnTo>
                    <a:pt x="48" y="9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任意多边形 293514">
              <a:extLst>
                <a:ext uri="{FF2B5EF4-FFF2-40B4-BE49-F238E27FC236}">
                  <a16:creationId xmlns:a16="http://schemas.microsoft.com/office/drawing/2014/main" id="{FDAEFA60-7997-7D3A-8985-C4DD942784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08" y="2101"/>
              <a:ext cx="18" cy="2"/>
            </a:xfrm>
            <a:custGeom>
              <a:avLst/>
              <a:gdLst/>
              <a:ahLst/>
              <a:cxnLst/>
              <a:rect l="0" t="0" r="0" b="0"/>
              <a:pathLst>
                <a:path w="102" h="15">
                  <a:moveTo>
                    <a:pt x="0" y="0"/>
                  </a:moveTo>
                  <a:lnTo>
                    <a:pt x="3" y="2"/>
                  </a:lnTo>
                  <a:lnTo>
                    <a:pt x="6" y="3"/>
                  </a:lnTo>
                  <a:lnTo>
                    <a:pt x="10" y="5"/>
                  </a:lnTo>
                  <a:lnTo>
                    <a:pt x="12" y="7"/>
                  </a:lnTo>
                  <a:lnTo>
                    <a:pt x="16" y="8"/>
                  </a:lnTo>
                  <a:lnTo>
                    <a:pt x="19" y="9"/>
                  </a:lnTo>
                  <a:lnTo>
                    <a:pt x="23" y="10"/>
                  </a:lnTo>
                  <a:lnTo>
                    <a:pt x="26" y="12"/>
                  </a:lnTo>
                  <a:lnTo>
                    <a:pt x="30" y="12"/>
                  </a:lnTo>
                  <a:lnTo>
                    <a:pt x="33" y="13"/>
                  </a:lnTo>
                  <a:lnTo>
                    <a:pt x="37" y="13"/>
                  </a:lnTo>
                  <a:lnTo>
                    <a:pt x="40" y="14"/>
                  </a:lnTo>
                  <a:lnTo>
                    <a:pt x="44" y="14"/>
                  </a:lnTo>
                  <a:lnTo>
                    <a:pt x="47" y="14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8" y="14"/>
                  </a:lnTo>
                  <a:lnTo>
                    <a:pt x="61" y="14"/>
                  </a:lnTo>
                  <a:lnTo>
                    <a:pt x="65" y="14"/>
                  </a:lnTo>
                  <a:lnTo>
                    <a:pt x="68" y="14"/>
                  </a:lnTo>
                  <a:lnTo>
                    <a:pt x="72" y="13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82" y="10"/>
                  </a:lnTo>
                  <a:lnTo>
                    <a:pt x="86" y="9"/>
                  </a:lnTo>
                  <a:lnTo>
                    <a:pt x="89" y="8"/>
                  </a:lnTo>
                  <a:lnTo>
                    <a:pt x="93" y="7"/>
                  </a:lnTo>
                  <a:lnTo>
                    <a:pt x="95" y="6"/>
                  </a:lnTo>
                  <a:lnTo>
                    <a:pt x="98" y="3"/>
                  </a:lnTo>
                  <a:lnTo>
                    <a:pt x="102" y="2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任意多边形 293515">
              <a:extLst>
                <a:ext uri="{FF2B5EF4-FFF2-40B4-BE49-F238E27FC236}">
                  <a16:creationId xmlns:a16="http://schemas.microsoft.com/office/drawing/2014/main" id="{3B9EFD51-919E-4FAE-8B59-C5B5F67972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88" y="1881"/>
              <a:ext cx="34" cy="15"/>
            </a:xfrm>
            <a:custGeom>
              <a:avLst/>
              <a:gdLst/>
              <a:ahLst/>
              <a:cxnLst/>
              <a:rect l="0" t="0" r="0" b="0"/>
              <a:pathLst>
                <a:path w="205" h="88">
                  <a:moveTo>
                    <a:pt x="0" y="0"/>
                  </a:moveTo>
                  <a:lnTo>
                    <a:pt x="26" y="11"/>
                  </a:lnTo>
                  <a:lnTo>
                    <a:pt x="51" y="22"/>
                  </a:lnTo>
                  <a:lnTo>
                    <a:pt x="77" y="33"/>
                  </a:lnTo>
                  <a:lnTo>
                    <a:pt x="103" y="45"/>
                  </a:lnTo>
                  <a:lnTo>
                    <a:pt x="128" y="56"/>
                  </a:lnTo>
                  <a:lnTo>
                    <a:pt x="154" y="67"/>
                  </a:lnTo>
                  <a:lnTo>
                    <a:pt x="180" y="78"/>
                  </a:lnTo>
                  <a:lnTo>
                    <a:pt x="205" y="88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任意多边形 293516">
              <a:extLst>
                <a:ext uri="{FF2B5EF4-FFF2-40B4-BE49-F238E27FC236}">
                  <a16:creationId xmlns:a16="http://schemas.microsoft.com/office/drawing/2014/main" id="{A24FAF7F-EBA0-B5EB-AADF-3554CDE83B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66" y="1879"/>
              <a:ext cx="22" cy="8"/>
            </a:xfrm>
            <a:custGeom>
              <a:avLst/>
              <a:gdLst/>
              <a:ahLst/>
              <a:cxnLst/>
              <a:rect l="0" t="0" r="0" b="0"/>
              <a:pathLst>
                <a:path w="129" h="46">
                  <a:moveTo>
                    <a:pt x="129" y="10"/>
                  </a:moveTo>
                  <a:lnTo>
                    <a:pt x="127" y="8"/>
                  </a:lnTo>
                  <a:lnTo>
                    <a:pt x="123" y="7"/>
                  </a:lnTo>
                  <a:lnTo>
                    <a:pt x="120" y="6"/>
                  </a:lnTo>
                  <a:lnTo>
                    <a:pt x="116" y="5"/>
                  </a:lnTo>
                  <a:lnTo>
                    <a:pt x="113" y="4"/>
                  </a:lnTo>
                  <a:lnTo>
                    <a:pt x="109" y="3"/>
                  </a:lnTo>
                  <a:lnTo>
                    <a:pt x="107" y="3"/>
                  </a:lnTo>
                  <a:lnTo>
                    <a:pt x="103" y="1"/>
                  </a:lnTo>
                  <a:lnTo>
                    <a:pt x="100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5" y="1"/>
                  </a:lnTo>
                  <a:lnTo>
                    <a:pt x="72" y="1"/>
                  </a:lnTo>
                  <a:lnTo>
                    <a:pt x="68" y="1"/>
                  </a:lnTo>
                  <a:lnTo>
                    <a:pt x="65" y="3"/>
                  </a:lnTo>
                  <a:lnTo>
                    <a:pt x="61" y="4"/>
                  </a:lnTo>
                  <a:lnTo>
                    <a:pt x="58" y="4"/>
                  </a:lnTo>
                  <a:lnTo>
                    <a:pt x="54" y="5"/>
                  </a:lnTo>
                  <a:lnTo>
                    <a:pt x="51" y="6"/>
                  </a:lnTo>
                  <a:lnTo>
                    <a:pt x="49" y="7"/>
                  </a:lnTo>
                  <a:lnTo>
                    <a:pt x="45" y="8"/>
                  </a:lnTo>
                  <a:lnTo>
                    <a:pt x="42" y="11"/>
                  </a:lnTo>
                  <a:lnTo>
                    <a:pt x="39" y="12"/>
                  </a:lnTo>
                  <a:lnTo>
                    <a:pt x="36" y="13"/>
                  </a:lnTo>
                  <a:lnTo>
                    <a:pt x="32" y="15"/>
                  </a:lnTo>
                  <a:lnTo>
                    <a:pt x="30" y="17"/>
                  </a:lnTo>
                  <a:lnTo>
                    <a:pt x="26" y="19"/>
                  </a:lnTo>
                  <a:lnTo>
                    <a:pt x="24" y="21"/>
                  </a:lnTo>
                  <a:lnTo>
                    <a:pt x="22" y="24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4" y="31"/>
                  </a:lnTo>
                  <a:lnTo>
                    <a:pt x="11" y="33"/>
                  </a:lnTo>
                  <a:lnTo>
                    <a:pt x="9" y="35"/>
                  </a:lnTo>
                  <a:lnTo>
                    <a:pt x="7" y="38"/>
                  </a:lnTo>
                  <a:lnTo>
                    <a:pt x="4" y="40"/>
                  </a:lnTo>
                  <a:lnTo>
                    <a:pt x="2" y="43"/>
                  </a:lnTo>
                  <a:lnTo>
                    <a:pt x="0" y="46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任意多边形 293517">
              <a:extLst>
                <a:ext uri="{FF2B5EF4-FFF2-40B4-BE49-F238E27FC236}">
                  <a16:creationId xmlns:a16="http://schemas.microsoft.com/office/drawing/2014/main" id="{C8B852AE-2D92-0584-CFDC-B105857315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22" y="1896"/>
              <a:ext cx="36" cy="14"/>
            </a:xfrm>
            <a:custGeom>
              <a:avLst/>
              <a:gdLst/>
              <a:ahLst/>
              <a:cxnLst/>
              <a:rect l="0" t="0" r="0" b="0"/>
              <a:pathLst>
                <a:path w="208" h="83">
                  <a:moveTo>
                    <a:pt x="0" y="0"/>
                  </a:moveTo>
                  <a:lnTo>
                    <a:pt x="26" y="11"/>
                  </a:lnTo>
                  <a:lnTo>
                    <a:pt x="53" y="21"/>
                  </a:lnTo>
                  <a:lnTo>
                    <a:pt x="79" y="32"/>
                  </a:lnTo>
                  <a:lnTo>
                    <a:pt x="104" y="42"/>
                  </a:lnTo>
                  <a:lnTo>
                    <a:pt x="130" y="53"/>
                  </a:lnTo>
                  <a:lnTo>
                    <a:pt x="157" y="63"/>
                  </a:lnTo>
                  <a:lnTo>
                    <a:pt x="182" y="73"/>
                  </a:lnTo>
                  <a:lnTo>
                    <a:pt x="208" y="83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任意多边形 293518">
              <a:extLst>
                <a:ext uri="{FF2B5EF4-FFF2-40B4-BE49-F238E27FC236}">
                  <a16:creationId xmlns:a16="http://schemas.microsoft.com/office/drawing/2014/main" id="{883C5E84-6B29-6935-C94D-80CCB4FB95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8" y="1910"/>
              <a:ext cx="12" cy="20"/>
            </a:xfrm>
            <a:custGeom>
              <a:avLst/>
              <a:gdLst/>
              <a:ahLst/>
              <a:cxnLst/>
              <a:rect l="0" t="0" r="0" b="0"/>
              <a:pathLst>
                <a:path w="68" h="117">
                  <a:moveTo>
                    <a:pt x="67" y="117"/>
                  </a:moveTo>
                  <a:lnTo>
                    <a:pt x="67" y="113"/>
                  </a:lnTo>
                  <a:lnTo>
                    <a:pt x="68" y="111"/>
                  </a:lnTo>
                  <a:lnTo>
                    <a:pt x="68" y="107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8" y="97"/>
                  </a:lnTo>
                  <a:lnTo>
                    <a:pt x="68" y="93"/>
                  </a:lnTo>
                  <a:lnTo>
                    <a:pt x="68" y="90"/>
                  </a:lnTo>
                  <a:lnTo>
                    <a:pt x="68" y="86"/>
                  </a:lnTo>
                  <a:lnTo>
                    <a:pt x="67" y="83"/>
                  </a:lnTo>
                  <a:lnTo>
                    <a:pt x="67" y="79"/>
                  </a:lnTo>
                  <a:lnTo>
                    <a:pt x="65" y="76"/>
                  </a:lnTo>
                  <a:lnTo>
                    <a:pt x="65" y="72"/>
                  </a:lnTo>
                  <a:lnTo>
                    <a:pt x="64" y="69"/>
                  </a:lnTo>
                  <a:lnTo>
                    <a:pt x="63" y="65"/>
                  </a:lnTo>
                  <a:lnTo>
                    <a:pt x="62" y="62"/>
                  </a:lnTo>
                  <a:lnTo>
                    <a:pt x="61" y="60"/>
                  </a:lnTo>
                  <a:lnTo>
                    <a:pt x="60" y="56"/>
                  </a:lnTo>
                  <a:lnTo>
                    <a:pt x="58" y="53"/>
                  </a:lnTo>
                  <a:lnTo>
                    <a:pt x="56" y="49"/>
                  </a:lnTo>
                  <a:lnTo>
                    <a:pt x="55" y="47"/>
                  </a:lnTo>
                  <a:lnTo>
                    <a:pt x="53" y="43"/>
                  </a:lnTo>
                  <a:lnTo>
                    <a:pt x="51" y="41"/>
                  </a:lnTo>
                  <a:lnTo>
                    <a:pt x="49" y="37"/>
                  </a:lnTo>
                  <a:lnTo>
                    <a:pt x="47" y="35"/>
                  </a:lnTo>
                  <a:lnTo>
                    <a:pt x="46" y="32"/>
                  </a:lnTo>
                  <a:lnTo>
                    <a:pt x="43" y="29"/>
                  </a:lnTo>
                  <a:lnTo>
                    <a:pt x="41" y="27"/>
                  </a:lnTo>
                  <a:lnTo>
                    <a:pt x="39" y="25"/>
                  </a:lnTo>
                  <a:lnTo>
                    <a:pt x="35" y="22"/>
                  </a:lnTo>
                  <a:lnTo>
                    <a:pt x="33" y="20"/>
                  </a:lnTo>
                  <a:lnTo>
                    <a:pt x="30" y="18"/>
                  </a:lnTo>
                  <a:lnTo>
                    <a:pt x="28" y="15"/>
                  </a:lnTo>
                  <a:lnTo>
                    <a:pt x="25" y="13"/>
                  </a:lnTo>
                  <a:lnTo>
                    <a:pt x="22" y="11"/>
                  </a:lnTo>
                  <a:lnTo>
                    <a:pt x="19" y="9"/>
                  </a:lnTo>
                  <a:lnTo>
                    <a:pt x="16" y="7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7" y="2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任意多边形 293519">
              <a:extLst>
                <a:ext uri="{FF2B5EF4-FFF2-40B4-BE49-F238E27FC236}">
                  <a16:creationId xmlns:a16="http://schemas.microsoft.com/office/drawing/2014/main" id="{5FEE7A94-5693-FBE3-3E4D-E3D2E76018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00" y="2263"/>
              <a:ext cx="70" cy="17"/>
            </a:xfrm>
            <a:custGeom>
              <a:avLst/>
              <a:gdLst/>
              <a:ahLst/>
              <a:cxnLst/>
              <a:rect l="0" t="0" r="0" b="0"/>
              <a:pathLst>
                <a:path w="405" h="98">
                  <a:moveTo>
                    <a:pt x="0" y="0"/>
                  </a:moveTo>
                  <a:lnTo>
                    <a:pt x="31" y="9"/>
                  </a:lnTo>
                  <a:lnTo>
                    <a:pt x="62" y="17"/>
                  </a:lnTo>
                  <a:lnTo>
                    <a:pt x="92" y="25"/>
                  </a:lnTo>
                  <a:lnTo>
                    <a:pt x="124" y="33"/>
                  </a:lnTo>
                  <a:lnTo>
                    <a:pt x="155" y="40"/>
                  </a:lnTo>
                  <a:lnTo>
                    <a:pt x="187" y="48"/>
                  </a:lnTo>
                  <a:lnTo>
                    <a:pt x="217" y="55"/>
                  </a:lnTo>
                  <a:lnTo>
                    <a:pt x="249" y="63"/>
                  </a:lnTo>
                  <a:lnTo>
                    <a:pt x="280" y="70"/>
                  </a:lnTo>
                  <a:lnTo>
                    <a:pt x="312" y="77"/>
                  </a:lnTo>
                  <a:lnTo>
                    <a:pt x="342" y="84"/>
                  </a:lnTo>
                  <a:lnTo>
                    <a:pt x="374" y="91"/>
                  </a:lnTo>
                  <a:lnTo>
                    <a:pt x="405" y="98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任意多边形 293520">
              <a:extLst>
                <a:ext uri="{FF2B5EF4-FFF2-40B4-BE49-F238E27FC236}">
                  <a16:creationId xmlns:a16="http://schemas.microsoft.com/office/drawing/2014/main" id="{DF3704B4-B584-596E-D2F9-41903BB2E6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88" y="2251"/>
              <a:ext cx="12" cy="12"/>
            </a:xfrm>
            <a:custGeom>
              <a:avLst/>
              <a:gdLst/>
              <a:ahLst/>
              <a:cxnLst/>
              <a:rect l="0" t="0" r="0" b="0"/>
              <a:pathLst>
                <a:path w="73" h="70">
                  <a:moveTo>
                    <a:pt x="0" y="0"/>
                  </a:moveTo>
                  <a:lnTo>
                    <a:pt x="1" y="4"/>
                  </a:lnTo>
                  <a:lnTo>
                    <a:pt x="2" y="6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9" y="23"/>
                  </a:lnTo>
                  <a:lnTo>
                    <a:pt x="11" y="26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20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7" y="45"/>
                  </a:lnTo>
                  <a:lnTo>
                    <a:pt x="30" y="47"/>
                  </a:lnTo>
                  <a:lnTo>
                    <a:pt x="32" y="49"/>
                  </a:lnTo>
                  <a:lnTo>
                    <a:pt x="35" y="52"/>
                  </a:lnTo>
                  <a:lnTo>
                    <a:pt x="38" y="54"/>
                  </a:lnTo>
                  <a:lnTo>
                    <a:pt x="41" y="56"/>
                  </a:lnTo>
                  <a:lnTo>
                    <a:pt x="44" y="58"/>
                  </a:lnTo>
                  <a:lnTo>
                    <a:pt x="46" y="60"/>
                  </a:lnTo>
                  <a:lnTo>
                    <a:pt x="50" y="61"/>
                  </a:lnTo>
                  <a:lnTo>
                    <a:pt x="53" y="63"/>
                  </a:lnTo>
                  <a:lnTo>
                    <a:pt x="56" y="65"/>
                  </a:lnTo>
                  <a:lnTo>
                    <a:pt x="59" y="66"/>
                  </a:lnTo>
                  <a:lnTo>
                    <a:pt x="63" y="68"/>
                  </a:lnTo>
                  <a:lnTo>
                    <a:pt x="66" y="69"/>
                  </a:lnTo>
                  <a:lnTo>
                    <a:pt x="70" y="69"/>
                  </a:lnTo>
                  <a:lnTo>
                    <a:pt x="73" y="7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任意多边形 293521">
              <a:extLst>
                <a:ext uri="{FF2B5EF4-FFF2-40B4-BE49-F238E27FC236}">
                  <a16:creationId xmlns:a16="http://schemas.microsoft.com/office/drawing/2014/main" id="{F286E759-8D5C-2B57-24D6-8C5305A1AA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70" y="2275"/>
              <a:ext cx="17" cy="6"/>
            </a:xfrm>
            <a:custGeom>
              <a:avLst/>
              <a:gdLst/>
              <a:ahLst/>
              <a:cxnLst/>
              <a:rect l="0" t="0" r="0" b="0"/>
              <a:pathLst>
                <a:path w="98" h="33">
                  <a:moveTo>
                    <a:pt x="0" y="30"/>
                  </a:moveTo>
                  <a:lnTo>
                    <a:pt x="4" y="30"/>
                  </a:lnTo>
                  <a:lnTo>
                    <a:pt x="7" y="32"/>
                  </a:lnTo>
                  <a:lnTo>
                    <a:pt x="11" y="32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1" y="33"/>
                  </a:lnTo>
                  <a:lnTo>
                    <a:pt x="25" y="33"/>
                  </a:lnTo>
                  <a:lnTo>
                    <a:pt x="28" y="33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9" y="32"/>
                  </a:lnTo>
                  <a:lnTo>
                    <a:pt x="42" y="30"/>
                  </a:lnTo>
                  <a:lnTo>
                    <a:pt x="46" y="30"/>
                  </a:lnTo>
                  <a:lnTo>
                    <a:pt x="49" y="29"/>
                  </a:lnTo>
                  <a:lnTo>
                    <a:pt x="53" y="28"/>
                  </a:lnTo>
                  <a:lnTo>
                    <a:pt x="56" y="27"/>
                  </a:lnTo>
                  <a:lnTo>
                    <a:pt x="60" y="26"/>
                  </a:lnTo>
                  <a:lnTo>
                    <a:pt x="63" y="25"/>
                  </a:lnTo>
                  <a:lnTo>
                    <a:pt x="65" y="23"/>
                  </a:lnTo>
                  <a:lnTo>
                    <a:pt x="69" y="21"/>
                  </a:lnTo>
                  <a:lnTo>
                    <a:pt x="72" y="20"/>
                  </a:lnTo>
                  <a:lnTo>
                    <a:pt x="76" y="18"/>
                  </a:lnTo>
                  <a:lnTo>
                    <a:pt x="78" y="16"/>
                  </a:lnTo>
                  <a:lnTo>
                    <a:pt x="82" y="14"/>
                  </a:lnTo>
                  <a:lnTo>
                    <a:pt x="84" y="12"/>
                  </a:lnTo>
                  <a:lnTo>
                    <a:pt x="88" y="11"/>
                  </a:lnTo>
                  <a:lnTo>
                    <a:pt x="90" y="8"/>
                  </a:lnTo>
                  <a:lnTo>
                    <a:pt x="92" y="6"/>
                  </a:lnTo>
                  <a:lnTo>
                    <a:pt x="95" y="4"/>
                  </a:lnTo>
                  <a:lnTo>
                    <a:pt x="98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任意多边形 293522">
              <a:extLst>
                <a:ext uri="{FF2B5EF4-FFF2-40B4-BE49-F238E27FC236}">
                  <a16:creationId xmlns:a16="http://schemas.microsoft.com/office/drawing/2014/main" id="{D1CECA82-3DE9-9360-ADB9-B98AC1841C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58" y="2046"/>
              <a:ext cx="69" cy="314"/>
            </a:xfrm>
            <a:custGeom>
              <a:avLst/>
              <a:gdLst/>
              <a:ahLst/>
              <a:cxnLst/>
              <a:rect l="0" t="0" r="0" b="0"/>
              <a:pathLst>
                <a:path w="399" h="1833">
                  <a:moveTo>
                    <a:pt x="399" y="0"/>
                  </a:moveTo>
                  <a:lnTo>
                    <a:pt x="390" y="20"/>
                  </a:lnTo>
                  <a:lnTo>
                    <a:pt x="380" y="39"/>
                  </a:lnTo>
                  <a:lnTo>
                    <a:pt x="371" y="59"/>
                  </a:lnTo>
                  <a:lnTo>
                    <a:pt x="362" y="78"/>
                  </a:lnTo>
                  <a:lnTo>
                    <a:pt x="353" y="98"/>
                  </a:lnTo>
                  <a:lnTo>
                    <a:pt x="344" y="117"/>
                  </a:lnTo>
                  <a:lnTo>
                    <a:pt x="335" y="137"/>
                  </a:lnTo>
                  <a:lnTo>
                    <a:pt x="327" y="157"/>
                  </a:lnTo>
                  <a:lnTo>
                    <a:pt x="318" y="176"/>
                  </a:lnTo>
                  <a:lnTo>
                    <a:pt x="309" y="196"/>
                  </a:lnTo>
                  <a:lnTo>
                    <a:pt x="301" y="216"/>
                  </a:lnTo>
                  <a:lnTo>
                    <a:pt x="293" y="236"/>
                  </a:lnTo>
                  <a:lnTo>
                    <a:pt x="285" y="256"/>
                  </a:lnTo>
                  <a:lnTo>
                    <a:pt x="276" y="276"/>
                  </a:lnTo>
                  <a:lnTo>
                    <a:pt x="269" y="295"/>
                  </a:lnTo>
                  <a:lnTo>
                    <a:pt x="261" y="316"/>
                  </a:lnTo>
                  <a:lnTo>
                    <a:pt x="253" y="336"/>
                  </a:lnTo>
                  <a:lnTo>
                    <a:pt x="246" y="356"/>
                  </a:lnTo>
                  <a:lnTo>
                    <a:pt x="239" y="376"/>
                  </a:lnTo>
                  <a:lnTo>
                    <a:pt x="231" y="397"/>
                  </a:lnTo>
                  <a:lnTo>
                    <a:pt x="224" y="417"/>
                  </a:lnTo>
                  <a:lnTo>
                    <a:pt x="217" y="438"/>
                  </a:lnTo>
                  <a:lnTo>
                    <a:pt x="210" y="458"/>
                  </a:lnTo>
                  <a:lnTo>
                    <a:pt x="203" y="479"/>
                  </a:lnTo>
                  <a:lnTo>
                    <a:pt x="196" y="498"/>
                  </a:lnTo>
                  <a:lnTo>
                    <a:pt x="190" y="519"/>
                  </a:lnTo>
                  <a:lnTo>
                    <a:pt x="183" y="539"/>
                  </a:lnTo>
                  <a:lnTo>
                    <a:pt x="177" y="560"/>
                  </a:lnTo>
                  <a:lnTo>
                    <a:pt x="170" y="580"/>
                  </a:lnTo>
                  <a:lnTo>
                    <a:pt x="164" y="601"/>
                  </a:lnTo>
                  <a:lnTo>
                    <a:pt x="159" y="622"/>
                  </a:lnTo>
                  <a:lnTo>
                    <a:pt x="152" y="642"/>
                  </a:lnTo>
                  <a:lnTo>
                    <a:pt x="146" y="663"/>
                  </a:lnTo>
                  <a:lnTo>
                    <a:pt x="140" y="684"/>
                  </a:lnTo>
                  <a:lnTo>
                    <a:pt x="135" y="705"/>
                  </a:lnTo>
                  <a:lnTo>
                    <a:pt x="129" y="726"/>
                  </a:lnTo>
                  <a:lnTo>
                    <a:pt x="124" y="746"/>
                  </a:lnTo>
                  <a:lnTo>
                    <a:pt x="119" y="767"/>
                  </a:lnTo>
                  <a:lnTo>
                    <a:pt x="113" y="788"/>
                  </a:lnTo>
                  <a:lnTo>
                    <a:pt x="108" y="809"/>
                  </a:lnTo>
                  <a:lnTo>
                    <a:pt x="104" y="830"/>
                  </a:lnTo>
                  <a:lnTo>
                    <a:pt x="98" y="851"/>
                  </a:lnTo>
                  <a:lnTo>
                    <a:pt x="93" y="872"/>
                  </a:lnTo>
                  <a:lnTo>
                    <a:pt x="89" y="893"/>
                  </a:lnTo>
                  <a:lnTo>
                    <a:pt x="85" y="914"/>
                  </a:lnTo>
                  <a:lnTo>
                    <a:pt x="80" y="935"/>
                  </a:lnTo>
                  <a:lnTo>
                    <a:pt x="76" y="956"/>
                  </a:lnTo>
                  <a:lnTo>
                    <a:pt x="72" y="977"/>
                  </a:lnTo>
                  <a:lnTo>
                    <a:pt x="68" y="999"/>
                  </a:lnTo>
                  <a:lnTo>
                    <a:pt x="64" y="1020"/>
                  </a:lnTo>
                  <a:lnTo>
                    <a:pt x="59" y="1041"/>
                  </a:lnTo>
                  <a:lnTo>
                    <a:pt x="56" y="1062"/>
                  </a:lnTo>
                  <a:lnTo>
                    <a:pt x="52" y="1083"/>
                  </a:lnTo>
                  <a:lnTo>
                    <a:pt x="49" y="1104"/>
                  </a:lnTo>
                  <a:lnTo>
                    <a:pt x="45" y="1126"/>
                  </a:lnTo>
                  <a:lnTo>
                    <a:pt x="43" y="1147"/>
                  </a:lnTo>
                  <a:lnTo>
                    <a:pt x="40" y="1168"/>
                  </a:lnTo>
                  <a:lnTo>
                    <a:pt x="36" y="1189"/>
                  </a:lnTo>
                  <a:lnTo>
                    <a:pt x="34" y="1211"/>
                  </a:lnTo>
                  <a:lnTo>
                    <a:pt x="31" y="1232"/>
                  </a:lnTo>
                  <a:lnTo>
                    <a:pt x="28" y="1253"/>
                  </a:lnTo>
                  <a:lnTo>
                    <a:pt x="26" y="1275"/>
                  </a:lnTo>
                  <a:lnTo>
                    <a:pt x="23" y="1296"/>
                  </a:lnTo>
                  <a:lnTo>
                    <a:pt x="21" y="1317"/>
                  </a:lnTo>
                  <a:lnTo>
                    <a:pt x="19" y="1340"/>
                  </a:lnTo>
                  <a:lnTo>
                    <a:pt x="17" y="1361"/>
                  </a:lnTo>
                  <a:lnTo>
                    <a:pt x="15" y="1382"/>
                  </a:lnTo>
                  <a:lnTo>
                    <a:pt x="13" y="1404"/>
                  </a:lnTo>
                  <a:lnTo>
                    <a:pt x="12" y="1425"/>
                  </a:lnTo>
                  <a:lnTo>
                    <a:pt x="9" y="1447"/>
                  </a:lnTo>
                  <a:lnTo>
                    <a:pt x="8" y="1468"/>
                  </a:lnTo>
                  <a:lnTo>
                    <a:pt x="7" y="1489"/>
                  </a:lnTo>
                  <a:lnTo>
                    <a:pt x="6" y="1511"/>
                  </a:lnTo>
                  <a:lnTo>
                    <a:pt x="5" y="1532"/>
                  </a:lnTo>
                  <a:lnTo>
                    <a:pt x="3" y="1554"/>
                  </a:lnTo>
                  <a:lnTo>
                    <a:pt x="2" y="1575"/>
                  </a:lnTo>
                  <a:lnTo>
                    <a:pt x="2" y="1597"/>
                  </a:lnTo>
                  <a:lnTo>
                    <a:pt x="1" y="1618"/>
                  </a:lnTo>
                  <a:lnTo>
                    <a:pt x="1" y="1639"/>
                  </a:lnTo>
                  <a:lnTo>
                    <a:pt x="0" y="1662"/>
                  </a:lnTo>
                  <a:lnTo>
                    <a:pt x="0" y="1683"/>
                  </a:lnTo>
                  <a:lnTo>
                    <a:pt x="0" y="1705"/>
                  </a:lnTo>
                  <a:lnTo>
                    <a:pt x="0" y="1726"/>
                  </a:lnTo>
                  <a:lnTo>
                    <a:pt x="0" y="1748"/>
                  </a:lnTo>
                  <a:lnTo>
                    <a:pt x="0" y="1769"/>
                  </a:lnTo>
                  <a:lnTo>
                    <a:pt x="0" y="1791"/>
                  </a:lnTo>
                  <a:lnTo>
                    <a:pt x="1" y="1812"/>
                  </a:lnTo>
                  <a:lnTo>
                    <a:pt x="1" y="1833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任意多边形 293523">
              <a:extLst>
                <a:ext uri="{FF2B5EF4-FFF2-40B4-BE49-F238E27FC236}">
                  <a16:creationId xmlns:a16="http://schemas.microsoft.com/office/drawing/2014/main" id="{97DACC0A-4500-AC7C-CCD1-23C7D6C4AB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28" y="2038"/>
              <a:ext cx="116" cy="299"/>
            </a:xfrm>
            <a:custGeom>
              <a:avLst/>
              <a:gdLst/>
              <a:ahLst/>
              <a:cxnLst/>
              <a:rect l="0" t="0" r="0" b="0"/>
              <a:pathLst>
                <a:path w="679" h="1748">
                  <a:moveTo>
                    <a:pt x="679" y="1748"/>
                  </a:moveTo>
                  <a:lnTo>
                    <a:pt x="677" y="1727"/>
                  </a:lnTo>
                  <a:lnTo>
                    <a:pt x="673" y="1705"/>
                  </a:lnTo>
                  <a:lnTo>
                    <a:pt x="671" y="1684"/>
                  </a:lnTo>
                  <a:lnTo>
                    <a:pt x="668" y="1663"/>
                  </a:lnTo>
                  <a:lnTo>
                    <a:pt x="664" y="1642"/>
                  </a:lnTo>
                  <a:lnTo>
                    <a:pt x="661" y="1620"/>
                  </a:lnTo>
                  <a:lnTo>
                    <a:pt x="657" y="1599"/>
                  </a:lnTo>
                  <a:lnTo>
                    <a:pt x="654" y="1578"/>
                  </a:lnTo>
                  <a:lnTo>
                    <a:pt x="650" y="1557"/>
                  </a:lnTo>
                  <a:lnTo>
                    <a:pt x="647" y="1536"/>
                  </a:lnTo>
                  <a:lnTo>
                    <a:pt x="642" y="1515"/>
                  </a:lnTo>
                  <a:lnTo>
                    <a:pt x="638" y="1493"/>
                  </a:lnTo>
                  <a:lnTo>
                    <a:pt x="634" y="1472"/>
                  </a:lnTo>
                  <a:lnTo>
                    <a:pt x="629" y="1451"/>
                  </a:lnTo>
                  <a:lnTo>
                    <a:pt x="624" y="1430"/>
                  </a:lnTo>
                  <a:lnTo>
                    <a:pt x="620" y="1409"/>
                  </a:lnTo>
                  <a:lnTo>
                    <a:pt x="615" y="1388"/>
                  </a:lnTo>
                  <a:lnTo>
                    <a:pt x="610" y="1367"/>
                  </a:lnTo>
                  <a:lnTo>
                    <a:pt x="606" y="1346"/>
                  </a:lnTo>
                  <a:lnTo>
                    <a:pt x="601" y="1325"/>
                  </a:lnTo>
                  <a:lnTo>
                    <a:pt x="595" y="1304"/>
                  </a:lnTo>
                  <a:lnTo>
                    <a:pt x="591" y="1284"/>
                  </a:lnTo>
                  <a:lnTo>
                    <a:pt x="585" y="1263"/>
                  </a:lnTo>
                  <a:lnTo>
                    <a:pt x="580" y="1242"/>
                  </a:lnTo>
                  <a:lnTo>
                    <a:pt x="574" y="1221"/>
                  </a:lnTo>
                  <a:lnTo>
                    <a:pt x="568" y="1200"/>
                  </a:lnTo>
                  <a:lnTo>
                    <a:pt x="563" y="1179"/>
                  </a:lnTo>
                  <a:lnTo>
                    <a:pt x="557" y="1159"/>
                  </a:lnTo>
                  <a:lnTo>
                    <a:pt x="551" y="1138"/>
                  </a:lnTo>
                  <a:lnTo>
                    <a:pt x="544" y="1117"/>
                  </a:lnTo>
                  <a:lnTo>
                    <a:pt x="538" y="1097"/>
                  </a:lnTo>
                  <a:lnTo>
                    <a:pt x="531" y="1076"/>
                  </a:lnTo>
                  <a:lnTo>
                    <a:pt x="525" y="1057"/>
                  </a:lnTo>
                  <a:lnTo>
                    <a:pt x="518" y="1036"/>
                  </a:lnTo>
                  <a:lnTo>
                    <a:pt x="511" y="1015"/>
                  </a:lnTo>
                  <a:lnTo>
                    <a:pt x="504" y="995"/>
                  </a:lnTo>
                  <a:lnTo>
                    <a:pt x="497" y="975"/>
                  </a:lnTo>
                  <a:lnTo>
                    <a:pt x="490" y="954"/>
                  </a:lnTo>
                  <a:lnTo>
                    <a:pt x="483" y="934"/>
                  </a:lnTo>
                  <a:lnTo>
                    <a:pt x="476" y="913"/>
                  </a:lnTo>
                  <a:lnTo>
                    <a:pt x="469" y="893"/>
                  </a:lnTo>
                  <a:lnTo>
                    <a:pt x="461" y="873"/>
                  </a:lnTo>
                  <a:lnTo>
                    <a:pt x="454" y="852"/>
                  </a:lnTo>
                  <a:lnTo>
                    <a:pt x="446" y="833"/>
                  </a:lnTo>
                  <a:lnTo>
                    <a:pt x="438" y="813"/>
                  </a:lnTo>
                  <a:lnTo>
                    <a:pt x="431" y="793"/>
                  </a:lnTo>
                  <a:lnTo>
                    <a:pt x="423" y="773"/>
                  </a:lnTo>
                  <a:lnTo>
                    <a:pt x="414" y="753"/>
                  </a:lnTo>
                  <a:lnTo>
                    <a:pt x="405" y="733"/>
                  </a:lnTo>
                  <a:lnTo>
                    <a:pt x="397" y="714"/>
                  </a:lnTo>
                  <a:lnTo>
                    <a:pt x="389" y="694"/>
                  </a:lnTo>
                  <a:lnTo>
                    <a:pt x="381" y="674"/>
                  </a:lnTo>
                  <a:lnTo>
                    <a:pt x="371" y="654"/>
                  </a:lnTo>
                  <a:lnTo>
                    <a:pt x="363" y="634"/>
                  </a:lnTo>
                  <a:lnTo>
                    <a:pt x="354" y="614"/>
                  </a:lnTo>
                  <a:lnTo>
                    <a:pt x="344" y="596"/>
                  </a:lnTo>
                  <a:lnTo>
                    <a:pt x="335" y="576"/>
                  </a:lnTo>
                  <a:lnTo>
                    <a:pt x="326" y="556"/>
                  </a:lnTo>
                  <a:lnTo>
                    <a:pt x="316" y="537"/>
                  </a:lnTo>
                  <a:lnTo>
                    <a:pt x="307" y="518"/>
                  </a:lnTo>
                  <a:lnTo>
                    <a:pt x="298" y="499"/>
                  </a:lnTo>
                  <a:lnTo>
                    <a:pt x="288" y="479"/>
                  </a:lnTo>
                  <a:lnTo>
                    <a:pt x="278" y="460"/>
                  </a:lnTo>
                  <a:lnTo>
                    <a:pt x="269" y="441"/>
                  </a:lnTo>
                  <a:lnTo>
                    <a:pt x="258" y="422"/>
                  </a:lnTo>
                  <a:lnTo>
                    <a:pt x="249" y="403"/>
                  </a:lnTo>
                  <a:lnTo>
                    <a:pt x="238" y="383"/>
                  </a:lnTo>
                  <a:lnTo>
                    <a:pt x="228" y="365"/>
                  </a:lnTo>
                  <a:lnTo>
                    <a:pt x="217" y="346"/>
                  </a:lnTo>
                  <a:lnTo>
                    <a:pt x="207" y="327"/>
                  </a:lnTo>
                  <a:lnTo>
                    <a:pt x="196" y="309"/>
                  </a:lnTo>
                  <a:lnTo>
                    <a:pt x="186" y="290"/>
                  </a:lnTo>
                  <a:lnTo>
                    <a:pt x="175" y="271"/>
                  </a:lnTo>
                  <a:lnTo>
                    <a:pt x="164" y="253"/>
                  </a:lnTo>
                  <a:lnTo>
                    <a:pt x="153" y="234"/>
                  </a:lnTo>
                  <a:lnTo>
                    <a:pt x="141" y="217"/>
                  </a:lnTo>
                  <a:lnTo>
                    <a:pt x="131" y="198"/>
                  </a:lnTo>
                  <a:lnTo>
                    <a:pt x="119" y="179"/>
                  </a:lnTo>
                  <a:lnTo>
                    <a:pt x="108" y="161"/>
                  </a:lnTo>
                  <a:lnTo>
                    <a:pt x="96" y="143"/>
                  </a:lnTo>
                  <a:lnTo>
                    <a:pt x="84" y="124"/>
                  </a:lnTo>
                  <a:lnTo>
                    <a:pt x="73" y="107"/>
                  </a:lnTo>
                  <a:lnTo>
                    <a:pt x="61" y="88"/>
                  </a:lnTo>
                  <a:lnTo>
                    <a:pt x="49" y="71"/>
                  </a:lnTo>
                  <a:lnTo>
                    <a:pt x="38" y="53"/>
                  </a:lnTo>
                  <a:lnTo>
                    <a:pt x="25" y="36"/>
                  </a:lnTo>
                  <a:lnTo>
                    <a:pt x="13" y="17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任意多边形 293524">
              <a:extLst>
                <a:ext uri="{FF2B5EF4-FFF2-40B4-BE49-F238E27FC236}">
                  <a16:creationId xmlns:a16="http://schemas.microsoft.com/office/drawing/2014/main" id="{362DC342-3CEE-D305-F763-2758D0C3A2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41" y="2030"/>
              <a:ext cx="71" cy="6"/>
            </a:xfrm>
            <a:custGeom>
              <a:avLst/>
              <a:gdLst/>
              <a:ahLst/>
              <a:cxnLst/>
              <a:rect l="0" t="0" r="0" b="0"/>
              <a:pathLst>
                <a:path w="415" h="33">
                  <a:moveTo>
                    <a:pt x="415" y="0"/>
                  </a:moveTo>
                  <a:lnTo>
                    <a:pt x="383" y="3"/>
                  </a:lnTo>
                  <a:lnTo>
                    <a:pt x="351" y="4"/>
                  </a:lnTo>
                  <a:lnTo>
                    <a:pt x="318" y="6"/>
                  </a:lnTo>
                  <a:lnTo>
                    <a:pt x="287" y="8"/>
                  </a:lnTo>
                  <a:lnTo>
                    <a:pt x="255" y="11"/>
                  </a:lnTo>
                  <a:lnTo>
                    <a:pt x="223" y="13"/>
                  </a:lnTo>
                  <a:lnTo>
                    <a:pt x="191" y="15"/>
                  </a:lnTo>
                  <a:lnTo>
                    <a:pt x="159" y="18"/>
                  </a:lnTo>
                  <a:lnTo>
                    <a:pt x="127" y="21"/>
                  </a:lnTo>
                  <a:lnTo>
                    <a:pt x="96" y="24"/>
                  </a:lnTo>
                  <a:lnTo>
                    <a:pt x="63" y="27"/>
                  </a:lnTo>
                  <a:lnTo>
                    <a:pt x="31" y="29"/>
                  </a:lnTo>
                  <a:lnTo>
                    <a:pt x="0" y="33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任意多边形 293525">
              <a:extLst>
                <a:ext uri="{FF2B5EF4-FFF2-40B4-BE49-F238E27FC236}">
                  <a16:creationId xmlns:a16="http://schemas.microsoft.com/office/drawing/2014/main" id="{7AAC2A3C-DD90-5448-E882-D746B423DE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27" y="2036"/>
              <a:ext cx="14" cy="10"/>
            </a:xfrm>
            <a:custGeom>
              <a:avLst/>
              <a:gdLst/>
              <a:ahLst/>
              <a:cxnLst/>
              <a:rect l="0" t="0" r="0" b="0"/>
              <a:pathLst>
                <a:path w="84" h="58">
                  <a:moveTo>
                    <a:pt x="84" y="0"/>
                  </a:moveTo>
                  <a:lnTo>
                    <a:pt x="80" y="0"/>
                  </a:lnTo>
                  <a:lnTo>
                    <a:pt x="77" y="1"/>
                  </a:lnTo>
                  <a:lnTo>
                    <a:pt x="73" y="2"/>
                  </a:lnTo>
                  <a:lnTo>
                    <a:pt x="70" y="2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59" y="6"/>
                  </a:lnTo>
                  <a:lnTo>
                    <a:pt x="56" y="7"/>
                  </a:lnTo>
                  <a:lnTo>
                    <a:pt x="52" y="8"/>
                  </a:lnTo>
                  <a:lnTo>
                    <a:pt x="49" y="9"/>
                  </a:lnTo>
                  <a:lnTo>
                    <a:pt x="47" y="12"/>
                  </a:lnTo>
                  <a:lnTo>
                    <a:pt x="43" y="13"/>
                  </a:lnTo>
                  <a:lnTo>
                    <a:pt x="40" y="15"/>
                  </a:lnTo>
                  <a:lnTo>
                    <a:pt x="37" y="16"/>
                  </a:lnTo>
                  <a:lnTo>
                    <a:pt x="34" y="19"/>
                  </a:lnTo>
                  <a:lnTo>
                    <a:pt x="31" y="21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3" y="27"/>
                  </a:lnTo>
                  <a:lnTo>
                    <a:pt x="21" y="30"/>
                  </a:lnTo>
                  <a:lnTo>
                    <a:pt x="17" y="33"/>
                  </a:lnTo>
                  <a:lnTo>
                    <a:pt x="15" y="35"/>
                  </a:lnTo>
                  <a:lnTo>
                    <a:pt x="13" y="37"/>
                  </a:lnTo>
                  <a:lnTo>
                    <a:pt x="10" y="41"/>
                  </a:lnTo>
                  <a:lnTo>
                    <a:pt x="9" y="43"/>
                  </a:lnTo>
                  <a:lnTo>
                    <a:pt x="7" y="47"/>
                  </a:lnTo>
                  <a:lnTo>
                    <a:pt x="5" y="49"/>
                  </a:lnTo>
                  <a:lnTo>
                    <a:pt x="3" y="52"/>
                  </a:lnTo>
                  <a:lnTo>
                    <a:pt x="1" y="55"/>
                  </a:lnTo>
                  <a:lnTo>
                    <a:pt x="0" y="58"/>
                  </a:lnTo>
                </a:path>
              </a:pathLst>
            </a:custGeom>
            <a:noFill/>
            <a:ln w="1905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任意多边形 293526">
              <a:extLst>
                <a:ext uri="{FF2B5EF4-FFF2-40B4-BE49-F238E27FC236}">
                  <a16:creationId xmlns:a16="http://schemas.microsoft.com/office/drawing/2014/main" id="{AC0EE073-5522-F14C-7AEA-7D60A7B454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12" y="2030"/>
              <a:ext cx="16" cy="8"/>
            </a:xfrm>
            <a:custGeom>
              <a:avLst/>
              <a:gdLst/>
              <a:ahLst/>
              <a:cxnLst/>
              <a:rect l="0" t="0" r="0" b="0"/>
              <a:pathLst>
                <a:path w="91" h="45">
                  <a:moveTo>
                    <a:pt x="91" y="45"/>
                  </a:moveTo>
                  <a:lnTo>
                    <a:pt x="90" y="42"/>
                  </a:lnTo>
                  <a:lnTo>
                    <a:pt x="88" y="39"/>
                  </a:lnTo>
                  <a:lnTo>
                    <a:pt x="85" y="36"/>
                  </a:lnTo>
                  <a:lnTo>
                    <a:pt x="83" y="34"/>
                  </a:lnTo>
                  <a:lnTo>
                    <a:pt x="81" y="32"/>
                  </a:lnTo>
                  <a:lnTo>
                    <a:pt x="77" y="28"/>
                  </a:lnTo>
                  <a:lnTo>
                    <a:pt x="75" y="26"/>
                  </a:lnTo>
                  <a:lnTo>
                    <a:pt x="73" y="24"/>
                  </a:lnTo>
                  <a:lnTo>
                    <a:pt x="69" y="22"/>
                  </a:lnTo>
                  <a:lnTo>
                    <a:pt x="67" y="20"/>
                  </a:lnTo>
                  <a:lnTo>
                    <a:pt x="64" y="18"/>
                  </a:lnTo>
                  <a:lnTo>
                    <a:pt x="61" y="15"/>
                  </a:lnTo>
                  <a:lnTo>
                    <a:pt x="57" y="14"/>
                  </a:lnTo>
                  <a:lnTo>
                    <a:pt x="55" y="12"/>
                  </a:lnTo>
                  <a:lnTo>
                    <a:pt x="52" y="11"/>
                  </a:lnTo>
                  <a:lnTo>
                    <a:pt x="48" y="10"/>
                  </a:lnTo>
                  <a:lnTo>
                    <a:pt x="45" y="7"/>
                  </a:lnTo>
                  <a:lnTo>
                    <a:pt x="42" y="6"/>
                  </a:lnTo>
                  <a:lnTo>
                    <a:pt x="39" y="5"/>
                  </a:lnTo>
                  <a:lnTo>
                    <a:pt x="35" y="5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任意多边形 293527">
              <a:extLst>
                <a:ext uri="{FF2B5EF4-FFF2-40B4-BE49-F238E27FC236}">
                  <a16:creationId xmlns:a16="http://schemas.microsoft.com/office/drawing/2014/main" id="{49124D77-004A-542B-AF9C-CA6E9D37A7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41" y="1990"/>
              <a:ext cx="17" cy="16"/>
            </a:xfrm>
            <a:custGeom>
              <a:avLst/>
              <a:gdLst/>
              <a:ahLst/>
              <a:cxnLst/>
              <a:rect l="0" t="0" r="0" b="0"/>
              <a:pathLst>
                <a:path w="99" h="92">
                  <a:moveTo>
                    <a:pt x="99" y="92"/>
                  </a:moveTo>
                  <a:lnTo>
                    <a:pt x="98" y="89"/>
                  </a:lnTo>
                  <a:lnTo>
                    <a:pt x="98" y="85"/>
                  </a:lnTo>
                  <a:lnTo>
                    <a:pt x="96" y="82"/>
                  </a:lnTo>
                  <a:lnTo>
                    <a:pt x="95" y="78"/>
                  </a:lnTo>
                  <a:lnTo>
                    <a:pt x="94" y="75"/>
                  </a:lnTo>
                  <a:lnTo>
                    <a:pt x="93" y="71"/>
                  </a:lnTo>
                  <a:lnTo>
                    <a:pt x="92" y="68"/>
                  </a:lnTo>
                  <a:lnTo>
                    <a:pt x="91" y="65"/>
                  </a:lnTo>
                  <a:lnTo>
                    <a:pt x="89" y="62"/>
                  </a:lnTo>
                  <a:lnTo>
                    <a:pt x="88" y="58"/>
                  </a:lnTo>
                  <a:lnTo>
                    <a:pt x="87" y="56"/>
                  </a:lnTo>
                  <a:lnTo>
                    <a:pt x="85" y="52"/>
                  </a:lnTo>
                  <a:lnTo>
                    <a:pt x="84" y="49"/>
                  </a:lnTo>
                  <a:lnTo>
                    <a:pt x="81" y="47"/>
                  </a:lnTo>
                  <a:lnTo>
                    <a:pt x="79" y="43"/>
                  </a:lnTo>
                  <a:lnTo>
                    <a:pt x="77" y="41"/>
                  </a:lnTo>
                  <a:lnTo>
                    <a:pt x="75" y="38"/>
                  </a:lnTo>
                  <a:lnTo>
                    <a:pt x="73" y="35"/>
                  </a:lnTo>
                  <a:lnTo>
                    <a:pt x="71" y="33"/>
                  </a:lnTo>
                  <a:lnTo>
                    <a:pt x="67" y="30"/>
                  </a:lnTo>
                  <a:lnTo>
                    <a:pt x="65" y="28"/>
                  </a:lnTo>
                  <a:lnTo>
                    <a:pt x="63" y="26"/>
                  </a:lnTo>
                  <a:lnTo>
                    <a:pt x="60" y="23"/>
                  </a:lnTo>
                  <a:lnTo>
                    <a:pt x="57" y="21"/>
                  </a:lnTo>
                  <a:lnTo>
                    <a:pt x="54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5" y="14"/>
                  </a:lnTo>
                  <a:lnTo>
                    <a:pt x="43" y="12"/>
                  </a:lnTo>
                  <a:lnTo>
                    <a:pt x="39" y="10"/>
                  </a:lnTo>
                  <a:lnTo>
                    <a:pt x="36" y="9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6" y="6"/>
                  </a:lnTo>
                  <a:lnTo>
                    <a:pt x="23" y="5"/>
                  </a:lnTo>
                  <a:lnTo>
                    <a:pt x="19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1"/>
                  </a:lnTo>
                  <a:lnTo>
                    <a:pt x="7" y="1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任意多边形 293528">
              <a:extLst>
                <a:ext uri="{FF2B5EF4-FFF2-40B4-BE49-F238E27FC236}">
                  <a16:creationId xmlns:a16="http://schemas.microsoft.com/office/drawing/2014/main" id="{193C0165-49D3-1ADE-9E47-FE7C703024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4" y="1984"/>
              <a:ext cx="38" cy="4"/>
            </a:xfrm>
            <a:custGeom>
              <a:avLst/>
              <a:gdLst/>
              <a:ahLst/>
              <a:cxnLst/>
              <a:rect l="0" t="0" r="0" b="0"/>
              <a:pathLst>
                <a:path w="222" h="21">
                  <a:moveTo>
                    <a:pt x="0" y="0"/>
                  </a:moveTo>
                  <a:lnTo>
                    <a:pt x="28" y="3"/>
                  </a:lnTo>
                  <a:lnTo>
                    <a:pt x="55" y="6"/>
                  </a:lnTo>
                  <a:lnTo>
                    <a:pt x="83" y="9"/>
                  </a:lnTo>
                  <a:lnTo>
                    <a:pt x="111" y="12"/>
                  </a:lnTo>
                  <a:lnTo>
                    <a:pt x="139" y="14"/>
                  </a:lnTo>
                  <a:lnTo>
                    <a:pt x="167" y="16"/>
                  </a:lnTo>
                  <a:lnTo>
                    <a:pt x="195" y="19"/>
                  </a:lnTo>
                  <a:lnTo>
                    <a:pt x="222" y="2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任意多边形 293529">
              <a:extLst>
                <a:ext uri="{FF2B5EF4-FFF2-40B4-BE49-F238E27FC236}">
                  <a16:creationId xmlns:a16="http://schemas.microsoft.com/office/drawing/2014/main" id="{797BC01D-CAC2-3C22-F527-58F2BFAECB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45" y="1984"/>
              <a:ext cx="19" cy="14"/>
            </a:xfrm>
            <a:custGeom>
              <a:avLst/>
              <a:gdLst/>
              <a:ahLst/>
              <a:cxnLst/>
              <a:rect l="0" t="0" r="0" b="0"/>
              <a:pathLst>
                <a:path w="112" h="75">
                  <a:moveTo>
                    <a:pt x="112" y="0"/>
                  </a:move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0" y="1"/>
                  </a:lnTo>
                  <a:lnTo>
                    <a:pt x="77" y="2"/>
                  </a:lnTo>
                  <a:lnTo>
                    <a:pt x="73" y="3"/>
                  </a:lnTo>
                  <a:lnTo>
                    <a:pt x="70" y="3"/>
                  </a:lnTo>
                  <a:lnTo>
                    <a:pt x="66" y="5"/>
                  </a:lnTo>
                  <a:lnTo>
                    <a:pt x="64" y="6"/>
                  </a:lnTo>
                  <a:lnTo>
                    <a:pt x="61" y="7"/>
                  </a:lnTo>
                  <a:lnTo>
                    <a:pt x="57" y="9"/>
                  </a:lnTo>
                  <a:lnTo>
                    <a:pt x="54" y="10"/>
                  </a:lnTo>
                  <a:lnTo>
                    <a:pt x="51" y="12"/>
                  </a:lnTo>
                  <a:lnTo>
                    <a:pt x="48" y="14"/>
                  </a:lnTo>
                  <a:lnTo>
                    <a:pt x="45" y="15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6" y="21"/>
                  </a:lnTo>
                  <a:lnTo>
                    <a:pt x="34" y="23"/>
                  </a:lnTo>
                  <a:lnTo>
                    <a:pt x="31" y="26"/>
                  </a:lnTo>
                  <a:lnTo>
                    <a:pt x="28" y="28"/>
                  </a:lnTo>
                  <a:lnTo>
                    <a:pt x="26" y="30"/>
                  </a:lnTo>
                  <a:lnTo>
                    <a:pt x="23" y="33"/>
                  </a:lnTo>
                  <a:lnTo>
                    <a:pt x="21" y="36"/>
                  </a:lnTo>
                  <a:lnTo>
                    <a:pt x="19" y="38"/>
                  </a:lnTo>
                  <a:lnTo>
                    <a:pt x="16" y="41"/>
                  </a:lnTo>
                  <a:lnTo>
                    <a:pt x="15" y="44"/>
                  </a:lnTo>
                  <a:lnTo>
                    <a:pt x="13" y="47"/>
                  </a:lnTo>
                  <a:lnTo>
                    <a:pt x="10" y="50"/>
                  </a:lnTo>
                  <a:lnTo>
                    <a:pt x="9" y="52"/>
                  </a:lnTo>
                  <a:lnTo>
                    <a:pt x="7" y="56"/>
                  </a:lnTo>
                  <a:lnTo>
                    <a:pt x="6" y="58"/>
                  </a:lnTo>
                  <a:lnTo>
                    <a:pt x="5" y="62"/>
                  </a:lnTo>
                  <a:lnTo>
                    <a:pt x="3" y="65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5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任意多边形 293530">
              <a:extLst>
                <a:ext uri="{FF2B5EF4-FFF2-40B4-BE49-F238E27FC236}">
                  <a16:creationId xmlns:a16="http://schemas.microsoft.com/office/drawing/2014/main" id="{1DC9D757-CCAA-1C86-CDA8-F4B8E734C2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02" y="1988"/>
              <a:ext cx="39" cy="2"/>
            </a:xfrm>
            <a:custGeom>
              <a:avLst/>
              <a:gdLst/>
              <a:ahLst/>
              <a:cxnLst/>
              <a:rect l="0" t="0" r="0" b="0"/>
              <a:pathLst>
                <a:path w="224" h="14">
                  <a:moveTo>
                    <a:pt x="0" y="0"/>
                  </a:moveTo>
                  <a:lnTo>
                    <a:pt x="28" y="2"/>
                  </a:lnTo>
                  <a:lnTo>
                    <a:pt x="56" y="5"/>
                  </a:lnTo>
                  <a:lnTo>
                    <a:pt x="84" y="6"/>
                  </a:lnTo>
                  <a:lnTo>
                    <a:pt x="112" y="8"/>
                  </a:lnTo>
                  <a:lnTo>
                    <a:pt x="140" y="10"/>
                  </a:lnTo>
                  <a:lnTo>
                    <a:pt x="168" y="12"/>
                  </a:lnTo>
                  <a:lnTo>
                    <a:pt x="196" y="13"/>
                  </a:lnTo>
                  <a:lnTo>
                    <a:pt x="224" y="14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任意多边形 293531">
              <a:extLst>
                <a:ext uri="{FF2B5EF4-FFF2-40B4-BE49-F238E27FC236}">
                  <a16:creationId xmlns:a16="http://schemas.microsoft.com/office/drawing/2014/main" id="{1AEEA0B3-0885-032D-2920-2091EAC13E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83" y="2154"/>
              <a:ext cx="45" cy="45"/>
            </a:xfrm>
            <a:custGeom>
              <a:avLst/>
              <a:gdLst/>
              <a:ahLst/>
              <a:cxnLst/>
              <a:rect l="0" t="0" r="0" b="0"/>
              <a:pathLst>
                <a:path w="210" h="210">
                  <a:moveTo>
                    <a:pt x="210" y="105"/>
                  </a:moveTo>
                  <a:lnTo>
                    <a:pt x="210" y="102"/>
                  </a:lnTo>
                  <a:lnTo>
                    <a:pt x="210" y="98"/>
                  </a:lnTo>
                  <a:lnTo>
                    <a:pt x="210" y="95"/>
                  </a:lnTo>
                  <a:lnTo>
                    <a:pt x="210" y="91"/>
                  </a:lnTo>
                  <a:lnTo>
                    <a:pt x="209" y="88"/>
                  </a:lnTo>
                  <a:lnTo>
                    <a:pt x="209" y="84"/>
                  </a:lnTo>
                  <a:lnTo>
                    <a:pt x="208" y="81"/>
                  </a:lnTo>
                  <a:lnTo>
                    <a:pt x="206" y="77"/>
                  </a:lnTo>
                  <a:lnTo>
                    <a:pt x="205" y="74"/>
                  </a:lnTo>
                  <a:lnTo>
                    <a:pt x="204" y="70"/>
                  </a:lnTo>
                  <a:lnTo>
                    <a:pt x="203" y="67"/>
                  </a:lnTo>
                  <a:lnTo>
                    <a:pt x="202" y="64"/>
                  </a:lnTo>
                  <a:lnTo>
                    <a:pt x="201" y="61"/>
                  </a:lnTo>
                  <a:lnTo>
                    <a:pt x="199" y="57"/>
                  </a:lnTo>
                  <a:lnTo>
                    <a:pt x="197" y="55"/>
                  </a:lnTo>
                  <a:lnTo>
                    <a:pt x="196" y="52"/>
                  </a:lnTo>
                  <a:lnTo>
                    <a:pt x="194" y="48"/>
                  </a:lnTo>
                  <a:lnTo>
                    <a:pt x="192" y="46"/>
                  </a:lnTo>
                  <a:lnTo>
                    <a:pt x="190" y="42"/>
                  </a:lnTo>
                  <a:lnTo>
                    <a:pt x="188" y="40"/>
                  </a:lnTo>
                  <a:lnTo>
                    <a:pt x="185" y="38"/>
                  </a:lnTo>
                  <a:lnTo>
                    <a:pt x="183" y="34"/>
                  </a:lnTo>
                  <a:lnTo>
                    <a:pt x="181" y="32"/>
                  </a:lnTo>
                  <a:lnTo>
                    <a:pt x="178" y="29"/>
                  </a:lnTo>
                  <a:lnTo>
                    <a:pt x="176" y="27"/>
                  </a:lnTo>
                  <a:lnTo>
                    <a:pt x="173" y="25"/>
                  </a:lnTo>
                  <a:lnTo>
                    <a:pt x="170" y="22"/>
                  </a:lnTo>
                  <a:lnTo>
                    <a:pt x="168" y="20"/>
                  </a:lnTo>
                  <a:lnTo>
                    <a:pt x="164" y="19"/>
                  </a:lnTo>
                  <a:lnTo>
                    <a:pt x="162" y="17"/>
                  </a:lnTo>
                  <a:lnTo>
                    <a:pt x="159" y="14"/>
                  </a:lnTo>
                  <a:lnTo>
                    <a:pt x="156" y="13"/>
                  </a:lnTo>
                  <a:lnTo>
                    <a:pt x="153" y="11"/>
                  </a:lnTo>
                  <a:lnTo>
                    <a:pt x="149" y="10"/>
                  </a:lnTo>
                  <a:lnTo>
                    <a:pt x="147" y="8"/>
                  </a:lnTo>
                  <a:lnTo>
                    <a:pt x="143" y="7"/>
                  </a:lnTo>
                  <a:lnTo>
                    <a:pt x="140" y="6"/>
                  </a:lnTo>
                  <a:lnTo>
                    <a:pt x="136" y="5"/>
                  </a:lnTo>
                  <a:lnTo>
                    <a:pt x="133" y="4"/>
                  </a:lnTo>
                  <a:lnTo>
                    <a:pt x="129" y="3"/>
                  </a:lnTo>
                  <a:lnTo>
                    <a:pt x="126" y="3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87" y="1"/>
                  </a:lnTo>
                  <a:lnTo>
                    <a:pt x="84" y="3"/>
                  </a:lnTo>
                  <a:lnTo>
                    <a:pt x="82" y="3"/>
                  </a:lnTo>
                  <a:lnTo>
                    <a:pt x="78" y="4"/>
                  </a:lnTo>
                  <a:lnTo>
                    <a:pt x="75" y="5"/>
                  </a:lnTo>
                  <a:lnTo>
                    <a:pt x="71" y="6"/>
                  </a:lnTo>
                  <a:lnTo>
                    <a:pt x="68" y="7"/>
                  </a:lnTo>
                  <a:lnTo>
                    <a:pt x="64" y="8"/>
                  </a:lnTo>
                  <a:lnTo>
                    <a:pt x="62" y="10"/>
                  </a:lnTo>
                  <a:lnTo>
                    <a:pt x="58" y="11"/>
                  </a:lnTo>
                  <a:lnTo>
                    <a:pt x="55" y="13"/>
                  </a:lnTo>
                  <a:lnTo>
                    <a:pt x="52" y="14"/>
                  </a:lnTo>
                  <a:lnTo>
                    <a:pt x="49" y="17"/>
                  </a:lnTo>
                  <a:lnTo>
                    <a:pt x="47" y="19"/>
                  </a:lnTo>
                  <a:lnTo>
                    <a:pt x="43" y="20"/>
                  </a:lnTo>
                  <a:lnTo>
                    <a:pt x="41" y="22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29"/>
                  </a:lnTo>
                  <a:lnTo>
                    <a:pt x="30" y="32"/>
                  </a:lnTo>
                  <a:lnTo>
                    <a:pt x="28" y="34"/>
                  </a:lnTo>
                  <a:lnTo>
                    <a:pt x="26" y="38"/>
                  </a:lnTo>
                  <a:lnTo>
                    <a:pt x="23" y="40"/>
                  </a:lnTo>
                  <a:lnTo>
                    <a:pt x="21" y="42"/>
                  </a:lnTo>
                  <a:lnTo>
                    <a:pt x="19" y="46"/>
                  </a:lnTo>
                  <a:lnTo>
                    <a:pt x="17" y="48"/>
                  </a:lnTo>
                  <a:lnTo>
                    <a:pt x="15" y="52"/>
                  </a:lnTo>
                  <a:lnTo>
                    <a:pt x="14" y="55"/>
                  </a:lnTo>
                  <a:lnTo>
                    <a:pt x="12" y="57"/>
                  </a:lnTo>
                  <a:lnTo>
                    <a:pt x="10" y="61"/>
                  </a:lnTo>
                  <a:lnTo>
                    <a:pt x="9" y="64"/>
                  </a:lnTo>
                  <a:lnTo>
                    <a:pt x="7" y="67"/>
                  </a:lnTo>
                  <a:lnTo>
                    <a:pt x="6" y="70"/>
                  </a:lnTo>
                  <a:lnTo>
                    <a:pt x="6" y="74"/>
                  </a:lnTo>
                  <a:lnTo>
                    <a:pt x="5" y="77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2" y="88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98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6"/>
                  </a:lnTo>
                  <a:lnTo>
                    <a:pt x="1" y="119"/>
                  </a:lnTo>
                  <a:lnTo>
                    <a:pt x="2" y="123"/>
                  </a:lnTo>
                  <a:lnTo>
                    <a:pt x="2" y="126"/>
                  </a:lnTo>
                  <a:lnTo>
                    <a:pt x="3" y="130"/>
                  </a:lnTo>
                  <a:lnTo>
                    <a:pt x="5" y="133"/>
                  </a:lnTo>
                  <a:lnTo>
                    <a:pt x="6" y="136"/>
                  </a:lnTo>
                  <a:lnTo>
                    <a:pt x="6" y="139"/>
                  </a:lnTo>
                  <a:lnTo>
                    <a:pt x="7" y="143"/>
                  </a:lnTo>
                  <a:lnTo>
                    <a:pt x="9" y="146"/>
                  </a:lnTo>
                  <a:lnTo>
                    <a:pt x="10" y="150"/>
                  </a:lnTo>
                  <a:lnTo>
                    <a:pt x="12" y="152"/>
                  </a:lnTo>
                  <a:lnTo>
                    <a:pt x="14" y="155"/>
                  </a:lnTo>
                  <a:lnTo>
                    <a:pt x="15" y="159"/>
                  </a:lnTo>
                  <a:lnTo>
                    <a:pt x="17" y="161"/>
                  </a:lnTo>
                  <a:lnTo>
                    <a:pt x="19" y="165"/>
                  </a:lnTo>
                  <a:lnTo>
                    <a:pt x="21" y="167"/>
                  </a:lnTo>
                  <a:lnTo>
                    <a:pt x="23" y="171"/>
                  </a:lnTo>
                  <a:lnTo>
                    <a:pt x="26" y="173"/>
                  </a:lnTo>
                  <a:lnTo>
                    <a:pt x="28" y="175"/>
                  </a:lnTo>
                  <a:lnTo>
                    <a:pt x="30" y="178"/>
                  </a:lnTo>
                  <a:lnTo>
                    <a:pt x="33" y="180"/>
                  </a:lnTo>
                  <a:lnTo>
                    <a:pt x="35" y="183"/>
                  </a:lnTo>
                  <a:lnTo>
                    <a:pt x="37" y="186"/>
                  </a:lnTo>
                  <a:lnTo>
                    <a:pt x="41" y="187"/>
                  </a:lnTo>
                  <a:lnTo>
                    <a:pt x="43" y="189"/>
                  </a:lnTo>
                  <a:lnTo>
                    <a:pt x="47" y="192"/>
                  </a:lnTo>
                  <a:lnTo>
                    <a:pt x="49" y="194"/>
                  </a:lnTo>
                  <a:lnTo>
                    <a:pt x="52" y="195"/>
                  </a:lnTo>
                  <a:lnTo>
                    <a:pt x="55" y="197"/>
                  </a:lnTo>
                  <a:lnTo>
                    <a:pt x="58" y="199"/>
                  </a:lnTo>
                  <a:lnTo>
                    <a:pt x="62" y="200"/>
                  </a:lnTo>
                  <a:lnTo>
                    <a:pt x="64" y="202"/>
                  </a:lnTo>
                  <a:lnTo>
                    <a:pt x="68" y="203"/>
                  </a:lnTo>
                  <a:lnTo>
                    <a:pt x="71" y="204"/>
                  </a:lnTo>
                  <a:lnTo>
                    <a:pt x="75" y="206"/>
                  </a:lnTo>
                  <a:lnTo>
                    <a:pt x="78" y="207"/>
                  </a:lnTo>
                  <a:lnTo>
                    <a:pt x="82" y="207"/>
                  </a:lnTo>
                  <a:lnTo>
                    <a:pt x="84" y="208"/>
                  </a:lnTo>
                  <a:lnTo>
                    <a:pt x="87" y="209"/>
                  </a:lnTo>
                  <a:lnTo>
                    <a:pt x="91" y="209"/>
                  </a:lnTo>
                  <a:lnTo>
                    <a:pt x="94" y="209"/>
                  </a:lnTo>
                  <a:lnTo>
                    <a:pt x="98" y="210"/>
                  </a:lnTo>
                  <a:lnTo>
                    <a:pt x="101" y="210"/>
                  </a:lnTo>
                  <a:lnTo>
                    <a:pt x="105" y="210"/>
                  </a:lnTo>
                  <a:lnTo>
                    <a:pt x="108" y="210"/>
                  </a:lnTo>
                  <a:lnTo>
                    <a:pt x="112" y="210"/>
                  </a:lnTo>
                  <a:lnTo>
                    <a:pt x="115" y="209"/>
                  </a:lnTo>
                  <a:lnTo>
                    <a:pt x="119" y="209"/>
                  </a:lnTo>
                  <a:lnTo>
                    <a:pt x="122" y="209"/>
                  </a:lnTo>
                  <a:lnTo>
                    <a:pt x="126" y="208"/>
                  </a:lnTo>
                  <a:lnTo>
                    <a:pt x="129" y="207"/>
                  </a:lnTo>
                  <a:lnTo>
                    <a:pt x="133" y="207"/>
                  </a:lnTo>
                  <a:lnTo>
                    <a:pt x="136" y="206"/>
                  </a:lnTo>
                  <a:lnTo>
                    <a:pt x="140" y="204"/>
                  </a:lnTo>
                  <a:lnTo>
                    <a:pt x="143" y="203"/>
                  </a:lnTo>
                  <a:lnTo>
                    <a:pt x="147" y="202"/>
                  </a:lnTo>
                  <a:lnTo>
                    <a:pt x="149" y="200"/>
                  </a:lnTo>
                  <a:lnTo>
                    <a:pt x="153" y="199"/>
                  </a:lnTo>
                  <a:lnTo>
                    <a:pt x="156" y="197"/>
                  </a:lnTo>
                  <a:lnTo>
                    <a:pt x="159" y="195"/>
                  </a:lnTo>
                  <a:lnTo>
                    <a:pt x="162" y="194"/>
                  </a:lnTo>
                  <a:lnTo>
                    <a:pt x="164" y="192"/>
                  </a:lnTo>
                  <a:lnTo>
                    <a:pt x="168" y="189"/>
                  </a:lnTo>
                  <a:lnTo>
                    <a:pt x="170" y="187"/>
                  </a:lnTo>
                  <a:lnTo>
                    <a:pt x="173" y="186"/>
                  </a:lnTo>
                  <a:lnTo>
                    <a:pt x="176" y="183"/>
                  </a:lnTo>
                  <a:lnTo>
                    <a:pt x="178" y="180"/>
                  </a:lnTo>
                  <a:lnTo>
                    <a:pt x="181" y="178"/>
                  </a:lnTo>
                  <a:lnTo>
                    <a:pt x="183" y="175"/>
                  </a:lnTo>
                  <a:lnTo>
                    <a:pt x="185" y="173"/>
                  </a:lnTo>
                  <a:lnTo>
                    <a:pt x="188" y="171"/>
                  </a:lnTo>
                  <a:lnTo>
                    <a:pt x="190" y="167"/>
                  </a:lnTo>
                  <a:lnTo>
                    <a:pt x="192" y="165"/>
                  </a:lnTo>
                  <a:lnTo>
                    <a:pt x="194" y="161"/>
                  </a:lnTo>
                  <a:lnTo>
                    <a:pt x="196" y="159"/>
                  </a:lnTo>
                  <a:lnTo>
                    <a:pt x="197" y="155"/>
                  </a:lnTo>
                  <a:lnTo>
                    <a:pt x="199" y="152"/>
                  </a:lnTo>
                  <a:lnTo>
                    <a:pt x="201" y="150"/>
                  </a:lnTo>
                  <a:lnTo>
                    <a:pt x="202" y="146"/>
                  </a:lnTo>
                  <a:lnTo>
                    <a:pt x="203" y="143"/>
                  </a:lnTo>
                  <a:lnTo>
                    <a:pt x="204" y="139"/>
                  </a:lnTo>
                  <a:lnTo>
                    <a:pt x="205" y="136"/>
                  </a:lnTo>
                  <a:lnTo>
                    <a:pt x="206" y="133"/>
                  </a:lnTo>
                  <a:lnTo>
                    <a:pt x="208" y="130"/>
                  </a:lnTo>
                  <a:lnTo>
                    <a:pt x="209" y="126"/>
                  </a:lnTo>
                  <a:lnTo>
                    <a:pt x="209" y="123"/>
                  </a:lnTo>
                  <a:lnTo>
                    <a:pt x="210" y="119"/>
                  </a:lnTo>
                  <a:lnTo>
                    <a:pt x="210" y="116"/>
                  </a:lnTo>
                  <a:lnTo>
                    <a:pt x="210" y="112"/>
                  </a:lnTo>
                  <a:lnTo>
                    <a:pt x="210" y="109"/>
                  </a:lnTo>
                  <a:lnTo>
                    <a:pt x="210" y="105"/>
                  </a:lnTo>
                </a:path>
              </a:pathLst>
            </a:custGeom>
            <a:solidFill>
              <a:srgbClr val="FFFF00"/>
            </a:solidFill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任意多边形 293532">
              <a:extLst>
                <a:ext uri="{FF2B5EF4-FFF2-40B4-BE49-F238E27FC236}">
                  <a16:creationId xmlns:a16="http://schemas.microsoft.com/office/drawing/2014/main" id="{53FBB321-7D47-BD8D-2B96-A7AA2160B5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1" y="1499"/>
              <a:ext cx="260" cy="14"/>
            </a:xfrm>
            <a:custGeom>
              <a:avLst/>
              <a:gdLst/>
              <a:ahLst/>
              <a:cxnLst/>
              <a:rect l="0" t="0" r="0" b="0"/>
              <a:pathLst>
                <a:path w="1515" h="84">
                  <a:moveTo>
                    <a:pt x="0" y="0"/>
                  </a:moveTo>
                  <a:lnTo>
                    <a:pt x="62" y="11"/>
                  </a:lnTo>
                  <a:lnTo>
                    <a:pt x="125" y="22"/>
                  </a:lnTo>
                  <a:lnTo>
                    <a:pt x="188" y="32"/>
                  </a:lnTo>
                  <a:lnTo>
                    <a:pt x="250" y="42"/>
                  </a:lnTo>
                  <a:lnTo>
                    <a:pt x="313" y="50"/>
                  </a:lnTo>
                  <a:lnTo>
                    <a:pt x="376" y="57"/>
                  </a:lnTo>
                  <a:lnTo>
                    <a:pt x="439" y="64"/>
                  </a:lnTo>
                  <a:lnTo>
                    <a:pt x="503" y="68"/>
                  </a:lnTo>
                  <a:lnTo>
                    <a:pt x="566" y="74"/>
                  </a:lnTo>
                  <a:lnTo>
                    <a:pt x="629" y="78"/>
                  </a:lnTo>
                  <a:lnTo>
                    <a:pt x="692" y="80"/>
                  </a:lnTo>
                  <a:lnTo>
                    <a:pt x="756" y="82"/>
                  </a:lnTo>
                  <a:lnTo>
                    <a:pt x="819" y="84"/>
                  </a:lnTo>
                  <a:lnTo>
                    <a:pt x="882" y="84"/>
                  </a:lnTo>
                  <a:lnTo>
                    <a:pt x="947" y="84"/>
                  </a:lnTo>
                  <a:lnTo>
                    <a:pt x="1010" y="82"/>
                  </a:lnTo>
                  <a:lnTo>
                    <a:pt x="1073" y="80"/>
                  </a:lnTo>
                  <a:lnTo>
                    <a:pt x="1136" y="77"/>
                  </a:lnTo>
                  <a:lnTo>
                    <a:pt x="1200" y="72"/>
                  </a:lnTo>
                  <a:lnTo>
                    <a:pt x="1263" y="67"/>
                  </a:lnTo>
                  <a:lnTo>
                    <a:pt x="1326" y="61"/>
                  </a:lnTo>
                  <a:lnTo>
                    <a:pt x="1389" y="54"/>
                  </a:lnTo>
                  <a:lnTo>
                    <a:pt x="1452" y="47"/>
                  </a:lnTo>
                  <a:lnTo>
                    <a:pt x="1515" y="38"/>
                  </a:lnTo>
                </a:path>
              </a:pathLst>
            </a:custGeom>
            <a:solidFill>
              <a:srgbClr val="FF3300"/>
            </a:solidFill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任意多边形 293533">
              <a:extLst>
                <a:ext uri="{FF2B5EF4-FFF2-40B4-BE49-F238E27FC236}">
                  <a16:creationId xmlns:a16="http://schemas.microsoft.com/office/drawing/2014/main" id="{8753C862-6361-6405-A795-34FB65621D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0" y="1489"/>
              <a:ext cx="113" cy="37"/>
            </a:xfrm>
            <a:custGeom>
              <a:avLst/>
              <a:gdLst/>
              <a:ahLst/>
              <a:cxnLst/>
              <a:rect l="0" t="0" r="0" b="0"/>
              <a:pathLst>
                <a:path w="425" h="139">
                  <a:moveTo>
                    <a:pt x="425" y="0"/>
                  </a:moveTo>
                  <a:lnTo>
                    <a:pt x="409" y="139"/>
                  </a:lnTo>
                  <a:lnTo>
                    <a:pt x="0" y="21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F3300"/>
            </a:solidFill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直接连接符 658">
              <a:extLst>
                <a:ext uri="{FF2B5EF4-FFF2-40B4-BE49-F238E27FC236}">
                  <a16:creationId xmlns:a16="http://schemas.microsoft.com/office/drawing/2014/main" id="{A725EC2D-C57A-4301-5C17-4E616519D9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73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矩形 659">
              <a:extLst>
                <a:ext uri="{FF2B5EF4-FFF2-40B4-BE49-F238E27FC236}">
                  <a16:creationId xmlns:a16="http://schemas.microsoft.com/office/drawing/2014/main" id="{DB6A1810-DD02-DFB1-8DE6-1F997D5B9D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92" y="2688"/>
              <a:ext cx="505" cy="163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7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齿顶圆</a:t>
              </a:r>
              <a:endParaRPr kumimoji="0" lang="zh-CN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661" name="矩形 660">
              <a:extLst>
                <a:ext uri="{FF2B5EF4-FFF2-40B4-BE49-F238E27FC236}">
                  <a16:creationId xmlns:a16="http://schemas.microsoft.com/office/drawing/2014/main" id="{978A1BC4-9387-B98C-8861-4BBE1D5339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06" y="3397"/>
              <a:ext cx="570" cy="198"/>
            </a:xfrm>
            <a:prstGeom prst="rect">
              <a:avLst/>
            </a:prstGeom>
            <a:solidFill>
              <a:srgbClr val="FFFF00"/>
            </a:solidFill>
            <a:ln w="9525" cap="flat" cmpd="sng">
              <a:solidFill>
                <a:srgbClr val="3333CC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从动轮</a:t>
              </a:r>
              <a:r>
                <a:rPr kumimoji="0" lang="en-US" altLang="zh-CN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2</a:t>
              </a:r>
              <a:endParaRPr kumimoji="0" lang="en-US" altLang="zh-CN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662" name="任意多边形 293537">
              <a:extLst>
                <a:ext uri="{FF2B5EF4-FFF2-40B4-BE49-F238E27FC236}">
                  <a16:creationId xmlns:a16="http://schemas.microsoft.com/office/drawing/2014/main" id="{3A6DFBA7-C68C-8BDD-3FF5-416583228E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74" y="2306"/>
              <a:ext cx="15" cy="7"/>
            </a:xfrm>
            <a:custGeom>
              <a:avLst/>
              <a:gdLst/>
              <a:ahLst/>
              <a:cxnLst/>
              <a:rect l="0" t="0" r="0" b="0"/>
              <a:pathLst>
                <a:path w="92" h="45">
                  <a:moveTo>
                    <a:pt x="0" y="0"/>
                  </a:moveTo>
                  <a:lnTo>
                    <a:pt x="2" y="3"/>
                  </a:lnTo>
                  <a:lnTo>
                    <a:pt x="4" y="6"/>
                  </a:lnTo>
                  <a:lnTo>
                    <a:pt x="7" y="8"/>
                  </a:lnTo>
                  <a:lnTo>
                    <a:pt x="9" y="11"/>
                  </a:lnTo>
                  <a:lnTo>
                    <a:pt x="11" y="14"/>
                  </a:lnTo>
                  <a:lnTo>
                    <a:pt x="14" y="16"/>
                  </a:lnTo>
                  <a:lnTo>
                    <a:pt x="17" y="18"/>
                  </a:lnTo>
                  <a:lnTo>
                    <a:pt x="19" y="2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8" y="28"/>
                  </a:lnTo>
                  <a:lnTo>
                    <a:pt x="31" y="29"/>
                  </a:lnTo>
                  <a:lnTo>
                    <a:pt x="33" y="31"/>
                  </a:lnTo>
                  <a:lnTo>
                    <a:pt x="37" y="32"/>
                  </a:lnTo>
                  <a:lnTo>
                    <a:pt x="40" y="35"/>
                  </a:lnTo>
                  <a:lnTo>
                    <a:pt x="44" y="36"/>
                  </a:lnTo>
                  <a:lnTo>
                    <a:pt x="46" y="37"/>
                  </a:lnTo>
                  <a:lnTo>
                    <a:pt x="50" y="38"/>
                  </a:lnTo>
                  <a:lnTo>
                    <a:pt x="53" y="39"/>
                  </a:lnTo>
                  <a:lnTo>
                    <a:pt x="57" y="41"/>
                  </a:lnTo>
                  <a:lnTo>
                    <a:pt x="60" y="42"/>
                  </a:lnTo>
                  <a:lnTo>
                    <a:pt x="64" y="43"/>
                  </a:lnTo>
                  <a:lnTo>
                    <a:pt x="67" y="43"/>
                  </a:lnTo>
                  <a:lnTo>
                    <a:pt x="71" y="44"/>
                  </a:lnTo>
                  <a:lnTo>
                    <a:pt x="74" y="44"/>
                  </a:lnTo>
                  <a:lnTo>
                    <a:pt x="78" y="44"/>
                  </a:lnTo>
                  <a:lnTo>
                    <a:pt x="81" y="45"/>
                  </a:lnTo>
                  <a:lnTo>
                    <a:pt x="85" y="45"/>
                  </a:lnTo>
                  <a:lnTo>
                    <a:pt x="88" y="45"/>
                  </a:lnTo>
                  <a:lnTo>
                    <a:pt x="92" y="44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任意多边形 293538">
              <a:extLst>
                <a:ext uri="{FF2B5EF4-FFF2-40B4-BE49-F238E27FC236}">
                  <a16:creationId xmlns:a16="http://schemas.microsoft.com/office/drawing/2014/main" id="{85E1D5D0-5BC3-E454-BEAB-18C0A69777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89" y="2307"/>
              <a:ext cx="71" cy="6"/>
            </a:xfrm>
            <a:custGeom>
              <a:avLst/>
              <a:gdLst/>
              <a:ahLst/>
              <a:cxnLst/>
              <a:rect l="0" t="0" r="0" b="0"/>
              <a:pathLst>
                <a:path w="415" h="33">
                  <a:moveTo>
                    <a:pt x="0" y="33"/>
                  </a:moveTo>
                  <a:lnTo>
                    <a:pt x="32" y="32"/>
                  </a:lnTo>
                  <a:lnTo>
                    <a:pt x="64" y="30"/>
                  </a:lnTo>
                  <a:lnTo>
                    <a:pt x="95" y="27"/>
                  </a:lnTo>
                  <a:lnTo>
                    <a:pt x="128" y="26"/>
                  </a:lnTo>
                  <a:lnTo>
                    <a:pt x="160" y="24"/>
                  </a:lnTo>
                  <a:lnTo>
                    <a:pt x="192" y="21"/>
                  </a:lnTo>
                  <a:lnTo>
                    <a:pt x="224" y="18"/>
                  </a:lnTo>
                  <a:lnTo>
                    <a:pt x="255" y="16"/>
                  </a:lnTo>
                  <a:lnTo>
                    <a:pt x="288" y="13"/>
                  </a:lnTo>
                  <a:lnTo>
                    <a:pt x="319" y="10"/>
                  </a:lnTo>
                  <a:lnTo>
                    <a:pt x="352" y="7"/>
                  </a:lnTo>
                  <a:lnTo>
                    <a:pt x="384" y="4"/>
                  </a:lnTo>
                  <a:lnTo>
                    <a:pt x="415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任意多边形 293539">
              <a:extLst>
                <a:ext uri="{FF2B5EF4-FFF2-40B4-BE49-F238E27FC236}">
                  <a16:creationId xmlns:a16="http://schemas.microsoft.com/office/drawing/2014/main" id="{FE9A4891-C50F-C9B6-B45F-F34A182E21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61" y="2353"/>
              <a:ext cx="38" cy="2"/>
            </a:xfrm>
            <a:custGeom>
              <a:avLst/>
              <a:gdLst/>
              <a:ahLst/>
              <a:cxnLst/>
              <a:rect l="0" t="0" r="0" b="0"/>
              <a:pathLst>
                <a:path w="223" h="14">
                  <a:moveTo>
                    <a:pt x="223" y="14"/>
                  </a:moveTo>
                  <a:lnTo>
                    <a:pt x="195" y="12"/>
                  </a:lnTo>
                  <a:lnTo>
                    <a:pt x="168" y="11"/>
                  </a:lnTo>
                  <a:lnTo>
                    <a:pt x="140" y="9"/>
                  </a:lnTo>
                  <a:lnTo>
                    <a:pt x="112" y="7"/>
                  </a:lnTo>
                  <a:lnTo>
                    <a:pt x="84" y="5"/>
                  </a:lnTo>
                  <a:lnTo>
                    <a:pt x="56" y="4"/>
                  </a:lnTo>
                  <a:lnTo>
                    <a:pt x="28" y="2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任意多边形 293540">
              <a:extLst>
                <a:ext uri="{FF2B5EF4-FFF2-40B4-BE49-F238E27FC236}">
                  <a16:creationId xmlns:a16="http://schemas.microsoft.com/office/drawing/2014/main" id="{28319583-7ECA-6A05-27C4-1D62760FE0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4" y="2337"/>
              <a:ext cx="17" cy="16"/>
            </a:xfrm>
            <a:custGeom>
              <a:avLst/>
              <a:gdLst/>
              <a:ahLst/>
              <a:cxnLst/>
              <a:rect l="0" t="0" r="0" b="0"/>
              <a:pathLst>
                <a:path w="99" h="91">
                  <a:moveTo>
                    <a:pt x="0" y="0"/>
                  </a:moveTo>
                  <a:lnTo>
                    <a:pt x="1" y="4"/>
                  </a:lnTo>
                  <a:lnTo>
                    <a:pt x="1" y="7"/>
                  </a:lnTo>
                  <a:lnTo>
                    <a:pt x="3" y="11"/>
                  </a:lnTo>
                  <a:lnTo>
                    <a:pt x="4" y="14"/>
                  </a:lnTo>
                  <a:lnTo>
                    <a:pt x="4" y="17"/>
                  </a:lnTo>
                  <a:lnTo>
                    <a:pt x="5" y="20"/>
                  </a:lnTo>
                  <a:lnTo>
                    <a:pt x="6" y="24"/>
                  </a:lnTo>
                  <a:lnTo>
                    <a:pt x="7" y="27"/>
                  </a:lnTo>
                  <a:lnTo>
                    <a:pt x="10" y="31"/>
                  </a:lnTo>
                  <a:lnTo>
                    <a:pt x="11" y="33"/>
                  </a:lnTo>
                  <a:lnTo>
                    <a:pt x="12" y="37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6"/>
                  </a:lnTo>
                  <a:lnTo>
                    <a:pt x="20" y="48"/>
                  </a:lnTo>
                  <a:lnTo>
                    <a:pt x="21" y="51"/>
                  </a:lnTo>
                  <a:lnTo>
                    <a:pt x="24" y="54"/>
                  </a:lnTo>
                  <a:lnTo>
                    <a:pt x="26" y="56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3"/>
                  </a:lnTo>
                  <a:lnTo>
                    <a:pt x="36" y="66"/>
                  </a:lnTo>
                  <a:lnTo>
                    <a:pt x="39" y="68"/>
                  </a:lnTo>
                  <a:lnTo>
                    <a:pt x="41" y="70"/>
                  </a:lnTo>
                  <a:lnTo>
                    <a:pt x="45" y="73"/>
                  </a:lnTo>
                  <a:lnTo>
                    <a:pt x="47" y="75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0"/>
                  </a:lnTo>
                  <a:lnTo>
                    <a:pt x="60" y="81"/>
                  </a:lnTo>
                  <a:lnTo>
                    <a:pt x="62" y="83"/>
                  </a:lnTo>
                  <a:lnTo>
                    <a:pt x="66" y="84"/>
                  </a:lnTo>
                  <a:lnTo>
                    <a:pt x="69" y="86"/>
                  </a:lnTo>
                  <a:lnTo>
                    <a:pt x="73" y="87"/>
                  </a:lnTo>
                  <a:lnTo>
                    <a:pt x="76" y="88"/>
                  </a:lnTo>
                  <a:lnTo>
                    <a:pt x="78" y="89"/>
                  </a:lnTo>
                  <a:lnTo>
                    <a:pt x="82" y="89"/>
                  </a:lnTo>
                  <a:lnTo>
                    <a:pt x="85" y="90"/>
                  </a:lnTo>
                  <a:lnTo>
                    <a:pt x="89" y="90"/>
                  </a:lnTo>
                  <a:lnTo>
                    <a:pt x="92" y="91"/>
                  </a:lnTo>
                  <a:lnTo>
                    <a:pt x="96" y="91"/>
                  </a:lnTo>
                  <a:lnTo>
                    <a:pt x="99" y="91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任意多边形 293541">
              <a:extLst>
                <a:ext uri="{FF2B5EF4-FFF2-40B4-BE49-F238E27FC236}">
                  <a16:creationId xmlns:a16="http://schemas.microsoft.com/office/drawing/2014/main" id="{2DA6C4D2-BC7F-01BA-7E6F-B3A41B244E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7" y="2347"/>
              <a:ext cx="20" cy="13"/>
            </a:xfrm>
            <a:custGeom>
              <a:avLst/>
              <a:gdLst/>
              <a:ahLst/>
              <a:cxnLst/>
              <a:rect l="0" t="0" r="0" b="0"/>
              <a:pathLst>
                <a:path w="112" h="76">
                  <a:moveTo>
                    <a:pt x="0" y="74"/>
                  </a:moveTo>
                  <a:lnTo>
                    <a:pt x="4" y="76"/>
                  </a:lnTo>
                  <a:lnTo>
                    <a:pt x="7" y="76"/>
                  </a:lnTo>
                  <a:lnTo>
                    <a:pt x="11" y="76"/>
                  </a:lnTo>
                  <a:lnTo>
                    <a:pt x="14" y="76"/>
                  </a:lnTo>
                  <a:lnTo>
                    <a:pt x="18" y="76"/>
                  </a:lnTo>
                  <a:lnTo>
                    <a:pt x="21" y="74"/>
                  </a:lnTo>
                  <a:lnTo>
                    <a:pt x="25" y="74"/>
                  </a:lnTo>
                  <a:lnTo>
                    <a:pt x="28" y="74"/>
                  </a:lnTo>
                  <a:lnTo>
                    <a:pt x="32" y="73"/>
                  </a:lnTo>
                  <a:lnTo>
                    <a:pt x="35" y="73"/>
                  </a:lnTo>
                  <a:lnTo>
                    <a:pt x="39" y="72"/>
                  </a:lnTo>
                  <a:lnTo>
                    <a:pt x="41" y="71"/>
                  </a:lnTo>
                  <a:lnTo>
                    <a:pt x="44" y="70"/>
                  </a:lnTo>
                  <a:lnTo>
                    <a:pt x="48" y="69"/>
                  </a:lnTo>
                  <a:lnTo>
                    <a:pt x="51" y="67"/>
                  </a:lnTo>
                  <a:lnTo>
                    <a:pt x="55" y="66"/>
                  </a:lnTo>
                  <a:lnTo>
                    <a:pt x="57" y="65"/>
                  </a:lnTo>
                  <a:lnTo>
                    <a:pt x="61" y="63"/>
                  </a:lnTo>
                  <a:lnTo>
                    <a:pt x="64" y="62"/>
                  </a:lnTo>
                  <a:lnTo>
                    <a:pt x="67" y="59"/>
                  </a:lnTo>
                  <a:lnTo>
                    <a:pt x="70" y="58"/>
                  </a:lnTo>
                  <a:lnTo>
                    <a:pt x="72" y="56"/>
                  </a:lnTo>
                  <a:lnTo>
                    <a:pt x="76" y="53"/>
                  </a:lnTo>
                  <a:lnTo>
                    <a:pt x="78" y="51"/>
                  </a:lnTo>
                  <a:lnTo>
                    <a:pt x="81" y="49"/>
                  </a:lnTo>
                  <a:lnTo>
                    <a:pt x="83" y="46"/>
                  </a:lnTo>
                  <a:lnTo>
                    <a:pt x="86" y="44"/>
                  </a:lnTo>
                  <a:lnTo>
                    <a:pt x="89" y="42"/>
                  </a:lnTo>
                  <a:lnTo>
                    <a:pt x="91" y="39"/>
                  </a:lnTo>
                  <a:lnTo>
                    <a:pt x="93" y="37"/>
                  </a:lnTo>
                  <a:lnTo>
                    <a:pt x="95" y="34"/>
                  </a:lnTo>
                  <a:lnTo>
                    <a:pt x="97" y="31"/>
                  </a:lnTo>
                  <a:lnTo>
                    <a:pt x="99" y="28"/>
                  </a:lnTo>
                  <a:lnTo>
                    <a:pt x="100" y="25"/>
                  </a:lnTo>
                  <a:lnTo>
                    <a:pt x="103" y="22"/>
                  </a:lnTo>
                  <a:lnTo>
                    <a:pt x="104" y="20"/>
                  </a:lnTo>
                  <a:lnTo>
                    <a:pt x="106" y="16"/>
                  </a:lnTo>
                  <a:lnTo>
                    <a:pt x="107" y="13"/>
                  </a:lnTo>
                  <a:lnTo>
                    <a:pt x="109" y="10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2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任意多边形 293542">
              <a:extLst>
                <a:ext uri="{FF2B5EF4-FFF2-40B4-BE49-F238E27FC236}">
                  <a16:creationId xmlns:a16="http://schemas.microsoft.com/office/drawing/2014/main" id="{12A69FDF-39A7-F5F7-06EF-9C40E614E1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99" y="2355"/>
              <a:ext cx="38" cy="4"/>
            </a:xfrm>
            <a:custGeom>
              <a:avLst/>
              <a:gdLst/>
              <a:ahLst/>
              <a:cxnLst/>
              <a:rect l="0" t="0" r="0" b="0"/>
              <a:pathLst>
                <a:path w="223" h="21">
                  <a:moveTo>
                    <a:pt x="223" y="21"/>
                  </a:moveTo>
                  <a:lnTo>
                    <a:pt x="195" y="19"/>
                  </a:lnTo>
                  <a:lnTo>
                    <a:pt x="167" y="16"/>
                  </a:lnTo>
                  <a:lnTo>
                    <a:pt x="140" y="13"/>
                  </a:lnTo>
                  <a:lnTo>
                    <a:pt x="112" y="11"/>
                  </a:lnTo>
                  <a:lnTo>
                    <a:pt x="84" y="7"/>
                  </a:lnTo>
                  <a:lnTo>
                    <a:pt x="56" y="5"/>
                  </a:lnTo>
                  <a:lnTo>
                    <a:pt x="28" y="3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任意多边形 293543">
              <a:extLst>
                <a:ext uri="{FF2B5EF4-FFF2-40B4-BE49-F238E27FC236}">
                  <a16:creationId xmlns:a16="http://schemas.microsoft.com/office/drawing/2014/main" id="{00460F66-2DD5-9AF7-8628-BCC2873D94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60" y="2298"/>
              <a:ext cx="15" cy="9"/>
            </a:xfrm>
            <a:custGeom>
              <a:avLst/>
              <a:gdLst/>
              <a:ahLst/>
              <a:cxnLst/>
              <a:rect l="0" t="0" r="0" b="0"/>
              <a:pathLst>
                <a:path w="84" h="58">
                  <a:moveTo>
                    <a:pt x="0" y="58"/>
                  </a:moveTo>
                  <a:lnTo>
                    <a:pt x="4" y="58"/>
                  </a:lnTo>
                  <a:lnTo>
                    <a:pt x="7" y="58"/>
                  </a:lnTo>
                  <a:lnTo>
                    <a:pt x="11" y="57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21" y="55"/>
                  </a:lnTo>
                  <a:lnTo>
                    <a:pt x="25" y="54"/>
                  </a:lnTo>
                  <a:lnTo>
                    <a:pt x="28" y="53"/>
                  </a:lnTo>
                  <a:lnTo>
                    <a:pt x="32" y="51"/>
                  </a:lnTo>
                  <a:lnTo>
                    <a:pt x="34" y="49"/>
                  </a:lnTo>
                  <a:lnTo>
                    <a:pt x="37" y="48"/>
                  </a:lnTo>
                  <a:lnTo>
                    <a:pt x="41" y="47"/>
                  </a:lnTo>
                  <a:lnTo>
                    <a:pt x="43" y="44"/>
                  </a:lnTo>
                  <a:lnTo>
                    <a:pt x="47" y="42"/>
                  </a:lnTo>
                  <a:lnTo>
                    <a:pt x="50" y="41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58" y="34"/>
                  </a:lnTo>
                  <a:lnTo>
                    <a:pt x="61" y="32"/>
                  </a:lnTo>
                  <a:lnTo>
                    <a:pt x="63" y="29"/>
                  </a:lnTo>
                  <a:lnTo>
                    <a:pt x="65" y="27"/>
                  </a:lnTo>
                  <a:lnTo>
                    <a:pt x="68" y="25"/>
                  </a:lnTo>
                  <a:lnTo>
                    <a:pt x="70" y="21"/>
                  </a:lnTo>
                  <a:lnTo>
                    <a:pt x="72" y="19"/>
                  </a:lnTo>
                  <a:lnTo>
                    <a:pt x="75" y="15"/>
                  </a:lnTo>
                  <a:lnTo>
                    <a:pt x="77" y="13"/>
                  </a:lnTo>
                  <a:lnTo>
                    <a:pt x="79" y="9"/>
                  </a:lnTo>
                  <a:lnTo>
                    <a:pt x="81" y="7"/>
                  </a:lnTo>
                  <a:lnTo>
                    <a:pt x="83" y="4"/>
                  </a:lnTo>
                  <a:lnTo>
                    <a:pt x="84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任意多边形 293544">
              <a:extLst>
                <a:ext uri="{FF2B5EF4-FFF2-40B4-BE49-F238E27FC236}">
                  <a16:creationId xmlns:a16="http://schemas.microsoft.com/office/drawing/2014/main" id="{5B2248E3-CB9F-1FA6-F62E-B4332923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35" y="2064"/>
              <a:ext cx="70" cy="16"/>
            </a:xfrm>
            <a:custGeom>
              <a:avLst/>
              <a:gdLst/>
              <a:ahLst/>
              <a:cxnLst/>
              <a:rect l="0" t="0" r="0" b="0"/>
              <a:pathLst>
                <a:path w="405" h="97">
                  <a:moveTo>
                    <a:pt x="405" y="97"/>
                  </a:moveTo>
                  <a:lnTo>
                    <a:pt x="374" y="89"/>
                  </a:lnTo>
                  <a:lnTo>
                    <a:pt x="343" y="81"/>
                  </a:lnTo>
                  <a:lnTo>
                    <a:pt x="311" y="74"/>
                  </a:lnTo>
                  <a:lnTo>
                    <a:pt x="281" y="65"/>
                  </a:lnTo>
                  <a:lnTo>
                    <a:pt x="250" y="57"/>
                  </a:lnTo>
                  <a:lnTo>
                    <a:pt x="218" y="50"/>
                  </a:lnTo>
                  <a:lnTo>
                    <a:pt x="188" y="42"/>
                  </a:lnTo>
                  <a:lnTo>
                    <a:pt x="156" y="35"/>
                  </a:lnTo>
                  <a:lnTo>
                    <a:pt x="125" y="28"/>
                  </a:lnTo>
                  <a:lnTo>
                    <a:pt x="93" y="21"/>
                  </a:lnTo>
                  <a:lnTo>
                    <a:pt x="62" y="14"/>
                  </a:lnTo>
                  <a:lnTo>
                    <a:pt x="31" y="7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任意多边形 293545">
              <a:extLst>
                <a:ext uri="{FF2B5EF4-FFF2-40B4-BE49-F238E27FC236}">
                  <a16:creationId xmlns:a16="http://schemas.microsoft.com/office/drawing/2014/main" id="{94416984-373F-2EE0-0560-E1406C4C18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24" y="1947"/>
              <a:ext cx="20" cy="10"/>
            </a:xfrm>
            <a:custGeom>
              <a:avLst/>
              <a:gdLst/>
              <a:ahLst/>
              <a:cxnLst/>
              <a:rect l="0" t="0" r="0" b="0"/>
              <a:pathLst>
                <a:path w="121" h="59">
                  <a:moveTo>
                    <a:pt x="121" y="59"/>
                  </a:moveTo>
                  <a:lnTo>
                    <a:pt x="120" y="57"/>
                  </a:lnTo>
                  <a:lnTo>
                    <a:pt x="119" y="53"/>
                  </a:lnTo>
                  <a:lnTo>
                    <a:pt x="117" y="50"/>
                  </a:lnTo>
                  <a:lnTo>
                    <a:pt x="115" y="48"/>
                  </a:lnTo>
                  <a:lnTo>
                    <a:pt x="113" y="44"/>
                  </a:lnTo>
                  <a:lnTo>
                    <a:pt x="111" y="42"/>
                  </a:lnTo>
                  <a:lnTo>
                    <a:pt x="108" y="39"/>
                  </a:lnTo>
                  <a:lnTo>
                    <a:pt x="107" y="36"/>
                  </a:lnTo>
                  <a:lnTo>
                    <a:pt x="105" y="34"/>
                  </a:lnTo>
                  <a:lnTo>
                    <a:pt x="101" y="31"/>
                  </a:lnTo>
                  <a:lnTo>
                    <a:pt x="99" y="29"/>
                  </a:lnTo>
                  <a:lnTo>
                    <a:pt x="97" y="27"/>
                  </a:lnTo>
                  <a:lnTo>
                    <a:pt x="94" y="24"/>
                  </a:lnTo>
                  <a:lnTo>
                    <a:pt x="92" y="22"/>
                  </a:lnTo>
                  <a:lnTo>
                    <a:pt x="89" y="20"/>
                  </a:lnTo>
                  <a:lnTo>
                    <a:pt x="86" y="17"/>
                  </a:lnTo>
                  <a:lnTo>
                    <a:pt x="83" y="16"/>
                  </a:lnTo>
                  <a:lnTo>
                    <a:pt x="80" y="14"/>
                  </a:lnTo>
                  <a:lnTo>
                    <a:pt x="77" y="13"/>
                  </a:lnTo>
                  <a:lnTo>
                    <a:pt x="73" y="10"/>
                  </a:lnTo>
                  <a:lnTo>
                    <a:pt x="71" y="9"/>
                  </a:lnTo>
                  <a:lnTo>
                    <a:pt x="68" y="8"/>
                  </a:lnTo>
                  <a:lnTo>
                    <a:pt x="64" y="7"/>
                  </a:lnTo>
                  <a:lnTo>
                    <a:pt x="61" y="6"/>
                  </a:lnTo>
                  <a:lnTo>
                    <a:pt x="58" y="4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8" y="2"/>
                  </a:lnTo>
                  <a:lnTo>
                    <a:pt x="44" y="1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任意多边形 293546">
              <a:extLst>
                <a:ext uri="{FF2B5EF4-FFF2-40B4-BE49-F238E27FC236}">
                  <a16:creationId xmlns:a16="http://schemas.microsoft.com/office/drawing/2014/main" id="{D9299BF7-DEB9-50B3-646A-9C55BB6776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49" y="1957"/>
              <a:ext cx="38" cy="8"/>
            </a:xfrm>
            <a:custGeom>
              <a:avLst/>
              <a:gdLst/>
              <a:ahLst/>
              <a:cxnLst/>
              <a:rect l="0" t="0" r="0" b="0"/>
              <a:pathLst>
                <a:path w="218" h="48">
                  <a:moveTo>
                    <a:pt x="0" y="48"/>
                  </a:moveTo>
                  <a:lnTo>
                    <a:pt x="28" y="43"/>
                  </a:lnTo>
                  <a:lnTo>
                    <a:pt x="55" y="38"/>
                  </a:lnTo>
                  <a:lnTo>
                    <a:pt x="81" y="31"/>
                  </a:lnTo>
                  <a:lnTo>
                    <a:pt x="109" y="25"/>
                  </a:lnTo>
                  <a:lnTo>
                    <a:pt x="136" y="19"/>
                  </a:lnTo>
                  <a:lnTo>
                    <a:pt x="163" y="13"/>
                  </a:lnTo>
                  <a:lnTo>
                    <a:pt x="191" y="6"/>
                  </a:lnTo>
                  <a:lnTo>
                    <a:pt x="218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任意多边形 293547">
              <a:extLst>
                <a:ext uri="{FF2B5EF4-FFF2-40B4-BE49-F238E27FC236}">
                  <a16:creationId xmlns:a16="http://schemas.microsoft.com/office/drawing/2014/main" id="{621F1556-CD09-6F4F-A6AD-CD7ADC90DB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35" y="1965"/>
              <a:ext cx="14" cy="18"/>
            </a:xfrm>
            <a:custGeom>
              <a:avLst/>
              <a:gdLst/>
              <a:ahLst/>
              <a:cxnLst/>
              <a:rect l="0" t="0" r="0" b="0"/>
              <a:pathLst>
                <a:path w="83" h="106">
                  <a:moveTo>
                    <a:pt x="83" y="0"/>
                  </a:moveTo>
                  <a:lnTo>
                    <a:pt x="79" y="1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70" y="5"/>
                  </a:lnTo>
                  <a:lnTo>
                    <a:pt x="66" y="6"/>
                  </a:lnTo>
                  <a:lnTo>
                    <a:pt x="63" y="7"/>
                  </a:lnTo>
                  <a:lnTo>
                    <a:pt x="59" y="8"/>
                  </a:lnTo>
                  <a:lnTo>
                    <a:pt x="57" y="9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8" y="15"/>
                  </a:lnTo>
                  <a:lnTo>
                    <a:pt x="44" y="16"/>
                  </a:lnTo>
                  <a:lnTo>
                    <a:pt x="42" y="19"/>
                  </a:lnTo>
                  <a:lnTo>
                    <a:pt x="40" y="21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1" y="28"/>
                  </a:lnTo>
                  <a:lnTo>
                    <a:pt x="29" y="30"/>
                  </a:lnTo>
                  <a:lnTo>
                    <a:pt x="27" y="33"/>
                  </a:lnTo>
                  <a:lnTo>
                    <a:pt x="24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17" y="44"/>
                  </a:lnTo>
                  <a:lnTo>
                    <a:pt x="16" y="47"/>
                  </a:lnTo>
                  <a:lnTo>
                    <a:pt x="14" y="50"/>
                  </a:lnTo>
                  <a:lnTo>
                    <a:pt x="13" y="53"/>
                  </a:lnTo>
                  <a:lnTo>
                    <a:pt x="10" y="56"/>
                  </a:lnTo>
                  <a:lnTo>
                    <a:pt x="9" y="60"/>
                  </a:lnTo>
                  <a:lnTo>
                    <a:pt x="8" y="62"/>
                  </a:lnTo>
                  <a:lnTo>
                    <a:pt x="7" y="65"/>
                  </a:lnTo>
                  <a:lnTo>
                    <a:pt x="6" y="69"/>
                  </a:lnTo>
                  <a:lnTo>
                    <a:pt x="5" y="72"/>
                  </a:lnTo>
                  <a:lnTo>
                    <a:pt x="3" y="76"/>
                  </a:lnTo>
                  <a:lnTo>
                    <a:pt x="2" y="78"/>
                  </a:lnTo>
                  <a:lnTo>
                    <a:pt x="1" y="82"/>
                  </a:lnTo>
                  <a:lnTo>
                    <a:pt x="1" y="85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0" y="103"/>
                  </a:lnTo>
                  <a:lnTo>
                    <a:pt x="0" y="106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任意多边形 293548">
              <a:extLst>
                <a:ext uri="{FF2B5EF4-FFF2-40B4-BE49-F238E27FC236}">
                  <a16:creationId xmlns:a16="http://schemas.microsoft.com/office/drawing/2014/main" id="{B53452DC-787E-9D19-CA3F-A084E19111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87" y="1947"/>
              <a:ext cx="37" cy="10"/>
            </a:xfrm>
            <a:custGeom>
              <a:avLst/>
              <a:gdLst/>
              <a:ahLst/>
              <a:cxnLst/>
              <a:rect l="0" t="0" r="0" b="0"/>
              <a:pathLst>
                <a:path w="217" h="56">
                  <a:moveTo>
                    <a:pt x="0" y="56"/>
                  </a:moveTo>
                  <a:lnTo>
                    <a:pt x="27" y="49"/>
                  </a:lnTo>
                  <a:lnTo>
                    <a:pt x="55" y="42"/>
                  </a:lnTo>
                  <a:lnTo>
                    <a:pt x="82" y="35"/>
                  </a:lnTo>
                  <a:lnTo>
                    <a:pt x="108" y="28"/>
                  </a:lnTo>
                  <a:lnTo>
                    <a:pt x="135" y="21"/>
                  </a:lnTo>
                  <a:lnTo>
                    <a:pt x="162" y="14"/>
                  </a:lnTo>
                  <a:lnTo>
                    <a:pt x="190" y="7"/>
                  </a:lnTo>
                  <a:lnTo>
                    <a:pt x="217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任意多边形 293549">
              <a:extLst>
                <a:ext uri="{FF2B5EF4-FFF2-40B4-BE49-F238E27FC236}">
                  <a16:creationId xmlns:a16="http://schemas.microsoft.com/office/drawing/2014/main" id="{34A220B6-14E3-7707-C61C-22C4A5E31B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7" y="2092"/>
              <a:ext cx="30" cy="322"/>
            </a:xfrm>
            <a:custGeom>
              <a:avLst/>
              <a:gdLst/>
              <a:ahLst/>
              <a:cxnLst/>
              <a:rect l="0" t="0" r="0" b="0"/>
              <a:pathLst>
                <a:path w="173" h="1873">
                  <a:moveTo>
                    <a:pt x="106" y="1873"/>
                  </a:moveTo>
                  <a:lnTo>
                    <a:pt x="110" y="1852"/>
                  </a:lnTo>
                  <a:lnTo>
                    <a:pt x="115" y="1831"/>
                  </a:lnTo>
                  <a:lnTo>
                    <a:pt x="118" y="1810"/>
                  </a:lnTo>
                  <a:lnTo>
                    <a:pt x="122" y="1787"/>
                  </a:lnTo>
                  <a:lnTo>
                    <a:pt x="125" y="1766"/>
                  </a:lnTo>
                  <a:lnTo>
                    <a:pt x="127" y="1745"/>
                  </a:lnTo>
                  <a:lnTo>
                    <a:pt x="131" y="1724"/>
                  </a:lnTo>
                  <a:lnTo>
                    <a:pt x="134" y="1703"/>
                  </a:lnTo>
                  <a:lnTo>
                    <a:pt x="137" y="1681"/>
                  </a:lnTo>
                  <a:lnTo>
                    <a:pt x="140" y="1660"/>
                  </a:lnTo>
                  <a:lnTo>
                    <a:pt x="143" y="1639"/>
                  </a:lnTo>
                  <a:lnTo>
                    <a:pt x="145" y="1617"/>
                  </a:lnTo>
                  <a:lnTo>
                    <a:pt x="148" y="1596"/>
                  </a:lnTo>
                  <a:lnTo>
                    <a:pt x="151" y="1575"/>
                  </a:lnTo>
                  <a:lnTo>
                    <a:pt x="153" y="1553"/>
                  </a:lnTo>
                  <a:lnTo>
                    <a:pt x="154" y="1532"/>
                  </a:lnTo>
                  <a:lnTo>
                    <a:pt x="157" y="1511"/>
                  </a:lnTo>
                  <a:lnTo>
                    <a:pt x="159" y="1489"/>
                  </a:lnTo>
                  <a:lnTo>
                    <a:pt x="160" y="1468"/>
                  </a:lnTo>
                  <a:lnTo>
                    <a:pt x="162" y="1446"/>
                  </a:lnTo>
                  <a:lnTo>
                    <a:pt x="164" y="1425"/>
                  </a:lnTo>
                  <a:lnTo>
                    <a:pt x="165" y="1404"/>
                  </a:lnTo>
                  <a:lnTo>
                    <a:pt x="166" y="1381"/>
                  </a:lnTo>
                  <a:lnTo>
                    <a:pt x="167" y="1360"/>
                  </a:lnTo>
                  <a:lnTo>
                    <a:pt x="168" y="1338"/>
                  </a:lnTo>
                  <a:lnTo>
                    <a:pt x="169" y="1317"/>
                  </a:lnTo>
                  <a:lnTo>
                    <a:pt x="171" y="1296"/>
                  </a:lnTo>
                  <a:lnTo>
                    <a:pt x="171" y="1274"/>
                  </a:lnTo>
                  <a:lnTo>
                    <a:pt x="172" y="1253"/>
                  </a:lnTo>
                  <a:lnTo>
                    <a:pt x="172" y="1231"/>
                  </a:lnTo>
                  <a:lnTo>
                    <a:pt x="173" y="1210"/>
                  </a:lnTo>
                  <a:lnTo>
                    <a:pt x="173" y="1188"/>
                  </a:lnTo>
                  <a:lnTo>
                    <a:pt x="173" y="1167"/>
                  </a:lnTo>
                  <a:lnTo>
                    <a:pt x="173" y="1145"/>
                  </a:lnTo>
                  <a:lnTo>
                    <a:pt x="173" y="1124"/>
                  </a:lnTo>
                  <a:lnTo>
                    <a:pt x="173" y="1101"/>
                  </a:lnTo>
                  <a:lnTo>
                    <a:pt x="173" y="1080"/>
                  </a:lnTo>
                  <a:lnTo>
                    <a:pt x="172" y="1059"/>
                  </a:lnTo>
                  <a:lnTo>
                    <a:pt x="172" y="1037"/>
                  </a:lnTo>
                  <a:lnTo>
                    <a:pt x="171" y="1016"/>
                  </a:lnTo>
                  <a:lnTo>
                    <a:pt x="169" y="994"/>
                  </a:lnTo>
                  <a:lnTo>
                    <a:pt x="169" y="973"/>
                  </a:lnTo>
                  <a:lnTo>
                    <a:pt x="168" y="951"/>
                  </a:lnTo>
                  <a:lnTo>
                    <a:pt x="167" y="930"/>
                  </a:lnTo>
                  <a:lnTo>
                    <a:pt x="166" y="909"/>
                  </a:lnTo>
                  <a:lnTo>
                    <a:pt x="164" y="887"/>
                  </a:lnTo>
                  <a:lnTo>
                    <a:pt x="162" y="866"/>
                  </a:lnTo>
                  <a:lnTo>
                    <a:pt x="161" y="844"/>
                  </a:lnTo>
                  <a:lnTo>
                    <a:pt x="159" y="823"/>
                  </a:lnTo>
                  <a:lnTo>
                    <a:pt x="158" y="802"/>
                  </a:lnTo>
                  <a:lnTo>
                    <a:pt x="155" y="779"/>
                  </a:lnTo>
                  <a:lnTo>
                    <a:pt x="153" y="758"/>
                  </a:lnTo>
                  <a:lnTo>
                    <a:pt x="151" y="737"/>
                  </a:lnTo>
                  <a:lnTo>
                    <a:pt x="148" y="715"/>
                  </a:lnTo>
                  <a:lnTo>
                    <a:pt x="146" y="694"/>
                  </a:lnTo>
                  <a:lnTo>
                    <a:pt x="144" y="673"/>
                  </a:lnTo>
                  <a:lnTo>
                    <a:pt x="141" y="651"/>
                  </a:lnTo>
                  <a:lnTo>
                    <a:pt x="138" y="630"/>
                  </a:lnTo>
                  <a:lnTo>
                    <a:pt x="136" y="609"/>
                  </a:lnTo>
                  <a:lnTo>
                    <a:pt x="132" y="587"/>
                  </a:lnTo>
                  <a:lnTo>
                    <a:pt x="130" y="566"/>
                  </a:lnTo>
                  <a:lnTo>
                    <a:pt x="126" y="545"/>
                  </a:lnTo>
                  <a:lnTo>
                    <a:pt x="123" y="524"/>
                  </a:lnTo>
                  <a:lnTo>
                    <a:pt x="119" y="502"/>
                  </a:lnTo>
                  <a:lnTo>
                    <a:pt x="116" y="481"/>
                  </a:lnTo>
                  <a:lnTo>
                    <a:pt x="112" y="460"/>
                  </a:lnTo>
                  <a:lnTo>
                    <a:pt x="108" y="439"/>
                  </a:lnTo>
                  <a:lnTo>
                    <a:pt x="104" y="418"/>
                  </a:lnTo>
                  <a:lnTo>
                    <a:pt x="99" y="397"/>
                  </a:lnTo>
                  <a:lnTo>
                    <a:pt x="96" y="376"/>
                  </a:lnTo>
                  <a:lnTo>
                    <a:pt x="91" y="355"/>
                  </a:lnTo>
                  <a:lnTo>
                    <a:pt x="87" y="333"/>
                  </a:lnTo>
                  <a:lnTo>
                    <a:pt x="82" y="312"/>
                  </a:lnTo>
                  <a:lnTo>
                    <a:pt x="77" y="291"/>
                  </a:lnTo>
                  <a:lnTo>
                    <a:pt x="73" y="270"/>
                  </a:lnTo>
                  <a:lnTo>
                    <a:pt x="68" y="249"/>
                  </a:lnTo>
                  <a:lnTo>
                    <a:pt x="63" y="229"/>
                  </a:lnTo>
                  <a:lnTo>
                    <a:pt x="57" y="208"/>
                  </a:lnTo>
                  <a:lnTo>
                    <a:pt x="53" y="187"/>
                  </a:lnTo>
                  <a:lnTo>
                    <a:pt x="47" y="166"/>
                  </a:lnTo>
                  <a:lnTo>
                    <a:pt x="42" y="145"/>
                  </a:lnTo>
                  <a:lnTo>
                    <a:pt x="36" y="124"/>
                  </a:lnTo>
                  <a:lnTo>
                    <a:pt x="31" y="103"/>
                  </a:lnTo>
                  <a:lnTo>
                    <a:pt x="25" y="83"/>
                  </a:lnTo>
                  <a:lnTo>
                    <a:pt x="19" y="62"/>
                  </a:lnTo>
                  <a:lnTo>
                    <a:pt x="13" y="41"/>
                  </a:lnTo>
                  <a:lnTo>
                    <a:pt x="7" y="21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任意多边形 293550">
              <a:extLst>
                <a:ext uri="{FF2B5EF4-FFF2-40B4-BE49-F238E27FC236}">
                  <a16:creationId xmlns:a16="http://schemas.microsoft.com/office/drawing/2014/main" id="{A23E1428-DAE0-0D4C-F7B1-0C33CAF805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57" y="2068"/>
              <a:ext cx="162" cy="279"/>
            </a:xfrm>
            <a:custGeom>
              <a:avLst/>
              <a:gdLst/>
              <a:ahLst/>
              <a:cxnLst/>
              <a:rect l="0" t="0" r="0" b="0"/>
              <a:pathLst>
                <a:path w="944" h="1621">
                  <a:moveTo>
                    <a:pt x="944" y="0"/>
                  </a:moveTo>
                  <a:lnTo>
                    <a:pt x="929" y="15"/>
                  </a:lnTo>
                  <a:lnTo>
                    <a:pt x="915" y="32"/>
                  </a:lnTo>
                  <a:lnTo>
                    <a:pt x="900" y="47"/>
                  </a:lnTo>
                  <a:lnTo>
                    <a:pt x="884" y="63"/>
                  </a:lnTo>
                  <a:lnTo>
                    <a:pt x="870" y="78"/>
                  </a:lnTo>
                  <a:lnTo>
                    <a:pt x="856" y="95"/>
                  </a:lnTo>
                  <a:lnTo>
                    <a:pt x="841" y="111"/>
                  </a:lnTo>
                  <a:lnTo>
                    <a:pt x="827" y="126"/>
                  </a:lnTo>
                  <a:lnTo>
                    <a:pt x="813" y="143"/>
                  </a:lnTo>
                  <a:lnTo>
                    <a:pt x="799" y="159"/>
                  </a:lnTo>
                  <a:lnTo>
                    <a:pt x="785" y="175"/>
                  </a:lnTo>
                  <a:lnTo>
                    <a:pt x="771" y="192"/>
                  </a:lnTo>
                  <a:lnTo>
                    <a:pt x="757" y="208"/>
                  </a:lnTo>
                  <a:lnTo>
                    <a:pt x="743" y="224"/>
                  </a:lnTo>
                  <a:lnTo>
                    <a:pt x="729" y="242"/>
                  </a:lnTo>
                  <a:lnTo>
                    <a:pt x="716" y="258"/>
                  </a:lnTo>
                  <a:lnTo>
                    <a:pt x="702" y="274"/>
                  </a:lnTo>
                  <a:lnTo>
                    <a:pt x="690" y="292"/>
                  </a:lnTo>
                  <a:lnTo>
                    <a:pt x="676" y="308"/>
                  </a:lnTo>
                  <a:lnTo>
                    <a:pt x="663" y="326"/>
                  </a:lnTo>
                  <a:lnTo>
                    <a:pt x="650" y="342"/>
                  </a:lnTo>
                  <a:lnTo>
                    <a:pt x="636" y="360"/>
                  </a:lnTo>
                  <a:lnTo>
                    <a:pt x="623" y="377"/>
                  </a:lnTo>
                  <a:lnTo>
                    <a:pt x="610" y="395"/>
                  </a:lnTo>
                  <a:lnTo>
                    <a:pt x="597" y="412"/>
                  </a:lnTo>
                  <a:lnTo>
                    <a:pt x="586" y="428"/>
                  </a:lnTo>
                  <a:lnTo>
                    <a:pt x="573" y="446"/>
                  </a:lnTo>
                  <a:lnTo>
                    <a:pt x="560" y="463"/>
                  </a:lnTo>
                  <a:lnTo>
                    <a:pt x="547" y="482"/>
                  </a:lnTo>
                  <a:lnTo>
                    <a:pt x="536" y="500"/>
                  </a:lnTo>
                  <a:lnTo>
                    <a:pt x="523" y="517"/>
                  </a:lnTo>
                  <a:lnTo>
                    <a:pt x="511" y="535"/>
                  </a:lnTo>
                  <a:lnTo>
                    <a:pt x="499" y="552"/>
                  </a:lnTo>
                  <a:lnTo>
                    <a:pt x="488" y="571"/>
                  </a:lnTo>
                  <a:lnTo>
                    <a:pt x="476" y="588"/>
                  </a:lnTo>
                  <a:lnTo>
                    <a:pt x="464" y="607"/>
                  </a:lnTo>
                  <a:lnTo>
                    <a:pt x="453" y="624"/>
                  </a:lnTo>
                  <a:lnTo>
                    <a:pt x="441" y="643"/>
                  </a:lnTo>
                  <a:lnTo>
                    <a:pt x="429" y="662"/>
                  </a:lnTo>
                  <a:lnTo>
                    <a:pt x="418" y="679"/>
                  </a:lnTo>
                  <a:lnTo>
                    <a:pt x="407" y="698"/>
                  </a:lnTo>
                  <a:lnTo>
                    <a:pt x="396" y="717"/>
                  </a:lnTo>
                  <a:lnTo>
                    <a:pt x="385" y="735"/>
                  </a:lnTo>
                  <a:lnTo>
                    <a:pt x="375" y="754"/>
                  </a:lnTo>
                  <a:lnTo>
                    <a:pt x="363" y="773"/>
                  </a:lnTo>
                  <a:lnTo>
                    <a:pt x="352" y="791"/>
                  </a:lnTo>
                  <a:lnTo>
                    <a:pt x="342" y="810"/>
                  </a:lnTo>
                  <a:lnTo>
                    <a:pt x="331" y="829"/>
                  </a:lnTo>
                  <a:lnTo>
                    <a:pt x="321" y="847"/>
                  </a:lnTo>
                  <a:lnTo>
                    <a:pt x="310" y="866"/>
                  </a:lnTo>
                  <a:lnTo>
                    <a:pt x="301" y="885"/>
                  </a:lnTo>
                  <a:lnTo>
                    <a:pt x="291" y="904"/>
                  </a:lnTo>
                  <a:lnTo>
                    <a:pt x="281" y="923"/>
                  </a:lnTo>
                  <a:lnTo>
                    <a:pt x="271" y="942"/>
                  </a:lnTo>
                  <a:lnTo>
                    <a:pt x="261" y="962"/>
                  </a:lnTo>
                  <a:lnTo>
                    <a:pt x="251" y="980"/>
                  </a:lnTo>
                  <a:lnTo>
                    <a:pt x="242" y="1000"/>
                  </a:lnTo>
                  <a:lnTo>
                    <a:pt x="232" y="1020"/>
                  </a:lnTo>
                  <a:lnTo>
                    <a:pt x="223" y="1039"/>
                  </a:lnTo>
                  <a:lnTo>
                    <a:pt x="214" y="1058"/>
                  </a:lnTo>
                  <a:lnTo>
                    <a:pt x="205" y="1078"/>
                  </a:lnTo>
                  <a:lnTo>
                    <a:pt x="196" y="1097"/>
                  </a:lnTo>
                  <a:lnTo>
                    <a:pt x="187" y="1117"/>
                  </a:lnTo>
                  <a:lnTo>
                    <a:pt x="179" y="1137"/>
                  </a:lnTo>
                  <a:lnTo>
                    <a:pt x="169" y="1156"/>
                  </a:lnTo>
                  <a:lnTo>
                    <a:pt x="161" y="1176"/>
                  </a:lnTo>
                  <a:lnTo>
                    <a:pt x="153" y="1196"/>
                  </a:lnTo>
                  <a:lnTo>
                    <a:pt x="144" y="1216"/>
                  </a:lnTo>
                  <a:lnTo>
                    <a:pt x="135" y="1236"/>
                  </a:lnTo>
                  <a:lnTo>
                    <a:pt x="127" y="1256"/>
                  </a:lnTo>
                  <a:lnTo>
                    <a:pt x="120" y="1275"/>
                  </a:lnTo>
                  <a:lnTo>
                    <a:pt x="112" y="1295"/>
                  </a:lnTo>
                  <a:lnTo>
                    <a:pt x="104" y="1315"/>
                  </a:lnTo>
                  <a:lnTo>
                    <a:pt x="96" y="1336"/>
                  </a:lnTo>
                  <a:lnTo>
                    <a:pt x="89" y="1356"/>
                  </a:lnTo>
                  <a:lnTo>
                    <a:pt x="82" y="1376"/>
                  </a:lnTo>
                  <a:lnTo>
                    <a:pt x="74" y="1396"/>
                  </a:lnTo>
                  <a:lnTo>
                    <a:pt x="67" y="1417"/>
                  </a:lnTo>
                  <a:lnTo>
                    <a:pt x="60" y="1436"/>
                  </a:lnTo>
                  <a:lnTo>
                    <a:pt x="53" y="1457"/>
                  </a:lnTo>
                  <a:lnTo>
                    <a:pt x="46" y="1477"/>
                  </a:lnTo>
                  <a:lnTo>
                    <a:pt x="39" y="1498"/>
                  </a:lnTo>
                  <a:lnTo>
                    <a:pt x="32" y="1518"/>
                  </a:lnTo>
                  <a:lnTo>
                    <a:pt x="26" y="1539"/>
                  </a:lnTo>
                  <a:lnTo>
                    <a:pt x="19" y="1559"/>
                  </a:lnTo>
                  <a:lnTo>
                    <a:pt x="13" y="1580"/>
                  </a:lnTo>
                  <a:lnTo>
                    <a:pt x="6" y="1601"/>
                  </a:lnTo>
                  <a:lnTo>
                    <a:pt x="0" y="1621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任意多边形 293551">
              <a:extLst>
                <a:ext uri="{FF2B5EF4-FFF2-40B4-BE49-F238E27FC236}">
                  <a16:creationId xmlns:a16="http://schemas.microsoft.com/office/drawing/2014/main" id="{28984496-358D-591C-4053-9D4F9438B1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19" y="2064"/>
              <a:ext cx="16" cy="4"/>
            </a:xfrm>
            <a:custGeom>
              <a:avLst/>
              <a:gdLst/>
              <a:ahLst/>
              <a:cxnLst/>
              <a:rect l="0" t="0" r="0" b="0"/>
              <a:pathLst>
                <a:path w="98" h="31">
                  <a:moveTo>
                    <a:pt x="98" y="2"/>
                  </a:moveTo>
                  <a:lnTo>
                    <a:pt x="94" y="1"/>
                  </a:lnTo>
                  <a:lnTo>
                    <a:pt x="91" y="1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6" y="1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5" y="4"/>
                  </a:lnTo>
                  <a:lnTo>
                    <a:pt x="42" y="6"/>
                  </a:lnTo>
                  <a:lnTo>
                    <a:pt x="38" y="7"/>
                  </a:lnTo>
                  <a:lnTo>
                    <a:pt x="35" y="8"/>
                  </a:lnTo>
                  <a:lnTo>
                    <a:pt x="31" y="9"/>
                  </a:lnTo>
                  <a:lnTo>
                    <a:pt x="29" y="10"/>
                  </a:lnTo>
                  <a:lnTo>
                    <a:pt x="26" y="13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6" y="17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6" y="27"/>
                  </a:lnTo>
                  <a:lnTo>
                    <a:pt x="2" y="29"/>
                  </a:lnTo>
                  <a:lnTo>
                    <a:pt x="0" y="31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任意多边形 293552">
              <a:extLst>
                <a:ext uri="{FF2B5EF4-FFF2-40B4-BE49-F238E27FC236}">
                  <a16:creationId xmlns:a16="http://schemas.microsoft.com/office/drawing/2014/main" id="{99BB53E0-A1BB-C76F-8A6E-2852A79767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5" y="2080"/>
              <a:ext cx="12" cy="12"/>
            </a:xfrm>
            <a:custGeom>
              <a:avLst/>
              <a:gdLst/>
              <a:ahLst/>
              <a:cxnLst/>
              <a:rect l="0" t="0" r="0" b="0"/>
              <a:pathLst>
                <a:path w="73" h="71">
                  <a:moveTo>
                    <a:pt x="73" y="71"/>
                  </a:moveTo>
                  <a:lnTo>
                    <a:pt x="72" y="68"/>
                  </a:lnTo>
                  <a:lnTo>
                    <a:pt x="71" y="64"/>
                  </a:lnTo>
                  <a:lnTo>
                    <a:pt x="70" y="61"/>
                  </a:lnTo>
                  <a:lnTo>
                    <a:pt x="69" y="57"/>
                  </a:lnTo>
                  <a:lnTo>
                    <a:pt x="67" y="55"/>
                  </a:lnTo>
                  <a:lnTo>
                    <a:pt x="65" y="51"/>
                  </a:lnTo>
                  <a:lnTo>
                    <a:pt x="64" y="48"/>
                  </a:lnTo>
                  <a:lnTo>
                    <a:pt x="62" y="45"/>
                  </a:lnTo>
                  <a:lnTo>
                    <a:pt x="59" y="42"/>
                  </a:lnTo>
                  <a:lnTo>
                    <a:pt x="58" y="40"/>
                  </a:lnTo>
                  <a:lnTo>
                    <a:pt x="56" y="36"/>
                  </a:lnTo>
                  <a:lnTo>
                    <a:pt x="53" y="34"/>
                  </a:lnTo>
                  <a:lnTo>
                    <a:pt x="51" y="31"/>
                  </a:lnTo>
                  <a:lnTo>
                    <a:pt x="49" y="29"/>
                  </a:lnTo>
                  <a:lnTo>
                    <a:pt x="46" y="26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8" y="19"/>
                  </a:lnTo>
                  <a:lnTo>
                    <a:pt x="35" y="17"/>
                  </a:lnTo>
                  <a:lnTo>
                    <a:pt x="32" y="15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3" y="9"/>
                  </a:lnTo>
                  <a:lnTo>
                    <a:pt x="20" y="8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0" y="3"/>
                  </a:lnTo>
                  <a:lnTo>
                    <a:pt x="7" y="2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任意多边形 293553">
              <a:extLst>
                <a:ext uri="{FF2B5EF4-FFF2-40B4-BE49-F238E27FC236}">
                  <a16:creationId xmlns:a16="http://schemas.microsoft.com/office/drawing/2014/main" id="{3F137CB8-A054-6410-797F-1A69D7D745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57" y="2281"/>
              <a:ext cx="9" cy="14"/>
            </a:xfrm>
            <a:custGeom>
              <a:avLst/>
              <a:gdLst/>
              <a:ahLst/>
              <a:cxnLst/>
              <a:rect l="0" t="0" r="0" b="0"/>
              <a:pathLst>
                <a:path w="48" h="89">
                  <a:moveTo>
                    <a:pt x="48" y="89"/>
                  </a:moveTo>
                  <a:lnTo>
                    <a:pt x="48" y="86"/>
                  </a:lnTo>
                  <a:lnTo>
                    <a:pt x="48" y="82"/>
                  </a:lnTo>
                  <a:lnTo>
                    <a:pt x="48" y="79"/>
                  </a:lnTo>
                  <a:lnTo>
                    <a:pt x="47" y="75"/>
                  </a:lnTo>
                  <a:lnTo>
                    <a:pt x="47" y="72"/>
                  </a:lnTo>
                  <a:lnTo>
                    <a:pt x="46" y="68"/>
                  </a:lnTo>
                  <a:lnTo>
                    <a:pt x="46" y="65"/>
                  </a:lnTo>
                  <a:lnTo>
                    <a:pt x="45" y="61"/>
                  </a:lnTo>
                  <a:lnTo>
                    <a:pt x="44" y="58"/>
                  </a:lnTo>
                  <a:lnTo>
                    <a:pt x="42" y="54"/>
                  </a:lnTo>
                  <a:lnTo>
                    <a:pt x="41" y="51"/>
                  </a:lnTo>
                  <a:lnTo>
                    <a:pt x="40" y="49"/>
                  </a:lnTo>
                  <a:lnTo>
                    <a:pt x="39" y="45"/>
                  </a:lnTo>
                  <a:lnTo>
                    <a:pt x="38" y="42"/>
                  </a:lnTo>
                  <a:lnTo>
                    <a:pt x="35" y="38"/>
                  </a:lnTo>
                  <a:lnTo>
                    <a:pt x="34" y="36"/>
                  </a:lnTo>
                  <a:lnTo>
                    <a:pt x="32" y="32"/>
                  </a:lnTo>
                  <a:lnTo>
                    <a:pt x="31" y="29"/>
                  </a:lnTo>
                  <a:lnTo>
                    <a:pt x="28" y="26"/>
                  </a:lnTo>
                  <a:lnTo>
                    <a:pt x="26" y="24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19" y="16"/>
                  </a:lnTo>
                  <a:lnTo>
                    <a:pt x="17" y="12"/>
                  </a:lnTo>
                  <a:lnTo>
                    <a:pt x="14" y="10"/>
                  </a:lnTo>
                  <a:lnTo>
                    <a:pt x="12" y="8"/>
                  </a:lnTo>
                  <a:lnTo>
                    <a:pt x="9" y="5"/>
                  </a:lnTo>
                  <a:lnTo>
                    <a:pt x="6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任意多边形 293554">
              <a:extLst>
                <a:ext uri="{FF2B5EF4-FFF2-40B4-BE49-F238E27FC236}">
                  <a16:creationId xmlns:a16="http://schemas.microsoft.com/office/drawing/2014/main" id="{6B22A0F2-84F9-CEA5-636D-5D05393028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9" y="2242"/>
              <a:ext cx="240" cy="215"/>
            </a:xfrm>
            <a:custGeom>
              <a:avLst/>
              <a:gdLst/>
              <a:ahLst/>
              <a:cxnLst/>
              <a:rect l="0" t="0" r="0" b="0"/>
              <a:pathLst>
                <a:path w="1398" h="1249">
                  <a:moveTo>
                    <a:pt x="1398" y="0"/>
                  </a:moveTo>
                  <a:lnTo>
                    <a:pt x="1379" y="10"/>
                  </a:lnTo>
                  <a:lnTo>
                    <a:pt x="1360" y="20"/>
                  </a:lnTo>
                  <a:lnTo>
                    <a:pt x="1341" y="31"/>
                  </a:lnTo>
                  <a:lnTo>
                    <a:pt x="1322" y="41"/>
                  </a:lnTo>
                  <a:lnTo>
                    <a:pt x="1304" y="52"/>
                  </a:lnTo>
                  <a:lnTo>
                    <a:pt x="1285" y="62"/>
                  </a:lnTo>
                  <a:lnTo>
                    <a:pt x="1266" y="73"/>
                  </a:lnTo>
                  <a:lnTo>
                    <a:pt x="1248" y="84"/>
                  </a:lnTo>
                  <a:lnTo>
                    <a:pt x="1229" y="95"/>
                  </a:lnTo>
                  <a:lnTo>
                    <a:pt x="1210" y="105"/>
                  </a:lnTo>
                  <a:lnTo>
                    <a:pt x="1193" y="117"/>
                  </a:lnTo>
                  <a:lnTo>
                    <a:pt x="1174" y="129"/>
                  </a:lnTo>
                  <a:lnTo>
                    <a:pt x="1155" y="139"/>
                  </a:lnTo>
                  <a:lnTo>
                    <a:pt x="1138" y="151"/>
                  </a:lnTo>
                  <a:lnTo>
                    <a:pt x="1119" y="162"/>
                  </a:lnTo>
                  <a:lnTo>
                    <a:pt x="1102" y="174"/>
                  </a:lnTo>
                  <a:lnTo>
                    <a:pt x="1083" y="186"/>
                  </a:lnTo>
                  <a:lnTo>
                    <a:pt x="1066" y="197"/>
                  </a:lnTo>
                  <a:lnTo>
                    <a:pt x="1048" y="210"/>
                  </a:lnTo>
                  <a:lnTo>
                    <a:pt x="1029" y="222"/>
                  </a:lnTo>
                  <a:lnTo>
                    <a:pt x="1012" y="234"/>
                  </a:lnTo>
                  <a:lnTo>
                    <a:pt x="994" y="246"/>
                  </a:lnTo>
                  <a:lnTo>
                    <a:pt x="977" y="258"/>
                  </a:lnTo>
                  <a:lnTo>
                    <a:pt x="959" y="271"/>
                  </a:lnTo>
                  <a:lnTo>
                    <a:pt x="942" y="284"/>
                  </a:lnTo>
                  <a:lnTo>
                    <a:pt x="924" y="297"/>
                  </a:lnTo>
                  <a:lnTo>
                    <a:pt x="907" y="309"/>
                  </a:lnTo>
                  <a:lnTo>
                    <a:pt x="889" y="322"/>
                  </a:lnTo>
                  <a:lnTo>
                    <a:pt x="872" y="335"/>
                  </a:lnTo>
                  <a:lnTo>
                    <a:pt x="856" y="348"/>
                  </a:lnTo>
                  <a:lnTo>
                    <a:pt x="838" y="361"/>
                  </a:lnTo>
                  <a:lnTo>
                    <a:pt x="822" y="374"/>
                  </a:lnTo>
                  <a:lnTo>
                    <a:pt x="804" y="388"/>
                  </a:lnTo>
                  <a:lnTo>
                    <a:pt x="788" y="400"/>
                  </a:lnTo>
                  <a:lnTo>
                    <a:pt x="770" y="414"/>
                  </a:lnTo>
                  <a:lnTo>
                    <a:pt x="754" y="427"/>
                  </a:lnTo>
                  <a:lnTo>
                    <a:pt x="738" y="441"/>
                  </a:lnTo>
                  <a:lnTo>
                    <a:pt x="721" y="455"/>
                  </a:lnTo>
                  <a:lnTo>
                    <a:pt x="704" y="469"/>
                  </a:lnTo>
                  <a:lnTo>
                    <a:pt x="688" y="483"/>
                  </a:lnTo>
                  <a:lnTo>
                    <a:pt x="671" y="497"/>
                  </a:lnTo>
                  <a:lnTo>
                    <a:pt x="655" y="511"/>
                  </a:lnTo>
                  <a:lnTo>
                    <a:pt x="640" y="525"/>
                  </a:lnTo>
                  <a:lnTo>
                    <a:pt x="623" y="539"/>
                  </a:lnTo>
                  <a:lnTo>
                    <a:pt x="607" y="554"/>
                  </a:lnTo>
                  <a:lnTo>
                    <a:pt x="591" y="568"/>
                  </a:lnTo>
                  <a:lnTo>
                    <a:pt x="576" y="582"/>
                  </a:lnTo>
                  <a:lnTo>
                    <a:pt x="559" y="598"/>
                  </a:lnTo>
                  <a:lnTo>
                    <a:pt x="544" y="613"/>
                  </a:lnTo>
                  <a:lnTo>
                    <a:pt x="529" y="627"/>
                  </a:lnTo>
                  <a:lnTo>
                    <a:pt x="513" y="642"/>
                  </a:lnTo>
                  <a:lnTo>
                    <a:pt x="497" y="657"/>
                  </a:lnTo>
                  <a:lnTo>
                    <a:pt x="482" y="672"/>
                  </a:lnTo>
                  <a:lnTo>
                    <a:pt x="467" y="687"/>
                  </a:lnTo>
                  <a:lnTo>
                    <a:pt x="452" y="703"/>
                  </a:lnTo>
                  <a:lnTo>
                    <a:pt x="437" y="718"/>
                  </a:lnTo>
                  <a:lnTo>
                    <a:pt x="422" y="733"/>
                  </a:lnTo>
                  <a:lnTo>
                    <a:pt x="406" y="749"/>
                  </a:lnTo>
                  <a:lnTo>
                    <a:pt x="391" y="764"/>
                  </a:lnTo>
                  <a:lnTo>
                    <a:pt x="377" y="780"/>
                  </a:lnTo>
                  <a:lnTo>
                    <a:pt x="362" y="796"/>
                  </a:lnTo>
                  <a:lnTo>
                    <a:pt x="348" y="811"/>
                  </a:lnTo>
                  <a:lnTo>
                    <a:pt x="333" y="827"/>
                  </a:lnTo>
                  <a:lnTo>
                    <a:pt x="319" y="844"/>
                  </a:lnTo>
                  <a:lnTo>
                    <a:pt x="305" y="859"/>
                  </a:lnTo>
                  <a:lnTo>
                    <a:pt x="290" y="875"/>
                  </a:lnTo>
                  <a:lnTo>
                    <a:pt x="276" y="892"/>
                  </a:lnTo>
                  <a:lnTo>
                    <a:pt x="262" y="908"/>
                  </a:lnTo>
                  <a:lnTo>
                    <a:pt x="248" y="924"/>
                  </a:lnTo>
                  <a:lnTo>
                    <a:pt x="234" y="941"/>
                  </a:lnTo>
                  <a:lnTo>
                    <a:pt x="220" y="957"/>
                  </a:lnTo>
                  <a:lnTo>
                    <a:pt x="207" y="973"/>
                  </a:lnTo>
                  <a:lnTo>
                    <a:pt x="193" y="991"/>
                  </a:lnTo>
                  <a:lnTo>
                    <a:pt x="179" y="1007"/>
                  </a:lnTo>
                  <a:lnTo>
                    <a:pt x="166" y="1025"/>
                  </a:lnTo>
                  <a:lnTo>
                    <a:pt x="152" y="1041"/>
                  </a:lnTo>
                  <a:lnTo>
                    <a:pt x="139" y="1058"/>
                  </a:lnTo>
                  <a:lnTo>
                    <a:pt x="126" y="1075"/>
                  </a:lnTo>
                  <a:lnTo>
                    <a:pt x="114" y="1092"/>
                  </a:lnTo>
                  <a:lnTo>
                    <a:pt x="101" y="1109"/>
                  </a:lnTo>
                  <a:lnTo>
                    <a:pt x="87" y="1126"/>
                  </a:lnTo>
                  <a:lnTo>
                    <a:pt x="75" y="1144"/>
                  </a:lnTo>
                  <a:lnTo>
                    <a:pt x="62" y="1161"/>
                  </a:lnTo>
                  <a:lnTo>
                    <a:pt x="49" y="1179"/>
                  </a:lnTo>
                  <a:lnTo>
                    <a:pt x="37" y="1196"/>
                  </a:lnTo>
                  <a:lnTo>
                    <a:pt x="25" y="1214"/>
                  </a:lnTo>
                  <a:lnTo>
                    <a:pt x="12" y="1231"/>
                  </a:lnTo>
                  <a:lnTo>
                    <a:pt x="0" y="1249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任意多边形 293555">
              <a:extLst>
                <a:ext uri="{FF2B5EF4-FFF2-40B4-BE49-F238E27FC236}">
                  <a16:creationId xmlns:a16="http://schemas.microsoft.com/office/drawing/2014/main" id="{9A45C140-DEDB-9E2F-4664-0283BCBAF8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47" y="2433"/>
              <a:ext cx="36" cy="15"/>
            </a:xfrm>
            <a:custGeom>
              <a:avLst/>
              <a:gdLst/>
              <a:ahLst/>
              <a:cxnLst/>
              <a:rect l="0" t="0" r="0" b="0"/>
              <a:pathLst>
                <a:path w="209" h="83">
                  <a:moveTo>
                    <a:pt x="209" y="83"/>
                  </a:moveTo>
                  <a:lnTo>
                    <a:pt x="182" y="72"/>
                  </a:lnTo>
                  <a:lnTo>
                    <a:pt x="156" y="61"/>
                  </a:lnTo>
                  <a:lnTo>
                    <a:pt x="130" y="51"/>
                  </a:lnTo>
                  <a:lnTo>
                    <a:pt x="105" y="40"/>
                  </a:lnTo>
                  <a:lnTo>
                    <a:pt x="79" y="31"/>
                  </a:lnTo>
                  <a:lnTo>
                    <a:pt x="52" y="20"/>
                  </a:lnTo>
                  <a:lnTo>
                    <a:pt x="27" y="10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任意多边形 293556">
              <a:extLst>
                <a:ext uri="{FF2B5EF4-FFF2-40B4-BE49-F238E27FC236}">
                  <a16:creationId xmlns:a16="http://schemas.microsoft.com/office/drawing/2014/main" id="{F04D0504-126F-889B-38FC-B44F9B5F99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35" y="2414"/>
              <a:ext cx="12" cy="19"/>
            </a:xfrm>
            <a:custGeom>
              <a:avLst/>
              <a:gdLst/>
              <a:ahLst/>
              <a:cxnLst/>
              <a:rect l="0" t="0" r="0" b="0"/>
              <a:pathLst>
                <a:path w="68" h="117">
                  <a:moveTo>
                    <a:pt x="2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1" y="31"/>
                  </a:lnTo>
                  <a:lnTo>
                    <a:pt x="1" y="35"/>
                  </a:lnTo>
                  <a:lnTo>
                    <a:pt x="2" y="38"/>
                  </a:lnTo>
                  <a:lnTo>
                    <a:pt x="2" y="42"/>
                  </a:lnTo>
                  <a:lnTo>
                    <a:pt x="4" y="45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7" y="54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1" y="64"/>
                  </a:lnTo>
                  <a:lnTo>
                    <a:pt x="13" y="67"/>
                  </a:lnTo>
                  <a:lnTo>
                    <a:pt x="14" y="71"/>
                  </a:lnTo>
                  <a:lnTo>
                    <a:pt x="15" y="73"/>
                  </a:lnTo>
                  <a:lnTo>
                    <a:pt x="18" y="77"/>
                  </a:lnTo>
                  <a:lnTo>
                    <a:pt x="20" y="79"/>
                  </a:lnTo>
                  <a:lnTo>
                    <a:pt x="21" y="82"/>
                  </a:lnTo>
                  <a:lnTo>
                    <a:pt x="23" y="85"/>
                  </a:lnTo>
                  <a:lnTo>
                    <a:pt x="26" y="87"/>
                  </a:lnTo>
                  <a:lnTo>
                    <a:pt x="28" y="91"/>
                  </a:lnTo>
                  <a:lnTo>
                    <a:pt x="30" y="93"/>
                  </a:lnTo>
                  <a:lnTo>
                    <a:pt x="33" y="95"/>
                  </a:lnTo>
                  <a:lnTo>
                    <a:pt x="36" y="98"/>
                  </a:lnTo>
                  <a:lnTo>
                    <a:pt x="39" y="100"/>
                  </a:lnTo>
                  <a:lnTo>
                    <a:pt x="41" y="102"/>
                  </a:lnTo>
                  <a:lnTo>
                    <a:pt x="44" y="105"/>
                  </a:lnTo>
                  <a:lnTo>
                    <a:pt x="47" y="106"/>
                  </a:lnTo>
                  <a:lnTo>
                    <a:pt x="49" y="108"/>
                  </a:lnTo>
                  <a:lnTo>
                    <a:pt x="53" y="109"/>
                  </a:lnTo>
                  <a:lnTo>
                    <a:pt x="56" y="112"/>
                  </a:lnTo>
                  <a:lnTo>
                    <a:pt x="58" y="113"/>
                  </a:lnTo>
                  <a:lnTo>
                    <a:pt x="62" y="115"/>
                  </a:lnTo>
                  <a:lnTo>
                    <a:pt x="65" y="116"/>
                  </a:lnTo>
                  <a:lnTo>
                    <a:pt x="68" y="117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任意多边形 293557">
              <a:extLst>
                <a:ext uri="{FF2B5EF4-FFF2-40B4-BE49-F238E27FC236}">
                  <a16:creationId xmlns:a16="http://schemas.microsoft.com/office/drawing/2014/main" id="{67CC0B8B-A654-8166-89DA-424686F698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8" y="2457"/>
              <a:ext cx="21" cy="7"/>
            </a:xfrm>
            <a:custGeom>
              <a:avLst/>
              <a:gdLst/>
              <a:ahLst/>
              <a:cxnLst/>
              <a:rect l="0" t="0" r="0" b="0"/>
              <a:pathLst>
                <a:path w="130" h="46">
                  <a:moveTo>
                    <a:pt x="0" y="37"/>
                  </a:moveTo>
                  <a:lnTo>
                    <a:pt x="3" y="38"/>
                  </a:lnTo>
                  <a:lnTo>
                    <a:pt x="7" y="39"/>
                  </a:lnTo>
                  <a:lnTo>
                    <a:pt x="10" y="40"/>
                  </a:lnTo>
                  <a:lnTo>
                    <a:pt x="14" y="42"/>
                  </a:lnTo>
                  <a:lnTo>
                    <a:pt x="16" y="43"/>
                  </a:lnTo>
                  <a:lnTo>
                    <a:pt x="20" y="43"/>
                  </a:lnTo>
                  <a:lnTo>
                    <a:pt x="23" y="44"/>
                  </a:lnTo>
                  <a:lnTo>
                    <a:pt x="27" y="44"/>
                  </a:lnTo>
                  <a:lnTo>
                    <a:pt x="30" y="45"/>
                  </a:lnTo>
                  <a:lnTo>
                    <a:pt x="34" y="45"/>
                  </a:lnTo>
                  <a:lnTo>
                    <a:pt x="37" y="45"/>
                  </a:lnTo>
                  <a:lnTo>
                    <a:pt x="41" y="45"/>
                  </a:lnTo>
                  <a:lnTo>
                    <a:pt x="44" y="46"/>
                  </a:lnTo>
                  <a:lnTo>
                    <a:pt x="48" y="45"/>
                  </a:lnTo>
                  <a:lnTo>
                    <a:pt x="51" y="45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2" y="44"/>
                  </a:lnTo>
                  <a:lnTo>
                    <a:pt x="65" y="44"/>
                  </a:lnTo>
                  <a:lnTo>
                    <a:pt x="69" y="43"/>
                  </a:lnTo>
                  <a:lnTo>
                    <a:pt x="72" y="42"/>
                  </a:lnTo>
                  <a:lnTo>
                    <a:pt x="74" y="40"/>
                  </a:lnTo>
                  <a:lnTo>
                    <a:pt x="78" y="39"/>
                  </a:lnTo>
                  <a:lnTo>
                    <a:pt x="81" y="38"/>
                  </a:lnTo>
                  <a:lnTo>
                    <a:pt x="85" y="37"/>
                  </a:lnTo>
                  <a:lnTo>
                    <a:pt x="88" y="36"/>
                  </a:lnTo>
                  <a:lnTo>
                    <a:pt x="91" y="35"/>
                  </a:lnTo>
                  <a:lnTo>
                    <a:pt x="94" y="32"/>
                  </a:lnTo>
                  <a:lnTo>
                    <a:pt x="97" y="31"/>
                  </a:lnTo>
                  <a:lnTo>
                    <a:pt x="100" y="29"/>
                  </a:lnTo>
                  <a:lnTo>
                    <a:pt x="104" y="28"/>
                  </a:lnTo>
                  <a:lnTo>
                    <a:pt x="106" y="25"/>
                  </a:lnTo>
                  <a:lnTo>
                    <a:pt x="108" y="23"/>
                  </a:lnTo>
                  <a:lnTo>
                    <a:pt x="112" y="21"/>
                  </a:lnTo>
                  <a:lnTo>
                    <a:pt x="114" y="18"/>
                  </a:lnTo>
                  <a:lnTo>
                    <a:pt x="116" y="16"/>
                  </a:lnTo>
                  <a:lnTo>
                    <a:pt x="119" y="14"/>
                  </a:lnTo>
                  <a:lnTo>
                    <a:pt x="121" y="11"/>
                  </a:lnTo>
                  <a:lnTo>
                    <a:pt x="123" y="8"/>
                  </a:lnTo>
                  <a:lnTo>
                    <a:pt x="126" y="5"/>
                  </a:lnTo>
                  <a:lnTo>
                    <a:pt x="128" y="3"/>
                  </a:lnTo>
                  <a:lnTo>
                    <a:pt x="13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任意多边形 293558">
              <a:extLst>
                <a:ext uri="{FF2B5EF4-FFF2-40B4-BE49-F238E27FC236}">
                  <a16:creationId xmlns:a16="http://schemas.microsoft.com/office/drawing/2014/main" id="{E27E77CB-5F0E-7C26-514D-07354F2DED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83" y="2448"/>
              <a:ext cx="35" cy="15"/>
            </a:xfrm>
            <a:custGeom>
              <a:avLst/>
              <a:gdLst/>
              <a:ahLst/>
              <a:cxnLst/>
              <a:rect l="0" t="0" r="0" b="0"/>
              <a:pathLst>
                <a:path w="204" h="89">
                  <a:moveTo>
                    <a:pt x="204" y="89"/>
                  </a:moveTo>
                  <a:lnTo>
                    <a:pt x="179" y="77"/>
                  </a:lnTo>
                  <a:lnTo>
                    <a:pt x="154" y="66"/>
                  </a:lnTo>
                  <a:lnTo>
                    <a:pt x="128" y="54"/>
                  </a:lnTo>
                  <a:lnTo>
                    <a:pt x="102" y="43"/>
                  </a:lnTo>
                  <a:lnTo>
                    <a:pt x="77" y="32"/>
                  </a:lnTo>
                  <a:lnTo>
                    <a:pt x="51" y="21"/>
                  </a:lnTo>
                  <a:lnTo>
                    <a:pt x="25" y="11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任意多边形 293559">
              <a:extLst>
                <a:ext uri="{FF2B5EF4-FFF2-40B4-BE49-F238E27FC236}">
                  <a16:creationId xmlns:a16="http://schemas.microsoft.com/office/drawing/2014/main" id="{69311CE5-CA95-4544-AC7A-5FC3EAE5C5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4" y="2295"/>
              <a:ext cx="82" cy="312"/>
            </a:xfrm>
            <a:custGeom>
              <a:avLst/>
              <a:gdLst/>
              <a:ahLst/>
              <a:cxnLst/>
              <a:rect l="0" t="0" r="0" b="0"/>
              <a:pathLst>
                <a:path w="477" h="1815">
                  <a:moveTo>
                    <a:pt x="0" y="1815"/>
                  </a:moveTo>
                  <a:lnTo>
                    <a:pt x="11" y="1796"/>
                  </a:lnTo>
                  <a:lnTo>
                    <a:pt x="20" y="1776"/>
                  </a:lnTo>
                  <a:lnTo>
                    <a:pt x="30" y="1757"/>
                  </a:lnTo>
                  <a:lnTo>
                    <a:pt x="40" y="1739"/>
                  </a:lnTo>
                  <a:lnTo>
                    <a:pt x="50" y="1719"/>
                  </a:lnTo>
                  <a:lnTo>
                    <a:pt x="60" y="1700"/>
                  </a:lnTo>
                  <a:lnTo>
                    <a:pt x="69" y="1680"/>
                  </a:lnTo>
                  <a:lnTo>
                    <a:pt x="78" y="1662"/>
                  </a:lnTo>
                  <a:lnTo>
                    <a:pt x="88" y="1642"/>
                  </a:lnTo>
                  <a:lnTo>
                    <a:pt x="97" y="1623"/>
                  </a:lnTo>
                  <a:lnTo>
                    <a:pt x="106" y="1603"/>
                  </a:lnTo>
                  <a:lnTo>
                    <a:pt x="116" y="1584"/>
                  </a:lnTo>
                  <a:lnTo>
                    <a:pt x="125" y="1564"/>
                  </a:lnTo>
                  <a:lnTo>
                    <a:pt x="133" y="1545"/>
                  </a:lnTo>
                  <a:lnTo>
                    <a:pt x="142" y="1525"/>
                  </a:lnTo>
                  <a:lnTo>
                    <a:pt x="151" y="1505"/>
                  </a:lnTo>
                  <a:lnTo>
                    <a:pt x="160" y="1486"/>
                  </a:lnTo>
                  <a:lnTo>
                    <a:pt x="168" y="1466"/>
                  </a:lnTo>
                  <a:lnTo>
                    <a:pt x="176" y="1446"/>
                  </a:lnTo>
                  <a:lnTo>
                    <a:pt x="184" y="1426"/>
                  </a:lnTo>
                  <a:lnTo>
                    <a:pt x="193" y="1406"/>
                  </a:lnTo>
                  <a:lnTo>
                    <a:pt x="201" y="1386"/>
                  </a:lnTo>
                  <a:lnTo>
                    <a:pt x="209" y="1367"/>
                  </a:lnTo>
                  <a:lnTo>
                    <a:pt x="216" y="1346"/>
                  </a:lnTo>
                  <a:lnTo>
                    <a:pt x="224" y="1326"/>
                  </a:lnTo>
                  <a:lnTo>
                    <a:pt x="231" y="1306"/>
                  </a:lnTo>
                  <a:lnTo>
                    <a:pt x="239" y="1286"/>
                  </a:lnTo>
                  <a:lnTo>
                    <a:pt x="246" y="1265"/>
                  </a:lnTo>
                  <a:lnTo>
                    <a:pt x="253" y="1245"/>
                  </a:lnTo>
                  <a:lnTo>
                    <a:pt x="260" y="1224"/>
                  </a:lnTo>
                  <a:lnTo>
                    <a:pt x="267" y="1204"/>
                  </a:lnTo>
                  <a:lnTo>
                    <a:pt x="274" y="1183"/>
                  </a:lnTo>
                  <a:lnTo>
                    <a:pt x="281" y="1164"/>
                  </a:lnTo>
                  <a:lnTo>
                    <a:pt x="288" y="1143"/>
                  </a:lnTo>
                  <a:lnTo>
                    <a:pt x="294" y="1123"/>
                  </a:lnTo>
                  <a:lnTo>
                    <a:pt x="301" y="1102"/>
                  </a:lnTo>
                  <a:lnTo>
                    <a:pt x="307" y="1082"/>
                  </a:lnTo>
                  <a:lnTo>
                    <a:pt x="314" y="1061"/>
                  </a:lnTo>
                  <a:lnTo>
                    <a:pt x="320" y="1040"/>
                  </a:lnTo>
                  <a:lnTo>
                    <a:pt x="326" y="1020"/>
                  </a:lnTo>
                  <a:lnTo>
                    <a:pt x="331" y="999"/>
                  </a:lnTo>
                  <a:lnTo>
                    <a:pt x="337" y="978"/>
                  </a:lnTo>
                  <a:lnTo>
                    <a:pt x="343" y="957"/>
                  </a:lnTo>
                  <a:lnTo>
                    <a:pt x="349" y="936"/>
                  </a:lnTo>
                  <a:lnTo>
                    <a:pt x="354" y="916"/>
                  </a:lnTo>
                  <a:lnTo>
                    <a:pt x="359" y="895"/>
                  </a:lnTo>
                  <a:lnTo>
                    <a:pt x="364" y="874"/>
                  </a:lnTo>
                  <a:lnTo>
                    <a:pt x="370" y="853"/>
                  </a:lnTo>
                  <a:lnTo>
                    <a:pt x="375" y="832"/>
                  </a:lnTo>
                  <a:lnTo>
                    <a:pt x="379" y="811"/>
                  </a:lnTo>
                  <a:lnTo>
                    <a:pt x="384" y="790"/>
                  </a:lnTo>
                  <a:lnTo>
                    <a:pt x="389" y="769"/>
                  </a:lnTo>
                  <a:lnTo>
                    <a:pt x="393" y="748"/>
                  </a:lnTo>
                  <a:lnTo>
                    <a:pt x="398" y="727"/>
                  </a:lnTo>
                  <a:lnTo>
                    <a:pt x="401" y="706"/>
                  </a:lnTo>
                  <a:lnTo>
                    <a:pt x="406" y="685"/>
                  </a:lnTo>
                  <a:lnTo>
                    <a:pt x="410" y="663"/>
                  </a:lnTo>
                  <a:lnTo>
                    <a:pt x="414" y="642"/>
                  </a:lnTo>
                  <a:lnTo>
                    <a:pt x="418" y="621"/>
                  </a:lnTo>
                  <a:lnTo>
                    <a:pt x="421" y="600"/>
                  </a:lnTo>
                  <a:lnTo>
                    <a:pt x="425" y="579"/>
                  </a:lnTo>
                  <a:lnTo>
                    <a:pt x="428" y="558"/>
                  </a:lnTo>
                  <a:lnTo>
                    <a:pt x="432" y="536"/>
                  </a:lnTo>
                  <a:lnTo>
                    <a:pt x="435" y="515"/>
                  </a:lnTo>
                  <a:lnTo>
                    <a:pt x="438" y="494"/>
                  </a:lnTo>
                  <a:lnTo>
                    <a:pt x="441" y="473"/>
                  </a:lnTo>
                  <a:lnTo>
                    <a:pt x="443" y="451"/>
                  </a:lnTo>
                  <a:lnTo>
                    <a:pt x="447" y="430"/>
                  </a:lnTo>
                  <a:lnTo>
                    <a:pt x="449" y="409"/>
                  </a:lnTo>
                  <a:lnTo>
                    <a:pt x="452" y="387"/>
                  </a:lnTo>
                  <a:lnTo>
                    <a:pt x="454" y="366"/>
                  </a:lnTo>
                  <a:lnTo>
                    <a:pt x="456" y="345"/>
                  </a:lnTo>
                  <a:lnTo>
                    <a:pt x="459" y="322"/>
                  </a:lnTo>
                  <a:lnTo>
                    <a:pt x="461" y="301"/>
                  </a:lnTo>
                  <a:lnTo>
                    <a:pt x="463" y="280"/>
                  </a:lnTo>
                  <a:lnTo>
                    <a:pt x="464" y="258"/>
                  </a:lnTo>
                  <a:lnTo>
                    <a:pt x="467" y="237"/>
                  </a:lnTo>
                  <a:lnTo>
                    <a:pt x="468" y="215"/>
                  </a:lnTo>
                  <a:lnTo>
                    <a:pt x="469" y="194"/>
                  </a:lnTo>
                  <a:lnTo>
                    <a:pt x="470" y="173"/>
                  </a:lnTo>
                  <a:lnTo>
                    <a:pt x="471" y="151"/>
                  </a:lnTo>
                  <a:lnTo>
                    <a:pt x="473" y="130"/>
                  </a:lnTo>
                  <a:lnTo>
                    <a:pt x="474" y="108"/>
                  </a:lnTo>
                  <a:lnTo>
                    <a:pt x="475" y="87"/>
                  </a:lnTo>
                  <a:lnTo>
                    <a:pt x="476" y="66"/>
                  </a:lnTo>
                  <a:lnTo>
                    <a:pt x="476" y="44"/>
                  </a:lnTo>
                  <a:lnTo>
                    <a:pt x="477" y="23"/>
                  </a:lnTo>
                  <a:lnTo>
                    <a:pt x="477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任意多边形 293560">
              <a:extLst>
                <a:ext uri="{FF2B5EF4-FFF2-40B4-BE49-F238E27FC236}">
                  <a16:creationId xmlns:a16="http://schemas.microsoft.com/office/drawing/2014/main" id="{9CE5BBAF-B9EF-AE1F-5564-0EF29280DC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8" y="2654"/>
              <a:ext cx="29" cy="25"/>
            </a:xfrm>
            <a:custGeom>
              <a:avLst/>
              <a:gdLst/>
              <a:ahLst/>
              <a:cxnLst/>
              <a:rect l="0" t="0" r="0" b="0"/>
              <a:pathLst>
                <a:path w="168" h="147">
                  <a:moveTo>
                    <a:pt x="168" y="147"/>
                  </a:moveTo>
                  <a:lnTo>
                    <a:pt x="147" y="128"/>
                  </a:lnTo>
                  <a:lnTo>
                    <a:pt x="126" y="110"/>
                  </a:lnTo>
                  <a:lnTo>
                    <a:pt x="105" y="91"/>
                  </a:lnTo>
                  <a:lnTo>
                    <a:pt x="84" y="72"/>
                  </a:lnTo>
                  <a:lnTo>
                    <a:pt x="63" y="55"/>
                  </a:lnTo>
                  <a:lnTo>
                    <a:pt x="42" y="36"/>
                  </a:lnTo>
                  <a:lnTo>
                    <a:pt x="21" y="17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任意多边形 293561">
              <a:extLst>
                <a:ext uri="{FF2B5EF4-FFF2-40B4-BE49-F238E27FC236}">
                  <a16:creationId xmlns:a16="http://schemas.microsoft.com/office/drawing/2014/main" id="{87298AC9-DE97-0429-7FB5-B406E9BBF0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9" y="2629"/>
              <a:ext cx="29" cy="25"/>
            </a:xfrm>
            <a:custGeom>
              <a:avLst/>
              <a:gdLst/>
              <a:ahLst/>
              <a:cxnLst/>
              <a:rect l="0" t="0" r="0" b="0"/>
              <a:pathLst>
                <a:path w="172" h="144">
                  <a:moveTo>
                    <a:pt x="172" y="144"/>
                  </a:moveTo>
                  <a:lnTo>
                    <a:pt x="151" y="125"/>
                  </a:lnTo>
                  <a:lnTo>
                    <a:pt x="129" y="108"/>
                  </a:lnTo>
                  <a:lnTo>
                    <a:pt x="108" y="89"/>
                  </a:lnTo>
                  <a:lnTo>
                    <a:pt x="87" y="72"/>
                  </a:lnTo>
                  <a:lnTo>
                    <a:pt x="65" y="54"/>
                  </a:lnTo>
                  <a:lnTo>
                    <a:pt x="44" y="35"/>
                  </a:lnTo>
                  <a:lnTo>
                    <a:pt x="22" y="18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任意多边形 293562">
              <a:extLst>
                <a:ext uri="{FF2B5EF4-FFF2-40B4-BE49-F238E27FC236}">
                  <a16:creationId xmlns:a16="http://schemas.microsoft.com/office/drawing/2014/main" id="{F2960EE9-31B6-B03F-B3AB-C4689EB96C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2" y="2607"/>
              <a:ext cx="7" cy="22"/>
            </a:xfrm>
            <a:custGeom>
              <a:avLst/>
              <a:gdLst/>
              <a:ahLst/>
              <a:cxnLst/>
              <a:rect l="0" t="0" r="0" b="0"/>
              <a:pathLst>
                <a:path w="39" h="131">
                  <a:moveTo>
                    <a:pt x="13" y="0"/>
                  </a:moveTo>
                  <a:lnTo>
                    <a:pt x="11" y="3"/>
                  </a:lnTo>
                  <a:lnTo>
                    <a:pt x="10" y="5"/>
                  </a:lnTo>
                  <a:lnTo>
                    <a:pt x="8" y="9"/>
                  </a:lnTo>
                  <a:lnTo>
                    <a:pt x="7" y="12"/>
                  </a:lnTo>
                  <a:lnTo>
                    <a:pt x="6" y="16"/>
                  </a:lnTo>
                  <a:lnTo>
                    <a:pt x="5" y="18"/>
                  </a:lnTo>
                  <a:lnTo>
                    <a:pt x="4" y="22"/>
                  </a:lnTo>
                  <a:lnTo>
                    <a:pt x="3" y="25"/>
                  </a:lnTo>
                  <a:lnTo>
                    <a:pt x="3" y="29"/>
                  </a:lnTo>
                  <a:lnTo>
                    <a:pt x="1" y="32"/>
                  </a:lnTo>
                  <a:lnTo>
                    <a:pt x="1" y="36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6" y="84"/>
                  </a:lnTo>
                  <a:lnTo>
                    <a:pt x="7" y="87"/>
                  </a:lnTo>
                  <a:lnTo>
                    <a:pt x="8" y="91"/>
                  </a:lnTo>
                  <a:lnTo>
                    <a:pt x="10" y="94"/>
                  </a:lnTo>
                  <a:lnTo>
                    <a:pt x="11" y="96"/>
                  </a:lnTo>
                  <a:lnTo>
                    <a:pt x="13" y="100"/>
                  </a:lnTo>
                  <a:lnTo>
                    <a:pt x="14" y="103"/>
                  </a:lnTo>
                  <a:lnTo>
                    <a:pt x="17" y="106"/>
                  </a:lnTo>
                  <a:lnTo>
                    <a:pt x="18" y="109"/>
                  </a:lnTo>
                  <a:lnTo>
                    <a:pt x="20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7" y="120"/>
                  </a:lnTo>
                  <a:lnTo>
                    <a:pt x="29" y="122"/>
                  </a:lnTo>
                  <a:lnTo>
                    <a:pt x="32" y="124"/>
                  </a:lnTo>
                  <a:lnTo>
                    <a:pt x="34" y="127"/>
                  </a:lnTo>
                  <a:lnTo>
                    <a:pt x="36" y="129"/>
                  </a:lnTo>
                  <a:lnTo>
                    <a:pt x="39" y="131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任意多边形 293563">
              <a:extLst>
                <a:ext uri="{FF2B5EF4-FFF2-40B4-BE49-F238E27FC236}">
                  <a16:creationId xmlns:a16="http://schemas.microsoft.com/office/drawing/2014/main" id="{FE638700-C155-7DFD-C391-802FF3E433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97" y="2242"/>
              <a:ext cx="60" cy="39"/>
            </a:xfrm>
            <a:custGeom>
              <a:avLst/>
              <a:gdLst/>
              <a:ahLst/>
              <a:cxnLst/>
              <a:rect l="0" t="0" r="0" b="0"/>
              <a:pathLst>
                <a:path w="355" h="219">
                  <a:moveTo>
                    <a:pt x="355" y="219"/>
                  </a:moveTo>
                  <a:lnTo>
                    <a:pt x="329" y="201"/>
                  </a:lnTo>
                  <a:lnTo>
                    <a:pt x="302" y="184"/>
                  </a:lnTo>
                  <a:lnTo>
                    <a:pt x="274" y="167"/>
                  </a:lnTo>
                  <a:lnTo>
                    <a:pt x="247" y="150"/>
                  </a:lnTo>
                  <a:lnTo>
                    <a:pt x="220" y="133"/>
                  </a:lnTo>
                  <a:lnTo>
                    <a:pt x="192" y="116"/>
                  </a:lnTo>
                  <a:lnTo>
                    <a:pt x="165" y="100"/>
                  </a:lnTo>
                  <a:lnTo>
                    <a:pt x="137" y="82"/>
                  </a:lnTo>
                  <a:lnTo>
                    <a:pt x="110" y="66"/>
                  </a:lnTo>
                  <a:lnTo>
                    <a:pt x="82" y="49"/>
                  </a:lnTo>
                  <a:lnTo>
                    <a:pt x="56" y="33"/>
                  </a:lnTo>
                  <a:lnTo>
                    <a:pt x="28" y="17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任意多边形 293564">
              <a:extLst>
                <a:ext uri="{FF2B5EF4-FFF2-40B4-BE49-F238E27FC236}">
                  <a16:creationId xmlns:a16="http://schemas.microsoft.com/office/drawing/2014/main" id="{F2744972-2938-65F3-C74E-76A9CB1D8C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79" y="2240"/>
              <a:ext cx="18" cy="2"/>
            </a:xfrm>
            <a:custGeom>
              <a:avLst/>
              <a:gdLst/>
              <a:ahLst/>
              <a:cxnLst/>
              <a:rect l="0" t="0" r="0" b="0"/>
              <a:pathLst>
                <a:path w="102" h="14">
                  <a:moveTo>
                    <a:pt x="102" y="14"/>
                  </a:moveTo>
                  <a:lnTo>
                    <a:pt x="99" y="13"/>
                  </a:lnTo>
                  <a:lnTo>
                    <a:pt x="96" y="11"/>
                  </a:lnTo>
                  <a:lnTo>
                    <a:pt x="92" y="10"/>
                  </a:lnTo>
                  <a:lnTo>
                    <a:pt x="89" y="9"/>
                  </a:lnTo>
                  <a:lnTo>
                    <a:pt x="86" y="7"/>
                  </a:lnTo>
                  <a:lnTo>
                    <a:pt x="83" y="6"/>
                  </a:lnTo>
                  <a:lnTo>
                    <a:pt x="79" y="5"/>
                  </a:lnTo>
                  <a:lnTo>
                    <a:pt x="76" y="4"/>
                  </a:lnTo>
                  <a:lnTo>
                    <a:pt x="72" y="3"/>
                  </a:lnTo>
                  <a:lnTo>
                    <a:pt x="69" y="3"/>
                  </a:lnTo>
                  <a:lnTo>
                    <a:pt x="65" y="2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4" y="2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3" y="4"/>
                  </a:lnTo>
                  <a:lnTo>
                    <a:pt x="20" y="5"/>
                  </a:lnTo>
                  <a:lnTo>
                    <a:pt x="16" y="6"/>
                  </a:lnTo>
                  <a:lnTo>
                    <a:pt x="13" y="7"/>
                  </a:lnTo>
                  <a:lnTo>
                    <a:pt x="9" y="9"/>
                  </a:lnTo>
                  <a:lnTo>
                    <a:pt x="6" y="10"/>
                  </a:lnTo>
                  <a:lnTo>
                    <a:pt x="4" y="11"/>
                  </a:lnTo>
                  <a:lnTo>
                    <a:pt x="0" y="13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直接连接符 689">
              <a:extLst>
                <a:ext uri="{FF2B5EF4-FFF2-40B4-BE49-F238E27FC236}">
                  <a16:creationId xmlns:a16="http://schemas.microsoft.com/office/drawing/2014/main" id="{B65BF2D1-757D-D61A-D95C-367A6CA9DD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07" y="667"/>
              <a:ext cx="1323" cy="942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任意多边形 293566">
              <a:extLst>
                <a:ext uri="{FF2B5EF4-FFF2-40B4-BE49-F238E27FC236}">
                  <a16:creationId xmlns:a16="http://schemas.microsoft.com/office/drawing/2014/main" id="{FD897AAE-559B-62A1-904C-68F5476760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24" y="1599"/>
              <a:ext cx="65" cy="52"/>
            </a:xfrm>
            <a:custGeom>
              <a:avLst/>
              <a:gdLst/>
              <a:ahLst/>
              <a:cxnLst/>
              <a:rect l="0" t="0" r="0" b="0"/>
              <a:pathLst>
                <a:path w="382" h="300">
                  <a:moveTo>
                    <a:pt x="81" y="0"/>
                  </a:moveTo>
                  <a:lnTo>
                    <a:pt x="0" y="113"/>
                  </a:lnTo>
                  <a:lnTo>
                    <a:pt x="382" y="30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任意多边形 293567">
              <a:extLst>
                <a:ext uri="{FF2B5EF4-FFF2-40B4-BE49-F238E27FC236}">
                  <a16:creationId xmlns:a16="http://schemas.microsoft.com/office/drawing/2014/main" id="{C05B8FDF-2C63-B099-E2E1-744A24C52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24" y="1599"/>
              <a:ext cx="65" cy="52"/>
            </a:xfrm>
            <a:custGeom>
              <a:avLst/>
              <a:gdLst/>
              <a:ahLst/>
              <a:cxnLst/>
              <a:rect l="0" t="0" r="0" b="0"/>
              <a:pathLst>
                <a:path w="382" h="300">
                  <a:moveTo>
                    <a:pt x="81" y="0"/>
                  </a:moveTo>
                  <a:lnTo>
                    <a:pt x="0" y="113"/>
                  </a:lnTo>
                  <a:lnTo>
                    <a:pt x="382" y="300"/>
                  </a:lnTo>
                  <a:lnTo>
                    <a:pt x="8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直接连接符 692">
              <a:extLst>
                <a:ext uri="{FF2B5EF4-FFF2-40B4-BE49-F238E27FC236}">
                  <a16:creationId xmlns:a16="http://schemas.microsoft.com/office/drawing/2014/main" id="{DF6FB153-38DF-1DB6-26AC-BB8582B77E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89" y="165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直接连接符 693">
              <a:extLst>
                <a:ext uri="{FF2B5EF4-FFF2-40B4-BE49-F238E27FC236}">
                  <a16:creationId xmlns:a16="http://schemas.microsoft.com/office/drawing/2014/main" id="{627B3A3B-5267-C433-292C-49B21A671D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07" y="66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直接连接符 694">
              <a:extLst>
                <a:ext uri="{FF2B5EF4-FFF2-40B4-BE49-F238E27FC236}">
                  <a16:creationId xmlns:a16="http://schemas.microsoft.com/office/drawing/2014/main" id="{82353E73-5532-A132-B25C-48A629CFCE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30" y="659"/>
              <a:ext cx="979" cy="109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任意多边形 293571">
              <a:extLst>
                <a:ext uri="{FF2B5EF4-FFF2-40B4-BE49-F238E27FC236}">
                  <a16:creationId xmlns:a16="http://schemas.microsoft.com/office/drawing/2014/main" id="{11002052-89A9-472C-2AC4-38D26A7BC7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99" y="1747"/>
              <a:ext cx="58" cy="61"/>
            </a:xfrm>
            <a:custGeom>
              <a:avLst/>
              <a:gdLst/>
              <a:ahLst/>
              <a:cxnLst/>
              <a:rect l="0" t="0" r="0" b="0"/>
              <a:pathLst>
                <a:path w="333" h="359">
                  <a:moveTo>
                    <a:pt x="105" y="0"/>
                  </a:moveTo>
                  <a:lnTo>
                    <a:pt x="0" y="93"/>
                  </a:lnTo>
                  <a:lnTo>
                    <a:pt x="333" y="359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任意多边形 293572">
              <a:extLst>
                <a:ext uri="{FF2B5EF4-FFF2-40B4-BE49-F238E27FC236}">
                  <a16:creationId xmlns:a16="http://schemas.microsoft.com/office/drawing/2014/main" id="{9944E73D-92C4-366A-2ACA-94A183E714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99" y="1747"/>
              <a:ext cx="58" cy="61"/>
            </a:xfrm>
            <a:custGeom>
              <a:avLst/>
              <a:gdLst/>
              <a:ahLst/>
              <a:cxnLst/>
              <a:rect l="0" t="0" r="0" b="0"/>
              <a:pathLst>
                <a:path w="333" h="359">
                  <a:moveTo>
                    <a:pt x="105" y="0"/>
                  </a:moveTo>
                  <a:lnTo>
                    <a:pt x="0" y="93"/>
                  </a:lnTo>
                  <a:lnTo>
                    <a:pt x="333" y="359"/>
                  </a:lnTo>
                  <a:lnTo>
                    <a:pt x="10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直接连接符 697">
              <a:extLst>
                <a:ext uri="{FF2B5EF4-FFF2-40B4-BE49-F238E27FC236}">
                  <a16:creationId xmlns:a16="http://schemas.microsoft.com/office/drawing/2014/main" id="{C15A2F94-3E98-16A3-CD1C-856C3328B8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57" y="1808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直接连接符 698">
              <a:extLst>
                <a:ext uri="{FF2B5EF4-FFF2-40B4-BE49-F238E27FC236}">
                  <a16:creationId xmlns:a16="http://schemas.microsoft.com/office/drawing/2014/main" id="{B62D85FD-21DE-6DA3-0F38-07928357FE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30" y="65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直接连接符 699">
              <a:extLst>
                <a:ext uri="{FF2B5EF4-FFF2-40B4-BE49-F238E27FC236}">
                  <a16:creationId xmlns:a16="http://schemas.microsoft.com/office/drawing/2014/main" id="{A258DE1D-E8EE-3CD5-0567-603B5F2032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54" y="629"/>
              <a:ext cx="589" cy="1160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任意多边形 293576">
              <a:extLst>
                <a:ext uri="{FF2B5EF4-FFF2-40B4-BE49-F238E27FC236}">
                  <a16:creationId xmlns:a16="http://schemas.microsoft.com/office/drawing/2014/main" id="{35EFF37D-5A32-2BEE-5D71-8B804D9226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2" y="1783"/>
              <a:ext cx="43" cy="69"/>
            </a:xfrm>
            <a:custGeom>
              <a:avLst/>
              <a:gdLst/>
              <a:ahLst/>
              <a:cxnLst/>
              <a:rect l="0" t="0" r="0" b="0"/>
              <a:pathLst>
                <a:path w="253" h="406">
                  <a:moveTo>
                    <a:pt x="125" y="0"/>
                  </a:moveTo>
                  <a:lnTo>
                    <a:pt x="0" y="63"/>
                  </a:lnTo>
                  <a:lnTo>
                    <a:pt x="253" y="406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任意多边形 293577">
              <a:extLst>
                <a:ext uri="{FF2B5EF4-FFF2-40B4-BE49-F238E27FC236}">
                  <a16:creationId xmlns:a16="http://schemas.microsoft.com/office/drawing/2014/main" id="{A8E930C0-62F3-3BD6-1F6A-793E1A58B2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2" y="1783"/>
              <a:ext cx="43" cy="69"/>
            </a:xfrm>
            <a:custGeom>
              <a:avLst/>
              <a:gdLst/>
              <a:ahLst/>
              <a:cxnLst/>
              <a:rect l="0" t="0" r="0" b="0"/>
              <a:pathLst>
                <a:path w="253" h="406">
                  <a:moveTo>
                    <a:pt x="125" y="0"/>
                  </a:moveTo>
                  <a:lnTo>
                    <a:pt x="0" y="63"/>
                  </a:lnTo>
                  <a:lnTo>
                    <a:pt x="253" y="406"/>
                  </a:lnTo>
                  <a:lnTo>
                    <a:pt x="12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直接连接符 702">
              <a:extLst>
                <a:ext uri="{FF2B5EF4-FFF2-40B4-BE49-F238E27FC236}">
                  <a16:creationId xmlns:a16="http://schemas.microsoft.com/office/drawing/2014/main" id="{0E926A74-DC1F-4915-ACCF-7984E93F42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75" y="1852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直接连接符 703">
              <a:extLst>
                <a:ext uri="{FF2B5EF4-FFF2-40B4-BE49-F238E27FC236}">
                  <a16:creationId xmlns:a16="http://schemas.microsoft.com/office/drawing/2014/main" id="{973AA710-0AD0-DA7C-B4D5-4E916F0D25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96" y="737"/>
              <a:ext cx="1474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直接连接符 704">
              <a:extLst>
                <a:ext uri="{FF2B5EF4-FFF2-40B4-BE49-F238E27FC236}">
                  <a16:creationId xmlns:a16="http://schemas.microsoft.com/office/drawing/2014/main" id="{5C470962-C15C-4314-BAED-3C404CDEF0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4" y="737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直接连接符 705">
              <a:extLst>
                <a:ext uri="{FF2B5EF4-FFF2-40B4-BE49-F238E27FC236}">
                  <a16:creationId xmlns:a16="http://schemas.microsoft.com/office/drawing/2014/main" id="{BFDCB8BB-B52D-CF09-2C69-B060E37190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361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直接连接符 706">
              <a:extLst>
                <a:ext uri="{FF2B5EF4-FFF2-40B4-BE49-F238E27FC236}">
                  <a16:creationId xmlns:a16="http://schemas.microsoft.com/office/drawing/2014/main" id="{637E23DD-A90A-BD2B-3C83-C49123B063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0" y="809"/>
              <a:ext cx="1" cy="2730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任意多边形 293583">
              <a:extLst>
                <a:ext uri="{FF2B5EF4-FFF2-40B4-BE49-F238E27FC236}">
                  <a16:creationId xmlns:a16="http://schemas.microsoft.com/office/drawing/2014/main" id="{D85A803C-A7D5-F749-574D-DA23B0D5E9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8" y="737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420"/>
                  </a:moveTo>
                  <a:lnTo>
                    <a:pt x="140" y="420"/>
                  </a:lnTo>
                  <a:lnTo>
                    <a:pt x="70" y="0"/>
                  </a:lnTo>
                  <a:lnTo>
                    <a:pt x="0" y="4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任意多边形 293584">
              <a:extLst>
                <a:ext uri="{FF2B5EF4-FFF2-40B4-BE49-F238E27FC236}">
                  <a16:creationId xmlns:a16="http://schemas.microsoft.com/office/drawing/2014/main" id="{E6DD64B4-3FBD-2903-F65E-43A3FFC737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8" y="737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420"/>
                  </a:moveTo>
                  <a:lnTo>
                    <a:pt x="140" y="420"/>
                  </a:lnTo>
                  <a:lnTo>
                    <a:pt x="70" y="0"/>
                  </a:lnTo>
                  <a:lnTo>
                    <a:pt x="0" y="42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任意多边形 293585">
              <a:extLst>
                <a:ext uri="{FF2B5EF4-FFF2-40B4-BE49-F238E27FC236}">
                  <a16:creationId xmlns:a16="http://schemas.microsoft.com/office/drawing/2014/main" id="{BB3020F8-3ADC-566B-29CD-9B7F4AB1F7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8" y="3539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矩形 710">
              <a:extLst>
                <a:ext uri="{FF2B5EF4-FFF2-40B4-BE49-F238E27FC236}">
                  <a16:creationId xmlns:a16="http://schemas.microsoft.com/office/drawing/2014/main" id="{B5503272-6DEF-1DB6-1A3F-1B45D2B72601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5101" y="2201"/>
              <a:ext cx="588" cy="19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中心距</a:t>
              </a: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 </a:t>
              </a: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  <a:endParaRPr kumimoji="0" lang="en-US" altLang="zh-CN" sz="4000" b="0" i="1" u="none" strike="noStrike" kern="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12" name="任意多边形 293587">
              <a:extLst>
                <a:ext uri="{FF2B5EF4-FFF2-40B4-BE49-F238E27FC236}">
                  <a16:creationId xmlns:a16="http://schemas.microsoft.com/office/drawing/2014/main" id="{D5BB795B-009A-2FF8-9BC6-77755A54BE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88" y="3539"/>
              <a:ext cx="24" cy="72"/>
            </a:xfrm>
            <a:custGeom>
              <a:avLst/>
              <a:gdLst/>
              <a:ahLst/>
              <a:cxnLst/>
              <a:rect l="0" t="0" r="0" b="0"/>
              <a:pathLst>
                <a:path w="140" h="420">
                  <a:moveTo>
                    <a:pt x="0" y="0"/>
                  </a:moveTo>
                  <a:lnTo>
                    <a:pt x="140" y="0"/>
                  </a:lnTo>
                  <a:lnTo>
                    <a:pt x="70" y="4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直接连接符 712">
              <a:extLst>
                <a:ext uri="{FF2B5EF4-FFF2-40B4-BE49-F238E27FC236}">
                  <a16:creationId xmlns:a16="http://schemas.microsoft.com/office/drawing/2014/main" id="{D3460821-6DDD-C6A1-9F2C-E0ADF16D9B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00" y="361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直接连接符 713">
              <a:extLst>
                <a:ext uri="{FF2B5EF4-FFF2-40B4-BE49-F238E27FC236}">
                  <a16:creationId xmlns:a16="http://schemas.microsoft.com/office/drawing/2014/main" id="{B6DD1071-9DAA-9211-FDEB-A5ACD46BABA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752" y="2476"/>
              <a:ext cx="397" cy="1264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任意多边形 293590">
              <a:extLst>
                <a:ext uri="{FF2B5EF4-FFF2-40B4-BE49-F238E27FC236}">
                  <a16:creationId xmlns:a16="http://schemas.microsoft.com/office/drawing/2014/main" id="{5B8A056E-695D-4043-CF43-103B1E075C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0" y="2408"/>
              <a:ext cx="32" cy="72"/>
            </a:xfrm>
            <a:custGeom>
              <a:avLst/>
              <a:gdLst/>
              <a:ahLst/>
              <a:cxnLst/>
              <a:rect l="0" t="0" r="0" b="0"/>
              <a:pathLst>
                <a:path w="192" h="421">
                  <a:moveTo>
                    <a:pt x="192" y="379"/>
                  </a:moveTo>
                  <a:lnTo>
                    <a:pt x="59" y="421"/>
                  </a:lnTo>
                  <a:lnTo>
                    <a:pt x="0" y="0"/>
                  </a:lnTo>
                  <a:lnTo>
                    <a:pt x="192" y="3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任意多边形 293591">
              <a:extLst>
                <a:ext uri="{FF2B5EF4-FFF2-40B4-BE49-F238E27FC236}">
                  <a16:creationId xmlns:a16="http://schemas.microsoft.com/office/drawing/2014/main" id="{4E1EB96A-1263-D5A6-99B7-26E69AEB6D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0" y="2408"/>
              <a:ext cx="32" cy="72"/>
            </a:xfrm>
            <a:custGeom>
              <a:avLst/>
              <a:gdLst/>
              <a:ahLst/>
              <a:cxnLst/>
              <a:rect l="0" t="0" r="0" b="0"/>
              <a:pathLst>
                <a:path w="192" h="421">
                  <a:moveTo>
                    <a:pt x="192" y="379"/>
                  </a:moveTo>
                  <a:lnTo>
                    <a:pt x="59" y="421"/>
                  </a:lnTo>
                  <a:lnTo>
                    <a:pt x="0" y="0"/>
                  </a:lnTo>
                  <a:lnTo>
                    <a:pt x="192" y="37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任意多边形 293592">
              <a:extLst>
                <a:ext uri="{FF2B5EF4-FFF2-40B4-BE49-F238E27FC236}">
                  <a16:creationId xmlns:a16="http://schemas.microsoft.com/office/drawing/2014/main" id="{05A53640-7BAF-4BDC-0B33-2E28B7B29A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5" y="2138"/>
              <a:ext cx="204" cy="248"/>
            </a:xfrm>
            <a:custGeom>
              <a:avLst/>
              <a:gdLst/>
              <a:ahLst/>
              <a:cxnLst/>
              <a:rect l="0" t="0" r="0" b="0"/>
              <a:pathLst>
                <a:path w="1186" h="1452">
                  <a:moveTo>
                    <a:pt x="1186" y="1452"/>
                  </a:moveTo>
                  <a:lnTo>
                    <a:pt x="1176" y="1433"/>
                  </a:lnTo>
                  <a:lnTo>
                    <a:pt x="1167" y="1414"/>
                  </a:lnTo>
                  <a:lnTo>
                    <a:pt x="1158" y="1395"/>
                  </a:lnTo>
                  <a:lnTo>
                    <a:pt x="1148" y="1375"/>
                  </a:lnTo>
                  <a:lnTo>
                    <a:pt x="1139" y="1356"/>
                  </a:lnTo>
                  <a:lnTo>
                    <a:pt x="1128" y="1337"/>
                  </a:lnTo>
                  <a:lnTo>
                    <a:pt x="1119" y="1318"/>
                  </a:lnTo>
                  <a:lnTo>
                    <a:pt x="1109" y="1298"/>
                  </a:lnTo>
                  <a:lnTo>
                    <a:pt x="1098" y="1279"/>
                  </a:lnTo>
                  <a:lnTo>
                    <a:pt x="1089" y="1261"/>
                  </a:lnTo>
                  <a:lnTo>
                    <a:pt x="1078" y="1242"/>
                  </a:lnTo>
                  <a:lnTo>
                    <a:pt x="1068" y="1223"/>
                  </a:lnTo>
                  <a:lnTo>
                    <a:pt x="1057" y="1205"/>
                  </a:lnTo>
                  <a:lnTo>
                    <a:pt x="1047" y="1186"/>
                  </a:lnTo>
                  <a:lnTo>
                    <a:pt x="1036" y="1167"/>
                  </a:lnTo>
                  <a:lnTo>
                    <a:pt x="1025" y="1149"/>
                  </a:lnTo>
                  <a:lnTo>
                    <a:pt x="1014" y="1130"/>
                  </a:lnTo>
                  <a:lnTo>
                    <a:pt x="1002" y="1111"/>
                  </a:lnTo>
                  <a:lnTo>
                    <a:pt x="992" y="1093"/>
                  </a:lnTo>
                  <a:lnTo>
                    <a:pt x="980" y="1074"/>
                  </a:lnTo>
                  <a:lnTo>
                    <a:pt x="969" y="1057"/>
                  </a:lnTo>
                  <a:lnTo>
                    <a:pt x="958" y="1038"/>
                  </a:lnTo>
                  <a:lnTo>
                    <a:pt x="946" y="1020"/>
                  </a:lnTo>
                  <a:lnTo>
                    <a:pt x="935" y="1002"/>
                  </a:lnTo>
                  <a:lnTo>
                    <a:pt x="923" y="984"/>
                  </a:lnTo>
                  <a:lnTo>
                    <a:pt x="911" y="966"/>
                  </a:lnTo>
                  <a:lnTo>
                    <a:pt x="899" y="948"/>
                  </a:lnTo>
                  <a:lnTo>
                    <a:pt x="887" y="931"/>
                  </a:lnTo>
                  <a:lnTo>
                    <a:pt x="875" y="912"/>
                  </a:lnTo>
                  <a:lnTo>
                    <a:pt x="862" y="894"/>
                  </a:lnTo>
                  <a:lnTo>
                    <a:pt x="850" y="877"/>
                  </a:lnTo>
                  <a:lnTo>
                    <a:pt x="838" y="859"/>
                  </a:lnTo>
                  <a:lnTo>
                    <a:pt x="825" y="842"/>
                  </a:lnTo>
                  <a:lnTo>
                    <a:pt x="812" y="824"/>
                  </a:lnTo>
                  <a:lnTo>
                    <a:pt x="799" y="807"/>
                  </a:lnTo>
                  <a:lnTo>
                    <a:pt x="787" y="789"/>
                  </a:lnTo>
                  <a:lnTo>
                    <a:pt x="774" y="773"/>
                  </a:lnTo>
                  <a:lnTo>
                    <a:pt x="761" y="756"/>
                  </a:lnTo>
                  <a:lnTo>
                    <a:pt x="748" y="738"/>
                  </a:lnTo>
                  <a:lnTo>
                    <a:pt x="735" y="722"/>
                  </a:lnTo>
                  <a:lnTo>
                    <a:pt x="721" y="704"/>
                  </a:lnTo>
                  <a:lnTo>
                    <a:pt x="708" y="688"/>
                  </a:lnTo>
                  <a:lnTo>
                    <a:pt x="694" y="670"/>
                  </a:lnTo>
                  <a:lnTo>
                    <a:pt x="682" y="654"/>
                  </a:lnTo>
                  <a:lnTo>
                    <a:pt x="668" y="638"/>
                  </a:lnTo>
                  <a:lnTo>
                    <a:pt x="654" y="621"/>
                  </a:lnTo>
                  <a:lnTo>
                    <a:pt x="640" y="604"/>
                  </a:lnTo>
                  <a:lnTo>
                    <a:pt x="626" y="588"/>
                  </a:lnTo>
                  <a:lnTo>
                    <a:pt x="612" y="571"/>
                  </a:lnTo>
                  <a:lnTo>
                    <a:pt x="598" y="556"/>
                  </a:lnTo>
                  <a:lnTo>
                    <a:pt x="584" y="540"/>
                  </a:lnTo>
                  <a:lnTo>
                    <a:pt x="570" y="523"/>
                  </a:lnTo>
                  <a:lnTo>
                    <a:pt x="556" y="507"/>
                  </a:lnTo>
                  <a:lnTo>
                    <a:pt x="540" y="491"/>
                  </a:lnTo>
                  <a:lnTo>
                    <a:pt x="526" y="476"/>
                  </a:lnTo>
                  <a:lnTo>
                    <a:pt x="511" y="459"/>
                  </a:lnTo>
                  <a:lnTo>
                    <a:pt x="497" y="444"/>
                  </a:lnTo>
                  <a:lnTo>
                    <a:pt x="482" y="428"/>
                  </a:lnTo>
                  <a:lnTo>
                    <a:pt x="467" y="413"/>
                  </a:lnTo>
                  <a:lnTo>
                    <a:pt x="452" y="397"/>
                  </a:lnTo>
                  <a:lnTo>
                    <a:pt x="437" y="382"/>
                  </a:lnTo>
                  <a:lnTo>
                    <a:pt x="421" y="367"/>
                  </a:lnTo>
                  <a:lnTo>
                    <a:pt x="406" y="352"/>
                  </a:lnTo>
                  <a:lnTo>
                    <a:pt x="391" y="337"/>
                  </a:lnTo>
                  <a:lnTo>
                    <a:pt x="376" y="322"/>
                  </a:lnTo>
                  <a:lnTo>
                    <a:pt x="361" y="306"/>
                  </a:lnTo>
                  <a:lnTo>
                    <a:pt x="344" y="291"/>
                  </a:lnTo>
                  <a:lnTo>
                    <a:pt x="329" y="277"/>
                  </a:lnTo>
                  <a:lnTo>
                    <a:pt x="314" y="262"/>
                  </a:lnTo>
                  <a:lnTo>
                    <a:pt x="298" y="247"/>
                  </a:lnTo>
                  <a:lnTo>
                    <a:pt x="281" y="233"/>
                  </a:lnTo>
                  <a:lnTo>
                    <a:pt x="266" y="219"/>
                  </a:lnTo>
                  <a:lnTo>
                    <a:pt x="250" y="204"/>
                  </a:lnTo>
                  <a:lnTo>
                    <a:pt x="234" y="190"/>
                  </a:lnTo>
                  <a:lnTo>
                    <a:pt x="217" y="176"/>
                  </a:lnTo>
                  <a:lnTo>
                    <a:pt x="201" y="162"/>
                  </a:lnTo>
                  <a:lnTo>
                    <a:pt x="185" y="148"/>
                  </a:lnTo>
                  <a:lnTo>
                    <a:pt x="168" y="134"/>
                  </a:lnTo>
                  <a:lnTo>
                    <a:pt x="152" y="120"/>
                  </a:lnTo>
                  <a:lnTo>
                    <a:pt x="136" y="106"/>
                  </a:lnTo>
                  <a:lnTo>
                    <a:pt x="119" y="93"/>
                  </a:lnTo>
                  <a:lnTo>
                    <a:pt x="102" y="79"/>
                  </a:lnTo>
                  <a:lnTo>
                    <a:pt x="85" y="66"/>
                  </a:lnTo>
                  <a:lnTo>
                    <a:pt x="69" y="52"/>
                  </a:lnTo>
                  <a:lnTo>
                    <a:pt x="52" y="39"/>
                  </a:lnTo>
                  <a:lnTo>
                    <a:pt x="34" y="25"/>
                  </a:lnTo>
                  <a:lnTo>
                    <a:pt x="18" y="12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任意多边形 293593">
              <a:extLst>
                <a:ext uri="{FF2B5EF4-FFF2-40B4-BE49-F238E27FC236}">
                  <a16:creationId xmlns:a16="http://schemas.microsoft.com/office/drawing/2014/main" id="{807FDA39-A961-1F54-87B7-DAE5AA7D96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28" y="2134"/>
              <a:ext cx="17" cy="4"/>
            </a:xfrm>
            <a:custGeom>
              <a:avLst/>
              <a:gdLst/>
              <a:ahLst/>
              <a:cxnLst/>
              <a:rect l="0" t="0" r="0" b="0"/>
              <a:pathLst>
                <a:path w="100" h="21">
                  <a:moveTo>
                    <a:pt x="100" y="21"/>
                  </a:moveTo>
                  <a:lnTo>
                    <a:pt x="98" y="18"/>
                  </a:lnTo>
                  <a:lnTo>
                    <a:pt x="94" y="17"/>
                  </a:lnTo>
                  <a:lnTo>
                    <a:pt x="92" y="15"/>
                  </a:lnTo>
                  <a:lnTo>
                    <a:pt x="89" y="12"/>
                  </a:lnTo>
                  <a:lnTo>
                    <a:pt x="85" y="11"/>
                  </a:lnTo>
                  <a:lnTo>
                    <a:pt x="83" y="10"/>
                  </a:lnTo>
                  <a:lnTo>
                    <a:pt x="79" y="8"/>
                  </a:lnTo>
                  <a:lnTo>
                    <a:pt x="76" y="7"/>
                  </a:lnTo>
                  <a:lnTo>
                    <a:pt x="72" y="5"/>
                  </a:lnTo>
                  <a:lnTo>
                    <a:pt x="69" y="4"/>
                  </a:lnTo>
                  <a:lnTo>
                    <a:pt x="65" y="3"/>
                  </a:lnTo>
                  <a:lnTo>
                    <a:pt x="62" y="3"/>
                  </a:lnTo>
                  <a:lnTo>
                    <a:pt x="58" y="2"/>
                  </a:lnTo>
                  <a:lnTo>
                    <a:pt x="55" y="1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9" y="3"/>
                  </a:lnTo>
                  <a:lnTo>
                    <a:pt x="6" y="4"/>
                  </a:lnTo>
                  <a:lnTo>
                    <a:pt x="2" y="5"/>
                  </a:lnTo>
                  <a:lnTo>
                    <a:pt x="0" y="7"/>
                  </a:ln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任意多边形 293594">
              <a:extLst>
                <a:ext uri="{FF2B5EF4-FFF2-40B4-BE49-F238E27FC236}">
                  <a16:creationId xmlns:a16="http://schemas.microsoft.com/office/drawing/2014/main" id="{41A6698A-0261-A89A-DA78-A873FC738D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62" y="2136"/>
              <a:ext cx="66" cy="26"/>
            </a:xfrm>
            <a:custGeom>
              <a:avLst/>
              <a:gdLst/>
              <a:ahLst/>
              <a:cxnLst/>
              <a:rect l="0" t="0" r="0" b="0"/>
              <a:pathLst>
                <a:path w="385" h="159">
                  <a:moveTo>
                    <a:pt x="385" y="0"/>
                  </a:moveTo>
                  <a:lnTo>
                    <a:pt x="355" y="11"/>
                  </a:lnTo>
                  <a:lnTo>
                    <a:pt x="324" y="23"/>
                  </a:lnTo>
                  <a:lnTo>
                    <a:pt x="295" y="35"/>
                  </a:lnTo>
                  <a:lnTo>
                    <a:pt x="265" y="47"/>
                  </a:lnTo>
                  <a:lnTo>
                    <a:pt x="236" y="59"/>
                  </a:lnTo>
                  <a:lnTo>
                    <a:pt x="205" y="71"/>
                  </a:lnTo>
                  <a:lnTo>
                    <a:pt x="176" y="84"/>
                  </a:lnTo>
                  <a:lnTo>
                    <a:pt x="147" y="96"/>
                  </a:lnTo>
                  <a:lnTo>
                    <a:pt x="117" y="108"/>
                  </a:lnTo>
                  <a:lnTo>
                    <a:pt x="87" y="121"/>
                  </a:lnTo>
                  <a:lnTo>
                    <a:pt x="58" y="134"/>
                  </a:lnTo>
                  <a:lnTo>
                    <a:pt x="29" y="147"/>
                  </a:lnTo>
                  <a:lnTo>
                    <a:pt x="0" y="159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任意多边形 293595">
              <a:extLst>
                <a:ext uri="{FF2B5EF4-FFF2-40B4-BE49-F238E27FC236}">
                  <a16:creationId xmlns:a16="http://schemas.microsoft.com/office/drawing/2014/main" id="{23531A48-DF51-2F1C-2C70-462E0A55C8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52" y="2162"/>
              <a:ext cx="10" cy="14"/>
            </a:xfrm>
            <a:custGeom>
              <a:avLst/>
              <a:gdLst/>
              <a:ahLst/>
              <a:cxnLst/>
              <a:rect l="0" t="0" r="0" b="0"/>
              <a:pathLst>
                <a:path w="62" h="82">
                  <a:moveTo>
                    <a:pt x="62" y="0"/>
                  </a:moveTo>
                  <a:lnTo>
                    <a:pt x="58" y="2"/>
                  </a:lnTo>
                  <a:lnTo>
                    <a:pt x="55" y="4"/>
                  </a:lnTo>
                  <a:lnTo>
                    <a:pt x="51" y="5"/>
                  </a:lnTo>
                  <a:lnTo>
                    <a:pt x="49" y="7"/>
                  </a:lnTo>
                  <a:lnTo>
                    <a:pt x="46" y="9"/>
                  </a:lnTo>
                  <a:lnTo>
                    <a:pt x="43" y="11"/>
                  </a:lnTo>
                  <a:lnTo>
                    <a:pt x="40" y="13"/>
                  </a:lnTo>
                  <a:lnTo>
                    <a:pt x="37" y="16"/>
                  </a:lnTo>
                  <a:lnTo>
                    <a:pt x="35" y="18"/>
                  </a:lnTo>
                  <a:lnTo>
                    <a:pt x="32" y="20"/>
                  </a:lnTo>
                  <a:lnTo>
                    <a:pt x="29" y="23"/>
                  </a:lnTo>
                  <a:lnTo>
                    <a:pt x="27" y="25"/>
                  </a:lnTo>
                  <a:lnTo>
                    <a:pt x="25" y="27"/>
                  </a:lnTo>
                  <a:lnTo>
                    <a:pt x="22" y="31"/>
                  </a:lnTo>
                  <a:lnTo>
                    <a:pt x="20" y="33"/>
                  </a:lnTo>
                  <a:lnTo>
                    <a:pt x="18" y="35"/>
                  </a:lnTo>
                  <a:lnTo>
                    <a:pt x="16" y="39"/>
                  </a:lnTo>
                  <a:lnTo>
                    <a:pt x="14" y="41"/>
                  </a:lnTo>
                  <a:lnTo>
                    <a:pt x="12" y="45"/>
                  </a:lnTo>
                  <a:lnTo>
                    <a:pt x="11" y="48"/>
                  </a:lnTo>
                  <a:lnTo>
                    <a:pt x="9" y="52"/>
                  </a:lnTo>
                  <a:lnTo>
                    <a:pt x="7" y="54"/>
                  </a:lnTo>
                  <a:lnTo>
                    <a:pt x="6" y="58"/>
                  </a:lnTo>
                  <a:lnTo>
                    <a:pt x="5" y="61"/>
                  </a:lnTo>
                  <a:lnTo>
                    <a:pt x="4" y="65"/>
                  </a:lnTo>
                  <a:lnTo>
                    <a:pt x="2" y="68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0" y="82"/>
                  </a:lnTo>
                </a:path>
              </a:pathLst>
            </a:custGeom>
            <a:noFill/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任意多边形 293596">
              <a:extLst>
                <a:ext uri="{FF2B5EF4-FFF2-40B4-BE49-F238E27FC236}">
                  <a16:creationId xmlns:a16="http://schemas.microsoft.com/office/drawing/2014/main" id="{1C5AACD3-8E81-1D17-3DD2-F6A2C0BE1E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70" y="2386"/>
              <a:ext cx="37" cy="10"/>
            </a:xfrm>
            <a:custGeom>
              <a:avLst/>
              <a:gdLst/>
              <a:ahLst/>
              <a:cxnLst/>
              <a:rect l="0" t="0" r="0" b="0"/>
              <a:pathLst>
                <a:path w="217" h="56">
                  <a:moveTo>
                    <a:pt x="217" y="0"/>
                  </a:moveTo>
                  <a:lnTo>
                    <a:pt x="189" y="7"/>
                  </a:lnTo>
                  <a:lnTo>
                    <a:pt x="162" y="13"/>
                  </a:lnTo>
                  <a:lnTo>
                    <a:pt x="135" y="20"/>
                  </a:lnTo>
                  <a:lnTo>
                    <a:pt x="109" y="27"/>
                  </a:lnTo>
                  <a:lnTo>
                    <a:pt x="82" y="34"/>
                  </a:lnTo>
                  <a:lnTo>
                    <a:pt x="54" y="41"/>
                  </a:lnTo>
                  <a:lnTo>
                    <a:pt x="27" y="48"/>
                  </a:lnTo>
                  <a:lnTo>
                    <a:pt x="0" y="56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任意多边形 293597">
              <a:extLst>
                <a:ext uri="{FF2B5EF4-FFF2-40B4-BE49-F238E27FC236}">
                  <a16:creationId xmlns:a16="http://schemas.microsoft.com/office/drawing/2014/main" id="{D490EF62-D341-3BC6-8368-06C1CBD543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49" y="2386"/>
              <a:ext cx="21" cy="11"/>
            </a:xfrm>
            <a:custGeom>
              <a:avLst/>
              <a:gdLst/>
              <a:ahLst/>
              <a:cxnLst/>
              <a:rect l="0" t="0" r="0" b="0"/>
              <a:pathLst>
                <a:path w="122" h="61">
                  <a:moveTo>
                    <a:pt x="0" y="0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5" y="23"/>
                  </a:lnTo>
                  <a:lnTo>
                    <a:pt x="17" y="27"/>
                  </a:lnTo>
                  <a:lnTo>
                    <a:pt x="19" y="29"/>
                  </a:lnTo>
                  <a:lnTo>
                    <a:pt x="22" y="32"/>
                  </a:lnTo>
                  <a:lnTo>
                    <a:pt x="25" y="34"/>
                  </a:lnTo>
                  <a:lnTo>
                    <a:pt x="28" y="36"/>
                  </a:lnTo>
                  <a:lnTo>
                    <a:pt x="30" y="39"/>
                  </a:lnTo>
                  <a:lnTo>
                    <a:pt x="33" y="40"/>
                  </a:lnTo>
                  <a:lnTo>
                    <a:pt x="36" y="42"/>
                  </a:lnTo>
                  <a:lnTo>
                    <a:pt x="39" y="44"/>
                  </a:lnTo>
                  <a:lnTo>
                    <a:pt x="42" y="46"/>
                  </a:lnTo>
                  <a:lnTo>
                    <a:pt x="45" y="48"/>
                  </a:lnTo>
                  <a:lnTo>
                    <a:pt x="47" y="49"/>
                  </a:lnTo>
                  <a:lnTo>
                    <a:pt x="51" y="51"/>
                  </a:lnTo>
                  <a:lnTo>
                    <a:pt x="54" y="53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4" y="56"/>
                  </a:lnTo>
                  <a:lnTo>
                    <a:pt x="67" y="57"/>
                  </a:lnTo>
                  <a:lnTo>
                    <a:pt x="71" y="57"/>
                  </a:lnTo>
                  <a:lnTo>
                    <a:pt x="74" y="58"/>
                  </a:lnTo>
                  <a:lnTo>
                    <a:pt x="78" y="60"/>
                  </a:lnTo>
                  <a:lnTo>
                    <a:pt x="81" y="60"/>
                  </a:lnTo>
                  <a:lnTo>
                    <a:pt x="85" y="60"/>
                  </a:lnTo>
                  <a:lnTo>
                    <a:pt x="88" y="61"/>
                  </a:lnTo>
                  <a:lnTo>
                    <a:pt x="92" y="61"/>
                  </a:lnTo>
                  <a:lnTo>
                    <a:pt x="95" y="61"/>
                  </a:lnTo>
                  <a:lnTo>
                    <a:pt x="99" y="61"/>
                  </a:lnTo>
                  <a:lnTo>
                    <a:pt x="102" y="61"/>
                  </a:lnTo>
                  <a:lnTo>
                    <a:pt x="106" y="60"/>
                  </a:lnTo>
                  <a:lnTo>
                    <a:pt x="109" y="60"/>
                  </a:lnTo>
                  <a:lnTo>
                    <a:pt x="112" y="58"/>
                  </a:lnTo>
                  <a:lnTo>
                    <a:pt x="115" y="58"/>
                  </a:lnTo>
                  <a:lnTo>
                    <a:pt x="119" y="57"/>
                  </a:lnTo>
                  <a:lnTo>
                    <a:pt x="122" y="57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任意多边形 293598">
              <a:extLst>
                <a:ext uri="{FF2B5EF4-FFF2-40B4-BE49-F238E27FC236}">
                  <a16:creationId xmlns:a16="http://schemas.microsoft.com/office/drawing/2014/main" id="{87F8FC67-05F9-A587-D247-4BCA2BA6D9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807" y="2378"/>
              <a:ext cx="37" cy="8"/>
            </a:xfrm>
            <a:custGeom>
              <a:avLst/>
              <a:gdLst/>
              <a:ahLst/>
              <a:cxnLst/>
              <a:rect l="0" t="0" r="0" b="0"/>
              <a:pathLst>
                <a:path w="218" h="49">
                  <a:moveTo>
                    <a:pt x="218" y="0"/>
                  </a:moveTo>
                  <a:lnTo>
                    <a:pt x="190" y="6"/>
                  </a:lnTo>
                  <a:lnTo>
                    <a:pt x="163" y="12"/>
                  </a:lnTo>
                  <a:lnTo>
                    <a:pt x="135" y="18"/>
                  </a:lnTo>
                  <a:lnTo>
                    <a:pt x="109" y="24"/>
                  </a:lnTo>
                  <a:lnTo>
                    <a:pt x="82" y="31"/>
                  </a:lnTo>
                  <a:lnTo>
                    <a:pt x="54" y="36"/>
                  </a:lnTo>
                  <a:lnTo>
                    <a:pt x="27" y="42"/>
                  </a:lnTo>
                  <a:lnTo>
                    <a:pt x="0" y="49"/>
                  </a:lnTo>
                </a:path>
              </a:pathLst>
            </a:custGeom>
            <a:noFill/>
            <a:ln w="38100" cap="flat" cmpd="sng">
              <a:solidFill>
                <a:srgbClr val="3333CC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直接连接符 723">
              <a:extLst>
                <a:ext uri="{FF2B5EF4-FFF2-40B4-BE49-F238E27FC236}">
                  <a16:creationId xmlns:a16="http://schemas.microsoft.com/office/drawing/2014/main" id="{FF37A467-6222-9937-2088-0DF5EF93CB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0" y="2408"/>
              <a:ext cx="1" cy="1"/>
            </a:xfrm>
            <a:prstGeom prst="line">
              <a:avLst/>
            </a:prstGeom>
            <a:ln w="381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直接连接符 724">
              <a:extLst>
                <a:ext uri="{FF2B5EF4-FFF2-40B4-BE49-F238E27FC236}">
                  <a16:creationId xmlns:a16="http://schemas.microsoft.com/office/drawing/2014/main" id="{E045031E-F9D6-5805-3D26-EDEE071656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9" y="374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直接连接符 725">
              <a:extLst>
                <a:ext uri="{FF2B5EF4-FFF2-40B4-BE49-F238E27FC236}">
                  <a16:creationId xmlns:a16="http://schemas.microsoft.com/office/drawing/2014/main" id="{38F5097D-A032-57A3-DEFA-013FEEC3A2B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378" y="2450"/>
              <a:ext cx="771" cy="1239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任意多边形 293602">
              <a:extLst>
                <a:ext uri="{FF2B5EF4-FFF2-40B4-BE49-F238E27FC236}">
                  <a16:creationId xmlns:a16="http://schemas.microsoft.com/office/drawing/2014/main" id="{451B9590-9FF3-B2AB-72B6-CD11B69C25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41" y="2389"/>
              <a:ext cx="48" cy="67"/>
            </a:xfrm>
            <a:custGeom>
              <a:avLst/>
              <a:gdLst/>
              <a:ahLst/>
              <a:cxnLst/>
              <a:rect l="0" t="0" r="0" b="0"/>
              <a:pathLst>
                <a:path w="281" h="393">
                  <a:moveTo>
                    <a:pt x="281" y="320"/>
                  </a:moveTo>
                  <a:lnTo>
                    <a:pt x="162" y="393"/>
                  </a:lnTo>
                  <a:lnTo>
                    <a:pt x="0" y="0"/>
                  </a:lnTo>
                  <a:lnTo>
                    <a:pt x="281" y="3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任意多边形 293603">
              <a:extLst>
                <a:ext uri="{FF2B5EF4-FFF2-40B4-BE49-F238E27FC236}">
                  <a16:creationId xmlns:a16="http://schemas.microsoft.com/office/drawing/2014/main" id="{D1879DCA-621B-5451-5E2F-BB9A89852E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41" y="2389"/>
              <a:ext cx="48" cy="67"/>
            </a:xfrm>
            <a:custGeom>
              <a:avLst/>
              <a:gdLst/>
              <a:ahLst/>
              <a:cxnLst/>
              <a:rect l="0" t="0" r="0" b="0"/>
              <a:pathLst>
                <a:path w="281" h="393">
                  <a:moveTo>
                    <a:pt x="281" y="320"/>
                  </a:moveTo>
                  <a:lnTo>
                    <a:pt x="162" y="393"/>
                  </a:lnTo>
                  <a:lnTo>
                    <a:pt x="0" y="0"/>
                  </a:lnTo>
                  <a:lnTo>
                    <a:pt x="281" y="32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直接连接符 728">
              <a:extLst>
                <a:ext uri="{FF2B5EF4-FFF2-40B4-BE49-F238E27FC236}">
                  <a16:creationId xmlns:a16="http://schemas.microsoft.com/office/drawing/2014/main" id="{DBED441C-6B82-8935-C922-CB3BC09B2A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41" y="238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直接连接符 729">
              <a:extLst>
                <a:ext uri="{FF2B5EF4-FFF2-40B4-BE49-F238E27FC236}">
                  <a16:creationId xmlns:a16="http://schemas.microsoft.com/office/drawing/2014/main" id="{AB4C3C8A-C5F3-61E9-C55A-F6D2C9E058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49" y="368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直接连接符 730">
              <a:extLst>
                <a:ext uri="{FF2B5EF4-FFF2-40B4-BE49-F238E27FC236}">
                  <a16:creationId xmlns:a16="http://schemas.microsoft.com/office/drawing/2014/main" id="{AA4F34CD-A673-0BB8-0CB1-31C014A4978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022" y="2553"/>
              <a:ext cx="1079" cy="1058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任意多边形 293607">
              <a:extLst>
                <a:ext uri="{FF2B5EF4-FFF2-40B4-BE49-F238E27FC236}">
                  <a16:creationId xmlns:a16="http://schemas.microsoft.com/office/drawing/2014/main" id="{AE95A1A5-664D-BE2E-C656-16FBBBA8D0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71" y="2503"/>
              <a:ext cx="60" cy="59"/>
            </a:xfrm>
            <a:custGeom>
              <a:avLst/>
              <a:gdLst/>
              <a:ahLst/>
              <a:cxnLst/>
              <a:rect l="0" t="0" r="0" b="0"/>
              <a:pathLst>
                <a:path w="349" h="344">
                  <a:moveTo>
                    <a:pt x="349" y="244"/>
                  </a:moveTo>
                  <a:lnTo>
                    <a:pt x="251" y="344"/>
                  </a:lnTo>
                  <a:lnTo>
                    <a:pt x="0" y="0"/>
                  </a:lnTo>
                  <a:lnTo>
                    <a:pt x="349" y="2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任意多边形 293608">
              <a:extLst>
                <a:ext uri="{FF2B5EF4-FFF2-40B4-BE49-F238E27FC236}">
                  <a16:creationId xmlns:a16="http://schemas.microsoft.com/office/drawing/2014/main" id="{74A78E46-5434-82E2-1A73-F5A2A6C9B0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71" y="2503"/>
              <a:ext cx="60" cy="59"/>
            </a:xfrm>
            <a:custGeom>
              <a:avLst/>
              <a:gdLst/>
              <a:ahLst/>
              <a:cxnLst/>
              <a:rect l="0" t="0" r="0" b="0"/>
              <a:pathLst>
                <a:path w="349" h="344">
                  <a:moveTo>
                    <a:pt x="349" y="244"/>
                  </a:moveTo>
                  <a:lnTo>
                    <a:pt x="251" y="344"/>
                  </a:lnTo>
                  <a:lnTo>
                    <a:pt x="0" y="0"/>
                  </a:lnTo>
                  <a:lnTo>
                    <a:pt x="349" y="24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直接连接符 733">
              <a:extLst>
                <a:ext uri="{FF2B5EF4-FFF2-40B4-BE49-F238E27FC236}">
                  <a16:creationId xmlns:a16="http://schemas.microsoft.com/office/drawing/2014/main" id="{1B8DFAE2-14BF-F5B1-9AED-434BF56B11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1" y="361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矩形 734">
              <a:extLst>
                <a:ext uri="{FF2B5EF4-FFF2-40B4-BE49-F238E27FC236}">
                  <a16:creationId xmlns:a16="http://schemas.microsoft.com/office/drawing/2014/main" id="{5F824F8F-7F2C-C568-F2DA-43F2ADB905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24" y="2592"/>
              <a:ext cx="411" cy="16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7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齿根圆</a:t>
              </a:r>
              <a:endParaRPr kumimoji="0" lang="zh-CN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36" name="直接连接符 735">
              <a:extLst>
                <a:ext uri="{FF2B5EF4-FFF2-40B4-BE49-F238E27FC236}">
                  <a16:creationId xmlns:a16="http://schemas.microsoft.com/office/drawing/2014/main" id="{FDF1EBEB-FC6F-9F92-0236-36DCED618EB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28" y="2407"/>
              <a:ext cx="48" cy="18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矩形 736">
              <a:extLst>
                <a:ext uri="{FF2B5EF4-FFF2-40B4-BE49-F238E27FC236}">
                  <a16:creationId xmlns:a16="http://schemas.microsoft.com/office/drawing/2014/main" id="{9D6E172F-A883-8E87-3954-D66CA2C81E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31" y="2863"/>
              <a:ext cx="313" cy="163"/>
            </a:xfrm>
            <a:prstGeom prst="rect">
              <a:avLst/>
            </a:prstGeom>
            <a:noFill/>
            <a:ln w="9525">
              <a:noFill/>
            </a:ln>
          </p:spPr>
          <p:txBody>
            <a:bodyPr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7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节圆</a:t>
              </a:r>
              <a:endParaRPr kumimoji="0" lang="zh-CN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38" name="直接连接符 737">
              <a:extLst>
                <a:ext uri="{FF2B5EF4-FFF2-40B4-BE49-F238E27FC236}">
                  <a16:creationId xmlns:a16="http://schemas.microsoft.com/office/drawing/2014/main" id="{2F58A62C-D35F-5AB2-E3F3-2A1861E4F9E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769" y="2391"/>
              <a:ext cx="85" cy="45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直接连接符 738">
              <a:extLst>
                <a:ext uri="{FF2B5EF4-FFF2-40B4-BE49-F238E27FC236}">
                  <a16:creationId xmlns:a16="http://schemas.microsoft.com/office/drawing/2014/main" id="{691B4D72-5325-0D7D-714B-9B0C3A5BB83B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5077" y="2368"/>
              <a:ext cx="11" cy="320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任意多边形 293615">
              <a:extLst>
                <a:ext uri="{FF2B5EF4-FFF2-40B4-BE49-F238E27FC236}">
                  <a16:creationId xmlns:a16="http://schemas.microsoft.com/office/drawing/2014/main" id="{9167A77E-BA59-C486-5D65-C4A6B6ABD6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67" y="1983"/>
              <a:ext cx="68" cy="315"/>
            </a:xfrm>
            <a:custGeom>
              <a:avLst/>
              <a:gdLst/>
              <a:ahLst/>
              <a:cxnLst/>
              <a:rect l="0" t="0" r="0" b="0"/>
              <a:pathLst>
                <a:path w="399" h="1833">
                  <a:moveTo>
                    <a:pt x="0" y="1833"/>
                  </a:moveTo>
                  <a:lnTo>
                    <a:pt x="9" y="1814"/>
                  </a:lnTo>
                  <a:lnTo>
                    <a:pt x="19" y="1795"/>
                  </a:lnTo>
                  <a:lnTo>
                    <a:pt x="28" y="1775"/>
                  </a:lnTo>
                  <a:lnTo>
                    <a:pt x="37" y="1756"/>
                  </a:lnTo>
                  <a:lnTo>
                    <a:pt x="46" y="1736"/>
                  </a:lnTo>
                  <a:lnTo>
                    <a:pt x="55" y="1716"/>
                  </a:lnTo>
                  <a:lnTo>
                    <a:pt x="63" y="1697"/>
                  </a:lnTo>
                  <a:lnTo>
                    <a:pt x="72" y="1677"/>
                  </a:lnTo>
                  <a:lnTo>
                    <a:pt x="81" y="1658"/>
                  </a:lnTo>
                  <a:lnTo>
                    <a:pt x="89" y="1638"/>
                  </a:lnTo>
                  <a:lnTo>
                    <a:pt x="98" y="1618"/>
                  </a:lnTo>
                  <a:lnTo>
                    <a:pt x="106" y="1597"/>
                  </a:lnTo>
                  <a:lnTo>
                    <a:pt x="113" y="1578"/>
                  </a:lnTo>
                  <a:lnTo>
                    <a:pt x="121" y="1558"/>
                  </a:lnTo>
                  <a:lnTo>
                    <a:pt x="130" y="1538"/>
                  </a:lnTo>
                  <a:lnTo>
                    <a:pt x="138" y="1518"/>
                  </a:lnTo>
                  <a:lnTo>
                    <a:pt x="145" y="1498"/>
                  </a:lnTo>
                  <a:lnTo>
                    <a:pt x="153" y="1477"/>
                  </a:lnTo>
                  <a:lnTo>
                    <a:pt x="160" y="1457"/>
                  </a:lnTo>
                  <a:lnTo>
                    <a:pt x="167" y="1438"/>
                  </a:lnTo>
                  <a:lnTo>
                    <a:pt x="175" y="1417"/>
                  </a:lnTo>
                  <a:lnTo>
                    <a:pt x="182" y="1397"/>
                  </a:lnTo>
                  <a:lnTo>
                    <a:pt x="189" y="1376"/>
                  </a:lnTo>
                  <a:lnTo>
                    <a:pt x="196" y="1356"/>
                  </a:lnTo>
                  <a:lnTo>
                    <a:pt x="202" y="1335"/>
                  </a:lnTo>
                  <a:lnTo>
                    <a:pt x="209" y="1315"/>
                  </a:lnTo>
                  <a:lnTo>
                    <a:pt x="216" y="1294"/>
                  </a:lnTo>
                  <a:lnTo>
                    <a:pt x="222" y="1274"/>
                  </a:lnTo>
                  <a:lnTo>
                    <a:pt x="229" y="1253"/>
                  </a:lnTo>
                  <a:lnTo>
                    <a:pt x="235" y="1232"/>
                  </a:lnTo>
                  <a:lnTo>
                    <a:pt x="240" y="1212"/>
                  </a:lnTo>
                  <a:lnTo>
                    <a:pt x="246" y="1191"/>
                  </a:lnTo>
                  <a:lnTo>
                    <a:pt x="252" y="1170"/>
                  </a:lnTo>
                  <a:lnTo>
                    <a:pt x="258" y="1151"/>
                  </a:lnTo>
                  <a:lnTo>
                    <a:pt x="264" y="1130"/>
                  </a:lnTo>
                  <a:lnTo>
                    <a:pt x="270" y="1109"/>
                  </a:lnTo>
                  <a:lnTo>
                    <a:pt x="275" y="1088"/>
                  </a:lnTo>
                  <a:lnTo>
                    <a:pt x="280" y="1067"/>
                  </a:lnTo>
                  <a:lnTo>
                    <a:pt x="286" y="1046"/>
                  </a:lnTo>
                  <a:lnTo>
                    <a:pt x="291" y="1025"/>
                  </a:lnTo>
                  <a:lnTo>
                    <a:pt x="295" y="1004"/>
                  </a:lnTo>
                  <a:lnTo>
                    <a:pt x="300" y="983"/>
                  </a:lnTo>
                  <a:lnTo>
                    <a:pt x="305" y="962"/>
                  </a:lnTo>
                  <a:lnTo>
                    <a:pt x="309" y="941"/>
                  </a:lnTo>
                  <a:lnTo>
                    <a:pt x="314" y="920"/>
                  </a:lnTo>
                  <a:lnTo>
                    <a:pt x="319" y="899"/>
                  </a:lnTo>
                  <a:lnTo>
                    <a:pt x="323" y="878"/>
                  </a:lnTo>
                  <a:lnTo>
                    <a:pt x="327" y="857"/>
                  </a:lnTo>
                  <a:lnTo>
                    <a:pt x="331" y="836"/>
                  </a:lnTo>
                  <a:lnTo>
                    <a:pt x="335" y="815"/>
                  </a:lnTo>
                  <a:lnTo>
                    <a:pt x="338" y="794"/>
                  </a:lnTo>
                  <a:lnTo>
                    <a:pt x="342" y="773"/>
                  </a:lnTo>
                  <a:lnTo>
                    <a:pt x="347" y="750"/>
                  </a:lnTo>
                  <a:lnTo>
                    <a:pt x="350" y="729"/>
                  </a:lnTo>
                  <a:lnTo>
                    <a:pt x="352" y="708"/>
                  </a:lnTo>
                  <a:lnTo>
                    <a:pt x="356" y="687"/>
                  </a:lnTo>
                  <a:lnTo>
                    <a:pt x="359" y="665"/>
                  </a:lnTo>
                  <a:lnTo>
                    <a:pt x="362" y="644"/>
                  </a:lnTo>
                  <a:lnTo>
                    <a:pt x="365" y="623"/>
                  </a:lnTo>
                  <a:lnTo>
                    <a:pt x="368" y="602"/>
                  </a:lnTo>
                  <a:lnTo>
                    <a:pt x="370" y="580"/>
                  </a:lnTo>
                  <a:lnTo>
                    <a:pt x="373" y="559"/>
                  </a:lnTo>
                  <a:lnTo>
                    <a:pt x="376" y="538"/>
                  </a:lnTo>
                  <a:lnTo>
                    <a:pt x="378" y="516"/>
                  </a:lnTo>
                  <a:lnTo>
                    <a:pt x="380" y="495"/>
                  </a:lnTo>
                  <a:lnTo>
                    <a:pt x="382" y="474"/>
                  </a:lnTo>
                  <a:lnTo>
                    <a:pt x="384" y="452"/>
                  </a:lnTo>
                  <a:lnTo>
                    <a:pt x="386" y="431"/>
                  </a:lnTo>
                  <a:lnTo>
                    <a:pt x="387" y="409"/>
                  </a:lnTo>
                  <a:lnTo>
                    <a:pt x="389" y="388"/>
                  </a:lnTo>
                  <a:lnTo>
                    <a:pt x="391" y="367"/>
                  </a:lnTo>
                  <a:lnTo>
                    <a:pt x="392" y="344"/>
                  </a:lnTo>
                  <a:lnTo>
                    <a:pt x="393" y="323"/>
                  </a:lnTo>
                  <a:lnTo>
                    <a:pt x="394" y="301"/>
                  </a:lnTo>
                  <a:lnTo>
                    <a:pt x="396" y="280"/>
                  </a:lnTo>
                  <a:lnTo>
                    <a:pt x="396" y="258"/>
                  </a:lnTo>
                  <a:lnTo>
                    <a:pt x="397" y="237"/>
                  </a:lnTo>
                  <a:lnTo>
                    <a:pt x="398" y="216"/>
                  </a:lnTo>
                  <a:lnTo>
                    <a:pt x="398" y="194"/>
                  </a:lnTo>
                  <a:lnTo>
                    <a:pt x="398" y="173"/>
                  </a:lnTo>
                  <a:lnTo>
                    <a:pt x="399" y="151"/>
                  </a:lnTo>
                  <a:lnTo>
                    <a:pt x="399" y="130"/>
                  </a:lnTo>
                  <a:lnTo>
                    <a:pt x="399" y="108"/>
                  </a:lnTo>
                  <a:lnTo>
                    <a:pt x="399" y="87"/>
                  </a:lnTo>
                  <a:lnTo>
                    <a:pt x="399" y="64"/>
                  </a:lnTo>
                  <a:lnTo>
                    <a:pt x="398" y="43"/>
                  </a:lnTo>
                  <a:lnTo>
                    <a:pt x="398" y="22"/>
                  </a:lnTo>
                  <a:lnTo>
                    <a:pt x="398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任意多边形 293616">
              <a:extLst>
                <a:ext uri="{FF2B5EF4-FFF2-40B4-BE49-F238E27FC236}">
                  <a16:creationId xmlns:a16="http://schemas.microsoft.com/office/drawing/2014/main" id="{65A41A5D-5915-E3A2-41E7-6D993E3309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65" y="2181"/>
              <a:ext cx="66" cy="28"/>
            </a:xfrm>
            <a:custGeom>
              <a:avLst/>
              <a:gdLst/>
              <a:ahLst/>
              <a:cxnLst/>
              <a:rect l="0" t="0" r="0" b="0"/>
              <a:pathLst>
                <a:path w="385" h="159">
                  <a:moveTo>
                    <a:pt x="0" y="159"/>
                  </a:moveTo>
                  <a:lnTo>
                    <a:pt x="30" y="147"/>
                  </a:lnTo>
                  <a:lnTo>
                    <a:pt x="60" y="135"/>
                  </a:lnTo>
                  <a:lnTo>
                    <a:pt x="90" y="124"/>
                  </a:lnTo>
                  <a:lnTo>
                    <a:pt x="119" y="112"/>
                  </a:lnTo>
                  <a:lnTo>
                    <a:pt x="149" y="100"/>
                  </a:lnTo>
                  <a:lnTo>
                    <a:pt x="179" y="88"/>
                  </a:lnTo>
                  <a:lnTo>
                    <a:pt x="209" y="76"/>
                  </a:lnTo>
                  <a:lnTo>
                    <a:pt x="238" y="63"/>
                  </a:lnTo>
                  <a:lnTo>
                    <a:pt x="267" y="50"/>
                  </a:lnTo>
                  <a:lnTo>
                    <a:pt x="298" y="39"/>
                  </a:lnTo>
                  <a:lnTo>
                    <a:pt x="327" y="26"/>
                  </a:lnTo>
                  <a:lnTo>
                    <a:pt x="356" y="13"/>
                  </a:lnTo>
                  <a:lnTo>
                    <a:pt x="385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任意多边形 293617">
              <a:extLst>
                <a:ext uri="{FF2B5EF4-FFF2-40B4-BE49-F238E27FC236}">
                  <a16:creationId xmlns:a16="http://schemas.microsoft.com/office/drawing/2014/main" id="{6961686C-CDC7-1987-AA71-1D5A030BF5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44" y="1957"/>
              <a:ext cx="204" cy="249"/>
            </a:xfrm>
            <a:custGeom>
              <a:avLst/>
              <a:gdLst/>
              <a:ahLst/>
              <a:cxnLst/>
              <a:rect l="0" t="0" r="0" b="0"/>
              <a:pathLst>
                <a:path w="1187" h="1453">
                  <a:moveTo>
                    <a:pt x="0" y="0"/>
                  </a:moveTo>
                  <a:lnTo>
                    <a:pt x="10" y="20"/>
                  </a:lnTo>
                  <a:lnTo>
                    <a:pt x="20" y="39"/>
                  </a:lnTo>
                  <a:lnTo>
                    <a:pt x="29" y="59"/>
                  </a:lnTo>
                  <a:lnTo>
                    <a:pt x="39" y="77"/>
                  </a:lnTo>
                  <a:lnTo>
                    <a:pt x="48" y="97"/>
                  </a:lnTo>
                  <a:lnTo>
                    <a:pt x="59" y="116"/>
                  </a:lnTo>
                  <a:lnTo>
                    <a:pt x="68" y="136"/>
                  </a:lnTo>
                  <a:lnTo>
                    <a:pt x="78" y="154"/>
                  </a:lnTo>
                  <a:lnTo>
                    <a:pt x="88" y="173"/>
                  </a:lnTo>
                  <a:lnTo>
                    <a:pt x="98" y="193"/>
                  </a:lnTo>
                  <a:lnTo>
                    <a:pt x="109" y="211"/>
                  </a:lnTo>
                  <a:lnTo>
                    <a:pt x="119" y="230"/>
                  </a:lnTo>
                  <a:lnTo>
                    <a:pt x="130" y="249"/>
                  </a:lnTo>
                  <a:lnTo>
                    <a:pt x="140" y="267"/>
                  </a:lnTo>
                  <a:lnTo>
                    <a:pt x="151" y="286"/>
                  </a:lnTo>
                  <a:lnTo>
                    <a:pt x="162" y="305"/>
                  </a:lnTo>
                  <a:lnTo>
                    <a:pt x="173" y="323"/>
                  </a:lnTo>
                  <a:lnTo>
                    <a:pt x="183" y="342"/>
                  </a:lnTo>
                  <a:lnTo>
                    <a:pt x="195" y="360"/>
                  </a:lnTo>
                  <a:lnTo>
                    <a:pt x="207" y="378"/>
                  </a:lnTo>
                  <a:lnTo>
                    <a:pt x="217" y="397"/>
                  </a:lnTo>
                  <a:lnTo>
                    <a:pt x="229" y="414"/>
                  </a:lnTo>
                  <a:lnTo>
                    <a:pt x="241" y="433"/>
                  </a:lnTo>
                  <a:lnTo>
                    <a:pt x="252" y="451"/>
                  </a:lnTo>
                  <a:lnTo>
                    <a:pt x="264" y="469"/>
                  </a:lnTo>
                  <a:lnTo>
                    <a:pt x="276" y="487"/>
                  </a:lnTo>
                  <a:lnTo>
                    <a:pt x="288" y="505"/>
                  </a:lnTo>
                  <a:lnTo>
                    <a:pt x="300" y="523"/>
                  </a:lnTo>
                  <a:lnTo>
                    <a:pt x="312" y="540"/>
                  </a:lnTo>
                  <a:lnTo>
                    <a:pt x="325" y="558"/>
                  </a:lnTo>
                  <a:lnTo>
                    <a:pt x="336" y="575"/>
                  </a:lnTo>
                  <a:lnTo>
                    <a:pt x="349" y="594"/>
                  </a:lnTo>
                  <a:lnTo>
                    <a:pt x="362" y="612"/>
                  </a:lnTo>
                  <a:lnTo>
                    <a:pt x="375" y="628"/>
                  </a:lnTo>
                  <a:lnTo>
                    <a:pt x="386" y="645"/>
                  </a:lnTo>
                  <a:lnTo>
                    <a:pt x="399" y="663"/>
                  </a:lnTo>
                  <a:lnTo>
                    <a:pt x="413" y="680"/>
                  </a:lnTo>
                  <a:lnTo>
                    <a:pt x="426" y="698"/>
                  </a:lnTo>
                  <a:lnTo>
                    <a:pt x="439" y="714"/>
                  </a:lnTo>
                  <a:lnTo>
                    <a:pt x="452" y="732"/>
                  </a:lnTo>
                  <a:lnTo>
                    <a:pt x="466" y="748"/>
                  </a:lnTo>
                  <a:lnTo>
                    <a:pt x="479" y="766"/>
                  </a:lnTo>
                  <a:lnTo>
                    <a:pt x="493" y="782"/>
                  </a:lnTo>
                  <a:lnTo>
                    <a:pt x="505" y="798"/>
                  </a:lnTo>
                  <a:lnTo>
                    <a:pt x="519" y="816"/>
                  </a:lnTo>
                  <a:lnTo>
                    <a:pt x="533" y="832"/>
                  </a:lnTo>
                  <a:lnTo>
                    <a:pt x="547" y="848"/>
                  </a:lnTo>
                  <a:lnTo>
                    <a:pt x="560" y="865"/>
                  </a:lnTo>
                  <a:lnTo>
                    <a:pt x="574" y="881"/>
                  </a:lnTo>
                  <a:lnTo>
                    <a:pt x="589" y="897"/>
                  </a:lnTo>
                  <a:lnTo>
                    <a:pt x="603" y="914"/>
                  </a:lnTo>
                  <a:lnTo>
                    <a:pt x="617" y="930"/>
                  </a:lnTo>
                  <a:lnTo>
                    <a:pt x="631" y="945"/>
                  </a:lnTo>
                  <a:lnTo>
                    <a:pt x="647" y="962"/>
                  </a:lnTo>
                  <a:lnTo>
                    <a:pt x="661" y="978"/>
                  </a:lnTo>
                  <a:lnTo>
                    <a:pt x="676" y="993"/>
                  </a:lnTo>
                  <a:lnTo>
                    <a:pt x="690" y="1009"/>
                  </a:lnTo>
                  <a:lnTo>
                    <a:pt x="705" y="1025"/>
                  </a:lnTo>
                  <a:lnTo>
                    <a:pt x="720" y="1040"/>
                  </a:lnTo>
                  <a:lnTo>
                    <a:pt x="735" y="1056"/>
                  </a:lnTo>
                  <a:lnTo>
                    <a:pt x="749" y="1071"/>
                  </a:lnTo>
                  <a:lnTo>
                    <a:pt x="764" y="1086"/>
                  </a:lnTo>
                  <a:lnTo>
                    <a:pt x="780" y="1102"/>
                  </a:lnTo>
                  <a:lnTo>
                    <a:pt x="796" y="1117"/>
                  </a:lnTo>
                  <a:lnTo>
                    <a:pt x="811" y="1132"/>
                  </a:lnTo>
                  <a:lnTo>
                    <a:pt x="826" y="1147"/>
                  </a:lnTo>
                  <a:lnTo>
                    <a:pt x="841" y="1161"/>
                  </a:lnTo>
                  <a:lnTo>
                    <a:pt x="858" y="1176"/>
                  </a:lnTo>
                  <a:lnTo>
                    <a:pt x="873" y="1191"/>
                  </a:lnTo>
                  <a:lnTo>
                    <a:pt x="889" y="1205"/>
                  </a:lnTo>
                  <a:lnTo>
                    <a:pt x="904" y="1221"/>
                  </a:lnTo>
                  <a:lnTo>
                    <a:pt x="921" y="1235"/>
                  </a:lnTo>
                  <a:lnTo>
                    <a:pt x="937" y="1249"/>
                  </a:lnTo>
                  <a:lnTo>
                    <a:pt x="953" y="1263"/>
                  </a:lnTo>
                  <a:lnTo>
                    <a:pt x="969" y="1278"/>
                  </a:lnTo>
                  <a:lnTo>
                    <a:pt x="985" y="1292"/>
                  </a:lnTo>
                  <a:lnTo>
                    <a:pt x="1001" y="1306"/>
                  </a:lnTo>
                  <a:lnTo>
                    <a:pt x="1018" y="1320"/>
                  </a:lnTo>
                  <a:lnTo>
                    <a:pt x="1035" y="1333"/>
                  </a:lnTo>
                  <a:lnTo>
                    <a:pt x="1051" y="1347"/>
                  </a:lnTo>
                  <a:lnTo>
                    <a:pt x="1068" y="1361"/>
                  </a:lnTo>
                  <a:lnTo>
                    <a:pt x="1084" y="1375"/>
                  </a:lnTo>
                  <a:lnTo>
                    <a:pt x="1102" y="1387"/>
                  </a:lnTo>
                  <a:lnTo>
                    <a:pt x="1118" y="1400"/>
                  </a:lnTo>
                  <a:lnTo>
                    <a:pt x="1135" y="1414"/>
                  </a:lnTo>
                  <a:lnTo>
                    <a:pt x="1152" y="1427"/>
                  </a:lnTo>
                  <a:lnTo>
                    <a:pt x="1169" y="1440"/>
                  </a:lnTo>
                  <a:lnTo>
                    <a:pt x="1187" y="1453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任意多边形 293618">
              <a:extLst>
                <a:ext uri="{FF2B5EF4-FFF2-40B4-BE49-F238E27FC236}">
                  <a16:creationId xmlns:a16="http://schemas.microsoft.com/office/drawing/2014/main" id="{7600C64A-2197-ACD5-3462-0E781403C1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48" y="2206"/>
              <a:ext cx="17" cy="4"/>
            </a:xfrm>
            <a:custGeom>
              <a:avLst/>
              <a:gdLst/>
              <a:ahLst/>
              <a:cxnLst/>
              <a:rect l="0" t="0" r="0" b="0"/>
              <a:pathLst>
                <a:path w="100" h="22">
                  <a:moveTo>
                    <a:pt x="0" y="0"/>
                  </a:moveTo>
                  <a:lnTo>
                    <a:pt x="2" y="2"/>
                  </a:lnTo>
                  <a:lnTo>
                    <a:pt x="6" y="4"/>
                  </a:lnTo>
                  <a:lnTo>
                    <a:pt x="8" y="7"/>
                  </a:lnTo>
                  <a:lnTo>
                    <a:pt x="11" y="8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21" y="13"/>
                  </a:lnTo>
                  <a:lnTo>
                    <a:pt x="24" y="14"/>
                  </a:lnTo>
                  <a:lnTo>
                    <a:pt x="28" y="15"/>
                  </a:lnTo>
                  <a:lnTo>
                    <a:pt x="31" y="16"/>
                  </a:lnTo>
                  <a:lnTo>
                    <a:pt x="35" y="17"/>
                  </a:lnTo>
                  <a:lnTo>
                    <a:pt x="37" y="18"/>
                  </a:lnTo>
                  <a:lnTo>
                    <a:pt x="41" y="20"/>
                  </a:lnTo>
                  <a:lnTo>
                    <a:pt x="44" y="20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5" y="21"/>
                  </a:lnTo>
                  <a:lnTo>
                    <a:pt x="59" y="21"/>
                  </a:lnTo>
                  <a:lnTo>
                    <a:pt x="63" y="22"/>
                  </a:lnTo>
                  <a:lnTo>
                    <a:pt x="66" y="22"/>
                  </a:lnTo>
                  <a:lnTo>
                    <a:pt x="70" y="21"/>
                  </a:lnTo>
                  <a:lnTo>
                    <a:pt x="73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7" y="18"/>
                  </a:lnTo>
                  <a:lnTo>
                    <a:pt x="91" y="17"/>
                  </a:lnTo>
                  <a:lnTo>
                    <a:pt x="94" y="16"/>
                  </a:lnTo>
                  <a:lnTo>
                    <a:pt x="97" y="16"/>
                  </a:lnTo>
                  <a:lnTo>
                    <a:pt x="100" y="14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任意多边形 293619">
              <a:extLst>
                <a:ext uri="{FF2B5EF4-FFF2-40B4-BE49-F238E27FC236}">
                  <a16:creationId xmlns:a16="http://schemas.microsoft.com/office/drawing/2014/main" id="{8279EA76-75E5-82DF-29E5-7E3ED02418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09" y="1848"/>
              <a:ext cx="39" cy="319"/>
            </a:xfrm>
            <a:custGeom>
              <a:avLst/>
              <a:gdLst/>
              <a:ahLst/>
              <a:cxnLst/>
              <a:rect l="0" t="0" r="0" b="0"/>
              <a:pathLst>
                <a:path w="226" h="1866">
                  <a:moveTo>
                    <a:pt x="188" y="1866"/>
                  </a:moveTo>
                  <a:lnTo>
                    <a:pt x="191" y="1845"/>
                  </a:lnTo>
                  <a:lnTo>
                    <a:pt x="194" y="1823"/>
                  </a:lnTo>
                  <a:lnTo>
                    <a:pt x="196" y="1802"/>
                  </a:lnTo>
                  <a:lnTo>
                    <a:pt x="200" y="1781"/>
                  </a:lnTo>
                  <a:lnTo>
                    <a:pt x="202" y="1759"/>
                  </a:lnTo>
                  <a:lnTo>
                    <a:pt x="204" y="1738"/>
                  </a:lnTo>
                  <a:lnTo>
                    <a:pt x="207" y="1717"/>
                  </a:lnTo>
                  <a:lnTo>
                    <a:pt x="209" y="1695"/>
                  </a:lnTo>
                  <a:lnTo>
                    <a:pt x="210" y="1674"/>
                  </a:lnTo>
                  <a:lnTo>
                    <a:pt x="212" y="1653"/>
                  </a:lnTo>
                  <a:lnTo>
                    <a:pt x="214" y="1631"/>
                  </a:lnTo>
                  <a:lnTo>
                    <a:pt x="216" y="1610"/>
                  </a:lnTo>
                  <a:lnTo>
                    <a:pt x="217" y="1588"/>
                  </a:lnTo>
                  <a:lnTo>
                    <a:pt x="218" y="1567"/>
                  </a:lnTo>
                  <a:lnTo>
                    <a:pt x="221" y="1546"/>
                  </a:lnTo>
                  <a:lnTo>
                    <a:pt x="222" y="1523"/>
                  </a:lnTo>
                  <a:lnTo>
                    <a:pt x="222" y="1502"/>
                  </a:lnTo>
                  <a:lnTo>
                    <a:pt x="223" y="1480"/>
                  </a:lnTo>
                  <a:lnTo>
                    <a:pt x="224" y="1459"/>
                  </a:lnTo>
                  <a:lnTo>
                    <a:pt x="225" y="1437"/>
                  </a:lnTo>
                  <a:lnTo>
                    <a:pt x="225" y="1416"/>
                  </a:lnTo>
                  <a:lnTo>
                    <a:pt x="226" y="1395"/>
                  </a:lnTo>
                  <a:lnTo>
                    <a:pt x="226" y="1373"/>
                  </a:lnTo>
                  <a:lnTo>
                    <a:pt x="226" y="1352"/>
                  </a:lnTo>
                  <a:lnTo>
                    <a:pt x="226" y="1330"/>
                  </a:lnTo>
                  <a:lnTo>
                    <a:pt x="226" y="1309"/>
                  </a:lnTo>
                  <a:lnTo>
                    <a:pt x="226" y="1287"/>
                  </a:lnTo>
                  <a:lnTo>
                    <a:pt x="226" y="1266"/>
                  </a:lnTo>
                  <a:lnTo>
                    <a:pt x="226" y="1243"/>
                  </a:lnTo>
                  <a:lnTo>
                    <a:pt x="225" y="1222"/>
                  </a:lnTo>
                  <a:lnTo>
                    <a:pt x="225" y="1201"/>
                  </a:lnTo>
                  <a:lnTo>
                    <a:pt x="224" y="1179"/>
                  </a:lnTo>
                  <a:lnTo>
                    <a:pt x="224" y="1158"/>
                  </a:lnTo>
                  <a:lnTo>
                    <a:pt x="223" y="1136"/>
                  </a:lnTo>
                  <a:lnTo>
                    <a:pt x="222" y="1115"/>
                  </a:lnTo>
                  <a:lnTo>
                    <a:pt x="221" y="1093"/>
                  </a:lnTo>
                  <a:lnTo>
                    <a:pt x="219" y="1072"/>
                  </a:lnTo>
                  <a:lnTo>
                    <a:pt x="218" y="1051"/>
                  </a:lnTo>
                  <a:lnTo>
                    <a:pt x="216" y="1029"/>
                  </a:lnTo>
                  <a:lnTo>
                    <a:pt x="215" y="1008"/>
                  </a:lnTo>
                  <a:lnTo>
                    <a:pt x="212" y="986"/>
                  </a:lnTo>
                  <a:lnTo>
                    <a:pt x="211" y="965"/>
                  </a:lnTo>
                  <a:lnTo>
                    <a:pt x="209" y="944"/>
                  </a:lnTo>
                  <a:lnTo>
                    <a:pt x="207" y="921"/>
                  </a:lnTo>
                  <a:lnTo>
                    <a:pt x="204" y="900"/>
                  </a:lnTo>
                  <a:lnTo>
                    <a:pt x="202" y="879"/>
                  </a:lnTo>
                  <a:lnTo>
                    <a:pt x="200" y="857"/>
                  </a:lnTo>
                  <a:lnTo>
                    <a:pt x="197" y="836"/>
                  </a:lnTo>
                  <a:lnTo>
                    <a:pt x="195" y="815"/>
                  </a:lnTo>
                  <a:lnTo>
                    <a:pt x="191" y="793"/>
                  </a:lnTo>
                  <a:lnTo>
                    <a:pt x="189" y="772"/>
                  </a:lnTo>
                  <a:lnTo>
                    <a:pt x="186" y="751"/>
                  </a:lnTo>
                  <a:lnTo>
                    <a:pt x="183" y="730"/>
                  </a:lnTo>
                  <a:lnTo>
                    <a:pt x="180" y="708"/>
                  </a:lnTo>
                  <a:lnTo>
                    <a:pt x="176" y="687"/>
                  </a:lnTo>
                  <a:lnTo>
                    <a:pt x="173" y="666"/>
                  </a:lnTo>
                  <a:lnTo>
                    <a:pt x="169" y="645"/>
                  </a:lnTo>
                  <a:lnTo>
                    <a:pt x="166" y="624"/>
                  </a:lnTo>
                  <a:lnTo>
                    <a:pt x="161" y="602"/>
                  </a:lnTo>
                  <a:lnTo>
                    <a:pt x="158" y="581"/>
                  </a:lnTo>
                  <a:lnTo>
                    <a:pt x="153" y="560"/>
                  </a:lnTo>
                  <a:lnTo>
                    <a:pt x="149" y="539"/>
                  </a:lnTo>
                  <a:lnTo>
                    <a:pt x="145" y="518"/>
                  </a:lnTo>
                  <a:lnTo>
                    <a:pt x="140" y="497"/>
                  </a:lnTo>
                  <a:lnTo>
                    <a:pt x="135" y="476"/>
                  </a:lnTo>
                  <a:lnTo>
                    <a:pt x="131" y="455"/>
                  </a:lnTo>
                  <a:lnTo>
                    <a:pt x="126" y="434"/>
                  </a:lnTo>
                  <a:lnTo>
                    <a:pt x="121" y="413"/>
                  </a:lnTo>
                  <a:lnTo>
                    <a:pt x="117" y="392"/>
                  </a:lnTo>
                  <a:lnTo>
                    <a:pt x="111" y="371"/>
                  </a:lnTo>
                  <a:lnTo>
                    <a:pt x="106" y="350"/>
                  </a:lnTo>
                  <a:lnTo>
                    <a:pt x="100" y="329"/>
                  </a:lnTo>
                  <a:lnTo>
                    <a:pt x="96" y="308"/>
                  </a:lnTo>
                  <a:lnTo>
                    <a:pt x="90" y="288"/>
                  </a:lnTo>
                  <a:lnTo>
                    <a:pt x="84" y="267"/>
                  </a:lnTo>
                  <a:lnTo>
                    <a:pt x="78" y="246"/>
                  </a:lnTo>
                  <a:lnTo>
                    <a:pt x="72" y="225"/>
                  </a:lnTo>
                  <a:lnTo>
                    <a:pt x="67" y="205"/>
                  </a:lnTo>
                  <a:lnTo>
                    <a:pt x="61" y="184"/>
                  </a:lnTo>
                  <a:lnTo>
                    <a:pt x="54" y="163"/>
                  </a:lnTo>
                  <a:lnTo>
                    <a:pt x="48" y="143"/>
                  </a:lnTo>
                  <a:lnTo>
                    <a:pt x="41" y="122"/>
                  </a:lnTo>
                  <a:lnTo>
                    <a:pt x="35" y="101"/>
                  </a:lnTo>
                  <a:lnTo>
                    <a:pt x="28" y="81"/>
                  </a:lnTo>
                  <a:lnTo>
                    <a:pt x="21" y="60"/>
                  </a:lnTo>
                  <a:lnTo>
                    <a:pt x="14" y="41"/>
                  </a:lnTo>
                  <a:lnTo>
                    <a:pt x="7" y="21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任意多边形 293620">
              <a:extLst>
                <a:ext uri="{FF2B5EF4-FFF2-40B4-BE49-F238E27FC236}">
                  <a16:creationId xmlns:a16="http://schemas.microsoft.com/office/drawing/2014/main" id="{BECF2956-F4A0-2470-9A74-87A6CF4B31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31" y="2167"/>
              <a:ext cx="11" cy="14"/>
            </a:xfrm>
            <a:custGeom>
              <a:avLst/>
              <a:gdLst/>
              <a:ahLst/>
              <a:cxnLst/>
              <a:rect l="0" t="0" r="0" b="0"/>
              <a:pathLst>
                <a:path w="62" h="82">
                  <a:moveTo>
                    <a:pt x="0" y="82"/>
                  </a:moveTo>
                  <a:lnTo>
                    <a:pt x="4" y="80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3" y="75"/>
                  </a:lnTo>
                  <a:lnTo>
                    <a:pt x="16" y="73"/>
                  </a:lnTo>
                  <a:lnTo>
                    <a:pt x="19" y="72"/>
                  </a:lnTo>
                  <a:lnTo>
                    <a:pt x="22" y="69"/>
                  </a:lnTo>
                  <a:lnTo>
                    <a:pt x="25" y="67"/>
                  </a:lnTo>
                  <a:lnTo>
                    <a:pt x="27" y="65"/>
                  </a:lnTo>
                  <a:lnTo>
                    <a:pt x="30" y="62"/>
                  </a:lnTo>
                  <a:lnTo>
                    <a:pt x="33" y="60"/>
                  </a:lnTo>
                  <a:lnTo>
                    <a:pt x="35" y="58"/>
                  </a:lnTo>
                  <a:lnTo>
                    <a:pt x="37" y="54"/>
                  </a:lnTo>
                  <a:lnTo>
                    <a:pt x="40" y="52"/>
                  </a:lnTo>
                  <a:lnTo>
                    <a:pt x="42" y="49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8" y="40"/>
                  </a:lnTo>
                  <a:lnTo>
                    <a:pt x="49" y="37"/>
                  </a:lnTo>
                  <a:lnTo>
                    <a:pt x="51" y="34"/>
                  </a:lnTo>
                  <a:lnTo>
                    <a:pt x="53" y="31"/>
                  </a:lnTo>
                  <a:lnTo>
                    <a:pt x="54" y="27"/>
                  </a:lnTo>
                  <a:lnTo>
                    <a:pt x="56" y="24"/>
                  </a:lnTo>
                  <a:lnTo>
                    <a:pt x="57" y="21"/>
                  </a:lnTo>
                  <a:lnTo>
                    <a:pt x="58" y="18"/>
                  </a:lnTo>
                  <a:lnTo>
                    <a:pt x="60" y="14"/>
                  </a:lnTo>
                  <a:lnTo>
                    <a:pt x="60" y="11"/>
                  </a:lnTo>
                  <a:lnTo>
                    <a:pt x="61" y="7"/>
                  </a:lnTo>
                  <a:lnTo>
                    <a:pt x="62" y="4"/>
                  </a:lnTo>
                  <a:lnTo>
                    <a:pt x="62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任意多边形 293621">
              <a:extLst>
                <a:ext uri="{FF2B5EF4-FFF2-40B4-BE49-F238E27FC236}">
                  <a16:creationId xmlns:a16="http://schemas.microsoft.com/office/drawing/2014/main" id="{42D729F0-664C-D4FC-BC48-705B5D6E14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03" y="1829"/>
              <a:ext cx="10" cy="23"/>
            </a:xfrm>
            <a:custGeom>
              <a:avLst/>
              <a:gdLst/>
              <a:ahLst/>
              <a:cxnLst/>
              <a:rect l="0" t="0" r="0" b="0"/>
              <a:pathLst>
                <a:path w="68" h="160">
                  <a:moveTo>
                    <a:pt x="68" y="0"/>
                  </a:moveTo>
                  <a:lnTo>
                    <a:pt x="64" y="3"/>
                  </a:lnTo>
                  <a:lnTo>
                    <a:pt x="60" y="5"/>
                  </a:lnTo>
                  <a:lnTo>
                    <a:pt x="56" y="7"/>
                  </a:lnTo>
                  <a:lnTo>
                    <a:pt x="53" y="11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3" y="19"/>
                  </a:lnTo>
                  <a:lnTo>
                    <a:pt x="40" y="23"/>
                  </a:lnTo>
                  <a:lnTo>
                    <a:pt x="36" y="25"/>
                  </a:lnTo>
                  <a:lnTo>
                    <a:pt x="34" y="28"/>
                  </a:lnTo>
                  <a:lnTo>
                    <a:pt x="30" y="32"/>
                  </a:lnTo>
                  <a:lnTo>
                    <a:pt x="28" y="35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0" y="46"/>
                  </a:lnTo>
                  <a:lnTo>
                    <a:pt x="19" y="51"/>
                  </a:lnTo>
                  <a:lnTo>
                    <a:pt x="16" y="54"/>
                  </a:lnTo>
                  <a:lnTo>
                    <a:pt x="14" y="58"/>
                  </a:lnTo>
                  <a:lnTo>
                    <a:pt x="12" y="62"/>
                  </a:lnTo>
                  <a:lnTo>
                    <a:pt x="11" y="66"/>
                  </a:lnTo>
                  <a:lnTo>
                    <a:pt x="9" y="70"/>
                  </a:lnTo>
                  <a:lnTo>
                    <a:pt x="7" y="74"/>
                  </a:lnTo>
                  <a:lnTo>
                    <a:pt x="6" y="79"/>
                  </a:lnTo>
                  <a:lnTo>
                    <a:pt x="5" y="82"/>
                  </a:lnTo>
                  <a:lnTo>
                    <a:pt x="4" y="87"/>
                  </a:lnTo>
                  <a:lnTo>
                    <a:pt x="2" y="91"/>
                  </a:lnTo>
                  <a:lnTo>
                    <a:pt x="2" y="96"/>
                  </a:lnTo>
                  <a:lnTo>
                    <a:pt x="1" y="100"/>
                  </a:lnTo>
                  <a:lnTo>
                    <a:pt x="1" y="104"/>
                  </a:lnTo>
                  <a:lnTo>
                    <a:pt x="1" y="109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1" y="126"/>
                  </a:lnTo>
                  <a:lnTo>
                    <a:pt x="1" y="131"/>
                  </a:lnTo>
                  <a:lnTo>
                    <a:pt x="2" y="135"/>
                  </a:lnTo>
                  <a:lnTo>
                    <a:pt x="2" y="139"/>
                  </a:lnTo>
                  <a:lnTo>
                    <a:pt x="4" y="144"/>
                  </a:lnTo>
                  <a:lnTo>
                    <a:pt x="5" y="149"/>
                  </a:lnTo>
                  <a:lnTo>
                    <a:pt x="6" y="152"/>
                  </a:lnTo>
                  <a:lnTo>
                    <a:pt x="7" y="157"/>
                  </a:lnTo>
                  <a:lnTo>
                    <a:pt x="8" y="16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直接连接符 746">
              <a:extLst>
                <a:ext uri="{FF2B5EF4-FFF2-40B4-BE49-F238E27FC236}">
                  <a16:creationId xmlns:a16="http://schemas.microsoft.com/office/drawing/2014/main" id="{2A1ACFA1-6BBC-9DEA-C6E2-C708300712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4" y="3615"/>
              <a:ext cx="1474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任意多边形 293623">
              <a:extLst>
                <a:ext uri="{FF2B5EF4-FFF2-40B4-BE49-F238E27FC236}">
                  <a16:creationId xmlns:a16="http://schemas.microsoft.com/office/drawing/2014/main" id="{747419CF-78C8-DCEC-C89F-3B513D720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38" y="2073"/>
              <a:ext cx="75" cy="114"/>
            </a:xfrm>
            <a:custGeom>
              <a:avLst/>
              <a:gdLst/>
              <a:ahLst/>
              <a:cxnLst/>
              <a:rect l="0" t="0" r="0" b="0"/>
              <a:pathLst>
                <a:path w="416" h="630">
                  <a:moveTo>
                    <a:pt x="416" y="151"/>
                  </a:moveTo>
                  <a:lnTo>
                    <a:pt x="399" y="90"/>
                  </a:lnTo>
                  <a:lnTo>
                    <a:pt x="357" y="31"/>
                  </a:lnTo>
                  <a:lnTo>
                    <a:pt x="310" y="0"/>
                  </a:lnTo>
                  <a:lnTo>
                    <a:pt x="207" y="0"/>
                  </a:lnTo>
                  <a:lnTo>
                    <a:pt x="153" y="31"/>
                  </a:lnTo>
                  <a:lnTo>
                    <a:pt x="93" y="90"/>
                  </a:lnTo>
                  <a:lnTo>
                    <a:pt x="59" y="151"/>
                  </a:lnTo>
                  <a:lnTo>
                    <a:pt x="21" y="241"/>
                  </a:lnTo>
                  <a:lnTo>
                    <a:pt x="0" y="391"/>
                  </a:lnTo>
                  <a:lnTo>
                    <a:pt x="13" y="481"/>
                  </a:lnTo>
                  <a:lnTo>
                    <a:pt x="30" y="541"/>
                  </a:lnTo>
                  <a:lnTo>
                    <a:pt x="73" y="601"/>
                  </a:lnTo>
                  <a:lnTo>
                    <a:pt x="120" y="630"/>
                  </a:lnTo>
                  <a:lnTo>
                    <a:pt x="221" y="630"/>
                  </a:lnTo>
                  <a:lnTo>
                    <a:pt x="276" y="601"/>
                  </a:lnTo>
                  <a:lnTo>
                    <a:pt x="336" y="541"/>
                  </a:lnTo>
                  <a:lnTo>
                    <a:pt x="370" y="481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文本框 748">
              <a:extLst>
                <a:ext uri="{FF2B5EF4-FFF2-40B4-BE49-F238E27FC236}">
                  <a16:creationId xmlns:a16="http://schemas.microsoft.com/office/drawing/2014/main" id="{1AF93F56-14DA-CF6A-C6CB-A26B002CB232}"/>
                </a:ext>
              </a:extLst>
            </p:cNvPr>
            <p:cNvSpPr txBox="1"/>
            <p:nvPr/>
          </p:nvSpPr>
          <p:spPr>
            <a:xfrm rot="2335450">
              <a:off x="4800" y="1056"/>
              <a:ext cx="30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000" b="0" i="1" u="none" strike="noStrike" kern="0" cap="none" spc="0" normalizeH="0" baseline="-2500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a1</a:t>
              </a:r>
            </a:p>
          </p:txBody>
        </p:sp>
        <p:sp>
          <p:nvSpPr>
            <p:cNvPr id="750" name="文本框 749">
              <a:extLst>
                <a:ext uri="{FF2B5EF4-FFF2-40B4-BE49-F238E27FC236}">
                  <a16:creationId xmlns:a16="http://schemas.microsoft.com/office/drawing/2014/main" id="{0F485A77-0F4F-3E61-0B8F-95814195B250}"/>
                </a:ext>
              </a:extLst>
            </p:cNvPr>
            <p:cNvSpPr txBox="1"/>
            <p:nvPr/>
          </p:nvSpPr>
          <p:spPr>
            <a:xfrm rot="2815125">
              <a:off x="4720" y="1294"/>
              <a:ext cx="251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000" b="0" i="1" u="none" strike="noStrike" kern="0" cap="none" spc="0" normalizeH="0" baseline="-2500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751" name="文本框 750">
              <a:extLst>
                <a:ext uri="{FF2B5EF4-FFF2-40B4-BE49-F238E27FC236}">
                  <a16:creationId xmlns:a16="http://schemas.microsoft.com/office/drawing/2014/main" id="{03898F59-F9C7-188A-71C1-E307B222644A}"/>
                </a:ext>
              </a:extLst>
            </p:cNvPr>
            <p:cNvSpPr txBox="1"/>
            <p:nvPr/>
          </p:nvSpPr>
          <p:spPr>
            <a:xfrm rot="3775322">
              <a:off x="4533" y="1391"/>
              <a:ext cx="283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000" b="0" i="1" u="none" strike="noStrike" kern="0" cap="none" spc="0" normalizeH="0" baseline="-2500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f1</a:t>
              </a:r>
            </a:p>
          </p:txBody>
        </p:sp>
        <p:sp>
          <p:nvSpPr>
            <p:cNvPr id="752" name="文本框 751">
              <a:extLst>
                <a:ext uri="{FF2B5EF4-FFF2-40B4-BE49-F238E27FC236}">
                  <a16:creationId xmlns:a16="http://schemas.microsoft.com/office/drawing/2014/main" id="{B63C8B4A-D796-E385-01AF-84D12A583227}"/>
                </a:ext>
              </a:extLst>
            </p:cNvPr>
            <p:cNvSpPr txBox="1"/>
            <p:nvPr/>
          </p:nvSpPr>
          <p:spPr>
            <a:xfrm rot="-2135936">
              <a:off x="2684" y="1432"/>
              <a:ext cx="25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r>
                <a:rPr kumimoji="0" lang="en-US" altLang="zh-CN" sz="2000" b="0" i="1" u="none" strike="noStrike" kern="0" cap="none" spc="0" normalizeH="0" baseline="-2500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753" name="文本框 752">
              <a:extLst>
                <a:ext uri="{FF2B5EF4-FFF2-40B4-BE49-F238E27FC236}">
                  <a16:creationId xmlns:a16="http://schemas.microsoft.com/office/drawing/2014/main" id="{74561DB5-180C-459D-759B-CE1ABC3307DC}"/>
                </a:ext>
              </a:extLst>
            </p:cNvPr>
            <p:cNvSpPr txBox="1"/>
            <p:nvPr/>
          </p:nvSpPr>
          <p:spPr>
            <a:xfrm>
              <a:off x="3840" y="1202"/>
              <a:ext cx="287" cy="28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n</a:t>
              </a:r>
              <a:r>
                <a:rPr kumimoji="0" lang="en-US" altLang="zh-CN" sz="2400" b="0" i="1" u="none" strike="noStrike" kern="0" cap="none" spc="0" normalizeH="0" baseline="-2500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754" name="文本框 753">
              <a:extLst>
                <a:ext uri="{FF2B5EF4-FFF2-40B4-BE49-F238E27FC236}">
                  <a16:creationId xmlns:a16="http://schemas.microsoft.com/office/drawing/2014/main" id="{2D4D9A23-8698-B2B9-0D26-33F739608782}"/>
                </a:ext>
              </a:extLst>
            </p:cNvPr>
            <p:cNvSpPr txBox="1"/>
            <p:nvPr/>
          </p:nvSpPr>
          <p:spPr>
            <a:xfrm rot="-2391931">
              <a:off x="2812" y="1324"/>
              <a:ext cx="24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r>
                <a:rPr kumimoji="0" lang="en-US" altLang="zh-CN" sz="2000" b="0" i="1" u="none" strike="noStrike" kern="0" cap="none" spc="0" normalizeH="0" baseline="-25000" noProof="0" dirty="0" err="1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f</a:t>
              </a:r>
              <a:endParaRPr kumimoji="0" lang="en-US" altLang="zh-CN" sz="2000" b="0" i="1" u="none" strike="noStrike" kern="0" cap="none" spc="0" normalizeH="0" baseline="-2500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55" name="文本框 754">
              <a:extLst>
                <a:ext uri="{FF2B5EF4-FFF2-40B4-BE49-F238E27FC236}">
                  <a16:creationId xmlns:a16="http://schemas.microsoft.com/office/drawing/2014/main" id="{C2AD2D60-2FF4-118A-43D9-69714CAB22E3}"/>
                </a:ext>
              </a:extLst>
            </p:cNvPr>
            <p:cNvSpPr txBox="1"/>
            <p:nvPr/>
          </p:nvSpPr>
          <p:spPr>
            <a:xfrm rot="-2012346">
              <a:off x="2698" y="1255"/>
              <a:ext cx="205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endParaRPr kumimoji="0" lang="en-US" altLang="zh-CN" sz="2000" b="0" i="1" u="none" strike="noStrike" kern="0" cap="none" spc="0" normalizeH="0" baseline="-2500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56" name="文本框 755">
              <a:extLst>
                <a:ext uri="{FF2B5EF4-FFF2-40B4-BE49-F238E27FC236}">
                  <a16:creationId xmlns:a16="http://schemas.microsoft.com/office/drawing/2014/main" id="{6801169A-561C-AF71-98F9-83DF01ACE0A7}"/>
                </a:ext>
              </a:extLst>
            </p:cNvPr>
            <p:cNvSpPr txBox="1"/>
            <p:nvPr/>
          </p:nvSpPr>
          <p:spPr>
            <a:xfrm rot="2511688">
              <a:off x="3396" y="2784"/>
              <a:ext cx="300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000" b="0" i="1" u="none" strike="noStrike" kern="0" cap="none" spc="0" normalizeH="0" baseline="-2500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a2</a:t>
              </a:r>
            </a:p>
          </p:txBody>
        </p:sp>
        <p:sp>
          <p:nvSpPr>
            <p:cNvPr id="757" name="文本框 756">
              <a:extLst>
                <a:ext uri="{FF2B5EF4-FFF2-40B4-BE49-F238E27FC236}">
                  <a16:creationId xmlns:a16="http://schemas.microsoft.com/office/drawing/2014/main" id="{9AA89A07-2E6A-3713-E1F3-6508F226C1A8}"/>
                </a:ext>
              </a:extLst>
            </p:cNvPr>
            <p:cNvSpPr txBox="1"/>
            <p:nvPr/>
          </p:nvSpPr>
          <p:spPr>
            <a:xfrm rot="4336858">
              <a:off x="3864" y="2671"/>
              <a:ext cx="283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000" b="0" i="1" u="none" strike="noStrike" kern="0" cap="none" spc="0" normalizeH="0" baseline="-2500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f2</a:t>
              </a:r>
            </a:p>
          </p:txBody>
        </p:sp>
        <p:sp>
          <p:nvSpPr>
            <p:cNvPr id="758" name="文本框 757">
              <a:extLst>
                <a:ext uri="{FF2B5EF4-FFF2-40B4-BE49-F238E27FC236}">
                  <a16:creationId xmlns:a16="http://schemas.microsoft.com/office/drawing/2014/main" id="{FD10AAD2-FF77-7EDB-BF56-5DDCC1F32C41}"/>
                </a:ext>
              </a:extLst>
            </p:cNvPr>
            <p:cNvSpPr txBox="1"/>
            <p:nvPr/>
          </p:nvSpPr>
          <p:spPr>
            <a:xfrm rot="3593767">
              <a:off x="3637" y="2734"/>
              <a:ext cx="251" cy="25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2000" b="0" i="1" u="none" strike="noStrike" kern="0" cap="none" spc="0" normalizeH="0" baseline="-2500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759" name="文本框 758">
              <a:extLst>
                <a:ext uri="{FF2B5EF4-FFF2-40B4-BE49-F238E27FC236}">
                  <a16:creationId xmlns:a16="http://schemas.microsoft.com/office/drawing/2014/main" id="{DBDCB214-5A29-8005-B02F-38B2CEBBED4F}"/>
                </a:ext>
              </a:extLst>
            </p:cNvPr>
            <p:cNvSpPr txBox="1"/>
            <p:nvPr/>
          </p:nvSpPr>
          <p:spPr>
            <a:xfrm rot="2332878">
              <a:off x="3504" y="1321"/>
              <a:ext cx="214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99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P</a:t>
              </a:r>
              <a:endParaRPr kumimoji="0" lang="en-US" altLang="zh-CN" sz="2000" b="0" i="1" u="none" strike="noStrike" kern="0" cap="none" spc="0" normalizeH="0" baseline="-25000" noProof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60" name="文本框 759">
              <a:extLst>
                <a:ext uri="{FF2B5EF4-FFF2-40B4-BE49-F238E27FC236}">
                  <a16:creationId xmlns:a16="http://schemas.microsoft.com/office/drawing/2014/main" id="{9631B93E-5FA7-BBDD-FA4A-756DB31B6AA5}"/>
                </a:ext>
              </a:extLst>
            </p:cNvPr>
            <p:cNvSpPr txBox="1"/>
            <p:nvPr/>
          </p:nvSpPr>
          <p:spPr>
            <a:xfrm rot="2332878">
              <a:off x="3471" y="1488"/>
              <a:ext cx="205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9900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S</a:t>
              </a:r>
              <a:endParaRPr kumimoji="0" lang="en-US" altLang="zh-CN" sz="2000" b="0" i="1" u="none" strike="noStrike" kern="0" cap="none" spc="0" normalizeH="0" baseline="-25000" noProof="0">
                <a:ln>
                  <a:noFill/>
                </a:ln>
                <a:solidFill>
                  <a:srgbClr val="9900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761" name="文本框 760">
              <a:extLst>
                <a:ext uri="{FF2B5EF4-FFF2-40B4-BE49-F238E27FC236}">
                  <a16:creationId xmlns:a16="http://schemas.microsoft.com/office/drawing/2014/main" id="{C23A415D-F495-3A56-F1AA-75D85D14FB76}"/>
                </a:ext>
              </a:extLst>
            </p:cNvPr>
            <p:cNvSpPr txBox="1"/>
            <p:nvPr/>
          </p:nvSpPr>
          <p:spPr>
            <a:xfrm>
              <a:off x="4080" y="3024"/>
              <a:ext cx="287" cy="288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400" b="0" i="1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n</a:t>
              </a:r>
              <a:r>
                <a:rPr kumimoji="0" lang="en-US" altLang="zh-CN" sz="2400" b="0" i="1" u="none" strike="noStrike" kern="0" cap="none" spc="0" normalizeH="0" baseline="-2500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762" name="文本框 761">
              <a:extLst>
                <a:ext uri="{FF2B5EF4-FFF2-40B4-BE49-F238E27FC236}">
                  <a16:creationId xmlns:a16="http://schemas.microsoft.com/office/drawing/2014/main" id="{C49439EF-115A-6D01-6729-3F74C89CAB6A}"/>
                </a:ext>
              </a:extLst>
            </p:cNvPr>
            <p:cNvSpPr txBox="1"/>
            <p:nvPr/>
          </p:nvSpPr>
          <p:spPr>
            <a:xfrm>
              <a:off x="4032" y="463"/>
              <a:ext cx="29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O</a:t>
              </a:r>
              <a:r>
                <a:rPr kumimoji="0" lang="en-US" altLang="zh-CN" sz="2400" b="0" i="1" u="none" strike="noStrike" kern="0" cap="none" spc="0" normalizeH="0" baseline="-2500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763" name="文本框 762">
              <a:extLst>
                <a:ext uri="{FF2B5EF4-FFF2-40B4-BE49-F238E27FC236}">
                  <a16:creationId xmlns:a16="http://schemas.microsoft.com/office/drawing/2014/main" id="{D718BD2D-AE31-9772-9D63-B9413E19C53C}"/>
                </a:ext>
              </a:extLst>
            </p:cNvPr>
            <p:cNvSpPr txBox="1"/>
            <p:nvPr/>
          </p:nvSpPr>
          <p:spPr>
            <a:xfrm>
              <a:off x="4080" y="3552"/>
              <a:ext cx="33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O</a:t>
              </a:r>
              <a:r>
                <a:rPr kumimoji="0" lang="en-US" altLang="zh-CN" sz="2400" b="0" i="1" u="none" strike="noStrike" kern="0" cap="none" spc="0" normalizeH="0" baseline="-2500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767" name="直接连接符 766">
            <a:extLst>
              <a:ext uri="{FF2B5EF4-FFF2-40B4-BE49-F238E27FC236}">
                <a16:creationId xmlns:a16="http://schemas.microsoft.com/office/drawing/2014/main" id="{5D5795FE-3EE5-912F-A34E-23731FB97746}"/>
              </a:ext>
            </a:extLst>
          </p:cNvPr>
          <p:cNvSpPr/>
          <p:nvPr/>
        </p:nvSpPr>
        <p:spPr>
          <a:xfrm>
            <a:off x="4114800" y="762000"/>
            <a:ext cx="0" cy="6070600"/>
          </a:xfrm>
          <a:prstGeom prst="line">
            <a:avLst/>
          </a:prstGeom>
          <a:ln w="38100" cap="flat" cmpd="dbl">
            <a:solidFill>
              <a:srgbClr val="00B050"/>
            </a:solidFill>
            <a:prstDash val="lgDashDotDot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768" name="组合 767">
            <a:extLst>
              <a:ext uri="{FF2B5EF4-FFF2-40B4-BE49-F238E27FC236}">
                <a16:creationId xmlns:a16="http://schemas.microsoft.com/office/drawing/2014/main" id="{8AA1649F-1B0B-68BD-7C94-01F95FA27224}"/>
              </a:ext>
            </a:extLst>
          </p:cNvPr>
          <p:cNvGrpSpPr/>
          <p:nvPr/>
        </p:nvGrpSpPr>
        <p:grpSpPr>
          <a:xfrm>
            <a:off x="563563" y="3990460"/>
            <a:ext cx="6781800" cy="2209800"/>
            <a:chOff x="1200" y="864"/>
            <a:chExt cx="4272" cy="1392"/>
          </a:xfrm>
        </p:grpSpPr>
        <p:sp>
          <p:nvSpPr>
            <p:cNvPr id="769" name="矩形 768">
              <a:extLst>
                <a:ext uri="{FF2B5EF4-FFF2-40B4-BE49-F238E27FC236}">
                  <a16:creationId xmlns:a16="http://schemas.microsoft.com/office/drawing/2014/main" id="{AF830F67-DAC7-0605-0389-EDE8E5D6FD90}"/>
                </a:ext>
              </a:extLst>
            </p:cNvPr>
            <p:cNvSpPr/>
            <p:nvPr/>
          </p:nvSpPr>
          <p:spPr>
            <a:xfrm>
              <a:off x="1200" y="864"/>
              <a:ext cx="4272" cy="1392"/>
            </a:xfrm>
            <a:prstGeom prst="rect">
              <a:avLst/>
            </a:prstGeom>
            <a:solidFill>
              <a:srgbClr val="FFFFFF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70" name="组合 769">
              <a:extLst>
                <a:ext uri="{FF2B5EF4-FFF2-40B4-BE49-F238E27FC236}">
                  <a16:creationId xmlns:a16="http://schemas.microsoft.com/office/drawing/2014/main" id="{114E5B83-BC72-336E-575A-ACBEC2EA159A}"/>
                </a:ext>
              </a:extLst>
            </p:cNvPr>
            <p:cNvGrpSpPr/>
            <p:nvPr/>
          </p:nvGrpSpPr>
          <p:grpSpPr>
            <a:xfrm>
              <a:off x="1296" y="1056"/>
              <a:ext cx="4080" cy="1066"/>
              <a:chOff x="240" y="2294"/>
              <a:chExt cx="4080" cy="1066"/>
            </a:xfrm>
          </p:grpSpPr>
          <p:sp>
            <p:nvSpPr>
              <p:cNvPr id="771" name="矩形 770">
                <a:extLst>
                  <a:ext uri="{FF2B5EF4-FFF2-40B4-BE49-F238E27FC236}">
                    <a16:creationId xmlns:a16="http://schemas.microsoft.com/office/drawing/2014/main" id="{223225BD-FECB-76DA-2B29-8C2E4C686747}"/>
                  </a:ext>
                </a:extLst>
              </p:cNvPr>
              <p:cNvSpPr/>
              <p:nvPr/>
            </p:nvSpPr>
            <p:spPr>
              <a:xfrm>
                <a:off x="240" y="2544"/>
                <a:ext cx="4080" cy="816"/>
              </a:xfrm>
              <a:prstGeom prst="rect">
                <a:avLst/>
              </a:prstGeom>
              <a:solidFill>
                <a:srgbClr val="CCCCFF"/>
              </a:solidFill>
              <a:ln w="9525" cap="flat" cmpd="sng">
                <a:solidFill>
                  <a:srgbClr val="000000"/>
                </a:solidFill>
                <a:prstDash val="solid"/>
                <a:miter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2" name="矩形 771">
                <a:extLst>
                  <a:ext uri="{FF2B5EF4-FFF2-40B4-BE49-F238E27FC236}">
                    <a16:creationId xmlns:a16="http://schemas.microsoft.com/office/drawing/2014/main" id="{0A94D60A-0E48-369D-8854-C672939F5E0E}"/>
                  </a:ext>
                </a:extLst>
              </p:cNvPr>
              <p:cNvSpPr/>
              <p:nvPr/>
            </p:nvSpPr>
            <p:spPr>
              <a:xfrm>
                <a:off x="242" y="2546"/>
                <a:ext cx="480" cy="379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ctr" anchorCtr="0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第一系列</a:t>
                </a:r>
                <a:endParaRPr kumimoji="0" lang="zh-CN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3" name="矩形 772">
                <a:extLst>
                  <a:ext uri="{FF2B5EF4-FFF2-40B4-BE49-F238E27FC236}">
                    <a16:creationId xmlns:a16="http://schemas.microsoft.com/office/drawing/2014/main" id="{E095538A-C2CE-8FAE-D856-00521CF7959D}"/>
                  </a:ext>
                </a:extLst>
              </p:cNvPr>
              <p:cNvSpPr/>
              <p:nvPr/>
            </p:nvSpPr>
            <p:spPr>
              <a:xfrm>
                <a:off x="819" y="2546"/>
                <a:ext cx="3499" cy="379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ctr" anchorCtr="0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1.25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1.5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2.5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3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4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6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8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10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12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16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20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32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40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50</a:t>
                </a:r>
                <a:endParaRPr kumimoji="0" lang="en-US" altLang="zh-CN" sz="40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4" name="矩形 773">
                <a:extLst>
                  <a:ext uri="{FF2B5EF4-FFF2-40B4-BE49-F238E27FC236}">
                    <a16:creationId xmlns:a16="http://schemas.microsoft.com/office/drawing/2014/main" id="{99569AA2-4DA5-F385-E78A-0D65FC91B81C}"/>
                  </a:ext>
                </a:extLst>
              </p:cNvPr>
              <p:cNvSpPr/>
              <p:nvPr/>
            </p:nvSpPr>
            <p:spPr>
              <a:xfrm>
                <a:off x="242" y="2925"/>
                <a:ext cx="480" cy="378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ctr" anchorCtr="0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第二系列</a:t>
                </a:r>
                <a:endParaRPr kumimoji="0" lang="zh-CN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5" name="矩形 774">
                <a:extLst>
                  <a:ext uri="{FF2B5EF4-FFF2-40B4-BE49-F238E27FC236}">
                    <a16:creationId xmlns:a16="http://schemas.microsoft.com/office/drawing/2014/main" id="{DFB53C95-7E1B-6FCA-7A0E-FD7354E8C3BB}"/>
                  </a:ext>
                </a:extLst>
              </p:cNvPr>
              <p:cNvSpPr/>
              <p:nvPr/>
            </p:nvSpPr>
            <p:spPr>
              <a:xfrm>
                <a:off x="819" y="2925"/>
                <a:ext cx="3499" cy="378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anchor="ctr" anchorCtr="0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1.75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2.25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2.75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(3.25)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3.5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(3.75)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4.5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5.5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(6.5)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7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9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(11)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14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18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22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28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36</a:t>
                </a:r>
                <a:r>
                  <a:rPr kumimoji="0" lang="zh-CN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　</a:t>
                </a:r>
                <a:r>
                  <a:rPr kumimoji="0" lang="en-US" altLang="zh-CN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45</a:t>
                </a:r>
                <a:endParaRPr kumimoji="0" lang="en-US" altLang="zh-CN" sz="4000" b="0" i="0" u="none" strike="noStrike" kern="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76" name="直接连接符 775">
                <a:extLst>
                  <a:ext uri="{FF2B5EF4-FFF2-40B4-BE49-F238E27FC236}">
                    <a16:creationId xmlns:a16="http://schemas.microsoft.com/office/drawing/2014/main" id="{1F332EAD-AF83-CC63-819D-7BBAEA3D4CF5}"/>
                  </a:ext>
                </a:extLst>
              </p:cNvPr>
              <p:cNvSpPr/>
              <p:nvPr/>
            </p:nvSpPr>
            <p:spPr>
              <a:xfrm>
                <a:off x="240" y="2925"/>
                <a:ext cx="4080" cy="0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7" name="直接连接符 776">
                <a:extLst>
                  <a:ext uri="{FF2B5EF4-FFF2-40B4-BE49-F238E27FC236}">
                    <a16:creationId xmlns:a16="http://schemas.microsoft.com/office/drawing/2014/main" id="{C0FA5B09-13E2-2C53-9968-4F9C94E94D52}"/>
                  </a:ext>
                </a:extLst>
              </p:cNvPr>
              <p:cNvSpPr/>
              <p:nvPr/>
            </p:nvSpPr>
            <p:spPr>
              <a:xfrm>
                <a:off x="738" y="2544"/>
                <a:ext cx="0" cy="816"/>
              </a:xfrm>
              <a:prstGeom prst="line">
                <a:avLst/>
              </a:prstGeom>
              <a:ln w="952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8" name="文本框 777">
                <a:extLst>
                  <a:ext uri="{FF2B5EF4-FFF2-40B4-BE49-F238E27FC236}">
                    <a16:creationId xmlns:a16="http://schemas.microsoft.com/office/drawing/2014/main" id="{5A42F02A-04A1-5B28-528C-97C9CF6421FE}"/>
                  </a:ext>
                </a:extLst>
              </p:cNvPr>
              <p:cNvSpPr txBox="1"/>
              <p:nvPr/>
            </p:nvSpPr>
            <p:spPr>
              <a:xfrm>
                <a:off x="288" y="2294"/>
                <a:ext cx="2592" cy="250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齿轮模数系列（</a:t>
                </a:r>
                <a:r>
                  <a:rPr kumimoji="0" lang="en-US" altLang="zh-CN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GB/T1357-2008</a:t>
                </a: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）</a:t>
                </a:r>
                <a:endParaRPr kumimoji="0" lang="zh-CN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9404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2" dur="500"/>
                                        <p:tgtEl>
                                          <p:spTgt spid="7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7" grpId="0"/>
      <p:bldP spid="2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0EBAA68C-5E4E-311F-8EC7-B7F70627F40F}"/>
              </a:ext>
            </a:extLst>
          </p:cNvPr>
          <p:cNvSpPr txBox="1"/>
          <p:nvPr/>
        </p:nvSpPr>
        <p:spPr>
          <a:xfrm>
            <a:off x="1908175" y="1127125"/>
            <a:ext cx="5381625" cy="457200"/>
          </a:xfrm>
          <a:prstGeom prst="rect">
            <a:avLst/>
          </a:prstGeom>
          <a:solidFill>
            <a:srgbClr val="AAE2CA"/>
          </a:solidFill>
          <a:ln w="9525">
            <a:noFill/>
          </a:ln>
        </p:spPr>
        <p:txBody>
          <a:bodyPr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直齿圆柱齿轮各几何要素的尺寸计算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D02CD96-4CE5-80B9-A5E1-B9D30412E6E3}"/>
              </a:ext>
            </a:extLst>
          </p:cNvPr>
          <p:cNvSpPr txBox="1"/>
          <p:nvPr/>
        </p:nvSpPr>
        <p:spPr>
          <a:xfrm>
            <a:off x="1219200" y="5867400"/>
            <a:ext cx="70104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已知模数</a:t>
            </a:r>
            <a:r>
              <a:rPr lang="en-US" altLang="zh-CN" sz="2000">
                <a:solidFill>
                  <a:srgbClr val="FF3300"/>
                </a:solidFill>
                <a:latin typeface="Times New Roman" panose="02020603050405020304" pitchFamily="18" charset="0"/>
              </a:rPr>
              <a:t>m</a:t>
            </a:r>
            <a:r>
              <a:rPr lang="zh-CN" altLang="en-US" sz="2000">
                <a:solidFill>
                  <a:srgbClr val="000000"/>
                </a:solidFill>
                <a:latin typeface="Times New Roman" panose="02020603050405020304" pitchFamily="18" charset="0"/>
              </a:rPr>
              <a:t>、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齿数</a:t>
            </a:r>
            <a:r>
              <a:rPr lang="en-US" altLang="zh-CN" sz="2000">
                <a:solidFill>
                  <a:srgbClr val="FF3300"/>
                </a:solidFill>
                <a:latin typeface="Times New Roman" panose="02020603050405020304" pitchFamily="18" charset="0"/>
              </a:rPr>
              <a:t>z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就可按上表计算出齿轮各几何要素的尺寸</a:t>
            </a:r>
            <a:endParaRPr lang="zh-CN" altLang="en-US" sz="2000" b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E7A1392D-3DFE-3640-E733-CC33C8874864}"/>
              </a:ext>
            </a:extLst>
          </p:cNvPr>
          <p:cNvSpPr txBox="1"/>
          <p:nvPr/>
        </p:nvSpPr>
        <p:spPr>
          <a:xfrm>
            <a:off x="304800" y="307975"/>
            <a:ext cx="37338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buClr>
                <a:srgbClr val="0000CC"/>
              </a:buClr>
              <a:defRPr/>
            </a:pPr>
            <a:r>
              <a:rPr lang="zh-CN" altLang="en-US" sz="2400" dirty="0">
                <a:solidFill>
                  <a:srgbClr val="0000CC"/>
                </a:solidFill>
                <a:latin typeface="+mn-ea"/>
                <a:ea typeface="+mn-ea"/>
              </a:rPr>
              <a:t>（</a:t>
            </a:r>
            <a:r>
              <a:rPr lang="en-US" altLang="zh-CN" sz="2400" dirty="0">
                <a:solidFill>
                  <a:srgbClr val="0000CC"/>
                </a:solidFill>
                <a:latin typeface="+mn-ea"/>
                <a:ea typeface="+mn-ea"/>
              </a:rPr>
              <a:t>2</a:t>
            </a:r>
            <a:r>
              <a:rPr lang="zh-CN" altLang="en-US" sz="2400" dirty="0">
                <a:solidFill>
                  <a:srgbClr val="0000CC"/>
                </a:solidFill>
                <a:latin typeface="+mn-ea"/>
                <a:ea typeface="+mn-ea"/>
              </a:rPr>
              <a:t>）几何要素的尺寸计算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4676AEE3-C66A-489C-3FC1-CB43B073F821}"/>
              </a:ext>
            </a:extLst>
          </p:cNvPr>
          <p:cNvGrpSpPr/>
          <p:nvPr/>
        </p:nvGrpSpPr>
        <p:grpSpPr>
          <a:xfrm>
            <a:off x="1692275" y="1773238"/>
            <a:ext cx="6569075" cy="3989387"/>
            <a:chOff x="960" y="1113"/>
            <a:chExt cx="4138" cy="2513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212F4A12-7E52-5782-1967-67286508DCE3}"/>
                </a:ext>
              </a:extLst>
            </p:cNvPr>
            <p:cNvSpPr txBox="1"/>
            <p:nvPr/>
          </p:nvSpPr>
          <p:spPr>
            <a:xfrm>
              <a:off x="1768" y="1113"/>
              <a:ext cx="2252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基本几何要素：模数</a:t>
              </a:r>
              <a:r>
                <a: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m</a:t>
              </a:r>
              <a:r>
                <a:rPr kumimoji="0" lang="zh-CN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；</a:t>
              </a: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齿数</a:t>
              </a:r>
              <a:r>
                <a:rPr kumimoji="0" lang="en-US" altLang="zh-CN" sz="2000" b="0" i="0" u="none" strike="noStrike" kern="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z</a:t>
              </a:r>
            </a:p>
          </p:txBody>
        </p: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9A9C57D0-0132-2EDA-1474-D2FC55F1F786}"/>
                </a:ext>
              </a:extLst>
            </p:cNvPr>
            <p:cNvGrpSpPr/>
            <p:nvPr/>
          </p:nvGrpSpPr>
          <p:grpSpPr>
            <a:xfrm>
              <a:off x="960" y="1224"/>
              <a:ext cx="4138" cy="2402"/>
              <a:chOff x="960" y="1224"/>
              <a:chExt cx="4138" cy="2402"/>
            </a:xfrm>
          </p:grpSpPr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52726D60-75CA-6978-0894-C7AC2FAF131D}"/>
                  </a:ext>
                </a:extLst>
              </p:cNvPr>
              <p:cNvSpPr txBox="1"/>
              <p:nvPr/>
            </p:nvSpPr>
            <p:spPr>
              <a:xfrm>
                <a:off x="1190" y="1224"/>
                <a:ext cx="3908" cy="218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	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</a:t>
                </a: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名　　称	            代　　号         </a:t>
                </a:r>
                <a:r>
                  <a:rPr kumimoji="0" lang="zh-CN" alt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计算公式</a:t>
                </a:r>
                <a:r>
                  <a:rPr kumimoji="0" lang="zh-CN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	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　顶　高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h</a:t>
                </a:r>
                <a:r>
                  <a:rPr kumimoji="0" lang="en-US" altLang="zh-CN" sz="14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  <a:r>
                  <a:rPr kumimoji="0" lang="en-US" altLang="zh-CN" sz="14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</a:t>
                </a:r>
                <a:r>
                  <a:rPr kumimoji="0" lang="en-US" altLang="zh-CN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h</a:t>
                </a:r>
                <a:r>
                  <a:rPr kumimoji="0" lang="en-US" altLang="zh-CN" sz="18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=m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　根　高                        </a:t>
                </a:r>
                <a:r>
                  <a:rPr kumimoji="0" lang="zh-CN" altLang="en-US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h</a:t>
                </a:r>
                <a:r>
                  <a:rPr kumimoji="0" lang="en-US" altLang="zh-CN" sz="14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f </a:t>
                </a:r>
                <a:r>
                  <a:rPr kumimoji="0" lang="en-US" altLang="zh-CN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h</a:t>
                </a:r>
                <a:r>
                  <a:rPr kumimoji="0" lang="en-US" altLang="zh-CN" sz="18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f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=1.25m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　　　高                        </a:t>
                </a:r>
                <a:r>
                  <a:rPr kumimoji="0" lang="zh-CN" altLang="en-US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h  </a:t>
                </a: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h=2.25m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分度圆直径                        </a:t>
                </a:r>
                <a:r>
                  <a:rPr kumimoji="0" lang="zh-CN" altLang="en-US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 </a:t>
                </a: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d=</a:t>
                </a:r>
                <a:r>
                  <a:rPr kumimoji="0" lang="en-US" altLang="zh-CN" sz="1800" b="0" i="1" u="none" strike="noStrike" kern="0" cap="none" spc="0" normalizeH="0" baseline="0" noProof="0" dirty="0" err="1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mz</a:t>
                </a:r>
                <a:endParaRPr kumimoji="0" lang="en-US" altLang="zh-CN" sz="1800" b="0" i="1" u="none" strike="noStrike" kern="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Times New Roman" panose="02020603050405020304" pitchFamily="18" charset="0"/>
                </a:endParaRP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齿顶圆直径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  <a:r>
                  <a:rPr kumimoji="0" lang="en-US" altLang="zh-CN" sz="18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</a:t>
                </a:r>
                <a:r>
                  <a:rPr kumimoji="0" lang="en-US" altLang="zh-CN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  <a:r>
                  <a:rPr kumimoji="0" lang="en-US" altLang="zh-CN" sz="18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=m(z+2)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齿根圆直径                         </a:t>
                </a:r>
                <a:r>
                  <a:rPr kumimoji="0" lang="en-US" altLang="zh-CN" sz="1800" b="0" i="1" u="none" strike="noStrike" kern="0" cap="none" spc="0" normalizeH="0" baseline="0" noProof="0" dirty="0" err="1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  <a:r>
                  <a:rPr kumimoji="0" lang="en-US" altLang="zh-CN" sz="1800" b="0" i="1" u="none" strike="noStrike" kern="0" cap="none" spc="0" normalizeH="0" baseline="-25000" noProof="0" dirty="0" err="1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f</a:t>
                </a:r>
                <a:r>
                  <a:rPr kumimoji="0" lang="en-US" altLang="zh-CN" sz="1800" b="0" i="1" u="none" strike="noStrike" kern="0" cap="none" spc="0" normalizeH="0" baseline="-2500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</a:t>
                </a:r>
                <a:r>
                  <a:rPr kumimoji="0" lang="en-US" altLang="zh-CN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      </a:t>
                </a:r>
                <a:r>
                  <a:rPr kumimoji="0" lang="en-US" altLang="zh-CN" sz="1800" b="0" i="1" u="none" strike="noStrike" kern="0" cap="none" spc="0" normalizeH="0" baseline="0" noProof="0" dirty="0" err="1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  <a:r>
                  <a:rPr kumimoji="0" lang="en-US" altLang="zh-CN" sz="1800" b="0" i="1" u="none" strike="noStrike" kern="0" cap="none" spc="0" normalizeH="0" baseline="-25000" noProof="0" dirty="0" err="1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f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=m(z-2.5)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      距      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P</a:t>
                </a: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P=πm</a:t>
                </a:r>
              </a:p>
              <a:p>
                <a:pPr marL="0" marR="0" lvl="0" indent="0" defTabSz="91440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齿      厚        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S </a:t>
                </a:r>
                <a:r>
                  <a:rPr kumimoji="0" lang="en-US" altLang="zh-CN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                       </a:t>
                </a:r>
                <a:r>
                  <a:rPr kumimoji="0" lang="en-US" altLang="zh-CN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80008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S=p/2</a:t>
                </a:r>
              </a:p>
            </p:txBody>
          </p:sp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03A7E719-51CA-5061-3D8E-4BBFE7E08FB9}"/>
                  </a:ext>
                </a:extLst>
              </p:cNvPr>
              <p:cNvGrpSpPr/>
              <p:nvPr/>
            </p:nvGrpSpPr>
            <p:grpSpPr>
              <a:xfrm>
                <a:off x="960" y="1419"/>
                <a:ext cx="4032" cy="2207"/>
                <a:chOff x="960" y="1419"/>
                <a:chExt cx="4032" cy="2207"/>
              </a:xfrm>
            </p:grpSpPr>
            <p:sp>
              <p:nvSpPr>
                <p:cNvPr id="12" name="直接连接符 11">
                  <a:extLst>
                    <a:ext uri="{FF2B5EF4-FFF2-40B4-BE49-F238E27FC236}">
                      <a16:creationId xmlns:a16="http://schemas.microsoft.com/office/drawing/2014/main" id="{8FD102AF-259B-D3C0-6624-CE75136F5EC3}"/>
                    </a:ext>
                  </a:extLst>
                </p:cNvPr>
                <p:cNvSpPr/>
                <p:nvPr/>
              </p:nvSpPr>
              <p:spPr>
                <a:xfrm>
                  <a:off x="1008" y="1419"/>
                  <a:ext cx="3754" cy="0"/>
                </a:xfrm>
                <a:prstGeom prst="line">
                  <a:avLst/>
                </a:prstGeom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" name="直接连接符 12">
                  <a:extLst>
                    <a:ext uri="{FF2B5EF4-FFF2-40B4-BE49-F238E27FC236}">
                      <a16:creationId xmlns:a16="http://schemas.microsoft.com/office/drawing/2014/main" id="{ACC117FF-3CA7-A8BA-C072-A6B8422208E5}"/>
                    </a:ext>
                  </a:extLst>
                </p:cNvPr>
                <p:cNvSpPr/>
                <p:nvPr/>
              </p:nvSpPr>
              <p:spPr>
                <a:xfrm>
                  <a:off x="960" y="1707"/>
                  <a:ext cx="3802" cy="0"/>
                </a:xfrm>
                <a:prstGeom prst="line">
                  <a:avLst/>
                </a:prstGeom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" name="直接连接符 13">
                  <a:extLst>
                    <a:ext uri="{FF2B5EF4-FFF2-40B4-BE49-F238E27FC236}">
                      <a16:creationId xmlns:a16="http://schemas.microsoft.com/office/drawing/2014/main" id="{946EE670-9766-59C2-77C3-DB44BCDBAB8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00" y="1419"/>
                  <a:ext cx="1" cy="2199"/>
                </a:xfrm>
                <a:prstGeom prst="line">
                  <a:avLst/>
                </a:prstGeom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" name="直接连接符 14">
                  <a:extLst>
                    <a:ext uri="{FF2B5EF4-FFF2-40B4-BE49-F238E27FC236}">
                      <a16:creationId xmlns:a16="http://schemas.microsoft.com/office/drawing/2014/main" id="{B08343FF-4472-BE8F-9998-FAAD5ACB30D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696" y="1427"/>
                  <a:ext cx="1" cy="2199"/>
                </a:xfrm>
                <a:prstGeom prst="line">
                  <a:avLst/>
                </a:prstGeom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" name="直接连接符 15">
                  <a:extLst>
                    <a:ext uri="{FF2B5EF4-FFF2-40B4-BE49-F238E27FC236}">
                      <a16:creationId xmlns:a16="http://schemas.microsoft.com/office/drawing/2014/main" id="{56659DAB-47D5-CF71-436B-75E87EB277B4}"/>
                    </a:ext>
                  </a:extLst>
                </p:cNvPr>
                <p:cNvSpPr/>
                <p:nvPr/>
              </p:nvSpPr>
              <p:spPr>
                <a:xfrm>
                  <a:off x="960" y="3608"/>
                  <a:ext cx="3850" cy="0"/>
                </a:xfrm>
                <a:prstGeom prst="line">
                  <a:avLst/>
                </a:prstGeom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" name="文本框 16">
                  <a:extLst>
                    <a:ext uri="{FF2B5EF4-FFF2-40B4-BE49-F238E27FC236}">
                      <a16:creationId xmlns:a16="http://schemas.microsoft.com/office/drawing/2014/main" id="{CE3D7DEA-9D97-15D9-CAF7-7A2387A3DD2B}"/>
                    </a:ext>
                  </a:extLst>
                </p:cNvPr>
                <p:cNvSpPr txBox="1"/>
                <p:nvPr/>
              </p:nvSpPr>
              <p:spPr>
                <a:xfrm>
                  <a:off x="1200" y="3326"/>
                  <a:ext cx="551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</a:rPr>
                    <a:t>中心距</a:t>
                  </a:r>
                </a:p>
              </p:txBody>
            </p:sp>
            <p:sp>
              <p:nvSpPr>
                <p:cNvPr id="18" name="文本框 17">
                  <a:extLst>
                    <a:ext uri="{FF2B5EF4-FFF2-40B4-BE49-F238E27FC236}">
                      <a16:creationId xmlns:a16="http://schemas.microsoft.com/office/drawing/2014/main" id="{DC3ECD5B-0F69-80D1-A5B8-AFC631A5759F}"/>
                    </a:ext>
                  </a:extLst>
                </p:cNvPr>
                <p:cNvSpPr txBox="1"/>
                <p:nvPr/>
              </p:nvSpPr>
              <p:spPr>
                <a:xfrm>
                  <a:off x="2822" y="3349"/>
                  <a:ext cx="298" cy="231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a</a:t>
                  </a:r>
                </a:p>
              </p:txBody>
            </p:sp>
            <p:sp>
              <p:nvSpPr>
                <p:cNvPr id="19" name="文本框 18">
                  <a:extLst>
                    <a:ext uri="{FF2B5EF4-FFF2-40B4-BE49-F238E27FC236}">
                      <a16:creationId xmlns:a16="http://schemas.microsoft.com/office/drawing/2014/main" id="{64046835-5A94-5350-8554-6DAA6281F43B}"/>
                    </a:ext>
                  </a:extLst>
                </p:cNvPr>
                <p:cNvSpPr txBox="1"/>
                <p:nvPr/>
              </p:nvSpPr>
              <p:spPr>
                <a:xfrm>
                  <a:off x="3782" y="3363"/>
                  <a:ext cx="1210" cy="250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20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m</a:t>
                  </a:r>
                  <a:r>
                    <a:rPr kumimoji="0" lang="zh-CN" altLang="en-US" sz="16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（</a:t>
                  </a: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Z</a:t>
                  </a:r>
                  <a:r>
                    <a:rPr kumimoji="0" lang="en-US" altLang="zh-CN" sz="1800" b="0" i="1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1</a:t>
                  </a:r>
                  <a:r>
                    <a:rPr kumimoji="0" lang="zh-CN" altLang="en-US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＋</a:t>
                  </a: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Z</a:t>
                  </a:r>
                  <a:r>
                    <a:rPr kumimoji="0" lang="en-US" altLang="zh-CN" sz="1800" b="0" i="1" u="none" strike="noStrike" kern="0" cap="none" spc="0" normalizeH="0" baseline="-2500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2</a:t>
                  </a:r>
                  <a:r>
                    <a:rPr kumimoji="0" lang="zh-CN" altLang="en-US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）</a:t>
                  </a:r>
                  <a:r>
                    <a:rPr kumimoji="0" lang="en-US" altLang="zh-CN" sz="1800" b="0" i="1" u="none" strike="noStrike" kern="0" cap="none" spc="0" normalizeH="0" baseline="0" noProof="0" dirty="0">
                      <a:ln>
                        <a:noFill/>
                      </a:ln>
                      <a:solidFill>
                        <a:srgbClr val="80008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/2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13822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2">
            <a:extLst>
              <a:ext uri="{FF2B5EF4-FFF2-40B4-BE49-F238E27FC236}">
                <a16:creationId xmlns:a16="http://schemas.microsoft.com/office/drawing/2014/main" id="{3872016B-42E0-E3C2-0BAA-152CE150F7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800" y="6237312"/>
            <a:ext cx="4206601" cy="461665"/>
          </a:xfrm>
          <a:prstGeom prst="rect">
            <a:avLst/>
          </a:prstGeom>
          <a:solidFill>
            <a:srgbClr val="FFFF00"/>
          </a:solidFill>
          <a:ln>
            <a:solidFill>
              <a:srgbClr val="FF0000"/>
            </a:solidFill>
          </a:ln>
          <a:effectLst/>
        </p:spPr>
        <p:txBody>
          <a:bodyPr wrap="none" anchor="ctr">
            <a:spAutoFit/>
          </a:bodyPr>
          <a:lstStyle/>
          <a:p>
            <a:r>
              <a:rPr kumimoji="1" lang="zh-CN" altLang="en-US" sz="2400" dirty="0">
                <a:solidFill>
                  <a:schemeClr val="accent6"/>
                </a:solidFill>
                <a:latin typeface="+mn-ea"/>
                <a:ea typeface="+mn-ea"/>
              </a:rPr>
              <a:t>不穿通小螺纹孔的加工及画法</a:t>
            </a:r>
            <a:endParaRPr kumimoji="1" lang="en-US" altLang="zh-CN" sz="2400" dirty="0">
              <a:solidFill>
                <a:schemeClr val="accent6"/>
              </a:solidFill>
              <a:latin typeface="+mn-ea"/>
              <a:ea typeface="+mn-ea"/>
            </a:endParaRPr>
          </a:p>
        </p:txBody>
      </p:sp>
      <p:grpSp>
        <p:nvGrpSpPr>
          <p:cNvPr id="6" name="Group 2">
            <a:extLst>
              <a:ext uri="{FF2B5EF4-FFF2-40B4-BE49-F238E27FC236}">
                <a16:creationId xmlns:a16="http://schemas.microsoft.com/office/drawing/2014/main" id="{EA1C7A87-90EB-9CCD-AF7C-C72D3D04F4D2}"/>
              </a:ext>
            </a:extLst>
          </p:cNvPr>
          <p:cNvGrpSpPr>
            <a:grpSpLocks/>
          </p:cNvGrpSpPr>
          <p:nvPr/>
        </p:nvGrpSpPr>
        <p:grpSpPr bwMode="auto">
          <a:xfrm>
            <a:off x="2902917" y="4756126"/>
            <a:ext cx="2209800" cy="1554162"/>
            <a:chOff x="1152" y="2199"/>
            <a:chExt cx="1392" cy="979"/>
          </a:xfrm>
        </p:grpSpPr>
        <p:grpSp>
          <p:nvGrpSpPr>
            <p:cNvPr id="7" name="Group 3">
              <a:extLst>
                <a:ext uri="{FF2B5EF4-FFF2-40B4-BE49-F238E27FC236}">
                  <a16:creationId xmlns:a16="http://schemas.microsoft.com/office/drawing/2014/main" id="{BBC761F9-4939-7704-7153-769355FD55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2" y="2199"/>
              <a:ext cx="1392" cy="979"/>
              <a:chOff x="1152" y="2736"/>
              <a:chExt cx="1392" cy="979"/>
            </a:xfrm>
          </p:grpSpPr>
          <p:sp>
            <p:nvSpPr>
              <p:cNvPr id="9" name="Line 4">
                <a:extLst>
                  <a:ext uri="{FF2B5EF4-FFF2-40B4-BE49-F238E27FC236}">
                    <a16:creationId xmlns:a16="http://schemas.microsoft.com/office/drawing/2014/main" id="{C6C6B894-6BEA-E2E5-68F5-97EC103A9C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52" y="2880"/>
                <a:ext cx="720" cy="416"/>
              </a:xfrm>
              <a:prstGeom prst="line">
                <a:avLst/>
              </a:prstGeom>
              <a:noFill/>
              <a:ln w="9525">
                <a:solidFill>
                  <a:srgbClr val="0099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0" name="Line 5">
                <a:extLst>
                  <a:ext uri="{FF2B5EF4-FFF2-40B4-BE49-F238E27FC236}">
                    <a16:creationId xmlns:a16="http://schemas.microsoft.com/office/drawing/2014/main" id="{EDA1A644-D6F9-8C9C-232A-91C97698EE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6" y="2736"/>
                <a:ext cx="1008" cy="582"/>
              </a:xfrm>
              <a:prstGeom prst="line">
                <a:avLst/>
              </a:prstGeom>
              <a:noFill/>
              <a:ln w="9525">
                <a:solidFill>
                  <a:srgbClr val="009999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1" name="Arc 6">
                <a:extLst>
                  <a:ext uri="{FF2B5EF4-FFF2-40B4-BE49-F238E27FC236}">
                    <a16:creationId xmlns:a16="http://schemas.microsoft.com/office/drawing/2014/main" id="{CDAF1FDD-36C2-34A8-EEA3-A0156B8641B1}"/>
                  </a:ext>
                </a:extLst>
              </p:cNvPr>
              <p:cNvSpPr>
                <a:spLocks/>
              </p:cNvSpPr>
              <p:nvPr/>
            </p:nvSpPr>
            <p:spPr bwMode="auto">
              <a:xfrm rot="8476323">
                <a:off x="1355" y="2837"/>
                <a:ext cx="992" cy="878"/>
              </a:xfrm>
              <a:custGeom>
                <a:avLst/>
                <a:gdLst>
                  <a:gd name="G0" fmla="+- 4973 0 0"/>
                  <a:gd name="G1" fmla="+- 21600 0 0"/>
                  <a:gd name="G2" fmla="+- 21600 0 0"/>
                  <a:gd name="T0" fmla="*/ 0 w 26573"/>
                  <a:gd name="T1" fmla="*/ 580 h 21600"/>
                  <a:gd name="T2" fmla="*/ 26573 w 26573"/>
                  <a:gd name="T3" fmla="*/ 21600 h 21600"/>
                  <a:gd name="T4" fmla="*/ 4973 w 26573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573" h="21600" fill="none" extrusionOk="0">
                    <a:moveTo>
                      <a:pt x="0" y="580"/>
                    </a:moveTo>
                    <a:cubicBezTo>
                      <a:pt x="1629" y="194"/>
                      <a:pt x="3298" y="0"/>
                      <a:pt x="4973" y="0"/>
                    </a:cubicBezTo>
                    <a:cubicBezTo>
                      <a:pt x="16902" y="0"/>
                      <a:pt x="26573" y="9670"/>
                      <a:pt x="26573" y="21600"/>
                    </a:cubicBezTo>
                  </a:path>
                  <a:path w="26573" h="21600" stroke="0" extrusionOk="0">
                    <a:moveTo>
                      <a:pt x="0" y="580"/>
                    </a:moveTo>
                    <a:cubicBezTo>
                      <a:pt x="1629" y="194"/>
                      <a:pt x="3298" y="0"/>
                      <a:pt x="4973" y="0"/>
                    </a:cubicBezTo>
                    <a:cubicBezTo>
                      <a:pt x="16902" y="0"/>
                      <a:pt x="26573" y="9670"/>
                      <a:pt x="26573" y="21600"/>
                    </a:cubicBezTo>
                    <a:lnTo>
                      <a:pt x="4973" y="21600"/>
                    </a:lnTo>
                    <a:close/>
                  </a:path>
                </a:pathLst>
              </a:custGeom>
              <a:noFill/>
              <a:ln w="9525">
                <a:solidFill>
                  <a:srgbClr val="009999"/>
                </a:solidFill>
                <a:round/>
                <a:headEnd type="triangle" w="sm" len="lg"/>
                <a:tailEnd type="triangle" w="sm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" name="Text Box 7">
              <a:extLst>
                <a:ext uri="{FF2B5EF4-FFF2-40B4-BE49-F238E27FC236}">
                  <a16:creationId xmlns:a16="http://schemas.microsoft.com/office/drawing/2014/main" id="{54D28F97-F83B-D6D2-C4A6-2342CBBEB6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0" y="2775"/>
              <a:ext cx="597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en-US" altLang="zh-CN" sz="2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120°</a:t>
              </a:r>
            </a:p>
          </p:txBody>
        </p:sp>
      </p:grpSp>
      <p:grpSp>
        <p:nvGrpSpPr>
          <p:cNvPr id="12" name="Group 8">
            <a:extLst>
              <a:ext uri="{FF2B5EF4-FFF2-40B4-BE49-F238E27FC236}">
                <a16:creationId xmlns:a16="http://schemas.microsoft.com/office/drawing/2014/main" id="{870B72CF-E350-FAC8-EC6F-4B3924FB471C}"/>
              </a:ext>
            </a:extLst>
          </p:cNvPr>
          <p:cNvGrpSpPr>
            <a:grpSpLocks/>
          </p:cNvGrpSpPr>
          <p:nvPr/>
        </p:nvGrpSpPr>
        <p:grpSpPr bwMode="auto">
          <a:xfrm>
            <a:off x="6550992" y="2995588"/>
            <a:ext cx="1076325" cy="1455738"/>
            <a:chOff x="3450" y="2011"/>
            <a:chExt cx="678" cy="917"/>
          </a:xfrm>
        </p:grpSpPr>
        <p:sp>
          <p:nvSpPr>
            <p:cNvPr id="13" name="Line 9">
              <a:extLst>
                <a:ext uri="{FF2B5EF4-FFF2-40B4-BE49-F238E27FC236}">
                  <a16:creationId xmlns:a16="http://schemas.microsoft.com/office/drawing/2014/main" id="{2E132AE2-FCCF-BF5C-07A4-D3439390A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6" y="2928"/>
              <a:ext cx="672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" name="Line 10">
              <a:extLst>
                <a:ext uri="{FF2B5EF4-FFF2-40B4-BE49-F238E27FC236}">
                  <a16:creationId xmlns:a16="http://schemas.microsoft.com/office/drawing/2014/main" id="{8A379343-B3E7-EC60-A532-C3AD19A94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28" y="2016"/>
              <a:ext cx="0" cy="91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2CF31693-7662-7C58-D4CB-13C54D4CF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11"/>
              <a:ext cx="1" cy="915"/>
            </a:xfrm>
            <a:custGeom>
              <a:avLst/>
              <a:gdLst>
                <a:gd name="T0" fmla="*/ 0 w 1"/>
                <a:gd name="T1" fmla="*/ 915 h 915"/>
                <a:gd name="T2" fmla="*/ 0 w 1"/>
                <a:gd name="T3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915">
                  <a:moveTo>
                    <a:pt x="0" y="915"/>
                  </a:move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12">
            <a:extLst>
              <a:ext uri="{FF2B5EF4-FFF2-40B4-BE49-F238E27FC236}">
                <a16:creationId xmlns:a16="http://schemas.microsoft.com/office/drawing/2014/main" id="{FC7E782C-DE40-8B5F-FE94-97260E81F958}"/>
              </a:ext>
            </a:extLst>
          </p:cNvPr>
          <p:cNvGrpSpPr>
            <a:grpSpLocks/>
          </p:cNvGrpSpPr>
          <p:nvPr/>
        </p:nvGrpSpPr>
        <p:grpSpPr bwMode="auto">
          <a:xfrm>
            <a:off x="5722317" y="2774926"/>
            <a:ext cx="2762250" cy="2744787"/>
            <a:chOff x="960" y="1872"/>
            <a:chExt cx="1740" cy="1729"/>
          </a:xfrm>
        </p:grpSpPr>
        <p:grpSp>
          <p:nvGrpSpPr>
            <p:cNvPr id="17" name="Group 13">
              <a:extLst>
                <a:ext uri="{FF2B5EF4-FFF2-40B4-BE49-F238E27FC236}">
                  <a16:creationId xmlns:a16="http://schemas.microsoft.com/office/drawing/2014/main" id="{63DBA49C-3ADE-B1FC-0F6A-6D31673EB1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0" y="2016"/>
              <a:ext cx="1740" cy="1585"/>
              <a:chOff x="960" y="2016"/>
              <a:chExt cx="1740" cy="1585"/>
            </a:xfrm>
          </p:grpSpPr>
          <p:sp>
            <p:nvSpPr>
              <p:cNvPr id="54" name="Line 14">
                <a:extLst>
                  <a:ext uri="{FF2B5EF4-FFF2-40B4-BE49-F238E27FC236}">
                    <a16:creationId xmlns:a16="http://schemas.microsoft.com/office/drawing/2014/main" id="{284D61F2-5346-2747-5560-9A815AA0AF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08" y="2016"/>
                <a:ext cx="1680" cy="0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5" name="Freeform 15">
                <a:extLst>
                  <a:ext uri="{FF2B5EF4-FFF2-40B4-BE49-F238E27FC236}">
                    <a16:creationId xmlns:a16="http://schemas.microsoft.com/office/drawing/2014/main" id="{9114B489-5C8E-18C4-D578-E5C2AF108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3600"/>
                <a:ext cx="1740" cy="1"/>
              </a:xfrm>
              <a:custGeom>
                <a:avLst/>
                <a:gdLst>
                  <a:gd name="T0" fmla="*/ 0 w 1740"/>
                  <a:gd name="T1" fmla="*/ 0 h 1"/>
                  <a:gd name="T2" fmla="*/ 1740 w 1740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40" h="1">
                    <a:moveTo>
                      <a:pt x="0" y="0"/>
                    </a:moveTo>
                    <a:lnTo>
                      <a:pt x="1740" y="1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8" name="Group 16">
              <a:extLst>
                <a:ext uri="{FF2B5EF4-FFF2-40B4-BE49-F238E27FC236}">
                  <a16:creationId xmlns:a16="http://schemas.microsoft.com/office/drawing/2014/main" id="{08F9BA12-195F-0987-52DB-ED295010D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0" y="1872"/>
              <a:ext cx="585" cy="1680"/>
              <a:chOff x="1530" y="1872"/>
              <a:chExt cx="585" cy="1680"/>
            </a:xfrm>
          </p:grpSpPr>
          <p:sp>
            <p:nvSpPr>
              <p:cNvPr id="48" name="Freeform 17">
                <a:extLst>
                  <a:ext uri="{FF2B5EF4-FFF2-40B4-BE49-F238E27FC236}">
                    <a16:creationId xmlns:a16="http://schemas.microsoft.com/office/drawing/2014/main" id="{2BA0BB7A-2DD0-7805-F22D-789BFBF50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121"/>
                <a:ext cx="585" cy="1"/>
              </a:xfrm>
              <a:custGeom>
                <a:avLst/>
                <a:gdLst>
                  <a:gd name="T0" fmla="*/ 0 w 585"/>
                  <a:gd name="T1" fmla="*/ 0 h 1"/>
                  <a:gd name="T2" fmla="*/ 585 w 585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5" h="1">
                    <a:moveTo>
                      <a:pt x="0" y="0"/>
                    </a:moveTo>
                    <a:lnTo>
                      <a:pt x="585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9" name="Line 18">
                <a:extLst>
                  <a:ext uri="{FF2B5EF4-FFF2-40B4-BE49-F238E27FC236}">
                    <a16:creationId xmlns:a16="http://schemas.microsoft.com/office/drawing/2014/main" id="{B73CB752-365C-55AC-6B97-CF01C07F71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24" y="1872"/>
                <a:ext cx="0" cy="16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lgDash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0" name="Freeform 19">
                <a:extLst>
                  <a:ext uri="{FF2B5EF4-FFF2-40B4-BE49-F238E27FC236}">
                    <a16:creationId xmlns:a16="http://schemas.microsoft.com/office/drawing/2014/main" id="{8A042529-E0CF-197F-6515-04A975A40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026"/>
                <a:ext cx="1" cy="1110"/>
              </a:xfrm>
              <a:custGeom>
                <a:avLst/>
                <a:gdLst>
                  <a:gd name="T0" fmla="*/ 0 w 1"/>
                  <a:gd name="T1" fmla="*/ 0 h 1110"/>
                  <a:gd name="T2" fmla="*/ 0 w 1"/>
                  <a:gd name="T3" fmla="*/ 1110 h 1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110">
                    <a:moveTo>
                      <a:pt x="0" y="0"/>
                    </a:moveTo>
                    <a:lnTo>
                      <a:pt x="0" y="111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1" name="Freeform 20">
                <a:extLst>
                  <a:ext uri="{FF2B5EF4-FFF2-40B4-BE49-F238E27FC236}">
                    <a16:creationId xmlns:a16="http://schemas.microsoft.com/office/drawing/2014/main" id="{B645BA27-F46B-112B-F64B-1044E229E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16"/>
                <a:ext cx="3" cy="1120"/>
              </a:xfrm>
              <a:custGeom>
                <a:avLst/>
                <a:gdLst>
                  <a:gd name="T0" fmla="*/ 0 w 3"/>
                  <a:gd name="T1" fmla="*/ 0 h 1120"/>
                  <a:gd name="T2" fmla="*/ 3 w 3"/>
                  <a:gd name="T3" fmla="*/ 1120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120">
                    <a:moveTo>
                      <a:pt x="0" y="0"/>
                    </a:moveTo>
                    <a:lnTo>
                      <a:pt x="3" y="112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2" name="Line 21">
                <a:extLst>
                  <a:ext uri="{FF2B5EF4-FFF2-40B4-BE49-F238E27FC236}">
                    <a16:creationId xmlns:a16="http://schemas.microsoft.com/office/drawing/2014/main" id="{89BB9FCC-C68B-F75A-50DE-49F59B06B4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36" y="3120"/>
                <a:ext cx="288" cy="166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53" name="Line 22">
                <a:extLst>
                  <a:ext uri="{FF2B5EF4-FFF2-40B4-BE49-F238E27FC236}">
                    <a16:creationId xmlns:a16="http://schemas.microsoft.com/office/drawing/2014/main" id="{8B8007A4-A635-A0D8-2733-243155E32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4" y="3120"/>
                <a:ext cx="288" cy="166"/>
              </a:xfrm>
              <a:prstGeom prst="line">
                <a:avLst/>
              </a:prstGeom>
              <a:noFill/>
              <a:ln w="381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9" name="Group 23">
              <a:extLst>
                <a:ext uri="{FF2B5EF4-FFF2-40B4-BE49-F238E27FC236}">
                  <a16:creationId xmlns:a16="http://schemas.microsoft.com/office/drawing/2014/main" id="{5728B1AE-77C7-94B6-1112-6DBC7E3EF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0" y="2011"/>
              <a:ext cx="1728" cy="1590"/>
              <a:chOff x="960" y="2011"/>
              <a:chExt cx="1728" cy="1590"/>
            </a:xfrm>
          </p:grpSpPr>
          <p:sp>
            <p:nvSpPr>
              <p:cNvPr id="20" name="Freeform 24">
                <a:extLst>
                  <a:ext uri="{FF2B5EF4-FFF2-40B4-BE49-F238E27FC236}">
                    <a16:creationId xmlns:a16="http://schemas.microsoft.com/office/drawing/2014/main" id="{F7CDE77B-DC8F-F348-0D53-B6D7A4D19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190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1" name="Freeform 25">
                <a:extLst>
                  <a:ext uri="{FF2B5EF4-FFF2-40B4-BE49-F238E27FC236}">
                    <a16:creationId xmlns:a16="http://schemas.microsoft.com/office/drawing/2014/main" id="{4DCFD802-E4A5-A7CD-4799-F2D4F4F40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336"/>
                <a:ext cx="561" cy="559"/>
              </a:xfrm>
              <a:custGeom>
                <a:avLst/>
                <a:gdLst>
                  <a:gd name="T0" fmla="*/ 0 w 561"/>
                  <a:gd name="T1" fmla="*/ 559 h 559"/>
                  <a:gd name="T2" fmla="*/ 561 w 561"/>
                  <a:gd name="T3" fmla="*/ 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61" h="559">
                    <a:moveTo>
                      <a:pt x="0" y="559"/>
                    </a:moveTo>
                    <a:lnTo>
                      <a:pt x="561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2" name="Freeform 26">
                <a:extLst>
                  <a:ext uri="{FF2B5EF4-FFF2-40B4-BE49-F238E27FC236}">
                    <a16:creationId xmlns:a16="http://schemas.microsoft.com/office/drawing/2014/main" id="{57644F52-086B-7D13-8C48-E57E8825B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490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3" name="Freeform 27">
                <a:extLst>
                  <a:ext uri="{FF2B5EF4-FFF2-40B4-BE49-F238E27FC236}">
                    <a16:creationId xmlns:a16="http://schemas.microsoft.com/office/drawing/2014/main" id="{BF7F5516-1FC6-CA97-7E54-615B4B00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630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4" name="Freeform 28">
                <a:extLst>
                  <a:ext uri="{FF2B5EF4-FFF2-40B4-BE49-F238E27FC236}">
                    <a16:creationId xmlns:a16="http://schemas.microsoft.com/office/drawing/2014/main" id="{CBDB608E-96BA-F7DE-E220-41B799BA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774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5" name="Freeform 29">
                <a:extLst>
                  <a:ext uri="{FF2B5EF4-FFF2-40B4-BE49-F238E27FC236}">
                    <a16:creationId xmlns:a16="http://schemas.microsoft.com/office/drawing/2014/main" id="{BB6EF2C8-A215-332D-4AC0-99C39E17D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918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6" name="Freeform 30">
                <a:extLst>
                  <a:ext uri="{FF2B5EF4-FFF2-40B4-BE49-F238E27FC236}">
                    <a16:creationId xmlns:a16="http://schemas.microsoft.com/office/drawing/2014/main" id="{DED9E90D-A744-F449-97B7-A5D193012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062"/>
                <a:ext cx="525" cy="523"/>
              </a:xfrm>
              <a:custGeom>
                <a:avLst/>
                <a:gdLst>
                  <a:gd name="T0" fmla="*/ 0 w 525"/>
                  <a:gd name="T1" fmla="*/ 523 h 523"/>
                  <a:gd name="T2" fmla="*/ 525 w 525"/>
                  <a:gd name="T3" fmla="*/ 0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5" h="523">
                    <a:moveTo>
                      <a:pt x="0" y="523"/>
                    </a:moveTo>
                    <a:lnTo>
                      <a:pt x="52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" name="Freeform 31">
                <a:extLst>
                  <a:ext uri="{FF2B5EF4-FFF2-40B4-BE49-F238E27FC236}">
                    <a16:creationId xmlns:a16="http://schemas.microsoft.com/office/drawing/2014/main" id="{E33F0D30-930A-DDE6-1BEA-5C2E47CF4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048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" name="Freeform 32">
                <a:extLst>
                  <a:ext uri="{FF2B5EF4-FFF2-40B4-BE49-F238E27FC236}">
                    <a16:creationId xmlns:a16="http://schemas.microsoft.com/office/drawing/2014/main" id="{B3CE0F20-F643-940C-C87E-0A2801151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142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" name="Freeform 33">
                <a:extLst>
                  <a:ext uri="{FF2B5EF4-FFF2-40B4-BE49-F238E27FC236}">
                    <a16:creationId xmlns:a16="http://schemas.microsoft.com/office/drawing/2014/main" id="{E448DF33-75E4-6F61-D608-1232AA356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288"/>
                <a:ext cx="573" cy="577"/>
              </a:xfrm>
              <a:custGeom>
                <a:avLst/>
                <a:gdLst>
                  <a:gd name="T0" fmla="*/ 0 w 573"/>
                  <a:gd name="T1" fmla="*/ 577 h 577"/>
                  <a:gd name="T2" fmla="*/ 573 w 573"/>
                  <a:gd name="T3" fmla="*/ 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3" h="577">
                    <a:moveTo>
                      <a:pt x="0" y="577"/>
                    </a:moveTo>
                    <a:lnTo>
                      <a:pt x="573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" name="Freeform 34">
                <a:extLst>
                  <a:ext uri="{FF2B5EF4-FFF2-40B4-BE49-F238E27FC236}">
                    <a16:creationId xmlns:a16="http://schemas.microsoft.com/office/drawing/2014/main" id="{D2A4E384-0758-5E7F-2B13-2512BDE04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595"/>
                <a:ext cx="990" cy="990"/>
              </a:xfrm>
              <a:custGeom>
                <a:avLst/>
                <a:gdLst>
                  <a:gd name="T0" fmla="*/ 0 w 990"/>
                  <a:gd name="T1" fmla="*/ 990 h 990"/>
                  <a:gd name="T2" fmla="*/ 990 w 990"/>
                  <a:gd name="T3" fmla="*/ 0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90" h="990">
                    <a:moveTo>
                      <a:pt x="0" y="990"/>
                    </a:moveTo>
                    <a:lnTo>
                      <a:pt x="99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1" name="Freeform 35">
                <a:extLst>
                  <a:ext uri="{FF2B5EF4-FFF2-40B4-BE49-F238E27FC236}">
                    <a16:creationId xmlns:a16="http://schemas.microsoft.com/office/drawing/2014/main" id="{9D5CAEB6-3F4A-9236-CA95-1BE60BF58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432"/>
                <a:ext cx="570" cy="570"/>
              </a:xfrm>
              <a:custGeom>
                <a:avLst/>
                <a:gdLst>
                  <a:gd name="T0" fmla="*/ 0 w 570"/>
                  <a:gd name="T1" fmla="*/ 570 h 570"/>
                  <a:gd name="T2" fmla="*/ 570 w 570"/>
                  <a:gd name="T3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0" h="570">
                    <a:moveTo>
                      <a:pt x="0" y="570"/>
                    </a:moveTo>
                    <a:lnTo>
                      <a:pt x="5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2" name="Freeform 36">
                <a:extLst>
                  <a:ext uri="{FF2B5EF4-FFF2-40B4-BE49-F238E27FC236}">
                    <a16:creationId xmlns:a16="http://schemas.microsoft.com/office/drawing/2014/main" id="{B570E76B-94AD-6E2E-B990-B128C4E44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726"/>
                <a:ext cx="852" cy="859"/>
              </a:xfrm>
              <a:custGeom>
                <a:avLst/>
                <a:gdLst>
                  <a:gd name="T0" fmla="*/ 0 w 852"/>
                  <a:gd name="T1" fmla="*/ 859 h 859"/>
                  <a:gd name="T2" fmla="*/ 852 w 852"/>
                  <a:gd name="T3" fmla="*/ 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52" h="859">
                    <a:moveTo>
                      <a:pt x="0" y="859"/>
                    </a:moveTo>
                    <a:lnTo>
                      <a:pt x="852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3" name="Freeform 37">
                <a:extLst>
                  <a:ext uri="{FF2B5EF4-FFF2-40B4-BE49-F238E27FC236}">
                    <a16:creationId xmlns:a16="http://schemas.microsoft.com/office/drawing/2014/main" id="{C9D27FE5-EA99-5BA9-0C63-45EF074D4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870"/>
                <a:ext cx="732" cy="730"/>
              </a:xfrm>
              <a:custGeom>
                <a:avLst/>
                <a:gdLst>
                  <a:gd name="T0" fmla="*/ 0 w 732"/>
                  <a:gd name="T1" fmla="*/ 730 h 730"/>
                  <a:gd name="T2" fmla="*/ 732 w 732"/>
                  <a:gd name="T3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2" h="730">
                    <a:moveTo>
                      <a:pt x="0" y="730"/>
                    </a:moveTo>
                    <a:lnTo>
                      <a:pt x="732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4" name="Freeform 38">
                <a:extLst>
                  <a:ext uri="{FF2B5EF4-FFF2-40B4-BE49-F238E27FC236}">
                    <a16:creationId xmlns:a16="http://schemas.microsoft.com/office/drawing/2014/main" id="{DDFB844C-B111-FFC1-7C6B-FEA125AA4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26"/>
                <a:ext cx="540" cy="540"/>
              </a:xfrm>
              <a:custGeom>
                <a:avLst/>
                <a:gdLst>
                  <a:gd name="T0" fmla="*/ 0 w 540"/>
                  <a:gd name="T1" fmla="*/ 540 h 540"/>
                  <a:gd name="T2" fmla="*/ 540 w 540"/>
                  <a:gd name="T3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40" h="540">
                    <a:moveTo>
                      <a:pt x="0" y="540"/>
                    </a:moveTo>
                    <a:lnTo>
                      <a:pt x="54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5" name="Freeform 39">
                <a:extLst>
                  <a:ext uri="{FF2B5EF4-FFF2-40B4-BE49-F238E27FC236}">
                    <a16:creationId xmlns:a16="http://schemas.microsoft.com/office/drawing/2014/main" id="{0D5CDD04-EFAA-1F0B-1D78-B55B0F5D9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3135"/>
                <a:ext cx="453" cy="449"/>
              </a:xfrm>
              <a:custGeom>
                <a:avLst/>
                <a:gdLst>
                  <a:gd name="T0" fmla="*/ 0 w 453"/>
                  <a:gd name="T1" fmla="*/ 449 h 449"/>
                  <a:gd name="T2" fmla="*/ 453 w 453"/>
                  <a:gd name="T3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3" h="449">
                    <a:moveTo>
                      <a:pt x="0" y="449"/>
                    </a:moveTo>
                    <a:lnTo>
                      <a:pt x="453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6" name="Freeform 40">
                <a:extLst>
                  <a:ext uri="{FF2B5EF4-FFF2-40B4-BE49-F238E27FC236}">
                    <a16:creationId xmlns:a16="http://schemas.microsoft.com/office/drawing/2014/main" id="{8A76BF7E-1C15-9312-5803-F2E807C4E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211"/>
                <a:ext cx="375" cy="374"/>
              </a:xfrm>
              <a:custGeom>
                <a:avLst/>
                <a:gdLst>
                  <a:gd name="T0" fmla="*/ 0 w 375"/>
                  <a:gd name="T1" fmla="*/ 374 h 374"/>
                  <a:gd name="T2" fmla="*/ 375 w 375"/>
                  <a:gd name="T3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5" h="374">
                    <a:moveTo>
                      <a:pt x="0" y="374"/>
                    </a:moveTo>
                    <a:lnTo>
                      <a:pt x="37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F4492A04-C146-6114-F0F0-7813AE098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3286"/>
                <a:ext cx="315" cy="315"/>
              </a:xfrm>
              <a:custGeom>
                <a:avLst/>
                <a:gdLst>
                  <a:gd name="T0" fmla="*/ 0 w 315"/>
                  <a:gd name="T1" fmla="*/ 315 h 315"/>
                  <a:gd name="T2" fmla="*/ 315 w 315"/>
                  <a:gd name="T3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5" h="315">
                    <a:moveTo>
                      <a:pt x="0" y="315"/>
                    </a:moveTo>
                    <a:lnTo>
                      <a:pt x="31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7D96C545-C4BD-07B3-52EC-23CF0C68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011"/>
                <a:ext cx="465" cy="469"/>
              </a:xfrm>
              <a:custGeom>
                <a:avLst/>
                <a:gdLst>
                  <a:gd name="T0" fmla="*/ 0 w 465"/>
                  <a:gd name="T1" fmla="*/ 469 h 469"/>
                  <a:gd name="T2" fmla="*/ 465 w 465"/>
                  <a:gd name="T3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5" h="469">
                    <a:moveTo>
                      <a:pt x="0" y="469"/>
                    </a:moveTo>
                    <a:lnTo>
                      <a:pt x="46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6746C3AC-71E7-D16B-1C82-AC253D430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011"/>
                <a:ext cx="285" cy="285"/>
              </a:xfrm>
              <a:custGeom>
                <a:avLst/>
                <a:gdLst>
                  <a:gd name="T0" fmla="*/ 0 w 285"/>
                  <a:gd name="T1" fmla="*/ 285 h 285"/>
                  <a:gd name="T2" fmla="*/ 285 w 285"/>
                  <a:gd name="T3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5" h="285">
                    <a:moveTo>
                      <a:pt x="0" y="285"/>
                    </a:moveTo>
                    <a:lnTo>
                      <a:pt x="28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BD4EAC72-1461-1CFB-B279-3529257C3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025"/>
                <a:ext cx="135" cy="135"/>
              </a:xfrm>
              <a:custGeom>
                <a:avLst/>
                <a:gdLst>
                  <a:gd name="T0" fmla="*/ 0 w 135"/>
                  <a:gd name="T1" fmla="*/ 135 h 135"/>
                  <a:gd name="T2" fmla="*/ 135 w 135"/>
                  <a:gd name="T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5" h="135">
                    <a:moveTo>
                      <a:pt x="0" y="135"/>
                    </a:moveTo>
                    <a:lnTo>
                      <a:pt x="13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23292B37-2468-84F9-E7D1-AF231F73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015"/>
                <a:ext cx="573" cy="569"/>
              </a:xfrm>
              <a:custGeom>
                <a:avLst/>
                <a:gdLst>
                  <a:gd name="T0" fmla="*/ 0 w 573"/>
                  <a:gd name="T1" fmla="*/ 569 h 569"/>
                  <a:gd name="T2" fmla="*/ 573 w 573"/>
                  <a:gd name="T3" fmla="*/ 0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3" h="569">
                    <a:moveTo>
                      <a:pt x="0" y="569"/>
                    </a:moveTo>
                    <a:lnTo>
                      <a:pt x="573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73E381C3-1BA9-8347-C6AC-7E40369A4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3180"/>
                <a:ext cx="405" cy="405"/>
              </a:xfrm>
              <a:custGeom>
                <a:avLst/>
                <a:gdLst>
                  <a:gd name="T0" fmla="*/ 0 w 405"/>
                  <a:gd name="T1" fmla="*/ 405 h 405"/>
                  <a:gd name="T2" fmla="*/ 405 w 405"/>
                  <a:gd name="T3" fmla="*/ 0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5" h="405">
                    <a:moveTo>
                      <a:pt x="0" y="405"/>
                    </a:moveTo>
                    <a:lnTo>
                      <a:pt x="405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3" name="Line 47">
                <a:extLst>
                  <a:ext uri="{FF2B5EF4-FFF2-40B4-BE49-F238E27FC236}">
                    <a16:creationId xmlns:a16="http://schemas.microsoft.com/office/drawing/2014/main" id="{40F7718D-6886-BC3B-1817-26979D0F97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48" y="3344"/>
                <a:ext cx="240" cy="24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4" name="Line 48">
                <a:extLst>
                  <a:ext uri="{FF2B5EF4-FFF2-40B4-BE49-F238E27FC236}">
                    <a16:creationId xmlns:a16="http://schemas.microsoft.com/office/drawing/2014/main" id="{638A35E0-EF9F-1DCF-DFB1-8A6FC876D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592" y="3488"/>
                <a:ext cx="96" cy="9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A27A9555-B08E-24CD-2D01-0D85FC76A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11"/>
                <a:ext cx="423" cy="421"/>
              </a:xfrm>
              <a:custGeom>
                <a:avLst/>
                <a:gdLst>
                  <a:gd name="T0" fmla="*/ 0 w 423"/>
                  <a:gd name="T1" fmla="*/ 421 h 421"/>
                  <a:gd name="T2" fmla="*/ 423 w 423"/>
                  <a:gd name="T3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3" h="421">
                    <a:moveTo>
                      <a:pt x="0" y="421"/>
                    </a:moveTo>
                    <a:lnTo>
                      <a:pt x="423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FF2320C5-3576-AB2C-1A60-65EE965B7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11"/>
                <a:ext cx="270" cy="270"/>
              </a:xfrm>
              <a:custGeom>
                <a:avLst/>
                <a:gdLst>
                  <a:gd name="T0" fmla="*/ 0 w 270"/>
                  <a:gd name="T1" fmla="*/ 270 h 270"/>
                  <a:gd name="T2" fmla="*/ 270 w 270"/>
                  <a:gd name="T3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0" h="270">
                    <a:moveTo>
                      <a:pt x="0" y="270"/>
                    </a:moveTo>
                    <a:lnTo>
                      <a:pt x="27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47" name="Freeform 51">
                <a:extLst>
                  <a:ext uri="{FF2B5EF4-FFF2-40B4-BE49-F238E27FC236}">
                    <a16:creationId xmlns:a16="http://schemas.microsoft.com/office/drawing/2014/main" id="{CE261103-77CC-FFEA-6BAC-FD39D8C7A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011"/>
                <a:ext cx="120" cy="120"/>
              </a:xfrm>
              <a:custGeom>
                <a:avLst/>
                <a:gdLst>
                  <a:gd name="T0" fmla="*/ 0 w 120"/>
                  <a:gd name="T1" fmla="*/ 120 h 120"/>
                  <a:gd name="T2" fmla="*/ 120 w 120"/>
                  <a:gd name="T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0" h="120">
                    <a:moveTo>
                      <a:pt x="0" y="120"/>
                    </a:moveTo>
                    <a:lnTo>
                      <a:pt x="120" y="0"/>
                    </a:ln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56" name="Group 52">
            <a:extLst>
              <a:ext uri="{FF2B5EF4-FFF2-40B4-BE49-F238E27FC236}">
                <a16:creationId xmlns:a16="http://schemas.microsoft.com/office/drawing/2014/main" id="{35CF6686-6DD5-39D0-C050-49D95DD9E3EA}"/>
              </a:ext>
            </a:extLst>
          </p:cNvPr>
          <p:cNvGrpSpPr>
            <a:grpSpLocks/>
          </p:cNvGrpSpPr>
          <p:nvPr/>
        </p:nvGrpSpPr>
        <p:grpSpPr bwMode="auto">
          <a:xfrm>
            <a:off x="7551116" y="3627413"/>
            <a:ext cx="1472473" cy="1425575"/>
            <a:chOff x="4080" y="1488"/>
            <a:chExt cx="916" cy="898"/>
          </a:xfrm>
        </p:grpSpPr>
        <p:sp>
          <p:nvSpPr>
            <p:cNvPr id="57" name="Text Box 53">
              <a:extLst>
                <a:ext uri="{FF2B5EF4-FFF2-40B4-BE49-F238E27FC236}">
                  <a16:creationId xmlns:a16="http://schemas.microsoft.com/office/drawing/2014/main" id="{A7ED3453-B101-D79C-66E7-18BBF26C0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600" y="1592"/>
              <a:ext cx="495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CC0099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kumimoji="1" lang="en-US" altLang="zh-CN" sz="2400">
                  <a:solidFill>
                    <a:srgbClr val="CC0000"/>
                  </a:solidFill>
                  <a:latin typeface="Times New Roman" panose="02020603050405020304" pitchFamily="18" charset="0"/>
                </a:rPr>
                <a:t>0.5D</a:t>
              </a:r>
            </a:p>
          </p:txBody>
        </p:sp>
        <p:sp>
          <p:nvSpPr>
            <p:cNvPr id="58" name="Freeform 54">
              <a:extLst>
                <a:ext uri="{FF2B5EF4-FFF2-40B4-BE49-F238E27FC236}">
                  <a16:creationId xmlns:a16="http://schemas.microsoft.com/office/drawing/2014/main" id="{3762EA99-55BB-A8B1-8640-6CF30B97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996"/>
              <a:ext cx="856" cy="1"/>
            </a:xfrm>
            <a:custGeom>
              <a:avLst/>
              <a:gdLst>
                <a:gd name="T0" fmla="*/ 0 w 856"/>
                <a:gd name="T1" fmla="*/ 0 h 1"/>
                <a:gd name="T2" fmla="*/ 856 w 85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56" h="1">
                  <a:moveTo>
                    <a:pt x="0" y="0"/>
                  </a:moveTo>
                  <a:lnTo>
                    <a:pt x="856" y="0"/>
                  </a:lnTo>
                </a:path>
              </a:pathLst>
            </a:custGeom>
            <a:noFill/>
            <a:ln w="9525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Freeform 55">
              <a:extLst>
                <a:ext uri="{FF2B5EF4-FFF2-40B4-BE49-F238E27FC236}">
                  <a16:creationId xmlns:a16="http://schemas.microsoft.com/office/drawing/2014/main" id="{28DA6B9D-5519-D5C6-0B5F-6815FBD1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191"/>
              <a:ext cx="916" cy="1"/>
            </a:xfrm>
            <a:custGeom>
              <a:avLst/>
              <a:gdLst>
                <a:gd name="T0" fmla="*/ 0 w 916"/>
                <a:gd name="T1" fmla="*/ 0 h 1"/>
                <a:gd name="T2" fmla="*/ 916 w 91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16" h="1">
                  <a:moveTo>
                    <a:pt x="0" y="0"/>
                  </a:moveTo>
                  <a:lnTo>
                    <a:pt x="916" y="0"/>
                  </a:lnTo>
                </a:path>
              </a:pathLst>
            </a:custGeom>
            <a:noFill/>
            <a:ln w="9525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Freeform 56">
              <a:extLst>
                <a:ext uri="{FF2B5EF4-FFF2-40B4-BE49-F238E27FC236}">
                  <a16:creationId xmlns:a16="http://schemas.microsoft.com/office/drawing/2014/main" id="{267D8CF0-5FEC-0E51-8865-63448C57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2176"/>
              <a:ext cx="5" cy="210"/>
            </a:xfrm>
            <a:custGeom>
              <a:avLst/>
              <a:gdLst>
                <a:gd name="T0" fmla="*/ 5 w 5"/>
                <a:gd name="T1" fmla="*/ 0 h 210"/>
                <a:gd name="T2" fmla="*/ 0 w 5"/>
                <a:gd name="T3" fmla="*/ 21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10">
                  <a:moveTo>
                    <a:pt x="5" y="0"/>
                  </a:moveTo>
                  <a:lnTo>
                    <a:pt x="0" y="210"/>
                  </a:lnTo>
                </a:path>
              </a:pathLst>
            </a:custGeom>
            <a:noFill/>
            <a:ln w="9525" cap="flat" cmpd="sng">
              <a:solidFill>
                <a:srgbClr val="CC0099"/>
              </a:solidFill>
              <a:prstDash val="solid"/>
              <a:round/>
              <a:headEnd type="triangle" w="sm" len="lg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1" name="Freeform 57">
              <a:extLst>
                <a:ext uri="{FF2B5EF4-FFF2-40B4-BE49-F238E27FC236}">
                  <a16:creationId xmlns:a16="http://schemas.microsoft.com/office/drawing/2014/main" id="{DD6017CB-83F8-1648-AC35-531265577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981"/>
              <a:ext cx="7" cy="227"/>
            </a:xfrm>
            <a:custGeom>
              <a:avLst/>
              <a:gdLst>
                <a:gd name="T0" fmla="*/ 7 w 7"/>
                <a:gd name="T1" fmla="*/ 227 h 227"/>
                <a:gd name="T2" fmla="*/ 0 w 7"/>
                <a:gd name="T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227">
                  <a:moveTo>
                    <a:pt x="7" y="227"/>
                  </a:moveTo>
                  <a:lnTo>
                    <a:pt x="0" y="0"/>
                  </a:lnTo>
                </a:path>
              </a:pathLst>
            </a:custGeom>
            <a:noFill/>
            <a:ln w="9525" cap="flat" cmpd="sng">
              <a:solidFill>
                <a:srgbClr val="CC0099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Line 58">
              <a:extLst>
                <a:ext uri="{FF2B5EF4-FFF2-40B4-BE49-F238E27FC236}">
                  <a16:creationId xmlns:a16="http://schemas.microsoft.com/office/drawing/2014/main" id="{94321697-C5C7-9FE0-5A22-CF532AF9BC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3" y="1536"/>
              <a:ext cx="0" cy="480"/>
            </a:xfrm>
            <a:prstGeom prst="line">
              <a:avLst/>
            </a:prstGeom>
            <a:noFill/>
            <a:ln w="9525">
              <a:solidFill>
                <a:srgbClr val="CC0099"/>
              </a:solidFill>
              <a:round/>
              <a:headEnd type="triangle" w="sm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3" name="Group 59">
            <a:extLst>
              <a:ext uri="{FF2B5EF4-FFF2-40B4-BE49-F238E27FC236}">
                <a16:creationId xmlns:a16="http://schemas.microsoft.com/office/drawing/2014/main" id="{AAB84CE6-9FAE-4725-FC5D-F357C2FF8227}"/>
              </a:ext>
            </a:extLst>
          </p:cNvPr>
          <p:cNvGrpSpPr>
            <a:grpSpLocks/>
          </p:cNvGrpSpPr>
          <p:nvPr/>
        </p:nvGrpSpPr>
        <p:grpSpPr bwMode="auto">
          <a:xfrm>
            <a:off x="2598117" y="3003526"/>
            <a:ext cx="2762250" cy="2516187"/>
            <a:chOff x="960" y="2016"/>
            <a:chExt cx="1740" cy="1585"/>
          </a:xfrm>
        </p:grpSpPr>
        <p:sp>
          <p:nvSpPr>
            <p:cNvPr id="64" name="Line 60">
              <a:extLst>
                <a:ext uri="{FF2B5EF4-FFF2-40B4-BE49-F238E27FC236}">
                  <a16:creationId xmlns:a16="http://schemas.microsoft.com/office/drawing/2014/main" id="{14080ECD-E0BB-08C3-17AD-BB10EE585E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08" y="2016"/>
              <a:ext cx="1680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5" name="Freeform 61">
              <a:extLst>
                <a:ext uri="{FF2B5EF4-FFF2-40B4-BE49-F238E27FC236}">
                  <a16:creationId xmlns:a16="http://schemas.microsoft.com/office/drawing/2014/main" id="{6692620A-2FB7-DBAE-5115-43CFE037C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600"/>
              <a:ext cx="1740" cy="1"/>
            </a:xfrm>
            <a:custGeom>
              <a:avLst/>
              <a:gdLst>
                <a:gd name="T0" fmla="*/ 0 w 1740"/>
                <a:gd name="T1" fmla="*/ 0 h 1"/>
                <a:gd name="T2" fmla="*/ 1740 w 1740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40" h="1">
                  <a:moveTo>
                    <a:pt x="0" y="0"/>
                  </a:moveTo>
                  <a:lnTo>
                    <a:pt x="1740" y="1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6" name="Group 64">
            <a:extLst>
              <a:ext uri="{FF2B5EF4-FFF2-40B4-BE49-F238E27FC236}">
                <a16:creationId xmlns:a16="http://schemas.microsoft.com/office/drawing/2014/main" id="{E83C4CF4-12A5-76F0-98B1-B10CD8001C15}"/>
              </a:ext>
            </a:extLst>
          </p:cNvPr>
          <p:cNvGrpSpPr>
            <a:grpSpLocks/>
          </p:cNvGrpSpPr>
          <p:nvPr/>
        </p:nvGrpSpPr>
        <p:grpSpPr bwMode="auto">
          <a:xfrm>
            <a:off x="6541467" y="461938"/>
            <a:ext cx="1074738" cy="3989388"/>
            <a:chOff x="3457" y="362"/>
            <a:chExt cx="677" cy="2513"/>
          </a:xfrm>
        </p:grpSpPr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F2749699-4DD2-4220-1021-94504F387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833"/>
              <a:ext cx="297" cy="2038"/>
            </a:xfrm>
            <a:custGeom>
              <a:avLst/>
              <a:gdLst>
                <a:gd name="T0" fmla="*/ 47 w 297"/>
                <a:gd name="T1" fmla="*/ 281 h 2038"/>
                <a:gd name="T2" fmla="*/ 65 w 297"/>
                <a:gd name="T3" fmla="*/ 288 h 2038"/>
                <a:gd name="T4" fmla="*/ 0 w 297"/>
                <a:gd name="T5" fmla="*/ 333 h 2038"/>
                <a:gd name="T6" fmla="*/ 60 w 297"/>
                <a:gd name="T7" fmla="*/ 377 h 2038"/>
                <a:gd name="T8" fmla="*/ 5 w 297"/>
                <a:gd name="T9" fmla="*/ 427 h 2038"/>
                <a:gd name="T10" fmla="*/ 60 w 297"/>
                <a:gd name="T11" fmla="*/ 473 h 2038"/>
                <a:gd name="T12" fmla="*/ 3 w 297"/>
                <a:gd name="T13" fmla="*/ 518 h 2038"/>
                <a:gd name="T14" fmla="*/ 60 w 297"/>
                <a:gd name="T15" fmla="*/ 561 h 2038"/>
                <a:gd name="T16" fmla="*/ 5 w 297"/>
                <a:gd name="T17" fmla="*/ 609 h 2038"/>
                <a:gd name="T18" fmla="*/ 60 w 297"/>
                <a:gd name="T19" fmla="*/ 653 h 2038"/>
                <a:gd name="T20" fmla="*/ 6 w 297"/>
                <a:gd name="T21" fmla="*/ 698 h 2038"/>
                <a:gd name="T22" fmla="*/ 60 w 297"/>
                <a:gd name="T23" fmla="*/ 746 h 2038"/>
                <a:gd name="T24" fmla="*/ 3 w 297"/>
                <a:gd name="T25" fmla="*/ 792 h 2038"/>
                <a:gd name="T26" fmla="*/ 58 w 297"/>
                <a:gd name="T27" fmla="*/ 837 h 2038"/>
                <a:gd name="T28" fmla="*/ 6 w 297"/>
                <a:gd name="T29" fmla="*/ 883 h 2038"/>
                <a:gd name="T30" fmla="*/ 60 w 297"/>
                <a:gd name="T31" fmla="*/ 931 h 2038"/>
                <a:gd name="T32" fmla="*/ 0 w 297"/>
                <a:gd name="T33" fmla="*/ 979 h 2038"/>
                <a:gd name="T34" fmla="*/ 63 w 297"/>
                <a:gd name="T35" fmla="*/ 1025 h 2038"/>
                <a:gd name="T36" fmla="*/ 3 w 297"/>
                <a:gd name="T37" fmla="*/ 1075 h 2038"/>
                <a:gd name="T38" fmla="*/ 58 w 297"/>
                <a:gd name="T39" fmla="*/ 1121 h 2038"/>
                <a:gd name="T40" fmla="*/ 6 w 297"/>
                <a:gd name="T41" fmla="*/ 1165 h 2038"/>
                <a:gd name="T42" fmla="*/ 60 w 297"/>
                <a:gd name="T43" fmla="*/ 1214 h 2038"/>
                <a:gd name="T44" fmla="*/ 6 w 297"/>
                <a:gd name="T45" fmla="*/ 1254 h 2038"/>
                <a:gd name="T46" fmla="*/ 56 w 297"/>
                <a:gd name="T47" fmla="*/ 1303 h 2038"/>
                <a:gd name="T48" fmla="*/ 0 w 297"/>
                <a:gd name="T49" fmla="*/ 1349 h 2038"/>
                <a:gd name="T50" fmla="*/ 72 w 297"/>
                <a:gd name="T51" fmla="*/ 1397 h 2038"/>
                <a:gd name="T52" fmla="*/ 6 w 297"/>
                <a:gd name="T53" fmla="*/ 1446 h 2038"/>
                <a:gd name="T54" fmla="*/ 70 w 297"/>
                <a:gd name="T55" fmla="*/ 1490 h 2038"/>
                <a:gd name="T56" fmla="*/ 8 w 297"/>
                <a:gd name="T57" fmla="*/ 1536 h 2038"/>
                <a:gd name="T58" fmla="*/ 60 w 297"/>
                <a:gd name="T59" fmla="*/ 1581 h 2038"/>
                <a:gd name="T60" fmla="*/ 6 w 297"/>
                <a:gd name="T61" fmla="*/ 1619 h 2038"/>
                <a:gd name="T62" fmla="*/ 58 w 297"/>
                <a:gd name="T63" fmla="*/ 1670 h 2038"/>
                <a:gd name="T64" fmla="*/ 3 w 297"/>
                <a:gd name="T65" fmla="*/ 1714 h 2038"/>
                <a:gd name="T66" fmla="*/ 63 w 297"/>
                <a:gd name="T67" fmla="*/ 1769 h 2038"/>
                <a:gd name="T68" fmla="*/ 3 w 297"/>
                <a:gd name="T69" fmla="*/ 1819 h 2038"/>
                <a:gd name="T70" fmla="*/ 46 w 297"/>
                <a:gd name="T71" fmla="*/ 1860 h 2038"/>
                <a:gd name="T72" fmla="*/ 13 w 297"/>
                <a:gd name="T73" fmla="*/ 1901 h 2038"/>
                <a:gd name="T74" fmla="*/ 44 w 297"/>
                <a:gd name="T75" fmla="*/ 1929 h 2038"/>
                <a:gd name="T76" fmla="*/ 27 w 297"/>
                <a:gd name="T77" fmla="*/ 1958 h 2038"/>
                <a:gd name="T78" fmla="*/ 44 w 297"/>
                <a:gd name="T79" fmla="*/ 1987 h 2038"/>
                <a:gd name="T80" fmla="*/ 34 w 297"/>
                <a:gd name="T81" fmla="*/ 2011 h 2038"/>
                <a:gd name="T82" fmla="*/ 56 w 297"/>
                <a:gd name="T83" fmla="*/ 2035 h 2038"/>
                <a:gd name="T84" fmla="*/ 238 w 297"/>
                <a:gd name="T85" fmla="*/ 2038 h 2038"/>
                <a:gd name="T86" fmla="*/ 256 w 297"/>
                <a:gd name="T87" fmla="*/ 1990 h 2038"/>
                <a:gd name="T88" fmla="*/ 245 w 297"/>
                <a:gd name="T89" fmla="*/ 1953 h 2038"/>
                <a:gd name="T90" fmla="*/ 249 w 297"/>
                <a:gd name="T91" fmla="*/ 1914 h 2038"/>
                <a:gd name="T92" fmla="*/ 255 w 297"/>
                <a:gd name="T93" fmla="*/ 1886 h 2038"/>
                <a:gd name="T94" fmla="*/ 249 w 297"/>
                <a:gd name="T95" fmla="*/ 1830 h 2038"/>
                <a:gd name="T96" fmla="*/ 269 w 297"/>
                <a:gd name="T97" fmla="*/ 1788 h 2038"/>
                <a:gd name="T98" fmla="*/ 248 w 297"/>
                <a:gd name="T99" fmla="*/ 1737 h 2038"/>
                <a:gd name="T100" fmla="*/ 259 w 297"/>
                <a:gd name="T101" fmla="*/ 1693 h 2038"/>
                <a:gd name="T102" fmla="*/ 297 w 297"/>
                <a:gd name="T103" fmla="*/ 239 h 2038"/>
                <a:gd name="T104" fmla="*/ 271 w 297"/>
                <a:gd name="T105" fmla="*/ 165 h 2038"/>
                <a:gd name="T106" fmla="*/ 262 w 297"/>
                <a:gd name="T107" fmla="*/ 98 h 2038"/>
                <a:gd name="T108" fmla="*/ 224 w 297"/>
                <a:gd name="T109" fmla="*/ 31 h 2038"/>
                <a:gd name="T110" fmla="*/ 170 w 297"/>
                <a:gd name="T111" fmla="*/ 0 h 2038"/>
                <a:gd name="T112" fmla="*/ 117 w 297"/>
                <a:gd name="T113" fmla="*/ 25 h 2038"/>
                <a:gd name="T114" fmla="*/ 85 w 297"/>
                <a:gd name="T115" fmla="*/ 73 h 2038"/>
                <a:gd name="T116" fmla="*/ 69 w 297"/>
                <a:gd name="T117" fmla="*/ 169 h 2038"/>
                <a:gd name="T118" fmla="*/ 47 w 297"/>
                <a:gd name="T119" fmla="*/ 281 h 2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7" h="2038">
                  <a:moveTo>
                    <a:pt x="47" y="281"/>
                  </a:moveTo>
                  <a:lnTo>
                    <a:pt x="65" y="288"/>
                  </a:lnTo>
                  <a:lnTo>
                    <a:pt x="0" y="333"/>
                  </a:lnTo>
                  <a:lnTo>
                    <a:pt x="60" y="377"/>
                  </a:lnTo>
                  <a:lnTo>
                    <a:pt x="5" y="427"/>
                  </a:lnTo>
                  <a:lnTo>
                    <a:pt x="60" y="473"/>
                  </a:lnTo>
                  <a:lnTo>
                    <a:pt x="3" y="518"/>
                  </a:lnTo>
                  <a:lnTo>
                    <a:pt x="60" y="561"/>
                  </a:lnTo>
                  <a:lnTo>
                    <a:pt x="5" y="609"/>
                  </a:lnTo>
                  <a:lnTo>
                    <a:pt x="60" y="653"/>
                  </a:lnTo>
                  <a:lnTo>
                    <a:pt x="6" y="698"/>
                  </a:lnTo>
                  <a:lnTo>
                    <a:pt x="60" y="746"/>
                  </a:lnTo>
                  <a:lnTo>
                    <a:pt x="3" y="792"/>
                  </a:lnTo>
                  <a:lnTo>
                    <a:pt x="58" y="837"/>
                  </a:lnTo>
                  <a:lnTo>
                    <a:pt x="6" y="883"/>
                  </a:lnTo>
                  <a:lnTo>
                    <a:pt x="60" y="931"/>
                  </a:lnTo>
                  <a:lnTo>
                    <a:pt x="0" y="979"/>
                  </a:lnTo>
                  <a:lnTo>
                    <a:pt x="63" y="1025"/>
                  </a:lnTo>
                  <a:lnTo>
                    <a:pt x="3" y="1075"/>
                  </a:lnTo>
                  <a:lnTo>
                    <a:pt x="58" y="1121"/>
                  </a:lnTo>
                  <a:lnTo>
                    <a:pt x="6" y="1165"/>
                  </a:lnTo>
                  <a:lnTo>
                    <a:pt x="60" y="1214"/>
                  </a:lnTo>
                  <a:lnTo>
                    <a:pt x="6" y="1254"/>
                  </a:lnTo>
                  <a:lnTo>
                    <a:pt x="56" y="1303"/>
                  </a:lnTo>
                  <a:lnTo>
                    <a:pt x="0" y="1349"/>
                  </a:lnTo>
                  <a:lnTo>
                    <a:pt x="72" y="1397"/>
                  </a:lnTo>
                  <a:lnTo>
                    <a:pt x="6" y="1446"/>
                  </a:lnTo>
                  <a:lnTo>
                    <a:pt x="70" y="1490"/>
                  </a:lnTo>
                  <a:lnTo>
                    <a:pt x="8" y="1536"/>
                  </a:lnTo>
                  <a:lnTo>
                    <a:pt x="60" y="1581"/>
                  </a:lnTo>
                  <a:lnTo>
                    <a:pt x="6" y="1619"/>
                  </a:lnTo>
                  <a:lnTo>
                    <a:pt x="58" y="1670"/>
                  </a:lnTo>
                  <a:lnTo>
                    <a:pt x="3" y="1714"/>
                  </a:lnTo>
                  <a:lnTo>
                    <a:pt x="63" y="1769"/>
                  </a:lnTo>
                  <a:lnTo>
                    <a:pt x="3" y="1819"/>
                  </a:lnTo>
                  <a:lnTo>
                    <a:pt x="46" y="1860"/>
                  </a:lnTo>
                  <a:lnTo>
                    <a:pt x="13" y="1901"/>
                  </a:lnTo>
                  <a:lnTo>
                    <a:pt x="44" y="1929"/>
                  </a:lnTo>
                  <a:lnTo>
                    <a:pt x="27" y="1958"/>
                  </a:lnTo>
                  <a:lnTo>
                    <a:pt x="44" y="1987"/>
                  </a:lnTo>
                  <a:lnTo>
                    <a:pt x="34" y="2011"/>
                  </a:lnTo>
                  <a:lnTo>
                    <a:pt x="56" y="2035"/>
                  </a:lnTo>
                  <a:lnTo>
                    <a:pt x="238" y="2038"/>
                  </a:lnTo>
                  <a:lnTo>
                    <a:pt x="256" y="1990"/>
                  </a:lnTo>
                  <a:lnTo>
                    <a:pt x="245" y="1953"/>
                  </a:lnTo>
                  <a:lnTo>
                    <a:pt x="249" y="1914"/>
                  </a:lnTo>
                  <a:lnTo>
                    <a:pt x="255" y="1886"/>
                  </a:lnTo>
                  <a:lnTo>
                    <a:pt x="249" y="1830"/>
                  </a:lnTo>
                  <a:lnTo>
                    <a:pt x="269" y="1788"/>
                  </a:lnTo>
                  <a:lnTo>
                    <a:pt x="248" y="1737"/>
                  </a:lnTo>
                  <a:lnTo>
                    <a:pt x="259" y="1693"/>
                  </a:lnTo>
                  <a:lnTo>
                    <a:pt x="297" y="239"/>
                  </a:lnTo>
                  <a:lnTo>
                    <a:pt x="271" y="165"/>
                  </a:lnTo>
                  <a:lnTo>
                    <a:pt x="262" y="98"/>
                  </a:lnTo>
                  <a:lnTo>
                    <a:pt x="224" y="31"/>
                  </a:lnTo>
                  <a:lnTo>
                    <a:pt x="170" y="0"/>
                  </a:lnTo>
                  <a:lnTo>
                    <a:pt x="117" y="25"/>
                  </a:lnTo>
                  <a:lnTo>
                    <a:pt x="85" y="73"/>
                  </a:lnTo>
                  <a:lnTo>
                    <a:pt x="69" y="169"/>
                  </a:lnTo>
                  <a:lnTo>
                    <a:pt x="47" y="281"/>
                  </a:lnTo>
                  <a:close/>
                </a:path>
              </a:pathLst>
            </a:custGeom>
            <a:gradFill rotWithShape="0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C1479E9F-D184-1C40-F853-04CAF3CD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718"/>
              <a:ext cx="330" cy="86"/>
            </a:xfrm>
            <a:custGeom>
              <a:avLst/>
              <a:gdLst>
                <a:gd name="T0" fmla="*/ 65 w 330"/>
                <a:gd name="T1" fmla="*/ 0 h 86"/>
                <a:gd name="T2" fmla="*/ 273 w 330"/>
                <a:gd name="T3" fmla="*/ 12 h 86"/>
                <a:gd name="T4" fmla="*/ 330 w 330"/>
                <a:gd name="T5" fmla="*/ 50 h 86"/>
                <a:gd name="T6" fmla="*/ 290 w 330"/>
                <a:gd name="T7" fmla="*/ 86 h 86"/>
                <a:gd name="T8" fmla="*/ 68 w 330"/>
                <a:gd name="T9" fmla="*/ 77 h 86"/>
                <a:gd name="T10" fmla="*/ 0 w 330"/>
                <a:gd name="T11" fmla="*/ 40 h 86"/>
                <a:gd name="T12" fmla="*/ 65 w 330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0" h="86">
                  <a:moveTo>
                    <a:pt x="65" y="0"/>
                  </a:moveTo>
                  <a:lnTo>
                    <a:pt x="273" y="12"/>
                  </a:lnTo>
                  <a:lnTo>
                    <a:pt x="330" y="50"/>
                  </a:lnTo>
                  <a:lnTo>
                    <a:pt x="290" y="86"/>
                  </a:lnTo>
                  <a:lnTo>
                    <a:pt x="68" y="77"/>
                  </a:lnTo>
                  <a:lnTo>
                    <a:pt x="0" y="40"/>
                  </a:lnTo>
                  <a:lnTo>
                    <a:pt x="65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E57B712D-45D2-6277-CB14-8C08A9F52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2627"/>
              <a:ext cx="360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DEDB2BD7-F273-2464-1489-5878863D5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2531"/>
              <a:ext cx="359" cy="115"/>
            </a:xfrm>
            <a:custGeom>
              <a:avLst/>
              <a:gdLst>
                <a:gd name="T0" fmla="*/ 72 w 322"/>
                <a:gd name="T1" fmla="*/ 0 h 115"/>
                <a:gd name="T2" fmla="*/ 241 w 322"/>
                <a:gd name="T3" fmla="*/ 14 h 115"/>
                <a:gd name="T4" fmla="*/ 322 w 322"/>
                <a:gd name="T5" fmla="*/ 68 h 115"/>
                <a:gd name="T6" fmla="*/ 251 w 322"/>
                <a:gd name="T7" fmla="*/ 115 h 115"/>
                <a:gd name="T8" fmla="*/ 80 w 322"/>
                <a:gd name="T9" fmla="*/ 96 h 115"/>
                <a:gd name="T10" fmla="*/ 0 w 322"/>
                <a:gd name="T11" fmla="*/ 44 h 115"/>
                <a:gd name="T12" fmla="*/ 72 w 322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5">
                  <a:moveTo>
                    <a:pt x="72" y="0"/>
                  </a:moveTo>
                  <a:lnTo>
                    <a:pt x="241" y="14"/>
                  </a:lnTo>
                  <a:lnTo>
                    <a:pt x="322" y="68"/>
                  </a:lnTo>
                  <a:lnTo>
                    <a:pt x="251" y="115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8D56A34A-73DB-A628-D661-59914CA55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164"/>
              <a:ext cx="362" cy="105"/>
            </a:xfrm>
            <a:custGeom>
              <a:avLst/>
              <a:gdLst>
                <a:gd name="T0" fmla="*/ 82 w 362"/>
                <a:gd name="T1" fmla="*/ 0 h 105"/>
                <a:gd name="T2" fmla="*/ 268 w 362"/>
                <a:gd name="T3" fmla="*/ 16 h 105"/>
                <a:gd name="T4" fmla="*/ 362 w 362"/>
                <a:gd name="T5" fmla="*/ 68 h 105"/>
                <a:gd name="T6" fmla="*/ 272 w 362"/>
                <a:gd name="T7" fmla="*/ 105 h 105"/>
                <a:gd name="T8" fmla="*/ 99 w 362"/>
                <a:gd name="T9" fmla="*/ 89 h 105"/>
                <a:gd name="T10" fmla="*/ 0 w 362"/>
                <a:gd name="T11" fmla="*/ 38 h 105"/>
                <a:gd name="T12" fmla="*/ 82 w 362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105">
                  <a:moveTo>
                    <a:pt x="82" y="0"/>
                  </a:moveTo>
                  <a:lnTo>
                    <a:pt x="268" y="16"/>
                  </a:lnTo>
                  <a:lnTo>
                    <a:pt x="362" y="68"/>
                  </a:lnTo>
                  <a:lnTo>
                    <a:pt x="272" y="105"/>
                  </a:lnTo>
                  <a:lnTo>
                    <a:pt x="99" y="89"/>
                  </a:lnTo>
                  <a:lnTo>
                    <a:pt x="0" y="38"/>
                  </a:lnTo>
                  <a:lnTo>
                    <a:pt x="8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0F49571E-5225-9068-233E-A72458A79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255"/>
              <a:ext cx="360" cy="113"/>
            </a:xfrm>
            <a:custGeom>
              <a:avLst/>
              <a:gdLst>
                <a:gd name="T0" fmla="*/ 72 w 322"/>
                <a:gd name="T1" fmla="*/ 0 h 113"/>
                <a:gd name="T2" fmla="*/ 242 w 322"/>
                <a:gd name="T3" fmla="*/ 16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2" y="16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E32D0715-88A1-B6EE-CF35-3A6D74A1C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342"/>
              <a:ext cx="359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D6E89E3A-B748-0FAD-9656-9B815D1F0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433"/>
              <a:ext cx="359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D2CBB0D2-D4B8-8A5D-6854-A8D86362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2064"/>
              <a:ext cx="361" cy="110"/>
            </a:xfrm>
            <a:custGeom>
              <a:avLst/>
              <a:gdLst>
                <a:gd name="T0" fmla="*/ 90 w 361"/>
                <a:gd name="T1" fmla="*/ 0 h 110"/>
                <a:gd name="T2" fmla="*/ 275 w 361"/>
                <a:gd name="T3" fmla="*/ 20 h 110"/>
                <a:gd name="T4" fmla="*/ 361 w 361"/>
                <a:gd name="T5" fmla="*/ 64 h 110"/>
                <a:gd name="T6" fmla="*/ 265 w 361"/>
                <a:gd name="T7" fmla="*/ 110 h 110"/>
                <a:gd name="T8" fmla="*/ 93 w 361"/>
                <a:gd name="T9" fmla="*/ 99 h 110"/>
                <a:gd name="T10" fmla="*/ 0 w 361"/>
                <a:gd name="T11" fmla="*/ 51 h 110"/>
                <a:gd name="T12" fmla="*/ 90 w 361"/>
                <a:gd name="T1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1" h="110">
                  <a:moveTo>
                    <a:pt x="90" y="0"/>
                  </a:moveTo>
                  <a:lnTo>
                    <a:pt x="275" y="20"/>
                  </a:lnTo>
                  <a:lnTo>
                    <a:pt x="361" y="64"/>
                  </a:lnTo>
                  <a:lnTo>
                    <a:pt x="265" y="110"/>
                  </a:lnTo>
                  <a:lnTo>
                    <a:pt x="93" y="99"/>
                  </a:lnTo>
                  <a:lnTo>
                    <a:pt x="0" y="51"/>
                  </a:lnTo>
                  <a:lnTo>
                    <a:pt x="9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36C6F20B-DB35-844C-81BA-C30299EF8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789"/>
              <a:ext cx="360" cy="115"/>
            </a:xfrm>
            <a:custGeom>
              <a:avLst/>
              <a:gdLst>
                <a:gd name="T0" fmla="*/ 74 w 322"/>
                <a:gd name="T1" fmla="*/ 0 h 115"/>
                <a:gd name="T2" fmla="*/ 247 w 322"/>
                <a:gd name="T3" fmla="*/ 17 h 115"/>
                <a:gd name="T4" fmla="*/ 322 w 322"/>
                <a:gd name="T5" fmla="*/ 70 h 115"/>
                <a:gd name="T6" fmla="*/ 241 w 322"/>
                <a:gd name="T7" fmla="*/ 115 h 115"/>
                <a:gd name="T8" fmla="*/ 80 w 322"/>
                <a:gd name="T9" fmla="*/ 98 h 115"/>
                <a:gd name="T10" fmla="*/ 0 w 322"/>
                <a:gd name="T11" fmla="*/ 36 h 115"/>
                <a:gd name="T12" fmla="*/ 74 w 322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5">
                  <a:moveTo>
                    <a:pt x="74" y="0"/>
                  </a:moveTo>
                  <a:lnTo>
                    <a:pt x="247" y="17"/>
                  </a:lnTo>
                  <a:lnTo>
                    <a:pt x="322" y="70"/>
                  </a:lnTo>
                  <a:lnTo>
                    <a:pt x="241" y="115"/>
                  </a:lnTo>
                  <a:lnTo>
                    <a:pt x="80" y="98"/>
                  </a:lnTo>
                  <a:lnTo>
                    <a:pt x="0" y="36"/>
                  </a:lnTo>
                  <a:lnTo>
                    <a:pt x="74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A7D46FA3-65C0-2FBA-7434-BF2B1C0B4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882"/>
              <a:ext cx="360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36E9C289-FEDF-80B3-D1A9-91B01554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969"/>
              <a:ext cx="364" cy="113"/>
            </a:xfrm>
            <a:custGeom>
              <a:avLst/>
              <a:gdLst>
                <a:gd name="T0" fmla="*/ 76 w 326"/>
                <a:gd name="T1" fmla="*/ 0 h 113"/>
                <a:gd name="T2" fmla="*/ 249 w 326"/>
                <a:gd name="T3" fmla="*/ 24 h 113"/>
                <a:gd name="T4" fmla="*/ 326 w 326"/>
                <a:gd name="T5" fmla="*/ 68 h 113"/>
                <a:gd name="T6" fmla="*/ 245 w 326"/>
                <a:gd name="T7" fmla="*/ 113 h 113"/>
                <a:gd name="T8" fmla="*/ 84 w 326"/>
                <a:gd name="T9" fmla="*/ 96 h 113"/>
                <a:gd name="T10" fmla="*/ 0 w 326"/>
                <a:gd name="T11" fmla="*/ 48 h 113"/>
                <a:gd name="T12" fmla="*/ 76 w 326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6" h="113">
                  <a:moveTo>
                    <a:pt x="76" y="0"/>
                  </a:moveTo>
                  <a:lnTo>
                    <a:pt x="249" y="24"/>
                  </a:lnTo>
                  <a:lnTo>
                    <a:pt x="326" y="68"/>
                  </a:lnTo>
                  <a:lnTo>
                    <a:pt x="245" y="113"/>
                  </a:lnTo>
                  <a:lnTo>
                    <a:pt x="84" y="96"/>
                  </a:lnTo>
                  <a:lnTo>
                    <a:pt x="0" y="48"/>
                  </a:lnTo>
                  <a:lnTo>
                    <a:pt x="76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7CA6D5D0-73BB-BA47-991C-3DBB1047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420"/>
              <a:ext cx="359" cy="113"/>
            </a:xfrm>
            <a:custGeom>
              <a:avLst/>
              <a:gdLst>
                <a:gd name="T0" fmla="*/ 72 w 322"/>
                <a:gd name="T1" fmla="*/ 0 h 113"/>
                <a:gd name="T2" fmla="*/ 240 w 322"/>
                <a:gd name="T3" fmla="*/ 19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0" y="19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73FC5A8D-969B-306C-01B3-507E73970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511"/>
              <a:ext cx="359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490806DC-2603-2788-2106-B2DDFDFD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598"/>
              <a:ext cx="360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79F1F400-E511-8345-5CDA-68B8AE02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689"/>
              <a:ext cx="360" cy="113"/>
            </a:xfrm>
            <a:custGeom>
              <a:avLst/>
              <a:gdLst>
                <a:gd name="T0" fmla="*/ 72 w 322"/>
                <a:gd name="T1" fmla="*/ 0 h 113"/>
                <a:gd name="T2" fmla="*/ 245 w 322"/>
                <a:gd name="T3" fmla="*/ 24 h 113"/>
                <a:gd name="T4" fmla="*/ 322 w 322"/>
                <a:gd name="T5" fmla="*/ 68 h 113"/>
                <a:gd name="T6" fmla="*/ 241 w 322"/>
                <a:gd name="T7" fmla="*/ 113 h 113"/>
                <a:gd name="T8" fmla="*/ 80 w 322"/>
                <a:gd name="T9" fmla="*/ 96 h 113"/>
                <a:gd name="T10" fmla="*/ 0 w 322"/>
                <a:gd name="T11" fmla="*/ 44 h 113"/>
                <a:gd name="T12" fmla="*/ 72 w 322"/>
                <a:gd name="T1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3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1" y="113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9D79B2F4-A4F6-6B55-9AE8-2FA30962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326"/>
              <a:ext cx="360" cy="117"/>
            </a:xfrm>
            <a:custGeom>
              <a:avLst/>
              <a:gdLst>
                <a:gd name="T0" fmla="*/ 72 w 322"/>
                <a:gd name="T1" fmla="*/ 0 h 117"/>
                <a:gd name="T2" fmla="*/ 245 w 322"/>
                <a:gd name="T3" fmla="*/ 24 h 117"/>
                <a:gd name="T4" fmla="*/ 322 w 322"/>
                <a:gd name="T5" fmla="*/ 68 h 117"/>
                <a:gd name="T6" fmla="*/ 243 w 322"/>
                <a:gd name="T7" fmla="*/ 117 h 117"/>
                <a:gd name="T8" fmla="*/ 80 w 322"/>
                <a:gd name="T9" fmla="*/ 96 h 117"/>
                <a:gd name="T10" fmla="*/ 0 w 322"/>
                <a:gd name="T11" fmla="*/ 44 h 117"/>
                <a:gd name="T12" fmla="*/ 72 w 322"/>
                <a:gd name="T1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7">
                  <a:moveTo>
                    <a:pt x="72" y="0"/>
                  </a:moveTo>
                  <a:lnTo>
                    <a:pt x="245" y="24"/>
                  </a:lnTo>
                  <a:lnTo>
                    <a:pt x="322" y="68"/>
                  </a:lnTo>
                  <a:lnTo>
                    <a:pt x="243" y="117"/>
                  </a:lnTo>
                  <a:lnTo>
                    <a:pt x="80" y="96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476F23E5-E0D6-C160-D54D-CC418D3C9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239"/>
              <a:ext cx="359" cy="111"/>
            </a:xfrm>
            <a:custGeom>
              <a:avLst/>
              <a:gdLst>
                <a:gd name="T0" fmla="*/ 72 w 322"/>
                <a:gd name="T1" fmla="*/ 0 h 111"/>
                <a:gd name="T2" fmla="*/ 237 w 322"/>
                <a:gd name="T3" fmla="*/ 15 h 111"/>
                <a:gd name="T4" fmla="*/ 322 w 322"/>
                <a:gd name="T5" fmla="*/ 68 h 111"/>
                <a:gd name="T6" fmla="*/ 240 w 322"/>
                <a:gd name="T7" fmla="*/ 111 h 111"/>
                <a:gd name="T8" fmla="*/ 77 w 322"/>
                <a:gd name="T9" fmla="*/ 92 h 111"/>
                <a:gd name="T10" fmla="*/ 0 w 322"/>
                <a:gd name="T11" fmla="*/ 44 h 111"/>
                <a:gd name="T12" fmla="*/ 72 w 322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2" h="111">
                  <a:moveTo>
                    <a:pt x="72" y="0"/>
                  </a:moveTo>
                  <a:lnTo>
                    <a:pt x="237" y="15"/>
                  </a:lnTo>
                  <a:lnTo>
                    <a:pt x="322" y="68"/>
                  </a:lnTo>
                  <a:lnTo>
                    <a:pt x="240" y="111"/>
                  </a:lnTo>
                  <a:lnTo>
                    <a:pt x="77" y="92"/>
                  </a:lnTo>
                  <a:lnTo>
                    <a:pt x="0" y="44"/>
                  </a:lnTo>
                  <a:lnTo>
                    <a:pt x="7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82D24162-C340-CA6D-E6AA-D5CFD0BE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1143"/>
              <a:ext cx="359" cy="111"/>
            </a:xfrm>
            <a:custGeom>
              <a:avLst/>
              <a:gdLst>
                <a:gd name="T0" fmla="*/ 80 w 359"/>
                <a:gd name="T1" fmla="*/ 0 h 111"/>
                <a:gd name="T2" fmla="*/ 273 w 359"/>
                <a:gd name="T3" fmla="*/ 24 h 111"/>
                <a:gd name="T4" fmla="*/ 359 w 359"/>
                <a:gd name="T5" fmla="*/ 68 h 111"/>
                <a:gd name="T6" fmla="*/ 263 w 359"/>
                <a:gd name="T7" fmla="*/ 111 h 111"/>
                <a:gd name="T8" fmla="*/ 81 w 359"/>
                <a:gd name="T9" fmla="*/ 100 h 111"/>
                <a:gd name="T10" fmla="*/ 0 w 359"/>
                <a:gd name="T11" fmla="*/ 44 h 111"/>
                <a:gd name="T12" fmla="*/ 80 w 359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9" h="111">
                  <a:moveTo>
                    <a:pt x="80" y="0"/>
                  </a:moveTo>
                  <a:lnTo>
                    <a:pt x="273" y="24"/>
                  </a:lnTo>
                  <a:lnTo>
                    <a:pt x="359" y="68"/>
                  </a:lnTo>
                  <a:lnTo>
                    <a:pt x="263" y="111"/>
                  </a:lnTo>
                  <a:lnTo>
                    <a:pt x="81" y="100"/>
                  </a:lnTo>
                  <a:lnTo>
                    <a:pt x="0" y="44"/>
                  </a:lnTo>
                  <a:lnTo>
                    <a:pt x="8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AA480C15-C760-5CAF-3010-71EA5926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079"/>
              <a:ext cx="362" cy="88"/>
            </a:xfrm>
            <a:custGeom>
              <a:avLst/>
              <a:gdLst>
                <a:gd name="T0" fmla="*/ 0 w 362"/>
                <a:gd name="T1" fmla="*/ 24 h 88"/>
                <a:gd name="T2" fmla="*/ 83 w 362"/>
                <a:gd name="T3" fmla="*/ 0 h 88"/>
                <a:gd name="T4" fmla="*/ 263 w 362"/>
                <a:gd name="T5" fmla="*/ 6 h 88"/>
                <a:gd name="T6" fmla="*/ 362 w 362"/>
                <a:gd name="T7" fmla="*/ 45 h 88"/>
                <a:gd name="T8" fmla="*/ 257 w 362"/>
                <a:gd name="T9" fmla="*/ 88 h 88"/>
                <a:gd name="T10" fmla="*/ 73 w 362"/>
                <a:gd name="T11" fmla="*/ 69 h 88"/>
                <a:gd name="T12" fmla="*/ 0 w 362"/>
                <a:gd name="T13" fmla="*/ 2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88">
                  <a:moveTo>
                    <a:pt x="0" y="24"/>
                  </a:moveTo>
                  <a:lnTo>
                    <a:pt x="83" y="0"/>
                  </a:lnTo>
                  <a:lnTo>
                    <a:pt x="263" y="6"/>
                  </a:lnTo>
                  <a:lnTo>
                    <a:pt x="362" y="45"/>
                  </a:lnTo>
                  <a:lnTo>
                    <a:pt x="257" y="88"/>
                  </a:lnTo>
                  <a:lnTo>
                    <a:pt x="73" y="69"/>
                  </a:lnTo>
                  <a:lnTo>
                    <a:pt x="0" y="24"/>
                  </a:lnTo>
                  <a:close/>
                </a:path>
              </a:pathLst>
            </a:custGeom>
            <a:gradFill rotWithShape="0">
              <a:gsLst>
                <a:gs pos="0">
                  <a:srgbClr val="C0C0C0">
                    <a:gamma/>
                    <a:shade val="46275"/>
                    <a:invGamma/>
                  </a:srgbClr>
                </a:gs>
                <a:gs pos="5000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E08B7C77-5D37-D5BD-AB9A-CFC83F0F3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845"/>
              <a:ext cx="283" cy="26"/>
            </a:xfrm>
            <a:custGeom>
              <a:avLst/>
              <a:gdLst>
                <a:gd name="T0" fmla="*/ 19 w 254"/>
                <a:gd name="T1" fmla="*/ 0 h 26"/>
                <a:gd name="T2" fmla="*/ 0 w 254"/>
                <a:gd name="T3" fmla="*/ 24 h 26"/>
                <a:gd name="T4" fmla="*/ 254 w 254"/>
                <a:gd name="T5" fmla="*/ 26 h 26"/>
                <a:gd name="T6" fmla="*/ 240 w 254"/>
                <a:gd name="T7" fmla="*/ 0 h 26"/>
                <a:gd name="T8" fmla="*/ 19 w 25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4" h="26">
                  <a:moveTo>
                    <a:pt x="19" y="0"/>
                  </a:moveTo>
                  <a:lnTo>
                    <a:pt x="0" y="24"/>
                  </a:lnTo>
                  <a:lnTo>
                    <a:pt x="254" y="26"/>
                  </a:lnTo>
                  <a:lnTo>
                    <a:pt x="240" y="0"/>
                  </a:lnTo>
                  <a:lnTo>
                    <a:pt x="19" y="0"/>
                  </a:lnTo>
                  <a:close/>
                </a:path>
              </a:pathLst>
            </a:custGeom>
            <a:gradFill rotWithShape="0">
              <a:gsLst>
                <a:gs pos="0">
                  <a:srgbClr val="808080">
                    <a:gamma/>
                    <a:shade val="46275"/>
                    <a:invGamma/>
                  </a:srgbClr>
                </a:gs>
                <a:gs pos="100000">
                  <a:srgbClr val="808080"/>
                </a:gs>
              </a:gsLst>
              <a:lin ang="5400000" scaled="1"/>
            </a:gra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31641119-3DC6-7577-62CE-E1F5332A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795"/>
              <a:ext cx="314" cy="50"/>
            </a:xfrm>
            <a:custGeom>
              <a:avLst/>
              <a:gdLst>
                <a:gd name="T0" fmla="*/ 43 w 281"/>
                <a:gd name="T1" fmla="*/ 0 h 50"/>
                <a:gd name="T2" fmla="*/ 0 w 281"/>
                <a:gd name="T3" fmla="*/ 26 h 50"/>
                <a:gd name="T4" fmla="*/ 38 w 281"/>
                <a:gd name="T5" fmla="*/ 48 h 50"/>
                <a:gd name="T6" fmla="*/ 252 w 281"/>
                <a:gd name="T7" fmla="*/ 50 h 50"/>
                <a:gd name="T8" fmla="*/ 281 w 281"/>
                <a:gd name="T9" fmla="*/ 28 h 50"/>
                <a:gd name="T10" fmla="*/ 247 w 281"/>
                <a:gd name="T11" fmla="*/ 2 h 50"/>
                <a:gd name="T12" fmla="*/ 43 w 28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1" h="50">
                  <a:moveTo>
                    <a:pt x="43" y="0"/>
                  </a:moveTo>
                  <a:lnTo>
                    <a:pt x="0" y="26"/>
                  </a:lnTo>
                  <a:lnTo>
                    <a:pt x="38" y="48"/>
                  </a:lnTo>
                  <a:lnTo>
                    <a:pt x="252" y="50"/>
                  </a:lnTo>
                  <a:lnTo>
                    <a:pt x="281" y="28"/>
                  </a:lnTo>
                  <a:lnTo>
                    <a:pt x="247" y="2"/>
                  </a:lnTo>
                  <a:lnTo>
                    <a:pt x="43" y="0"/>
                  </a:lnTo>
                  <a:close/>
                </a:path>
              </a:pathLst>
            </a:custGeom>
            <a:gradFill rotWithShape="0">
              <a:gsLst>
                <a:gs pos="0">
                  <a:srgbClr val="808080">
                    <a:gamma/>
                    <a:shade val="46275"/>
                    <a:invGamma/>
                  </a:srgbClr>
                </a:gs>
                <a:gs pos="50000">
                  <a:srgbClr val="808080"/>
                </a:gs>
                <a:gs pos="100000">
                  <a:srgbClr val="808080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9" name="Freeform 87">
              <a:extLst>
                <a:ext uri="{FF2B5EF4-FFF2-40B4-BE49-F238E27FC236}">
                  <a16:creationId xmlns:a16="http://schemas.microsoft.com/office/drawing/2014/main" id="{FFB2EDDD-AAD9-7D0D-4A11-42C753CD7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854"/>
              <a:ext cx="243" cy="2021"/>
            </a:xfrm>
            <a:custGeom>
              <a:avLst/>
              <a:gdLst>
                <a:gd name="T0" fmla="*/ 8 w 243"/>
                <a:gd name="T1" fmla="*/ 165 h 2021"/>
                <a:gd name="T2" fmla="*/ 40 w 243"/>
                <a:gd name="T3" fmla="*/ 59 h 2021"/>
                <a:gd name="T4" fmla="*/ 96 w 243"/>
                <a:gd name="T5" fmla="*/ 0 h 2021"/>
                <a:gd name="T6" fmla="*/ 173 w 243"/>
                <a:gd name="T7" fmla="*/ 80 h 2021"/>
                <a:gd name="T8" fmla="*/ 192 w 243"/>
                <a:gd name="T9" fmla="*/ 173 h 2021"/>
                <a:gd name="T10" fmla="*/ 199 w 243"/>
                <a:gd name="T11" fmla="*/ 237 h 2021"/>
                <a:gd name="T12" fmla="*/ 190 w 243"/>
                <a:gd name="T13" fmla="*/ 327 h 2021"/>
                <a:gd name="T14" fmla="*/ 183 w 243"/>
                <a:gd name="T15" fmla="*/ 418 h 2021"/>
                <a:gd name="T16" fmla="*/ 188 w 243"/>
                <a:gd name="T17" fmla="*/ 512 h 2021"/>
                <a:gd name="T18" fmla="*/ 183 w 243"/>
                <a:gd name="T19" fmla="*/ 603 h 2021"/>
                <a:gd name="T20" fmla="*/ 188 w 243"/>
                <a:gd name="T21" fmla="*/ 694 h 2021"/>
                <a:gd name="T22" fmla="*/ 186 w 243"/>
                <a:gd name="T23" fmla="*/ 785 h 2021"/>
                <a:gd name="T24" fmla="*/ 186 w 243"/>
                <a:gd name="T25" fmla="*/ 881 h 2021"/>
                <a:gd name="T26" fmla="*/ 188 w 243"/>
                <a:gd name="T27" fmla="*/ 968 h 2021"/>
                <a:gd name="T28" fmla="*/ 186 w 243"/>
                <a:gd name="T29" fmla="*/ 1066 h 2021"/>
                <a:gd name="T30" fmla="*/ 188 w 243"/>
                <a:gd name="T31" fmla="*/ 1157 h 2021"/>
                <a:gd name="T32" fmla="*/ 193 w 243"/>
                <a:gd name="T33" fmla="*/ 1251 h 2021"/>
                <a:gd name="T34" fmla="*/ 188 w 243"/>
                <a:gd name="T35" fmla="*/ 1337 h 2021"/>
                <a:gd name="T36" fmla="*/ 190 w 243"/>
                <a:gd name="T37" fmla="*/ 1438 h 2021"/>
                <a:gd name="T38" fmla="*/ 188 w 243"/>
                <a:gd name="T39" fmla="*/ 1527 h 2021"/>
                <a:gd name="T40" fmla="*/ 193 w 243"/>
                <a:gd name="T41" fmla="*/ 1623 h 2021"/>
                <a:gd name="T42" fmla="*/ 186 w 243"/>
                <a:gd name="T43" fmla="*/ 1712 h 2021"/>
                <a:gd name="T44" fmla="*/ 186 w 243"/>
                <a:gd name="T45" fmla="*/ 1808 h 2021"/>
                <a:gd name="T46" fmla="*/ 183 w 243"/>
                <a:gd name="T47" fmla="*/ 1892 h 2021"/>
                <a:gd name="T48" fmla="*/ 186 w 243"/>
                <a:gd name="T49" fmla="*/ 1961 h 2021"/>
                <a:gd name="T50" fmla="*/ 186 w 243"/>
                <a:gd name="T51" fmla="*/ 2021 h 2021"/>
                <a:gd name="T52" fmla="*/ 46 w 243"/>
                <a:gd name="T53" fmla="*/ 1993 h 2021"/>
                <a:gd name="T54" fmla="*/ 46 w 243"/>
                <a:gd name="T55" fmla="*/ 1945 h 2021"/>
                <a:gd name="T56" fmla="*/ 8 w 243"/>
                <a:gd name="T57" fmla="*/ 1878 h 2021"/>
                <a:gd name="T58" fmla="*/ 6 w 243"/>
                <a:gd name="T59" fmla="*/ 1799 h 2021"/>
                <a:gd name="T60" fmla="*/ 6 w 243"/>
                <a:gd name="T61" fmla="*/ 1698 h 2021"/>
                <a:gd name="T62" fmla="*/ 13 w 243"/>
                <a:gd name="T63" fmla="*/ 1602 h 2021"/>
                <a:gd name="T64" fmla="*/ 8 w 243"/>
                <a:gd name="T65" fmla="*/ 1513 h 2021"/>
                <a:gd name="T66" fmla="*/ 8 w 243"/>
                <a:gd name="T67" fmla="*/ 1420 h 2021"/>
                <a:gd name="T68" fmla="*/ 0 w 243"/>
                <a:gd name="T69" fmla="*/ 1321 h 2021"/>
                <a:gd name="T70" fmla="*/ 19 w 243"/>
                <a:gd name="T71" fmla="*/ 1235 h 2021"/>
                <a:gd name="T72" fmla="*/ 11 w 243"/>
                <a:gd name="T73" fmla="*/ 1144 h 2021"/>
                <a:gd name="T74" fmla="*/ 8 w 243"/>
                <a:gd name="T75" fmla="*/ 1050 h 2021"/>
                <a:gd name="T76" fmla="*/ 8 w 243"/>
                <a:gd name="T77" fmla="*/ 952 h 2021"/>
                <a:gd name="T78" fmla="*/ 13 w 243"/>
                <a:gd name="T79" fmla="*/ 861 h 2021"/>
                <a:gd name="T80" fmla="*/ 8 w 243"/>
                <a:gd name="T81" fmla="*/ 769 h 2021"/>
                <a:gd name="T82" fmla="*/ 17 w 243"/>
                <a:gd name="T83" fmla="*/ 676 h 2021"/>
                <a:gd name="T84" fmla="*/ 8 w 243"/>
                <a:gd name="T85" fmla="*/ 589 h 2021"/>
                <a:gd name="T86" fmla="*/ 13 w 243"/>
                <a:gd name="T87" fmla="*/ 496 h 2021"/>
                <a:gd name="T88" fmla="*/ 8 w 243"/>
                <a:gd name="T89" fmla="*/ 405 h 2021"/>
                <a:gd name="T90" fmla="*/ 13 w 243"/>
                <a:gd name="T91" fmla="*/ 313 h 2021"/>
                <a:gd name="T92" fmla="*/ 78 w 243"/>
                <a:gd name="T93" fmla="*/ 265 h 2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3" h="2021">
                  <a:moveTo>
                    <a:pt x="6" y="234"/>
                  </a:moveTo>
                  <a:lnTo>
                    <a:pt x="8" y="165"/>
                  </a:lnTo>
                  <a:lnTo>
                    <a:pt x="25" y="107"/>
                  </a:lnTo>
                  <a:lnTo>
                    <a:pt x="40" y="59"/>
                  </a:lnTo>
                  <a:lnTo>
                    <a:pt x="61" y="16"/>
                  </a:lnTo>
                  <a:lnTo>
                    <a:pt x="96" y="0"/>
                  </a:lnTo>
                  <a:lnTo>
                    <a:pt x="151" y="29"/>
                  </a:lnTo>
                  <a:lnTo>
                    <a:pt x="173" y="80"/>
                  </a:lnTo>
                  <a:lnTo>
                    <a:pt x="183" y="132"/>
                  </a:lnTo>
                  <a:lnTo>
                    <a:pt x="192" y="173"/>
                  </a:lnTo>
                  <a:lnTo>
                    <a:pt x="195" y="202"/>
                  </a:lnTo>
                  <a:lnTo>
                    <a:pt x="199" y="237"/>
                  </a:lnTo>
                  <a:lnTo>
                    <a:pt x="208" y="304"/>
                  </a:lnTo>
                  <a:lnTo>
                    <a:pt x="190" y="327"/>
                  </a:lnTo>
                  <a:lnTo>
                    <a:pt x="241" y="370"/>
                  </a:lnTo>
                  <a:lnTo>
                    <a:pt x="183" y="418"/>
                  </a:lnTo>
                  <a:lnTo>
                    <a:pt x="236" y="464"/>
                  </a:lnTo>
                  <a:lnTo>
                    <a:pt x="188" y="512"/>
                  </a:lnTo>
                  <a:lnTo>
                    <a:pt x="236" y="555"/>
                  </a:lnTo>
                  <a:lnTo>
                    <a:pt x="183" y="603"/>
                  </a:lnTo>
                  <a:lnTo>
                    <a:pt x="238" y="648"/>
                  </a:lnTo>
                  <a:lnTo>
                    <a:pt x="188" y="694"/>
                  </a:lnTo>
                  <a:lnTo>
                    <a:pt x="236" y="735"/>
                  </a:lnTo>
                  <a:lnTo>
                    <a:pt x="186" y="785"/>
                  </a:lnTo>
                  <a:lnTo>
                    <a:pt x="241" y="833"/>
                  </a:lnTo>
                  <a:lnTo>
                    <a:pt x="186" y="881"/>
                  </a:lnTo>
                  <a:lnTo>
                    <a:pt x="234" y="920"/>
                  </a:lnTo>
                  <a:lnTo>
                    <a:pt x="188" y="968"/>
                  </a:lnTo>
                  <a:lnTo>
                    <a:pt x="241" y="1018"/>
                  </a:lnTo>
                  <a:lnTo>
                    <a:pt x="186" y="1066"/>
                  </a:lnTo>
                  <a:lnTo>
                    <a:pt x="241" y="1109"/>
                  </a:lnTo>
                  <a:lnTo>
                    <a:pt x="188" y="1157"/>
                  </a:lnTo>
                  <a:lnTo>
                    <a:pt x="241" y="1205"/>
                  </a:lnTo>
                  <a:lnTo>
                    <a:pt x="193" y="1251"/>
                  </a:lnTo>
                  <a:lnTo>
                    <a:pt x="234" y="1294"/>
                  </a:lnTo>
                  <a:lnTo>
                    <a:pt x="188" y="1337"/>
                  </a:lnTo>
                  <a:lnTo>
                    <a:pt x="243" y="1392"/>
                  </a:lnTo>
                  <a:lnTo>
                    <a:pt x="190" y="1438"/>
                  </a:lnTo>
                  <a:lnTo>
                    <a:pt x="238" y="1479"/>
                  </a:lnTo>
                  <a:lnTo>
                    <a:pt x="188" y="1527"/>
                  </a:lnTo>
                  <a:lnTo>
                    <a:pt x="238" y="1575"/>
                  </a:lnTo>
                  <a:lnTo>
                    <a:pt x="193" y="1623"/>
                  </a:lnTo>
                  <a:lnTo>
                    <a:pt x="231" y="1666"/>
                  </a:lnTo>
                  <a:lnTo>
                    <a:pt x="186" y="1712"/>
                  </a:lnTo>
                  <a:lnTo>
                    <a:pt x="238" y="1762"/>
                  </a:lnTo>
                  <a:lnTo>
                    <a:pt x="186" y="1808"/>
                  </a:lnTo>
                  <a:lnTo>
                    <a:pt x="226" y="1848"/>
                  </a:lnTo>
                  <a:lnTo>
                    <a:pt x="183" y="1892"/>
                  </a:lnTo>
                  <a:lnTo>
                    <a:pt x="219" y="1928"/>
                  </a:lnTo>
                  <a:lnTo>
                    <a:pt x="186" y="1961"/>
                  </a:lnTo>
                  <a:lnTo>
                    <a:pt x="207" y="1997"/>
                  </a:lnTo>
                  <a:lnTo>
                    <a:pt x="186" y="2021"/>
                  </a:lnTo>
                  <a:lnTo>
                    <a:pt x="57" y="2017"/>
                  </a:lnTo>
                  <a:lnTo>
                    <a:pt x="46" y="1993"/>
                  </a:lnTo>
                  <a:lnTo>
                    <a:pt x="73" y="1969"/>
                  </a:lnTo>
                  <a:lnTo>
                    <a:pt x="46" y="1945"/>
                  </a:lnTo>
                  <a:lnTo>
                    <a:pt x="73" y="1917"/>
                  </a:lnTo>
                  <a:lnTo>
                    <a:pt x="8" y="1878"/>
                  </a:lnTo>
                  <a:lnTo>
                    <a:pt x="73" y="1845"/>
                  </a:lnTo>
                  <a:lnTo>
                    <a:pt x="6" y="1799"/>
                  </a:lnTo>
                  <a:lnTo>
                    <a:pt x="88" y="1753"/>
                  </a:lnTo>
                  <a:lnTo>
                    <a:pt x="6" y="1698"/>
                  </a:lnTo>
                  <a:lnTo>
                    <a:pt x="84" y="1653"/>
                  </a:lnTo>
                  <a:lnTo>
                    <a:pt x="13" y="1602"/>
                  </a:lnTo>
                  <a:lnTo>
                    <a:pt x="88" y="1564"/>
                  </a:lnTo>
                  <a:lnTo>
                    <a:pt x="8" y="1513"/>
                  </a:lnTo>
                  <a:lnTo>
                    <a:pt x="84" y="1470"/>
                  </a:lnTo>
                  <a:lnTo>
                    <a:pt x="8" y="1420"/>
                  </a:lnTo>
                  <a:lnTo>
                    <a:pt x="84" y="1374"/>
                  </a:lnTo>
                  <a:lnTo>
                    <a:pt x="0" y="1321"/>
                  </a:lnTo>
                  <a:lnTo>
                    <a:pt x="88" y="1283"/>
                  </a:lnTo>
                  <a:lnTo>
                    <a:pt x="19" y="1235"/>
                  </a:lnTo>
                  <a:lnTo>
                    <a:pt x="84" y="1192"/>
                  </a:lnTo>
                  <a:lnTo>
                    <a:pt x="11" y="1144"/>
                  </a:lnTo>
                  <a:lnTo>
                    <a:pt x="88" y="1096"/>
                  </a:lnTo>
                  <a:lnTo>
                    <a:pt x="8" y="1050"/>
                  </a:lnTo>
                  <a:lnTo>
                    <a:pt x="84" y="1005"/>
                  </a:lnTo>
                  <a:lnTo>
                    <a:pt x="8" y="952"/>
                  </a:lnTo>
                  <a:lnTo>
                    <a:pt x="94" y="904"/>
                  </a:lnTo>
                  <a:lnTo>
                    <a:pt x="13" y="861"/>
                  </a:lnTo>
                  <a:lnTo>
                    <a:pt x="88" y="822"/>
                  </a:lnTo>
                  <a:lnTo>
                    <a:pt x="8" y="769"/>
                  </a:lnTo>
                  <a:lnTo>
                    <a:pt x="78" y="726"/>
                  </a:lnTo>
                  <a:lnTo>
                    <a:pt x="17" y="676"/>
                  </a:lnTo>
                  <a:lnTo>
                    <a:pt x="88" y="635"/>
                  </a:lnTo>
                  <a:lnTo>
                    <a:pt x="8" y="589"/>
                  </a:lnTo>
                  <a:lnTo>
                    <a:pt x="78" y="534"/>
                  </a:lnTo>
                  <a:lnTo>
                    <a:pt x="13" y="496"/>
                  </a:lnTo>
                  <a:lnTo>
                    <a:pt x="94" y="448"/>
                  </a:lnTo>
                  <a:lnTo>
                    <a:pt x="8" y="405"/>
                  </a:lnTo>
                  <a:lnTo>
                    <a:pt x="84" y="352"/>
                  </a:lnTo>
                  <a:lnTo>
                    <a:pt x="13" y="313"/>
                  </a:lnTo>
                  <a:lnTo>
                    <a:pt x="88" y="265"/>
                  </a:lnTo>
                  <a:lnTo>
                    <a:pt x="78" y="265"/>
                  </a:lnTo>
                  <a:lnTo>
                    <a:pt x="11" y="237"/>
                  </a:lnTo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36286D71-D15A-8746-E636-80CD933D4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" y="363"/>
              <a:ext cx="225" cy="299"/>
            </a:xfrm>
            <a:custGeom>
              <a:avLst/>
              <a:gdLst>
                <a:gd name="T0" fmla="*/ 0 w 225"/>
                <a:gd name="T1" fmla="*/ 299 h 299"/>
                <a:gd name="T2" fmla="*/ 0 w 225"/>
                <a:gd name="T3" fmla="*/ 34 h 299"/>
                <a:gd name="T4" fmla="*/ 67 w 225"/>
                <a:gd name="T5" fmla="*/ 11 h 299"/>
                <a:gd name="T6" fmla="*/ 141 w 225"/>
                <a:gd name="T7" fmla="*/ 5 h 299"/>
                <a:gd name="T8" fmla="*/ 225 w 225"/>
                <a:gd name="T9" fmla="*/ 0 h 299"/>
                <a:gd name="T10" fmla="*/ 218 w 225"/>
                <a:gd name="T11" fmla="*/ 147 h 299"/>
                <a:gd name="T12" fmla="*/ 216 w 225"/>
                <a:gd name="T13" fmla="*/ 298 h 299"/>
                <a:gd name="T14" fmla="*/ 0 w 225"/>
                <a:gd name="T15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5" h="299">
                  <a:moveTo>
                    <a:pt x="0" y="299"/>
                  </a:moveTo>
                  <a:lnTo>
                    <a:pt x="0" y="34"/>
                  </a:lnTo>
                  <a:lnTo>
                    <a:pt x="67" y="11"/>
                  </a:lnTo>
                  <a:lnTo>
                    <a:pt x="141" y="5"/>
                  </a:lnTo>
                  <a:lnTo>
                    <a:pt x="225" y="0"/>
                  </a:lnTo>
                  <a:lnTo>
                    <a:pt x="218" y="147"/>
                  </a:lnTo>
                  <a:lnTo>
                    <a:pt x="216" y="298"/>
                  </a:lnTo>
                  <a:lnTo>
                    <a:pt x="0" y="299"/>
                  </a:lnTo>
                  <a:close/>
                </a:path>
              </a:pathLst>
            </a:custGeom>
            <a:gradFill rotWithShape="0">
              <a:gsLst>
                <a:gs pos="0">
                  <a:srgbClr val="C0C0C0"/>
                </a:gs>
                <a:gs pos="100000">
                  <a:srgbClr val="C0C0C0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DE99482E-A615-EB29-2EDC-D7501F7A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363"/>
              <a:ext cx="223" cy="300"/>
            </a:xfrm>
            <a:custGeom>
              <a:avLst/>
              <a:gdLst>
                <a:gd name="T0" fmla="*/ 0 w 223"/>
                <a:gd name="T1" fmla="*/ 300 h 300"/>
                <a:gd name="T2" fmla="*/ 0 w 223"/>
                <a:gd name="T3" fmla="*/ 0 h 300"/>
                <a:gd name="T4" fmla="*/ 105 w 223"/>
                <a:gd name="T5" fmla="*/ 2 h 300"/>
                <a:gd name="T6" fmla="*/ 220 w 223"/>
                <a:gd name="T7" fmla="*/ 37 h 300"/>
                <a:gd name="T8" fmla="*/ 223 w 223"/>
                <a:gd name="T9" fmla="*/ 296 h 300"/>
                <a:gd name="T10" fmla="*/ 0 w 223"/>
                <a:gd name="T11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300">
                  <a:moveTo>
                    <a:pt x="0" y="300"/>
                  </a:moveTo>
                  <a:lnTo>
                    <a:pt x="0" y="0"/>
                  </a:lnTo>
                  <a:lnTo>
                    <a:pt x="105" y="2"/>
                  </a:lnTo>
                  <a:lnTo>
                    <a:pt x="220" y="37"/>
                  </a:lnTo>
                  <a:lnTo>
                    <a:pt x="223" y="296"/>
                  </a:lnTo>
                  <a:lnTo>
                    <a:pt x="0" y="300"/>
                  </a:lnTo>
                  <a:close/>
                </a:path>
              </a:pathLst>
            </a:custGeom>
            <a:gradFill rotWithShape="0">
              <a:gsLst>
                <a:gs pos="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AE4BD223-3AE1-15E3-9BA6-C3CB4096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659"/>
              <a:ext cx="592" cy="496"/>
            </a:xfrm>
            <a:custGeom>
              <a:avLst/>
              <a:gdLst>
                <a:gd name="T0" fmla="*/ 10 w 592"/>
                <a:gd name="T1" fmla="*/ 371 h 496"/>
                <a:gd name="T2" fmla="*/ 0 w 592"/>
                <a:gd name="T3" fmla="*/ 464 h 496"/>
                <a:gd name="T4" fmla="*/ 3 w 592"/>
                <a:gd name="T5" fmla="*/ 0 h 496"/>
                <a:gd name="T6" fmla="*/ 592 w 592"/>
                <a:gd name="T7" fmla="*/ 3 h 496"/>
                <a:gd name="T8" fmla="*/ 589 w 592"/>
                <a:gd name="T9" fmla="*/ 231 h 496"/>
                <a:gd name="T10" fmla="*/ 586 w 592"/>
                <a:gd name="T11" fmla="*/ 496 h 496"/>
                <a:gd name="T12" fmla="*/ 583 w 592"/>
                <a:gd name="T13" fmla="*/ 426 h 496"/>
                <a:gd name="T14" fmla="*/ 576 w 592"/>
                <a:gd name="T15" fmla="*/ 394 h 496"/>
                <a:gd name="T16" fmla="*/ 573 w 592"/>
                <a:gd name="T17" fmla="*/ 355 h 496"/>
                <a:gd name="T18" fmla="*/ 570 w 592"/>
                <a:gd name="T19" fmla="*/ 323 h 496"/>
                <a:gd name="T20" fmla="*/ 547 w 592"/>
                <a:gd name="T21" fmla="*/ 256 h 496"/>
                <a:gd name="T22" fmla="*/ 560 w 592"/>
                <a:gd name="T23" fmla="*/ 288 h 496"/>
                <a:gd name="T24" fmla="*/ 519 w 592"/>
                <a:gd name="T25" fmla="*/ 218 h 496"/>
                <a:gd name="T26" fmla="*/ 484 w 592"/>
                <a:gd name="T27" fmla="*/ 201 h 496"/>
                <a:gd name="T28" fmla="*/ 446 w 592"/>
                <a:gd name="T29" fmla="*/ 232 h 496"/>
                <a:gd name="T30" fmla="*/ 417 w 592"/>
                <a:gd name="T31" fmla="*/ 288 h 496"/>
                <a:gd name="T32" fmla="*/ 398 w 592"/>
                <a:gd name="T33" fmla="*/ 360 h 496"/>
                <a:gd name="T34" fmla="*/ 392 w 592"/>
                <a:gd name="T35" fmla="*/ 427 h 496"/>
                <a:gd name="T36" fmla="*/ 215 w 592"/>
                <a:gd name="T37" fmla="*/ 422 h 496"/>
                <a:gd name="T38" fmla="*/ 211 w 592"/>
                <a:gd name="T39" fmla="*/ 355 h 496"/>
                <a:gd name="T40" fmla="*/ 195 w 592"/>
                <a:gd name="T41" fmla="*/ 288 h 496"/>
                <a:gd name="T42" fmla="*/ 169 w 592"/>
                <a:gd name="T43" fmla="*/ 219 h 496"/>
                <a:gd name="T44" fmla="*/ 135 w 592"/>
                <a:gd name="T45" fmla="*/ 189 h 496"/>
                <a:gd name="T46" fmla="*/ 99 w 592"/>
                <a:gd name="T47" fmla="*/ 189 h 496"/>
                <a:gd name="T48" fmla="*/ 64 w 592"/>
                <a:gd name="T49" fmla="*/ 208 h 496"/>
                <a:gd name="T50" fmla="*/ 45 w 592"/>
                <a:gd name="T51" fmla="*/ 240 h 496"/>
                <a:gd name="T52" fmla="*/ 29 w 592"/>
                <a:gd name="T53" fmla="*/ 285 h 496"/>
                <a:gd name="T54" fmla="*/ 23 w 592"/>
                <a:gd name="T55" fmla="*/ 333 h 496"/>
                <a:gd name="T56" fmla="*/ 10 w 592"/>
                <a:gd name="T57" fmla="*/ 37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92" h="496">
                  <a:moveTo>
                    <a:pt x="10" y="371"/>
                  </a:moveTo>
                  <a:lnTo>
                    <a:pt x="0" y="464"/>
                  </a:lnTo>
                  <a:lnTo>
                    <a:pt x="3" y="0"/>
                  </a:lnTo>
                  <a:lnTo>
                    <a:pt x="592" y="3"/>
                  </a:lnTo>
                  <a:lnTo>
                    <a:pt x="589" y="231"/>
                  </a:lnTo>
                  <a:lnTo>
                    <a:pt x="586" y="496"/>
                  </a:lnTo>
                  <a:lnTo>
                    <a:pt x="583" y="426"/>
                  </a:lnTo>
                  <a:lnTo>
                    <a:pt x="576" y="394"/>
                  </a:lnTo>
                  <a:lnTo>
                    <a:pt x="573" y="355"/>
                  </a:lnTo>
                  <a:lnTo>
                    <a:pt x="570" y="323"/>
                  </a:lnTo>
                  <a:lnTo>
                    <a:pt x="547" y="256"/>
                  </a:lnTo>
                  <a:lnTo>
                    <a:pt x="560" y="288"/>
                  </a:lnTo>
                  <a:lnTo>
                    <a:pt x="519" y="218"/>
                  </a:lnTo>
                  <a:lnTo>
                    <a:pt x="484" y="201"/>
                  </a:lnTo>
                  <a:lnTo>
                    <a:pt x="446" y="232"/>
                  </a:lnTo>
                  <a:lnTo>
                    <a:pt x="417" y="288"/>
                  </a:lnTo>
                  <a:lnTo>
                    <a:pt x="398" y="360"/>
                  </a:lnTo>
                  <a:lnTo>
                    <a:pt x="392" y="427"/>
                  </a:lnTo>
                  <a:lnTo>
                    <a:pt x="215" y="422"/>
                  </a:lnTo>
                  <a:lnTo>
                    <a:pt x="211" y="355"/>
                  </a:lnTo>
                  <a:lnTo>
                    <a:pt x="195" y="288"/>
                  </a:lnTo>
                  <a:lnTo>
                    <a:pt x="169" y="219"/>
                  </a:lnTo>
                  <a:lnTo>
                    <a:pt x="135" y="189"/>
                  </a:lnTo>
                  <a:lnTo>
                    <a:pt x="99" y="189"/>
                  </a:lnTo>
                  <a:lnTo>
                    <a:pt x="64" y="208"/>
                  </a:lnTo>
                  <a:lnTo>
                    <a:pt x="45" y="240"/>
                  </a:lnTo>
                  <a:lnTo>
                    <a:pt x="29" y="285"/>
                  </a:lnTo>
                  <a:lnTo>
                    <a:pt x="23" y="333"/>
                  </a:lnTo>
                  <a:lnTo>
                    <a:pt x="10" y="371"/>
                  </a:lnTo>
                  <a:close/>
                </a:path>
              </a:pathLst>
            </a:custGeom>
            <a:gradFill rotWithShape="0">
              <a:gsLst>
                <a:gs pos="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EA93E7A1-E698-E52F-C5D2-D440460D3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661"/>
              <a:ext cx="586" cy="1"/>
            </a:xfrm>
            <a:custGeom>
              <a:avLst/>
              <a:gdLst>
                <a:gd name="T0" fmla="*/ 0 w 586"/>
                <a:gd name="T1" fmla="*/ 1 h 1"/>
                <a:gd name="T2" fmla="*/ 586 w 586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86" h="1">
                  <a:moveTo>
                    <a:pt x="0" y="1"/>
                  </a:moveTo>
                  <a:lnTo>
                    <a:pt x="58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B3E5AE3C-1B0C-3E05-D3D5-68A6B3B4B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62"/>
              <a:ext cx="1" cy="300"/>
            </a:xfrm>
            <a:custGeom>
              <a:avLst/>
              <a:gdLst>
                <a:gd name="T0" fmla="*/ 0 w 1"/>
                <a:gd name="T1" fmla="*/ 0 h 300"/>
                <a:gd name="T2" fmla="*/ 0 w 1"/>
                <a:gd name="T3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300">
                  <a:moveTo>
                    <a:pt x="0" y="0"/>
                  </a:moveTo>
                  <a:lnTo>
                    <a:pt x="0" y="30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5" name="Line 93">
              <a:extLst>
                <a:ext uri="{FF2B5EF4-FFF2-40B4-BE49-F238E27FC236}">
                  <a16:creationId xmlns:a16="http://schemas.microsoft.com/office/drawing/2014/main" id="{F2C539D3-BBA8-33DA-2368-79699E8C11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" y="2871"/>
              <a:ext cx="574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4ECC5797-2078-C975-6E2F-D2C04D57F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400"/>
              <a:ext cx="1" cy="263"/>
            </a:xfrm>
            <a:custGeom>
              <a:avLst/>
              <a:gdLst>
                <a:gd name="T0" fmla="*/ 0 w 1"/>
                <a:gd name="T1" fmla="*/ 263 h 263"/>
                <a:gd name="T2" fmla="*/ 0 w 1"/>
                <a:gd name="T3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63">
                  <a:moveTo>
                    <a:pt x="0" y="263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5C795FF5-EFC1-5759-80BB-26B798BB1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97"/>
              <a:ext cx="1" cy="264"/>
            </a:xfrm>
            <a:custGeom>
              <a:avLst/>
              <a:gdLst>
                <a:gd name="T0" fmla="*/ 0 w 1"/>
                <a:gd name="T1" fmla="*/ 264 h 264"/>
                <a:gd name="T2" fmla="*/ 0 w 1"/>
                <a:gd name="T3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264">
                  <a:moveTo>
                    <a:pt x="0" y="264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E9BFD69F-561C-739C-8126-4339BE5E0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62"/>
              <a:ext cx="432" cy="41"/>
            </a:xfrm>
            <a:custGeom>
              <a:avLst/>
              <a:gdLst>
                <a:gd name="T0" fmla="*/ 0 w 432"/>
                <a:gd name="T1" fmla="*/ 35 h 41"/>
                <a:gd name="T2" fmla="*/ 74 w 432"/>
                <a:gd name="T3" fmla="*/ 16 h 41"/>
                <a:gd name="T4" fmla="*/ 147 w 432"/>
                <a:gd name="T5" fmla="*/ 3 h 41"/>
                <a:gd name="T6" fmla="*/ 219 w 432"/>
                <a:gd name="T7" fmla="*/ 1 h 41"/>
                <a:gd name="T8" fmla="*/ 298 w 432"/>
                <a:gd name="T9" fmla="*/ 6 h 41"/>
                <a:gd name="T10" fmla="*/ 365 w 432"/>
                <a:gd name="T11" fmla="*/ 16 h 41"/>
                <a:gd name="T12" fmla="*/ 432 w 432"/>
                <a:gd name="T1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41">
                  <a:moveTo>
                    <a:pt x="0" y="35"/>
                  </a:moveTo>
                  <a:cubicBezTo>
                    <a:pt x="12" y="32"/>
                    <a:pt x="50" y="21"/>
                    <a:pt x="74" y="16"/>
                  </a:cubicBezTo>
                  <a:cubicBezTo>
                    <a:pt x="98" y="11"/>
                    <a:pt x="123" y="6"/>
                    <a:pt x="147" y="3"/>
                  </a:cubicBezTo>
                  <a:cubicBezTo>
                    <a:pt x="171" y="0"/>
                    <a:pt x="194" y="1"/>
                    <a:pt x="219" y="1"/>
                  </a:cubicBezTo>
                  <a:cubicBezTo>
                    <a:pt x="244" y="1"/>
                    <a:pt x="274" y="4"/>
                    <a:pt x="298" y="6"/>
                  </a:cubicBezTo>
                  <a:cubicBezTo>
                    <a:pt x="322" y="8"/>
                    <a:pt x="343" y="10"/>
                    <a:pt x="365" y="16"/>
                  </a:cubicBezTo>
                  <a:cubicBezTo>
                    <a:pt x="387" y="22"/>
                    <a:pt x="418" y="36"/>
                    <a:pt x="432" y="41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959F8F31-6C36-0AC0-B125-166AD66C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656"/>
              <a:ext cx="1" cy="508"/>
            </a:xfrm>
            <a:custGeom>
              <a:avLst/>
              <a:gdLst>
                <a:gd name="T0" fmla="*/ 0 w 1"/>
                <a:gd name="T1" fmla="*/ 0 h 508"/>
                <a:gd name="T2" fmla="*/ 1 w 1"/>
                <a:gd name="T3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508">
                  <a:moveTo>
                    <a:pt x="0" y="0"/>
                  </a:moveTo>
                  <a:lnTo>
                    <a:pt x="1" y="50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042EB524-D7F0-FAAA-D1C6-80FE6EF32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837"/>
              <a:ext cx="215" cy="254"/>
            </a:xfrm>
            <a:custGeom>
              <a:avLst/>
              <a:gdLst>
                <a:gd name="T0" fmla="*/ 8 w 215"/>
                <a:gd name="T1" fmla="*/ 187 h 254"/>
                <a:gd name="T2" fmla="*/ 2 w 215"/>
                <a:gd name="T3" fmla="*/ 235 h 254"/>
                <a:gd name="T4" fmla="*/ 21 w 215"/>
                <a:gd name="T5" fmla="*/ 136 h 254"/>
                <a:gd name="T6" fmla="*/ 34 w 215"/>
                <a:gd name="T7" fmla="*/ 82 h 254"/>
                <a:gd name="T8" fmla="*/ 56 w 215"/>
                <a:gd name="T9" fmla="*/ 37 h 254"/>
                <a:gd name="T10" fmla="*/ 107 w 215"/>
                <a:gd name="T11" fmla="*/ 2 h 254"/>
                <a:gd name="T12" fmla="*/ 149 w 215"/>
                <a:gd name="T13" fmla="*/ 24 h 254"/>
                <a:gd name="T14" fmla="*/ 178 w 215"/>
                <a:gd name="T15" fmla="*/ 69 h 254"/>
                <a:gd name="T16" fmla="*/ 200 w 215"/>
                <a:gd name="T17" fmla="*/ 136 h 254"/>
                <a:gd name="T18" fmla="*/ 213 w 215"/>
                <a:gd name="T19" fmla="*/ 197 h 254"/>
                <a:gd name="T20" fmla="*/ 210 w 215"/>
                <a:gd name="T21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54">
                  <a:moveTo>
                    <a:pt x="8" y="187"/>
                  </a:moveTo>
                  <a:cubicBezTo>
                    <a:pt x="8" y="195"/>
                    <a:pt x="0" y="243"/>
                    <a:pt x="2" y="235"/>
                  </a:cubicBezTo>
                  <a:cubicBezTo>
                    <a:pt x="4" y="227"/>
                    <a:pt x="16" y="161"/>
                    <a:pt x="21" y="136"/>
                  </a:cubicBezTo>
                  <a:cubicBezTo>
                    <a:pt x="26" y="111"/>
                    <a:pt x="28" y="98"/>
                    <a:pt x="34" y="82"/>
                  </a:cubicBezTo>
                  <a:cubicBezTo>
                    <a:pt x="40" y="66"/>
                    <a:pt x="44" y="50"/>
                    <a:pt x="56" y="37"/>
                  </a:cubicBezTo>
                  <a:cubicBezTo>
                    <a:pt x="68" y="24"/>
                    <a:pt x="92" y="4"/>
                    <a:pt x="107" y="2"/>
                  </a:cubicBezTo>
                  <a:cubicBezTo>
                    <a:pt x="122" y="0"/>
                    <a:pt x="137" y="13"/>
                    <a:pt x="149" y="24"/>
                  </a:cubicBezTo>
                  <a:cubicBezTo>
                    <a:pt x="161" y="35"/>
                    <a:pt x="170" y="50"/>
                    <a:pt x="178" y="69"/>
                  </a:cubicBezTo>
                  <a:cubicBezTo>
                    <a:pt x="186" y="88"/>
                    <a:pt x="194" y="115"/>
                    <a:pt x="200" y="136"/>
                  </a:cubicBezTo>
                  <a:cubicBezTo>
                    <a:pt x="206" y="157"/>
                    <a:pt x="211" y="177"/>
                    <a:pt x="213" y="197"/>
                  </a:cubicBezTo>
                  <a:cubicBezTo>
                    <a:pt x="215" y="217"/>
                    <a:pt x="211" y="242"/>
                    <a:pt x="210" y="254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F0C019E2-DF50-488A-CA0C-F77F1EAEC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857"/>
              <a:ext cx="195" cy="241"/>
            </a:xfrm>
            <a:custGeom>
              <a:avLst/>
              <a:gdLst>
                <a:gd name="T0" fmla="*/ 195 w 195"/>
                <a:gd name="T1" fmla="*/ 241 h 241"/>
                <a:gd name="T2" fmla="*/ 185 w 195"/>
                <a:gd name="T3" fmla="*/ 186 h 241"/>
                <a:gd name="T4" fmla="*/ 179 w 195"/>
                <a:gd name="T5" fmla="*/ 138 h 241"/>
                <a:gd name="T6" fmla="*/ 166 w 195"/>
                <a:gd name="T7" fmla="*/ 77 h 241"/>
                <a:gd name="T8" fmla="*/ 137 w 195"/>
                <a:gd name="T9" fmla="*/ 29 h 241"/>
                <a:gd name="T10" fmla="*/ 96 w 195"/>
                <a:gd name="T11" fmla="*/ 1 h 241"/>
                <a:gd name="T12" fmla="*/ 48 w 195"/>
                <a:gd name="T13" fmla="*/ 33 h 241"/>
                <a:gd name="T14" fmla="*/ 19 w 195"/>
                <a:gd name="T15" fmla="*/ 87 h 241"/>
                <a:gd name="T16" fmla="*/ 3 w 195"/>
                <a:gd name="T17" fmla="*/ 169 h 241"/>
                <a:gd name="T18" fmla="*/ 0 w 195"/>
                <a:gd name="T19" fmla="*/ 22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241">
                  <a:moveTo>
                    <a:pt x="195" y="241"/>
                  </a:moveTo>
                  <a:cubicBezTo>
                    <a:pt x="193" y="232"/>
                    <a:pt x="188" y="203"/>
                    <a:pt x="185" y="186"/>
                  </a:cubicBezTo>
                  <a:cubicBezTo>
                    <a:pt x="182" y="169"/>
                    <a:pt x="182" y="156"/>
                    <a:pt x="179" y="138"/>
                  </a:cubicBezTo>
                  <a:cubicBezTo>
                    <a:pt x="176" y="120"/>
                    <a:pt x="173" y="95"/>
                    <a:pt x="166" y="77"/>
                  </a:cubicBezTo>
                  <a:cubicBezTo>
                    <a:pt x="159" y="59"/>
                    <a:pt x="149" y="42"/>
                    <a:pt x="137" y="29"/>
                  </a:cubicBezTo>
                  <a:cubicBezTo>
                    <a:pt x="125" y="16"/>
                    <a:pt x="111" y="0"/>
                    <a:pt x="96" y="1"/>
                  </a:cubicBezTo>
                  <a:cubicBezTo>
                    <a:pt x="81" y="2"/>
                    <a:pt x="61" y="19"/>
                    <a:pt x="48" y="33"/>
                  </a:cubicBezTo>
                  <a:cubicBezTo>
                    <a:pt x="35" y="47"/>
                    <a:pt x="26" y="64"/>
                    <a:pt x="19" y="87"/>
                  </a:cubicBezTo>
                  <a:cubicBezTo>
                    <a:pt x="12" y="110"/>
                    <a:pt x="7" y="145"/>
                    <a:pt x="3" y="169"/>
                  </a:cubicBezTo>
                  <a:cubicBezTo>
                    <a:pt x="0" y="193"/>
                    <a:pt x="1" y="217"/>
                    <a:pt x="0" y="229"/>
                  </a:cubicBez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BAAF2AEB-34EF-15D3-6886-202195277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659"/>
              <a:ext cx="1" cy="457"/>
            </a:xfrm>
            <a:custGeom>
              <a:avLst/>
              <a:gdLst>
                <a:gd name="T0" fmla="*/ 1 w 1"/>
                <a:gd name="T1" fmla="*/ 0 h 457"/>
                <a:gd name="T2" fmla="*/ 0 w 1"/>
                <a:gd name="T3" fmla="*/ 457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457">
                  <a:moveTo>
                    <a:pt x="1" y="0"/>
                  </a:moveTo>
                  <a:lnTo>
                    <a:pt x="0" y="457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3" name="Line 101">
              <a:extLst>
                <a:ext uri="{FF2B5EF4-FFF2-40B4-BE49-F238E27FC236}">
                  <a16:creationId xmlns:a16="http://schemas.microsoft.com/office/drawing/2014/main" id="{10D78D08-5743-0107-DEBA-CBDFDF71F4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2" y="2651"/>
              <a:ext cx="60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104" name="Group 102">
              <a:extLst>
                <a:ext uri="{FF2B5EF4-FFF2-40B4-BE49-F238E27FC236}">
                  <a16:creationId xmlns:a16="http://schemas.microsoft.com/office/drawing/2014/main" id="{55C2CE3D-CB00-CC61-0E23-397ADC35DA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1" y="1122"/>
              <a:ext cx="68" cy="1675"/>
              <a:chOff x="3474" y="1119"/>
              <a:chExt cx="92" cy="1677"/>
            </a:xfrm>
          </p:grpSpPr>
          <p:sp>
            <p:nvSpPr>
              <p:cNvPr id="276" name="Line 103">
                <a:extLst>
                  <a:ext uri="{FF2B5EF4-FFF2-40B4-BE49-F238E27FC236}">
                    <a16:creationId xmlns:a16="http://schemas.microsoft.com/office/drawing/2014/main" id="{01E15BA6-E8E7-FAB7-FF75-62BA95D79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0" y="1119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7" name="Line 104">
                <a:extLst>
                  <a:ext uri="{FF2B5EF4-FFF2-40B4-BE49-F238E27FC236}">
                    <a16:creationId xmlns:a16="http://schemas.microsoft.com/office/drawing/2014/main" id="{46F39D3C-24A9-E7DB-8358-27B86E79F1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1162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8" name="Line 105">
                <a:extLst>
                  <a:ext uri="{FF2B5EF4-FFF2-40B4-BE49-F238E27FC236}">
                    <a16:creationId xmlns:a16="http://schemas.microsoft.com/office/drawing/2014/main" id="{7D0BF4E8-D527-B8B3-7425-F74FAA405B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1210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79" name="Line 106">
                <a:extLst>
                  <a:ext uri="{FF2B5EF4-FFF2-40B4-BE49-F238E27FC236}">
                    <a16:creationId xmlns:a16="http://schemas.microsoft.com/office/drawing/2014/main" id="{186E4383-A6A9-AB6B-0BB5-0EAE16C338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5" y="1253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0" name="Line 107">
                <a:extLst>
                  <a:ext uri="{FF2B5EF4-FFF2-40B4-BE49-F238E27FC236}">
                    <a16:creationId xmlns:a16="http://schemas.microsoft.com/office/drawing/2014/main" id="{448B7FB7-FA61-420E-2A7A-0AD26DE76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1302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1" name="Line 108">
                <a:extLst>
                  <a:ext uri="{FF2B5EF4-FFF2-40B4-BE49-F238E27FC236}">
                    <a16:creationId xmlns:a16="http://schemas.microsoft.com/office/drawing/2014/main" id="{0AEEA054-3A96-26BE-B908-8B7628E2B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1345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2" name="Line 109">
                <a:extLst>
                  <a:ext uri="{FF2B5EF4-FFF2-40B4-BE49-F238E27FC236}">
                    <a16:creationId xmlns:a16="http://schemas.microsoft.com/office/drawing/2014/main" id="{F813DD3F-1E20-6940-2B8B-07340073C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1393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3" name="Line 110">
                <a:extLst>
                  <a:ext uri="{FF2B5EF4-FFF2-40B4-BE49-F238E27FC236}">
                    <a16:creationId xmlns:a16="http://schemas.microsoft.com/office/drawing/2014/main" id="{020360FC-EE06-4885-4FBB-88D73E90B9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5" y="1436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4" name="Line 111">
                <a:extLst>
                  <a:ext uri="{FF2B5EF4-FFF2-40B4-BE49-F238E27FC236}">
                    <a16:creationId xmlns:a16="http://schemas.microsoft.com/office/drawing/2014/main" id="{20513A1F-7B95-3B4B-9547-C2F2B5B5EF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1484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5" name="Line 112">
                <a:extLst>
                  <a:ext uri="{FF2B5EF4-FFF2-40B4-BE49-F238E27FC236}">
                    <a16:creationId xmlns:a16="http://schemas.microsoft.com/office/drawing/2014/main" id="{04ED6462-6C50-B2E4-9BE4-261AB35BEA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1527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6" name="Line 113">
                <a:extLst>
                  <a:ext uri="{FF2B5EF4-FFF2-40B4-BE49-F238E27FC236}">
                    <a16:creationId xmlns:a16="http://schemas.microsoft.com/office/drawing/2014/main" id="{FC16444B-004B-F06C-88F1-2B4298798B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1575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7" name="Line 114">
                <a:extLst>
                  <a:ext uri="{FF2B5EF4-FFF2-40B4-BE49-F238E27FC236}">
                    <a16:creationId xmlns:a16="http://schemas.microsoft.com/office/drawing/2014/main" id="{5D9E90C6-10DE-04FA-C839-61D3D4625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5" y="1618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8" name="Line 115">
                <a:extLst>
                  <a:ext uri="{FF2B5EF4-FFF2-40B4-BE49-F238E27FC236}">
                    <a16:creationId xmlns:a16="http://schemas.microsoft.com/office/drawing/2014/main" id="{2C8D8967-3299-635C-2C0F-9042DC21A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1665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89" name="Line 116">
                <a:extLst>
                  <a:ext uri="{FF2B5EF4-FFF2-40B4-BE49-F238E27FC236}">
                    <a16:creationId xmlns:a16="http://schemas.microsoft.com/office/drawing/2014/main" id="{84ADA4CC-18F8-D20F-4363-D715A58F64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1712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0" name="Line 117">
                <a:extLst>
                  <a:ext uri="{FF2B5EF4-FFF2-40B4-BE49-F238E27FC236}">
                    <a16:creationId xmlns:a16="http://schemas.microsoft.com/office/drawing/2014/main" id="{DE3E48F7-B90C-EE09-732F-33279B695F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1760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1" name="Line 118">
                <a:extLst>
                  <a:ext uri="{FF2B5EF4-FFF2-40B4-BE49-F238E27FC236}">
                    <a16:creationId xmlns:a16="http://schemas.microsoft.com/office/drawing/2014/main" id="{6F81D0B8-16BD-9967-892F-F0071290DD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7" y="1805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2" name="Line 119">
                <a:extLst>
                  <a:ext uri="{FF2B5EF4-FFF2-40B4-BE49-F238E27FC236}">
                    <a16:creationId xmlns:a16="http://schemas.microsoft.com/office/drawing/2014/main" id="{CF941161-E248-ADC3-9570-508488BFAF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1856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3" name="Line 120">
                <a:extLst>
                  <a:ext uri="{FF2B5EF4-FFF2-40B4-BE49-F238E27FC236}">
                    <a16:creationId xmlns:a16="http://schemas.microsoft.com/office/drawing/2014/main" id="{4D6DA046-5B7E-6020-5291-050C72B6F9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1901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4" name="Line 121">
                <a:extLst>
                  <a:ext uri="{FF2B5EF4-FFF2-40B4-BE49-F238E27FC236}">
                    <a16:creationId xmlns:a16="http://schemas.microsoft.com/office/drawing/2014/main" id="{4ED01FD0-1E35-67C2-1C10-DE77C41586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1949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5" name="Line 122">
                <a:extLst>
                  <a:ext uri="{FF2B5EF4-FFF2-40B4-BE49-F238E27FC236}">
                    <a16:creationId xmlns:a16="http://schemas.microsoft.com/office/drawing/2014/main" id="{970ECC21-6521-6C0B-C89D-A4967C9305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5" y="1992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6" name="Line 123">
                <a:extLst>
                  <a:ext uri="{FF2B5EF4-FFF2-40B4-BE49-F238E27FC236}">
                    <a16:creationId xmlns:a16="http://schemas.microsoft.com/office/drawing/2014/main" id="{96D11211-02B8-9E39-A917-3F5C9657FC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2041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7" name="Line 124">
                <a:extLst>
                  <a:ext uri="{FF2B5EF4-FFF2-40B4-BE49-F238E27FC236}">
                    <a16:creationId xmlns:a16="http://schemas.microsoft.com/office/drawing/2014/main" id="{4733580B-472D-A976-F8D2-A3BF85552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2084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8" name="Line 125">
                <a:extLst>
                  <a:ext uri="{FF2B5EF4-FFF2-40B4-BE49-F238E27FC236}">
                    <a16:creationId xmlns:a16="http://schemas.microsoft.com/office/drawing/2014/main" id="{778573BE-BD93-F6E0-B1A6-CA915C53E8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2132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99" name="Line 126">
                <a:extLst>
                  <a:ext uri="{FF2B5EF4-FFF2-40B4-BE49-F238E27FC236}">
                    <a16:creationId xmlns:a16="http://schemas.microsoft.com/office/drawing/2014/main" id="{08AAE054-A9BB-5EDE-F7F0-3CCFEBE9C7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7" y="2175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0" name="Line 127">
                <a:extLst>
                  <a:ext uri="{FF2B5EF4-FFF2-40B4-BE49-F238E27FC236}">
                    <a16:creationId xmlns:a16="http://schemas.microsoft.com/office/drawing/2014/main" id="{A8941CA9-5BD9-0D0F-AA73-4713EE3E25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2226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1" name="Line 128">
                <a:extLst>
                  <a:ext uri="{FF2B5EF4-FFF2-40B4-BE49-F238E27FC236}">
                    <a16:creationId xmlns:a16="http://schemas.microsoft.com/office/drawing/2014/main" id="{E5704EDC-8661-DC28-B391-943014964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2271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2" name="Line 129">
                <a:extLst>
                  <a:ext uri="{FF2B5EF4-FFF2-40B4-BE49-F238E27FC236}">
                    <a16:creationId xmlns:a16="http://schemas.microsoft.com/office/drawing/2014/main" id="{6ECF91B9-780E-6E0A-27EF-663644066E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2319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3" name="Line 130">
                <a:extLst>
                  <a:ext uri="{FF2B5EF4-FFF2-40B4-BE49-F238E27FC236}">
                    <a16:creationId xmlns:a16="http://schemas.microsoft.com/office/drawing/2014/main" id="{CCE24B3B-ADF1-F3E8-9B3F-45DDF7255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5" y="2362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4" name="Line 131">
                <a:extLst>
                  <a:ext uri="{FF2B5EF4-FFF2-40B4-BE49-F238E27FC236}">
                    <a16:creationId xmlns:a16="http://schemas.microsoft.com/office/drawing/2014/main" id="{95A67CC7-2505-C553-AF30-2DCC376BC8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82" y="2409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5" name="Line 132">
                <a:extLst>
                  <a:ext uri="{FF2B5EF4-FFF2-40B4-BE49-F238E27FC236}">
                    <a16:creationId xmlns:a16="http://schemas.microsoft.com/office/drawing/2014/main" id="{E3B8077D-070D-5F1D-7CD1-F4CAFAAD86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0" y="2454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6" name="Line 133">
                <a:extLst>
                  <a:ext uri="{FF2B5EF4-FFF2-40B4-BE49-F238E27FC236}">
                    <a16:creationId xmlns:a16="http://schemas.microsoft.com/office/drawing/2014/main" id="{2FC1F876-E79F-D392-B98B-CD51837662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7" y="2502"/>
                <a:ext cx="84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7" name="Line 134">
                <a:extLst>
                  <a:ext uri="{FF2B5EF4-FFF2-40B4-BE49-F238E27FC236}">
                    <a16:creationId xmlns:a16="http://schemas.microsoft.com/office/drawing/2014/main" id="{8B4DD751-6231-21AC-A497-F9F304E86E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77" y="2547"/>
                <a:ext cx="86" cy="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8" name="Line 135">
                <a:extLst>
                  <a:ext uri="{FF2B5EF4-FFF2-40B4-BE49-F238E27FC236}">
                    <a16:creationId xmlns:a16="http://schemas.microsoft.com/office/drawing/2014/main" id="{7E873AEB-32B4-8E40-0634-A286B44F45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74" y="2598"/>
                <a:ext cx="92" cy="5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09" name="Line 136">
                <a:extLst>
                  <a:ext uri="{FF2B5EF4-FFF2-40B4-BE49-F238E27FC236}">
                    <a16:creationId xmlns:a16="http://schemas.microsoft.com/office/drawing/2014/main" id="{121AFFFF-EE7F-E2C4-9480-0BE757ACD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90" y="2693"/>
                <a:ext cx="67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10" name="Line 137">
                <a:extLst>
                  <a:ext uri="{FF2B5EF4-FFF2-40B4-BE49-F238E27FC236}">
                    <a16:creationId xmlns:a16="http://schemas.microsoft.com/office/drawing/2014/main" id="{01230CB4-82C6-8390-ED01-321930AD6C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5" y="2731"/>
                <a:ext cx="58" cy="3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311" name="Freeform 138">
                <a:extLst>
                  <a:ext uri="{FF2B5EF4-FFF2-40B4-BE49-F238E27FC236}">
                    <a16:creationId xmlns:a16="http://schemas.microsoft.com/office/drawing/2014/main" id="{8EFE9B8F-2C6A-939E-0853-A8AC6C8EE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765"/>
                <a:ext cx="38" cy="31"/>
              </a:xfrm>
              <a:custGeom>
                <a:avLst/>
                <a:gdLst>
                  <a:gd name="T0" fmla="*/ 38 w 38"/>
                  <a:gd name="T1" fmla="*/ 0 h 31"/>
                  <a:gd name="T2" fmla="*/ 0 w 38"/>
                  <a:gd name="T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8" h="31">
                    <a:moveTo>
                      <a:pt x="38" y="0"/>
                    </a:moveTo>
                    <a:lnTo>
                      <a:pt x="0" y="31"/>
                    </a:lnTo>
                  </a:path>
                </a:pathLst>
              </a:custGeom>
              <a:noFill/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05" name="Line 139">
              <a:extLst>
                <a:ext uri="{FF2B5EF4-FFF2-40B4-BE49-F238E27FC236}">
                  <a16:creationId xmlns:a16="http://schemas.microsoft.com/office/drawing/2014/main" id="{7221C23D-3CCA-1632-FCAE-865463D60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3" y="2794"/>
              <a:ext cx="28" cy="2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6" name="Line 140">
              <a:extLst>
                <a:ext uri="{FF2B5EF4-FFF2-40B4-BE49-F238E27FC236}">
                  <a16:creationId xmlns:a16="http://schemas.microsoft.com/office/drawing/2014/main" id="{8AFF04E6-20A1-6541-214E-6D712D5E7E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94" y="2814"/>
              <a:ext cx="21" cy="2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7" name="Freeform 141">
              <a:extLst>
                <a:ext uri="{FF2B5EF4-FFF2-40B4-BE49-F238E27FC236}">
                  <a16:creationId xmlns:a16="http://schemas.microsoft.com/office/drawing/2014/main" id="{893EE7C6-5BC0-1745-37B3-6318D4C32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843"/>
              <a:ext cx="11" cy="28"/>
            </a:xfrm>
            <a:custGeom>
              <a:avLst/>
              <a:gdLst>
                <a:gd name="T0" fmla="*/ 0 w 15"/>
                <a:gd name="T1" fmla="*/ 0 h 28"/>
                <a:gd name="T2" fmla="*/ 15 w 15"/>
                <a:gd name="T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lnTo>
                    <a:pt x="15" y="28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8" name="Freeform 142">
              <a:extLst>
                <a:ext uri="{FF2B5EF4-FFF2-40B4-BE49-F238E27FC236}">
                  <a16:creationId xmlns:a16="http://schemas.microsoft.com/office/drawing/2014/main" id="{8DC35741-7D00-CDBC-E1C3-8F0314BED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1110"/>
              <a:ext cx="19" cy="20"/>
            </a:xfrm>
            <a:custGeom>
              <a:avLst/>
              <a:gdLst>
                <a:gd name="T0" fmla="*/ 19 w 19"/>
                <a:gd name="T1" fmla="*/ 20 h 20"/>
                <a:gd name="T2" fmla="*/ 0 w 19"/>
                <a:gd name="T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0">
                  <a:moveTo>
                    <a:pt x="19" y="20"/>
                  </a:moveTo>
                  <a:lnTo>
                    <a:pt x="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109" name="Group 143">
              <a:extLst>
                <a:ext uri="{FF2B5EF4-FFF2-40B4-BE49-F238E27FC236}">
                  <a16:creationId xmlns:a16="http://schemas.microsoft.com/office/drawing/2014/main" id="{45B1CFEB-4E0F-4991-6258-2E064891AE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17" y="1100"/>
              <a:ext cx="109" cy="1767"/>
              <a:chOff x="3626" y="1099"/>
              <a:chExt cx="97" cy="1767"/>
            </a:xfrm>
          </p:grpSpPr>
          <p:sp>
            <p:nvSpPr>
              <p:cNvPr id="235" name="Line 144">
                <a:extLst>
                  <a:ext uri="{FF2B5EF4-FFF2-40B4-BE49-F238E27FC236}">
                    <a16:creationId xmlns:a16="http://schemas.microsoft.com/office/drawing/2014/main" id="{F80AF222-6512-5B90-5D40-55CDE4AB61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8" y="2674"/>
                <a:ext cx="82" cy="4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grpSp>
            <p:nvGrpSpPr>
              <p:cNvPr id="236" name="Group 145">
                <a:extLst>
                  <a:ext uri="{FF2B5EF4-FFF2-40B4-BE49-F238E27FC236}">
                    <a16:creationId xmlns:a16="http://schemas.microsoft.com/office/drawing/2014/main" id="{F808863B-842A-3E51-D09A-01963708F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26" y="1143"/>
                <a:ext cx="97" cy="1679"/>
                <a:chOff x="3626" y="1143"/>
                <a:chExt cx="97" cy="1679"/>
              </a:xfrm>
            </p:grpSpPr>
            <p:sp>
              <p:nvSpPr>
                <p:cNvPr id="240" name="Line 146">
                  <a:extLst>
                    <a:ext uri="{FF2B5EF4-FFF2-40B4-BE49-F238E27FC236}">
                      <a16:creationId xmlns:a16="http://schemas.microsoft.com/office/drawing/2014/main" id="{6501D33E-EE4C-C7BE-4050-6A0EBEE45BD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" y="1143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1" name="Line 147">
                  <a:extLst>
                    <a:ext uri="{FF2B5EF4-FFF2-40B4-BE49-F238E27FC236}">
                      <a16:creationId xmlns:a16="http://schemas.microsoft.com/office/drawing/2014/main" id="{5F7B77D4-53C1-C133-C5E4-0210B28543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1186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2" name="Line 148">
                  <a:extLst>
                    <a:ext uri="{FF2B5EF4-FFF2-40B4-BE49-F238E27FC236}">
                      <a16:creationId xmlns:a16="http://schemas.microsoft.com/office/drawing/2014/main" id="{46433DFF-11B0-6642-7B87-22FBE0C5AB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1234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3" name="Line 149">
                  <a:extLst>
                    <a:ext uri="{FF2B5EF4-FFF2-40B4-BE49-F238E27FC236}">
                      <a16:creationId xmlns:a16="http://schemas.microsoft.com/office/drawing/2014/main" id="{2B0C6985-F8BC-0394-B9E3-FE8B852F5F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8" y="1277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4" name="Line 150">
                  <a:extLst>
                    <a:ext uri="{FF2B5EF4-FFF2-40B4-BE49-F238E27FC236}">
                      <a16:creationId xmlns:a16="http://schemas.microsoft.com/office/drawing/2014/main" id="{E9AD4B8B-D541-CB77-9DBF-F7269E2B52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" y="1326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5" name="Line 151">
                  <a:extLst>
                    <a:ext uri="{FF2B5EF4-FFF2-40B4-BE49-F238E27FC236}">
                      <a16:creationId xmlns:a16="http://schemas.microsoft.com/office/drawing/2014/main" id="{AB9C7322-3B3A-56D4-73EC-10948C5CE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1369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6" name="Line 152">
                  <a:extLst>
                    <a:ext uri="{FF2B5EF4-FFF2-40B4-BE49-F238E27FC236}">
                      <a16:creationId xmlns:a16="http://schemas.microsoft.com/office/drawing/2014/main" id="{4411386D-46F6-F881-439C-55ED19D7CD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1417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7" name="Line 153">
                  <a:extLst>
                    <a:ext uri="{FF2B5EF4-FFF2-40B4-BE49-F238E27FC236}">
                      <a16:creationId xmlns:a16="http://schemas.microsoft.com/office/drawing/2014/main" id="{D6338A54-87CF-A68E-E661-AAB1111C11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8" y="1462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8" name="Line 154">
                  <a:extLst>
                    <a:ext uri="{FF2B5EF4-FFF2-40B4-BE49-F238E27FC236}">
                      <a16:creationId xmlns:a16="http://schemas.microsoft.com/office/drawing/2014/main" id="{59CF1BD7-EA59-58DA-846B-9E1EC37195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" y="1509"/>
                  <a:ext cx="77" cy="4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49" name="Line 155">
                  <a:extLst>
                    <a:ext uri="{FF2B5EF4-FFF2-40B4-BE49-F238E27FC236}">
                      <a16:creationId xmlns:a16="http://schemas.microsoft.com/office/drawing/2014/main" id="{675C884D-0501-F5AA-847E-125E490BC2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1551"/>
                  <a:ext cx="86" cy="5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0" name="Line 156">
                  <a:extLst>
                    <a:ext uri="{FF2B5EF4-FFF2-40B4-BE49-F238E27FC236}">
                      <a16:creationId xmlns:a16="http://schemas.microsoft.com/office/drawing/2014/main" id="{A85B722C-791E-9E61-3EE3-D76824BA30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1599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1" name="Line 157">
                  <a:extLst>
                    <a:ext uri="{FF2B5EF4-FFF2-40B4-BE49-F238E27FC236}">
                      <a16:creationId xmlns:a16="http://schemas.microsoft.com/office/drawing/2014/main" id="{39E29A19-A166-83C5-3198-FCBD41F2CD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8" y="1642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2" name="Line 158">
                  <a:extLst>
                    <a:ext uri="{FF2B5EF4-FFF2-40B4-BE49-F238E27FC236}">
                      <a16:creationId xmlns:a16="http://schemas.microsoft.com/office/drawing/2014/main" id="{34CA130D-87A9-FE75-C56C-50A2B61394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1" y="1691"/>
                  <a:ext cx="88" cy="4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3" name="Line 159">
                  <a:extLst>
                    <a:ext uri="{FF2B5EF4-FFF2-40B4-BE49-F238E27FC236}">
                      <a16:creationId xmlns:a16="http://schemas.microsoft.com/office/drawing/2014/main" id="{B6AD8949-C445-53FC-2886-236A88B538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1734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4" name="Line 160">
                  <a:extLst>
                    <a:ext uri="{FF2B5EF4-FFF2-40B4-BE49-F238E27FC236}">
                      <a16:creationId xmlns:a16="http://schemas.microsoft.com/office/drawing/2014/main" id="{608B2A59-C296-EF20-4CC1-DB2B94A8F7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1782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5" name="Line 161">
                  <a:extLst>
                    <a:ext uri="{FF2B5EF4-FFF2-40B4-BE49-F238E27FC236}">
                      <a16:creationId xmlns:a16="http://schemas.microsoft.com/office/drawing/2014/main" id="{04591F0B-5C94-5022-D4CB-DB9BC766C3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6" y="1829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6" name="Line 162">
                  <a:extLst>
                    <a:ext uri="{FF2B5EF4-FFF2-40B4-BE49-F238E27FC236}">
                      <a16:creationId xmlns:a16="http://schemas.microsoft.com/office/drawing/2014/main" id="{8558AB3F-E718-26B5-0A08-A00017F8BE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1" y="1876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7" name="Line 163">
                  <a:extLst>
                    <a:ext uri="{FF2B5EF4-FFF2-40B4-BE49-F238E27FC236}">
                      <a16:creationId xmlns:a16="http://schemas.microsoft.com/office/drawing/2014/main" id="{B63A052A-8809-9B8C-8A7A-D48AB30AC6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1925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8" name="Line 164">
                  <a:extLst>
                    <a:ext uri="{FF2B5EF4-FFF2-40B4-BE49-F238E27FC236}">
                      <a16:creationId xmlns:a16="http://schemas.microsoft.com/office/drawing/2014/main" id="{9CC330C9-ABDD-F4DB-7993-A0AA18885F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1973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59" name="Line 165">
                  <a:extLst>
                    <a:ext uri="{FF2B5EF4-FFF2-40B4-BE49-F238E27FC236}">
                      <a16:creationId xmlns:a16="http://schemas.microsoft.com/office/drawing/2014/main" id="{653535E1-3511-9EE4-8672-20CEFD104A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8" y="2016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0" name="Line 166">
                  <a:extLst>
                    <a:ext uri="{FF2B5EF4-FFF2-40B4-BE49-F238E27FC236}">
                      <a16:creationId xmlns:a16="http://schemas.microsoft.com/office/drawing/2014/main" id="{C912D77A-7D01-B6A3-D4F3-6A74633DA6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" y="2065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1" name="Line 167">
                  <a:extLst>
                    <a:ext uri="{FF2B5EF4-FFF2-40B4-BE49-F238E27FC236}">
                      <a16:creationId xmlns:a16="http://schemas.microsoft.com/office/drawing/2014/main" id="{D4EE043B-C800-0D85-EA6A-AAC102FA7F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2110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2" name="Line 168">
                  <a:extLst>
                    <a:ext uri="{FF2B5EF4-FFF2-40B4-BE49-F238E27FC236}">
                      <a16:creationId xmlns:a16="http://schemas.microsoft.com/office/drawing/2014/main" id="{9A3B2F99-D73B-E8F7-830D-0BC01A15E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2163"/>
                  <a:ext cx="81" cy="41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3" name="Line 169">
                  <a:extLst>
                    <a:ext uri="{FF2B5EF4-FFF2-40B4-BE49-F238E27FC236}">
                      <a16:creationId xmlns:a16="http://schemas.microsoft.com/office/drawing/2014/main" id="{392236F3-609E-8A55-E1BB-078883A35F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8" y="2199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4" name="Line 170">
                  <a:extLst>
                    <a:ext uri="{FF2B5EF4-FFF2-40B4-BE49-F238E27FC236}">
                      <a16:creationId xmlns:a16="http://schemas.microsoft.com/office/drawing/2014/main" id="{038F41A0-4DDD-DA20-3C78-A6A524E7DE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" y="2250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5" name="Line 171">
                  <a:extLst>
                    <a:ext uri="{FF2B5EF4-FFF2-40B4-BE49-F238E27FC236}">
                      <a16:creationId xmlns:a16="http://schemas.microsoft.com/office/drawing/2014/main" id="{305AD1EE-45BF-94AB-9168-9E7567A9C7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1" y="2293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6" name="Line 172">
                  <a:extLst>
                    <a:ext uri="{FF2B5EF4-FFF2-40B4-BE49-F238E27FC236}">
                      <a16:creationId xmlns:a16="http://schemas.microsoft.com/office/drawing/2014/main" id="{D93C3ECF-729B-8DF1-E057-E0CFC83E6B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2" y="2341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7" name="Line 173">
                  <a:extLst>
                    <a:ext uri="{FF2B5EF4-FFF2-40B4-BE49-F238E27FC236}">
                      <a16:creationId xmlns:a16="http://schemas.microsoft.com/office/drawing/2014/main" id="{B7C7ADB7-E9E0-96AE-529F-F0E912D631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28" y="2384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8" name="Line 174">
                  <a:extLst>
                    <a:ext uri="{FF2B5EF4-FFF2-40B4-BE49-F238E27FC236}">
                      <a16:creationId xmlns:a16="http://schemas.microsoft.com/office/drawing/2014/main" id="{3BEB8265-C4BE-65FE-CF72-940249328A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5" y="2431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69" name="Line 175">
                  <a:extLst>
                    <a:ext uri="{FF2B5EF4-FFF2-40B4-BE49-F238E27FC236}">
                      <a16:creationId xmlns:a16="http://schemas.microsoft.com/office/drawing/2014/main" id="{7557AC2E-31A0-0060-89FA-FAA08B2DE3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3" y="2478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0" name="Line 176">
                  <a:extLst>
                    <a:ext uri="{FF2B5EF4-FFF2-40B4-BE49-F238E27FC236}">
                      <a16:creationId xmlns:a16="http://schemas.microsoft.com/office/drawing/2014/main" id="{2C3FB3EF-C828-1B3A-949F-8D74145CB2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30" y="2526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1" name="Line 177">
                  <a:extLst>
                    <a:ext uri="{FF2B5EF4-FFF2-40B4-BE49-F238E27FC236}">
                      <a16:creationId xmlns:a16="http://schemas.microsoft.com/office/drawing/2014/main" id="{35BA78D0-F0D3-7D74-CD1C-E2B106FEEC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32" y="2573"/>
                  <a:ext cx="91" cy="57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2" name="Line 178">
                  <a:extLst>
                    <a:ext uri="{FF2B5EF4-FFF2-40B4-BE49-F238E27FC236}">
                      <a16:creationId xmlns:a16="http://schemas.microsoft.com/office/drawing/2014/main" id="{1939FAEB-0F98-0860-476A-992D35E681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27" y="2626"/>
                  <a:ext cx="92" cy="5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3" name="Line 179">
                  <a:extLst>
                    <a:ext uri="{FF2B5EF4-FFF2-40B4-BE49-F238E27FC236}">
                      <a16:creationId xmlns:a16="http://schemas.microsoft.com/office/drawing/2014/main" id="{F836B6D8-B571-CD72-A713-945E235938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643" y="2717"/>
                  <a:ext cx="67" cy="3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4" name="Line 180">
                  <a:extLst>
                    <a:ext uri="{FF2B5EF4-FFF2-40B4-BE49-F238E27FC236}">
                      <a16:creationId xmlns:a16="http://schemas.microsoft.com/office/drawing/2014/main" id="{E1A1D3A6-2976-AB9D-D7DA-E7BA0F56D4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48" y="2755"/>
                  <a:ext cx="58" cy="3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5" name="Freeform 181">
                  <a:extLst>
                    <a:ext uri="{FF2B5EF4-FFF2-40B4-BE49-F238E27FC236}">
                      <a16:creationId xmlns:a16="http://schemas.microsoft.com/office/drawing/2014/main" id="{4FBE46C0-60BF-74F9-A610-BF4075BC5C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3" y="2791"/>
                  <a:ext cx="40" cy="31"/>
                </a:xfrm>
                <a:custGeom>
                  <a:avLst/>
                  <a:gdLst>
                    <a:gd name="T0" fmla="*/ 40 w 40"/>
                    <a:gd name="T1" fmla="*/ 0 h 31"/>
                    <a:gd name="T2" fmla="*/ 0 w 40"/>
                    <a:gd name="T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0" h="31">
                      <a:moveTo>
                        <a:pt x="40" y="0"/>
                      </a:moveTo>
                      <a:lnTo>
                        <a:pt x="0" y="31"/>
                      </a:lnTo>
                    </a:path>
                  </a:pathLst>
                </a:custGeom>
                <a:noFill/>
                <a:ln w="1905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237" name="Line 182">
                <a:extLst>
                  <a:ext uri="{FF2B5EF4-FFF2-40B4-BE49-F238E27FC236}">
                    <a16:creationId xmlns:a16="http://schemas.microsoft.com/office/drawing/2014/main" id="{CAF370BE-A255-F57F-6C2A-97FB187925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7" y="2817"/>
                <a:ext cx="38" cy="2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Line 183">
                <a:extLst>
                  <a:ext uri="{FF2B5EF4-FFF2-40B4-BE49-F238E27FC236}">
                    <a16:creationId xmlns:a16="http://schemas.microsoft.com/office/drawing/2014/main" id="{AAABC93B-82D1-C3A6-B0C8-8CD970591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71" y="2837"/>
                <a:ext cx="2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239" name="Line 184">
                <a:extLst>
                  <a:ext uri="{FF2B5EF4-FFF2-40B4-BE49-F238E27FC236}">
                    <a16:creationId xmlns:a16="http://schemas.microsoft.com/office/drawing/2014/main" id="{7708CC3A-E8EB-C3FD-6A3A-56873845FF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635" y="1099"/>
                <a:ext cx="75" cy="4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10" name="Group 185">
              <a:extLst>
                <a:ext uri="{FF2B5EF4-FFF2-40B4-BE49-F238E27FC236}">
                  <a16:creationId xmlns:a16="http://schemas.microsoft.com/office/drawing/2014/main" id="{2E8C7399-52B5-3AFB-FF6C-0EC72DC155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7" y="1120"/>
              <a:ext cx="104" cy="1746"/>
              <a:chOff x="3868" y="1119"/>
              <a:chExt cx="93" cy="1746"/>
            </a:xfrm>
          </p:grpSpPr>
          <p:grpSp>
            <p:nvGrpSpPr>
              <p:cNvPr id="194" name="Group 186">
                <a:extLst>
                  <a:ext uri="{FF2B5EF4-FFF2-40B4-BE49-F238E27FC236}">
                    <a16:creationId xmlns:a16="http://schemas.microsoft.com/office/drawing/2014/main" id="{92766954-AEC3-106E-2209-7DF7F4062A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8" y="1119"/>
                <a:ext cx="93" cy="1684"/>
                <a:chOff x="3868" y="1119"/>
                <a:chExt cx="93" cy="1684"/>
              </a:xfrm>
            </p:grpSpPr>
            <p:sp>
              <p:nvSpPr>
                <p:cNvPr id="198" name="Line 187">
                  <a:extLst>
                    <a:ext uri="{FF2B5EF4-FFF2-40B4-BE49-F238E27FC236}">
                      <a16:creationId xmlns:a16="http://schemas.microsoft.com/office/drawing/2014/main" id="{7BBF0690-F3D1-0F6F-969E-C1545EEBE7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2650"/>
                  <a:ext cx="72" cy="4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9" name="Line 188">
                  <a:extLst>
                    <a:ext uri="{FF2B5EF4-FFF2-40B4-BE49-F238E27FC236}">
                      <a16:creationId xmlns:a16="http://schemas.microsoft.com/office/drawing/2014/main" id="{1EB06B09-9ECF-1F74-F9D7-7C7CE4322C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1119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0" name="Line 189">
                  <a:extLst>
                    <a:ext uri="{FF2B5EF4-FFF2-40B4-BE49-F238E27FC236}">
                      <a16:creationId xmlns:a16="http://schemas.microsoft.com/office/drawing/2014/main" id="{6C4C3049-2AC6-4437-12F9-CCE98B9E8D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1162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1" name="Line 190">
                  <a:extLst>
                    <a:ext uri="{FF2B5EF4-FFF2-40B4-BE49-F238E27FC236}">
                      <a16:creationId xmlns:a16="http://schemas.microsoft.com/office/drawing/2014/main" id="{5FB2AB55-5311-C750-4471-FDE61DA2E1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1210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2" name="Line 191">
                  <a:extLst>
                    <a:ext uri="{FF2B5EF4-FFF2-40B4-BE49-F238E27FC236}">
                      <a16:creationId xmlns:a16="http://schemas.microsoft.com/office/drawing/2014/main" id="{70A75C96-15AC-A635-EAC4-F6AB38E7BB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1253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3" name="Line 192">
                  <a:extLst>
                    <a:ext uri="{FF2B5EF4-FFF2-40B4-BE49-F238E27FC236}">
                      <a16:creationId xmlns:a16="http://schemas.microsoft.com/office/drawing/2014/main" id="{80923724-81C9-586B-8965-140F0656B9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1302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4" name="Line 193">
                  <a:extLst>
                    <a:ext uri="{FF2B5EF4-FFF2-40B4-BE49-F238E27FC236}">
                      <a16:creationId xmlns:a16="http://schemas.microsoft.com/office/drawing/2014/main" id="{1EE98F18-8FFF-9AFE-FF79-E4638F20D7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1345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5" name="Line 194">
                  <a:extLst>
                    <a:ext uri="{FF2B5EF4-FFF2-40B4-BE49-F238E27FC236}">
                      <a16:creationId xmlns:a16="http://schemas.microsoft.com/office/drawing/2014/main" id="{CE85DF83-427C-9B3D-CB0B-64A6434287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1393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6" name="Line 195">
                  <a:extLst>
                    <a:ext uri="{FF2B5EF4-FFF2-40B4-BE49-F238E27FC236}">
                      <a16:creationId xmlns:a16="http://schemas.microsoft.com/office/drawing/2014/main" id="{A3039DC3-B131-6747-0471-1C9817F62B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1436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7" name="Line 196">
                  <a:extLst>
                    <a:ext uri="{FF2B5EF4-FFF2-40B4-BE49-F238E27FC236}">
                      <a16:creationId xmlns:a16="http://schemas.microsoft.com/office/drawing/2014/main" id="{EFF5FE42-A25F-BC22-6D8B-231108753B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1484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8" name="Line 197">
                  <a:extLst>
                    <a:ext uri="{FF2B5EF4-FFF2-40B4-BE49-F238E27FC236}">
                      <a16:creationId xmlns:a16="http://schemas.microsoft.com/office/drawing/2014/main" id="{A0C3F308-6ADB-A62A-1C21-BBF4452B6F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1527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Line 198">
                  <a:extLst>
                    <a:ext uri="{FF2B5EF4-FFF2-40B4-BE49-F238E27FC236}">
                      <a16:creationId xmlns:a16="http://schemas.microsoft.com/office/drawing/2014/main" id="{3C47AA67-C784-7C53-3E33-DFA75E577E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1575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0" name="Line 199">
                  <a:extLst>
                    <a:ext uri="{FF2B5EF4-FFF2-40B4-BE49-F238E27FC236}">
                      <a16:creationId xmlns:a16="http://schemas.microsoft.com/office/drawing/2014/main" id="{186B0516-5A5A-51CE-F1E2-A4CFDB2B873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1618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1" name="Line 200">
                  <a:extLst>
                    <a:ext uri="{FF2B5EF4-FFF2-40B4-BE49-F238E27FC236}">
                      <a16:creationId xmlns:a16="http://schemas.microsoft.com/office/drawing/2014/main" id="{D1817A1C-00D8-6EEA-821D-5EDD378F5B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1667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2" name="Line 201">
                  <a:extLst>
                    <a:ext uri="{FF2B5EF4-FFF2-40B4-BE49-F238E27FC236}">
                      <a16:creationId xmlns:a16="http://schemas.microsoft.com/office/drawing/2014/main" id="{3CDD37B9-0B25-7D12-C263-7505FE8DCD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1710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3" name="Line 202">
                  <a:extLst>
                    <a:ext uri="{FF2B5EF4-FFF2-40B4-BE49-F238E27FC236}">
                      <a16:creationId xmlns:a16="http://schemas.microsoft.com/office/drawing/2014/main" id="{7377B268-2E09-5695-72BE-920223F7D4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1758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4" name="Line 203">
                  <a:extLst>
                    <a:ext uri="{FF2B5EF4-FFF2-40B4-BE49-F238E27FC236}">
                      <a16:creationId xmlns:a16="http://schemas.microsoft.com/office/drawing/2014/main" id="{14CA5B9E-76AF-DBB8-9111-4BD3C8DE9B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1801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5" name="Line 204">
                  <a:extLst>
                    <a:ext uri="{FF2B5EF4-FFF2-40B4-BE49-F238E27FC236}">
                      <a16:creationId xmlns:a16="http://schemas.microsoft.com/office/drawing/2014/main" id="{C17EF2C1-EE8A-B9AD-CFF7-C633B89FE1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1858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Line 205">
                  <a:extLst>
                    <a:ext uri="{FF2B5EF4-FFF2-40B4-BE49-F238E27FC236}">
                      <a16:creationId xmlns:a16="http://schemas.microsoft.com/office/drawing/2014/main" id="{457AD69B-4DE6-2AF0-ABDE-084AD0195F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1901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7" name="Line 206">
                  <a:extLst>
                    <a:ext uri="{FF2B5EF4-FFF2-40B4-BE49-F238E27FC236}">
                      <a16:creationId xmlns:a16="http://schemas.microsoft.com/office/drawing/2014/main" id="{4CF3BA19-B8C3-C244-CF66-0621118C69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1949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8" name="Line 207">
                  <a:extLst>
                    <a:ext uri="{FF2B5EF4-FFF2-40B4-BE49-F238E27FC236}">
                      <a16:creationId xmlns:a16="http://schemas.microsoft.com/office/drawing/2014/main" id="{28ECC065-2AB2-EE5F-AB70-4C8F27FEC42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1992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9" name="Line 208">
                  <a:extLst>
                    <a:ext uri="{FF2B5EF4-FFF2-40B4-BE49-F238E27FC236}">
                      <a16:creationId xmlns:a16="http://schemas.microsoft.com/office/drawing/2014/main" id="{8C361B5B-522E-DABB-978F-9AB099F237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2041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0" name="Line 209">
                  <a:extLst>
                    <a:ext uri="{FF2B5EF4-FFF2-40B4-BE49-F238E27FC236}">
                      <a16:creationId xmlns:a16="http://schemas.microsoft.com/office/drawing/2014/main" id="{8D766509-195E-21FB-0E8D-C6D07D37A6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2084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Line 210">
                  <a:extLst>
                    <a:ext uri="{FF2B5EF4-FFF2-40B4-BE49-F238E27FC236}">
                      <a16:creationId xmlns:a16="http://schemas.microsoft.com/office/drawing/2014/main" id="{B02A57EE-2EB8-A4DC-1445-AF6B4C246C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2132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2" name="Line 211">
                  <a:extLst>
                    <a:ext uri="{FF2B5EF4-FFF2-40B4-BE49-F238E27FC236}">
                      <a16:creationId xmlns:a16="http://schemas.microsoft.com/office/drawing/2014/main" id="{964CCF13-727A-B359-1CF4-5F9D33522D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2175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3" name="Line 212">
                  <a:extLst>
                    <a:ext uri="{FF2B5EF4-FFF2-40B4-BE49-F238E27FC236}">
                      <a16:creationId xmlns:a16="http://schemas.microsoft.com/office/drawing/2014/main" id="{F06B78A4-4EF5-02FC-9DBA-DD7A30260B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2228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Line 213">
                  <a:extLst>
                    <a:ext uri="{FF2B5EF4-FFF2-40B4-BE49-F238E27FC236}">
                      <a16:creationId xmlns:a16="http://schemas.microsoft.com/office/drawing/2014/main" id="{30E902EB-F909-9A22-F788-426B6FB0FB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2271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5" name="Line 214">
                  <a:extLst>
                    <a:ext uri="{FF2B5EF4-FFF2-40B4-BE49-F238E27FC236}">
                      <a16:creationId xmlns:a16="http://schemas.microsoft.com/office/drawing/2014/main" id="{2914DA8E-70F6-10BD-6494-E8EC265FC7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2319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Line 215">
                  <a:extLst>
                    <a:ext uri="{FF2B5EF4-FFF2-40B4-BE49-F238E27FC236}">
                      <a16:creationId xmlns:a16="http://schemas.microsoft.com/office/drawing/2014/main" id="{871091CB-049A-D457-0A49-FBF24069E2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2362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Line 216">
                  <a:extLst>
                    <a:ext uri="{FF2B5EF4-FFF2-40B4-BE49-F238E27FC236}">
                      <a16:creationId xmlns:a16="http://schemas.microsoft.com/office/drawing/2014/main" id="{756E7D3F-2BBF-6482-4E8B-2FACDDD7F0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5" y="2411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Line 217">
                  <a:extLst>
                    <a:ext uri="{FF2B5EF4-FFF2-40B4-BE49-F238E27FC236}">
                      <a16:creationId xmlns:a16="http://schemas.microsoft.com/office/drawing/2014/main" id="{52AA8F61-8F9F-9626-6B33-74BD3DFDCA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3" y="2454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Line 218">
                  <a:extLst>
                    <a:ext uri="{FF2B5EF4-FFF2-40B4-BE49-F238E27FC236}">
                      <a16:creationId xmlns:a16="http://schemas.microsoft.com/office/drawing/2014/main" id="{5D379A95-8847-659F-298C-8EFACDA569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0" y="2502"/>
                  <a:ext cx="84" cy="4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Line 219">
                  <a:extLst>
                    <a:ext uri="{FF2B5EF4-FFF2-40B4-BE49-F238E27FC236}">
                      <a16:creationId xmlns:a16="http://schemas.microsoft.com/office/drawing/2014/main" id="{F7164194-A2D8-52AE-D8E3-A5D469BEA2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68" y="2545"/>
                  <a:ext cx="86" cy="5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1" name="Line 220">
                  <a:extLst>
                    <a:ext uri="{FF2B5EF4-FFF2-40B4-BE49-F238E27FC236}">
                      <a16:creationId xmlns:a16="http://schemas.microsoft.com/office/drawing/2014/main" id="{704137F1-7C73-F8F8-33F7-9BA4015763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69" y="2598"/>
                  <a:ext cx="92" cy="5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2" name="Line 221">
                  <a:extLst>
                    <a:ext uri="{FF2B5EF4-FFF2-40B4-BE49-F238E27FC236}">
                      <a16:creationId xmlns:a16="http://schemas.microsoft.com/office/drawing/2014/main" id="{3E782C73-36C5-16B0-2E49-630141CD9C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873" y="2693"/>
                  <a:ext cx="67" cy="39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3" name="Line 222">
                  <a:extLst>
                    <a:ext uri="{FF2B5EF4-FFF2-40B4-BE49-F238E27FC236}">
                      <a16:creationId xmlns:a16="http://schemas.microsoft.com/office/drawing/2014/main" id="{A54216F5-8F6B-120F-E116-FBB4665125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878" y="2731"/>
                  <a:ext cx="58" cy="3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4" name="Line 223">
                  <a:extLst>
                    <a:ext uri="{FF2B5EF4-FFF2-40B4-BE49-F238E27FC236}">
                      <a16:creationId xmlns:a16="http://schemas.microsoft.com/office/drawing/2014/main" id="{D9DE435E-3F37-48EE-8EF6-065E73019B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902" y="2770"/>
                  <a:ext cx="33" cy="33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195" name="Line 224">
                <a:extLst>
                  <a:ext uri="{FF2B5EF4-FFF2-40B4-BE49-F238E27FC236}">
                    <a16:creationId xmlns:a16="http://schemas.microsoft.com/office/drawing/2014/main" id="{3FBCCF14-D473-85C7-0A26-6CD4C6046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07" y="2798"/>
                <a:ext cx="39" cy="2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6" name="Line 225">
                <a:extLst>
                  <a:ext uri="{FF2B5EF4-FFF2-40B4-BE49-F238E27FC236}">
                    <a16:creationId xmlns:a16="http://schemas.microsoft.com/office/drawing/2014/main" id="{C32296D6-95FF-2AE8-8DA0-191FA8577A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907" y="2822"/>
                <a:ext cx="39" cy="2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7" name="Line 226">
                <a:extLst>
                  <a:ext uri="{FF2B5EF4-FFF2-40B4-BE49-F238E27FC236}">
                    <a16:creationId xmlns:a16="http://schemas.microsoft.com/office/drawing/2014/main" id="{4DAB9C4B-5613-5C2B-4F98-AEB073329A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12" y="2846"/>
                <a:ext cx="19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1" name="Line 227">
              <a:extLst>
                <a:ext uri="{FF2B5EF4-FFF2-40B4-BE49-F238E27FC236}">
                  <a16:creationId xmlns:a16="http://schemas.microsoft.com/office/drawing/2014/main" id="{4E296F0A-ECC2-77E5-067C-8DE01F5F6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883" y="1086"/>
              <a:ext cx="102" cy="3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2" name="Line 228">
              <a:extLst>
                <a:ext uri="{FF2B5EF4-FFF2-40B4-BE49-F238E27FC236}">
                  <a16:creationId xmlns:a16="http://schemas.microsoft.com/office/drawing/2014/main" id="{6BA5996B-046A-7723-49A7-5B55D826F9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7" y="1235"/>
              <a:ext cx="193" cy="1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3" name="Line 229">
              <a:extLst>
                <a:ext uri="{FF2B5EF4-FFF2-40B4-BE49-F238E27FC236}">
                  <a16:creationId xmlns:a16="http://schemas.microsoft.com/office/drawing/2014/main" id="{4B5A38BE-50C1-FB76-81E7-F558945F6A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1331"/>
              <a:ext cx="193" cy="1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4" name="Line 230">
              <a:extLst>
                <a:ext uri="{FF2B5EF4-FFF2-40B4-BE49-F238E27FC236}">
                  <a16:creationId xmlns:a16="http://schemas.microsoft.com/office/drawing/2014/main" id="{1B438C50-4130-C549-73A7-17458A295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422"/>
              <a:ext cx="193" cy="1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5" name="Line 231">
              <a:extLst>
                <a:ext uri="{FF2B5EF4-FFF2-40B4-BE49-F238E27FC236}">
                  <a16:creationId xmlns:a16="http://schemas.microsoft.com/office/drawing/2014/main" id="{8B2AF693-9B57-540F-FA19-3A7D0E0D3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" y="1081"/>
              <a:ext cx="88" cy="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grpSp>
          <p:nvGrpSpPr>
            <p:cNvPr id="116" name="Group 232">
              <a:extLst>
                <a:ext uri="{FF2B5EF4-FFF2-40B4-BE49-F238E27FC236}">
                  <a16:creationId xmlns:a16="http://schemas.microsoft.com/office/drawing/2014/main" id="{33CE4EC8-9679-9B68-368A-CE6CAF865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20" y="1078"/>
              <a:ext cx="370" cy="1767"/>
              <a:chOff x="3628" y="1077"/>
              <a:chExt cx="332" cy="1767"/>
            </a:xfrm>
          </p:grpSpPr>
          <p:sp>
            <p:nvSpPr>
              <p:cNvPr id="156" name="Line 233">
                <a:extLst>
                  <a:ext uri="{FF2B5EF4-FFF2-40B4-BE49-F238E27FC236}">
                    <a16:creationId xmlns:a16="http://schemas.microsoft.com/office/drawing/2014/main" id="{FBAFAD84-E5EC-402E-80E0-1707B415E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147"/>
                <a:ext cx="16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57" name="Line 234">
                <a:extLst>
                  <a:ext uri="{FF2B5EF4-FFF2-40B4-BE49-F238E27FC236}">
                    <a16:creationId xmlns:a16="http://schemas.microsoft.com/office/drawing/2014/main" id="{DC1DB854-EBCA-6AAA-44AF-AB59C0A1E0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7" y="1187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58" name="Line 235">
                <a:extLst>
                  <a:ext uri="{FF2B5EF4-FFF2-40B4-BE49-F238E27FC236}">
                    <a16:creationId xmlns:a16="http://schemas.microsoft.com/office/drawing/2014/main" id="{A7417F9B-918E-FD05-4B4C-9B32399A6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099"/>
                <a:ext cx="322" cy="2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59" name="Line 236">
                <a:extLst>
                  <a:ext uri="{FF2B5EF4-FFF2-40B4-BE49-F238E27FC236}">
                    <a16:creationId xmlns:a16="http://schemas.microsoft.com/office/drawing/2014/main" id="{1526476B-7F0D-06E1-45EA-B8DBF77F57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279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0" name="Line 237">
                <a:extLst>
                  <a:ext uri="{FF2B5EF4-FFF2-40B4-BE49-F238E27FC236}">
                    <a16:creationId xmlns:a16="http://schemas.microsoft.com/office/drawing/2014/main" id="{AE57A6E8-1C3B-4D38-AEC6-112510BCF3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7" y="1369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1" name="Line 238">
                <a:extLst>
                  <a:ext uri="{FF2B5EF4-FFF2-40B4-BE49-F238E27FC236}">
                    <a16:creationId xmlns:a16="http://schemas.microsoft.com/office/drawing/2014/main" id="{B443BE9C-783D-181B-A2E4-5C356B0F4F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28" y="1460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2" name="Line 239">
                <a:extLst>
                  <a:ext uri="{FF2B5EF4-FFF2-40B4-BE49-F238E27FC236}">
                    <a16:creationId xmlns:a16="http://schemas.microsoft.com/office/drawing/2014/main" id="{9A543837-E7E3-BFE2-54B9-4B4ACF6464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7" y="1551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3" name="Line 240">
                <a:extLst>
                  <a:ext uri="{FF2B5EF4-FFF2-40B4-BE49-F238E27FC236}">
                    <a16:creationId xmlns:a16="http://schemas.microsoft.com/office/drawing/2014/main" id="{3FEBCA4E-54BF-D333-CDE0-8ED57CC5E7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1642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4" name="Line 241">
                <a:extLst>
                  <a:ext uri="{FF2B5EF4-FFF2-40B4-BE49-F238E27FC236}">
                    <a16:creationId xmlns:a16="http://schemas.microsoft.com/office/drawing/2014/main" id="{5B9E3277-64AB-58FD-35B8-6E14BC03D5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9" y="1733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5" name="Line 242">
                <a:extLst>
                  <a:ext uri="{FF2B5EF4-FFF2-40B4-BE49-F238E27FC236}">
                    <a16:creationId xmlns:a16="http://schemas.microsoft.com/office/drawing/2014/main" id="{ACBB8A91-F6A2-D9FE-2734-3E8957F41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0" y="1829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6" name="Line 243">
                <a:extLst>
                  <a:ext uri="{FF2B5EF4-FFF2-40B4-BE49-F238E27FC236}">
                    <a16:creationId xmlns:a16="http://schemas.microsoft.com/office/drawing/2014/main" id="{C7E430AB-39D6-9E5B-EF75-1B051E438A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1" y="1920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7" name="Line 244">
                <a:extLst>
                  <a:ext uri="{FF2B5EF4-FFF2-40B4-BE49-F238E27FC236}">
                    <a16:creationId xmlns:a16="http://schemas.microsoft.com/office/drawing/2014/main" id="{299E39FB-61EA-0846-72F7-68C4AD78E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7" y="2016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8" name="Line 245">
                <a:extLst>
                  <a:ext uri="{FF2B5EF4-FFF2-40B4-BE49-F238E27FC236}">
                    <a16:creationId xmlns:a16="http://schemas.microsoft.com/office/drawing/2014/main" id="{292E5BC9-4804-7236-C37B-EEB3BCB359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2107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69" name="Line 246">
                <a:extLst>
                  <a:ext uri="{FF2B5EF4-FFF2-40B4-BE49-F238E27FC236}">
                    <a16:creationId xmlns:a16="http://schemas.microsoft.com/office/drawing/2014/main" id="{C7284E72-3A5C-C534-8044-8AD3F7B51B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9" y="2198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0" name="Line 247">
                <a:extLst>
                  <a:ext uri="{FF2B5EF4-FFF2-40B4-BE49-F238E27FC236}">
                    <a16:creationId xmlns:a16="http://schemas.microsoft.com/office/drawing/2014/main" id="{41C7F1BE-48D5-5C7A-45A8-F551A70795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0" y="2294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1" name="Line 248">
                <a:extLst>
                  <a:ext uri="{FF2B5EF4-FFF2-40B4-BE49-F238E27FC236}">
                    <a16:creationId xmlns:a16="http://schemas.microsoft.com/office/drawing/2014/main" id="{5986498E-1FA0-B5C6-8F6B-612DAFDB5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6" y="2385"/>
                <a:ext cx="313" cy="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2" name="Line 249">
                <a:extLst>
                  <a:ext uri="{FF2B5EF4-FFF2-40B4-BE49-F238E27FC236}">
                    <a16:creationId xmlns:a16="http://schemas.microsoft.com/office/drawing/2014/main" id="{02A4615A-60C1-CDF9-0DEC-77AC3A3BE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7" y="2473"/>
                <a:ext cx="313" cy="3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3" name="Line 250">
                <a:extLst>
                  <a:ext uri="{FF2B5EF4-FFF2-40B4-BE49-F238E27FC236}">
                    <a16:creationId xmlns:a16="http://schemas.microsoft.com/office/drawing/2014/main" id="{2BAB5578-F01D-953C-EAD6-996A82E91D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8" y="2567"/>
                <a:ext cx="314" cy="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4" name="Line 251">
                <a:extLst>
                  <a:ext uri="{FF2B5EF4-FFF2-40B4-BE49-F238E27FC236}">
                    <a16:creationId xmlns:a16="http://schemas.microsoft.com/office/drawing/2014/main" id="{B0FBCF6A-B4B4-877A-EF4F-C5DB6E9801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6" y="2673"/>
                <a:ext cx="311" cy="1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5" name="Line 252">
                <a:extLst>
                  <a:ext uri="{FF2B5EF4-FFF2-40B4-BE49-F238E27FC236}">
                    <a16:creationId xmlns:a16="http://schemas.microsoft.com/office/drawing/2014/main" id="{81B38FC9-967A-AF62-5767-90B58EC51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48" y="2750"/>
                <a:ext cx="288" cy="2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6" name="Line 253">
                <a:extLst>
                  <a:ext uri="{FF2B5EF4-FFF2-40B4-BE49-F238E27FC236}">
                    <a16:creationId xmlns:a16="http://schemas.microsoft.com/office/drawing/2014/main" id="{92B48631-2258-E1E1-071D-45B8BA46A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7" y="2822"/>
                <a:ext cx="274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7" name="Line 254">
                <a:extLst>
                  <a:ext uri="{FF2B5EF4-FFF2-40B4-BE49-F238E27FC236}">
                    <a16:creationId xmlns:a16="http://schemas.microsoft.com/office/drawing/2014/main" id="{9BD7A7D8-F731-7A8F-08E5-BE012D25FF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1" y="2789"/>
                <a:ext cx="211" cy="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8" name="Line 255">
                <a:extLst>
                  <a:ext uri="{FF2B5EF4-FFF2-40B4-BE49-F238E27FC236}">
                    <a16:creationId xmlns:a16="http://schemas.microsoft.com/office/drawing/2014/main" id="{33BAD43D-C442-29F3-0B2D-2D9F7A750D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96" y="2844"/>
                <a:ext cx="214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79" name="Line 256">
                <a:extLst>
                  <a:ext uri="{FF2B5EF4-FFF2-40B4-BE49-F238E27FC236}">
                    <a16:creationId xmlns:a16="http://schemas.microsoft.com/office/drawing/2014/main" id="{2D2D366E-5CEE-8C29-E9AD-4107C76914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0" y="2717"/>
                <a:ext cx="173" cy="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0" name="Line 257">
                <a:extLst>
                  <a:ext uri="{FF2B5EF4-FFF2-40B4-BE49-F238E27FC236}">
                    <a16:creationId xmlns:a16="http://schemas.microsoft.com/office/drawing/2014/main" id="{D414D239-5405-9D5C-F1AA-8A316C0F68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2628"/>
                <a:ext cx="156" cy="1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1" name="Line 258">
                <a:extLst>
                  <a:ext uri="{FF2B5EF4-FFF2-40B4-BE49-F238E27FC236}">
                    <a16:creationId xmlns:a16="http://schemas.microsoft.com/office/drawing/2014/main" id="{8141CAE8-5B86-AFB4-29A4-0626C2BE91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7" y="2527"/>
                <a:ext cx="152" cy="1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2" name="Line 259">
                <a:extLst>
                  <a:ext uri="{FF2B5EF4-FFF2-40B4-BE49-F238E27FC236}">
                    <a16:creationId xmlns:a16="http://schemas.microsoft.com/office/drawing/2014/main" id="{F990305E-9140-B2E9-F399-6DC6601122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8" y="1512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3" name="Line 260">
                <a:extLst>
                  <a:ext uri="{FF2B5EF4-FFF2-40B4-BE49-F238E27FC236}">
                    <a16:creationId xmlns:a16="http://schemas.microsoft.com/office/drawing/2014/main" id="{48A889F2-0ECD-064B-B0A3-3AA9D12436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4" y="1603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4" name="Line 261">
                <a:extLst>
                  <a:ext uri="{FF2B5EF4-FFF2-40B4-BE49-F238E27FC236}">
                    <a16:creationId xmlns:a16="http://schemas.microsoft.com/office/drawing/2014/main" id="{F2C5E624-F31C-1A7D-9A02-F8112F9B2B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5" y="1694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5" name="Line 262">
                <a:extLst>
                  <a:ext uri="{FF2B5EF4-FFF2-40B4-BE49-F238E27FC236}">
                    <a16:creationId xmlns:a16="http://schemas.microsoft.com/office/drawing/2014/main" id="{C7162EF9-81A8-733B-8E19-22B491B326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1" y="1785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6" name="Line 263">
                <a:extLst>
                  <a:ext uri="{FF2B5EF4-FFF2-40B4-BE49-F238E27FC236}">
                    <a16:creationId xmlns:a16="http://schemas.microsoft.com/office/drawing/2014/main" id="{BD6FDE3C-16AD-623C-E5A9-E222DFDCE8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1881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7" name="Line 264">
                <a:extLst>
                  <a:ext uri="{FF2B5EF4-FFF2-40B4-BE49-F238E27FC236}">
                    <a16:creationId xmlns:a16="http://schemas.microsoft.com/office/drawing/2014/main" id="{93FA8E30-316B-04F8-AB1A-3C66F21542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3" y="1972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8" name="Line 265">
                <a:extLst>
                  <a:ext uri="{FF2B5EF4-FFF2-40B4-BE49-F238E27FC236}">
                    <a16:creationId xmlns:a16="http://schemas.microsoft.com/office/drawing/2014/main" id="{286C695F-A661-1E23-9481-98FD70260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8" y="2066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Line 266">
                <a:extLst>
                  <a:ext uri="{FF2B5EF4-FFF2-40B4-BE49-F238E27FC236}">
                    <a16:creationId xmlns:a16="http://schemas.microsoft.com/office/drawing/2014/main" id="{863011FB-98A6-F985-1D75-818EA3C548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4" y="2160"/>
                <a:ext cx="169" cy="1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0" name="Line 267">
                <a:extLst>
                  <a:ext uri="{FF2B5EF4-FFF2-40B4-BE49-F238E27FC236}">
                    <a16:creationId xmlns:a16="http://schemas.microsoft.com/office/drawing/2014/main" id="{AB7877A6-1272-5A10-B2DF-883C99AFF1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6" y="2250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1" name="Line 268">
                <a:extLst>
                  <a:ext uri="{FF2B5EF4-FFF2-40B4-BE49-F238E27FC236}">
                    <a16:creationId xmlns:a16="http://schemas.microsoft.com/office/drawing/2014/main" id="{EA68719A-549C-7143-16F8-302751DAA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7" y="2346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2" name="Line 269">
                <a:extLst>
                  <a:ext uri="{FF2B5EF4-FFF2-40B4-BE49-F238E27FC236}">
                    <a16:creationId xmlns:a16="http://schemas.microsoft.com/office/drawing/2014/main" id="{1A6B9DEF-8C8E-9CE7-79D3-EC711E75E4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13" y="2437"/>
                <a:ext cx="173" cy="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  <p:sp>
            <p:nvSpPr>
              <p:cNvPr id="193" name="Line 270">
                <a:extLst>
                  <a:ext uri="{FF2B5EF4-FFF2-40B4-BE49-F238E27FC236}">
                    <a16:creationId xmlns:a16="http://schemas.microsoft.com/office/drawing/2014/main" id="{BAF16B7A-6D04-C17C-E42B-8387F26949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23" y="1077"/>
                <a:ext cx="151" cy="1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7" name="Line 271">
              <a:extLst>
                <a:ext uri="{FF2B5EF4-FFF2-40B4-BE49-F238E27FC236}">
                  <a16:creationId xmlns:a16="http://schemas.microsoft.com/office/drawing/2014/main" id="{AD2F672D-6F5E-93F8-0844-768B1C80DF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2665"/>
              <a:ext cx="47" cy="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8" name="Freeform 272">
              <a:extLst>
                <a:ext uri="{FF2B5EF4-FFF2-40B4-BE49-F238E27FC236}">
                  <a16:creationId xmlns:a16="http://schemas.microsoft.com/office/drawing/2014/main" id="{7A9D4D28-016F-F569-DB1A-7CBD90941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155"/>
              <a:ext cx="25" cy="27"/>
            </a:xfrm>
            <a:custGeom>
              <a:avLst/>
              <a:gdLst>
                <a:gd name="T0" fmla="*/ 25 w 25"/>
                <a:gd name="T1" fmla="*/ 0 h 27"/>
                <a:gd name="T2" fmla="*/ 0 w 25"/>
                <a:gd name="T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27">
                  <a:moveTo>
                    <a:pt x="25" y="0"/>
                  </a:moveTo>
                  <a:lnTo>
                    <a:pt x="0" y="27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9" name="Line 273">
              <a:extLst>
                <a:ext uri="{FF2B5EF4-FFF2-40B4-BE49-F238E27FC236}">
                  <a16:creationId xmlns:a16="http://schemas.microsoft.com/office/drawing/2014/main" id="{3AB4CF39-9BCA-078B-D738-87F10C9502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177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0" name="Line 274">
              <a:extLst>
                <a:ext uri="{FF2B5EF4-FFF2-40B4-BE49-F238E27FC236}">
                  <a16:creationId xmlns:a16="http://schemas.microsoft.com/office/drawing/2014/main" id="{EC9A14DD-80ED-99A0-0DDB-4532610CDD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1225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1" name="Line 275">
              <a:extLst>
                <a:ext uri="{FF2B5EF4-FFF2-40B4-BE49-F238E27FC236}">
                  <a16:creationId xmlns:a16="http://schemas.microsoft.com/office/drawing/2014/main" id="{BB6334C4-3A1B-5B97-746F-04E515A70C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1268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2" name="Line 276">
              <a:extLst>
                <a:ext uri="{FF2B5EF4-FFF2-40B4-BE49-F238E27FC236}">
                  <a16:creationId xmlns:a16="http://schemas.microsoft.com/office/drawing/2014/main" id="{199D35C1-895D-AACF-35AA-A461E8D05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1317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3" name="Line 277">
              <a:extLst>
                <a:ext uri="{FF2B5EF4-FFF2-40B4-BE49-F238E27FC236}">
                  <a16:creationId xmlns:a16="http://schemas.microsoft.com/office/drawing/2014/main" id="{755D007B-E330-FA5A-CEDF-09C0E354CC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360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4" name="Line 278">
              <a:extLst>
                <a:ext uri="{FF2B5EF4-FFF2-40B4-BE49-F238E27FC236}">
                  <a16:creationId xmlns:a16="http://schemas.microsoft.com/office/drawing/2014/main" id="{6C3340A5-1380-EE01-F338-4E359C213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1408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5" name="Line 279">
              <a:extLst>
                <a:ext uri="{FF2B5EF4-FFF2-40B4-BE49-F238E27FC236}">
                  <a16:creationId xmlns:a16="http://schemas.microsoft.com/office/drawing/2014/main" id="{0BEDD3CC-2AB7-93D5-EFEC-933696D50B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1451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6" name="Line 280">
              <a:extLst>
                <a:ext uri="{FF2B5EF4-FFF2-40B4-BE49-F238E27FC236}">
                  <a16:creationId xmlns:a16="http://schemas.microsoft.com/office/drawing/2014/main" id="{A79E1AF2-C6A1-8A89-4993-90E32F61D2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1499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7" name="Line 281">
              <a:extLst>
                <a:ext uri="{FF2B5EF4-FFF2-40B4-BE49-F238E27FC236}">
                  <a16:creationId xmlns:a16="http://schemas.microsoft.com/office/drawing/2014/main" id="{7FE39B6F-F8C6-4CC1-3ABD-939A0BD46A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542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8" name="Line 282">
              <a:extLst>
                <a:ext uri="{FF2B5EF4-FFF2-40B4-BE49-F238E27FC236}">
                  <a16:creationId xmlns:a16="http://schemas.microsoft.com/office/drawing/2014/main" id="{8C9ED239-3458-0C8D-5845-1658A514A1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1590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9" name="Line 283">
              <a:extLst>
                <a:ext uri="{FF2B5EF4-FFF2-40B4-BE49-F238E27FC236}">
                  <a16:creationId xmlns:a16="http://schemas.microsoft.com/office/drawing/2014/main" id="{9E273625-09DF-67FC-5452-5DF2894A80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1633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0" name="Line 284">
              <a:extLst>
                <a:ext uri="{FF2B5EF4-FFF2-40B4-BE49-F238E27FC236}">
                  <a16:creationId xmlns:a16="http://schemas.microsoft.com/office/drawing/2014/main" id="{A3C2D1E9-ECC3-AE74-9BF2-02A95F2EDD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1682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1" name="Line 285">
              <a:extLst>
                <a:ext uri="{FF2B5EF4-FFF2-40B4-BE49-F238E27FC236}">
                  <a16:creationId xmlns:a16="http://schemas.microsoft.com/office/drawing/2014/main" id="{503444CC-25FE-FA48-0875-E74BECE7D8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725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2" name="Line 286">
              <a:extLst>
                <a:ext uri="{FF2B5EF4-FFF2-40B4-BE49-F238E27FC236}">
                  <a16:creationId xmlns:a16="http://schemas.microsoft.com/office/drawing/2014/main" id="{5BAC02FF-AADC-1BED-AE29-77A08A5C2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1773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3" name="Line 287">
              <a:extLst>
                <a:ext uri="{FF2B5EF4-FFF2-40B4-BE49-F238E27FC236}">
                  <a16:creationId xmlns:a16="http://schemas.microsoft.com/office/drawing/2014/main" id="{7FD1193F-9A40-2158-F63D-AFF94C14F3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9" y="1820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4" name="Line 288">
              <a:extLst>
                <a:ext uri="{FF2B5EF4-FFF2-40B4-BE49-F238E27FC236}">
                  <a16:creationId xmlns:a16="http://schemas.microsoft.com/office/drawing/2014/main" id="{9B233498-9099-9BB3-33F0-1FDEB173B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1871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5" name="Line 289">
              <a:extLst>
                <a:ext uri="{FF2B5EF4-FFF2-40B4-BE49-F238E27FC236}">
                  <a16:creationId xmlns:a16="http://schemas.microsoft.com/office/drawing/2014/main" id="{A0BB00E5-3C02-EE82-C603-88C704248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1916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6" name="Line 290">
              <a:extLst>
                <a:ext uri="{FF2B5EF4-FFF2-40B4-BE49-F238E27FC236}">
                  <a16:creationId xmlns:a16="http://schemas.microsoft.com/office/drawing/2014/main" id="{2B782595-CED5-C0F3-D78B-6058C56B0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1964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7" name="Line 291">
              <a:extLst>
                <a:ext uri="{FF2B5EF4-FFF2-40B4-BE49-F238E27FC236}">
                  <a16:creationId xmlns:a16="http://schemas.microsoft.com/office/drawing/2014/main" id="{F9BB3E65-3F9B-B62E-AFA2-01F28EA4B0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2007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8" name="Line 292">
              <a:extLst>
                <a:ext uri="{FF2B5EF4-FFF2-40B4-BE49-F238E27FC236}">
                  <a16:creationId xmlns:a16="http://schemas.microsoft.com/office/drawing/2014/main" id="{52B2AF28-969E-0352-4D67-E136B316C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2056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9" name="Line 293">
              <a:extLst>
                <a:ext uri="{FF2B5EF4-FFF2-40B4-BE49-F238E27FC236}">
                  <a16:creationId xmlns:a16="http://schemas.microsoft.com/office/drawing/2014/main" id="{F4DC65DB-504B-21B6-96D3-C0737DF090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2099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0" name="Line 294">
              <a:extLst>
                <a:ext uri="{FF2B5EF4-FFF2-40B4-BE49-F238E27FC236}">
                  <a16:creationId xmlns:a16="http://schemas.microsoft.com/office/drawing/2014/main" id="{C5FDAB24-5160-D94E-603D-555F283D05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2147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1" name="Line 295">
              <a:extLst>
                <a:ext uri="{FF2B5EF4-FFF2-40B4-BE49-F238E27FC236}">
                  <a16:creationId xmlns:a16="http://schemas.microsoft.com/office/drawing/2014/main" id="{D6D2BE77-EB58-FC86-0448-F4BC42810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2190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2" name="Line 296">
              <a:extLst>
                <a:ext uri="{FF2B5EF4-FFF2-40B4-BE49-F238E27FC236}">
                  <a16:creationId xmlns:a16="http://schemas.microsoft.com/office/drawing/2014/main" id="{32D1E0F7-932C-8B0A-F7F7-6522D400D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2241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3" name="Line 297">
              <a:extLst>
                <a:ext uri="{FF2B5EF4-FFF2-40B4-BE49-F238E27FC236}">
                  <a16:creationId xmlns:a16="http://schemas.microsoft.com/office/drawing/2014/main" id="{9DB90CBD-9FD4-A945-311C-7854595A9B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2286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4" name="Line 298">
              <a:extLst>
                <a:ext uri="{FF2B5EF4-FFF2-40B4-BE49-F238E27FC236}">
                  <a16:creationId xmlns:a16="http://schemas.microsoft.com/office/drawing/2014/main" id="{6CDC21FC-A13F-B0B5-F339-D7D9561088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2334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5" name="Line 299">
              <a:extLst>
                <a:ext uri="{FF2B5EF4-FFF2-40B4-BE49-F238E27FC236}">
                  <a16:creationId xmlns:a16="http://schemas.microsoft.com/office/drawing/2014/main" id="{123DB12C-7D9D-ED4E-923A-9FCE03C970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2377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6" name="Line 300">
              <a:extLst>
                <a:ext uri="{FF2B5EF4-FFF2-40B4-BE49-F238E27FC236}">
                  <a16:creationId xmlns:a16="http://schemas.microsoft.com/office/drawing/2014/main" id="{0760974F-4956-D6E0-FA7E-EFE8553289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1" y="2426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7" name="Line 301">
              <a:extLst>
                <a:ext uri="{FF2B5EF4-FFF2-40B4-BE49-F238E27FC236}">
                  <a16:creationId xmlns:a16="http://schemas.microsoft.com/office/drawing/2014/main" id="{3E5A7D86-A9B7-1954-45AA-D240D2D6D5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2469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8" name="Line 302">
              <a:extLst>
                <a:ext uri="{FF2B5EF4-FFF2-40B4-BE49-F238E27FC236}">
                  <a16:creationId xmlns:a16="http://schemas.microsoft.com/office/drawing/2014/main" id="{6831FEA9-E5EA-4920-FE72-F5838C9888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8" y="2517"/>
              <a:ext cx="55" cy="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9" name="Line 303">
              <a:extLst>
                <a:ext uri="{FF2B5EF4-FFF2-40B4-BE49-F238E27FC236}">
                  <a16:creationId xmlns:a16="http://schemas.microsoft.com/office/drawing/2014/main" id="{D66BC75B-BE40-18EC-8ADF-CFA4645320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7" y="2562"/>
              <a:ext cx="56" cy="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0" name="Line 304">
              <a:extLst>
                <a:ext uri="{FF2B5EF4-FFF2-40B4-BE49-F238E27FC236}">
                  <a16:creationId xmlns:a16="http://schemas.microsoft.com/office/drawing/2014/main" id="{CC03C791-7D3D-34BB-9E0B-9A7EBCADFA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65" y="2611"/>
              <a:ext cx="60" cy="5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1" name="Line 305">
              <a:extLst>
                <a:ext uri="{FF2B5EF4-FFF2-40B4-BE49-F238E27FC236}">
                  <a16:creationId xmlns:a16="http://schemas.microsoft.com/office/drawing/2014/main" id="{FA3D8059-AF42-99EB-4612-B7446B0EEE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0" y="2708"/>
              <a:ext cx="44" cy="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2" name="Line 306">
              <a:extLst>
                <a:ext uri="{FF2B5EF4-FFF2-40B4-BE49-F238E27FC236}">
                  <a16:creationId xmlns:a16="http://schemas.microsoft.com/office/drawing/2014/main" id="{45619A5F-6D2C-3377-B93D-7F04EBCECC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1" y="2746"/>
              <a:ext cx="37" cy="3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3" name="Line 307">
              <a:extLst>
                <a:ext uri="{FF2B5EF4-FFF2-40B4-BE49-F238E27FC236}">
                  <a16:creationId xmlns:a16="http://schemas.microsoft.com/office/drawing/2014/main" id="{B9DDC32C-1B0B-E8F7-2E94-E7816C9A00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72" y="2780"/>
              <a:ext cx="35" cy="3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4" name="Line 308">
              <a:extLst>
                <a:ext uri="{FF2B5EF4-FFF2-40B4-BE49-F238E27FC236}">
                  <a16:creationId xmlns:a16="http://schemas.microsoft.com/office/drawing/2014/main" id="{B9B95765-D911-2EC4-2311-9F9F269D9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70" y="2805"/>
              <a:ext cx="24" cy="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5" name="Line 309">
              <a:extLst>
                <a:ext uri="{FF2B5EF4-FFF2-40B4-BE49-F238E27FC236}">
                  <a16:creationId xmlns:a16="http://schemas.microsoft.com/office/drawing/2014/main" id="{BB620C8E-B6C5-31E0-9600-F46AAB05AA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" y="2843"/>
              <a:ext cx="19" cy="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312" name="Text Box 310">
            <a:extLst>
              <a:ext uri="{FF2B5EF4-FFF2-40B4-BE49-F238E27FC236}">
                <a16:creationId xmlns:a16="http://schemas.microsoft.com/office/drawing/2014/main" id="{EE44FD21-DD14-E718-1F11-1EE744F06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5647" y="932701"/>
            <a:ext cx="615553" cy="1528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/>
          <a:p>
            <a:pPr algn="ctr" eaLnBrk="0" hangingPunct="0"/>
            <a:r>
              <a:rPr kumimoji="1" lang="zh-CN" altLang="en-US" sz="2800" dirty="0">
                <a:solidFill>
                  <a:srgbClr val="FF3300"/>
                </a:solidFill>
                <a:latin typeface="Times New Roman" panose="02020603050405020304" pitchFamily="18" charset="0"/>
                <a:ea typeface="楷体_GB2312" pitchFamily="49" charset="-122"/>
              </a:rPr>
              <a:t>钻头钻孔</a:t>
            </a:r>
          </a:p>
        </p:txBody>
      </p:sp>
      <p:sp>
        <p:nvSpPr>
          <p:cNvPr id="313" name="Text Box 311">
            <a:extLst>
              <a:ext uri="{FF2B5EF4-FFF2-40B4-BE49-F238E27FC236}">
                <a16:creationId xmlns:a16="http://schemas.microsoft.com/office/drawing/2014/main" id="{BE6A4537-4B51-DA59-E22B-91E22DDDB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445" y="932701"/>
            <a:ext cx="615553" cy="15286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vert="eaVert" wrap="none" anchor="ctr">
            <a:spAutoFit/>
          </a:bodyPr>
          <a:lstStyle/>
          <a:p>
            <a:pPr algn="ctr" eaLnBrk="0" hangingPunct="0"/>
            <a:r>
              <a:rPr kumimoji="1" lang="zh-CN" altLang="en-US" sz="2800" dirty="0">
                <a:solidFill>
                  <a:srgbClr val="FF3300"/>
                </a:solidFill>
                <a:latin typeface="Times New Roman" panose="02020603050405020304" pitchFamily="18" charset="0"/>
                <a:ea typeface="楷体_GB2312" pitchFamily="49" charset="-122"/>
              </a:rPr>
              <a:t>丝锥攻丝</a:t>
            </a:r>
          </a:p>
        </p:txBody>
      </p:sp>
      <p:grpSp>
        <p:nvGrpSpPr>
          <p:cNvPr id="314" name="Group 312">
            <a:extLst>
              <a:ext uri="{FF2B5EF4-FFF2-40B4-BE49-F238E27FC236}">
                <a16:creationId xmlns:a16="http://schemas.microsoft.com/office/drawing/2014/main" id="{39DD119F-92F6-0870-FC7F-DEBABEAEAFEC}"/>
              </a:ext>
            </a:extLst>
          </p:cNvPr>
          <p:cNvGrpSpPr>
            <a:grpSpLocks/>
          </p:cNvGrpSpPr>
          <p:nvPr/>
        </p:nvGrpSpPr>
        <p:grpSpPr bwMode="auto">
          <a:xfrm>
            <a:off x="2598117" y="2957488"/>
            <a:ext cx="2760663" cy="2563813"/>
            <a:chOff x="960" y="1934"/>
            <a:chExt cx="1739" cy="1615"/>
          </a:xfrm>
        </p:grpSpPr>
        <p:sp>
          <p:nvSpPr>
            <p:cNvPr id="315" name="Line 313">
              <a:extLst>
                <a:ext uri="{FF2B5EF4-FFF2-40B4-BE49-F238E27FC236}">
                  <a16:creationId xmlns:a16="http://schemas.microsoft.com/office/drawing/2014/main" id="{403F4151-A5FD-2D61-7949-E866383C1F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" y="1964"/>
              <a:ext cx="1033" cy="103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6" name="Line 314">
              <a:extLst>
                <a:ext uri="{FF2B5EF4-FFF2-40B4-BE49-F238E27FC236}">
                  <a16:creationId xmlns:a16="http://schemas.microsoft.com/office/drawing/2014/main" id="{1DC4DBE1-57A7-0272-C78B-F3B1AA8A92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0" y="1957"/>
              <a:ext cx="1185" cy="118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7" name="Line 315">
              <a:extLst>
                <a:ext uri="{FF2B5EF4-FFF2-40B4-BE49-F238E27FC236}">
                  <a16:creationId xmlns:a16="http://schemas.microsoft.com/office/drawing/2014/main" id="{A62E8026-949E-AACD-AAA8-95BF8461E0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3" y="1955"/>
              <a:ext cx="1319" cy="131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8" name="Line 316">
              <a:extLst>
                <a:ext uri="{FF2B5EF4-FFF2-40B4-BE49-F238E27FC236}">
                  <a16:creationId xmlns:a16="http://schemas.microsoft.com/office/drawing/2014/main" id="{6E365AAA-72AA-81B5-9715-544037AC2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3" y="1934"/>
              <a:ext cx="1492" cy="149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9" name="Freeform 317">
              <a:extLst>
                <a:ext uri="{FF2B5EF4-FFF2-40B4-BE49-F238E27FC236}">
                  <a16:creationId xmlns:a16="http://schemas.microsoft.com/office/drawing/2014/main" id="{682D57E1-8A29-0476-FD65-7F98D86E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956"/>
              <a:ext cx="751" cy="751"/>
            </a:xfrm>
            <a:custGeom>
              <a:avLst/>
              <a:gdLst>
                <a:gd name="T0" fmla="*/ 0 w 570"/>
                <a:gd name="T1" fmla="*/ 570 h 570"/>
                <a:gd name="T2" fmla="*/ 570 w 570"/>
                <a:gd name="T3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0" h="570">
                  <a:moveTo>
                    <a:pt x="0" y="570"/>
                  </a:moveTo>
                  <a:lnTo>
                    <a:pt x="570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0" name="Freeform 318">
              <a:extLst>
                <a:ext uri="{FF2B5EF4-FFF2-40B4-BE49-F238E27FC236}">
                  <a16:creationId xmlns:a16="http://schemas.microsoft.com/office/drawing/2014/main" id="{705C053D-6E4E-FEBA-FEB4-4C8EE0D1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56"/>
              <a:ext cx="889" cy="886"/>
            </a:xfrm>
            <a:custGeom>
              <a:avLst/>
              <a:gdLst>
                <a:gd name="T0" fmla="*/ 0 w 561"/>
                <a:gd name="T1" fmla="*/ 559 h 559"/>
                <a:gd name="T2" fmla="*/ 561 w 561"/>
                <a:gd name="T3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61" h="559">
                  <a:moveTo>
                    <a:pt x="0" y="559"/>
                  </a:moveTo>
                  <a:lnTo>
                    <a:pt x="561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1" name="Freeform 319">
              <a:extLst>
                <a:ext uri="{FF2B5EF4-FFF2-40B4-BE49-F238E27FC236}">
                  <a16:creationId xmlns:a16="http://schemas.microsoft.com/office/drawing/2014/main" id="{56DD2504-1BF9-4691-0189-511F8275A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955"/>
              <a:ext cx="1583" cy="1577"/>
            </a:xfrm>
            <a:custGeom>
              <a:avLst/>
              <a:gdLst>
                <a:gd name="T0" fmla="*/ 0 w 525"/>
                <a:gd name="T1" fmla="*/ 523 h 523"/>
                <a:gd name="T2" fmla="*/ 525 w 525"/>
                <a:gd name="T3" fmla="*/ 0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25" h="523">
                  <a:moveTo>
                    <a:pt x="0" y="523"/>
                  </a:moveTo>
                  <a:lnTo>
                    <a:pt x="525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2" name="Freeform 320">
              <a:extLst>
                <a:ext uri="{FF2B5EF4-FFF2-40B4-BE49-F238E27FC236}">
                  <a16:creationId xmlns:a16="http://schemas.microsoft.com/office/drawing/2014/main" id="{20E03857-2D8F-F319-6ED2-FD9B311C3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958"/>
              <a:ext cx="607" cy="607"/>
            </a:xfrm>
            <a:custGeom>
              <a:avLst/>
              <a:gdLst>
                <a:gd name="T0" fmla="*/ 0 w 570"/>
                <a:gd name="T1" fmla="*/ 570 h 570"/>
                <a:gd name="T2" fmla="*/ 570 w 570"/>
                <a:gd name="T3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0" h="570">
                  <a:moveTo>
                    <a:pt x="0" y="570"/>
                  </a:moveTo>
                  <a:lnTo>
                    <a:pt x="570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3" name="Freeform 321">
              <a:extLst>
                <a:ext uri="{FF2B5EF4-FFF2-40B4-BE49-F238E27FC236}">
                  <a16:creationId xmlns:a16="http://schemas.microsoft.com/office/drawing/2014/main" id="{859528BB-8352-38F2-80F1-F997F1DB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0" y="2513"/>
              <a:ext cx="1019" cy="1019"/>
            </a:xfrm>
            <a:custGeom>
              <a:avLst/>
              <a:gdLst>
                <a:gd name="T0" fmla="*/ 0 w 990"/>
                <a:gd name="T1" fmla="*/ 990 h 990"/>
                <a:gd name="T2" fmla="*/ 990 w 990"/>
                <a:gd name="T3" fmla="*/ 0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90" h="990">
                  <a:moveTo>
                    <a:pt x="0" y="990"/>
                  </a:moveTo>
                  <a:lnTo>
                    <a:pt x="990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4" name="Freeform 322">
              <a:extLst>
                <a:ext uri="{FF2B5EF4-FFF2-40B4-BE49-F238E27FC236}">
                  <a16:creationId xmlns:a16="http://schemas.microsoft.com/office/drawing/2014/main" id="{AA459FEE-6646-6C4E-6D8B-D285EED47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673"/>
              <a:ext cx="852" cy="859"/>
            </a:xfrm>
            <a:custGeom>
              <a:avLst/>
              <a:gdLst>
                <a:gd name="T0" fmla="*/ 0 w 852"/>
                <a:gd name="T1" fmla="*/ 859 h 859"/>
                <a:gd name="T2" fmla="*/ 852 w 852"/>
                <a:gd name="T3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52" h="859">
                  <a:moveTo>
                    <a:pt x="0" y="859"/>
                  </a:moveTo>
                  <a:lnTo>
                    <a:pt x="852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5" name="Freeform 323">
              <a:extLst>
                <a:ext uri="{FF2B5EF4-FFF2-40B4-BE49-F238E27FC236}">
                  <a16:creationId xmlns:a16="http://schemas.microsoft.com/office/drawing/2014/main" id="{06D82C15-1354-B1B4-B8BF-33E021058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2817"/>
              <a:ext cx="732" cy="730"/>
            </a:xfrm>
            <a:custGeom>
              <a:avLst/>
              <a:gdLst>
                <a:gd name="T0" fmla="*/ 0 w 732"/>
                <a:gd name="T1" fmla="*/ 730 h 730"/>
                <a:gd name="T2" fmla="*/ 732 w 732"/>
                <a:gd name="T3" fmla="*/ 0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2" h="730">
                  <a:moveTo>
                    <a:pt x="0" y="730"/>
                  </a:moveTo>
                  <a:lnTo>
                    <a:pt x="732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6" name="Freeform 324">
              <a:extLst>
                <a:ext uri="{FF2B5EF4-FFF2-40B4-BE49-F238E27FC236}">
                  <a16:creationId xmlns:a16="http://schemas.microsoft.com/office/drawing/2014/main" id="{13825138-A4D9-1EDB-B58A-F58E528C6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958"/>
              <a:ext cx="465" cy="469"/>
            </a:xfrm>
            <a:custGeom>
              <a:avLst/>
              <a:gdLst>
                <a:gd name="T0" fmla="*/ 0 w 465"/>
                <a:gd name="T1" fmla="*/ 469 h 469"/>
                <a:gd name="T2" fmla="*/ 465 w 465"/>
                <a:gd name="T3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5" h="469">
                  <a:moveTo>
                    <a:pt x="0" y="469"/>
                  </a:moveTo>
                  <a:lnTo>
                    <a:pt x="465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7" name="Freeform 325">
              <a:extLst>
                <a:ext uri="{FF2B5EF4-FFF2-40B4-BE49-F238E27FC236}">
                  <a16:creationId xmlns:a16="http://schemas.microsoft.com/office/drawing/2014/main" id="{28813980-FAEC-0E67-C9A7-AA7A54040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958"/>
              <a:ext cx="285" cy="285"/>
            </a:xfrm>
            <a:custGeom>
              <a:avLst/>
              <a:gdLst>
                <a:gd name="T0" fmla="*/ 0 w 285"/>
                <a:gd name="T1" fmla="*/ 285 h 285"/>
                <a:gd name="T2" fmla="*/ 285 w 285"/>
                <a:gd name="T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5" h="285">
                  <a:moveTo>
                    <a:pt x="0" y="285"/>
                  </a:moveTo>
                  <a:lnTo>
                    <a:pt x="285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8" name="Freeform 326">
              <a:extLst>
                <a:ext uri="{FF2B5EF4-FFF2-40B4-BE49-F238E27FC236}">
                  <a16:creationId xmlns:a16="http://schemas.microsoft.com/office/drawing/2014/main" id="{459A8366-8132-77E5-C7CB-22EE97010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972"/>
              <a:ext cx="135" cy="135"/>
            </a:xfrm>
            <a:custGeom>
              <a:avLst/>
              <a:gdLst>
                <a:gd name="T0" fmla="*/ 0 w 135"/>
                <a:gd name="T1" fmla="*/ 135 h 135"/>
                <a:gd name="T2" fmla="*/ 135 w 135"/>
                <a:gd name="T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5" h="135">
                  <a:moveTo>
                    <a:pt x="0" y="135"/>
                  </a:moveTo>
                  <a:lnTo>
                    <a:pt x="135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9" name="Freeform 327">
              <a:extLst>
                <a:ext uri="{FF2B5EF4-FFF2-40B4-BE49-F238E27FC236}">
                  <a16:creationId xmlns:a16="http://schemas.microsoft.com/office/drawing/2014/main" id="{765F978A-C79E-9384-6F0A-E277DDD2B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3127"/>
              <a:ext cx="405" cy="405"/>
            </a:xfrm>
            <a:custGeom>
              <a:avLst/>
              <a:gdLst>
                <a:gd name="T0" fmla="*/ 0 w 405"/>
                <a:gd name="T1" fmla="*/ 405 h 405"/>
                <a:gd name="T2" fmla="*/ 405 w 405"/>
                <a:gd name="T3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05" h="405">
                  <a:moveTo>
                    <a:pt x="0" y="405"/>
                  </a:moveTo>
                  <a:lnTo>
                    <a:pt x="405" y="0"/>
                  </a:ln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0" name="Line 328">
              <a:extLst>
                <a:ext uri="{FF2B5EF4-FFF2-40B4-BE49-F238E27FC236}">
                  <a16:creationId xmlns:a16="http://schemas.microsoft.com/office/drawing/2014/main" id="{334AC977-0CFD-30C0-9FC7-1B2444EA90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40" y="3291"/>
              <a:ext cx="248" cy="24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1" name="Line 329">
              <a:extLst>
                <a:ext uri="{FF2B5EF4-FFF2-40B4-BE49-F238E27FC236}">
                  <a16:creationId xmlns:a16="http://schemas.microsoft.com/office/drawing/2014/main" id="{F32E51D2-02CC-620C-7D12-87405B224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71" y="2029"/>
              <a:ext cx="1520" cy="152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2" name="Line 330">
              <a:extLst>
                <a:ext uri="{FF2B5EF4-FFF2-40B4-BE49-F238E27FC236}">
                  <a16:creationId xmlns:a16="http://schemas.microsoft.com/office/drawing/2014/main" id="{FCADED4F-EDBC-3A36-9BB3-0FE2A12DAC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45" y="2197"/>
              <a:ext cx="1345" cy="134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3" name="Line 331">
              <a:extLst>
                <a:ext uri="{FF2B5EF4-FFF2-40B4-BE49-F238E27FC236}">
                  <a16:creationId xmlns:a16="http://schemas.microsoft.com/office/drawing/2014/main" id="{740C704C-C021-AFCD-C2DE-B27C679394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6" y="2371"/>
              <a:ext cx="1178" cy="117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4" name="Line 332">
              <a:extLst>
                <a:ext uri="{FF2B5EF4-FFF2-40B4-BE49-F238E27FC236}">
                  <a16:creationId xmlns:a16="http://schemas.microsoft.com/office/drawing/2014/main" id="{178D9C15-45B8-6AB9-68A4-3DF27155C6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3" y="2982"/>
              <a:ext cx="560" cy="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5" name="Line 333">
              <a:extLst>
                <a:ext uri="{FF2B5EF4-FFF2-40B4-BE49-F238E27FC236}">
                  <a16:creationId xmlns:a16="http://schemas.microsoft.com/office/drawing/2014/main" id="{587AD55F-C99F-04D0-75BB-3F90AE551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3448"/>
              <a:ext cx="94" cy="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6" name="Group 334">
            <a:extLst>
              <a:ext uri="{FF2B5EF4-FFF2-40B4-BE49-F238E27FC236}">
                <a16:creationId xmlns:a16="http://schemas.microsoft.com/office/drawing/2014/main" id="{904694D8-85DB-228F-9556-9D231DCC8C39}"/>
              </a:ext>
            </a:extLst>
          </p:cNvPr>
          <p:cNvGrpSpPr>
            <a:grpSpLocks/>
          </p:cNvGrpSpPr>
          <p:nvPr/>
        </p:nvGrpSpPr>
        <p:grpSpPr bwMode="auto">
          <a:xfrm>
            <a:off x="3498230" y="3005113"/>
            <a:ext cx="946150" cy="2003425"/>
            <a:chOff x="1527" y="1964"/>
            <a:chExt cx="596" cy="1262"/>
          </a:xfrm>
        </p:grpSpPr>
        <p:sp>
          <p:nvSpPr>
            <p:cNvPr id="337" name="Freeform 335">
              <a:extLst>
                <a:ext uri="{FF2B5EF4-FFF2-40B4-BE49-F238E27FC236}">
                  <a16:creationId xmlns:a16="http://schemas.microsoft.com/office/drawing/2014/main" id="{54ECD19A-719B-4482-31F6-60D950BA2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64"/>
              <a:ext cx="582" cy="1262"/>
            </a:xfrm>
            <a:custGeom>
              <a:avLst/>
              <a:gdLst>
                <a:gd name="T0" fmla="*/ 0 w 582"/>
                <a:gd name="T1" fmla="*/ 0 h 1262"/>
                <a:gd name="T2" fmla="*/ 0 w 582"/>
                <a:gd name="T3" fmla="*/ 1098 h 1262"/>
                <a:gd name="T4" fmla="*/ 284 w 582"/>
                <a:gd name="T5" fmla="*/ 1262 h 1262"/>
                <a:gd name="T6" fmla="*/ 582 w 582"/>
                <a:gd name="T7" fmla="*/ 1113 h 1262"/>
                <a:gd name="T8" fmla="*/ 582 w 582"/>
                <a:gd name="T9" fmla="*/ 0 h 1262"/>
                <a:gd name="T10" fmla="*/ 0 w 582"/>
                <a:gd name="T11" fmla="*/ 0 h 1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2" h="1262">
                  <a:moveTo>
                    <a:pt x="0" y="0"/>
                  </a:moveTo>
                  <a:lnTo>
                    <a:pt x="0" y="1098"/>
                  </a:lnTo>
                  <a:lnTo>
                    <a:pt x="284" y="1262"/>
                  </a:lnTo>
                  <a:lnTo>
                    <a:pt x="582" y="1113"/>
                  </a:lnTo>
                  <a:lnTo>
                    <a:pt x="5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8" name="Line 336">
              <a:extLst>
                <a:ext uri="{FF2B5EF4-FFF2-40B4-BE49-F238E27FC236}">
                  <a16:creationId xmlns:a16="http://schemas.microsoft.com/office/drawing/2014/main" id="{1C9B23DD-8DD3-FE07-899B-EDD705E15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27" y="3069"/>
              <a:ext cx="596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339" name="Line 337">
            <a:extLst>
              <a:ext uri="{FF2B5EF4-FFF2-40B4-BE49-F238E27FC236}">
                <a16:creationId xmlns:a16="http://schemas.microsoft.com/office/drawing/2014/main" id="{E2336C07-A5B5-CA95-AC40-B76FCF583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9717" y="2774926"/>
            <a:ext cx="0" cy="2667000"/>
          </a:xfrm>
          <a:prstGeom prst="line">
            <a:avLst/>
          </a:prstGeom>
          <a:noFill/>
          <a:ln w="12700">
            <a:solidFill>
              <a:srgbClr val="000000"/>
            </a:solidFill>
            <a:prstDash val="lgDash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40" name="Group 363">
            <a:extLst>
              <a:ext uri="{FF2B5EF4-FFF2-40B4-BE49-F238E27FC236}">
                <a16:creationId xmlns:a16="http://schemas.microsoft.com/office/drawing/2014/main" id="{021DD3D5-62E9-0E8F-20AD-9ED479789F85}"/>
              </a:ext>
            </a:extLst>
          </p:cNvPr>
          <p:cNvGrpSpPr>
            <a:grpSpLocks/>
          </p:cNvGrpSpPr>
          <p:nvPr/>
        </p:nvGrpSpPr>
        <p:grpSpPr bwMode="auto">
          <a:xfrm>
            <a:off x="3491880" y="620688"/>
            <a:ext cx="946150" cy="4367213"/>
            <a:chOff x="1527" y="586"/>
            <a:chExt cx="596" cy="2751"/>
          </a:xfrm>
        </p:grpSpPr>
        <p:sp>
          <p:nvSpPr>
            <p:cNvPr id="341" name="Freeform 364">
              <a:extLst>
                <a:ext uri="{FF2B5EF4-FFF2-40B4-BE49-F238E27FC236}">
                  <a16:creationId xmlns:a16="http://schemas.microsoft.com/office/drawing/2014/main" id="{1847276C-BF08-0C3A-DF9E-C9C4A946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597"/>
              <a:ext cx="552" cy="1596"/>
            </a:xfrm>
            <a:custGeom>
              <a:avLst/>
              <a:gdLst>
                <a:gd name="T0" fmla="*/ 470 w 552"/>
                <a:gd name="T1" fmla="*/ 0 h 1596"/>
                <a:gd name="T2" fmla="*/ 525 w 552"/>
                <a:gd name="T3" fmla="*/ 137 h 1596"/>
                <a:gd name="T4" fmla="*/ 547 w 552"/>
                <a:gd name="T5" fmla="*/ 291 h 1596"/>
                <a:gd name="T6" fmla="*/ 496 w 552"/>
                <a:gd name="T7" fmla="*/ 474 h 1596"/>
                <a:gd name="T8" fmla="*/ 387 w 552"/>
                <a:gd name="T9" fmla="*/ 638 h 1596"/>
                <a:gd name="T10" fmla="*/ 297 w 552"/>
                <a:gd name="T11" fmla="*/ 819 h 1596"/>
                <a:gd name="T12" fmla="*/ 230 w 552"/>
                <a:gd name="T13" fmla="*/ 972 h 1596"/>
                <a:gd name="T14" fmla="*/ 155 w 552"/>
                <a:gd name="T15" fmla="*/ 1166 h 1596"/>
                <a:gd name="T16" fmla="*/ 85 w 552"/>
                <a:gd name="T17" fmla="*/ 1338 h 1596"/>
                <a:gd name="T18" fmla="*/ 0 w 552"/>
                <a:gd name="T19" fmla="*/ 1596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2" h="1596">
                  <a:moveTo>
                    <a:pt x="470" y="0"/>
                  </a:moveTo>
                  <a:cubicBezTo>
                    <a:pt x="479" y="23"/>
                    <a:pt x="512" y="89"/>
                    <a:pt x="525" y="137"/>
                  </a:cubicBezTo>
                  <a:cubicBezTo>
                    <a:pt x="538" y="185"/>
                    <a:pt x="552" y="235"/>
                    <a:pt x="547" y="291"/>
                  </a:cubicBezTo>
                  <a:cubicBezTo>
                    <a:pt x="542" y="347"/>
                    <a:pt x="523" y="416"/>
                    <a:pt x="496" y="474"/>
                  </a:cubicBezTo>
                  <a:cubicBezTo>
                    <a:pt x="469" y="532"/>
                    <a:pt x="420" y="581"/>
                    <a:pt x="387" y="638"/>
                  </a:cubicBezTo>
                  <a:cubicBezTo>
                    <a:pt x="354" y="695"/>
                    <a:pt x="323" y="763"/>
                    <a:pt x="297" y="819"/>
                  </a:cubicBezTo>
                  <a:cubicBezTo>
                    <a:pt x="271" y="875"/>
                    <a:pt x="254" y="914"/>
                    <a:pt x="230" y="972"/>
                  </a:cubicBezTo>
                  <a:cubicBezTo>
                    <a:pt x="206" y="1030"/>
                    <a:pt x="179" y="1105"/>
                    <a:pt x="155" y="1166"/>
                  </a:cubicBezTo>
                  <a:cubicBezTo>
                    <a:pt x="131" y="1227"/>
                    <a:pt x="111" y="1266"/>
                    <a:pt x="85" y="1338"/>
                  </a:cubicBezTo>
                  <a:cubicBezTo>
                    <a:pt x="59" y="1410"/>
                    <a:pt x="18" y="1542"/>
                    <a:pt x="0" y="1596"/>
                  </a:cubicBez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2" name="Freeform 365">
              <a:extLst>
                <a:ext uri="{FF2B5EF4-FFF2-40B4-BE49-F238E27FC236}">
                  <a16:creationId xmlns:a16="http://schemas.microsoft.com/office/drawing/2014/main" id="{0022B2B9-1EC9-5E31-65E4-7892C5CFB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592"/>
              <a:ext cx="413" cy="220"/>
            </a:xfrm>
            <a:custGeom>
              <a:avLst/>
              <a:gdLst>
                <a:gd name="T0" fmla="*/ 0 w 413"/>
                <a:gd name="T1" fmla="*/ 220 h 220"/>
                <a:gd name="T2" fmla="*/ 0 w 413"/>
                <a:gd name="T3" fmla="*/ 57 h 220"/>
                <a:gd name="T4" fmla="*/ 77 w 413"/>
                <a:gd name="T5" fmla="*/ 38 h 220"/>
                <a:gd name="T6" fmla="*/ 173 w 413"/>
                <a:gd name="T7" fmla="*/ 38 h 220"/>
                <a:gd name="T8" fmla="*/ 269 w 413"/>
                <a:gd name="T9" fmla="*/ 19 h 220"/>
                <a:gd name="T10" fmla="*/ 327 w 413"/>
                <a:gd name="T11" fmla="*/ 0 h 220"/>
                <a:gd name="T12" fmla="*/ 413 w 413"/>
                <a:gd name="T13" fmla="*/ 48 h 220"/>
                <a:gd name="T14" fmla="*/ 413 w 413"/>
                <a:gd name="T15" fmla="*/ 220 h 220"/>
                <a:gd name="T16" fmla="*/ 0 w 413"/>
                <a:gd name="T17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220">
                  <a:moveTo>
                    <a:pt x="0" y="220"/>
                  </a:moveTo>
                  <a:lnTo>
                    <a:pt x="0" y="57"/>
                  </a:lnTo>
                  <a:lnTo>
                    <a:pt x="77" y="38"/>
                  </a:lnTo>
                  <a:lnTo>
                    <a:pt x="173" y="38"/>
                  </a:lnTo>
                  <a:lnTo>
                    <a:pt x="269" y="19"/>
                  </a:lnTo>
                  <a:lnTo>
                    <a:pt x="327" y="0"/>
                  </a:lnTo>
                  <a:lnTo>
                    <a:pt x="413" y="48"/>
                  </a:lnTo>
                  <a:lnTo>
                    <a:pt x="413" y="220"/>
                  </a:lnTo>
                  <a:lnTo>
                    <a:pt x="0" y="220"/>
                  </a:ln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shade val="46275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3" name="Freeform 366">
              <a:extLst>
                <a:ext uri="{FF2B5EF4-FFF2-40B4-BE49-F238E27FC236}">
                  <a16:creationId xmlns:a16="http://schemas.microsoft.com/office/drawing/2014/main" id="{B5A792B7-C5F3-8E40-AC4D-7BDFBD87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64"/>
              <a:ext cx="298" cy="173"/>
            </a:xfrm>
            <a:custGeom>
              <a:avLst/>
              <a:gdLst>
                <a:gd name="T0" fmla="*/ 0 w 298"/>
                <a:gd name="T1" fmla="*/ 10 h 173"/>
                <a:gd name="T2" fmla="*/ 298 w 298"/>
                <a:gd name="T3" fmla="*/ 0 h 173"/>
                <a:gd name="T4" fmla="*/ 250 w 298"/>
                <a:gd name="T5" fmla="*/ 173 h 173"/>
                <a:gd name="T6" fmla="*/ 0 w 298"/>
                <a:gd name="T7" fmla="*/ 1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8" h="173">
                  <a:moveTo>
                    <a:pt x="0" y="10"/>
                  </a:moveTo>
                  <a:lnTo>
                    <a:pt x="298" y="0"/>
                  </a:lnTo>
                  <a:lnTo>
                    <a:pt x="250" y="173"/>
                  </a:lnTo>
                  <a:lnTo>
                    <a:pt x="0" y="1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5400000" scaled="1"/>
            </a:gradFill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4" name="Freeform 367">
              <a:extLst>
                <a:ext uri="{FF2B5EF4-FFF2-40B4-BE49-F238E27FC236}">
                  <a16:creationId xmlns:a16="http://schemas.microsoft.com/office/drawing/2014/main" id="{B0A6CC8A-3D34-F537-5620-E081195CE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723"/>
              <a:ext cx="288" cy="605"/>
            </a:xfrm>
            <a:custGeom>
              <a:avLst/>
              <a:gdLst>
                <a:gd name="T0" fmla="*/ 201 w 288"/>
                <a:gd name="T1" fmla="*/ 0 h 605"/>
                <a:gd name="T2" fmla="*/ 249 w 288"/>
                <a:gd name="T3" fmla="*/ 125 h 605"/>
                <a:gd name="T4" fmla="*/ 259 w 288"/>
                <a:gd name="T5" fmla="*/ 230 h 605"/>
                <a:gd name="T6" fmla="*/ 278 w 288"/>
                <a:gd name="T7" fmla="*/ 355 h 605"/>
                <a:gd name="T8" fmla="*/ 288 w 288"/>
                <a:gd name="T9" fmla="*/ 461 h 605"/>
                <a:gd name="T10" fmla="*/ 0 w 288"/>
                <a:gd name="T11" fmla="*/ 605 h 605"/>
                <a:gd name="T12" fmla="*/ 9 w 288"/>
                <a:gd name="T13" fmla="*/ 518 h 605"/>
                <a:gd name="T14" fmla="*/ 38 w 288"/>
                <a:gd name="T15" fmla="*/ 345 h 605"/>
                <a:gd name="T16" fmla="*/ 76 w 288"/>
                <a:gd name="T17" fmla="*/ 230 h 605"/>
                <a:gd name="T18" fmla="*/ 134 w 288"/>
                <a:gd name="T19" fmla="*/ 115 h 605"/>
                <a:gd name="T20" fmla="*/ 201 w 288"/>
                <a:gd name="T21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8" h="605">
                  <a:moveTo>
                    <a:pt x="201" y="0"/>
                  </a:moveTo>
                  <a:lnTo>
                    <a:pt x="249" y="125"/>
                  </a:lnTo>
                  <a:lnTo>
                    <a:pt x="259" y="230"/>
                  </a:lnTo>
                  <a:lnTo>
                    <a:pt x="278" y="355"/>
                  </a:lnTo>
                  <a:lnTo>
                    <a:pt x="288" y="461"/>
                  </a:lnTo>
                  <a:lnTo>
                    <a:pt x="0" y="605"/>
                  </a:lnTo>
                  <a:lnTo>
                    <a:pt x="9" y="518"/>
                  </a:lnTo>
                  <a:lnTo>
                    <a:pt x="38" y="345"/>
                  </a:lnTo>
                  <a:lnTo>
                    <a:pt x="76" y="230"/>
                  </a:lnTo>
                  <a:lnTo>
                    <a:pt x="134" y="115"/>
                  </a:lnTo>
                  <a:lnTo>
                    <a:pt x="201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5" name="Freeform 368">
              <a:extLst>
                <a:ext uri="{FF2B5EF4-FFF2-40B4-BE49-F238E27FC236}">
                  <a16:creationId xmlns:a16="http://schemas.microsoft.com/office/drawing/2014/main" id="{52F8E712-4A36-4D6B-7F39-E5266CFED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09"/>
              <a:ext cx="557" cy="1306"/>
            </a:xfrm>
            <a:custGeom>
              <a:avLst/>
              <a:gdLst>
                <a:gd name="T0" fmla="*/ 480 w 557"/>
                <a:gd name="T1" fmla="*/ 0 h 1306"/>
                <a:gd name="T2" fmla="*/ 528 w 557"/>
                <a:gd name="T3" fmla="*/ 115 h 1306"/>
                <a:gd name="T4" fmla="*/ 557 w 557"/>
                <a:gd name="T5" fmla="*/ 231 h 1306"/>
                <a:gd name="T6" fmla="*/ 547 w 557"/>
                <a:gd name="T7" fmla="*/ 365 h 1306"/>
                <a:gd name="T8" fmla="*/ 490 w 557"/>
                <a:gd name="T9" fmla="*/ 547 h 1306"/>
                <a:gd name="T10" fmla="*/ 442 w 557"/>
                <a:gd name="T11" fmla="*/ 643 h 1306"/>
                <a:gd name="T12" fmla="*/ 374 w 557"/>
                <a:gd name="T13" fmla="*/ 749 h 1306"/>
                <a:gd name="T14" fmla="*/ 288 w 557"/>
                <a:gd name="T15" fmla="*/ 835 h 1306"/>
                <a:gd name="T16" fmla="*/ 221 w 557"/>
                <a:gd name="T17" fmla="*/ 1018 h 1306"/>
                <a:gd name="T18" fmla="*/ 125 w 557"/>
                <a:gd name="T19" fmla="*/ 1239 h 1306"/>
                <a:gd name="T20" fmla="*/ 86 w 557"/>
                <a:gd name="T21" fmla="*/ 1306 h 1306"/>
                <a:gd name="T22" fmla="*/ 10 w 557"/>
                <a:gd name="T23" fmla="*/ 1123 h 1306"/>
                <a:gd name="T24" fmla="*/ 0 w 557"/>
                <a:gd name="T25" fmla="*/ 903 h 1306"/>
                <a:gd name="T26" fmla="*/ 48 w 557"/>
                <a:gd name="T27" fmla="*/ 682 h 1306"/>
                <a:gd name="T28" fmla="*/ 115 w 557"/>
                <a:gd name="T29" fmla="*/ 509 h 1306"/>
                <a:gd name="T30" fmla="*/ 202 w 557"/>
                <a:gd name="T31" fmla="*/ 413 h 1306"/>
                <a:gd name="T32" fmla="*/ 307 w 557"/>
                <a:gd name="T33" fmla="*/ 269 h 1306"/>
                <a:gd name="T34" fmla="*/ 422 w 557"/>
                <a:gd name="T35" fmla="*/ 77 h 1306"/>
                <a:gd name="T36" fmla="*/ 480 w 557"/>
                <a:gd name="T37" fmla="*/ 0 h 1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7" h="1306">
                  <a:moveTo>
                    <a:pt x="480" y="0"/>
                  </a:moveTo>
                  <a:lnTo>
                    <a:pt x="528" y="115"/>
                  </a:lnTo>
                  <a:lnTo>
                    <a:pt x="557" y="231"/>
                  </a:lnTo>
                  <a:lnTo>
                    <a:pt x="547" y="365"/>
                  </a:lnTo>
                  <a:lnTo>
                    <a:pt x="490" y="547"/>
                  </a:lnTo>
                  <a:lnTo>
                    <a:pt x="442" y="643"/>
                  </a:lnTo>
                  <a:lnTo>
                    <a:pt x="374" y="749"/>
                  </a:lnTo>
                  <a:lnTo>
                    <a:pt x="288" y="835"/>
                  </a:lnTo>
                  <a:lnTo>
                    <a:pt x="221" y="1018"/>
                  </a:lnTo>
                  <a:lnTo>
                    <a:pt x="125" y="1239"/>
                  </a:lnTo>
                  <a:lnTo>
                    <a:pt x="86" y="1306"/>
                  </a:lnTo>
                  <a:lnTo>
                    <a:pt x="10" y="1123"/>
                  </a:lnTo>
                  <a:lnTo>
                    <a:pt x="0" y="903"/>
                  </a:lnTo>
                  <a:lnTo>
                    <a:pt x="48" y="682"/>
                  </a:lnTo>
                  <a:lnTo>
                    <a:pt x="115" y="509"/>
                  </a:lnTo>
                  <a:lnTo>
                    <a:pt x="202" y="413"/>
                  </a:lnTo>
                  <a:lnTo>
                    <a:pt x="307" y="269"/>
                  </a:lnTo>
                  <a:lnTo>
                    <a:pt x="422" y="77"/>
                  </a:lnTo>
                  <a:lnTo>
                    <a:pt x="48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6" name="Freeform 369">
              <a:extLst>
                <a:ext uri="{FF2B5EF4-FFF2-40B4-BE49-F238E27FC236}">
                  <a16:creationId xmlns:a16="http://schemas.microsoft.com/office/drawing/2014/main" id="{86451B94-DDA2-EA46-BEFF-86D657B1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823"/>
              <a:ext cx="567" cy="1746"/>
            </a:xfrm>
            <a:custGeom>
              <a:avLst/>
              <a:gdLst>
                <a:gd name="T0" fmla="*/ 9 w 567"/>
                <a:gd name="T1" fmla="*/ 439 h 1746"/>
                <a:gd name="T2" fmla="*/ 9 w 567"/>
                <a:gd name="T3" fmla="*/ 0 h 1746"/>
                <a:gd name="T4" fmla="*/ 567 w 567"/>
                <a:gd name="T5" fmla="*/ 1 h 1746"/>
                <a:gd name="T6" fmla="*/ 567 w 567"/>
                <a:gd name="T7" fmla="*/ 517 h 1746"/>
                <a:gd name="T8" fmla="*/ 509 w 567"/>
                <a:gd name="T9" fmla="*/ 729 h 1746"/>
                <a:gd name="T10" fmla="*/ 384 w 567"/>
                <a:gd name="T11" fmla="*/ 959 h 1746"/>
                <a:gd name="T12" fmla="*/ 212 w 567"/>
                <a:gd name="T13" fmla="*/ 1228 h 1746"/>
                <a:gd name="T14" fmla="*/ 106 w 567"/>
                <a:gd name="T15" fmla="*/ 1391 h 1746"/>
                <a:gd name="T16" fmla="*/ 10 w 567"/>
                <a:gd name="T17" fmla="*/ 1689 h 1746"/>
                <a:gd name="T18" fmla="*/ 0 w 567"/>
                <a:gd name="T19" fmla="*/ 1746 h 1746"/>
                <a:gd name="T20" fmla="*/ 10 w 567"/>
                <a:gd name="T21" fmla="*/ 1084 h 1746"/>
                <a:gd name="T22" fmla="*/ 135 w 567"/>
                <a:gd name="T23" fmla="*/ 825 h 1746"/>
                <a:gd name="T24" fmla="*/ 308 w 567"/>
                <a:gd name="T25" fmla="*/ 517 h 1746"/>
                <a:gd name="T26" fmla="*/ 393 w 567"/>
                <a:gd name="T27" fmla="*/ 260 h 1746"/>
                <a:gd name="T28" fmla="*/ 366 w 567"/>
                <a:gd name="T29" fmla="*/ 137 h 1746"/>
                <a:gd name="T30" fmla="*/ 283 w 567"/>
                <a:gd name="T31" fmla="*/ 96 h 1746"/>
                <a:gd name="T32" fmla="*/ 174 w 567"/>
                <a:gd name="T33" fmla="*/ 123 h 1746"/>
                <a:gd name="T34" fmla="*/ 125 w 567"/>
                <a:gd name="T35" fmla="*/ 249 h 1746"/>
                <a:gd name="T36" fmla="*/ 68 w 567"/>
                <a:gd name="T37" fmla="*/ 335 h 1746"/>
                <a:gd name="T38" fmla="*/ 9 w 567"/>
                <a:gd name="T39" fmla="*/ 439 h 1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7" h="1746">
                  <a:moveTo>
                    <a:pt x="9" y="439"/>
                  </a:moveTo>
                  <a:lnTo>
                    <a:pt x="9" y="0"/>
                  </a:lnTo>
                  <a:lnTo>
                    <a:pt x="567" y="1"/>
                  </a:lnTo>
                  <a:lnTo>
                    <a:pt x="567" y="517"/>
                  </a:lnTo>
                  <a:lnTo>
                    <a:pt x="509" y="729"/>
                  </a:lnTo>
                  <a:lnTo>
                    <a:pt x="384" y="959"/>
                  </a:lnTo>
                  <a:lnTo>
                    <a:pt x="212" y="1228"/>
                  </a:lnTo>
                  <a:lnTo>
                    <a:pt x="106" y="1391"/>
                  </a:lnTo>
                  <a:lnTo>
                    <a:pt x="10" y="1689"/>
                  </a:lnTo>
                  <a:lnTo>
                    <a:pt x="0" y="1746"/>
                  </a:lnTo>
                  <a:lnTo>
                    <a:pt x="10" y="1084"/>
                  </a:lnTo>
                  <a:lnTo>
                    <a:pt x="135" y="825"/>
                  </a:lnTo>
                  <a:lnTo>
                    <a:pt x="308" y="517"/>
                  </a:lnTo>
                  <a:lnTo>
                    <a:pt x="393" y="260"/>
                  </a:lnTo>
                  <a:lnTo>
                    <a:pt x="366" y="137"/>
                  </a:lnTo>
                  <a:lnTo>
                    <a:pt x="283" y="96"/>
                  </a:lnTo>
                  <a:lnTo>
                    <a:pt x="174" y="123"/>
                  </a:lnTo>
                  <a:lnTo>
                    <a:pt x="125" y="249"/>
                  </a:lnTo>
                  <a:lnTo>
                    <a:pt x="68" y="335"/>
                  </a:lnTo>
                  <a:lnTo>
                    <a:pt x="9" y="439"/>
                  </a:ln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shade val="46275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7" name="Freeform 370">
              <a:extLst>
                <a:ext uri="{FF2B5EF4-FFF2-40B4-BE49-F238E27FC236}">
                  <a16:creationId xmlns:a16="http://schemas.microsoft.com/office/drawing/2014/main" id="{EB31C615-341D-4C6A-BED1-378988E3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878"/>
              <a:ext cx="528" cy="1296"/>
            </a:xfrm>
            <a:custGeom>
              <a:avLst/>
              <a:gdLst>
                <a:gd name="T0" fmla="*/ 528 w 528"/>
                <a:gd name="T1" fmla="*/ 0 h 1296"/>
                <a:gd name="T2" fmla="*/ 461 w 528"/>
                <a:gd name="T3" fmla="*/ 173 h 1296"/>
                <a:gd name="T4" fmla="*/ 384 w 528"/>
                <a:gd name="T5" fmla="*/ 288 h 1296"/>
                <a:gd name="T6" fmla="*/ 326 w 528"/>
                <a:gd name="T7" fmla="*/ 413 h 1296"/>
                <a:gd name="T8" fmla="*/ 249 w 528"/>
                <a:gd name="T9" fmla="*/ 605 h 1296"/>
                <a:gd name="T10" fmla="*/ 144 w 528"/>
                <a:gd name="T11" fmla="*/ 854 h 1296"/>
                <a:gd name="T12" fmla="*/ 66 w 528"/>
                <a:gd name="T13" fmla="*/ 1016 h 1296"/>
                <a:gd name="T14" fmla="*/ 39 w 528"/>
                <a:gd name="T15" fmla="*/ 1153 h 1296"/>
                <a:gd name="T16" fmla="*/ 0 w 528"/>
                <a:gd name="T17" fmla="*/ 1286 h 1296"/>
                <a:gd name="T18" fmla="*/ 288 w 528"/>
                <a:gd name="T19" fmla="*/ 1296 h 1296"/>
                <a:gd name="T20" fmla="*/ 345 w 528"/>
                <a:gd name="T21" fmla="*/ 1114 h 1296"/>
                <a:gd name="T22" fmla="*/ 441 w 528"/>
                <a:gd name="T23" fmla="*/ 922 h 1296"/>
                <a:gd name="T24" fmla="*/ 528 w 528"/>
                <a:gd name="T25" fmla="*/ 720 h 1296"/>
                <a:gd name="T26" fmla="*/ 528 w 528"/>
                <a:gd name="T27" fmla="*/ 0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8" h="1296">
                  <a:moveTo>
                    <a:pt x="528" y="0"/>
                  </a:moveTo>
                  <a:lnTo>
                    <a:pt x="461" y="173"/>
                  </a:lnTo>
                  <a:lnTo>
                    <a:pt x="384" y="288"/>
                  </a:lnTo>
                  <a:lnTo>
                    <a:pt x="326" y="413"/>
                  </a:lnTo>
                  <a:lnTo>
                    <a:pt x="249" y="605"/>
                  </a:lnTo>
                  <a:lnTo>
                    <a:pt x="144" y="854"/>
                  </a:lnTo>
                  <a:lnTo>
                    <a:pt x="66" y="1016"/>
                  </a:lnTo>
                  <a:lnTo>
                    <a:pt x="39" y="1153"/>
                  </a:lnTo>
                  <a:lnTo>
                    <a:pt x="0" y="1286"/>
                  </a:lnTo>
                  <a:lnTo>
                    <a:pt x="288" y="1296"/>
                  </a:lnTo>
                  <a:lnTo>
                    <a:pt x="345" y="1114"/>
                  </a:lnTo>
                  <a:lnTo>
                    <a:pt x="441" y="922"/>
                  </a:lnTo>
                  <a:lnTo>
                    <a:pt x="528" y="720"/>
                  </a:lnTo>
                  <a:lnTo>
                    <a:pt x="528" y="0"/>
                  </a:lnTo>
                  <a:close/>
                </a:path>
              </a:pathLst>
            </a:custGeom>
            <a:gradFill rotWithShape="0">
              <a:gsLst>
                <a:gs pos="0">
                  <a:srgbClr val="DDDDDD">
                    <a:gamma/>
                    <a:shade val="46275"/>
                    <a:invGamma/>
                  </a:srgbClr>
                </a:gs>
                <a:gs pos="50000">
                  <a:srgbClr val="DDDDDD"/>
                </a:gs>
                <a:gs pos="100000">
                  <a:srgbClr val="DDDDDD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8" name="Line 371">
              <a:extLst>
                <a:ext uri="{FF2B5EF4-FFF2-40B4-BE49-F238E27FC236}">
                  <a16:creationId xmlns:a16="http://schemas.microsoft.com/office/drawing/2014/main" id="{B2D3D6A2-CAB1-88A0-54C6-2BCF4757A1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1" y="3178"/>
              <a:ext cx="293" cy="0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49" name="Freeform 372">
              <a:extLst>
                <a:ext uri="{FF2B5EF4-FFF2-40B4-BE49-F238E27FC236}">
                  <a16:creationId xmlns:a16="http://schemas.microsoft.com/office/drawing/2014/main" id="{F6AA2DD2-63DC-D918-716F-BB74581C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897"/>
              <a:ext cx="1" cy="714"/>
            </a:xfrm>
            <a:custGeom>
              <a:avLst/>
              <a:gdLst>
                <a:gd name="T0" fmla="*/ 0 w 1"/>
                <a:gd name="T1" fmla="*/ 0 h 714"/>
                <a:gd name="T2" fmla="*/ 0 w 1"/>
                <a:gd name="T3" fmla="*/ 714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714">
                  <a:moveTo>
                    <a:pt x="0" y="0"/>
                  </a:moveTo>
                  <a:lnTo>
                    <a:pt x="0" y="714"/>
                  </a:ln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0" name="Freeform 373">
              <a:extLst>
                <a:ext uri="{FF2B5EF4-FFF2-40B4-BE49-F238E27FC236}">
                  <a16:creationId xmlns:a16="http://schemas.microsoft.com/office/drawing/2014/main" id="{E2D1CE6F-065B-1E05-2197-BD6E0238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926"/>
              <a:ext cx="1" cy="643"/>
            </a:xfrm>
            <a:custGeom>
              <a:avLst/>
              <a:gdLst>
                <a:gd name="T0" fmla="*/ 0 w 1"/>
                <a:gd name="T1" fmla="*/ 0 h 643"/>
                <a:gd name="T2" fmla="*/ 0 w 1"/>
                <a:gd name="T3" fmla="*/ 315 h 643"/>
                <a:gd name="T4" fmla="*/ 1 w 1"/>
                <a:gd name="T5" fmla="*/ 643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643">
                  <a:moveTo>
                    <a:pt x="0" y="0"/>
                  </a:moveTo>
                  <a:lnTo>
                    <a:pt x="0" y="315"/>
                  </a:lnTo>
                  <a:lnTo>
                    <a:pt x="1" y="643"/>
                  </a:ln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1" name="Line 374">
              <a:extLst>
                <a:ext uri="{FF2B5EF4-FFF2-40B4-BE49-F238E27FC236}">
                  <a16:creationId xmlns:a16="http://schemas.microsoft.com/office/drawing/2014/main" id="{87BC9741-934C-5613-AE40-B793892DC0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47" y="3182"/>
              <a:ext cx="275" cy="155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2" name="Line 375">
              <a:extLst>
                <a:ext uri="{FF2B5EF4-FFF2-40B4-BE49-F238E27FC236}">
                  <a16:creationId xmlns:a16="http://schemas.microsoft.com/office/drawing/2014/main" id="{6E4E7019-6065-309F-211E-D620555EE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5" y="3173"/>
              <a:ext cx="284" cy="164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3" name="Freeform 376">
              <a:extLst>
                <a:ext uri="{FF2B5EF4-FFF2-40B4-BE49-F238E27FC236}">
                  <a16:creationId xmlns:a16="http://schemas.microsoft.com/office/drawing/2014/main" id="{72536297-5CAE-C651-A620-38648EC3C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598"/>
              <a:ext cx="269" cy="739"/>
            </a:xfrm>
            <a:custGeom>
              <a:avLst/>
              <a:gdLst>
                <a:gd name="T0" fmla="*/ 269 w 269"/>
                <a:gd name="T1" fmla="*/ 0 h 739"/>
                <a:gd name="T2" fmla="*/ 134 w 269"/>
                <a:gd name="T3" fmla="*/ 317 h 739"/>
                <a:gd name="T4" fmla="*/ 58 w 269"/>
                <a:gd name="T5" fmla="*/ 490 h 739"/>
                <a:gd name="T6" fmla="*/ 0 w 269"/>
                <a:gd name="T7" fmla="*/ 7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739">
                  <a:moveTo>
                    <a:pt x="269" y="0"/>
                  </a:moveTo>
                  <a:cubicBezTo>
                    <a:pt x="246" y="53"/>
                    <a:pt x="169" y="235"/>
                    <a:pt x="134" y="317"/>
                  </a:cubicBezTo>
                  <a:cubicBezTo>
                    <a:pt x="99" y="399"/>
                    <a:pt x="80" y="420"/>
                    <a:pt x="58" y="490"/>
                  </a:cubicBezTo>
                  <a:cubicBezTo>
                    <a:pt x="36" y="560"/>
                    <a:pt x="12" y="687"/>
                    <a:pt x="0" y="739"/>
                  </a:cubicBez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4" name="Line 377">
              <a:extLst>
                <a:ext uri="{FF2B5EF4-FFF2-40B4-BE49-F238E27FC236}">
                  <a16:creationId xmlns:a16="http://schemas.microsoft.com/office/drawing/2014/main" id="{AED0C152-E2D9-F2F5-C5CA-6F5D3A617F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9" y="1995"/>
              <a:ext cx="0" cy="0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5" name="Freeform 378">
              <a:extLst>
                <a:ext uri="{FF2B5EF4-FFF2-40B4-BE49-F238E27FC236}">
                  <a16:creationId xmlns:a16="http://schemas.microsoft.com/office/drawing/2014/main" id="{B246451E-33E5-883F-562F-1F301A48D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321"/>
              <a:ext cx="559" cy="1592"/>
            </a:xfrm>
            <a:custGeom>
              <a:avLst/>
              <a:gdLst>
                <a:gd name="T0" fmla="*/ 559 w 559"/>
                <a:gd name="T1" fmla="*/ 0 h 1592"/>
                <a:gd name="T2" fmla="*/ 509 w 559"/>
                <a:gd name="T3" fmla="*/ 221 h 1592"/>
                <a:gd name="T4" fmla="*/ 441 w 559"/>
                <a:gd name="T5" fmla="*/ 344 h 1592"/>
                <a:gd name="T6" fmla="*/ 345 w 559"/>
                <a:gd name="T7" fmla="*/ 523 h 1592"/>
                <a:gd name="T8" fmla="*/ 252 w 559"/>
                <a:gd name="T9" fmla="*/ 663 h 1592"/>
                <a:gd name="T10" fmla="*/ 139 w 559"/>
                <a:gd name="T11" fmla="*/ 838 h 1592"/>
                <a:gd name="T12" fmla="*/ 69 w 559"/>
                <a:gd name="T13" fmla="*/ 979 h 1592"/>
                <a:gd name="T14" fmla="*/ 31 w 559"/>
                <a:gd name="T15" fmla="*/ 1104 h 1592"/>
                <a:gd name="T16" fmla="*/ 2 w 559"/>
                <a:gd name="T17" fmla="*/ 1304 h 1592"/>
                <a:gd name="T18" fmla="*/ 43 w 559"/>
                <a:gd name="T19" fmla="*/ 1469 h 1592"/>
                <a:gd name="T20" fmla="*/ 112 w 559"/>
                <a:gd name="T21" fmla="*/ 1592 h 1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9" h="1592">
                  <a:moveTo>
                    <a:pt x="559" y="0"/>
                  </a:moveTo>
                  <a:cubicBezTo>
                    <a:pt x="549" y="37"/>
                    <a:pt x="529" y="164"/>
                    <a:pt x="509" y="221"/>
                  </a:cubicBezTo>
                  <a:cubicBezTo>
                    <a:pt x="489" y="278"/>
                    <a:pt x="468" y="294"/>
                    <a:pt x="441" y="344"/>
                  </a:cubicBezTo>
                  <a:cubicBezTo>
                    <a:pt x="414" y="394"/>
                    <a:pt x="377" y="470"/>
                    <a:pt x="345" y="523"/>
                  </a:cubicBezTo>
                  <a:cubicBezTo>
                    <a:pt x="313" y="576"/>
                    <a:pt x="286" y="611"/>
                    <a:pt x="252" y="663"/>
                  </a:cubicBezTo>
                  <a:cubicBezTo>
                    <a:pt x="218" y="715"/>
                    <a:pt x="169" y="785"/>
                    <a:pt x="139" y="838"/>
                  </a:cubicBezTo>
                  <a:cubicBezTo>
                    <a:pt x="109" y="891"/>
                    <a:pt x="87" y="935"/>
                    <a:pt x="69" y="979"/>
                  </a:cubicBezTo>
                  <a:cubicBezTo>
                    <a:pt x="51" y="1023"/>
                    <a:pt x="42" y="1050"/>
                    <a:pt x="31" y="1104"/>
                  </a:cubicBezTo>
                  <a:cubicBezTo>
                    <a:pt x="20" y="1158"/>
                    <a:pt x="0" y="1243"/>
                    <a:pt x="2" y="1304"/>
                  </a:cubicBezTo>
                  <a:cubicBezTo>
                    <a:pt x="4" y="1365"/>
                    <a:pt x="25" y="1421"/>
                    <a:pt x="43" y="1469"/>
                  </a:cubicBezTo>
                  <a:cubicBezTo>
                    <a:pt x="61" y="1517"/>
                    <a:pt x="98" y="1567"/>
                    <a:pt x="112" y="1592"/>
                  </a:cubicBez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6" name="Freeform 379">
              <a:extLst>
                <a:ext uri="{FF2B5EF4-FFF2-40B4-BE49-F238E27FC236}">
                  <a16:creationId xmlns:a16="http://schemas.microsoft.com/office/drawing/2014/main" id="{3573CF6C-682E-5C6A-D51E-0ED094568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916"/>
              <a:ext cx="387" cy="1016"/>
            </a:xfrm>
            <a:custGeom>
              <a:avLst/>
              <a:gdLst>
                <a:gd name="T0" fmla="*/ 0 w 387"/>
                <a:gd name="T1" fmla="*/ 1016 h 1016"/>
                <a:gd name="T2" fmla="*/ 77 w 387"/>
                <a:gd name="T3" fmla="*/ 828 h 1016"/>
                <a:gd name="T4" fmla="*/ 211 w 387"/>
                <a:gd name="T5" fmla="*/ 568 h 1016"/>
                <a:gd name="T6" fmla="*/ 336 w 387"/>
                <a:gd name="T7" fmla="*/ 357 h 1016"/>
                <a:gd name="T8" fmla="*/ 384 w 387"/>
                <a:gd name="T9" fmla="*/ 165 h 1016"/>
                <a:gd name="T10" fmla="*/ 355 w 387"/>
                <a:gd name="T11" fmla="*/ 40 h 1016"/>
                <a:gd name="T12" fmla="*/ 288 w 387"/>
                <a:gd name="T13" fmla="*/ 2 h 1016"/>
                <a:gd name="T14" fmla="*/ 163 w 387"/>
                <a:gd name="T15" fmla="*/ 50 h 1016"/>
                <a:gd name="T16" fmla="*/ 67 w 387"/>
                <a:gd name="T17" fmla="*/ 194 h 1016"/>
                <a:gd name="T18" fmla="*/ 10 w 387"/>
                <a:gd name="T19" fmla="*/ 376 h 1016"/>
                <a:gd name="T20" fmla="*/ 38 w 387"/>
                <a:gd name="T21" fmla="*/ 578 h 1016"/>
                <a:gd name="T22" fmla="*/ 67 w 387"/>
                <a:gd name="T23" fmla="*/ 703 h 1016"/>
                <a:gd name="T24" fmla="*/ 96 w 387"/>
                <a:gd name="T25" fmla="*/ 770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7" h="1016">
                  <a:moveTo>
                    <a:pt x="0" y="1016"/>
                  </a:moveTo>
                  <a:cubicBezTo>
                    <a:pt x="13" y="985"/>
                    <a:pt x="42" y="903"/>
                    <a:pt x="77" y="828"/>
                  </a:cubicBezTo>
                  <a:cubicBezTo>
                    <a:pt x="112" y="753"/>
                    <a:pt x="168" y="646"/>
                    <a:pt x="211" y="568"/>
                  </a:cubicBezTo>
                  <a:cubicBezTo>
                    <a:pt x="254" y="490"/>
                    <a:pt x="307" y="424"/>
                    <a:pt x="336" y="357"/>
                  </a:cubicBezTo>
                  <a:cubicBezTo>
                    <a:pt x="365" y="290"/>
                    <a:pt x="381" y="218"/>
                    <a:pt x="384" y="165"/>
                  </a:cubicBezTo>
                  <a:cubicBezTo>
                    <a:pt x="387" y="112"/>
                    <a:pt x="371" y="67"/>
                    <a:pt x="355" y="40"/>
                  </a:cubicBezTo>
                  <a:cubicBezTo>
                    <a:pt x="339" y="13"/>
                    <a:pt x="320" y="0"/>
                    <a:pt x="288" y="2"/>
                  </a:cubicBezTo>
                  <a:cubicBezTo>
                    <a:pt x="256" y="4"/>
                    <a:pt x="200" y="18"/>
                    <a:pt x="163" y="50"/>
                  </a:cubicBezTo>
                  <a:cubicBezTo>
                    <a:pt x="126" y="82"/>
                    <a:pt x="93" y="140"/>
                    <a:pt x="67" y="194"/>
                  </a:cubicBezTo>
                  <a:cubicBezTo>
                    <a:pt x="41" y="248"/>
                    <a:pt x="15" y="312"/>
                    <a:pt x="10" y="376"/>
                  </a:cubicBezTo>
                  <a:cubicBezTo>
                    <a:pt x="5" y="440"/>
                    <a:pt x="29" y="524"/>
                    <a:pt x="38" y="578"/>
                  </a:cubicBezTo>
                  <a:cubicBezTo>
                    <a:pt x="47" y="632"/>
                    <a:pt x="57" y="671"/>
                    <a:pt x="67" y="703"/>
                  </a:cubicBezTo>
                  <a:cubicBezTo>
                    <a:pt x="77" y="735"/>
                    <a:pt x="90" y="756"/>
                    <a:pt x="96" y="770"/>
                  </a:cubicBez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7" name="Line 380">
              <a:extLst>
                <a:ext uri="{FF2B5EF4-FFF2-40B4-BE49-F238E27FC236}">
                  <a16:creationId xmlns:a16="http://schemas.microsoft.com/office/drawing/2014/main" id="{302001AD-6D95-88F5-D54F-E1FC1F729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7" y="812"/>
              <a:ext cx="0" cy="490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8" name="Line 381">
              <a:extLst>
                <a:ext uri="{FF2B5EF4-FFF2-40B4-BE49-F238E27FC236}">
                  <a16:creationId xmlns:a16="http://schemas.microsoft.com/office/drawing/2014/main" id="{CA5B8987-8C71-A90D-A215-1478066AAD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7" y="822"/>
              <a:ext cx="566" cy="0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9" name="Line 382">
              <a:extLst>
                <a:ext uri="{FF2B5EF4-FFF2-40B4-BE49-F238E27FC236}">
                  <a16:creationId xmlns:a16="http://schemas.microsoft.com/office/drawing/2014/main" id="{BB6683C1-4CAB-2348-AAAB-9C6035676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4" y="822"/>
              <a:ext cx="0" cy="518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0" name="Line 383">
              <a:extLst>
                <a:ext uri="{FF2B5EF4-FFF2-40B4-BE49-F238E27FC236}">
                  <a16:creationId xmlns:a16="http://schemas.microsoft.com/office/drawing/2014/main" id="{92C7FFF5-25BB-5162-5B64-5DEEF6E990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4" y="650"/>
              <a:ext cx="0" cy="172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1" name="Line 384">
              <a:extLst>
                <a:ext uri="{FF2B5EF4-FFF2-40B4-BE49-F238E27FC236}">
                  <a16:creationId xmlns:a16="http://schemas.microsoft.com/office/drawing/2014/main" id="{DA6C7205-C03D-2436-D309-2E9D237BE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7" y="640"/>
              <a:ext cx="0" cy="182"/>
            </a:xfrm>
            <a:prstGeom prst="line">
              <a:avLst/>
            </a:prstGeom>
            <a:noFill/>
            <a:ln w="12700">
              <a:solidFill>
                <a:srgbClr val="C0C0C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" name="Freeform 385">
              <a:extLst>
                <a:ext uri="{FF2B5EF4-FFF2-40B4-BE49-F238E27FC236}">
                  <a16:creationId xmlns:a16="http://schemas.microsoft.com/office/drawing/2014/main" id="{C889A9E7-EFE5-C4CE-409F-7D5CCE4BB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732"/>
              <a:ext cx="67" cy="452"/>
            </a:xfrm>
            <a:custGeom>
              <a:avLst/>
              <a:gdLst>
                <a:gd name="T0" fmla="*/ 0 w 67"/>
                <a:gd name="T1" fmla="*/ 0 h 452"/>
                <a:gd name="T2" fmla="*/ 48 w 67"/>
                <a:gd name="T3" fmla="*/ 154 h 452"/>
                <a:gd name="T4" fmla="*/ 57 w 67"/>
                <a:gd name="T5" fmla="*/ 298 h 452"/>
                <a:gd name="T6" fmla="*/ 67 w 67"/>
                <a:gd name="T7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452">
                  <a:moveTo>
                    <a:pt x="0" y="0"/>
                  </a:moveTo>
                  <a:cubicBezTo>
                    <a:pt x="6" y="26"/>
                    <a:pt x="39" y="104"/>
                    <a:pt x="48" y="154"/>
                  </a:cubicBezTo>
                  <a:cubicBezTo>
                    <a:pt x="57" y="204"/>
                    <a:pt x="54" y="248"/>
                    <a:pt x="57" y="298"/>
                  </a:cubicBezTo>
                  <a:cubicBezTo>
                    <a:pt x="60" y="348"/>
                    <a:pt x="65" y="420"/>
                    <a:pt x="67" y="452"/>
                  </a:cubicBez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" name="Freeform 386">
              <a:extLst>
                <a:ext uri="{FF2B5EF4-FFF2-40B4-BE49-F238E27FC236}">
                  <a16:creationId xmlns:a16="http://schemas.microsoft.com/office/drawing/2014/main" id="{494BD141-8736-B4E7-E6F0-EE3526011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586"/>
              <a:ext cx="441" cy="95"/>
            </a:xfrm>
            <a:custGeom>
              <a:avLst/>
              <a:gdLst>
                <a:gd name="T0" fmla="*/ 0 w 441"/>
                <a:gd name="T1" fmla="*/ 63 h 95"/>
                <a:gd name="T2" fmla="*/ 153 w 441"/>
                <a:gd name="T3" fmla="*/ 44 h 95"/>
                <a:gd name="T4" fmla="*/ 288 w 441"/>
                <a:gd name="T5" fmla="*/ 92 h 95"/>
                <a:gd name="T6" fmla="*/ 432 w 441"/>
                <a:gd name="T7" fmla="*/ 63 h 95"/>
                <a:gd name="T8" fmla="*/ 345 w 441"/>
                <a:gd name="T9" fmla="*/ 6 h 95"/>
                <a:gd name="T10" fmla="*/ 278 w 441"/>
                <a:gd name="T11" fmla="*/ 25 h 95"/>
                <a:gd name="T12" fmla="*/ 192 w 441"/>
                <a:gd name="T13" fmla="*/ 5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1" h="95">
                  <a:moveTo>
                    <a:pt x="0" y="63"/>
                  </a:moveTo>
                  <a:cubicBezTo>
                    <a:pt x="52" y="51"/>
                    <a:pt x="105" y="39"/>
                    <a:pt x="153" y="44"/>
                  </a:cubicBezTo>
                  <a:cubicBezTo>
                    <a:pt x="201" y="49"/>
                    <a:pt x="242" y="89"/>
                    <a:pt x="288" y="92"/>
                  </a:cubicBezTo>
                  <a:cubicBezTo>
                    <a:pt x="334" y="95"/>
                    <a:pt x="423" y="77"/>
                    <a:pt x="432" y="63"/>
                  </a:cubicBezTo>
                  <a:cubicBezTo>
                    <a:pt x="441" y="49"/>
                    <a:pt x="371" y="12"/>
                    <a:pt x="345" y="6"/>
                  </a:cubicBezTo>
                  <a:cubicBezTo>
                    <a:pt x="319" y="0"/>
                    <a:pt x="303" y="17"/>
                    <a:pt x="278" y="25"/>
                  </a:cubicBezTo>
                  <a:cubicBezTo>
                    <a:pt x="253" y="33"/>
                    <a:pt x="206" y="48"/>
                    <a:pt x="192" y="54"/>
                  </a:cubicBezTo>
                </a:path>
              </a:pathLst>
            </a:custGeom>
            <a:noFill/>
            <a:ln w="12700" cap="flat" cmpd="sng">
              <a:solidFill>
                <a:srgbClr val="C0C0C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4" name="Freeform 387">
              <a:extLst>
                <a:ext uri="{FF2B5EF4-FFF2-40B4-BE49-F238E27FC236}">
                  <a16:creationId xmlns:a16="http://schemas.microsoft.com/office/drawing/2014/main" id="{ED0EF510-0524-A220-80F4-D9697210B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919"/>
              <a:ext cx="373" cy="767"/>
            </a:xfrm>
            <a:custGeom>
              <a:avLst/>
              <a:gdLst>
                <a:gd name="T0" fmla="*/ 86 w 373"/>
                <a:gd name="T1" fmla="*/ 767 h 767"/>
                <a:gd name="T2" fmla="*/ 28 w 373"/>
                <a:gd name="T3" fmla="*/ 594 h 767"/>
                <a:gd name="T4" fmla="*/ 0 w 373"/>
                <a:gd name="T5" fmla="*/ 431 h 767"/>
                <a:gd name="T6" fmla="*/ 9 w 373"/>
                <a:gd name="T7" fmla="*/ 287 h 767"/>
                <a:gd name="T8" fmla="*/ 48 w 373"/>
                <a:gd name="T9" fmla="*/ 191 h 767"/>
                <a:gd name="T10" fmla="*/ 96 w 373"/>
                <a:gd name="T11" fmla="*/ 95 h 767"/>
                <a:gd name="T12" fmla="*/ 163 w 373"/>
                <a:gd name="T13" fmla="*/ 28 h 767"/>
                <a:gd name="T14" fmla="*/ 277 w 373"/>
                <a:gd name="T15" fmla="*/ 0 h 767"/>
                <a:gd name="T16" fmla="*/ 373 w 373"/>
                <a:gd name="T17" fmla="*/ 82 h 767"/>
                <a:gd name="T18" fmla="*/ 359 w 373"/>
                <a:gd name="T19" fmla="*/ 82 h 767"/>
                <a:gd name="T20" fmla="*/ 373 w 373"/>
                <a:gd name="T21" fmla="*/ 233 h 767"/>
                <a:gd name="T22" fmla="*/ 332 w 373"/>
                <a:gd name="T23" fmla="*/ 356 h 767"/>
                <a:gd name="T24" fmla="*/ 277 w 373"/>
                <a:gd name="T25" fmla="*/ 452 h 767"/>
                <a:gd name="T26" fmla="*/ 220 w 373"/>
                <a:gd name="T27" fmla="*/ 537 h 767"/>
                <a:gd name="T28" fmla="*/ 153 w 373"/>
                <a:gd name="T29" fmla="*/ 652 h 767"/>
                <a:gd name="T30" fmla="*/ 86 w 373"/>
                <a:gd name="T31" fmla="*/ 76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3" h="767">
                  <a:moveTo>
                    <a:pt x="86" y="767"/>
                  </a:moveTo>
                  <a:lnTo>
                    <a:pt x="28" y="594"/>
                  </a:lnTo>
                  <a:lnTo>
                    <a:pt x="0" y="431"/>
                  </a:lnTo>
                  <a:lnTo>
                    <a:pt x="9" y="287"/>
                  </a:lnTo>
                  <a:lnTo>
                    <a:pt x="48" y="191"/>
                  </a:lnTo>
                  <a:lnTo>
                    <a:pt x="96" y="95"/>
                  </a:lnTo>
                  <a:lnTo>
                    <a:pt x="163" y="28"/>
                  </a:lnTo>
                  <a:lnTo>
                    <a:pt x="277" y="0"/>
                  </a:lnTo>
                  <a:lnTo>
                    <a:pt x="373" y="82"/>
                  </a:lnTo>
                  <a:lnTo>
                    <a:pt x="359" y="82"/>
                  </a:lnTo>
                  <a:lnTo>
                    <a:pt x="373" y="233"/>
                  </a:lnTo>
                  <a:lnTo>
                    <a:pt x="332" y="356"/>
                  </a:lnTo>
                  <a:lnTo>
                    <a:pt x="277" y="452"/>
                  </a:lnTo>
                  <a:lnTo>
                    <a:pt x="220" y="537"/>
                  </a:lnTo>
                  <a:lnTo>
                    <a:pt x="153" y="652"/>
                  </a:lnTo>
                  <a:lnTo>
                    <a:pt x="86" y="767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 w="12700" cap="flat" cmpd="sng">
              <a:solidFill>
                <a:srgbClr val="B2B2B2"/>
              </a:solidFill>
              <a:prstDash val="solid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365" name="图片 364" descr="螺孔">
            <a:extLst>
              <a:ext uri="{FF2B5EF4-FFF2-40B4-BE49-F238E27FC236}">
                <a16:creationId xmlns:a16="http://schemas.microsoft.com/office/drawing/2014/main" id="{710753CA-665F-7097-DDD4-1B3C74966A02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4"/>
              </a:clrFrom>
              <a:clrTo>
                <a:srgbClr val="FFFFF4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57396" y="3287916"/>
            <a:ext cx="1600200" cy="1438275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366" name="组合 365">
            <a:extLst>
              <a:ext uri="{FF2B5EF4-FFF2-40B4-BE49-F238E27FC236}">
                <a16:creationId xmlns:a16="http://schemas.microsoft.com/office/drawing/2014/main" id="{6782CC72-A2D8-9E07-EB10-998FFB7AA3C6}"/>
              </a:ext>
            </a:extLst>
          </p:cNvPr>
          <p:cNvGrpSpPr/>
          <p:nvPr/>
        </p:nvGrpSpPr>
        <p:grpSpPr>
          <a:xfrm>
            <a:off x="133534" y="3313316"/>
            <a:ext cx="1241425" cy="2095500"/>
            <a:chOff x="3669" y="2576"/>
            <a:chExt cx="782" cy="1320"/>
          </a:xfrm>
        </p:grpSpPr>
        <p:sp>
          <p:nvSpPr>
            <p:cNvPr id="367" name="直接连接符 366">
              <a:extLst>
                <a:ext uri="{FF2B5EF4-FFF2-40B4-BE49-F238E27FC236}">
                  <a16:creationId xmlns:a16="http://schemas.microsoft.com/office/drawing/2014/main" id="{4746BF96-1732-4E18-BB3A-4B48D34A07D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87" y="2576"/>
              <a:ext cx="664" cy="3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68" name="组合 367">
              <a:extLst>
                <a:ext uri="{FF2B5EF4-FFF2-40B4-BE49-F238E27FC236}">
                  <a16:creationId xmlns:a16="http://schemas.microsoft.com/office/drawing/2014/main" id="{5204015E-6064-0CDD-39BE-85740D3B8C7A}"/>
                </a:ext>
              </a:extLst>
            </p:cNvPr>
            <p:cNvGrpSpPr/>
            <p:nvPr/>
          </p:nvGrpSpPr>
          <p:grpSpPr>
            <a:xfrm>
              <a:off x="3669" y="2589"/>
              <a:ext cx="782" cy="1307"/>
              <a:chOff x="3669" y="2589"/>
              <a:chExt cx="782" cy="1307"/>
            </a:xfrm>
          </p:grpSpPr>
          <p:sp>
            <p:nvSpPr>
              <p:cNvPr id="369" name="直接连接符 368">
                <a:extLst>
                  <a:ext uri="{FF2B5EF4-FFF2-40B4-BE49-F238E27FC236}">
                    <a16:creationId xmlns:a16="http://schemas.microsoft.com/office/drawing/2014/main" id="{8CB18ABD-1861-116F-6076-6508DD5F55F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787" y="3192"/>
                <a:ext cx="664" cy="2"/>
              </a:xfrm>
              <a:prstGeom prst="line">
                <a:avLst/>
              </a:prstGeom>
              <a:ln w="0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0" name="矩形 369">
                <a:extLst>
                  <a:ext uri="{FF2B5EF4-FFF2-40B4-BE49-F238E27FC236}">
                    <a16:creationId xmlns:a16="http://schemas.microsoft.com/office/drawing/2014/main" id="{606C9248-FE2F-B7B6-0723-4A292D40147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6200000">
                <a:off x="3467" y="3439"/>
                <a:ext cx="576" cy="173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3300"/>
                    </a:solidFill>
                    <a:effectLst/>
                    <a:uLnTx/>
                    <a:uFillTx/>
                    <a:latin typeface="宋体" panose="02010600030101010101" pitchFamily="2" charset="-122"/>
                  </a:rPr>
                  <a:t>钻孔深度</a:t>
                </a:r>
                <a:endPara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71" name="组合 370">
                <a:extLst>
                  <a:ext uri="{FF2B5EF4-FFF2-40B4-BE49-F238E27FC236}">
                    <a16:creationId xmlns:a16="http://schemas.microsoft.com/office/drawing/2014/main" id="{9A6CDD8A-95D8-5C45-BB7F-70C04CE5FEFC}"/>
                  </a:ext>
                </a:extLst>
              </p:cNvPr>
              <p:cNvGrpSpPr/>
              <p:nvPr/>
            </p:nvGrpSpPr>
            <p:grpSpPr>
              <a:xfrm>
                <a:off x="3838" y="2589"/>
                <a:ext cx="50" cy="1307"/>
                <a:chOff x="3034" y="3013"/>
                <a:chExt cx="38" cy="1259"/>
              </a:xfrm>
            </p:grpSpPr>
            <p:grpSp>
              <p:nvGrpSpPr>
                <p:cNvPr id="372" name="组合 371">
                  <a:extLst>
                    <a:ext uri="{FF2B5EF4-FFF2-40B4-BE49-F238E27FC236}">
                      <a16:creationId xmlns:a16="http://schemas.microsoft.com/office/drawing/2014/main" id="{A0B75065-F5C5-5B2A-A6DF-55EAAAAEA7FE}"/>
                    </a:ext>
                  </a:extLst>
                </p:cNvPr>
                <p:cNvGrpSpPr/>
                <p:nvPr/>
              </p:nvGrpSpPr>
              <p:grpSpPr>
                <a:xfrm>
                  <a:off x="3034" y="3013"/>
                  <a:ext cx="38" cy="582"/>
                  <a:chOff x="3034" y="3013"/>
                  <a:chExt cx="38" cy="582"/>
                </a:xfrm>
              </p:grpSpPr>
              <p:sp>
                <p:nvSpPr>
                  <p:cNvPr id="374" name="直接连接符 373">
                    <a:extLst>
                      <a:ext uri="{FF2B5EF4-FFF2-40B4-BE49-F238E27FC236}">
                        <a16:creationId xmlns:a16="http://schemas.microsoft.com/office/drawing/2014/main" id="{997FBE01-5E5F-3E4B-758B-A59F5E57B32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flipV="1">
                    <a:off x="3054" y="3130"/>
                    <a:ext cx="2" cy="347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5" name="任意多边形 250900">
                    <a:extLst>
                      <a:ext uri="{FF2B5EF4-FFF2-40B4-BE49-F238E27FC236}">
                        <a16:creationId xmlns:a16="http://schemas.microsoft.com/office/drawing/2014/main" id="{72CC2547-62BE-0F0F-84D9-D8869DB2A12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034" y="3477"/>
                    <a:ext cx="38" cy="11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80" h="844">
                        <a:moveTo>
                          <a:pt x="0" y="0"/>
                        </a:moveTo>
                        <a:lnTo>
                          <a:pt x="280" y="0"/>
                        </a:lnTo>
                        <a:lnTo>
                          <a:pt x="140" y="84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333CC"/>
                  </a:solidFill>
                  <a:ln w="9525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6" name="任意多边形 250901">
                    <a:extLst>
                      <a:ext uri="{FF2B5EF4-FFF2-40B4-BE49-F238E27FC236}">
                        <a16:creationId xmlns:a16="http://schemas.microsoft.com/office/drawing/2014/main" id="{2A501123-9E6E-8CAB-E6E4-E08FC594748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034" y="3477"/>
                    <a:ext cx="38" cy="118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80" h="844">
                        <a:moveTo>
                          <a:pt x="0" y="0"/>
                        </a:moveTo>
                        <a:lnTo>
                          <a:pt x="280" y="0"/>
                        </a:lnTo>
                        <a:lnTo>
                          <a:pt x="140" y="844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3333CC"/>
                  </a:solidFill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7" name="任意多边形 250902">
                    <a:extLst>
                      <a:ext uri="{FF2B5EF4-FFF2-40B4-BE49-F238E27FC236}">
                        <a16:creationId xmlns:a16="http://schemas.microsoft.com/office/drawing/2014/main" id="{32AC5839-05D6-FFE9-6FBF-EA7EAE5C10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034" y="3013"/>
                    <a:ext cx="38" cy="11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80" h="844">
                        <a:moveTo>
                          <a:pt x="0" y="844"/>
                        </a:moveTo>
                        <a:lnTo>
                          <a:pt x="280" y="844"/>
                        </a:lnTo>
                        <a:lnTo>
                          <a:pt x="140" y="0"/>
                        </a:lnTo>
                        <a:lnTo>
                          <a:pt x="0" y="844"/>
                        </a:lnTo>
                        <a:close/>
                      </a:path>
                    </a:pathLst>
                  </a:custGeom>
                  <a:solidFill>
                    <a:srgbClr val="3333CC"/>
                  </a:solidFill>
                  <a:ln w="9525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8" name="任意多边形 250903">
                    <a:extLst>
                      <a:ext uri="{FF2B5EF4-FFF2-40B4-BE49-F238E27FC236}">
                        <a16:creationId xmlns:a16="http://schemas.microsoft.com/office/drawing/2014/main" id="{3A5D5305-E591-5DED-78FA-8EF5A861B3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034" y="3013"/>
                    <a:ext cx="38" cy="11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280" h="844">
                        <a:moveTo>
                          <a:pt x="0" y="844"/>
                        </a:moveTo>
                        <a:lnTo>
                          <a:pt x="280" y="844"/>
                        </a:lnTo>
                        <a:lnTo>
                          <a:pt x="140" y="0"/>
                        </a:lnTo>
                        <a:lnTo>
                          <a:pt x="0" y="844"/>
                        </a:lnTo>
                      </a:path>
                    </a:pathLst>
                  </a:custGeom>
                  <a:solidFill>
                    <a:srgbClr val="3333CC"/>
                  </a:solidFill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379" name="直接连接符 378">
                    <a:extLst>
                      <a:ext uri="{FF2B5EF4-FFF2-40B4-BE49-F238E27FC236}">
                        <a16:creationId xmlns:a16="http://schemas.microsoft.com/office/drawing/2014/main" id="{673CA0C7-D28A-BE6E-8A2F-D20A9EFF074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054" y="3013"/>
                    <a:ext cx="2" cy="2"/>
                  </a:xfrm>
                  <a:prstGeom prst="line">
                    <a:avLst/>
                  </a:prstGeom>
                  <a:ln w="0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sp>
              <p:nvSpPr>
                <p:cNvPr id="373" name="直接连接符 372">
                  <a:extLst>
                    <a:ext uri="{FF2B5EF4-FFF2-40B4-BE49-F238E27FC236}">
                      <a16:creationId xmlns:a16="http://schemas.microsoft.com/office/drawing/2014/main" id="{EAF30353-C552-167A-70EF-31F34FCCA808}"/>
                    </a:ext>
                  </a:extLst>
                </p:cNvPr>
                <p:cNvSpPr/>
                <p:nvPr/>
              </p:nvSpPr>
              <p:spPr>
                <a:xfrm>
                  <a:off x="3056" y="3600"/>
                  <a:ext cx="0" cy="672"/>
                </a:xfrm>
                <a:prstGeom prst="line">
                  <a:avLst/>
                </a:prstGeom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380" name="组合 379">
            <a:extLst>
              <a:ext uri="{FF2B5EF4-FFF2-40B4-BE49-F238E27FC236}">
                <a16:creationId xmlns:a16="http://schemas.microsoft.com/office/drawing/2014/main" id="{3B2F4401-E018-B542-77F1-C8A799625A12}"/>
              </a:ext>
            </a:extLst>
          </p:cNvPr>
          <p:cNvGrpSpPr/>
          <p:nvPr/>
        </p:nvGrpSpPr>
        <p:grpSpPr>
          <a:xfrm>
            <a:off x="1674996" y="3302204"/>
            <a:ext cx="939887" cy="1811337"/>
            <a:chOff x="4640" y="2569"/>
            <a:chExt cx="780" cy="1141"/>
          </a:xfrm>
        </p:grpSpPr>
        <p:sp>
          <p:nvSpPr>
            <p:cNvPr id="381" name="直接连接符 380">
              <a:extLst>
                <a:ext uri="{FF2B5EF4-FFF2-40B4-BE49-F238E27FC236}">
                  <a16:creationId xmlns:a16="http://schemas.microsoft.com/office/drawing/2014/main" id="{3A4FFE41-59E4-2055-A1C3-118DD8F8D2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40" y="3046"/>
              <a:ext cx="73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矩形 381">
              <a:extLst>
                <a:ext uri="{FF2B5EF4-FFF2-40B4-BE49-F238E27FC236}">
                  <a16:creationId xmlns:a16="http://schemas.microsoft.com/office/drawing/2014/main" id="{77196066-1FB5-59CA-B397-57FB5C345647}"/>
                </a:ext>
              </a:extLst>
            </p:cNvPr>
            <p:cNvSpPr>
              <a:spLocks noChangeAspect="1"/>
            </p:cNvSpPr>
            <p:nvPr/>
          </p:nvSpPr>
          <p:spPr>
            <a:xfrm rot="16200000">
              <a:off x="4888" y="3337"/>
              <a:ext cx="573" cy="17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螺孔深度</a:t>
              </a:r>
              <a:endParaRPr kumimoji="0" lang="zh-CN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</a:endParaRPr>
            </a:p>
          </p:txBody>
        </p:sp>
        <p:grpSp>
          <p:nvGrpSpPr>
            <p:cNvPr id="383" name="组合 382">
              <a:extLst>
                <a:ext uri="{FF2B5EF4-FFF2-40B4-BE49-F238E27FC236}">
                  <a16:creationId xmlns:a16="http://schemas.microsoft.com/office/drawing/2014/main" id="{07550900-0DFF-8168-B7DC-B0E72377A027}"/>
                </a:ext>
              </a:extLst>
            </p:cNvPr>
            <p:cNvGrpSpPr/>
            <p:nvPr/>
          </p:nvGrpSpPr>
          <p:grpSpPr>
            <a:xfrm>
              <a:off x="5262" y="2569"/>
              <a:ext cx="45" cy="1135"/>
              <a:chOff x="4657" y="3001"/>
              <a:chExt cx="45" cy="1135"/>
            </a:xfrm>
          </p:grpSpPr>
          <p:grpSp>
            <p:nvGrpSpPr>
              <p:cNvPr id="385" name="组合 384">
                <a:extLst>
                  <a:ext uri="{FF2B5EF4-FFF2-40B4-BE49-F238E27FC236}">
                    <a16:creationId xmlns:a16="http://schemas.microsoft.com/office/drawing/2014/main" id="{C1A507EE-B6D8-A2C8-E4C8-D30E81FB721C}"/>
                  </a:ext>
                </a:extLst>
              </p:cNvPr>
              <p:cNvGrpSpPr/>
              <p:nvPr/>
            </p:nvGrpSpPr>
            <p:grpSpPr>
              <a:xfrm>
                <a:off x="4657" y="3001"/>
                <a:ext cx="45" cy="468"/>
                <a:chOff x="4657" y="3001"/>
                <a:chExt cx="45" cy="468"/>
              </a:xfrm>
            </p:grpSpPr>
            <p:sp>
              <p:nvSpPr>
                <p:cNvPr id="387" name="直接连接符 386">
                  <a:extLst>
                    <a:ext uri="{FF2B5EF4-FFF2-40B4-BE49-F238E27FC236}">
                      <a16:creationId xmlns:a16="http://schemas.microsoft.com/office/drawing/2014/main" id="{A25D3A17-CAAB-475E-F90B-07382A50B87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81" y="3136"/>
                  <a:ext cx="2" cy="199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8" name="任意多边形 250917">
                  <a:extLst>
                    <a:ext uri="{FF2B5EF4-FFF2-40B4-BE49-F238E27FC236}">
                      <a16:creationId xmlns:a16="http://schemas.microsoft.com/office/drawing/2014/main" id="{0E3FD424-040F-CECC-FCEE-14CBC75356B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57" y="3001"/>
                  <a:ext cx="45" cy="13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80" h="844">
                      <a:moveTo>
                        <a:pt x="0" y="844"/>
                      </a:moveTo>
                      <a:lnTo>
                        <a:pt x="280" y="844"/>
                      </a:lnTo>
                      <a:lnTo>
                        <a:pt x="139" y="0"/>
                      </a:lnTo>
                      <a:lnTo>
                        <a:pt x="0" y="844"/>
                      </a:lnTo>
                      <a:close/>
                    </a:path>
                  </a:pathLst>
                </a:custGeom>
                <a:solidFill>
                  <a:srgbClr val="3333CC"/>
                </a:solidFill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9" name="任意多边形 250918">
                  <a:extLst>
                    <a:ext uri="{FF2B5EF4-FFF2-40B4-BE49-F238E27FC236}">
                      <a16:creationId xmlns:a16="http://schemas.microsoft.com/office/drawing/2014/main" id="{93EA0364-486B-E8AF-650D-A8B0027B17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57" y="3001"/>
                  <a:ext cx="45" cy="13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80" h="844">
                      <a:moveTo>
                        <a:pt x="0" y="844"/>
                      </a:moveTo>
                      <a:lnTo>
                        <a:pt x="280" y="844"/>
                      </a:lnTo>
                      <a:lnTo>
                        <a:pt x="139" y="0"/>
                      </a:lnTo>
                      <a:lnTo>
                        <a:pt x="0" y="844"/>
                      </a:lnTo>
                    </a:path>
                  </a:pathLst>
                </a:custGeom>
                <a:solidFill>
                  <a:srgbClr val="3333CC"/>
                </a:solidFill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" name="任意多边形 250919">
                  <a:extLst>
                    <a:ext uri="{FF2B5EF4-FFF2-40B4-BE49-F238E27FC236}">
                      <a16:creationId xmlns:a16="http://schemas.microsoft.com/office/drawing/2014/main" id="{1AFFD02C-3F74-7608-E896-03E7C511466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57" y="3335"/>
                  <a:ext cx="45" cy="13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80" h="844">
                      <a:moveTo>
                        <a:pt x="0" y="0"/>
                      </a:moveTo>
                      <a:lnTo>
                        <a:pt x="280" y="0"/>
                      </a:lnTo>
                      <a:lnTo>
                        <a:pt x="139" y="84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33CC"/>
                </a:solidFill>
                <a:ln w="952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" name="任意多边形 250920">
                  <a:extLst>
                    <a:ext uri="{FF2B5EF4-FFF2-40B4-BE49-F238E27FC236}">
                      <a16:creationId xmlns:a16="http://schemas.microsoft.com/office/drawing/2014/main" id="{18FE4F1B-43C2-E4E3-2A73-55B222E25F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57" y="3335"/>
                  <a:ext cx="45" cy="132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80" h="844">
                      <a:moveTo>
                        <a:pt x="0" y="0"/>
                      </a:moveTo>
                      <a:lnTo>
                        <a:pt x="280" y="0"/>
                      </a:lnTo>
                      <a:lnTo>
                        <a:pt x="139" y="844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3333CC"/>
                </a:solidFill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" name="直接连接符 391">
                  <a:extLst>
                    <a:ext uri="{FF2B5EF4-FFF2-40B4-BE49-F238E27FC236}">
                      <a16:creationId xmlns:a16="http://schemas.microsoft.com/office/drawing/2014/main" id="{EE80686C-9B4C-3919-774E-0ACF606EE2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681" y="3467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86" name="直接连接符 385">
                <a:extLst>
                  <a:ext uri="{FF2B5EF4-FFF2-40B4-BE49-F238E27FC236}">
                    <a16:creationId xmlns:a16="http://schemas.microsoft.com/office/drawing/2014/main" id="{07ED1E96-98D4-3A9B-4F54-181FF4831F9E}"/>
                  </a:ext>
                </a:extLst>
              </p:cNvPr>
              <p:cNvSpPr/>
              <p:nvPr/>
            </p:nvSpPr>
            <p:spPr>
              <a:xfrm>
                <a:off x="4680" y="3464"/>
                <a:ext cx="0" cy="672"/>
              </a:xfrm>
              <a:prstGeom prst="line">
                <a:avLst/>
              </a:prstGeom>
              <a:ln w="952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84" name="直接连接符 383">
              <a:extLst>
                <a:ext uri="{FF2B5EF4-FFF2-40B4-BE49-F238E27FC236}">
                  <a16:creationId xmlns:a16="http://schemas.microsoft.com/office/drawing/2014/main" id="{1E1DCF05-5B62-04FF-9D75-B47C360BDE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08" y="2569"/>
              <a:ext cx="612" cy="2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93" name="直接连接符 392">
            <a:extLst>
              <a:ext uri="{FF2B5EF4-FFF2-40B4-BE49-F238E27FC236}">
                <a16:creationId xmlns:a16="http://schemas.microsoft.com/office/drawing/2014/main" id="{F4A8A66B-B207-678C-6C7A-E1ACC777D4D2}"/>
              </a:ext>
            </a:extLst>
          </p:cNvPr>
          <p:cNvSpPr/>
          <p:nvPr/>
        </p:nvSpPr>
        <p:spPr>
          <a:xfrm>
            <a:off x="1389247" y="4475366"/>
            <a:ext cx="519112" cy="301625"/>
          </a:xfrm>
          <a:prstGeom prst="line">
            <a:avLst/>
          </a:prstGeom>
          <a:ln w="1905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94" name="组合 393">
            <a:extLst>
              <a:ext uri="{FF2B5EF4-FFF2-40B4-BE49-F238E27FC236}">
                <a16:creationId xmlns:a16="http://schemas.microsoft.com/office/drawing/2014/main" id="{47DD6836-9A06-4C9B-5B05-0BF54E671390}"/>
              </a:ext>
            </a:extLst>
          </p:cNvPr>
          <p:cNvGrpSpPr/>
          <p:nvPr/>
        </p:nvGrpSpPr>
        <p:grpSpPr>
          <a:xfrm>
            <a:off x="873309" y="4726191"/>
            <a:ext cx="1003300" cy="366712"/>
            <a:chOff x="1963" y="3865"/>
            <a:chExt cx="632" cy="231"/>
          </a:xfrm>
        </p:grpSpPr>
        <p:sp>
          <p:nvSpPr>
            <p:cNvPr id="395" name="任意多边形 250887">
              <a:extLst>
                <a:ext uri="{FF2B5EF4-FFF2-40B4-BE49-F238E27FC236}">
                  <a16:creationId xmlns:a16="http://schemas.microsoft.com/office/drawing/2014/main" id="{06C0563C-B412-8234-1222-CA352B009ED6}"/>
                </a:ext>
              </a:extLst>
            </p:cNvPr>
            <p:cNvSpPr/>
            <p:nvPr/>
          </p:nvSpPr>
          <p:spPr>
            <a:xfrm>
              <a:off x="2000" y="3938"/>
              <a:ext cx="544" cy="126"/>
            </a:xfrm>
            <a:custGeom>
              <a:avLst/>
              <a:gdLst/>
              <a:ahLst/>
              <a:cxnLst/>
              <a:rect l="0" t="0" r="0" b="0"/>
              <a:pathLst>
                <a:path w="7099" h="1643">
                  <a:moveTo>
                    <a:pt x="0" y="0"/>
                  </a:moveTo>
                  <a:lnTo>
                    <a:pt x="61" y="71"/>
                  </a:lnTo>
                  <a:lnTo>
                    <a:pt x="123" y="140"/>
                  </a:lnTo>
                  <a:lnTo>
                    <a:pt x="186" y="207"/>
                  </a:lnTo>
                  <a:lnTo>
                    <a:pt x="252" y="274"/>
                  </a:lnTo>
                  <a:lnTo>
                    <a:pt x="317" y="338"/>
                  </a:lnTo>
                  <a:lnTo>
                    <a:pt x="385" y="403"/>
                  </a:lnTo>
                  <a:lnTo>
                    <a:pt x="454" y="465"/>
                  </a:lnTo>
                  <a:lnTo>
                    <a:pt x="523" y="526"/>
                  </a:lnTo>
                  <a:lnTo>
                    <a:pt x="594" y="585"/>
                  </a:lnTo>
                  <a:lnTo>
                    <a:pt x="667" y="643"/>
                  </a:lnTo>
                  <a:lnTo>
                    <a:pt x="740" y="700"/>
                  </a:lnTo>
                  <a:lnTo>
                    <a:pt x="815" y="756"/>
                  </a:lnTo>
                  <a:lnTo>
                    <a:pt x="891" y="810"/>
                  </a:lnTo>
                  <a:lnTo>
                    <a:pt x="968" y="861"/>
                  </a:lnTo>
                  <a:lnTo>
                    <a:pt x="1045" y="913"/>
                  </a:lnTo>
                  <a:lnTo>
                    <a:pt x="1123" y="961"/>
                  </a:lnTo>
                  <a:lnTo>
                    <a:pt x="1204" y="1009"/>
                  </a:lnTo>
                  <a:lnTo>
                    <a:pt x="1284" y="1054"/>
                  </a:lnTo>
                  <a:lnTo>
                    <a:pt x="1366" y="1100"/>
                  </a:lnTo>
                  <a:lnTo>
                    <a:pt x="1448" y="1141"/>
                  </a:lnTo>
                  <a:lnTo>
                    <a:pt x="1531" y="1183"/>
                  </a:lnTo>
                  <a:lnTo>
                    <a:pt x="1615" y="1222"/>
                  </a:lnTo>
                  <a:lnTo>
                    <a:pt x="1700" y="1261"/>
                  </a:lnTo>
                  <a:lnTo>
                    <a:pt x="1786" y="1296"/>
                  </a:lnTo>
                  <a:lnTo>
                    <a:pt x="1872" y="1330"/>
                  </a:lnTo>
                  <a:lnTo>
                    <a:pt x="1959" y="1363"/>
                  </a:lnTo>
                  <a:lnTo>
                    <a:pt x="2047" y="1394"/>
                  </a:lnTo>
                  <a:lnTo>
                    <a:pt x="2135" y="1423"/>
                  </a:lnTo>
                  <a:lnTo>
                    <a:pt x="2223" y="1451"/>
                  </a:lnTo>
                  <a:lnTo>
                    <a:pt x="2312" y="1475"/>
                  </a:lnTo>
                  <a:lnTo>
                    <a:pt x="2402" y="1500"/>
                  </a:lnTo>
                  <a:lnTo>
                    <a:pt x="2492" y="1522"/>
                  </a:lnTo>
                  <a:lnTo>
                    <a:pt x="2582" y="1542"/>
                  </a:lnTo>
                  <a:lnTo>
                    <a:pt x="2673" y="1560"/>
                  </a:lnTo>
                  <a:lnTo>
                    <a:pt x="2765" y="1576"/>
                  </a:lnTo>
                  <a:lnTo>
                    <a:pt x="2856" y="1591"/>
                  </a:lnTo>
                  <a:lnTo>
                    <a:pt x="2948" y="1604"/>
                  </a:lnTo>
                  <a:lnTo>
                    <a:pt x="3040" y="1615"/>
                  </a:lnTo>
                  <a:lnTo>
                    <a:pt x="3133" y="1625"/>
                  </a:lnTo>
                  <a:lnTo>
                    <a:pt x="3225" y="1632"/>
                  </a:lnTo>
                  <a:lnTo>
                    <a:pt x="3317" y="1637"/>
                  </a:lnTo>
                  <a:lnTo>
                    <a:pt x="3410" y="1641"/>
                  </a:lnTo>
                  <a:lnTo>
                    <a:pt x="3503" y="1643"/>
                  </a:lnTo>
                  <a:lnTo>
                    <a:pt x="3595" y="1643"/>
                  </a:lnTo>
                  <a:lnTo>
                    <a:pt x="3689" y="1641"/>
                  </a:lnTo>
                  <a:lnTo>
                    <a:pt x="3781" y="1637"/>
                  </a:lnTo>
                  <a:lnTo>
                    <a:pt x="3873" y="1632"/>
                  </a:lnTo>
                  <a:lnTo>
                    <a:pt x="3966" y="1625"/>
                  </a:lnTo>
                  <a:lnTo>
                    <a:pt x="4058" y="1615"/>
                  </a:lnTo>
                  <a:lnTo>
                    <a:pt x="4150" y="1604"/>
                  </a:lnTo>
                  <a:lnTo>
                    <a:pt x="4243" y="1591"/>
                  </a:lnTo>
                  <a:lnTo>
                    <a:pt x="4334" y="1576"/>
                  </a:lnTo>
                  <a:lnTo>
                    <a:pt x="4425" y="1560"/>
                  </a:lnTo>
                  <a:lnTo>
                    <a:pt x="4516" y="1542"/>
                  </a:lnTo>
                  <a:lnTo>
                    <a:pt x="4607" y="1522"/>
                  </a:lnTo>
                  <a:lnTo>
                    <a:pt x="4697" y="1500"/>
                  </a:lnTo>
                  <a:lnTo>
                    <a:pt x="4787" y="1475"/>
                  </a:lnTo>
                  <a:lnTo>
                    <a:pt x="4876" y="1451"/>
                  </a:lnTo>
                  <a:lnTo>
                    <a:pt x="4964" y="1423"/>
                  </a:lnTo>
                  <a:lnTo>
                    <a:pt x="5053" y="1394"/>
                  </a:lnTo>
                  <a:lnTo>
                    <a:pt x="5140" y="1363"/>
                  </a:lnTo>
                  <a:lnTo>
                    <a:pt x="5227" y="1330"/>
                  </a:lnTo>
                  <a:lnTo>
                    <a:pt x="5313" y="1296"/>
                  </a:lnTo>
                  <a:lnTo>
                    <a:pt x="5399" y="1261"/>
                  </a:lnTo>
                  <a:lnTo>
                    <a:pt x="5483" y="1222"/>
                  </a:lnTo>
                  <a:lnTo>
                    <a:pt x="5567" y="1183"/>
                  </a:lnTo>
                  <a:lnTo>
                    <a:pt x="5651" y="1141"/>
                  </a:lnTo>
                  <a:lnTo>
                    <a:pt x="5732" y="1100"/>
                  </a:lnTo>
                  <a:lnTo>
                    <a:pt x="5814" y="1054"/>
                  </a:lnTo>
                  <a:lnTo>
                    <a:pt x="5895" y="1009"/>
                  </a:lnTo>
                  <a:lnTo>
                    <a:pt x="5975" y="961"/>
                  </a:lnTo>
                  <a:lnTo>
                    <a:pt x="6053" y="913"/>
                  </a:lnTo>
                  <a:lnTo>
                    <a:pt x="6131" y="861"/>
                  </a:lnTo>
                  <a:lnTo>
                    <a:pt x="6208" y="810"/>
                  </a:lnTo>
                  <a:lnTo>
                    <a:pt x="6283" y="756"/>
                  </a:lnTo>
                  <a:lnTo>
                    <a:pt x="6358" y="700"/>
                  </a:lnTo>
                  <a:lnTo>
                    <a:pt x="6431" y="643"/>
                  </a:lnTo>
                  <a:lnTo>
                    <a:pt x="6504" y="585"/>
                  </a:lnTo>
                  <a:lnTo>
                    <a:pt x="6575" y="526"/>
                  </a:lnTo>
                  <a:lnTo>
                    <a:pt x="6645" y="465"/>
                  </a:lnTo>
                  <a:lnTo>
                    <a:pt x="6714" y="403"/>
                  </a:lnTo>
                  <a:lnTo>
                    <a:pt x="6781" y="338"/>
                  </a:lnTo>
                  <a:lnTo>
                    <a:pt x="6848" y="274"/>
                  </a:lnTo>
                  <a:lnTo>
                    <a:pt x="6912" y="207"/>
                  </a:lnTo>
                  <a:lnTo>
                    <a:pt x="6975" y="140"/>
                  </a:lnTo>
                  <a:lnTo>
                    <a:pt x="7038" y="71"/>
                  </a:lnTo>
                  <a:lnTo>
                    <a:pt x="7099" y="0"/>
                  </a:lnTo>
                </a:path>
              </a:pathLst>
            </a:custGeom>
            <a:noFill/>
            <a:ln w="1905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任意多边形 250888">
              <a:extLst>
                <a:ext uri="{FF2B5EF4-FFF2-40B4-BE49-F238E27FC236}">
                  <a16:creationId xmlns:a16="http://schemas.microsoft.com/office/drawing/2014/main" id="{FC5BB389-8589-4A87-A36D-47B61D51D79A}"/>
                </a:ext>
              </a:extLst>
            </p:cNvPr>
            <p:cNvSpPr/>
            <p:nvPr/>
          </p:nvSpPr>
          <p:spPr>
            <a:xfrm>
              <a:off x="1963" y="3884"/>
              <a:ext cx="45" cy="60"/>
            </a:xfrm>
            <a:custGeom>
              <a:avLst/>
              <a:gdLst/>
              <a:ahLst/>
              <a:cxnLst/>
              <a:rect l="0" t="0" r="0" b="0"/>
              <a:pathLst>
                <a:path w="600" h="771">
                  <a:moveTo>
                    <a:pt x="370" y="771"/>
                  </a:moveTo>
                  <a:lnTo>
                    <a:pt x="600" y="609"/>
                  </a:lnTo>
                  <a:lnTo>
                    <a:pt x="0" y="0"/>
                  </a:lnTo>
                  <a:lnTo>
                    <a:pt x="370" y="771"/>
                  </a:lnTo>
                </a:path>
              </a:pathLst>
            </a:custGeom>
            <a:solidFill>
              <a:srgbClr val="3333CC"/>
            </a:solidFill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任意多边形 250889">
              <a:extLst>
                <a:ext uri="{FF2B5EF4-FFF2-40B4-BE49-F238E27FC236}">
                  <a16:creationId xmlns:a16="http://schemas.microsoft.com/office/drawing/2014/main" id="{A5024566-5282-E5D6-159B-E5375B1C2B94}"/>
                </a:ext>
              </a:extLst>
            </p:cNvPr>
            <p:cNvSpPr/>
            <p:nvPr/>
          </p:nvSpPr>
          <p:spPr>
            <a:xfrm>
              <a:off x="2536" y="3884"/>
              <a:ext cx="46" cy="60"/>
            </a:xfrm>
            <a:custGeom>
              <a:avLst/>
              <a:gdLst/>
              <a:ahLst/>
              <a:cxnLst/>
              <a:rect l="0" t="0" r="0" b="0"/>
              <a:pathLst>
                <a:path w="600" h="771">
                  <a:moveTo>
                    <a:pt x="0" y="609"/>
                  </a:moveTo>
                  <a:lnTo>
                    <a:pt x="230" y="771"/>
                  </a:lnTo>
                  <a:lnTo>
                    <a:pt x="600" y="0"/>
                  </a:lnTo>
                  <a:lnTo>
                    <a:pt x="0" y="609"/>
                  </a:lnTo>
                </a:path>
              </a:pathLst>
            </a:custGeom>
            <a:solidFill>
              <a:srgbClr val="3333CC"/>
            </a:solidFill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文本框 397">
              <a:extLst>
                <a:ext uri="{FF2B5EF4-FFF2-40B4-BE49-F238E27FC236}">
                  <a16:creationId xmlns:a16="http://schemas.microsoft.com/office/drawing/2014/main" id="{43F0C464-4D02-E703-F0AA-ECC4D30E7356}"/>
                </a:ext>
              </a:extLst>
            </p:cNvPr>
            <p:cNvSpPr txBox="1"/>
            <p:nvPr/>
          </p:nvSpPr>
          <p:spPr>
            <a:xfrm>
              <a:off x="2054" y="3865"/>
              <a:ext cx="541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rPr>
                <a:t>120°</a:t>
              </a:r>
            </a:p>
          </p:txBody>
        </p:sp>
      </p:grpSp>
      <p:sp>
        <p:nvSpPr>
          <p:cNvPr id="399" name="直接连接符 398">
            <a:extLst>
              <a:ext uri="{FF2B5EF4-FFF2-40B4-BE49-F238E27FC236}">
                <a16:creationId xmlns:a16="http://schemas.microsoft.com/office/drawing/2014/main" id="{721AF7E9-FC99-FC36-12C4-B30B370F6DB3}"/>
              </a:ext>
            </a:extLst>
          </p:cNvPr>
          <p:cNvSpPr/>
          <p:nvPr/>
        </p:nvSpPr>
        <p:spPr>
          <a:xfrm flipH="1">
            <a:off x="795522" y="4475366"/>
            <a:ext cx="517525" cy="301625"/>
          </a:xfrm>
          <a:prstGeom prst="line">
            <a:avLst/>
          </a:prstGeom>
          <a:ln w="1905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1" name="文本框 400">
            <a:extLst>
              <a:ext uri="{FF2B5EF4-FFF2-40B4-BE49-F238E27FC236}">
                <a16:creationId xmlns:a16="http://schemas.microsoft.com/office/drawing/2014/main" id="{802680CE-A8D0-C3B2-F59F-FAC2C5C36C80}"/>
              </a:ext>
            </a:extLst>
          </p:cNvPr>
          <p:cNvSpPr txBox="1"/>
          <p:nvPr/>
        </p:nvSpPr>
        <p:spPr>
          <a:xfrm>
            <a:off x="159698" y="692696"/>
            <a:ext cx="245909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对于加工直径较小的螺孔，可先钻出光孔，再用丝锥</a:t>
            </a:r>
            <a:r>
              <a:rPr kumimoji="0" lang="zh-CN" alt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  <a:hlinkClick r:id="rId3" action="ppaction://hlinkfile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攻丝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得到。</a:t>
            </a:r>
            <a:endParaRPr lang="zh-CN" altLang="en-US" sz="2400" dirty="0"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sp>
        <p:nvSpPr>
          <p:cNvPr id="403" name="文本框 402">
            <a:extLst>
              <a:ext uri="{FF2B5EF4-FFF2-40B4-BE49-F238E27FC236}">
                <a16:creationId xmlns:a16="http://schemas.microsoft.com/office/drawing/2014/main" id="{52DCBC13-1DA1-3C33-9FE1-9D1A4BCEE8A5}"/>
              </a:ext>
            </a:extLst>
          </p:cNvPr>
          <p:cNvSpPr txBox="1"/>
          <p:nvPr/>
        </p:nvSpPr>
        <p:spPr>
          <a:xfrm>
            <a:off x="1013197" y="5257260"/>
            <a:ext cx="68859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800" dirty="0">
                <a:latin typeface="Simplex" panose="00000400000000000000" pitchFamily="2" charset="0"/>
              </a:rPr>
              <a:t>画法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032305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3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312" grpId="0" autoUpdateAnimBg="0"/>
      <p:bldP spid="313" grpId="0" autoUpdateAnimBg="0"/>
      <p:bldP spid="401" grpId="0"/>
      <p:bldP spid="403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卡通人物&#10;&#10;AI 生成的内容可能不正确。">
            <a:extLst>
              <a:ext uri="{FF2B5EF4-FFF2-40B4-BE49-F238E27FC236}">
                <a16:creationId xmlns:a16="http://schemas.microsoft.com/office/drawing/2014/main" id="{F5F3D2EF-FF81-4A81-F78F-6622BDCBFB1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9558" y="209918"/>
            <a:ext cx="2282085" cy="2271712"/>
          </a:xfrm>
          <a:prstGeom prst="rect">
            <a:avLst/>
          </a:prstGeom>
        </p:spPr>
      </p:pic>
      <p:sp>
        <p:nvSpPr>
          <p:cNvPr id="5" name="直接连接符 4">
            <a:extLst>
              <a:ext uri="{FF2B5EF4-FFF2-40B4-BE49-F238E27FC236}">
                <a16:creationId xmlns:a16="http://schemas.microsoft.com/office/drawing/2014/main" id="{79004682-AF39-2CD9-2335-FAF60A3D3338}"/>
              </a:ext>
            </a:extLst>
          </p:cNvPr>
          <p:cNvSpPr/>
          <p:nvPr/>
        </p:nvSpPr>
        <p:spPr>
          <a:xfrm>
            <a:off x="4848225" y="3662363"/>
            <a:ext cx="576263" cy="1587"/>
          </a:xfrm>
          <a:prstGeom prst="line">
            <a:avLst/>
          </a:prstGeom>
          <a:ln w="381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" name="直接连接符 5">
            <a:extLst>
              <a:ext uri="{FF2B5EF4-FFF2-40B4-BE49-F238E27FC236}">
                <a16:creationId xmlns:a16="http://schemas.microsoft.com/office/drawing/2014/main" id="{F8810535-F491-7D1D-DCFA-D7B390FB6931}"/>
              </a:ext>
            </a:extLst>
          </p:cNvPr>
          <p:cNvSpPr/>
          <p:nvPr/>
        </p:nvSpPr>
        <p:spPr>
          <a:xfrm>
            <a:off x="3228975" y="3403600"/>
            <a:ext cx="577850" cy="1588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9B0C5129-FEB5-DB71-70E4-C352FFE336FD}"/>
              </a:ext>
            </a:extLst>
          </p:cNvPr>
          <p:cNvSpPr txBox="1"/>
          <p:nvPr/>
        </p:nvSpPr>
        <p:spPr>
          <a:xfrm>
            <a:off x="361164" y="825898"/>
            <a:ext cx="3262432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400" dirty="0">
                <a:solidFill>
                  <a:srgbClr val="C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①</a:t>
            </a:r>
            <a:r>
              <a:rPr lang="zh-CN" altLang="en-US" sz="2400" dirty="0">
                <a:solidFill>
                  <a:srgbClr val="C0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单个圆柱齿轮的画法</a:t>
            </a:r>
          </a:p>
        </p:txBody>
      </p:sp>
      <p:sp>
        <p:nvSpPr>
          <p:cNvPr id="8" name="直接连接符 7">
            <a:extLst>
              <a:ext uri="{FF2B5EF4-FFF2-40B4-BE49-F238E27FC236}">
                <a16:creationId xmlns:a16="http://schemas.microsoft.com/office/drawing/2014/main" id="{30A2A743-3EED-FE3C-9E4B-D2CB410F9C97}"/>
              </a:ext>
            </a:extLst>
          </p:cNvPr>
          <p:cNvSpPr/>
          <p:nvPr/>
        </p:nvSpPr>
        <p:spPr>
          <a:xfrm flipV="1">
            <a:off x="3222625" y="3403600"/>
            <a:ext cx="1588" cy="1730375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直接连接符 8">
            <a:extLst>
              <a:ext uri="{FF2B5EF4-FFF2-40B4-BE49-F238E27FC236}">
                <a16:creationId xmlns:a16="http://schemas.microsoft.com/office/drawing/2014/main" id="{3E17A353-6E3E-E76C-BEC7-825A21BBA105}"/>
              </a:ext>
            </a:extLst>
          </p:cNvPr>
          <p:cNvSpPr/>
          <p:nvPr/>
        </p:nvSpPr>
        <p:spPr>
          <a:xfrm>
            <a:off x="3800475" y="3403600"/>
            <a:ext cx="1588" cy="1730375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直接连接符 9">
            <a:extLst>
              <a:ext uri="{FF2B5EF4-FFF2-40B4-BE49-F238E27FC236}">
                <a16:creationId xmlns:a16="http://schemas.microsoft.com/office/drawing/2014/main" id="{B55E3C88-183E-606A-523A-410844F46B3C}"/>
              </a:ext>
            </a:extLst>
          </p:cNvPr>
          <p:cNvSpPr/>
          <p:nvPr/>
        </p:nvSpPr>
        <p:spPr>
          <a:xfrm>
            <a:off x="1517650" y="5133975"/>
            <a:ext cx="1547813" cy="1588"/>
          </a:xfrm>
          <a:prstGeom prst="line">
            <a:avLst/>
          </a:prstGeom>
          <a:ln w="1270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直接连接符 10">
            <a:extLst>
              <a:ext uri="{FF2B5EF4-FFF2-40B4-BE49-F238E27FC236}">
                <a16:creationId xmlns:a16="http://schemas.microsoft.com/office/drawing/2014/main" id="{E8E0215F-2E5A-41B8-4707-D9A2229B59B0}"/>
              </a:ext>
            </a:extLst>
          </p:cNvPr>
          <p:cNvSpPr>
            <a:spLocks noChangeAspect="1"/>
          </p:cNvSpPr>
          <p:nvPr/>
        </p:nvSpPr>
        <p:spPr>
          <a:xfrm>
            <a:off x="1517650" y="5018088"/>
            <a:ext cx="1547813" cy="1587"/>
          </a:xfrm>
          <a:prstGeom prst="line">
            <a:avLst/>
          </a:prstGeom>
          <a:ln w="12700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直接连接符 11">
            <a:extLst>
              <a:ext uri="{FF2B5EF4-FFF2-40B4-BE49-F238E27FC236}">
                <a16:creationId xmlns:a16="http://schemas.microsoft.com/office/drawing/2014/main" id="{18C71F3D-3B97-1D91-FF9A-F2A1E1BBD2AA}"/>
              </a:ext>
            </a:extLst>
          </p:cNvPr>
          <p:cNvSpPr/>
          <p:nvPr/>
        </p:nvSpPr>
        <p:spPr>
          <a:xfrm>
            <a:off x="1517650" y="4875213"/>
            <a:ext cx="1547813" cy="1587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509BEF60-3BCB-1A4E-B350-3C13FB806DB6}"/>
              </a:ext>
            </a:extLst>
          </p:cNvPr>
          <p:cNvGrpSpPr/>
          <p:nvPr/>
        </p:nvGrpSpPr>
        <p:grpSpPr>
          <a:xfrm>
            <a:off x="3049588" y="4268788"/>
            <a:ext cx="922337" cy="1587"/>
            <a:chOff x="1921" y="1568"/>
            <a:chExt cx="581" cy="1"/>
          </a:xfrm>
        </p:grpSpPr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7A63378C-3439-23C9-8ACF-A29BF6B19A30}"/>
                </a:ext>
              </a:extLst>
            </p:cNvPr>
            <p:cNvSpPr/>
            <p:nvPr/>
          </p:nvSpPr>
          <p:spPr>
            <a:xfrm>
              <a:off x="1921" y="1568"/>
              <a:ext cx="11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4CD54A5E-501F-412F-E25C-2F3A8902C668}"/>
                </a:ext>
              </a:extLst>
            </p:cNvPr>
            <p:cNvSpPr/>
            <p:nvPr/>
          </p:nvSpPr>
          <p:spPr>
            <a:xfrm>
              <a:off x="2068" y="1568"/>
              <a:ext cx="29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3D4E3E6A-217E-FD0C-376F-BCF516E068CD}"/>
                </a:ext>
              </a:extLst>
            </p:cNvPr>
            <p:cNvSpPr/>
            <p:nvPr/>
          </p:nvSpPr>
          <p:spPr>
            <a:xfrm>
              <a:off x="2125" y="1568"/>
              <a:ext cx="173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1478CFFE-6AFA-4340-3E74-1EE870E64EDC}"/>
                </a:ext>
              </a:extLst>
            </p:cNvPr>
            <p:cNvSpPr/>
            <p:nvPr/>
          </p:nvSpPr>
          <p:spPr>
            <a:xfrm>
              <a:off x="2327" y="1568"/>
              <a:ext cx="29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8BD278EF-516D-1E15-47AA-50BEE2416B70}"/>
                </a:ext>
              </a:extLst>
            </p:cNvPr>
            <p:cNvSpPr/>
            <p:nvPr/>
          </p:nvSpPr>
          <p:spPr>
            <a:xfrm>
              <a:off x="2385" y="1568"/>
              <a:ext cx="117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C6AA37A7-EB91-1683-1F94-B8751720B170}"/>
              </a:ext>
            </a:extLst>
          </p:cNvPr>
          <p:cNvGrpSpPr/>
          <p:nvPr/>
        </p:nvGrpSpPr>
        <p:grpSpPr>
          <a:xfrm>
            <a:off x="1517650" y="3230563"/>
            <a:ext cx="1588" cy="2076450"/>
            <a:chOff x="956" y="914"/>
            <a:chExt cx="1" cy="1308"/>
          </a:xfrm>
        </p:grpSpPr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A3D59DC4-DC6E-18AD-312C-149681CFC5BA}"/>
                </a:ext>
              </a:extLst>
            </p:cNvPr>
            <p:cNvSpPr/>
            <p:nvPr/>
          </p:nvSpPr>
          <p:spPr>
            <a:xfrm flipV="1">
              <a:off x="956" y="1914"/>
              <a:ext cx="1" cy="308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079CF4E1-1B9F-0110-A1E6-35D9EEAAAE55}"/>
                </a:ext>
              </a:extLst>
            </p:cNvPr>
            <p:cNvSpPr/>
            <p:nvPr/>
          </p:nvSpPr>
          <p:spPr>
            <a:xfrm flipV="1">
              <a:off x="956" y="1799"/>
              <a:ext cx="1" cy="57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A0E0A0CC-2270-C642-6F01-AA93CC4BA6D4}"/>
                </a:ext>
              </a:extLst>
            </p:cNvPr>
            <p:cNvSpPr/>
            <p:nvPr/>
          </p:nvSpPr>
          <p:spPr>
            <a:xfrm flipV="1">
              <a:off x="956" y="1395"/>
              <a:ext cx="1" cy="346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E867A2CF-2C45-AD9E-0EAB-EBC307D0E7D8}"/>
                </a:ext>
              </a:extLst>
            </p:cNvPr>
            <p:cNvSpPr/>
            <p:nvPr/>
          </p:nvSpPr>
          <p:spPr>
            <a:xfrm flipV="1">
              <a:off x="956" y="1279"/>
              <a:ext cx="1" cy="58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36AE196B-7D38-8E03-F8AA-B4B0AAD9C50C}"/>
                </a:ext>
              </a:extLst>
            </p:cNvPr>
            <p:cNvSpPr/>
            <p:nvPr/>
          </p:nvSpPr>
          <p:spPr>
            <a:xfrm flipV="1">
              <a:off x="956" y="914"/>
              <a:ext cx="1" cy="308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814A2197-959E-DE06-4371-73710E7594E7}"/>
              </a:ext>
            </a:extLst>
          </p:cNvPr>
          <p:cNvGrpSpPr/>
          <p:nvPr/>
        </p:nvGrpSpPr>
        <p:grpSpPr>
          <a:xfrm>
            <a:off x="479425" y="4268788"/>
            <a:ext cx="2074863" cy="1587"/>
            <a:chOff x="302" y="1568"/>
            <a:chExt cx="1307" cy="1"/>
          </a:xfrm>
        </p:grpSpPr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09010A32-769E-C91E-C6CA-4B50C8CFDFF5}"/>
                </a:ext>
              </a:extLst>
            </p:cNvPr>
            <p:cNvSpPr/>
            <p:nvPr/>
          </p:nvSpPr>
          <p:spPr>
            <a:xfrm>
              <a:off x="302" y="1568"/>
              <a:ext cx="30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CACD6BC9-5E9D-27C2-B781-12FB439707CF}"/>
                </a:ext>
              </a:extLst>
            </p:cNvPr>
            <p:cNvSpPr/>
            <p:nvPr/>
          </p:nvSpPr>
          <p:spPr>
            <a:xfrm>
              <a:off x="667" y="1568"/>
              <a:ext cx="5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AE9B0178-60AF-635F-21B1-2B3BD9337B3E}"/>
                </a:ext>
              </a:extLst>
            </p:cNvPr>
            <p:cNvSpPr/>
            <p:nvPr/>
          </p:nvSpPr>
          <p:spPr>
            <a:xfrm>
              <a:off x="783" y="1568"/>
              <a:ext cx="346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350DB884-37BC-969C-3DB7-35B85CCE0E39}"/>
                </a:ext>
              </a:extLst>
            </p:cNvPr>
            <p:cNvSpPr/>
            <p:nvPr/>
          </p:nvSpPr>
          <p:spPr>
            <a:xfrm>
              <a:off x="1186" y="1568"/>
              <a:ext cx="5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490F9DD2-69D8-5532-4FB2-EFB83B878E69}"/>
                </a:ext>
              </a:extLst>
            </p:cNvPr>
            <p:cNvSpPr/>
            <p:nvPr/>
          </p:nvSpPr>
          <p:spPr>
            <a:xfrm>
              <a:off x="1302" y="1568"/>
              <a:ext cx="307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1CD2D855-E585-2592-05E3-38606BE922E5}"/>
              </a:ext>
            </a:extLst>
          </p:cNvPr>
          <p:cNvGrpSpPr/>
          <p:nvPr/>
        </p:nvGrpSpPr>
        <p:grpSpPr>
          <a:xfrm>
            <a:off x="911225" y="3662363"/>
            <a:ext cx="1214438" cy="1212850"/>
            <a:chOff x="574" y="1186"/>
            <a:chExt cx="765" cy="764"/>
          </a:xfrm>
        </p:grpSpPr>
        <p:sp>
          <p:nvSpPr>
            <p:cNvPr id="32" name="任意多边形 296988">
              <a:extLst>
                <a:ext uri="{FF2B5EF4-FFF2-40B4-BE49-F238E27FC236}">
                  <a16:creationId xmlns:a16="http://schemas.microsoft.com/office/drawing/2014/main" id="{C1F82F9F-E5AF-F327-D6EE-13ACCA5EAA1E}"/>
                </a:ext>
              </a:extLst>
            </p:cNvPr>
            <p:cNvSpPr/>
            <p:nvPr/>
          </p:nvSpPr>
          <p:spPr>
            <a:xfrm>
              <a:off x="574" y="1186"/>
              <a:ext cx="763" cy="764"/>
            </a:xfrm>
            <a:custGeom>
              <a:avLst/>
              <a:gdLst/>
              <a:ahLst/>
              <a:cxnLst/>
              <a:rect l="0" t="0" r="0" b="0"/>
              <a:pathLst>
                <a:path w="5339" h="5344">
                  <a:moveTo>
                    <a:pt x="5339" y="2672"/>
                  </a:moveTo>
                  <a:lnTo>
                    <a:pt x="5338" y="2609"/>
                  </a:lnTo>
                  <a:lnTo>
                    <a:pt x="5336" y="2547"/>
                  </a:lnTo>
                  <a:lnTo>
                    <a:pt x="5332" y="2484"/>
                  </a:lnTo>
                  <a:lnTo>
                    <a:pt x="5327" y="2422"/>
                  </a:lnTo>
                  <a:lnTo>
                    <a:pt x="5320" y="2359"/>
                  </a:lnTo>
                  <a:lnTo>
                    <a:pt x="5312" y="2297"/>
                  </a:lnTo>
                  <a:lnTo>
                    <a:pt x="5303" y="2236"/>
                  </a:lnTo>
                  <a:lnTo>
                    <a:pt x="5292" y="2174"/>
                  </a:lnTo>
                  <a:lnTo>
                    <a:pt x="5280" y="2112"/>
                  </a:lnTo>
                  <a:lnTo>
                    <a:pt x="5266" y="2051"/>
                  </a:lnTo>
                  <a:lnTo>
                    <a:pt x="5250" y="1991"/>
                  </a:lnTo>
                  <a:lnTo>
                    <a:pt x="5234" y="1930"/>
                  </a:lnTo>
                  <a:lnTo>
                    <a:pt x="5215" y="1870"/>
                  </a:lnTo>
                  <a:lnTo>
                    <a:pt x="5197" y="1811"/>
                  </a:lnTo>
                  <a:lnTo>
                    <a:pt x="5176" y="1751"/>
                  </a:lnTo>
                  <a:lnTo>
                    <a:pt x="5154" y="1693"/>
                  </a:lnTo>
                  <a:lnTo>
                    <a:pt x="5130" y="1635"/>
                  </a:lnTo>
                  <a:lnTo>
                    <a:pt x="5105" y="1578"/>
                  </a:lnTo>
                  <a:lnTo>
                    <a:pt x="5079" y="1520"/>
                  </a:lnTo>
                  <a:lnTo>
                    <a:pt x="5051" y="1464"/>
                  </a:lnTo>
                  <a:lnTo>
                    <a:pt x="5022" y="1410"/>
                  </a:lnTo>
                  <a:lnTo>
                    <a:pt x="4991" y="1355"/>
                  </a:lnTo>
                  <a:lnTo>
                    <a:pt x="4960" y="1300"/>
                  </a:lnTo>
                  <a:lnTo>
                    <a:pt x="4927" y="1246"/>
                  </a:lnTo>
                  <a:lnTo>
                    <a:pt x="4893" y="1194"/>
                  </a:lnTo>
                  <a:lnTo>
                    <a:pt x="4858" y="1142"/>
                  </a:lnTo>
                  <a:lnTo>
                    <a:pt x="4822" y="1091"/>
                  </a:lnTo>
                  <a:lnTo>
                    <a:pt x="4784" y="1041"/>
                  </a:lnTo>
                  <a:lnTo>
                    <a:pt x="4745" y="992"/>
                  </a:lnTo>
                  <a:lnTo>
                    <a:pt x="4706" y="944"/>
                  </a:lnTo>
                  <a:lnTo>
                    <a:pt x="4665" y="896"/>
                  </a:lnTo>
                  <a:lnTo>
                    <a:pt x="4623" y="851"/>
                  </a:lnTo>
                  <a:lnTo>
                    <a:pt x="4580" y="805"/>
                  </a:lnTo>
                  <a:lnTo>
                    <a:pt x="4535" y="761"/>
                  </a:lnTo>
                  <a:lnTo>
                    <a:pt x="4490" y="718"/>
                  </a:lnTo>
                  <a:lnTo>
                    <a:pt x="4443" y="676"/>
                  </a:lnTo>
                  <a:lnTo>
                    <a:pt x="4396" y="635"/>
                  </a:lnTo>
                  <a:lnTo>
                    <a:pt x="4347" y="594"/>
                  </a:lnTo>
                  <a:lnTo>
                    <a:pt x="4298" y="556"/>
                  </a:lnTo>
                  <a:lnTo>
                    <a:pt x="4248" y="518"/>
                  </a:lnTo>
                  <a:lnTo>
                    <a:pt x="4198" y="482"/>
                  </a:lnTo>
                  <a:lnTo>
                    <a:pt x="4146" y="446"/>
                  </a:lnTo>
                  <a:lnTo>
                    <a:pt x="4093" y="412"/>
                  </a:lnTo>
                  <a:lnTo>
                    <a:pt x="4041" y="379"/>
                  </a:lnTo>
                  <a:lnTo>
                    <a:pt x="3986" y="348"/>
                  </a:lnTo>
                  <a:lnTo>
                    <a:pt x="3931" y="318"/>
                  </a:lnTo>
                  <a:lnTo>
                    <a:pt x="3876" y="288"/>
                  </a:lnTo>
                  <a:lnTo>
                    <a:pt x="3820" y="262"/>
                  </a:lnTo>
                  <a:lnTo>
                    <a:pt x="3763" y="235"/>
                  </a:lnTo>
                  <a:lnTo>
                    <a:pt x="3706" y="210"/>
                  </a:lnTo>
                  <a:lnTo>
                    <a:pt x="3647" y="186"/>
                  </a:lnTo>
                  <a:lnTo>
                    <a:pt x="3589" y="164"/>
                  </a:lnTo>
                  <a:lnTo>
                    <a:pt x="3530" y="143"/>
                  </a:lnTo>
                  <a:lnTo>
                    <a:pt x="3470" y="124"/>
                  </a:lnTo>
                  <a:lnTo>
                    <a:pt x="3411" y="105"/>
                  </a:lnTo>
                  <a:lnTo>
                    <a:pt x="3350" y="89"/>
                  </a:lnTo>
                  <a:lnTo>
                    <a:pt x="3289" y="74"/>
                  </a:lnTo>
                  <a:lnTo>
                    <a:pt x="3229" y="60"/>
                  </a:lnTo>
                  <a:lnTo>
                    <a:pt x="3167" y="47"/>
                  </a:lnTo>
                  <a:lnTo>
                    <a:pt x="3106" y="36"/>
                  </a:lnTo>
                  <a:lnTo>
                    <a:pt x="3044" y="27"/>
                  </a:lnTo>
                  <a:lnTo>
                    <a:pt x="2981" y="19"/>
                  </a:lnTo>
                  <a:lnTo>
                    <a:pt x="2919" y="12"/>
                  </a:lnTo>
                  <a:lnTo>
                    <a:pt x="2858" y="7"/>
                  </a:lnTo>
                  <a:lnTo>
                    <a:pt x="2795" y="4"/>
                  </a:lnTo>
                  <a:lnTo>
                    <a:pt x="2732" y="1"/>
                  </a:lnTo>
                  <a:lnTo>
                    <a:pt x="2670" y="0"/>
                  </a:lnTo>
                  <a:lnTo>
                    <a:pt x="2607" y="1"/>
                  </a:lnTo>
                  <a:lnTo>
                    <a:pt x="2545" y="4"/>
                  </a:lnTo>
                  <a:lnTo>
                    <a:pt x="2482" y="7"/>
                  </a:lnTo>
                  <a:lnTo>
                    <a:pt x="2420" y="12"/>
                  </a:lnTo>
                  <a:lnTo>
                    <a:pt x="2357" y="19"/>
                  </a:lnTo>
                  <a:lnTo>
                    <a:pt x="2295" y="27"/>
                  </a:lnTo>
                  <a:lnTo>
                    <a:pt x="2233" y="36"/>
                  </a:lnTo>
                  <a:lnTo>
                    <a:pt x="2172" y="47"/>
                  </a:lnTo>
                  <a:lnTo>
                    <a:pt x="2111" y="60"/>
                  </a:lnTo>
                  <a:lnTo>
                    <a:pt x="2049" y="74"/>
                  </a:lnTo>
                  <a:lnTo>
                    <a:pt x="1988" y="89"/>
                  </a:lnTo>
                  <a:lnTo>
                    <a:pt x="1929" y="105"/>
                  </a:lnTo>
                  <a:lnTo>
                    <a:pt x="1868" y="124"/>
                  </a:lnTo>
                  <a:lnTo>
                    <a:pt x="1809" y="143"/>
                  </a:lnTo>
                  <a:lnTo>
                    <a:pt x="1750" y="164"/>
                  </a:lnTo>
                  <a:lnTo>
                    <a:pt x="1691" y="186"/>
                  </a:lnTo>
                  <a:lnTo>
                    <a:pt x="1634" y="210"/>
                  </a:lnTo>
                  <a:lnTo>
                    <a:pt x="1577" y="235"/>
                  </a:lnTo>
                  <a:lnTo>
                    <a:pt x="1519" y="262"/>
                  </a:lnTo>
                  <a:lnTo>
                    <a:pt x="1463" y="288"/>
                  </a:lnTo>
                  <a:lnTo>
                    <a:pt x="1407" y="318"/>
                  </a:lnTo>
                  <a:lnTo>
                    <a:pt x="1353" y="348"/>
                  </a:lnTo>
                  <a:lnTo>
                    <a:pt x="1299" y="379"/>
                  </a:lnTo>
                  <a:lnTo>
                    <a:pt x="1245" y="412"/>
                  </a:lnTo>
                  <a:lnTo>
                    <a:pt x="1193" y="446"/>
                  </a:lnTo>
                  <a:lnTo>
                    <a:pt x="1141" y="482"/>
                  </a:lnTo>
                  <a:lnTo>
                    <a:pt x="1090" y="518"/>
                  </a:lnTo>
                  <a:lnTo>
                    <a:pt x="1040" y="556"/>
                  </a:lnTo>
                  <a:lnTo>
                    <a:pt x="991" y="594"/>
                  </a:lnTo>
                  <a:lnTo>
                    <a:pt x="943" y="635"/>
                  </a:lnTo>
                  <a:lnTo>
                    <a:pt x="895" y="676"/>
                  </a:lnTo>
                  <a:lnTo>
                    <a:pt x="850" y="718"/>
                  </a:lnTo>
                  <a:lnTo>
                    <a:pt x="804" y="761"/>
                  </a:lnTo>
                  <a:lnTo>
                    <a:pt x="760" y="805"/>
                  </a:lnTo>
                  <a:lnTo>
                    <a:pt x="717" y="851"/>
                  </a:lnTo>
                  <a:lnTo>
                    <a:pt x="675" y="896"/>
                  </a:lnTo>
                  <a:lnTo>
                    <a:pt x="634" y="944"/>
                  </a:lnTo>
                  <a:lnTo>
                    <a:pt x="594" y="992"/>
                  </a:lnTo>
                  <a:lnTo>
                    <a:pt x="555" y="1041"/>
                  </a:lnTo>
                  <a:lnTo>
                    <a:pt x="517" y="1091"/>
                  </a:lnTo>
                  <a:lnTo>
                    <a:pt x="481" y="1142"/>
                  </a:lnTo>
                  <a:lnTo>
                    <a:pt x="446" y="1194"/>
                  </a:lnTo>
                  <a:lnTo>
                    <a:pt x="411" y="1246"/>
                  </a:lnTo>
                  <a:lnTo>
                    <a:pt x="378" y="1300"/>
                  </a:lnTo>
                  <a:lnTo>
                    <a:pt x="347" y="1355"/>
                  </a:lnTo>
                  <a:lnTo>
                    <a:pt x="317" y="1410"/>
                  </a:lnTo>
                  <a:lnTo>
                    <a:pt x="289" y="1464"/>
                  </a:lnTo>
                  <a:lnTo>
                    <a:pt x="261" y="1520"/>
                  </a:lnTo>
                  <a:lnTo>
                    <a:pt x="234" y="1578"/>
                  </a:lnTo>
                  <a:lnTo>
                    <a:pt x="209" y="1635"/>
                  </a:lnTo>
                  <a:lnTo>
                    <a:pt x="186" y="1693"/>
                  </a:lnTo>
                  <a:lnTo>
                    <a:pt x="164" y="1751"/>
                  </a:lnTo>
                  <a:lnTo>
                    <a:pt x="143" y="1811"/>
                  </a:lnTo>
                  <a:lnTo>
                    <a:pt x="123" y="1870"/>
                  </a:lnTo>
                  <a:lnTo>
                    <a:pt x="105" y="1930"/>
                  </a:lnTo>
                  <a:lnTo>
                    <a:pt x="88" y="1991"/>
                  </a:lnTo>
                  <a:lnTo>
                    <a:pt x="73" y="2051"/>
                  </a:lnTo>
                  <a:lnTo>
                    <a:pt x="59" y="2112"/>
                  </a:lnTo>
                  <a:lnTo>
                    <a:pt x="47" y="2174"/>
                  </a:lnTo>
                  <a:lnTo>
                    <a:pt x="35" y="2236"/>
                  </a:lnTo>
                  <a:lnTo>
                    <a:pt x="26" y="2297"/>
                  </a:lnTo>
                  <a:lnTo>
                    <a:pt x="18" y="2359"/>
                  </a:lnTo>
                  <a:lnTo>
                    <a:pt x="12" y="2422"/>
                  </a:lnTo>
                  <a:lnTo>
                    <a:pt x="6" y="2484"/>
                  </a:lnTo>
                  <a:lnTo>
                    <a:pt x="3" y="2547"/>
                  </a:lnTo>
                  <a:lnTo>
                    <a:pt x="0" y="2609"/>
                  </a:lnTo>
                  <a:lnTo>
                    <a:pt x="0" y="2672"/>
                  </a:lnTo>
                  <a:lnTo>
                    <a:pt x="0" y="2735"/>
                  </a:lnTo>
                  <a:lnTo>
                    <a:pt x="3" y="2797"/>
                  </a:lnTo>
                  <a:lnTo>
                    <a:pt x="6" y="2860"/>
                  </a:lnTo>
                  <a:lnTo>
                    <a:pt x="12" y="2923"/>
                  </a:lnTo>
                  <a:lnTo>
                    <a:pt x="18" y="2985"/>
                  </a:lnTo>
                  <a:lnTo>
                    <a:pt x="26" y="3046"/>
                  </a:lnTo>
                  <a:lnTo>
                    <a:pt x="35" y="3108"/>
                  </a:lnTo>
                  <a:lnTo>
                    <a:pt x="47" y="3170"/>
                  </a:lnTo>
                  <a:lnTo>
                    <a:pt x="59" y="3232"/>
                  </a:lnTo>
                  <a:lnTo>
                    <a:pt x="73" y="3293"/>
                  </a:lnTo>
                  <a:lnTo>
                    <a:pt x="88" y="3353"/>
                  </a:lnTo>
                  <a:lnTo>
                    <a:pt x="105" y="3414"/>
                  </a:lnTo>
                  <a:lnTo>
                    <a:pt x="123" y="3473"/>
                  </a:lnTo>
                  <a:lnTo>
                    <a:pt x="143" y="3533"/>
                  </a:lnTo>
                  <a:lnTo>
                    <a:pt x="164" y="3592"/>
                  </a:lnTo>
                  <a:lnTo>
                    <a:pt x="186" y="3651"/>
                  </a:lnTo>
                  <a:lnTo>
                    <a:pt x="209" y="3709"/>
                  </a:lnTo>
                  <a:lnTo>
                    <a:pt x="234" y="3766"/>
                  </a:lnTo>
                  <a:lnTo>
                    <a:pt x="261" y="3823"/>
                  </a:lnTo>
                  <a:lnTo>
                    <a:pt x="289" y="3879"/>
                  </a:lnTo>
                  <a:lnTo>
                    <a:pt x="317" y="3935"/>
                  </a:lnTo>
                  <a:lnTo>
                    <a:pt x="347" y="3990"/>
                  </a:lnTo>
                  <a:lnTo>
                    <a:pt x="378" y="4044"/>
                  </a:lnTo>
                  <a:lnTo>
                    <a:pt x="411" y="4098"/>
                  </a:lnTo>
                  <a:lnTo>
                    <a:pt x="446" y="4150"/>
                  </a:lnTo>
                  <a:lnTo>
                    <a:pt x="481" y="4201"/>
                  </a:lnTo>
                  <a:lnTo>
                    <a:pt x="517" y="4253"/>
                  </a:lnTo>
                  <a:lnTo>
                    <a:pt x="555" y="4303"/>
                  </a:lnTo>
                  <a:lnTo>
                    <a:pt x="594" y="4352"/>
                  </a:lnTo>
                  <a:lnTo>
                    <a:pt x="634" y="4400"/>
                  </a:lnTo>
                  <a:lnTo>
                    <a:pt x="675" y="4448"/>
                  </a:lnTo>
                  <a:lnTo>
                    <a:pt x="717" y="4493"/>
                  </a:lnTo>
                  <a:lnTo>
                    <a:pt x="760" y="4539"/>
                  </a:lnTo>
                  <a:lnTo>
                    <a:pt x="804" y="4583"/>
                  </a:lnTo>
                  <a:lnTo>
                    <a:pt x="850" y="4626"/>
                  </a:lnTo>
                  <a:lnTo>
                    <a:pt x="895" y="4668"/>
                  </a:lnTo>
                  <a:lnTo>
                    <a:pt x="943" y="4710"/>
                  </a:lnTo>
                  <a:lnTo>
                    <a:pt x="991" y="4750"/>
                  </a:lnTo>
                  <a:lnTo>
                    <a:pt x="1040" y="4788"/>
                  </a:lnTo>
                  <a:lnTo>
                    <a:pt x="1090" y="4826"/>
                  </a:lnTo>
                  <a:lnTo>
                    <a:pt x="1141" y="4863"/>
                  </a:lnTo>
                  <a:lnTo>
                    <a:pt x="1193" y="4898"/>
                  </a:lnTo>
                  <a:lnTo>
                    <a:pt x="1245" y="4932"/>
                  </a:lnTo>
                  <a:lnTo>
                    <a:pt x="1299" y="4964"/>
                  </a:lnTo>
                  <a:lnTo>
                    <a:pt x="1353" y="4996"/>
                  </a:lnTo>
                  <a:lnTo>
                    <a:pt x="1407" y="5026"/>
                  </a:lnTo>
                  <a:lnTo>
                    <a:pt x="1463" y="5055"/>
                  </a:lnTo>
                  <a:lnTo>
                    <a:pt x="1519" y="5083"/>
                  </a:lnTo>
                  <a:lnTo>
                    <a:pt x="1577" y="5109"/>
                  </a:lnTo>
                  <a:lnTo>
                    <a:pt x="1634" y="5135"/>
                  </a:lnTo>
                  <a:lnTo>
                    <a:pt x="1691" y="5158"/>
                  </a:lnTo>
                  <a:lnTo>
                    <a:pt x="1750" y="5180"/>
                  </a:lnTo>
                  <a:lnTo>
                    <a:pt x="1809" y="5201"/>
                  </a:lnTo>
                  <a:lnTo>
                    <a:pt x="1868" y="5221"/>
                  </a:lnTo>
                  <a:lnTo>
                    <a:pt x="1929" y="5239"/>
                  </a:lnTo>
                  <a:lnTo>
                    <a:pt x="1988" y="5255"/>
                  </a:lnTo>
                  <a:lnTo>
                    <a:pt x="2049" y="5270"/>
                  </a:lnTo>
                  <a:lnTo>
                    <a:pt x="2111" y="5284"/>
                  </a:lnTo>
                  <a:lnTo>
                    <a:pt x="2172" y="5297"/>
                  </a:lnTo>
                  <a:lnTo>
                    <a:pt x="2233" y="5307"/>
                  </a:lnTo>
                  <a:lnTo>
                    <a:pt x="2295" y="5317"/>
                  </a:lnTo>
                  <a:lnTo>
                    <a:pt x="2357" y="5325"/>
                  </a:lnTo>
                  <a:lnTo>
                    <a:pt x="2420" y="5332"/>
                  </a:lnTo>
                  <a:lnTo>
                    <a:pt x="2482" y="5337"/>
                  </a:lnTo>
                  <a:lnTo>
                    <a:pt x="2545" y="5341"/>
                  </a:lnTo>
                  <a:lnTo>
                    <a:pt x="2607" y="5342"/>
                  </a:lnTo>
                  <a:lnTo>
                    <a:pt x="2670" y="5344"/>
                  </a:lnTo>
                  <a:lnTo>
                    <a:pt x="2732" y="5342"/>
                  </a:lnTo>
                  <a:lnTo>
                    <a:pt x="2795" y="5341"/>
                  </a:lnTo>
                  <a:lnTo>
                    <a:pt x="2858" y="5337"/>
                  </a:lnTo>
                  <a:lnTo>
                    <a:pt x="2919" y="5332"/>
                  </a:lnTo>
                  <a:lnTo>
                    <a:pt x="2981" y="5325"/>
                  </a:lnTo>
                  <a:lnTo>
                    <a:pt x="3044" y="5317"/>
                  </a:lnTo>
                  <a:lnTo>
                    <a:pt x="3106" y="5307"/>
                  </a:lnTo>
                  <a:lnTo>
                    <a:pt x="3167" y="5297"/>
                  </a:lnTo>
                  <a:lnTo>
                    <a:pt x="3229" y="5284"/>
                  </a:lnTo>
                  <a:lnTo>
                    <a:pt x="3289" y="5270"/>
                  </a:lnTo>
                  <a:lnTo>
                    <a:pt x="3350" y="5255"/>
                  </a:lnTo>
                  <a:lnTo>
                    <a:pt x="3411" y="5239"/>
                  </a:lnTo>
                  <a:lnTo>
                    <a:pt x="3470" y="5221"/>
                  </a:lnTo>
                  <a:lnTo>
                    <a:pt x="3530" y="5201"/>
                  </a:lnTo>
                  <a:lnTo>
                    <a:pt x="3589" y="5180"/>
                  </a:lnTo>
                  <a:lnTo>
                    <a:pt x="3647" y="5158"/>
                  </a:lnTo>
                  <a:lnTo>
                    <a:pt x="3706" y="5135"/>
                  </a:lnTo>
                  <a:lnTo>
                    <a:pt x="3763" y="5109"/>
                  </a:lnTo>
                  <a:lnTo>
                    <a:pt x="3820" y="5083"/>
                  </a:lnTo>
                  <a:lnTo>
                    <a:pt x="3876" y="5055"/>
                  </a:lnTo>
                  <a:lnTo>
                    <a:pt x="3931" y="5026"/>
                  </a:lnTo>
                  <a:lnTo>
                    <a:pt x="3986" y="4996"/>
                  </a:lnTo>
                  <a:lnTo>
                    <a:pt x="4041" y="4964"/>
                  </a:lnTo>
                  <a:lnTo>
                    <a:pt x="4093" y="4932"/>
                  </a:lnTo>
                  <a:lnTo>
                    <a:pt x="4146" y="4898"/>
                  </a:lnTo>
                  <a:lnTo>
                    <a:pt x="4198" y="4863"/>
                  </a:lnTo>
                  <a:lnTo>
                    <a:pt x="4248" y="4826"/>
                  </a:lnTo>
                  <a:lnTo>
                    <a:pt x="4298" y="4788"/>
                  </a:lnTo>
                  <a:lnTo>
                    <a:pt x="4347" y="4750"/>
                  </a:lnTo>
                  <a:lnTo>
                    <a:pt x="4396" y="4710"/>
                  </a:lnTo>
                  <a:lnTo>
                    <a:pt x="4443" y="4668"/>
                  </a:lnTo>
                  <a:lnTo>
                    <a:pt x="4490" y="4626"/>
                  </a:lnTo>
                  <a:lnTo>
                    <a:pt x="4535" y="4583"/>
                  </a:lnTo>
                  <a:lnTo>
                    <a:pt x="4580" y="4539"/>
                  </a:lnTo>
                  <a:lnTo>
                    <a:pt x="4623" y="4493"/>
                  </a:lnTo>
                  <a:lnTo>
                    <a:pt x="4665" y="4448"/>
                  </a:lnTo>
                  <a:lnTo>
                    <a:pt x="4706" y="4400"/>
                  </a:lnTo>
                  <a:lnTo>
                    <a:pt x="4745" y="4352"/>
                  </a:lnTo>
                  <a:lnTo>
                    <a:pt x="4784" y="4303"/>
                  </a:lnTo>
                  <a:lnTo>
                    <a:pt x="4822" y="4253"/>
                  </a:lnTo>
                  <a:lnTo>
                    <a:pt x="4858" y="4201"/>
                  </a:lnTo>
                  <a:lnTo>
                    <a:pt x="4893" y="4150"/>
                  </a:lnTo>
                  <a:lnTo>
                    <a:pt x="4927" y="4098"/>
                  </a:lnTo>
                  <a:lnTo>
                    <a:pt x="4960" y="4044"/>
                  </a:lnTo>
                  <a:lnTo>
                    <a:pt x="4991" y="3990"/>
                  </a:lnTo>
                  <a:lnTo>
                    <a:pt x="5022" y="3935"/>
                  </a:lnTo>
                  <a:lnTo>
                    <a:pt x="5051" y="3879"/>
                  </a:lnTo>
                  <a:lnTo>
                    <a:pt x="5079" y="3823"/>
                  </a:lnTo>
                  <a:lnTo>
                    <a:pt x="5105" y="3766"/>
                  </a:lnTo>
                  <a:lnTo>
                    <a:pt x="5130" y="3709"/>
                  </a:lnTo>
                  <a:lnTo>
                    <a:pt x="5154" y="3651"/>
                  </a:lnTo>
                  <a:lnTo>
                    <a:pt x="5176" y="3592"/>
                  </a:lnTo>
                  <a:lnTo>
                    <a:pt x="5197" y="3533"/>
                  </a:lnTo>
                  <a:lnTo>
                    <a:pt x="5215" y="3473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任意多边形 296989">
              <a:extLst>
                <a:ext uri="{FF2B5EF4-FFF2-40B4-BE49-F238E27FC236}">
                  <a16:creationId xmlns:a16="http://schemas.microsoft.com/office/drawing/2014/main" id="{DA5CED09-8BBD-25B2-1F2A-C55140290E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19" y="1568"/>
              <a:ext cx="20" cy="125"/>
            </a:xfrm>
            <a:custGeom>
              <a:avLst/>
              <a:gdLst/>
              <a:ahLst/>
              <a:cxnLst/>
              <a:rect l="0" t="0" r="0" b="0"/>
              <a:pathLst>
                <a:path w="124" h="801">
                  <a:moveTo>
                    <a:pt x="0" y="801"/>
                  </a:moveTo>
                  <a:lnTo>
                    <a:pt x="19" y="742"/>
                  </a:lnTo>
                  <a:lnTo>
                    <a:pt x="35" y="681"/>
                  </a:lnTo>
                  <a:lnTo>
                    <a:pt x="51" y="621"/>
                  </a:lnTo>
                  <a:lnTo>
                    <a:pt x="65" y="560"/>
                  </a:lnTo>
                  <a:lnTo>
                    <a:pt x="77" y="498"/>
                  </a:lnTo>
                  <a:lnTo>
                    <a:pt x="88" y="436"/>
                  </a:lnTo>
                  <a:lnTo>
                    <a:pt x="97" y="374"/>
                  </a:lnTo>
                  <a:lnTo>
                    <a:pt x="105" y="313"/>
                  </a:lnTo>
                  <a:lnTo>
                    <a:pt x="112" y="251"/>
                  </a:lnTo>
                  <a:lnTo>
                    <a:pt x="117" y="188"/>
                  </a:lnTo>
                  <a:lnTo>
                    <a:pt x="121" y="125"/>
                  </a:lnTo>
                  <a:lnTo>
                    <a:pt x="123" y="63"/>
                  </a:lnTo>
                  <a:lnTo>
                    <a:pt x="124" y="0"/>
                  </a:lnTo>
                </a:path>
              </a:pathLst>
            </a:custGeom>
            <a:noFill/>
            <a:ln w="1270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DC2F464A-FA3D-CF00-E6FB-DFF1420C814D}"/>
              </a:ext>
            </a:extLst>
          </p:cNvPr>
          <p:cNvGrpSpPr/>
          <p:nvPr/>
        </p:nvGrpSpPr>
        <p:grpSpPr>
          <a:xfrm>
            <a:off x="768350" y="3517900"/>
            <a:ext cx="1498600" cy="1500188"/>
            <a:chOff x="484" y="1095"/>
            <a:chExt cx="944" cy="945"/>
          </a:xfrm>
        </p:grpSpPr>
        <p:sp>
          <p:nvSpPr>
            <p:cNvPr id="35" name="任意多边形 296991">
              <a:extLst>
                <a:ext uri="{FF2B5EF4-FFF2-40B4-BE49-F238E27FC236}">
                  <a16:creationId xmlns:a16="http://schemas.microsoft.com/office/drawing/2014/main" id="{3E2E2605-7642-5D3D-A546-371E6CB38B92}"/>
                </a:ext>
              </a:extLst>
            </p:cNvPr>
            <p:cNvSpPr/>
            <p:nvPr/>
          </p:nvSpPr>
          <p:spPr>
            <a:xfrm>
              <a:off x="1091" y="2002"/>
              <a:ext cx="52" cy="19"/>
            </a:xfrm>
            <a:custGeom>
              <a:avLst/>
              <a:gdLst/>
              <a:ahLst/>
              <a:cxnLst/>
              <a:rect l="0" t="0" r="0" b="0"/>
              <a:pathLst>
                <a:path w="362" h="132">
                  <a:moveTo>
                    <a:pt x="0" y="132"/>
                  </a:moveTo>
                  <a:lnTo>
                    <a:pt x="20" y="126"/>
                  </a:lnTo>
                  <a:lnTo>
                    <a:pt x="88" y="105"/>
                  </a:lnTo>
                  <a:lnTo>
                    <a:pt x="154" y="81"/>
                  </a:lnTo>
                  <a:lnTo>
                    <a:pt x="219" y="58"/>
                  </a:lnTo>
                  <a:lnTo>
                    <a:pt x="285" y="32"/>
                  </a:lnTo>
                  <a:lnTo>
                    <a:pt x="350" y="6"/>
                  </a:lnTo>
                  <a:lnTo>
                    <a:pt x="362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22DF29F7-81E8-E298-E55A-BAF0C87059D4}"/>
                </a:ext>
              </a:extLst>
            </p:cNvPr>
            <p:cNvGrpSpPr/>
            <p:nvPr/>
          </p:nvGrpSpPr>
          <p:grpSpPr>
            <a:xfrm>
              <a:off x="484" y="1095"/>
              <a:ext cx="944" cy="945"/>
              <a:chOff x="484" y="1095"/>
              <a:chExt cx="944" cy="945"/>
            </a:xfrm>
          </p:grpSpPr>
          <p:sp>
            <p:nvSpPr>
              <p:cNvPr id="37" name="任意多边形 296993">
                <a:extLst>
                  <a:ext uri="{FF2B5EF4-FFF2-40B4-BE49-F238E27FC236}">
                    <a16:creationId xmlns:a16="http://schemas.microsoft.com/office/drawing/2014/main" id="{DC4C516A-D8DF-416C-81C0-070CA264477B}"/>
                  </a:ext>
                </a:extLst>
              </p:cNvPr>
              <p:cNvSpPr/>
              <p:nvPr/>
            </p:nvSpPr>
            <p:spPr>
              <a:xfrm>
                <a:off x="1317" y="1264"/>
                <a:ext cx="111" cy="304"/>
              </a:xfrm>
              <a:custGeom>
                <a:avLst/>
                <a:gdLst/>
                <a:ahLst/>
                <a:cxnLst/>
                <a:rect l="0" t="0" r="0" b="0"/>
                <a:pathLst>
                  <a:path w="774" h="2126">
                    <a:moveTo>
                      <a:pt x="774" y="2126"/>
                    </a:moveTo>
                    <a:lnTo>
                      <a:pt x="773" y="2056"/>
                    </a:lnTo>
                    <a:lnTo>
                      <a:pt x="770" y="1986"/>
                    </a:lnTo>
                    <a:lnTo>
                      <a:pt x="767" y="1916"/>
                    </a:lnTo>
                    <a:lnTo>
                      <a:pt x="761" y="1846"/>
                    </a:lnTo>
                    <a:lnTo>
                      <a:pt x="755" y="1776"/>
                    </a:lnTo>
                    <a:lnTo>
                      <a:pt x="747" y="1706"/>
                    </a:lnTo>
                    <a:lnTo>
                      <a:pt x="737" y="1636"/>
                    </a:lnTo>
                    <a:lnTo>
                      <a:pt x="726" y="1567"/>
                    </a:lnTo>
                    <a:lnTo>
                      <a:pt x="713" y="1498"/>
                    </a:lnTo>
                    <a:lnTo>
                      <a:pt x="699" y="1429"/>
                    </a:lnTo>
                    <a:lnTo>
                      <a:pt x="684" y="1361"/>
                    </a:lnTo>
                    <a:lnTo>
                      <a:pt x="667" y="1293"/>
                    </a:lnTo>
                    <a:lnTo>
                      <a:pt x="648" y="1225"/>
                    </a:lnTo>
                    <a:lnTo>
                      <a:pt x="628" y="1158"/>
                    </a:lnTo>
                    <a:lnTo>
                      <a:pt x="607" y="1090"/>
                    </a:lnTo>
                    <a:lnTo>
                      <a:pt x="585" y="1025"/>
                    </a:lnTo>
                    <a:lnTo>
                      <a:pt x="560" y="958"/>
                    </a:lnTo>
                    <a:lnTo>
                      <a:pt x="535" y="893"/>
                    </a:lnTo>
                    <a:lnTo>
                      <a:pt x="508" y="827"/>
                    </a:lnTo>
                    <a:lnTo>
                      <a:pt x="480" y="763"/>
                    </a:lnTo>
                    <a:lnTo>
                      <a:pt x="451" y="700"/>
                    </a:lnTo>
                    <a:lnTo>
                      <a:pt x="419" y="637"/>
                    </a:lnTo>
                    <a:lnTo>
                      <a:pt x="388" y="574"/>
                    </a:lnTo>
                    <a:lnTo>
                      <a:pt x="354" y="512"/>
                    </a:lnTo>
                    <a:lnTo>
                      <a:pt x="319" y="452"/>
                    </a:lnTo>
                    <a:lnTo>
                      <a:pt x="283" y="392"/>
                    </a:lnTo>
                    <a:lnTo>
                      <a:pt x="245" y="333"/>
                    </a:lnTo>
                    <a:lnTo>
                      <a:pt x="207" y="273"/>
                    </a:lnTo>
                    <a:lnTo>
                      <a:pt x="167" y="216"/>
                    </a:lnTo>
                    <a:lnTo>
                      <a:pt x="125" y="159"/>
                    </a:lnTo>
                    <a:lnTo>
                      <a:pt x="83" y="103"/>
                    </a:lnTo>
                    <a:lnTo>
                      <a:pt x="40" y="48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任意多边形 296994">
                <a:extLst>
                  <a:ext uri="{FF2B5EF4-FFF2-40B4-BE49-F238E27FC236}">
                    <a16:creationId xmlns:a16="http://schemas.microsoft.com/office/drawing/2014/main" id="{2F430750-F010-6DBD-97DB-2579DBE01CDD}"/>
                  </a:ext>
                </a:extLst>
              </p:cNvPr>
              <p:cNvSpPr/>
              <p:nvPr/>
            </p:nvSpPr>
            <p:spPr>
              <a:xfrm>
                <a:off x="1238" y="1189"/>
                <a:ext cx="42" cy="35"/>
              </a:xfrm>
              <a:custGeom>
                <a:avLst/>
                <a:gdLst/>
                <a:ahLst/>
                <a:cxnLst/>
                <a:rect l="0" t="0" r="0" b="0"/>
                <a:pathLst>
                  <a:path w="295" h="247">
                    <a:moveTo>
                      <a:pt x="295" y="247"/>
                    </a:moveTo>
                    <a:lnTo>
                      <a:pt x="262" y="217"/>
                    </a:lnTo>
                    <a:lnTo>
                      <a:pt x="210" y="170"/>
                    </a:lnTo>
                    <a:lnTo>
                      <a:pt x="157" y="124"/>
                    </a:lnTo>
                    <a:lnTo>
                      <a:pt x="102" y="79"/>
                    </a:lnTo>
                    <a:lnTo>
                      <a:pt x="47" y="36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任意多边形 296995">
                <a:extLst>
                  <a:ext uri="{FF2B5EF4-FFF2-40B4-BE49-F238E27FC236}">
                    <a16:creationId xmlns:a16="http://schemas.microsoft.com/office/drawing/2014/main" id="{37256E1B-3189-A42F-2E1E-3B664F107D12}"/>
                  </a:ext>
                </a:extLst>
              </p:cNvPr>
              <p:cNvSpPr/>
              <p:nvPr/>
            </p:nvSpPr>
            <p:spPr>
              <a:xfrm>
                <a:off x="874" y="1095"/>
                <a:ext cx="318" cy="64"/>
              </a:xfrm>
              <a:custGeom>
                <a:avLst/>
                <a:gdLst/>
                <a:ahLst/>
                <a:cxnLst/>
                <a:rect l="0" t="0" r="0" b="0"/>
                <a:pathLst>
                  <a:path w="2226" h="444">
                    <a:moveTo>
                      <a:pt x="2226" y="444"/>
                    </a:moveTo>
                    <a:lnTo>
                      <a:pt x="2185" y="420"/>
                    </a:lnTo>
                    <a:lnTo>
                      <a:pt x="2124" y="387"/>
                    </a:lnTo>
                    <a:lnTo>
                      <a:pt x="2061" y="354"/>
                    </a:lnTo>
                    <a:lnTo>
                      <a:pt x="1998" y="324"/>
                    </a:lnTo>
                    <a:lnTo>
                      <a:pt x="1935" y="294"/>
                    </a:lnTo>
                    <a:lnTo>
                      <a:pt x="1871" y="265"/>
                    </a:lnTo>
                    <a:lnTo>
                      <a:pt x="1806" y="238"/>
                    </a:lnTo>
                    <a:lnTo>
                      <a:pt x="1740" y="213"/>
                    </a:lnTo>
                    <a:lnTo>
                      <a:pt x="1675" y="189"/>
                    </a:lnTo>
                    <a:lnTo>
                      <a:pt x="1609" y="166"/>
                    </a:lnTo>
                    <a:lnTo>
                      <a:pt x="1541" y="145"/>
                    </a:lnTo>
                    <a:lnTo>
                      <a:pt x="1474" y="125"/>
                    </a:lnTo>
                    <a:lnTo>
                      <a:pt x="1407" y="107"/>
                    </a:lnTo>
                    <a:lnTo>
                      <a:pt x="1338" y="90"/>
                    </a:lnTo>
                    <a:lnTo>
                      <a:pt x="1270" y="74"/>
                    </a:lnTo>
                    <a:lnTo>
                      <a:pt x="1201" y="60"/>
                    </a:lnTo>
                    <a:lnTo>
                      <a:pt x="1133" y="48"/>
                    </a:lnTo>
                    <a:lnTo>
                      <a:pt x="1063" y="37"/>
                    </a:lnTo>
                    <a:lnTo>
                      <a:pt x="994" y="27"/>
                    </a:lnTo>
                    <a:lnTo>
                      <a:pt x="924" y="19"/>
                    </a:lnTo>
                    <a:lnTo>
                      <a:pt x="854" y="12"/>
                    </a:lnTo>
                    <a:lnTo>
                      <a:pt x="784" y="7"/>
                    </a:lnTo>
                    <a:lnTo>
                      <a:pt x="714" y="3"/>
                    </a:lnTo>
                    <a:lnTo>
                      <a:pt x="644" y="0"/>
                    </a:lnTo>
                    <a:lnTo>
                      <a:pt x="574" y="0"/>
                    </a:lnTo>
                    <a:lnTo>
                      <a:pt x="504" y="0"/>
                    </a:lnTo>
                    <a:lnTo>
                      <a:pt x="434" y="3"/>
                    </a:lnTo>
                    <a:lnTo>
                      <a:pt x="364" y="7"/>
                    </a:lnTo>
                    <a:lnTo>
                      <a:pt x="294" y="12"/>
                    </a:lnTo>
                    <a:lnTo>
                      <a:pt x="224" y="19"/>
                    </a:lnTo>
                    <a:lnTo>
                      <a:pt x="154" y="27"/>
                    </a:lnTo>
                    <a:lnTo>
                      <a:pt x="84" y="37"/>
                    </a:lnTo>
                    <a:lnTo>
                      <a:pt x="15" y="48"/>
                    </a:lnTo>
                    <a:lnTo>
                      <a:pt x="0" y="51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任意多边形 296996">
                <a:extLst>
                  <a:ext uri="{FF2B5EF4-FFF2-40B4-BE49-F238E27FC236}">
                    <a16:creationId xmlns:a16="http://schemas.microsoft.com/office/drawing/2014/main" id="{C22DBBE5-5450-F96E-FFB9-40513C9C493A}"/>
                  </a:ext>
                </a:extLst>
              </p:cNvPr>
              <p:cNvSpPr/>
              <p:nvPr/>
            </p:nvSpPr>
            <p:spPr>
              <a:xfrm>
                <a:off x="769" y="1115"/>
                <a:ext cx="51" cy="19"/>
              </a:xfrm>
              <a:custGeom>
                <a:avLst/>
                <a:gdLst/>
                <a:ahLst/>
                <a:cxnLst/>
                <a:rect l="0" t="0" r="0" b="0"/>
                <a:pathLst>
                  <a:path w="360" h="132">
                    <a:moveTo>
                      <a:pt x="360" y="0"/>
                    </a:moveTo>
                    <a:lnTo>
                      <a:pt x="340" y="6"/>
                    </a:lnTo>
                    <a:lnTo>
                      <a:pt x="274" y="27"/>
                    </a:lnTo>
                    <a:lnTo>
                      <a:pt x="207" y="50"/>
                    </a:lnTo>
                    <a:lnTo>
                      <a:pt x="142" y="74"/>
                    </a:lnTo>
                    <a:lnTo>
                      <a:pt x="77" y="99"/>
                    </a:lnTo>
                    <a:lnTo>
                      <a:pt x="11" y="126"/>
                    </a:lnTo>
                    <a:lnTo>
                      <a:pt x="0" y="132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任意多边形 296997">
                <a:extLst>
                  <a:ext uri="{FF2B5EF4-FFF2-40B4-BE49-F238E27FC236}">
                    <a16:creationId xmlns:a16="http://schemas.microsoft.com/office/drawing/2014/main" id="{B2E11747-D7C5-5114-56BA-C2A5C154D2F7}"/>
                  </a:ext>
                </a:extLst>
              </p:cNvPr>
              <p:cNvSpPr/>
              <p:nvPr/>
            </p:nvSpPr>
            <p:spPr>
              <a:xfrm>
                <a:off x="512" y="1159"/>
                <a:ext cx="208" cy="247"/>
              </a:xfrm>
              <a:custGeom>
                <a:avLst/>
                <a:gdLst/>
                <a:ahLst/>
                <a:cxnLst/>
                <a:rect l="0" t="0" r="0" b="0"/>
                <a:pathLst>
                  <a:path w="1453" h="1732">
                    <a:moveTo>
                      <a:pt x="1453" y="0"/>
                    </a:moveTo>
                    <a:lnTo>
                      <a:pt x="1433" y="11"/>
                    </a:lnTo>
                    <a:lnTo>
                      <a:pt x="1373" y="48"/>
                    </a:lnTo>
                    <a:lnTo>
                      <a:pt x="1314" y="85"/>
                    </a:lnTo>
                    <a:lnTo>
                      <a:pt x="1254" y="123"/>
                    </a:lnTo>
                    <a:lnTo>
                      <a:pt x="1197" y="163"/>
                    </a:lnTo>
                    <a:lnTo>
                      <a:pt x="1140" y="205"/>
                    </a:lnTo>
                    <a:lnTo>
                      <a:pt x="1084" y="247"/>
                    </a:lnTo>
                    <a:lnTo>
                      <a:pt x="1029" y="290"/>
                    </a:lnTo>
                    <a:lnTo>
                      <a:pt x="975" y="335"/>
                    </a:lnTo>
                    <a:lnTo>
                      <a:pt x="922" y="381"/>
                    </a:lnTo>
                    <a:lnTo>
                      <a:pt x="869" y="428"/>
                    </a:lnTo>
                    <a:lnTo>
                      <a:pt x="819" y="476"/>
                    </a:lnTo>
                    <a:lnTo>
                      <a:pt x="769" y="525"/>
                    </a:lnTo>
                    <a:lnTo>
                      <a:pt x="720" y="575"/>
                    </a:lnTo>
                    <a:lnTo>
                      <a:pt x="671" y="626"/>
                    </a:lnTo>
                    <a:lnTo>
                      <a:pt x="624" y="679"/>
                    </a:lnTo>
                    <a:lnTo>
                      <a:pt x="579" y="732"/>
                    </a:lnTo>
                    <a:lnTo>
                      <a:pt x="534" y="786"/>
                    </a:lnTo>
                    <a:lnTo>
                      <a:pt x="490" y="841"/>
                    </a:lnTo>
                    <a:lnTo>
                      <a:pt x="448" y="897"/>
                    </a:lnTo>
                    <a:lnTo>
                      <a:pt x="407" y="954"/>
                    </a:lnTo>
                    <a:lnTo>
                      <a:pt x="368" y="1011"/>
                    </a:lnTo>
                    <a:lnTo>
                      <a:pt x="329" y="1071"/>
                    </a:lnTo>
                    <a:lnTo>
                      <a:pt x="292" y="1130"/>
                    </a:lnTo>
                    <a:lnTo>
                      <a:pt x="256" y="1190"/>
                    </a:lnTo>
                    <a:lnTo>
                      <a:pt x="221" y="1250"/>
                    </a:lnTo>
                    <a:lnTo>
                      <a:pt x="187" y="1312"/>
                    </a:lnTo>
                    <a:lnTo>
                      <a:pt x="154" y="1375"/>
                    </a:lnTo>
                    <a:lnTo>
                      <a:pt x="124" y="1438"/>
                    </a:lnTo>
                    <a:lnTo>
                      <a:pt x="93" y="1501"/>
                    </a:lnTo>
                    <a:lnTo>
                      <a:pt x="65" y="1565"/>
                    </a:lnTo>
                    <a:lnTo>
                      <a:pt x="39" y="1631"/>
                    </a:lnTo>
                    <a:lnTo>
                      <a:pt x="13" y="1696"/>
                    </a:lnTo>
                    <a:lnTo>
                      <a:pt x="0" y="1732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任意多边形 296998">
                <a:extLst>
                  <a:ext uri="{FF2B5EF4-FFF2-40B4-BE49-F238E27FC236}">
                    <a16:creationId xmlns:a16="http://schemas.microsoft.com/office/drawing/2014/main" id="{5A704057-0849-3AF2-EF6C-CBFCB6CA68A0}"/>
                  </a:ext>
                </a:extLst>
              </p:cNvPr>
              <p:cNvSpPr/>
              <p:nvPr/>
            </p:nvSpPr>
            <p:spPr>
              <a:xfrm>
                <a:off x="487" y="1459"/>
                <a:ext cx="9" cy="54"/>
              </a:xfrm>
              <a:custGeom>
                <a:avLst/>
                <a:gdLst/>
                <a:ahLst/>
                <a:cxnLst/>
                <a:rect l="0" t="0" r="0" b="0"/>
                <a:pathLst>
                  <a:path w="66" h="379">
                    <a:moveTo>
                      <a:pt x="66" y="0"/>
                    </a:moveTo>
                    <a:lnTo>
                      <a:pt x="52" y="66"/>
                    </a:lnTo>
                    <a:lnTo>
                      <a:pt x="37" y="135"/>
                    </a:lnTo>
                    <a:lnTo>
                      <a:pt x="25" y="204"/>
                    </a:lnTo>
                    <a:lnTo>
                      <a:pt x="14" y="273"/>
                    </a:lnTo>
                    <a:lnTo>
                      <a:pt x="4" y="343"/>
                    </a:lnTo>
                    <a:lnTo>
                      <a:pt x="0" y="379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任意多边形 296999">
                <a:extLst>
                  <a:ext uri="{FF2B5EF4-FFF2-40B4-BE49-F238E27FC236}">
                    <a16:creationId xmlns:a16="http://schemas.microsoft.com/office/drawing/2014/main" id="{8A641798-C865-F999-AB3F-B5437E9AB6E7}"/>
                  </a:ext>
                </a:extLst>
              </p:cNvPr>
              <p:cNvSpPr/>
              <p:nvPr/>
            </p:nvSpPr>
            <p:spPr>
              <a:xfrm>
                <a:off x="484" y="1568"/>
                <a:ext cx="110" cy="304"/>
              </a:xfrm>
              <a:custGeom>
                <a:avLst/>
                <a:gdLst/>
                <a:ahLst/>
                <a:cxnLst/>
                <a:rect l="0" t="0" r="0" b="0"/>
                <a:pathLst>
                  <a:path w="773" h="2126">
                    <a:moveTo>
                      <a:pt x="0" y="0"/>
                    </a:moveTo>
                    <a:lnTo>
                      <a:pt x="1" y="70"/>
                    </a:lnTo>
                    <a:lnTo>
                      <a:pt x="3" y="140"/>
                    </a:lnTo>
                    <a:lnTo>
                      <a:pt x="7" y="211"/>
                    </a:lnTo>
                    <a:lnTo>
                      <a:pt x="11" y="281"/>
                    </a:lnTo>
                    <a:lnTo>
                      <a:pt x="18" y="350"/>
                    </a:lnTo>
                    <a:lnTo>
                      <a:pt x="26" y="420"/>
                    </a:lnTo>
                    <a:lnTo>
                      <a:pt x="36" y="490"/>
                    </a:lnTo>
                    <a:lnTo>
                      <a:pt x="47" y="559"/>
                    </a:lnTo>
                    <a:lnTo>
                      <a:pt x="59" y="628"/>
                    </a:lnTo>
                    <a:lnTo>
                      <a:pt x="74" y="696"/>
                    </a:lnTo>
                    <a:lnTo>
                      <a:pt x="89" y="765"/>
                    </a:lnTo>
                    <a:lnTo>
                      <a:pt x="106" y="833"/>
                    </a:lnTo>
                    <a:lnTo>
                      <a:pt x="124" y="902"/>
                    </a:lnTo>
                    <a:lnTo>
                      <a:pt x="144" y="968"/>
                    </a:lnTo>
                    <a:lnTo>
                      <a:pt x="165" y="1036"/>
                    </a:lnTo>
                    <a:lnTo>
                      <a:pt x="189" y="1102"/>
                    </a:lnTo>
                    <a:lnTo>
                      <a:pt x="212" y="1168"/>
                    </a:lnTo>
                    <a:lnTo>
                      <a:pt x="238" y="1233"/>
                    </a:lnTo>
                    <a:lnTo>
                      <a:pt x="264" y="1298"/>
                    </a:lnTo>
                    <a:lnTo>
                      <a:pt x="292" y="1363"/>
                    </a:lnTo>
                    <a:lnTo>
                      <a:pt x="323" y="1426"/>
                    </a:lnTo>
                    <a:lnTo>
                      <a:pt x="353" y="1490"/>
                    </a:lnTo>
                    <a:lnTo>
                      <a:pt x="386" y="1552"/>
                    </a:lnTo>
                    <a:lnTo>
                      <a:pt x="420" y="1613"/>
                    </a:lnTo>
                    <a:lnTo>
                      <a:pt x="455" y="1674"/>
                    </a:lnTo>
                    <a:lnTo>
                      <a:pt x="491" y="1735"/>
                    </a:lnTo>
                    <a:lnTo>
                      <a:pt x="528" y="1794"/>
                    </a:lnTo>
                    <a:lnTo>
                      <a:pt x="567" y="1853"/>
                    </a:lnTo>
                    <a:lnTo>
                      <a:pt x="606" y="1910"/>
                    </a:lnTo>
                    <a:lnTo>
                      <a:pt x="647" y="1967"/>
                    </a:lnTo>
                    <a:lnTo>
                      <a:pt x="689" y="2023"/>
                    </a:lnTo>
                    <a:lnTo>
                      <a:pt x="733" y="2078"/>
                    </a:lnTo>
                    <a:lnTo>
                      <a:pt x="773" y="2126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任意多边形 297000">
                <a:extLst>
                  <a:ext uri="{FF2B5EF4-FFF2-40B4-BE49-F238E27FC236}">
                    <a16:creationId xmlns:a16="http://schemas.microsoft.com/office/drawing/2014/main" id="{4DBF3DBD-4B98-62F0-B89D-256C4FA2C8B2}"/>
                  </a:ext>
                </a:extLst>
              </p:cNvPr>
              <p:cNvSpPr/>
              <p:nvPr/>
            </p:nvSpPr>
            <p:spPr>
              <a:xfrm>
                <a:off x="632" y="1912"/>
                <a:ext cx="42" cy="35"/>
              </a:xfrm>
              <a:custGeom>
                <a:avLst/>
                <a:gdLst/>
                <a:ahLst/>
                <a:cxnLst/>
                <a:rect l="0" t="0" r="0" b="0"/>
                <a:pathLst>
                  <a:path w="294" h="247">
                    <a:moveTo>
                      <a:pt x="0" y="0"/>
                    </a:moveTo>
                    <a:lnTo>
                      <a:pt x="31" y="30"/>
                    </a:lnTo>
                    <a:lnTo>
                      <a:pt x="84" y="77"/>
                    </a:lnTo>
                    <a:lnTo>
                      <a:pt x="137" y="123"/>
                    </a:lnTo>
                    <a:lnTo>
                      <a:pt x="191" y="168"/>
                    </a:lnTo>
                    <a:lnTo>
                      <a:pt x="246" y="211"/>
                    </a:lnTo>
                    <a:lnTo>
                      <a:pt x="294" y="247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任意多边形 297001">
                <a:extLst>
                  <a:ext uri="{FF2B5EF4-FFF2-40B4-BE49-F238E27FC236}">
                    <a16:creationId xmlns:a16="http://schemas.microsoft.com/office/drawing/2014/main" id="{37BCE115-8C17-E5DB-0ECF-129CC326BF65}"/>
                  </a:ext>
                </a:extLst>
              </p:cNvPr>
              <p:cNvSpPr/>
              <p:nvPr/>
            </p:nvSpPr>
            <p:spPr>
              <a:xfrm>
                <a:off x="720" y="1977"/>
                <a:ext cx="318" cy="63"/>
              </a:xfrm>
              <a:custGeom>
                <a:avLst/>
                <a:gdLst/>
                <a:ahLst/>
                <a:cxnLst/>
                <a:rect l="0" t="0" r="0" b="0"/>
                <a:pathLst>
                  <a:path w="2227" h="443">
                    <a:moveTo>
                      <a:pt x="0" y="0"/>
                    </a:moveTo>
                    <a:lnTo>
                      <a:pt x="40" y="23"/>
                    </a:lnTo>
                    <a:lnTo>
                      <a:pt x="102" y="57"/>
                    </a:lnTo>
                    <a:lnTo>
                      <a:pt x="164" y="90"/>
                    </a:lnTo>
                    <a:lnTo>
                      <a:pt x="227" y="120"/>
                    </a:lnTo>
                    <a:lnTo>
                      <a:pt x="291" y="151"/>
                    </a:lnTo>
                    <a:lnTo>
                      <a:pt x="355" y="179"/>
                    </a:lnTo>
                    <a:lnTo>
                      <a:pt x="421" y="205"/>
                    </a:lnTo>
                    <a:lnTo>
                      <a:pt x="486" y="231"/>
                    </a:lnTo>
                    <a:lnTo>
                      <a:pt x="551" y="254"/>
                    </a:lnTo>
                    <a:lnTo>
                      <a:pt x="618" y="278"/>
                    </a:lnTo>
                    <a:lnTo>
                      <a:pt x="684" y="299"/>
                    </a:lnTo>
                    <a:lnTo>
                      <a:pt x="752" y="319"/>
                    </a:lnTo>
                    <a:lnTo>
                      <a:pt x="820" y="337"/>
                    </a:lnTo>
                    <a:lnTo>
                      <a:pt x="887" y="354"/>
                    </a:lnTo>
                    <a:lnTo>
                      <a:pt x="956" y="370"/>
                    </a:lnTo>
                    <a:lnTo>
                      <a:pt x="1025" y="384"/>
                    </a:lnTo>
                    <a:lnTo>
                      <a:pt x="1094" y="397"/>
                    </a:lnTo>
                    <a:lnTo>
                      <a:pt x="1163" y="407"/>
                    </a:lnTo>
                    <a:lnTo>
                      <a:pt x="1233" y="417"/>
                    </a:lnTo>
                    <a:lnTo>
                      <a:pt x="1303" y="425"/>
                    </a:lnTo>
                    <a:lnTo>
                      <a:pt x="1373" y="432"/>
                    </a:lnTo>
                    <a:lnTo>
                      <a:pt x="1443" y="438"/>
                    </a:lnTo>
                    <a:lnTo>
                      <a:pt x="1513" y="441"/>
                    </a:lnTo>
                    <a:lnTo>
                      <a:pt x="1583" y="443"/>
                    </a:lnTo>
                    <a:lnTo>
                      <a:pt x="1653" y="443"/>
                    </a:lnTo>
                    <a:lnTo>
                      <a:pt x="1723" y="443"/>
                    </a:lnTo>
                    <a:lnTo>
                      <a:pt x="1793" y="441"/>
                    </a:lnTo>
                    <a:lnTo>
                      <a:pt x="1863" y="438"/>
                    </a:lnTo>
                    <a:lnTo>
                      <a:pt x="1933" y="432"/>
                    </a:lnTo>
                    <a:lnTo>
                      <a:pt x="2003" y="425"/>
                    </a:lnTo>
                    <a:lnTo>
                      <a:pt x="2073" y="417"/>
                    </a:lnTo>
                    <a:lnTo>
                      <a:pt x="2142" y="407"/>
                    </a:lnTo>
                    <a:lnTo>
                      <a:pt x="2212" y="397"/>
                    </a:lnTo>
                    <a:lnTo>
                      <a:pt x="2227" y="393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任意多边形 297002">
                <a:extLst>
                  <a:ext uri="{FF2B5EF4-FFF2-40B4-BE49-F238E27FC236}">
                    <a16:creationId xmlns:a16="http://schemas.microsoft.com/office/drawing/2014/main" id="{A16E57B1-DCC1-FB0E-C5A2-C8C89F9E1012}"/>
                  </a:ext>
                </a:extLst>
              </p:cNvPr>
              <p:cNvSpPr/>
              <p:nvPr/>
            </p:nvSpPr>
            <p:spPr>
              <a:xfrm>
                <a:off x="1192" y="1730"/>
                <a:ext cx="207" cy="247"/>
              </a:xfrm>
              <a:custGeom>
                <a:avLst/>
                <a:gdLst/>
                <a:ahLst/>
                <a:cxnLst/>
                <a:rect l="0" t="0" r="0" b="0"/>
                <a:pathLst>
                  <a:path w="1453" h="1732">
                    <a:moveTo>
                      <a:pt x="0" y="1732"/>
                    </a:moveTo>
                    <a:lnTo>
                      <a:pt x="21" y="1720"/>
                    </a:lnTo>
                    <a:lnTo>
                      <a:pt x="80" y="1684"/>
                    </a:lnTo>
                    <a:lnTo>
                      <a:pt x="140" y="1647"/>
                    </a:lnTo>
                    <a:lnTo>
                      <a:pt x="198" y="1608"/>
                    </a:lnTo>
                    <a:lnTo>
                      <a:pt x="256" y="1569"/>
                    </a:lnTo>
                    <a:lnTo>
                      <a:pt x="312" y="1528"/>
                    </a:lnTo>
                    <a:lnTo>
                      <a:pt x="368" y="1485"/>
                    </a:lnTo>
                    <a:lnTo>
                      <a:pt x="423" y="1442"/>
                    </a:lnTo>
                    <a:lnTo>
                      <a:pt x="478" y="1397"/>
                    </a:lnTo>
                    <a:lnTo>
                      <a:pt x="531" y="1351"/>
                    </a:lnTo>
                    <a:lnTo>
                      <a:pt x="583" y="1304"/>
                    </a:lnTo>
                    <a:lnTo>
                      <a:pt x="634" y="1256"/>
                    </a:lnTo>
                    <a:lnTo>
                      <a:pt x="685" y="1207"/>
                    </a:lnTo>
                    <a:lnTo>
                      <a:pt x="734" y="1157"/>
                    </a:lnTo>
                    <a:lnTo>
                      <a:pt x="781" y="1106"/>
                    </a:lnTo>
                    <a:lnTo>
                      <a:pt x="828" y="1053"/>
                    </a:lnTo>
                    <a:lnTo>
                      <a:pt x="875" y="1001"/>
                    </a:lnTo>
                    <a:lnTo>
                      <a:pt x="919" y="946"/>
                    </a:lnTo>
                    <a:lnTo>
                      <a:pt x="962" y="891"/>
                    </a:lnTo>
                    <a:lnTo>
                      <a:pt x="1004" y="835"/>
                    </a:lnTo>
                    <a:lnTo>
                      <a:pt x="1046" y="778"/>
                    </a:lnTo>
                    <a:lnTo>
                      <a:pt x="1086" y="721"/>
                    </a:lnTo>
                    <a:lnTo>
                      <a:pt x="1124" y="662"/>
                    </a:lnTo>
                    <a:lnTo>
                      <a:pt x="1162" y="603"/>
                    </a:lnTo>
                    <a:lnTo>
                      <a:pt x="1198" y="542"/>
                    </a:lnTo>
                    <a:lnTo>
                      <a:pt x="1233" y="481"/>
                    </a:lnTo>
                    <a:lnTo>
                      <a:pt x="1267" y="420"/>
                    </a:lnTo>
                    <a:lnTo>
                      <a:pt x="1298" y="358"/>
                    </a:lnTo>
                    <a:lnTo>
                      <a:pt x="1330" y="294"/>
                    </a:lnTo>
                    <a:lnTo>
                      <a:pt x="1359" y="231"/>
                    </a:lnTo>
                    <a:lnTo>
                      <a:pt x="1387" y="166"/>
                    </a:lnTo>
                    <a:lnTo>
                      <a:pt x="1414" y="101"/>
                    </a:lnTo>
                    <a:lnTo>
                      <a:pt x="1439" y="36"/>
                    </a:lnTo>
                    <a:lnTo>
                      <a:pt x="1453" y="0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任意多边形 297003">
                <a:extLst>
                  <a:ext uri="{FF2B5EF4-FFF2-40B4-BE49-F238E27FC236}">
                    <a16:creationId xmlns:a16="http://schemas.microsoft.com/office/drawing/2014/main" id="{F5CD9556-33CA-BBA9-D6D3-E50386EA2DB4}"/>
                  </a:ext>
                </a:extLst>
              </p:cNvPr>
              <p:cNvSpPr/>
              <p:nvPr/>
            </p:nvSpPr>
            <p:spPr>
              <a:xfrm>
                <a:off x="1415" y="1623"/>
                <a:ext cx="10" cy="54"/>
              </a:xfrm>
              <a:custGeom>
                <a:avLst/>
                <a:gdLst/>
                <a:ahLst/>
                <a:cxnLst/>
                <a:rect l="0" t="0" r="0" b="0"/>
                <a:pathLst>
                  <a:path w="67" h="379">
                    <a:moveTo>
                      <a:pt x="0" y="379"/>
                    </a:moveTo>
                    <a:lnTo>
                      <a:pt x="15" y="312"/>
                    </a:lnTo>
                    <a:lnTo>
                      <a:pt x="29" y="244"/>
                    </a:lnTo>
                    <a:lnTo>
                      <a:pt x="42" y="175"/>
                    </a:lnTo>
                    <a:lnTo>
                      <a:pt x="53" y="106"/>
                    </a:lnTo>
                    <a:lnTo>
                      <a:pt x="63" y="36"/>
                    </a:lnTo>
                    <a:lnTo>
                      <a:pt x="67" y="0"/>
                    </a:lnTo>
                  </a:path>
                </a:pathLst>
              </a:custGeom>
              <a:noFill/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48" name="直接连接符 47">
            <a:extLst>
              <a:ext uri="{FF2B5EF4-FFF2-40B4-BE49-F238E27FC236}">
                <a16:creationId xmlns:a16="http://schemas.microsoft.com/office/drawing/2014/main" id="{A743EEEA-75EB-C754-99BC-29DE13180D85}"/>
              </a:ext>
            </a:extLst>
          </p:cNvPr>
          <p:cNvSpPr/>
          <p:nvPr/>
        </p:nvSpPr>
        <p:spPr>
          <a:xfrm>
            <a:off x="2266950" y="4268788"/>
            <a:ext cx="1588" cy="1587"/>
          </a:xfrm>
          <a:prstGeom prst="line">
            <a:avLst/>
          </a:prstGeom>
          <a:ln w="0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EEFB4DDB-BCF1-72E8-5E19-97B4ABC23D8A}"/>
              </a:ext>
            </a:extLst>
          </p:cNvPr>
          <p:cNvGrpSpPr/>
          <p:nvPr/>
        </p:nvGrpSpPr>
        <p:grpSpPr>
          <a:xfrm>
            <a:off x="652463" y="3403600"/>
            <a:ext cx="1728787" cy="1730375"/>
            <a:chOff x="411" y="1023"/>
            <a:chExt cx="1089" cy="1090"/>
          </a:xfrm>
        </p:grpSpPr>
        <p:sp>
          <p:nvSpPr>
            <p:cNvPr id="50" name="任意多边形 297006">
              <a:extLst>
                <a:ext uri="{FF2B5EF4-FFF2-40B4-BE49-F238E27FC236}">
                  <a16:creationId xmlns:a16="http://schemas.microsoft.com/office/drawing/2014/main" id="{28F8C5C5-A8BB-3E23-572B-AFB90E5D3AF1}"/>
                </a:ext>
              </a:extLst>
            </p:cNvPr>
            <p:cNvSpPr/>
            <p:nvPr/>
          </p:nvSpPr>
          <p:spPr>
            <a:xfrm>
              <a:off x="411" y="1023"/>
              <a:ext cx="1089" cy="1090"/>
            </a:xfrm>
            <a:custGeom>
              <a:avLst/>
              <a:gdLst/>
              <a:ahLst/>
              <a:cxnLst/>
              <a:rect l="0" t="0" r="0" b="0"/>
              <a:pathLst>
                <a:path w="7626" h="7633">
                  <a:moveTo>
                    <a:pt x="7626" y="3816"/>
                  </a:moveTo>
                  <a:lnTo>
                    <a:pt x="7626" y="3741"/>
                  </a:lnTo>
                  <a:lnTo>
                    <a:pt x="7624" y="3667"/>
                  </a:lnTo>
                  <a:lnTo>
                    <a:pt x="7621" y="3591"/>
                  </a:lnTo>
                  <a:lnTo>
                    <a:pt x="7615" y="3516"/>
                  </a:lnTo>
                  <a:lnTo>
                    <a:pt x="7609" y="3441"/>
                  </a:lnTo>
                  <a:lnTo>
                    <a:pt x="7601" y="3368"/>
                  </a:lnTo>
                  <a:lnTo>
                    <a:pt x="7591" y="3293"/>
                  </a:lnTo>
                  <a:lnTo>
                    <a:pt x="7580" y="3219"/>
                  </a:lnTo>
                  <a:lnTo>
                    <a:pt x="7568" y="3145"/>
                  </a:lnTo>
                  <a:lnTo>
                    <a:pt x="7554" y="3072"/>
                  </a:lnTo>
                  <a:lnTo>
                    <a:pt x="7539" y="2998"/>
                  </a:lnTo>
                  <a:lnTo>
                    <a:pt x="7521" y="2925"/>
                  </a:lnTo>
                  <a:lnTo>
                    <a:pt x="7504" y="2852"/>
                  </a:lnTo>
                  <a:lnTo>
                    <a:pt x="7484" y="2780"/>
                  </a:lnTo>
                  <a:lnTo>
                    <a:pt x="7463" y="2708"/>
                  </a:lnTo>
                  <a:lnTo>
                    <a:pt x="7440" y="2636"/>
                  </a:lnTo>
                  <a:lnTo>
                    <a:pt x="7416" y="2565"/>
                  </a:lnTo>
                  <a:lnTo>
                    <a:pt x="7391" y="2495"/>
                  </a:lnTo>
                  <a:lnTo>
                    <a:pt x="7365" y="2425"/>
                  </a:lnTo>
                  <a:lnTo>
                    <a:pt x="7337" y="2355"/>
                  </a:lnTo>
                  <a:lnTo>
                    <a:pt x="7307" y="2286"/>
                  </a:lnTo>
                  <a:lnTo>
                    <a:pt x="7276" y="2218"/>
                  </a:lnTo>
                  <a:lnTo>
                    <a:pt x="7245" y="2150"/>
                  </a:lnTo>
                  <a:lnTo>
                    <a:pt x="7211" y="2083"/>
                  </a:lnTo>
                  <a:lnTo>
                    <a:pt x="7176" y="2017"/>
                  </a:lnTo>
                  <a:lnTo>
                    <a:pt x="7141" y="1952"/>
                  </a:lnTo>
                  <a:lnTo>
                    <a:pt x="7104" y="1886"/>
                  </a:lnTo>
                  <a:lnTo>
                    <a:pt x="7065" y="1822"/>
                  </a:lnTo>
                  <a:lnTo>
                    <a:pt x="7026" y="1758"/>
                  </a:lnTo>
                  <a:lnTo>
                    <a:pt x="6985" y="1696"/>
                  </a:lnTo>
                  <a:lnTo>
                    <a:pt x="6942" y="1634"/>
                  </a:lnTo>
                  <a:lnTo>
                    <a:pt x="6898" y="1572"/>
                  </a:lnTo>
                  <a:lnTo>
                    <a:pt x="6854" y="1513"/>
                  </a:lnTo>
                  <a:lnTo>
                    <a:pt x="6809" y="1453"/>
                  </a:lnTo>
                  <a:lnTo>
                    <a:pt x="6762" y="1395"/>
                  </a:lnTo>
                  <a:lnTo>
                    <a:pt x="6713" y="1337"/>
                  </a:lnTo>
                  <a:lnTo>
                    <a:pt x="6664" y="1281"/>
                  </a:lnTo>
                  <a:lnTo>
                    <a:pt x="6614" y="1225"/>
                  </a:lnTo>
                  <a:lnTo>
                    <a:pt x="6562" y="1171"/>
                  </a:lnTo>
                  <a:lnTo>
                    <a:pt x="6510" y="1117"/>
                  </a:lnTo>
                  <a:lnTo>
                    <a:pt x="6456" y="1065"/>
                  </a:lnTo>
                  <a:lnTo>
                    <a:pt x="6403" y="1014"/>
                  </a:lnTo>
                  <a:lnTo>
                    <a:pt x="6347" y="963"/>
                  </a:lnTo>
                  <a:lnTo>
                    <a:pt x="6291" y="913"/>
                  </a:lnTo>
                  <a:lnTo>
                    <a:pt x="6232" y="865"/>
                  </a:lnTo>
                  <a:lnTo>
                    <a:pt x="6174" y="819"/>
                  </a:lnTo>
                  <a:lnTo>
                    <a:pt x="6116" y="773"/>
                  </a:lnTo>
                  <a:lnTo>
                    <a:pt x="6055" y="728"/>
                  </a:lnTo>
                  <a:lnTo>
                    <a:pt x="5994" y="685"/>
                  </a:lnTo>
                  <a:lnTo>
                    <a:pt x="5932" y="643"/>
                  </a:lnTo>
                  <a:lnTo>
                    <a:pt x="5869" y="602"/>
                  </a:lnTo>
                  <a:lnTo>
                    <a:pt x="5806" y="562"/>
                  </a:lnTo>
                  <a:lnTo>
                    <a:pt x="5742" y="524"/>
                  </a:lnTo>
                  <a:lnTo>
                    <a:pt x="5677" y="486"/>
                  </a:lnTo>
                  <a:lnTo>
                    <a:pt x="5612" y="450"/>
                  </a:lnTo>
                  <a:lnTo>
                    <a:pt x="5545" y="415"/>
                  </a:lnTo>
                  <a:lnTo>
                    <a:pt x="5477" y="382"/>
                  </a:lnTo>
                  <a:lnTo>
                    <a:pt x="5410" y="350"/>
                  </a:lnTo>
                  <a:lnTo>
                    <a:pt x="5342" y="319"/>
                  </a:lnTo>
                  <a:lnTo>
                    <a:pt x="5273" y="290"/>
                  </a:lnTo>
                  <a:lnTo>
                    <a:pt x="5203" y="262"/>
                  </a:lnTo>
                  <a:lnTo>
                    <a:pt x="5133" y="235"/>
                  </a:lnTo>
                  <a:lnTo>
                    <a:pt x="5063" y="210"/>
                  </a:lnTo>
                  <a:lnTo>
                    <a:pt x="4992" y="186"/>
                  </a:lnTo>
                  <a:lnTo>
                    <a:pt x="4921" y="164"/>
                  </a:lnTo>
                  <a:lnTo>
                    <a:pt x="4849" y="142"/>
                  </a:lnTo>
                  <a:lnTo>
                    <a:pt x="4776" y="123"/>
                  </a:lnTo>
                  <a:lnTo>
                    <a:pt x="4704" y="105"/>
                  </a:lnTo>
                  <a:lnTo>
                    <a:pt x="4630" y="88"/>
                  </a:lnTo>
                  <a:lnTo>
                    <a:pt x="4557" y="73"/>
                  </a:lnTo>
                  <a:lnTo>
                    <a:pt x="4483" y="59"/>
                  </a:lnTo>
                  <a:lnTo>
                    <a:pt x="4410" y="46"/>
                  </a:lnTo>
                  <a:lnTo>
                    <a:pt x="4336" y="35"/>
                  </a:lnTo>
                  <a:lnTo>
                    <a:pt x="4262" y="25"/>
                  </a:lnTo>
                  <a:lnTo>
                    <a:pt x="4187" y="17"/>
                  </a:lnTo>
                  <a:lnTo>
                    <a:pt x="4112" y="11"/>
                  </a:lnTo>
                  <a:lnTo>
                    <a:pt x="4038" y="6"/>
                  </a:lnTo>
                  <a:lnTo>
                    <a:pt x="3963" y="2"/>
                  </a:lnTo>
                  <a:lnTo>
                    <a:pt x="3888" y="0"/>
                  </a:lnTo>
                  <a:lnTo>
                    <a:pt x="3814" y="0"/>
                  </a:lnTo>
                  <a:lnTo>
                    <a:pt x="3739" y="0"/>
                  </a:lnTo>
                  <a:lnTo>
                    <a:pt x="3663" y="2"/>
                  </a:lnTo>
                  <a:lnTo>
                    <a:pt x="3589" y="6"/>
                  </a:lnTo>
                  <a:lnTo>
                    <a:pt x="3514" y="11"/>
                  </a:lnTo>
                  <a:lnTo>
                    <a:pt x="3439" y="17"/>
                  </a:lnTo>
                  <a:lnTo>
                    <a:pt x="3366" y="25"/>
                  </a:lnTo>
                  <a:lnTo>
                    <a:pt x="3291" y="35"/>
                  </a:lnTo>
                  <a:lnTo>
                    <a:pt x="3216" y="46"/>
                  </a:lnTo>
                  <a:lnTo>
                    <a:pt x="3143" y="59"/>
                  </a:lnTo>
                  <a:lnTo>
                    <a:pt x="3069" y="73"/>
                  </a:lnTo>
                  <a:lnTo>
                    <a:pt x="2996" y="88"/>
                  </a:lnTo>
                  <a:lnTo>
                    <a:pt x="2924" y="105"/>
                  </a:lnTo>
                  <a:lnTo>
                    <a:pt x="2850" y="123"/>
                  </a:lnTo>
                  <a:lnTo>
                    <a:pt x="2779" y="142"/>
                  </a:lnTo>
                  <a:lnTo>
                    <a:pt x="2707" y="164"/>
                  </a:lnTo>
                  <a:lnTo>
                    <a:pt x="2635" y="186"/>
                  </a:lnTo>
                  <a:lnTo>
                    <a:pt x="2564" y="210"/>
                  </a:lnTo>
                  <a:lnTo>
                    <a:pt x="2493" y="235"/>
                  </a:lnTo>
                  <a:lnTo>
                    <a:pt x="2423" y="262"/>
                  </a:lnTo>
                  <a:lnTo>
                    <a:pt x="2354" y="290"/>
                  </a:lnTo>
                  <a:lnTo>
                    <a:pt x="2285" y="319"/>
                  </a:lnTo>
                  <a:lnTo>
                    <a:pt x="2217" y="350"/>
                  </a:lnTo>
                  <a:lnTo>
                    <a:pt x="2149" y="382"/>
                  </a:lnTo>
                  <a:lnTo>
                    <a:pt x="2082" y="415"/>
                  </a:lnTo>
                  <a:lnTo>
                    <a:pt x="2016" y="450"/>
                  </a:lnTo>
                  <a:lnTo>
                    <a:pt x="1951" y="486"/>
                  </a:lnTo>
                  <a:lnTo>
                    <a:pt x="1885" y="524"/>
                  </a:lnTo>
                  <a:lnTo>
                    <a:pt x="1821" y="562"/>
                  </a:lnTo>
                  <a:lnTo>
                    <a:pt x="1758" y="602"/>
                  </a:lnTo>
                  <a:lnTo>
                    <a:pt x="1695" y="643"/>
                  </a:lnTo>
                  <a:lnTo>
                    <a:pt x="1633" y="685"/>
                  </a:lnTo>
                  <a:lnTo>
                    <a:pt x="1573" y="728"/>
                  </a:lnTo>
                  <a:lnTo>
                    <a:pt x="1512" y="773"/>
                  </a:lnTo>
                  <a:lnTo>
                    <a:pt x="1452" y="819"/>
                  </a:lnTo>
                  <a:lnTo>
                    <a:pt x="1394" y="865"/>
                  </a:lnTo>
                  <a:lnTo>
                    <a:pt x="1337" y="913"/>
                  </a:lnTo>
                  <a:lnTo>
                    <a:pt x="1281" y="963"/>
                  </a:lnTo>
                  <a:lnTo>
                    <a:pt x="1225" y="1014"/>
                  </a:lnTo>
                  <a:lnTo>
                    <a:pt x="1170" y="1065"/>
                  </a:lnTo>
                  <a:lnTo>
                    <a:pt x="1118" y="1117"/>
                  </a:lnTo>
                  <a:lnTo>
                    <a:pt x="1065" y="1171"/>
                  </a:lnTo>
                  <a:lnTo>
                    <a:pt x="1014" y="1225"/>
                  </a:lnTo>
                  <a:lnTo>
                    <a:pt x="962" y="1281"/>
                  </a:lnTo>
                  <a:lnTo>
                    <a:pt x="913" y="1337"/>
                  </a:lnTo>
                  <a:lnTo>
                    <a:pt x="866" y="1395"/>
                  </a:lnTo>
                  <a:lnTo>
                    <a:pt x="819" y="1453"/>
                  </a:lnTo>
                  <a:lnTo>
                    <a:pt x="773" y="1513"/>
                  </a:lnTo>
                  <a:lnTo>
                    <a:pt x="728" y="1572"/>
                  </a:lnTo>
                  <a:lnTo>
                    <a:pt x="685" y="1634"/>
                  </a:lnTo>
                  <a:lnTo>
                    <a:pt x="643" y="1696"/>
                  </a:lnTo>
                  <a:lnTo>
                    <a:pt x="602" y="1758"/>
                  </a:lnTo>
                  <a:lnTo>
                    <a:pt x="562" y="1822"/>
                  </a:lnTo>
                  <a:lnTo>
                    <a:pt x="524" y="1886"/>
                  </a:lnTo>
                  <a:lnTo>
                    <a:pt x="486" y="1952"/>
                  </a:lnTo>
                  <a:lnTo>
                    <a:pt x="450" y="2017"/>
                  </a:lnTo>
                  <a:lnTo>
                    <a:pt x="415" y="2083"/>
                  </a:lnTo>
                  <a:lnTo>
                    <a:pt x="383" y="2150"/>
                  </a:lnTo>
                  <a:lnTo>
                    <a:pt x="350" y="2218"/>
                  </a:lnTo>
                  <a:lnTo>
                    <a:pt x="320" y="2286"/>
                  </a:lnTo>
                  <a:lnTo>
                    <a:pt x="290" y="2355"/>
                  </a:lnTo>
                  <a:lnTo>
                    <a:pt x="262" y="2425"/>
                  </a:lnTo>
                  <a:lnTo>
                    <a:pt x="236" y="2495"/>
                  </a:lnTo>
                  <a:lnTo>
                    <a:pt x="211" y="2565"/>
                  </a:lnTo>
                  <a:lnTo>
                    <a:pt x="187" y="2636"/>
                  </a:lnTo>
                  <a:lnTo>
                    <a:pt x="164" y="2708"/>
                  </a:lnTo>
                  <a:lnTo>
                    <a:pt x="143" y="2780"/>
                  </a:lnTo>
                  <a:lnTo>
                    <a:pt x="124" y="2852"/>
                  </a:lnTo>
                  <a:lnTo>
                    <a:pt x="105" y="2925"/>
                  </a:lnTo>
                  <a:lnTo>
                    <a:pt x="89" y="2998"/>
                  </a:lnTo>
                  <a:lnTo>
                    <a:pt x="73" y="3072"/>
                  </a:lnTo>
                  <a:lnTo>
                    <a:pt x="59" y="3145"/>
                  </a:lnTo>
                  <a:lnTo>
                    <a:pt x="47" y="3219"/>
                  </a:lnTo>
                  <a:lnTo>
                    <a:pt x="36" y="3293"/>
                  </a:lnTo>
                  <a:lnTo>
                    <a:pt x="27" y="3368"/>
                  </a:lnTo>
                  <a:lnTo>
                    <a:pt x="19" y="3441"/>
                  </a:lnTo>
                  <a:lnTo>
                    <a:pt x="12" y="3516"/>
                  </a:lnTo>
                  <a:lnTo>
                    <a:pt x="7" y="3591"/>
                  </a:lnTo>
                  <a:lnTo>
                    <a:pt x="3" y="3667"/>
                  </a:lnTo>
                  <a:lnTo>
                    <a:pt x="1" y="3741"/>
                  </a:lnTo>
                  <a:lnTo>
                    <a:pt x="0" y="3816"/>
                  </a:lnTo>
                  <a:lnTo>
                    <a:pt x="1" y="3891"/>
                  </a:lnTo>
                  <a:lnTo>
                    <a:pt x="3" y="3966"/>
                  </a:lnTo>
                  <a:lnTo>
                    <a:pt x="7" y="4041"/>
                  </a:lnTo>
                  <a:lnTo>
                    <a:pt x="12" y="4116"/>
                  </a:lnTo>
                  <a:lnTo>
                    <a:pt x="19" y="4190"/>
                  </a:lnTo>
                  <a:lnTo>
                    <a:pt x="27" y="4265"/>
                  </a:lnTo>
                  <a:lnTo>
                    <a:pt x="36" y="4339"/>
                  </a:lnTo>
                  <a:lnTo>
                    <a:pt x="47" y="4413"/>
                  </a:lnTo>
                  <a:lnTo>
                    <a:pt x="59" y="4487"/>
                  </a:lnTo>
                  <a:lnTo>
                    <a:pt x="73" y="4560"/>
                  </a:lnTo>
                  <a:lnTo>
                    <a:pt x="89" y="4634"/>
                  </a:lnTo>
                  <a:lnTo>
                    <a:pt x="105" y="4707"/>
                  </a:lnTo>
                  <a:lnTo>
                    <a:pt x="124" y="4780"/>
                  </a:lnTo>
                  <a:lnTo>
                    <a:pt x="143" y="4852"/>
                  </a:lnTo>
                  <a:lnTo>
                    <a:pt x="164" y="4924"/>
                  </a:lnTo>
                  <a:lnTo>
                    <a:pt x="187" y="4995"/>
                  </a:lnTo>
                  <a:lnTo>
                    <a:pt x="211" y="5067"/>
                  </a:lnTo>
                  <a:lnTo>
                    <a:pt x="236" y="5137"/>
                  </a:lnTo>
                  <a:lnTo>
                    <a:pt x="262" y="5207"/>
                  </a:lnTo>
                  <a:lnTo>
                    <a:pt x="290" y="5277"/>
                  </a:lnTo>
                  <a:lnTo>
                    <a:pt x="320" y="5345"/>
                  </a:lnTo>
                  <a:lnTo>
                    <a:pt x="350" y="5414"/>
                  </a:lnTo>
                  <a:lnTo>
                    <a:pt x="383" y="5482"/>
                  </a:lnTo>
                  <a:lnTo>
                    <a:pt x="415" y="5548"/>
                  </a:lnTo>
                  <a:lnTo>
                    <a:pt x="450" y="5615"/>
                  </a:lnTo>
                  <a:lnTo>
                    <a:pt x="486" y="5681"/>
                  </a:lnTo>
                  <a:lnTo>
                    <a:pt x="524" y="5746"/>
                  </a:lnTo>
                  <a:lnTo>
                    <a:pt x="562" y="5810"/>
                  </a:lnTo>
                  <a:lnTo>
                    <a:pt x="602" y="5874"/>
                  </a:lnTo>
                  <a:lnTo>
                    <a:pt x="643" y="5937"/>
                  </a:lnTo>
                  <a:lnTo>
                    <a:pt x="685" y="5999"/>
                  </a:lnTo>
                  <a:lnTo>
                    <a:pt x="728" y="6059"/>
                  </a:lnTo>
                  <a:lnTo>
                    <a:pt x="773" y="6120"/>
                  </a:lnTo>
                  <a:lnTo>
                    <a:pt x="819" y="6178"/>
                  </a:lnTo>
                  <a:lnTo>
                    <a:pt x="866" y="6237"/>
                  </a:lnTo>
                  <a:lnTo>
                    <a:pt x="913" y="6295"/>
                  </a:lnTo>
                  <a:lnTo>
                    <a:pt x="962" y="6351"/>
                  </a:lnTo>
                  <a:lnTo>
                    <a:pt x="1014" y="6407"/>
                  </a:lnTo>
                  <a:lnTo>
                    <a:pt x="1065" y="6461"/>
                  </a:lnTo>
                  <a:lnTo>
                    <a:pt x="1118" y="6514"/>
                  </a:lnTo>
                  <a:lnTo>
                    <a:pt x="1170" y="6567"/>
                  </a:lnTo>
                  <a:lnTo>
                    <a:pt x="1225" y="6618"/>
                  </a:lnTo>
                  <a:lnTo>
                    <a:pt x="1281" y="6670"/>
                  </a:lnTo>
                  <a:lnTo>
                    <a:pt x="1337" y="6719"/>
                  </a:lnTo>
                  <a:lnTo>
                    <a:pt x="1394" y="6766"/>
                  </a:lnTo>
                  <a:lnTo>
                    <a:pt x="1452" y="6813"/>
                  </a:lnTo>
                  <a:lnTo>
                    <a:pt x="1512" y="6859"/>
                  </a:lnTo>
                  <a:lnTo>
                    <a:pt x="1573" y="6904"/>
                  </a:lnTo>
                  <a:lnTo>
                    <a:pt x="1633" y="6947"/>
                  </a:lnTo>
                  <a:lnTo>
                    <a:pt x="1695" y="6989"/>
                  </a:lnTo>
                  <a:lnTo>
                    <a:pt x="1758" y="7030"/>
                  </a:lnTo>
                  <a:lnTo>
                    <a:pt x="1821" y="7070"/>
                  </a:lnTo>
                  <a:lnTo>
                    <a:pt x="1885" y="7108"/>
                  </a:lnTo>
                  <a:lnTo>
                    <a:pt x="1951" y="7146"/>
                  </a:lnTo>
                  <a:lnTo>
                    <a:pt x="2016" y="7182"/>
                  </a:lnTo>
                  <a:lnTo>
                    <a:pt x="2082" y="7217"/>
                  </a:lnTo>
                  <a:lnTo>
                    <a:pt x="2149" y="7251"/>
                  </a:lnTo>
                  <a:lnTo>
                    <a:pt x="2217" y="7282"/>
                  </a:lnTo>
                  <a:lnTo>
                    <a:pt x="2285" y="7312"/>
                  </a:lnTo>
                  <a:lnTo>
                    <a:pt x="2354" y="7342"/>
                  </a:lnTo>
                  <a:lnTo>
                    <a:pt x="2423" y="7370"/>
                  </a:lnTo>
                  <a:lnTo>
                    <a:pt x="2493" y="7396"/>
                  </a:lnTo>
                  <a:lnTo>
                    <a:pt x="2564" y="7422"/>
                  </a:lnTo>
                  <a:lnTo>
                    <a:pt x="2635" y="7445"/>
                  </a:lnTo>
                  <a:lnTo>
                    <a:pt x="2707" y="7469"/>
                  </a:lnTo>
                  <a:lnTo>
                    <a:pt x="2779" y="7490"/>
                  </a:lnTo>
                  <a:lnTo>
                    <a:pt x="2850" y="7510"/>
                  </a:lnTo>
                  <a:lnTo>
                    <a:pt x="2924" y="7527"/>
                  </a:lnTo>
                  <a:lnTo>
                    <a:pt x="2996" y="7545"/>
                  </a:lnTo>
                  <a:lnTo>
                    <a:pt x="3069" y="7560"/>
                  </a:lnTo>
                  <a:lnTo>
                    <a:pt x="3143" y="7574"/>
                  </a:lnTo>
                  <a:lnTo>
                    <a:pt x="3216" y="7585"/>
                  </a:lnTo>
                  <a:lnTo>
                    <a:pt x="3291" y="7597"/>
                  </a:lnTo>
                  <a:lnTo>
                    <a:pt x="3366" y="7606"/>
                  </a:lnTo>
                  <a:lnTo>
                    <a:pt x="3439" y="7615"/>
                  </a:lnTo>
                  <a:lnTo>
                    <a:pt x="3514" y="7620"/>
                  </a:lnTo>
                  <a:lnTo>
                    <a:pt x="3589" y="7626"/>
                  </a:lnTo>
                  <a:lnTo>
                    <a:pt x="3663" y="7630"/>
                  </a:lnTo>
                  <a:lnTo>
                    <a:pt x="3739" y="7632"/>
                  </a:lnTo>
                  <a:lnTo>
                    <a:pt x="3814" y="7633"/>
                  </a:lnTo>
                  <a:lnTo>
                    <a:pt x="3888" y="7632"/>
                  </a:lnTo>
                  <a:lnTo>
                    <a:pt x="3963" y="7630"/>
                  </a:lnTo>
                  <a:lnTo>
                    <a:pt x="4038" y="7626"/>
                  </a:lnTo>
                  <a:lnTo>
                    <a:pt x="4112" y="7620"/>
                  </a:lnTo>
                  <a:lnTo>
                    <a:pt x="4187" y="7615"/>
                  </a:lnTo>
                  <a:lnTo>
                    <a:pt x="4262" y="7606"/>
                  </a:lnTo>
                  <a:lnTo>
                    <a:pt x="4336" y="7597"/>
                  </a:lnTo>
                  <a:lnTo>
                    <a:pt x="4410" y="7585"/>
                  </a:lnTo>
                  <a:lnTo>
                    <a:pt x="4483" y="7574"/>
                  </a:lnTo>
                  <a:lnTo>
                    <a:pt x="4557" y="7560"/>
                  </a:lnTo>
                  <a:lnTo>
                    <a:pt x="4630" y="7545"/>
                  </a:lnTo>
                  <a:lnTo>
                    <a:pt x="4704" y="7527"/>
                  </a:lnTo>
                  <a:lnTo>
                    <a:pt x="4776" y="7510"/>
                  </a:lnTo>
                  <a:lnTo>
                    <a:pt x="4849" y="7490"/>
                  </a:lnTo>
                  <a:lnTo>
                    <a:pt x="4921" y="7469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任意多边形 297007">
              <a:extLst>
                <a:ext uri="{FF2B5EF4-FFF2-40B4-BE49-F238E27FC236}">
                  <a16:creationId xmlns:a16="http://schemas.microsoft.com/office/drawing/2014/main" id="{B6D904E6-5ED9-B6B0-8F07-BC820226E59E}"/>
                </a:ext>
              </a:extLst>
            </p:cNvPr>
            <p:cNvSpPr/>
            <p:nvPr/>
          </p:nvSpPr>
          <p:spPr>
            <a:xfrm>
              <a:off x="1114" y="1568"/>
              <a:ext cx="386" cy="522"/>
            </a:xfrm>
            <a:custGeom>
              <a:avLst/>
              <a:gdLst/>
              <a:ahLst/>
              <a:cxnLst/>
              <a:rect l="0" t="0" r="0" b="0"/>
              <a:pathLst>
                <a:path w="2705" h="3653">
                  <a:moveTo>
                    <a:pt x="0" y="3653"/>
                  </a:moveTo>
                  <a:lnTo>
                    <a:pt x="71" y="3629"/>
                  </a:lnTo>
                  <a:lnTo>
                    <a:pt x="142" y="3606"/>
                  </a:lnTo>
                  <a:lnTo>
                    <a:pt x="212" y="3580"/>
                  </a:lnTo>
                  <a:lnTo>
                    <a:pt x="282" y="3554"/>
                  </a:lnTo>
                  <a:lnTo>
                    <a:pt x="352" y="3526"/>
                  </a:lnTo>
                  <a:lnTo>
                    <a:pt x="421" y="3496"/>
                  </a:lnTo>
                  <a:lnTo>
                    <a:pt x="489" y="3466"/>
                  </a:lnTo>
                  <a:lnTo>
                    <a:pt x="556" y="3435"/>
                  </a:lnTo>
                  <a:lnTo>
                    <a:pt x="624" y="3401"/>
                  </a:lnTo>
                  <a:lnTo>
                    <a:pt x="691" y="3366"/>
                  </a:lnTo>
                  <a:lnTo>
                    <a:pt x="756" y="3330"/>
                  </a:lnTo>
                  <a:lnTo>
                    <a:pt x="821" y="3292"/>
                  </a:lnTo>
                  <a:lnTo>
                    <a:pt x="885" y="3254"/>
                  </a:lnTo>
                  <a:lnTo>
                    <a:pt x="948" y="3214"/>
                  </a:lnTo>
                  <a:lnTo>
                    <a:pt x="1011" y="3173"/>
                  </a:lnTo>
                  <a:lnTo>
                    <a:pt x="1073" y="3131"/>
                  </a:lnTo>
                  <a:lnTo>
                    <a:pt x="1134" y="3088"/>
                  </a:lnTo>
                  <a:lnTo>
                    <a:pt x="1195" y="3043"/>
                  </a:lnTo>
                  <a:lnTo>
                    <a:pt x="1253" y="2997"/>
                  </a:lnTo>
                  <a:lnTo>
                    <a:pt x="1311" y="2950"/>
                  </a:lnTo>
                  <a:lnTo>
                    <a:pt x="1370" y="2903"/>
                  </a:lnTo>
                  <a:lnTo>
                    <a:pt x="1426" y="2854"/>
                  </a:lnTo>
                  <a:lnTo>
                    <a:pt x="1482" y="2802"/>
                  </a:lnTo>
                  <a:lnTo>
                    <a:pt x="1535" y="2751"/>
                  </a:lnTo>
                  <a:lnTo>
                    <a:pt x="1589" y="2698"/>
                  </a:lnTo>
                  <a:lnTo>
                    <a:pt x="1641" y="2645"/>
                  </a:lnTo>
                  <a:lnTo>
                    <a:pt x="1693" y="2591"/>
                  </a:lnTo>
                  <a:lnTo>
                    <a:pt x="1743" y="2535"/>
                  </a:lnTo>
                  <a:lnTo>
                    <a:pt x="1792" y="2479"/>
                  </a:lnTo>
                  <a:lnTo>
                    <a:pt x="1841" y="2421"/>
                  </a:lnTo>
                  <a:lnTo>
                    <a:pt x="1888" y="2362"/>
                  </a:lnTo>
                  <a:lnTo>
                    <a:pt x="1933" y="2304"/>
                  </a:lnTo>
                  <a:lnTo>
                    <a:pt x="1977" y="2243"/>
                  </a:lnTo>
                  <a:lnTo>
                    <a:pt x="2021" y="2183"/>
                  </a:lnTo>
                  <a:lnTo>
                    <a:pt x="2064" y="2121"/>
                  </a:lnTo>
                  <a:lnTo>
                    <a:pt x="2105" y="2058"/>
                  </a:lnTo>
                  <a:lnTo>
                    <a:pt x="2144" y="1994"/>
                  </a:lnTo>
                  <a:lnTo>
                    <a:pt x="2183" y="1930"/>
                  </a:lnTo>
                  <a:lnTo>
                    <a:pt x="2220" y="1865"/>
                  </a:lnTo>
                  <a:lnTo>
                    <a:pt x="2255" y="1799"/>
                  </a:lnTo>
                  <a:lnTo>
                    <a:pt x="2290" y="1732"/>
                  </a:lnTo>
                  <a:lnTo>
                    <a:pt x="2324" y="1666"/>
                  </a:lnTo>
                  <a:lnTo>
                    <a:pt x="2355" y="1598"/>
                  </a:lnTo>
                  <a:lnTo>
                    <a:pt x="2386" y="1529"/>
                  </a:lnTo>
                  <a:lnTo>
                    <a:pt x="2416" y="1461"/>
                  </a:lnTo>
                  <a:lnTo>
                    <a:pt x="2444" y="1391"/>
                  </a:lnTo>
                  <a:lnTo>
                    <a:pt x="2470" y="1321"/>
                  </a:lnTo>
                  <a:lnTo>
                    <a:pt x="2495" y="1251"/>
                  </a:lnTo>
                  <a:lnTo>
                    <a:pt x="2519" y="1179"/>
                  </a:lnTo>
                  <a:lnTo>
                    <a:pt x="2542" y="1108"/>
                  </a:lnTo>
                  <a:lnTo>
                    <a:pt x="2563" y="1036"/>
                  </a:lnTo>
                  <a:lnTo>
                    <a:pt x="2583" y="964"/>
                  </a:lnTo>
                  <a:lnTo>
                    <a:pt x="2600" y="891"/>
                  </a:lnTo>
                  <a:lnTo>
                    <a:pt x="2618" y="818"/>
                  </a:lnTo>
                  <a:lnTo>
                    <a:pt x="2633" y="744"/>
                  </a:lnTo>
                  <a:lnTo>
                    <a:pt x="2647" y="671"/>
                  </a:lnTo>
                  <a:lnTo>
                    <a:pt x="2659" y="597"/>
                  </a:lnTo>
                  <a:lnTo>
                    <a:pt x="2670" y="523"/>
                  </a:lnTo>
                  <a:lnTo>
                    <a:pt x="2680" y="449"/>
                  </a:lnTo>
                  <a:lnTo>
                    <a:pt x="2688" y="374"/>
                  </a:lnTo>
                  <a:lnTo>
                    <a:pt x="2694" y="300"/>
                  </a:lnTo>
                  <a:lnTo>
                    <a:pt x="2700" y="225"/>
                  </a:lnTo>
                  <a:lnTo>
                    <a:pt x="2703" y="150"/>
                  </a:lnTo>
                  <a:lnTo>
                    <a:pt x="2705" y="75"/>
                  </a:lnTo>
                  <a:lnTo>
                    <a:pt x="2705" y="0"/>
                  </a:lnTo>
                </a:path>
              </a:pathLst>
            </a:custGeom>
            <a:noFill/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2ABA2B6E-13E4-96F4-607A-B9C91D1A0C3C}"/>
              </a:ext>
            </a:extLst>
          </p:cNvPr>
          <p:cNvGrpSpPr/>
          <p:nvPr/>
        </p:nvGrpSpPr>
        <p:grpSpPr>
          <a:xfrm>
            <a:off x="1068388" y="3819525"/>
            <a:ext cx="896937" cy="898525"/>
            <a:chOff x="673" y="2406"/>
            <a:chExt cx="565" cy="566"/>
          </a:xfrm>
        </p:grpSpPr>
        <p:sp>
          <p:nvSpPr>
            <p:cNvPr id="53" name="任意多边形 297009">
              <a:extLst>
                <a:ext uri="{FF2B5EF4-FFF2-40B4-BE49-F238E27FC236}">
                  <a16:creationId xmlns:a16="http://schemas.microsoft.com/office/drawing/2014/main" id="{B484B3A4-C7A7-9E5A-4D48-4EC8B04998A2}"/>
                </a:ext>
              </a:extLst>
            </p:cNvPr>
            <p:cNvSpPr/>
            <p:nvPr/>
          </p:nvSpPr>
          <p:spPr>
            <a:xfrm>
              <a:off x="673" y="2406"/>
              <a:ext cx="565" cy="566"/>
            </a:xfrm>
            <a:custGeom>
              <a:avLst/>
              <a:gdLst/>
              <a:ahLst/>
              <a:cxnLst/>
              <a:rect l="0" t="0" r="0" b="0"/>
              <a:pathLst>
                <a:path w="3957" h="3960">
                  <a:moveTo>
                    <a:pt x="3957" y="1980"/>
                  </a:moveTo>
                  <a:lnTo>
                    <a:pt x="3956" y="1925"/>
                  </a:lnTo>
                  <a:lnTo>
                    <a:pt x="3954" y="1871"/>
                  </a:lnTo>
                  <a:lnTo>
                    <a:pt x="3950" y="1817"/>
                  </a:lnTo>
                  <a:lnTo>
                    <a:pt x="3945" y="1762"/>
                  </a:lnTo>
                  <a:lnTo>
                    <a:pt x="3939" y="1708"/>
                  </a:lnTo>
                  <a:lnTo>
                    <a:pt x="3929" y="1654"/>
                  </a:lnTo>
                  <a:lnTo>
                    <a:pt x="3920" y="1601"/>
                  </a:lnTo>
                  <a:lnTo>
                    <a:pt x="3910" y="1547"/>
                  </a:lnTo>
                  <a:lnTo>
                    <a:pt x="3897" y="1493"/>
                  </a:lnTo>
                  <a:lnTo>
                    <a:pt x="3883" y="1441"/>
                  </a:lnTo>
                  <a:lnTo>
                    <a:pt x="3866" y="1388"/>
                  </a:lnTo>
                  <a:lnTo>
                    <a:pt x="3850" y="1337"/>
                  </a:lnTo>
                  <a:lnTo>
                    <a:pt x="3831" y="1286"/>
                  </a:lnTo>
                  <a:lnTo>
                    <a:pt x="3812" y="1234"/>
                  </a:lnTo>
                  <a:lnTo>
                    <a:pt x="3791" y="1184"/>
                  </a:lnTo>
                  <a:lnTo>
                    <a:pt x="3767" y="1135"/>
                  </a:lnTo>
                  <a:lnTo>
                    <a:pt x="3744" y="1086"/>
                  </a:lnTo>
                  <a:lnTo>
                    <a:pt x="3718" y="1037"/>
                  </a:lnTo>
                  <a:lnTo>
                    <a:pt x="3691" y="989"/>
                  </a:lnTo>
                  <a:lnTo>
                    <a:pt x="3663" y="943"/>
                  </a:lnTo>
                  <a:lnTo>
                    <a:pt x="3634" y="897"/>
                  </a:lnTo>
                  <a:lnTo>
                    <a:pt x="3604" y="852"/>
                  </a:lnTo>
                  <a:lnTo>
                    <a:pt x="3572" y="807"/>
                  </a:lnTo>
                  <a:lnTo>
                    <a:pt x="3540" y="764"/>
                  </a:lnTo>
                  <a:lnTo>
                    <a:pt x="3506" y="721"/>
                  </a:lnTo>
                  <a:lnTo>
                    <a:pt x="3471" y="679"/>
                  </a:lnTo>
                  <a:lnTo>
                    <a:pt x="3434" y="639"/>
                  </a:lnTo>
                  <a:lnTo>
                    <a:pt x="3396" y="600"/>
                  </a:lnTo>
                  <a:lnTo>
                    <a:pt x="3358" y="561"/>
                  </a:lnTo>
                  <a:lnTo>
                    <a:pt x="3318" y="523"/>
                  </a:lnTo>
                  <a:lnTo>
                    <a:pt x="3278" y="487"/>
                  </a:lnTo>
                  <a:lnTo>
                    <a:pt x="3236" y="452"/>
                  </a:lnTo>
                  <a:lnTo>
                    <a:pt x="3193" y="418"/>
                  </a:lnTo>
                  <a:lnTo>
                    <a:pt x="3150" y="385"/>
                  </a:lnTo>
                  <a:lnTo>
                    <a:pt x="3106" y="352"/>
                  </a:lnTo>
                  <a:lnTo>
                    <a:pt x="3060" y="322"/>
                  </a:lnTo>
                  <a:lnTo>
                    <a:pt x="3015" y="293"/>
                  </a:lnTo>
                  <a:lnTo>
                    <a:pt x="2968" y="265"/>
                  </a:lnTo>
                  <a:lnTo>
                    <a:pt x="2920" y="238"/>
                  </a:lnTo>
                  <a:lnTo>
                    <a:pt x="2871" y="214"/>
                  </a:lnTo>
                  <a:lnTo>
                    <a:pt x="2823" y="189"/>
                  </a:lnTo>
                  <a:lnTo>
                    <a:pt x="2773" y="167"/>
                  </a:lnTo>
                  <a:lnTo>
                    <a:pt x="2723" y="146"/>
                  </a:lnTo>
                  <a:lnTo>
                    <a:pt x="2672" y="126"/>
                  </a:lnTo>
                  <a:lnTo>
                    <a:pt x="2620" y="107"/>
                  </a:lnTo>
                  <a:lnTo>
                    <a:pt x="2569" y="90"/>
                  </a:lnTo>
                  <a:lnTo>
                    <a:pt x="2517" y="75"/>
                  </a:lnTo>
                  <a:lnTo>
                    <a:pt x="2464" y="61"/>
                  </a:lnTo>
                  <a:lnTo>
                    <a:pt x="2412" y="48"/>
                  </a:lnTo>
                  <a:lnTo>
                    <a:pt x="2358" y="36"/>
                  </a:lnTo>
                  <a:lnTo>
                    <a:pt x="2304" y="27"/>
                  </a:lnTo>
                  <a:lnTo>
                    <a:pt x="2251" y="19"/>
                  </a:lnTo>
                  <a:lnTo>
                    <a:pt x="2196" y="12"/>
                  </a:lnTo>
                  <a:lnTo>
                    <a:pt x="2142" y="7"/>
                  </a:lnTo>
                  <a:lnTo>
                    <a:pt x="2087" y="2"/>
                  </a:lnTo>
                  <a:lnTo>
                    <a:pt x="2034" y="1"/>
                  </a:lnTo>
                  <a:lnTo>
                    <a:pt x="1979" y="0"/>
                  </a:lnTo>
                  <a:lnTo>
                    <a:pt x="1924" y="1"/>
                  </a:lnTo>
                  <a:lnTo>
                    <a:pt x="1869" y="2"/>
                  </a:lnTo>
                  <a:lnTo>
                    <a:pt x="1815" y="7"/>
                  </a:lnTo>
                  <a:lnTo>
                    <a:pt x="1761" y="12"/>
                  </a:lnTo>
                  <a:lnTo>
                    <a:pt x="1707" y="19"/>
                  </a:lnTo>
                  <a:lnTo>
                    <a:pt x="1653" y="27"/>
                  </a:lnTo>
                  <a:lnTo>
                    <a:pt x="1600" y="36"/>
                  </a:lnTo>
                  <a:lnTo>
                    <a:pt x="1546" y="48"/>
                  </a:lnTo>
                  <a:lnTo>
                    <a:pt x="1493" y="61"/>
                  </a:lnTo>
                  <a:lnTo>
                    <a:pt x="1440" y="75"/>
                  </a:lnTo>
                  <a:lnTo>
                    <a:pt x="1388" y="90"/>
                  </a:lnTo>
                  <a:lnTo>
                    <a:pt x="1336" y="107"/>
                  </a:lnTo>
                  <a:lnTo>
                    <a:pt x="1285" y="126"/>
                  </a:lnTo>
                  <a:lnTo>
                    <a:pt x="1234" y="146"/>
                  </a:lnTo>
                  <a:lnTo>
                    <a:pt x="1184" y="167"/>
                  </a:lnTo>
                  <a:lnTo>
                    <a:pt x="1134" y="189"/>
                  </a:lnTo>
                  <a:lnTo>
                    <a:pt x="1085" y="214"/>
                  </a:lnTo>
                  <a:lnTo>
                    <a:pt x="1037" y="238"/>
                  </a:lnTo>
                  <a:lnTo>
                    <a:pt x="989" y="265"/>
                  </a:lnTo>
                  <a:lnTo>
                    <a:pt x="943" y="293"/>
                  </a:lnTo>
                  <a:lnTo>
                    <a:pt x="896" y="322"/>
                  </a:lnTo>
                  <a:lnTo>
                    <a:pt x="852" y="352"/>
                  </a:lnTo>
                  <a:lnTo>
                    <a:pt x="806" y="385"/>
                  </a:lnTo>
                  <a:lnTo>
                    <a:pt x="763" y="418"/>
                  </a:lnTo>
                  <a:lnTo>
                    <a:pt x="721" y="452"/>
                  </a:lnTo>
                  <a:lnTo>
                    <a:pt x="679" y="487"/>
                  </a:lnTo>
                  <a:lnTo>
                    <a:pt x="638" y="523"/>
                  </a:lnTo>
                  <a:lnTo>
                    <a:pt x="599" y="561"/>
                  </a:lnTo>
                  <a:lnTo>
                    <a:pt x="560" y="600"/>
                  </a:lnTo>
                  <a:lnTo>
                    <a:pt x="523" y="639"/>
                  </a:lnTo>
                  <a:lnTo>
                    <a:pt x="487" y="679"/>
                  </a:lnTo>
                  <a:lnTo>
                    <a:pt x="452" y="721"/>
                  </a:lnTo>
                  <a:lnTo>
                    <a:pt x="418" y="764"/>
                  </a:lnTo>
                  <a:lnTo>
                    <a:pt x="384" y="807"/>
                  </a:lnTo>
                  <a:lnTo>
                    <a:pt x="352" y="852"/>
                  </a:lnTo>
                  <a:lnTo>
                    <a:pt x="322" y="897"/>
                  </a:lnTo>
                  <a:lnTo>
                    <a:pt x="293" y="943"/>
                  </a:lnTo>
                  <a:lnTo>
                    <a:pt x="265" y="989"/>
                  </a:lnTo>
                  <a:lnTo>
                    <a:pt x="238" y="1037"/>
                  </a:lnTo>
                  <a:lnTo>
                    <a:pt x="214" y="1086"/>
                  </a:lnTo>
                  <a:lnTo>
                    <a:pt x="189" y="1135"/>
                  </a:lnTo>
                  <a:lnTo>
                    <a:pt x="167" y="1184"/>
                  </a:lnTo>
                  <a:lnTo>
                    <a:pt x="146" y="1234"/>
                  </a:lnTo>
                  <a:lnTo>
                    <a:pt x="126" y="1286"/>
                  </a:lnTo>
                  <a:lnTo>
                    <a:pt x="107" y="1337"/>
                  </a:lnTo>
                  <a:lnTo>
                    <a:pt x="90" y="1388"/>
                  </a:lnTo>
                  <a:lnTo>
                    <a:pt x="75" y="1441"/>
                  </a:lnTo>
                  <a:lnTo>
                    <a:pt x="61" y="1493"/>
                  </a:lnTo>
                  <a:lnTo>
                    <a:pt x="48" y="1547"/>
                  </a:lnTo>
                  <a:lnTo>
                    <a:pt x="36" y="1601"/>
                  </a:lnTo>
                  <a:lnTo>
                    <a:pt x="27" y="1654"/>
                  </a:lnTo>
                  <a:lnTo>
                    <a:pt x="19" y="1708"/>
                  </a:lnTo>
                  <a:lnTo>
                    <a:pt x="12" y="1762"/>
                  </a:lnTo>
                  <a:lnTo>
                    <a:pt x="7" y="1817"/>
                  </a:lnTo>
                  <a:lnTo>
                    <a:pt x="4" y="1871"/>
                  </a:lnTo>
                  <a:lnTo>
                    <a:pt x="1" y="1925"/>
                  </a:lnTo>
                  <a:lnTo>
                    <a:pt x="0" y="1980"/>
                  </a:lnTo>
                  <a:lnTo>
                    <a:pt x="1" y="2035"/>
                  </a:lnTo>
                  <a:lnTo>
                    <a:pt x="4" y="2090"/>
                  </a:lnTo>
                  <a:lnTo>
                    <a:pt x="7" y="2143"/>
                  </a:lnTo>
                  <a:lnTo>
                    <a:pt x="12" y="2198"/>
                  </a:lnTo>
                  <a:lnTo>
                    <a:pt x="19" y="2252"/>
                  </a:lnTo>
                  <a:lnTo>
                    <a:pt x="27" y="2305"/>
                  </a:lnTo>
                  <a:lnTo>
                    <a:pt x="36" y="2359"/>
                  </a:lnTo>
                  <a:lnTo>
                    <a:pt x="48" y="2413"/>
                  </a:lnTo>
                  <a:lnTo>
                    <a:pt x="61" y="2466"/>
                  </a:lnTo>
                  <a:lnTo>
                    <a:pt x="75" y="2519"/>
                  </a:lnTo>
                  <a:lnTo>
                    <a:pt x="90" y="2571"/>
                  </a:lnTo>
                  <a:lnTo>
                    <a:pt x="107" y="2623"/>
                  </a:lnTo>
                  <a:lnTo>
                    <a:pt x="126" y="2674"/>
                  </a:lnTo>
                  <a:lnTo>
                    <a:pt x="146" y="2725"/>
                  </a:lnTo>
                  <a:lnTo>
                    <a:pt x="167" y="2776"/>
                  </a:lnTo>
                  <a:lnTo>
                    <a:pt x="189" y="2825"/>
                  </a:lnTo>
                  <a:lnTo>
                    <a:pt x="214" y="2874"/>
                  </a:lnTo>
                  <a:lnTo>
                    <a:pt x="238" y="2923"/>
                  </a:lnTo>
                  <a:lnTo>
                    <a:pt x="265" y="2970"/>
                  </a:lnTo>
                  <a:lnTo>
                    <a:pt x="293" y="3017"/>
                  </a:lnTo>
                  <a:lnTo>
                    <a:pt x="322" y="3063"/>
                  </a:lnTo>
                  <a:lnTo>
                    <a:pt x="352" y="3108"/>
                  </a:lnTo>
                  <a:lnTo>
                    <a:pt x="384" y="3152"/>
                  </a:lnTo>
                  <a:lnTo>
                    <a:pt x="418" y="3197"/>
                  </a:lnTo>
                  <a:lnTo>
                    <a:pt x="452" y="3239"/>
                  </a:lnTo>
                  <a:lnTo>
                    <a:pt x="487" y="3281"/>
                  </a:lnTo>
                  <a:lnTo>
                    <a:pt x="523" y="3322"/>
                  </a:lnTo>
                  <a:lnTo>
                    <a:pt x="560" y="3361"/>
                  </a:lnTo>
                  <a:lnTo>
                    <a:pt x="599" y="3400"/>
                  </a:lnTo>
                  <a:lnTo>
                    <a:pt x="638" y="3437"/>
                  </a:lnTo>
                  <a:lnTo>
                    <a:pt x="679" y="3473"/>
                  </a:lnTo>
                  <a:lnTo>
                    <a:pt x="721" y="3508"/>
                  </a:lnTo>
                  <a:lnTo>
                    <a:pt x="763" y="3542"/>
                  </a:lnTo>
                  <a:lnTo>
                    <a:pt x="806" y="3576"/>
                  </a:lnTo>
                  <a:lnTo>
                    <a:pt x="852" y="3607"/>
                  </a:lnTo>
                  <a:lnTo>
                    <a:pt x="896" y="3638"/>
                  </a:lnTo>
                  <a:lnTo>
                    <a:pt x="943" y="3667"/>
                  </a:lnTo>
                  <a:lnTo>
                    <a:pt x="989" y="3695"/>
                  </a:lnTo>
                  <a:lnTo>
                    <a:pt x="1037" y="3722"/>
                  </a:lnTo>
                  <a:lnTo>
                    <a:pt x="1085" y="3746"/>
                  </a:lnTo>
                  <a:lnTo>
                    <a:pt x="1134" y="3771"/>
                  </a:lnTo>
                  <a:lnTo>
                    <a:pt x="1184" y="3793"/>
                  </a:lnTo>
                  <a:lnTo>
                    <a:pt x="1234" y="3815"/>
                  </a:lnTo>
                  <a:lnTo>
                    <a:pt x="1285" y="3835"/>
                  </a:lnTo>
                  <a:lnTo>
                    <a:pt x="1336" y="3852"/>
                  </a:lnTo>
                  <a:lnTo>
                    <a:pt x="1388" y="3870"/>
                  </a:lnTo>
                  <a:lnTo>
                    <a:pt x="1440" y="3885"/>
                  </a:lnTo>
                  <a:lnTo>
                    <a:pt x="1493" y="3899"/>
                  </a:lnTo>
                  <a:lnTo>
                    <a:pt x="1546" y="3912"/>
                  </a:lnTo>
                  <a:lnTo>
                    <a:pt x="1600" y="3924"/>
                  </a:lnTo>
                  <a:lnTo>
                    <a:pt x="1653" y="3933"/>
                  </a:lnTo>
                  <a:lnTo>
                    <a:pt x="1707" y="3941"/>
                  </a:lnTo>
                  <a:lnTo>
                    <a:pt x="1761" y="3948"/>
                  </a:lnTo>
                  <a:lnTo>
                    <a:pt x="1815" y="3953"/>
                  </a:lnTo>
                  <a:lnTo>
                    <a:pt x="1869" y="3957"/>
                  </a:lnTo>
                  <a:lnTo>
                    <a:pt x="1924" y="3960"/>
                  </a:lnTo>
                  <a:lnTo>
                    <a:pt x="1979" y="3960"/>
                  </a:lnTo>
                  <a:lnTo>
                    <a:pt x="2034" y="3960"/>
                  </a:lnTo>
                  <a:lnTo>
                    <a:pt x="2087" y="3957"/>
                  </a:lnTo>
                  <a:lnTo>
                    <a:pt x="2142" y="3953"/>
                  </a:lnTo>
                  <a:lnTo>
                    <a:pt x="2196" y="3948"/>
                  </a:lnTo>
                  <a:lnTo>
                    <a:pt x="2251" y="3941"/>
                  </a:lnTo>
                  <a:lnTo>
                    <a:pt x="2304" y="3933"/>
                  </a:lnTo>
                  <a:lnTo>
                    <a:pt x="2358" y="3924"/>
                  </a:lnTo>
                  <a:lnTo>
                    <a:pt x="2412" y="3912"/>
                  </a:lnTo>
                  <a:lnTo>
                    <a:pt x="2464" y="3899"/>
                  </a:lnTo>
                  <a:lnTo>
                    <a:pt x="2517" y="3885"/>
                  </a:lnTo>
                  <a:lnTo>
                    <a:pt x="2569" y="3870"/>
                  </a:lnTo>
                  <a:lnTo>
                    <a:pt x="2620" y="3852"/>
                  </a:lnTo>
                  <a:lnTo>
                    <a:pt x="2672" y="3835"/>
                  </a:lnTo>
                  <a:lnTo>
                    <a:pt x="2723" y="3815"/>
                  </a:lnTo>
                  <a:lnTo>
                    <a:pt x="2773" y="3793"/>
                  </a:lnTo>
                  <a:lnTo>
                    <a:pt x="2823" y="3771"/>
                  </a:lnTo>
                  <a:lnTo>
                    <a:pt x="2871" y="3746"/>
                  </a:lnTo>
                  <a:lnTo>
                    <a:pt x="2920" y="3722"/>
                  </a:lnTo>
                  <a:lnTo>
                    <a:pt x="2968" y="3695"/>
                  </a:lnTo>
                  <a:lnTo>
                    <a:pt x="3015" y="3667"/>
                  </a:lnTo>
                  <a:lnTo>
                    <a:pt x="3060" y="3638"/>
                  </a:lnTo>
                  <a:lnTo>
                    <a:pt x="3106" y="3607"/>
                  </a:lnTo>
                  <a:lnTo>
                    <a:pt x="3150" y="3576"/>
                  </a:lnTo>
                  <a:lnTo>
                    <a:pt x="3193" y="3542"/>
                  </a:lnTo>
                  <a:lnTo>
                    <a:pt x="3236" y="3508"/>
                  </a:lnTo>
                  <a:lnTo>
                    <a:pt x="3278" y="3473"/>
                  </a:lnTo>
                  <a:lnTo>
                    <a:pt x="3318" y="3437"/>
                  </a:lnTo>
                  <a:lnTo>
                    <a:pt x="3358" y="3400"/>
                  </a:lnTo>
                  <a:lnTo>
                    <a:pt x="3396" y="3361"/>
                  </a:lnTo>
                  <a:lnTo>
                    <a:pt x="3434" y="3322"/>
                  </a:lnTo>
                  <a:lnTo>
                    <a:pt x="3471" y="3281"/>
                  </a:lnTo>
                  <a:lnTo>
                    <a:pt x="3506" y="3239"/>
                  </a:lnTo>
                  <a:lnTo>
                    <a:pt x="3540" y="3197"/>
                  </a:lnTo>
                  <a:lnTo>
                    <a:pt x="3572" y="3152"/>
                  </a:lnTo>
                  <a:lnTo>
                    <a:pt x="3604" y="3108"/>
                  </a:lnTo>
                  <a:lnTo>
                    <a:pt x="3634" y="3063"/>
                  </a:lnTo>
                  <a:lnTo>
                    <a:pt x="3663" y="3017"/>
                  </a:lnTo>
                  <a:lnTo>
                    <a:pt x="3691" y="2970"/>
                  </a:lnTo>
                  <a:lnTo>
                    <a:pt x="3718" y="2923"/>
                  </a:lnTo>
                  <a:lnTo>
                    <a:pt x="3744" y="2874"/>
                  </a:lnTo>
                  <a:lnTo>
                    <a:pt x="3767" y="2825"/>
                  </a:lnTo>
                  <a:lnTo>
                    <a:pt x="3791" y="2776"/>
                  </a:lnTo>
                  <a:lnTo>
                    <a:pt x="3812" y="2725"/>
                  </a:lnTo>
                  <a:lnTo>
                    <a:pt x="3831" y="2674"/>
                  </a:lnTo>
                  <a:lnTo>
                    <a:pt x="3850" y="2623"/>
                  </a:lnTo>
                  <a:lnTo>
                    <a:pt x="3866" y="2571"/>
                  </a:lnTo>
                  <a:lnTo>
                    <a:pt x="3883" y="2519"/>
                  </a:lnTo>
                  <a:lnTo>
                    <a:pt x="3897" y="2466"/>
                  </a:lnTo>
                  <a:lnTo>
                    <a:pt x="3910" y="2413"/>
                  </a:lnTo>
                  <a:lnTo>
                    <a:pt x="3920" y="2359"/>
                  </a:lnTo>
                  <a:lnTo>
                    <a:pt x="3929" y="2305"/>
                  </a:lnTo>
                  <a:lnTo>
                    <a:pt x="3939" y="2252"/>
                  </a:lnTo>
                  <a:lnTo>
                    <a:pt x="3945" y="2198"/>
                  </a:lnTo>
                  <a:lnTo>
                    <a:pt x="3950" y="2143"/>
                  </a:lnTo>
                  <a:lnTo>
                    <a:pt x="3954" y="2090"/>
                  </a:lnTo>
                  <a:lnTo>
                    <a:pt x="3956" y="2035"/>
                  </a:lnTo>
                  <a:lnTo>
                    <a:pt x="3957" y="1980"/>
                  </a:ln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7EA1DCF1-21BE-64AB-0006-FB466E76EBC2}"/>
                </a:ext>
              </a:extLst>
            </p:cNvPr>
            <p:cNvGrpSpPr/>
            <p:nvPr/>
          </p:nvGrpSpPr>
          <p:grpSpPr>
            <a:xfrm>
              <a:off x="800" y="2521"/>
              <a:ext cx="311" cy="340"/>
              <a:chOff x="800" y="2505"/>
              <a:chExt cx="311" cy="340"/>
            </a:xfrm>
          </p:grpSpPr>
          <p:sp>
            <p:nvSpPr>
              <p:cNvPr id="55" name="任意多边形 297011">
                <a:extLst>
                  <a:ext uri="{FF2B5EF4-FFF2-40B4-BE49-F238E27FC236}">
                    <a16:creationId xmlns:a16="http://schemas.microsoft.com/office/drawing/2014/main" id="{12CE5650-E9AC-37AE-FAFF-F2103E712555}"/>
                  </a:ext>
                </a:extLst>
              </p:cNvPr>
              <p:cNvSpPr/>
              <p:nvPr/>
            </p:nvSpPr>
            <p:spPr>
              <a:xfrm>
                <a:off x="800" y="2542"/>
                <a:ext cx="311" cy="303"/>
              </a:xfrm>
              <a:custGeom>
                <a:avLst/>
                <a:gdLst/>
                <a:ahLst/>
                <a:cxnLst/>
                <a:rect l="0" t="0" r="0" b="0"/>
                <a:pathLst>
                  <a:path w="2178" h="2121">
                    <a:moveTo>
                      <a:pt x="734" y="0"/>
                    </a:moveTo>
                    <a:lnTo>
                      <a:pt x="697" y="13"/>
                    </a:lnTo>
                    <a:lnTo>
                      <a:pt x="660" y="28"/>
                    </a:lnTo>
                    <a:lnTo>
                      <a:pt x="624" y="44"/>
                    </a:lnTo>
                    <a:lnTo>
                      <a:pt x="588" y="62"/>
                    </a:lnTo>
                    <a:lnTo>
                      <a:pt x="553" y="81"/>
                    </a:lnTo>
                    <a:lnTo>
                      <a:pt x="519" y="101"/>
                    </a:lnTo>
                    <a:lnTo>
                      <a:pt x="485" y="122"/>
                    </a:lnTo>
                    <a:lnTo>
                      <a:pt x="453" y="146"/>
                    </a:lnTo>
                    <a:lnTo>
                      <a:pt x="421" y="169"/>
                    </a:lnTo>
                    <a:lnTo>
                      <a:pt x="390" y="195"/>
                    </a:lnTo>
                    <a:lnTo>
                      <a:pt x="361" y="220"/>
                    </a:lnTo>
                    <a:lnTo>
                      <a:pt x="331" y="247"/>
                    </a:lnTo>
                    <a:lnTo>
                      <a:pt x="303" y="275"/>
                    </a:lnTo>
                    <a:lnTo>
                      <a:pt x="277" y="304"/>
                    </a:lnTo>
                    <a:lnTo>
                      <a:pt x="251" y="335"/>
                    </a:lnTo>
                    <a:lnTo>
                      <a:pt x="225" y="366"/>
                    </a:lnTo>
                    <a:lnTo>
                      <a:pt x="202" y="398"/>
                    </a:lnTo>
                    <a:lnTo>
                      <a:pt x="180" y="431"/>
                    </a:lnTo>
                    <a:lnTo>
                      <a:pt x="159" y="464"/>
                    </a:lnTo>
                    <a:lnTo>
                      <a:pt x="138" y="499"/>
                    </a:lnTo>
                    <a:lnTo>
                      <a:pt x="119" y="534"/>
                    </a:lnTo>
                    <a:lnTo>
                      <a:pt x="102" y="569"/>
                    </a:lnTo>
                    <a:lnTo>
                      <a:pt x="86" y="606"/>
                    </a:lnTo>
                    <a:lnTo>
                      <a:pt x="71" y="643"/>
                    </a:lnTo>
                    <a:lnTo>
                      <a:pt x="57" y="680"/>
                    </a:lnTo>
                    <a:lnTo>
                      <a:pt x="46" y="718"/>
                    </a:lnTo>
                    <a:lnTo>
                      <a:pt x="35" y="757"/>
                    </a:lnTo>
                    <a:lnTo>
                      <a:pt x="26" y="795"/>
                    </a:lnTo>
                    <a:lnTo>
                      <a:pt x="18" y="834"/>
                    </a:lnTo>
                    <a:lnTo>
                      <a:pt x="12" y="874"/>
                    </a:lnTo>
                    <a:lnTo>
                      <a:pt x="7" y="913"/>
                    </a:lnTo>
                    <a:lnTo>
                      <a:pt x="4" y="953"/>
                    </a:lnTo>
                    <a:lnTo>
                      <a:pt x="1" y="993"/>
                    </a:lnTo>
                    <a:lnTo>
                      <a:pt x="0" y="1032"/>
                    </a:lnTo>
                    <a:lnTo>
                      <a:pt x="1" y="1072"/>
                    </a:lnTo>
                    <a:lnTo>
                      <a:pt x="4" y="1112"/>
                    </a:lnTo>
                    <a:lnTo>
                      <a:pt x="7" y="1151"/>
                    </a:lnTo>
                    <a:lnTo>
                      <a:pt x="12" y="1191"/>
                    </a:lnTo>
                    <a:lnTo>
                      <a:pt x="19" y="1229"/>
                    </a:lnTo>
                    <a:lnTo>
                      <a:pt x="27" y="1269"/>
                    </a:lnTo>
                    <a:lnTo>
                      <a:pt x="36" y="1308"/>
                    </a:lnTo>
                    <a:lnTo>
                      <a:pt x="47" y="1346"/>
                    </a:lnTo>
                    <a:lnTo>
                      <a:pt x="60" y="1383"/>
                    </a:lnTo>
                    <a:lnTo>
                      <a:pt x="72" y="1421"/>
                    </a:lnTo>
                    <a:lnTo>
                      <a:pt x="88" y="1458"/>
                    </a:lnTo>
                    <a:lnTo>
                      <a:pt x="104" y="1494"/>
                    </a:lnTo>
                    <a:lnTo>
                      <a:pt x="121" y="1529"/>
                    </a:lnTo>
                    <a:lnTo>
                      <a:pt x="140" y="1564"/>
                    </a:lnTo>
                    <a:lnTo>
                      <a:pt x="160" y="1599"/>
                    </a:lnTo>
                    <a:lnTo>
                      <a:pt x="182" y="1633"/>
                    </a:lnTo>
                    <a:lnTo>
                      <a:pt x="204" y="1666"/>
                    </a:lnTo>
                    <a:lnTo>
                      <a:pt x="228" y="1697"/>
                    </a:lnTo>
                    <a:lnTo>
                      <a:pt x="253" y="1729"/>
                    </a:lnTo>
                    <a:lnTo>
                      <a:pt x="279" y="1758"/>
                    </a:lnTo>
                    <a:lnTo>
                      <a:pt x="306" y="1787"/>
                    </a:lnTo>
                    <a:lnTo>
                      <a:pt x="334" y="1815"/>
                    </a:lnTo>
                    <a:lnTo>
                      <a:pt x="363" y="1843"/>
                    </a:lnTo>
                    <a:lnTo>
                      <a:pt x="393" y="1869"/>
                    </a:lnTo>
                    <a:lnTo>
                      <a:pt x="425" y="1893"/>
                    </a:lnTo>
                    <a:lnTo>
                      <a:pt x="456" y="1917"/>
                    </a:lnTo>
                    <a:lnTo>
                      <a:pt x="489" y="1940"/>
                    </a:lnTo>
                    <a:lnTo>
                      <a:pt x="523" y="1961"/>
                    </a:lnTo>
                    <a:lnTo>
                      <a:pt x="557" y="1981"/>
                    </a:lnTo>
                    <a:lnTo>
                      <a:pt x="592" y="1999"/>
                    </a:lnTo>
                    <a:lnTo>
                      <a:pt x="628" y="2017"/>
                    </a:lnTo>
                    <a:lnTo>
                      <a:pt x="664" y="2033"/>
                    </a:lnTo>
                    <a:lnTo>
                      <a:pt x="701" y="2048"/>
                    </a:lnTo>
                    <a:lnTo>
                      <a:pt x="739" y="2062"/>
                    </a:lnTo>
                    <a:lnTo>
                      <a:pt x="776" y="2074"/>
                    </a:lnTo>
                    <a:lnTo>
                      <a:pt x="814" y="2085"/>
                    </a:lnTo>
                    <a:lnTo>
                      <a:pt x="853" y="2094"/>
                    </a:lnTo>
                    <a:lnTo>
                      <a:pt x="891" y="2102"/>
                    </a:lnTo>
                    <a:lnTo>
                      <a:pt x="931" y="2109"/>
                    </a:lnTo>
                    <a:lnTo>
                      <a:pt x="971" y="2114"/>
                    </a:lnTo>
                    <a:lnTo>
                      <a:pt x="1010" y="2117"/>
                    </a:lnTo>
                    <a:lnTo>
                      <a:pt x="1050" y="2120"/>
                    </a:lnTo>
                    <a:lnTo>
                      <a:pt x="1090" y="2121"/>
                    </a:lnTo>
                    <a:lnTo>
                      <a:pt x="1129" y="2120"/>
                    </a:lnTo>
                    <a:lnTo>
                      <a:pt x="1169" y="2117"/>
                    </a:lnTo>
                    <a:lnTo>
                      <a:pt x="1209" y="2114"/>
                    </a:lnTo>
                    <a:lnTo>
                      <a:pt x="1248" y="2109"/>
                    </a:lnTo>
                    <a:lnTo>
                      <a:pt x="1287" y="2102"/>
                    </a:lnTo>
                    <a:lnTo>
                      <a:pt x="1327" y="2094"/>
                    </a:lnTo>
                    <a:lnTo>
                      <a:pt x="1365" y="2085"/>
                    </a:lnTo>
                    <a:lnTo>
                      <a:pt x="1402" y="2074"/>
                    </a:lnTo>
                    <a:lnTo>
                      <a:pt x="1441" y="2062"/>
                    </a:lnTo>
                    <a:lnTo>
                      <a:pt x="1478" y="2048"/>
                    </a:lnTo>
                    <a:lnTo>
                      <a:pt x="1516" y="2033"/>
                    </a:lnTo>
                    <a:lnTo>
                      <a:pt x="1552" y="2017"/>
                    </a:lnTo>
                    <a:lnTo>
                      <a:pt x="1587" y="1999"/>
                    </a:lnTo>
                    <a:lnTo>
                      <a:pt x="1622" y="1981"/>
                    </a:lnTo>
                    <a:lnTo>
                      <a:pt x="1657" y="1961"/>
                    </a:lnTo>
                    <a:lnTo>
                      <a:pt x="1689" y="1940"/>
                    </a:lnTo>
                    <a:lnTo>
                      <a:pt x="1722" y="1917"/>
                    </a:lnTo>
                    <a:lnTo>
                      <a:pt x="1755" y="1893"/>
                    </a:lnTo>
                    <a:lnTo>
                      <a:pt x="1785" y="1869"/>
                    </a:lnTo>
                    <a:lnTo>
                      <a:pt x="1815" y="1843"/>
                    </a:lnTo>
                    <a:lnTo>
                      <a:pt x="1845" y="1815"/>
                    </a:lnTo>
                    <a:lnTo>
                      <a:pt x="1873" y="1787"/>
                    </a:lnTo>
                    <a:lnTo>
                      <a:pt x="1901" y="1758"/>
                    </a:lnTo>
                    <a:lnTo>
                      <a:pt x="1926" y="1729"/>
                    </a:lnTo>
                    <a:lnTo>
                      <a:pt x="1951" y="1697"/>
                    </a:lnTo>
                    <a:lnTo>
                      <a:pt x="1974" y="1666"/>
                    </a:lnTo>
                    <a:lnTo>
                      <a:pt x="1997" y="1633"/>
                    </a:lnTo>
                    <a:lnTo>
                      <a:pt x="2018" y="1599"/>
                    </a:lnTo>
                    <a:lnTo>
                      <a:pt x="2038" y="1564"/>
                    </a:lnTo>
                    <a:lnTo>
                      <a:pt x="2058" y="1529"/>
                    </a:lnTo>
                    <a:lnTo>
                      <a:pt x="2076" y="1494"/>
                    </a:lnTo>
                    <a:lnTo>
                      <a:pt x="2092" y="1458"/>
                    </a:lnTo>
                    <a:lnTo>
                      <a:pt x="2106" y="1421"/>
                    </a:lnTo>
                    <a:lnTo>
                      <a:pt x="2120" y="1383"/>
                    </a:lnTo>
                    <a:lnTo>
                      <a:pt x="2132" y="1346"/>
                    </a:lnTo>
                    <a:lnTo>
                      <a:pt x="2143" y="1308"/>
                    </a:lnTo>
                    <a:lnTo>
                      <a:pt x="2153" y="1269"/>
                    </a:lnTo>
                    <a:lnTo>
                      <a:pt x="2161" y="1229"/>
                    </a:lnTo>
                    <a:lnTo>
                      <a:pt x="2167" y="1191"/>
                    </a:lnTo>
                    <a:lnTo>
                      <a:pt x="2172" y="1151"/>
                    </a:lnTo>
                    <a:lnTo>
                      <a:pt x="2176" y="1112"/>
                    </a:lnTo>
                    <a:lnTo>
                      <a:pt x="2178" y="1072"/>
                    </a:lnTo>
                    <a:lnTo>
                      <a:pt x="2178" y="1032"/>
                    </a:lnTo>
                    <a:lnTo>
                      <a:pt x="2178" y="993"/>
                    </a:lnTo>
                    <a:lnTo>
                      <a:pt x="2176" y="953"/>
                    </a:lnTo>
                    <a:lnTo>
                      <a:pt x="2172" y="913"/>
                    </a:lnTo>
                    <a:lnTo>
                      <a:pt x="2168" y="874"/>
                    </a:lnTo>
                    <a:lnTo>
                      <a:pt x="2161" y="834"/>
                    </a:lnTo>
                    <a:lnTo>
                      <a:pt x="2154" y="795"/>
                    </a:lnTo>
                    <a:lnTo>
                      <a:pt x="2144" y="757"/>
                    </a:lnTo>
                    <a:lnTo>
                      <a:pt x="2133" y="718"/>
                    </a:lnTo>
                    <a:lnTo>
                      <a:pt x="2121" y="680"/>
                    </a:lnTo>
                    <a:lnTo>
                      <a:pt x="2108" y="643"/>
                    </a:lnTo>
                    <a:lnTo>
                      <a:pt x="2093" y="606"/>
                    </a:lnTo>
                    <a:lnTo>
                      <a:pt x="2077" y="569"/>
                    </a:lnTo>
                    <a:lnTo>
                      <a:pt x="2059" y="534"/>
                    </a:lnTo>
                    <a:lnTo>
                      <a:pt x="2041" y="499"/>
                    </a:lnTo>
                    <a:lnTo>
                      <a:pt x="2021" y="464"/>
                    </a:lnTo>
                    <a:lnTo>
                      <a:pt x="2000" y="431"/>
                    </a:lnTo>
                    <a:lnTo>
                      <a:pt x="1978" y="398"/>
                    </a:lnTo>
                    <a:lnTo>
                      <a:pt x="1953" y="366"/>
                    </a:lnTo>
                    <a:lnTo>
                      <a:pt x="1929" y="335"/>
                    </a:lnTo>
                    <a:lnTo>
                      <a:pt x="1903" y="304"/>
                    </a:lnTo>
                    <a:lnTo>
                      <a:pt x="1876" y="275"/>
                    </a:lnTo>
                    <a:lnTo>
                      <a:pt x="1848" y="247"/>
                    </a:lnTo>
                    <a:lnTo>
                      <a:pt x="1819" y="220"/>
                    </a:lnTo>
                    <a:lnTo>
                      <a:pt x="1789" y="195"/>
                    </a:lnTo>
                    <a:lnTo>
                      <a:pt x="1758" y="169"/>
                    </a:lnTo>
                    <a:lnTo>
                      <a:pt x="1726" y="146"/>
                    </a:lnTo>
                    <a:lnTo>
                      <a:pt x="1693" y="122"/>
                    </a:lnTo>
                    <a:lnTo>
                      <a:pt x="1660" y="101"/>
                    </a:lnTo>
                    <a:lnTo>
                      <a:pt x="1625" y="81"/>
                    </a:lnTo>
                    <a:lnTo>
                      <a:pt x="1590" y="62"/>
                    </a:lnTo>
                    <a:lnTo>
                      <a:pt x="1555" y="44"/>
                    </a:lnTo>
                    <a:lnTo>
                      <a:pt x="1519" y="28"/>
                    </a:lnTo>
                    <a:lnTo>
                      <a:pt x="1482" y="13"/>
                    </a:lnTo>
                    <a:lnTo>
                      <a:pt x="1444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直接连接符 55">
                <a:extLst>
                  <a:ext uri="{FF2B5EF4-FFF2-40B4-BE49-F238E27FC236}">
                    <a16:creationId xmlns:a16="http://schemas.microsoft.com/office/drawing/2014/main" id="{266F6785-9C30-31F8-5A50-C5204C100858}"/>
                  </a:ext>
                </a:extLst>
              </p:cNvPr>
              <p:cNvSpPr/>
              <p:nvPr/>
            </p:nvSpPr>
            <p:spPr>
              <a:xfrm>
                <a:off x="905" y="2505"/>
                <a:ext cx="101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BDB8DB5F-CA50-E8BB-C5BC-3F3CB50C18C5}"/>
                  </a:ext>
                </a:extLst>
              </p:cNvPr>
              <p:cNvSpPr/>
              <p:nvPr/>
            </p:nvSpPr>
            <p:spPr>
              <a:xfrm flipV="1">
                <a:off x="905" y="2505"/>
                <a:ext cx="1" cy="37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直接连接符 57">
                <a:extLst>
                  <a:ext uri="{FF2B5EF4-FFF2-40B4-BE49-F238E27FC236}">
                    <a16:creationId xmlns:a16="http://schemas.microsoft.com/office/drawing/2014/main" id="{3AEE6A8E-9E4F-65E4-645B-3475BF88D1E5}"/>
                  </a:ext>
                </a:extLst>
              </p:cNvPr>
              <p:cNvSpPr/>
              <p:nvPr/>
            </p:nvSpPr>
            <p:spPr>
              <a:xfrm flipV="1">
                <a:off x="1006" y="2505"/>
                <a:ext cx="1" cy="37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59" name="直接连接符 58">
            <a:extLst>
              <a:ext uri="{FF2B5EF4-FFF2-40B4-BE49-F238E27FC236}">
                <a16:creationId xmlns:a16="http://schemas.microsoft.com/office/drawing/2014/main" id="{DE2A0EF5-648D-ADD4-ED43-8D66C462BD4B}"/>
              </a:ext>
            </a:extLst>
          </p:cNvPr>
          <p:cNvSpPr/>
          <p:nvPr/>
        </p:nvSpPr>
        <p:spPr>
          <a:xfrm>
            <a:off x="3222625" y="4875213"/>
            <a:ext cx="577850" cy="1587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3D383EB4-2645-42CD-62F1-2E9D19C130AB}"/>
              </a:ext>
            </a:extLst>
          </p:cNvPr>
          <p:cNvGrpSpPr/>
          <p:nvPr/>
        </p:nvGrpSpPr>
        <p:grpSpPr>
          <a:xfrm>
            <a:off x="3151188" y="5018088"/>
            <a:ext cx="720725" cy="1587"/>
            <a:chOff x="1985" y="2040"/>
            <a:chExt cx="454" cy="1"/>
          </a:xfrm>
        </p:grpSpPr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CAE7B924-A29D-4502-26BC-17C7DE2A6A8A}"/>
                </a:ext>
              </a:extLst>
            </p:cNvPr>
            <p:cNvSpPr/>
            <p:nvPr/>
          </p:nvSpPr>
          <p:spPr>
            <a:xfrm>
              <a:off x="1985" y="2040"/>
              <a:ext cx="184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1BFA5F51-EED3-9784-96F3-50776241AFF6}"/>
                </a:ext>
              </a:extLst>
            </p:cNvPr>
            <p:cNvSpPr/>
            <p:nvPr/>
          </p:nvSpPr>
          <p:spPr>
            <a:xfrm>
              <a:off x="2198" y="2040"/>
              <a:ext cx="2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C0FB935E-519E-8622-5075-4AFD85A1E5C0}"/>
                </a:ext>
              </a:extLst>
            </p:cNvPr>
            <p:cNvSpPr/>
            <p:nvPr/>
          </p:nvSpPr>
          <p:spPr>
            <a:xfrm>
              <a:off x="2255" y="2040"/>
              <a:ext cx="184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4" name="直接连接符 63">
            <a:extLst>
              <a:ext uri="{FF2B5EF4-FFF2-40B4-BE49-F238E27FC236}">
                <a16:creationId xmlns:a16="http://schemas.microsoft.com/office/drawing/2014/main" id="{7C696C4C-9A64-60CE-36BD-3A6DEF67EB69}"/>
              </a:ext>
            </a:extLst>
          </p:cNvPr>
          <p:cNvSpPr/>
          <p:nvPr/>
        </p:nvSpPr>
        <p:spPr>
          <a:xfrm flipH="1">
            <a:off x="3228975" y="5133975"/>
            <a:ext cx="577850" cy="1588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5" name="直接连接符 64">
            <a:extLst>
              <a:ext uri="{FF2B5EF4-FFF2-40B4-BE49-F238E27FC236}">
                <a16:creationId xmlns:a16="http://schemas.microsoft.com/office/drawing/2014/main" id="{E5BF48B3-2E32-F48D-6B17-F14666ED26A5}"/>
              </a:ext>
            </a:extLst>
          </p:cNvPr>
          <p:cNvSpPr/>
          <p:nvPr/>
        </p:nvSpPr>
        <p:spPr>
          <a:xfrm>
            <a:off x="3222625" y="3662363"/>
            <a:ext cx="577850" cy="1587"/>
          </a:xfrm>
          <a:prstGeom prst="line">
            <a:avLst/>
          </a:prstGeom>
          <a:ln w="127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1CEF95F1-BDFA-9B4A-8999-9CB67A937CF3}"/>
              </a:ext>
            </a:extLst>
          </p:cNvPr>
          <p:cNvGrpSpPr/>
          <p:nvPr/>
        </p:nvGrpSpPr>
        <p:grpSpPr>
          <a:xfrm>
            <a:off x="3151188" y="3517900"/>
            <a:ext cx="720725" cy="1588"/>
            <a:chOff x="1985" y="1095"/>
            <a:chExt cx="454" cy="1"/>
          </a:xfrm>
        </p:grpSpPr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678EDCF8-57D0-897C-3A53-BD1431465087}"/>
                </a:ext>
              </a:extLst>
            </p:cNvPr>
            <p:cNvSpPr/>
            <p:nvPr/>
          </p:nvSpPr>
          <p:spPr>
            <a:xfrm>
              <a:off x="1985" y="1095"/>
              <a:ext cx="184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F7857917-59E3-33E2-BFE5-5D8F6AC38409}"/>
                </a:ext>
              </a:extLst>
            </p:cNvPr>
            <p:cNvSpPr/>
            <p:nvPr/>
          </p:nvSpPr>
          <p:spPr>
            <a:xfrm>
              <a:off x="2198" y="1095"/>
              <a:ext cx="2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B32F8CBF-050E-113E-F602-8B56C51CEC1E}"/>
                </a:ext>
              </a:extLst>
            </p:cNvPr>
            <p:cNvSpPr/>
            <p:nvPr/>
          </p:nvSpPr>
          <p:spPr>
            <a:xfrm>
              <a:off x="2255" y="1095"/>
              <a:ext cx="184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3B7F0F25-D197-BDC4-3758-890BA82181F1}"/>
              </a:ext>
            </a:extLst>
          </p:cNvPr>
          <p:cNvGrpSpPr/>
          <p:nvPr/>
        </p:nvGrpSpPr>
        <p:grpSpPr>
          <a:xfrm>
            <a:off x="3108325" y="3790950"/>
            <a:ext cx="114300" cy="955675"/>
            <a:chOff x="1958" y="1267"/>
            <a:chExt cx="72" cy="602"/>
          </a:xfrm>
        </p:grpSpPr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FC80AAC5-59BE-244D-963F-710FEBAFAB95}"/>
                </a:ext>
              </a:extLst>
            </p:cNvPr>
            <p:cNvSpPr/>
            <p:nvPr/>
          </p:nvSpPr>
          <p:spPr>
            <a:xfrm>
              <a:off x="1958" y="1285"/>
              <a:ext cx="1" cy="566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73428774-99B4-5E4F-7EA5-3F36D5F5D2DA}"/>
                </a:ext>
              </a:extLst>
            </p:cNvPr>
            <p:cNvGrpSpPr/>
            <p:nvPr/>
          </p:nvGrpSpPr>
          <p:grpSpPr>
            <a:xfrm>
              <a:off x="1958" y="1267"/>
              <a:ext cx="72" cy="602"/>
              <a:chOff x="1958" y="1267"/>
              <a:chExt cx="72" cy="602"/>
            </a:xfrm>
          </p:grpSpPr>
          <p:sp>
            <p:nvSpPr>
              <p:cNvPr id="73" name="任意多边形 297029">
                <a:extLst>
                  <a:ext uri="{FF2B5EF4-FFF2-40B4-BE49-F238E27FC236}">
                    <a16:creationId xmlns:a16="http://schemas.microsoft.com/office/drawing/2014/main" id="{8708F458-D1D3-1E3B-4D31-AC02B2CA4D51}"/>
                  </a:ext>
                </a:extLst>
              </p:cNvPr>
              <p:cNvSpPr/>
              <p:nvPr/>
            </p:nvSpPr>
            <p:spPr>
              <a:xfrm>
                <a:off x="2012" y="1851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127" y="127"/>
                    </a:moveTo>
                    <a:lnTo>
                      <a:pt x="127" y="114"/>
                    </a:lnTo>
                    <a:lnTo>
                      <a:pt x="125" y="101"/>
                    </a:lnTo>
                    <a:lnTo>
                      <a:pt x="121" y="88"/>
                    </a:lnTo>
                    <a:lnTo>
                      <a:pt x="117" y="76"/>
                    </a:lnTo>
                    <a:lnTo>
                      <a:pt x="111" y="64"/>
                    </a:lnTo>
                    <a:lnTo>
                      <a:pt x="104" y="52"/>
                    </a:lnTo>
                    <a:lnTo>
                      <a:pt x="95" y="42"/>
                    </a:lnTo>
                    <a:lnTo>
                      <a:pt x="85" y="32"/>
                    </a:lnTo>
                    <a:lnTo>
                      <a:pt x="76" y="24"/>
                    </a:lnTo>
                    <a:lnTo>
                      <a:pt x="64" y="17"/>
                    </a:lnTo>
                    <a:lnTo>
                      <a:pt x="53" y="11"/>
                    </a:lnTo>
                    <a:lnTo>
                      <a:pt x="40" y="7"/>
                    </a:lnTo>
                    <a:lnTo>
                      <a:pt x="27" y="3"/>
                    </a:lnTo>
                    <a:lnTo>
                      <a:pt x="14" y="1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直接连接符 73">
                <a:extLst>
                  <a:ext uri="{FF2B5EF4-FFF2-40B4-BE49-F238E27FC236}">
                    <a16:creationId xmlns:a16="http://schemas.microsoft.com/office/drawing/2014/main" id="{59E37440-3461-F961-9A29-5B8DD4F4F82A}"/>
                  </a:ext>
                </a:extLst>
              </p:cNvPr>
              <p:cNvSpPr/>
              <p:nvPr/>
            </p:nvSpPr>
            <p:spPr>
              <a:xfrm>
                <a:off x="1958" y="1851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任意多边形 297031">
                <a:extLst>
                  <a:ext uri="{FF2B5EF4-FFF2-40B4-BE49-F238E27FC236}">
                    <a16:creationId xmlns:a16="http://schemas.microsoft.com/office/drawing/2014/main" id="{B24FD560-C859-2141-C993-C25E554A80DA}"/>
                  </a:ext>
                </a:extLst>
              </p:cNvPr>
              <p:cNvSpPr/>
              <p:nvPr/>
            </p:nvSpPr>
            <p:spPr>
              <a:xfrm>
                <a:off x="2012" y="1267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0" y="127"/>
                    </a:moveTo>
                    <a:lnTo>
                      <a:pt x="14" y="126"/>
                    </a:lnTo>
                    <a:lnTo>
                      <a:pt x="27" y="124"/>
                    </a:lnTo>
                    <a:lnTo>
                      <a:pt x="40" y="121"/>
                    </a:lnTo>
                    <a:lnTo>
                      <a:pt x="53" y="115"/>
                    </a:lnTo>
                    <a:lnTo>
                      <a:pt x="64" y="110"/>
                    </a:lnTo>
                    <a:lnTo>
                      <a:pt x="76" y="103"/>
                    </a:lnTo>
                    <a:lnTo>
                      <a:pt x="85" y="94"/>
                    </a:lnTo>
                    <a:lnTo>
                      <a:pt x="95" y="85"/>
                    </a:lnTo>
                    <a:lnTo>
                      <a:pt x="104" y="75"/>
                    </a:lnTo>
                    <a:lnTo>
                      <a:pt x="111" y="63"/>
                    </a:lnTo>
                    <a:lnTo>
                      <a:pt x="117" y="51"/>
                    </a:lnTo>
                    <a:lnTo>
                      <a:pt x="121" y="40"/>
                    </a:lnTo>
                    <a:lnTo>
                      <a:pt x="125" y="26"/>
                    </a:lnTo>
                    <a:lnTo>
                      <a:pt x="127" y="13"/>
                    </a:lnTo>
                    <a:lnTo>
                      <a:pt x="127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直接连接符 75">
                <a:extLst>
                  <a:ext uri="{FF2B5EF4-FFF2-40B4-BE49-F238E27FC236}">
                    <a16:creationId xmlns:a16="http://schemas.microsoft.com/office/drawing/2014/main" id="{E0D36DCF-0EFD-62CD-41D7-FB5FE9771D15}"/>
                  </a:ext>
                </a:extLst>
              </p:cNvPr>
              <p:cNvSpPr/>
              <p:nvPr/>
            </p:nvSpPr>
            <p:spPr>
              <a:xfrm flipH="1">
                <a:off x="1958" y="1285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77" name="直接连接符 76">
            <a:extLst>
              <a:ext uri="{FF2B5EF4-FFF2-40B4-BE49-F238E27FC236}">
                <a16:creationId xmlns:a16="http://schemas.microsoft.com/office/drawing/2014/main" id="{52F5F2E0-06C8-FC14-1885-11CE4AF25BE4}"/>
              </a:ext>
            </a:extLst>
          </p:cNvPr>
          <p:cNvSpPr/>
          <p:nvPr/>
        </p:nvSpPr>
        <p:spPr>
          <a:xfrm flipV="1">
            <a:off x="4848225" y="4516438"/>
            <a:ext cx="284163" cy="284162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8" name="直接连接符 77">
            <a:extLst>
              <a:ext uri="{FF2B5EF4-FFF2-40B4-BE49-F238E27FC236}">
                <a16:creationId xmlns:a16="http://schemas.microsoft.com/office/drawing/2014/main" id="{CEC34529-7770-0677-2DE1-03A8B49B0DDA}"/>
              </a:ext>
            </a:extLst>
          </p:cNvPr>
          <p:cNvSpPr/>
          <p:nvPr/>
        </p:nvSpPr>
        <p:spPr>
          <a:xfrm flipV="1">
            <a:off x="4937125" y="4516438"/>
            <a:ext cx="358775" cy="35877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1CB26484-81AC-C956-449B-D22D5FF42328}"/>
              </a:ext>
            </a:extLst>
          </p:cNvPr>
          <p:cNvGrpSpPr/>
          <p:nvPr/>
        </p:nvGrpSpPr>
        <p:grpSpPr>
          <a:xfrm>
            <a:off x="4776788" y="5018088"/>
            <a:ext cx="720725" cy="1587"/>
            <a:chOff x="3009" y="2040"/>
            <a:chExt cx="454" cy="1"/>
          </a:xfrm>
        </p:grpSpPr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F6AE123B-4A29-47FD-79BB-E0DC3D506E29}"/>
                </a:ext>
              </a:extLst>
            </p:cNvPr>
            <p:cNvSpPr/>
            <p:nvPr/>
          </p:nvSpPr>
          <p:spPr>
            <a:xfrm>
              <a:off x="3009" y="2040"/>
              <a:ext cx="183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A2B96A83-6D7F-623E-5045-A08BFD5DBE3B}"/>
                </a:ext>
              </a:extLst>
            </p:cNvPr>
            <p:cNvSpPr/>
            <p:nvPr/>
          </p:nvSpPr>
          <p:spPr>
            <a:xfrm>
              <a:off x="3221" y="2040"/>
              <a:ext cx="29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962D56EE-C7D3-5C8D-CFDE-C03E03026C59}"/>
                </a:ext>
              </a:extLst>
            </p:cNvPr>
            <p:cNvSpPr/>
            <p:nvPr/>
          </p:nvSpPr>
          <p:spPr>
            <a:xfrm>
              <a:off x="3279" y="2040"/>
              <a:ext cx="184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83" name="直接连接符 82">
            <a:extLst>
              <a:ext uri="{FF2B5EF4-FFF2-40B4-BE49-F238E27FC236}">
                <a16:creationId xmlns:a16="http://schemas.microsoft.com/office/drawing/2014/main" id="{B27CF7DC-4174-0B7F-C9CB-F4C9032ABB15}"/>
              </a:ext>
            </a:extLst>
          </p:cNvPr>
          <p:cNvSpPr/>
          <p:nvPr/>
        </p:nvSpPr>
        <p:spPr>
          <a:xfrm>
            <a:off x="4732338" y="4516438"/>
            <a:ext cx="808037" cy="1587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4" name="直接连接符 83">
            <a:extLst>
              <a:ext uri="{FF2B5EF4-FFF2-40B4-BE49-F238E27FC236}">
                <a16:creationId xmlns:a16="http://schemas.microsoft.com/office/drawing/2014/main" id="{429DB5E3-6147-07B1-DB5D-046CCFD6BE03}"/>
              </a:ext>
            </a:extLst>
          </p:cNvPr>
          <p:cNvSpPr/>
          <p:nvPr/>
        </p:nvSpPr>
        <p:spPr>
          <a:xfrm>
            <a:off x="4848225" y="4875213"/>
            <a:ext cx="576263" cy="1587"/>
          </a:xfrm>
          <a:prstGeom prst="line">
            <a:avLst/>
          </a:prstGeom>
          <a:ln w="3810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5" name="直接连接符 84">
            <a:extLst>
              <a:ext uri="{FF2B5EF4-FFF2-40B4-BE49-F238E27FC236}">
                <a16:creationId xmlns:a16="http://schemas.microsoft.com/office/drawing/2014/main" id="{05DBC536-8A61-B2DD-4253-4BECE3C6F322}"/>
              </a:ext>
            </a:extLst>
          </p:cNvPr>
          <p:cNvSpPr/>
          <p:nvPr/>
        </p:nvSpPr>
        <p:spPr>
          <a:xfrm flipH="1">
            <a:off x="4854575" y="5133975"/>
            <a:ext cx="576263" cy="1588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6" name="直接连接符 85">
            <a:extLst>
              <a:ext uri="{FF2B5EF4-FFF2-40B4-BE49-F238E27FC236}">
                <a16:creationId xmlns:a16="http://schemas.microsoft.com/office/drawing/2014/main" id="{E0C6A899-32CD-957A-A549-87D887823EE4}"/>
              </a:ext>
            </a:extLst>
          </p:cNvPr>
          <p:cNvSpPr/>
          <p:nvPr/>
        </p:nvSpPr>
        <p:spPr>
          <a:xfrm flipV="1">
            <a:off x="4732338" y="4516438"/>
            <a:ext cx="74612" cy="7302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7" name="直接连接符 86">
            <a:extLst>
              <a:ext uri="{FF2B5EF4-FFF2-40B4-BE49-F238E27FC236}">
                <a16:creationId xmlns:a16="http://schemas.microsoft.com/office/drawing/2014/main" id="{E94CD57E-2955-B641-AD52-8DC3E3B57CF4}"/>
              </a:ext>
            </a:extLst>
          </p:cNvPr>
          <p:cNvSpPr/>
          <p:nvPr/>
        </p:nvSpPr>
        <p:spPr>
          <a:xfrm flipV="1">
            <a:off x="4767263" y="4516438"/>
            <a:ext cx="201612" cy="201612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8" name="直接连接符 87">
            <a:extLst>
              <a:ext uri="{FF2B5EF4-FFF2-40B4-BE49-F238E27FC236}">
                <a16:creationId xmlns:a16="http://schemas.microsoft.com/office/drawing/2014/main" id="{FE7222D1-5127-6E0E-3575-C54AA7BBA8D9}"/>
              </a:ext>
            </a:extLst>
          </p:cNvPr>
          <p:cNvSpPr/>
          <p:nvPr/>
        </p:nvSpPr>
        <p:spPr>
          <a:xfrm flipV="1">
            <a:off x="5100638" y="4516438"/>
            <a:ext cx="357187" cy="35877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9" name="直接连接符 88">
            <a:extLst>
              <a:ext uri="{FF2B5EF4-FFF2-40B4-BE49-F238E27FC236}">
                <a16:creationId xmlns:a16="http://schemas.microsoft.com/office/drawing/2014/main" id="{0C26AB52-0D17-4B10-3698-AE9465DA38D2}"/>
              </a:ext>
            </a:extLst>
          </p:cNvPr>
          <p:cNvSpPr/>
          <p:nvPr/>
        </p:nvSpPr>
        <p:spPr>
          <a:xfrm flipV="1">
            <a:off x="5262563" y="4597400"/>
            <a:ext cx="277812" cy="277813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0" name="直接连接符 89">
            <a:extLst>
              <a:ext uri="{FF2B5EF4-FFF2-40B4-BE49-F238E27FC236}">
                <a16:creationId xmlns:a16="http://schemas.microsoft.com/office/drawing/2014/main" id="{C77326F3-B44B-630E-7993-35029859520C}"/>
              </a:ext>
            </a:extLst>
          </p:cNvPr>
          <p:cNvSpPr/>
          <p:nvPr/>
        </p:nvSpPr>
        <p:spPr>
          <a:xfrm flipV="1">
            <a:off x="4773613" y="3662363"/>
            <a:ext cx="314325" cy="31432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1" name="直接连接符 90">
            <a:extLst>
              <a:ext uri="{FF2B5EF4-FFF2-40B4-BE49-F238E27FC236}">
                <a16:creationId xmlns:a16="http://schemas.microsoft.com/office/drawing/2014/main" id="{E8485B88-0717-3297-FABE-FE33456B1924}"/>
              </a:ext>
            </a:extLst>
          </p:cNvPr>
          <p:cNvSpPr/>
          <p:nvPr/>
        </p:nvSpPr>
        <p:spPr>
          <a:xfrm flipV="1">
            <a:off x="4937125" y="3662363"/>
            <a:ext cx="314325" cy="31432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51840256-46F0-D443-748E-CA2C83E87FDC}"/>
              </a:ext>
            </a:extLst>
          </p:cNvPr>
          <p:cNvGrpSpPr/>
          <p:nvPr/>
        </p:nvGrpSpPr>
        <p:grpSpPr>
          <a:xfrm>
            <a:off x="4776788" y="3517900"/>
            <a:ext cx="720725" cy="1588"/>
            <a:chOff x="3009" y="1095"/>
            <a:chExt cx="454" cy="1"/>
          </a:xfrm>
        </p:grpSpPr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7EEBDDFA-B23D-7D3A-7DEC-293C057D6ECC}"/>
                </a:ext>
              </a:extLst>
            </p:cNvPr>
            <p:cNvSpPr/>
            <p:nvPr/>
          </p:nvSpPr>
          <p:spPr>
            <a:xfrm>
              <a:off x="3009" y="1095"/>
              <a:ext cx="183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58E15716-D330-FB28-134D-3EF50DBA5B83}"/>
                </a:ext>
              </a:extLst>
            </p:cNvPr>
            <p:cNvSpPr/>
            <p:nvPr/>
          </p:nvSpPr>
          <p:spPr>
            <a:xfrm>
              <a:off x="3221" y="1095"/>
              <a:ext cx="29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014C5CAF-6D07-0AF7-0D29-586A2C183A6F}"/>
                </a:ext>
              </a:extLst>
            </p:cNvPr>
            <p:cNvSpPr/>
            <p:nvPr/>
          </p:nvSpPr>
          <p:spPr>
            <a:xfrm>
              <a:off x="3279" y="1095"/>
              <a:ext cx="184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96" name="直接连接符 95">
            <a:extLst>
              <a:ext uri="{FF2B5EF4-FFF2-40B4-BE49-F238E27FC236}">
                <a16:creationId xmlns:a16="http://schemas.microsoft.com/office/drawing/2014/main" id="{A6894930-7832-9BCF-CEA2-62CBDACE109A}"/>
              </a:ext>
            </a:extLst>
          </p:cNvPr>
          <p:cNvSpPr/>
          <p:nvPr/>
        </p:nvSpPr>
        <p:spPr>
          <a:xfrm>
            <a:off x="4724400" y="4038600"/>
            <a:ext cx="808038" cy="1588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7" name="直接连接符 96">
            <a:extLst>
              <a:ext uri="{FF2B5EF4-FFF2-40B4-BE49-F238E27FC236}">
                <a16:creationId xmlns:a16="http://schemas.microsoft.com/office/drawing/2014/main" id="{90F1A6B5-BB41-E09E-BB53-D5933A5E02B9}"/>
              </a:ext>
            </a:extLst>
          </p:cNvPr>
          <p:cNvSpPr/>
          <p:nvPr/>
        </p:nvSpPr>
        <p:spPr>
          <a:xfrm>
            <a:off x="4732338" y="3976688"/>
            <a:ext cx="808037" cy="1587"/>
          </a:xfrm>
          <a:prstGeom prst="line">
            <a:avLst/>
          </a:prstGeom>
          <a:ln w="381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80714AC2-BEB7-3783-BDA9-800978872E55}"/>
              </a:ext>
            </a:extLst>
          </p:cNvPr>
          <p:cNvGrpSpPr/>
          <p:nvPr/>
        </p:nvGrpSpPr>
        <p:grpSpPr>
          <a:xfrm>
            <a:off x="4675188" y="4268788"/>
            <a:ext cx="922337" cy="1587"/>
            <a:chOff x="2945" y="1568"/>
            <a:chExt cx="581" cy="1"/>
          </a:xfrm>
        </p:grpSpPr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CD857CAD-053E-430C-0A4F-0116C6A9D17B}"/>
                </a:ext>
              </a:extLst>
            </p:cNvPr>
            <p:cNvSpPr/>
            <p:nvPr/>
          </p:nvSpPr>
          <p:spPr>
            <a:xfrm>
              <a:off x="2945" y="1568"/>
              <a:ext cx="11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14D14F8F-7DBA-4927-E3FF-962962F5011F}"/>
                </a:ext>
              </a:extLst>
            </p:cNvPr>
            <p:cNvSpPr/>
            <p:nvPr/>
          </p:nvSpPr>
          <p:spPr>
            <a:xfrm>
              <a:off x="3092" y="1568"/>
              <a:ext cx="28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81FA5F79-2F9B-EF03-C8DF-1259D747FBE4}"/>
                </a:ext>
              </a:extLst>
            </p:cNvPr>
            <p:cNvSpPr/>
            <p:nvPr/>
          </p:nvSpPr>
          <p:spPr>
            <a:xfrm>
              <a:off x="3149" y="1568"/>
              <a:ext cx="173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362375E6-D392-E9D8-F981-0F39946B1C36}"/>
                </a:ext>
              </a:extLst>
            </p:cNvPr>
            <p:cNvSpPr/>
            <p:nvPr/>
          </p:nvSpPr>
          <p:spPr>
            <a:xfrm>
              <a:off x="3351" y="1568"/>
              <a:ext cx="29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05803F34-D3DC-0BB1-14C5-D6A2A93A7DAD}"/>
                </a:ext>
              </a:extLst>
            </p:cNvPr>
            <p:cNvSpPr/>
            <p:nvPr/>
          </p:nvSpPr>
          <p:spPr>
            <a:xfrm>
              <a:off x="3409" y="1568"/>
              <a:ext cx="117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04" name="直接连接符 103">
            <a:extLst>
              <a:ext uri="{FF2B5EF4-FFF2-40B4-BE49-F238E27FC236}">
                <a16:creationId xmlns:a16="http://schemas.microsoft.com/office/drawing/2014/main" id="{9974BECE-BF91-6E45-A27A-511F8DC63D8F}"/>
              </a:ext>
            </a:extLst>
          </p:cNvPr>
          <p:cNvSpPr/>
          <p:nvPr/>
        </p:nvSpPr>
        <p:spPr>
          <a:xfrm flipV="1">
            <a:off x="4848225" y="3662363"/>
            <a:ext cx="76200" cy="76200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5" name="直接连接符 104">
            <a:extLst>
              <a:ext uri="{FF2B5EF4-FFF2-40B4-BE49-F238E27FC236}">
                <a16:creationId xmlns:a16="http://schemas.microsoft.com/office/drawing/2014/main" id="{88020152-F019-AD5D-262D-DDF989C0268E}"/>
              </a:ext>
            </a:extLst>
          </p:cNvPr>
          <p:cNvSpPr/>
          <p:nvPr/>
        </p:nvSpPr>
        <p:spPr>
          <a:xfrm flipV="1">
            <a:off x="5100638" y="3662363"/>
            <a:ext cx="312737" cy="31432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6" name="直接连接符 105">
            <a:extLst>
              <a:ext uri="{FF2B5EF4-FFF2-40B4-BE49-F238E27FC236}">
                <a16:creationId xmlns:a16="http://schemas.microsoft.com/office/drawing/2014/main" id="{65DD12DF-56AC-21D5-D56B-A1068D76C30B}"/>
              </a:ext>
            </a:extLst>
          </p:cNvPr>
          <p:cNvSpPr/>
          <p:nvPr/>
        </p:nvSpPr>
        <p:spPr>
          <a:xfrm flipV="1">
            <a:off x="5262563" y="3808413"/>
            <a:ext cx="168275" cy="168275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7" name="直接连接符 106">
            <a:extLst>
              <a:ext uri="{FF2B5EF4-FFF2-40B4-BE49-F238E27FC236}">
                <a16:creationId xmlns:a16="http://schemas.microsoft.com/office/drawing/2014/main" id="{73E42DEC-09D0-76B0-1314-E1900DD029F3}"/>
              </a:ext>
            </a:extLst>
          </p:cNvPr>
          <p:cNvSpPr/>
          <p:nvPr/>
        </p:nvSpPr>
        <p:spPr>
          <a:xfrm flipV="1">
            <a:off x="5426075" y="3862388"/>
            <a:ext cx="114300" cy="114300"/>
          </a:xfrm>
          <a:prstGeom prst="line">
            <a:avLst/>
          </a:prstGeom>
          <a:ln w="1270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1E8AFB6C-43C1-95ED-AA9B-717E44BFAE7F}"/>
              </a:ext>
            </a:extLst>
          </p:cNvPr>
          <p:cNvGrpSpPr/>
          <p:nvPr/>
        </p:nvGrpSpPr>
        <p:grpSpPr>
          <a:xfrm>
            <a:off x="4732338" y="3403600"/>
            <a:ext cx="814387" cy="1730375"/>
            <a:chOff x="2981" y="1023"/>
            <a:chExt cx="513" cy="1090"/>
          </a:xfrm>
        </p:grpSpPr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2AA67AD9-8EE3-970A-C93A-4772FC8901A8}"/>
                </a:ext>
              </a:extLst>
            </p:cNvPr>
            <p:cNvSpPr/>
            <p:nvPr/>
          </p:nvSpPr>
          <p:spPr>
            <a:xfrm>
              <a:off x="3417" y="1023"/>
              <a:ext cx="1" cy="24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27B6BCCB-3FAE-ED14-C9A7-E5DA2D02450D}"/>
                </a:ext>
              </a:extLst>
            </p:cNvPr>
            <p:cNvSpPr/>
            <p:nvPr/>
          </p:nvSpPr>
          <p:spPr>
            <a:xfrm flipV="1">
              <a:off x="3054" y="1023"/>
              <a:ext cx="1" cy="24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30873182-4231-AE12-1F37-504A9D3C9E72}"/>
                </a:ext>
              </a:extLst>
            </p:cNvPr>
            <p:cNvSpPr/>
            <p:nvPr/>
          </p:nvSpPr>
          <p:spPr>
            <a:xfrm>
              <a:off x="3490" y="1285"/>
              <a:ext cx="1" cy="566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95197B53-7A53-2FD0-C5ED-70E66AFF0E10}"/>
                </a:ext>
              </a:extLst>
            </p:cNvPr>
            <p:cNvSpPr/>
            <p:nvPr/>
          </p:nvSpPr>
          <p:spPr>
            <a:xfrm>
              <a:off x="2981" y="1285"/>
              <a:ext cx="1" cy="566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C9FDA7DD-5C0E-778A-F272-BEFD3B67476F}"/>
                </a:ext>
              </a:extLst>
            </p:cNvPr>
            <p:cNvSpPr/>
            <p:nvPr/>
          </p:nvSpPr>
          <p:spPr>
            <a:xfrm flipV="1">
              <a:off x="3054" y="1869"/>
              <a:ext cx="1" cy="24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4" name="组合 113">
              <a:extLst>
                <a:ext uri="{FF2B5EF4-FFF2-40B4-BE49-F238E27FC236}">
                  <a16:creationId xmlns:a16="http://schemas.microsoft.com/office/drawing/2014/main" id="{AE383D29-FF4E-63BE-6F9D-858769F9FE79}"/>
                </a:ext>
              </a:extLst>
            </p:cNvPr>
            <p:cNvGrpSpPr/>
            <p:nvPr/>
          </p:nvGrpSpPr>
          <p:grpSpPr>
            <a:xfrm>
              <a:off x="2981" y="1851"/>
              <a:ext cx="73" cy="18"/>
              <a:chOff x="2981" y="1851"/>
              <a:chExt cx="73" cy="18"/>
            </a:xfrm>
          </p:grpSpPr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BA307562-E083-83C9-091A-9C6086DD15AC}"/>
                  </a:ext>
                </a:extLst>
              </p:cNvPr>
              <p:cNvSpPr/>
              <p:nvPr/>
            </p:nvSpPr>
            <p:spPr>
              <a:xfrm>
                <a:off x="2981" y="1851"/>
                <a:ext cx="55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任意多边形 297072">
                <a:extLst>
                  <a:ext uri="{FF2B5EF4-FFF2-40B4-BE49-F238E27FC236}">
                    <a16:creationId xmlns:a16="http://schemas.microsoft.com/office/drawing/2014/main" id="{CD7FC103-BFC1-4E88-CB74-6A30C2D78C57}"/>
                  </a:ext>
                </a:extLst>
              </p:cNvPr>
              <p:cNvSpPr/>
              <p:nvPr/>
            </p:nvSpPr>
            <p:spPr>
              <a:xfrm>
                <a:off x="3036" y="1851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127" y="127"/>
                    </a:moveTo>
                    <a:lnTo>
                      <a:pt x="126" y="114"/>
                    </a:lnTo>
                    <a:lnTo>
                      <a:pt x="124" y="101"/>
                    </a:lnTo>
                    <a:lnTo>
                      <a:pt x="120" y="88"/>
                    </a:lnTo>
                    <a:lnTo>
                      <a:pt x="115" y="76"/>
                    </a:lnTo>
                    <a:lnTo>
                      <a:pt x="110" y="64"/>
                    </a:lnTo>
                    <a:lnTo>
                      <a:pt x="103" y="52"/>
                    </a:lnTo>
                    <a:lnTo>
                      <a:pt x="94" y="42"/>
                    </a:lnTo>
                    <a:lnTo>
                      <a:pt x="85" y="32"/>
                    </a:lnTo>
                    <a:lnTo>
                      <a:pt x="75" y="24"/>
                    </a:lnTo>
                    <a:lnTo>
                      <a:pt x="63" y="17"/>
                    </a:lnTo>
                    <a:lnTo>
                      <a:pt x="51" y="11"/>
                    </a:lnTo>
                    <a:lnTo>
                      <a:pt x="38" y="7"/>
                    </a:lnTo>
                    <a:lnTo>
                      <a:pt x="26" y="3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5" name="直接连接符 114">
              <a:extLst>
                <a:ext uri="{FF2B5EF4-FFF2-40B4-BE49-F238E27FC236}">
                  <a16:creationId xmlns:a16="http://schemas.microsoft.com/office/drawing/2014/main" id="{389537C7-7897-B34B-AA42-8A3A0A582D6D}"/>
                </a:ext>
              </a:extLst>
            </p:cNvPr>
            <p:cNvSpPr/>
            <p:nvPr/>
          </p:nvSpPr>
          <p:spPr>
            <a:xfrm>
              <a:off x="3417" y="1869"/>
              <a:ext cx="1" cy="24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id="{00CFB273-7BD6-FFFE-F4F0-5932236A20CA}"/>
                </a:ext>
              </a:extLst>
            </p:cNvPr>
            <p:cNvGrpSpPr/>
            <p:nvPr/>
          </p:nvGrpSpPr>
          <p:grpSpPr>
            <a:xfrm>
              <a:off x="3421" y="1851"/>
              <a:ext cx="73" cy="18"/>
              <a:chOff x="3417" y="1851"/>
              <a:chExt cx="73" cy="18"/>
            </a:xfrm>
          </p:grpSpPr>
          <p:sp>
            <p:nvSpPr>
              <p:cNvPr id="123" name="任意多边形 297075">
                <a:extLst>
                  <a:ext uri="{FF2B5EF4-FFF2-40B4-BE49-F238E27FC236}">
                    <a16:creationId xmlns:a16="http://schemas.microsoft.com/office/drawing/2014/main" id="{052F41A3-916A-103A-7EEC-F5604B11D548}"/>
                  </a:ext>
                </a:extLst>
              </p:cNvPr>
              <p:cNvSpPr/>
              <p:nvPr/>
            </p:nvSpPr>
            <p:spPr>
              <a:xfrm>
                <a:off x="3417" y="1851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127" y="0"/>
                    </a:moveTo>
                    <a:lnTo>
                      <a:pt x="113" y="1"/>
                    </a:lnTo>
                    <a:lnTo>
                      <a:pt x="101" y="3"/>
                    </a:lnTo>
                    <a:lnTo>
                      <a:pt x="88" y="7"/>
                    </a:lnTo>
                    <a:lnTo>
                      <a:pt x="76" y="11"/>
                    </a:lnTo>
                    <a:lnTo>
                      <a:pt x="63" y="17"/>
                    </a:lnTo>
                    <a:lnTo>
                      <a:pt x="53" y="24"/>
                    </a:lnTo>
                    <a:lnTo>
                      <a:pt x="42" y="32"/>
                    </a:lnTo>
                    <a:lnTo>
                      <a:pt x="33" y="42"/>
                    </a:lnTo>
                    <a:lnTo>
                      <a:pt x="25" y="52"/>
                    </a:lnTo>
                    <a:lnTo>
                      <a:pt x="17" y="64"/>
                    </a:lnTo>
                    <a:lnTo>
                      <a:pt x="11" y="76"/>
                    </a:lnTo>
                    <a:lnTo>
                      <a:pt x="6" y="88"/>
                    </a:lnTo>
                    <a:lnTo>
                      <a:pt x="3" y="101"/>
                    </a:lnTo>
                    <a:lnTo>
                      <a:pt x="0" y="114"/>
                    </a:lnTo>
                    <a:lnTo>
                      <a:pt x="0" y="127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直接连接符 123">
                <a:extLst>
                  <a:ext uri="{FF2B5EF4-FFF2-40B4-BE49-F238E27FC236}">
                    <a16:creationId xmlns:a16="http://schemas.microsoft.com/office/drawing/2014/main" id="{3765D4A0-E5AF-2E06-1D36-986BCC6DBF10}"/>
                  </a:ext>
                </a:extLst>
              </p:cNvPr>
              <p:cNvSpPr/>
              <p:nvPr/>
            </p:nvSpPr>
            <p:spPr>
              <a:xfrm flipH="1">
                <a:off x="3435" y="1851"/>
                <a:ext cx="55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id="{D0762833-0174-8A01-6D2D-92DF70B8BABF}"/>
                </a:ext>
              </a:extLst>
            </p:cNvPr>
            <p:cNvGrpSpPr/>
            <p:nvPr/>
          </p:nvGrpSpPr>
          <p:grpSpPr>
            <a:xfrm>
              <a:off x="2981" y="1267"/>
              <a:ext cx="73" cy="19"/>
              <a:chOff x="2981" y="1267"/>
              <a:chExt cx="73" cy="19"/>
            </a:xfrm>
          </p:grpSpPr>
          <p:sp>
            <p:nvSpPr>
              <p:cNvPr id="121" name="直接连接符 120">
                <a:extLst>
                  <a:ext uri="{FF2B5EF4-FFF2-40B4-BE49-F238E27FC236}">
                    <a16:creationId xmlns:a16="http://schemas.microsoft.com/office/drawing/2014/main" id="{13F23840-1652-FFCC-36FC-7BED05F96E83}"/>
                  </a:ext>
                </a:extLst>
              </p:cNvPr>
              <p:cNvSpPr/>
              <p:nvPr/>
            </p:nvSpPr>
            <p:spPr>
              <a:xfrm flipH="1">
                <a:off x="2981" y="1285"/>
                <a:ext cx="55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任意多边形 297079">
                <a:extLst>
                  <a:ext uri="{FF2B5EF4-FFF2-40B4-BE49-F238E27FC236}">
                    <a16:creationId xmlns:a16="http://schemas.microsoft.com/office/drawing/2014/main" id="{62FBF134-FA5C-A6ED-C836-DCB06BA1B1BC}"/>
                  </a:ext>
                </a:extLst>
              </p:cNvPr>
              <p:cNvSpPr/>
              <p:nvPr/>
            </p:nvSpPr>
            <p:spPr>
              <a:xfrm>
                <a:off x="3036" y="1267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0" y="127"/>
                    </a:moveTo>
                    <a:lnTo>
                      <a:pt x="13" y="126"/>
                    </a:lnTo>
                    <a:lnTo>
                      <a:pt x="26" y="124"/>
                    </a:lnTo>
                    <a:lnTo>
                      <a:pt x="38" y="121"/>
                    </a:lnTo>
                    <a:lnTo>
                      <a:pt x="51" y="115"/>
                    </a:lnTo>
                    <a:lnTo>
                      <a:pt x="63" y="110"/>
                    </a:lnTo>
                    <a:lnTo>
                      <a:pt x="75" y="103"/>
                    </a:lnTo>
                    <a:lnTo>
                      <a:pt x="85" y="94"/>
                    </a:lnTo>
                    <a:lnTo>
                      <a:pt x="94" y="85"/>
                    </a:lnTo>
                    <a:lnTo>
                      <a:pt x="103" y="75"/>
                    </a:lnTo>
                    <a:lnTo>
                      <a:pt x="110" y="63"/>
                    </a:lnTo>
                    <a:lnTo>
                      <a:pt x="115" y="51"/>
                    </a:lnTo>
                    <a:lnTo>
                      <a:pt x="120" y="40"/>
                    </a:lnTo>
                    <a:lnTo>
                      <a:pt x="124" y="26"/>
                    </a:lnTo>
                    <a:lnTo>
                      <a:pt x="126" y="13"/>
                    </a:lnTo>
                    <a:lnTo>
                      <a:pt x="127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8" name="组合 117">
              <a:extLst>
                <a:ext uri="{FF2B5EF4-FFF2-40B4-BE49-F238E27FC236}">
                  <a16:creationId xmlns:a16="http://schemas.microsoft.com/office/drawing/2014/main" id="{63A377C2-239D-06E4-94A2-F429B0F194C7}"/>
                </a:ext>
              </a:extLst>
            </p:cNvPr>
            <p:cNvGrpSpPr/>
            <p:nvPr/>
          </p:nvGrpSpPr>
          <p:grpSpPr>
            <a:xfrm>
              <a:off x="3417" y="1267"/>
              <a:ext cx="73" cy="19"/>
              <a:chOff x="3417" y="1267"/>
              <a:chExt cx="73" cy="19"/>
            </a:xfrm>
          </p:grpSpPr>
          <p:sp>
            <p:nvSpPr>
              <p:cNvPr id="119" name="任意多边形 297081">
                <a:extLst>
                  <a:ext uri="{FF2B5EF4-FFF2-40B4-BE49-F238E27FC236}">
                    <a16:creationId xmlns:a16="http://schemas.microsoft.com/office/drawing/2014/main" id="{23D67E36-669F-4B33-E2B0-C19EBEDB654E}"/>
                  </a:ext>
                </a:extLst>
              </p:cNvPr>
              <p:cNvSpPr/>
              <p:nvPr/>
            </p:nvSpPr>
            <p:spPr>
              <a:xfrm>
                <a:off x="3417" y="1267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0" y="0"/>
                    </a:moveTo>
                    <a:lnTo>
                      <a:pt x="0" y="13"/>
                    </a:lnTo>
                    <a:lnTo>
                      <a:pt x="3" y="26"/>
                    </a:lnTo>
                    <a:lnTo>
                      <a:pt x="6" y="40"/>
                    </a:lnTo>
                    <a:lnTo>
                      <a:pt x="11" y="51"/>
                    </a:lnTo>
                    <a:lnTo>
                      <a:pt x="17" y="63"/>
                    </a:lnTo>
                    <a:lnTo>
                      <a:pt x="25" y="75"/>
                    </a:lnTo>
                    <a:lnTo>
                      <a:pt x="33" y="85"/>
                    </a:lnTo>
                    <a:lnTo>
                      <a:pt x="42" y="94"/>
                    </a:lnTo>
                    <a:lnTo>
                      <a:pt x="53" y="103"/>
                    </a:lnTo>
                    <a:lnTo>
                      <a:pt x="63" y="110"/>
                    </a:lnTo>
                    <a:lnTo>
                      <a:pt x="76" y="115"/>
                    </a:lnTo>
                    <a:lnTo>
                      <a:pt x="88" y="121"/>
                    </a:lnTo>
                    <a:lnTo>
                      <a:pt x="101" y="124"/>
                    </a:lnTo>
                    <a:lnTo>
                      <a:pt x="113" y="126"/>
                    </a:lnTo>
                    <a:lnTo>
                      <a:pt x="127" y="127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直接连接符 119">
                <a:extLst>
                  <a:ext uri="{FF2B5EF4-FFF2-40B4-BE49-F238E27FC236}">
                    <a16:creationId xmlns:a16="http://schemas.microsoft.com/office/drawing/2014/main" id="{B5733A66-3BC2-7E8C-AED5-6011EA6EED1A}"/>
                  </a:ext>
                </a:extLst>
              </p:cNvPr>
              <p:cNvSpPr/>
              <p:nvPr/>
            </p:nvSpPr>
            <p:spPr>
              <a:xfrm>
                <a:off x="3435" y="1285"/>
                <a:ext cx="55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127" name="直接连接符 126">
            <a:extLst>
              <a:ext uri="{FF2B5EF4-FFF2-40B4-BE49-F238E27FC236}">
                <a16:creationId xmlns:a16="http://schemas.microsoft.com/office/drawing/2014/main" id="{70921FBA-28CD-B149-510E-EE3CA6591FD9}"/>
              </a:ext>
            </a:extLst>
          </p:cNvPr>
          <p:cNvSpPr/>
          <p:nvPr/>
        </p:nvSpPr>
        <p:spPr>
          <a:xfrm>
            <a:off x="4848225" y="3403600"/>
            <a:ext cx="576263" cy="1588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8" name="矩形 127">
            <a:extLst>
              <a:ext uri="{FF2B5EF4-FFF2-40B4-BE49-F238E27FC236}">
                <a16:creationId xmlns:a16="http://schemas.microsoft.com/office/drawing/2014/main" id="{3A81C927-4217-7BEA-5552-6B41BBE09CA9}"/>
              </a:ext>
            </a:extLst>
          </p:cNvPr>
          <p:cNvSpPr/>
          <p:nvPr/>
        </p:nvSpPr>
        <p:spPr>
          <a:xfrm>
            <a:off x="2051720" y="2919412"/>
            <a:ext cx="690563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FF3300"/>
                </a:solidFill>
                <a:latin typeface="宋体" panose="02010600030101010101" pitchFamily="2" charset="-122"/>
              </a:rPr>
              <a:t>齿顶圆</a:t>
            </a:r>
            <a:endParaRPr lang="zh-CN" altLang="en-US" sz="3200" dirty="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29" name="矩形 128">
            <a:extLst>
              <a:ext uri="{FF2B5EF4-FFF2-40B4-BE49-F238E27FC236}">
                <a16:creationId xmlns:a16="http://schemas.microsoft.com/office/drawing/2014/main" id="{FA63F680-C115-4DE0-0791-EF81F59EF64C}"/>
              </a:ext>
            </a:extLst>
          </p:cNvPr>
          <p:cNvSpPr/>
          <p:nvPr/>
        </p:nvSpPr>
        <p:spPr>
          <a:xfrm>
            <a:off x="2162175" y="3215481"/>
            <a:ext cx="690563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FF00FF"/>
                </a:solidFill>
                <a:latin typeface="宋体" panose="02010600030101010101" pitchFamily="2" charset="-122"/>
              </a:rPr>
              <a:t>分度圆</a:t>
            </a:r>
            <a:endParaRPr lang="zh-CN" altLang="en-US" sz="3200" dirty="0">
              <a:solidFill>
                <a:srgbClr val="FF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0" name="矩形 129">
            <a:extLst>
              <a:ext uri="{FF2B5EF4-FFF2-40B4-BE49-F238E27FC236}">
                <a16:creationId xmlns:a16="http://schemas.microsoft.com/office/drawing/2014/main" id="{36E9B61B-8F2E-DBA0-4259-13DB8EFE7322}"/>
              </a:ext>
            </a:extLst>
          </p:cNvPr>
          <p:cNvSpPr/>
          <p:nvPr/>
        </p:nvSpPr>
        <p:spPr>
          <a:xfrm>
            <a:off x="2325688" y="3567827"/>
            <a:ext cx="685800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3333CC"/>
                </a:solidFill>
                <a:latin typeface="宋体" panose="02010600030101010101" pitchFamily="2" charset="-122"/>
              </a:rPr>
              <a:t>齿根圆</a:t>
            </a:r>
            <a:endParaRPr lang="zh-CN" altLang="en-US" sz="32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1" name="矩形 130">
            <a:extLst>
              <a:ext uri="{FF2B5EF4-FFF2-40B4-BE49-F238E27FC236}">
                <a16:creationId xmlns:a16="http://schemas.microsoft.com/office/drawing/2014/main" id="{AEBC6F87-0779-A8C0-6AE2-B7340644C78B}"/>
              </a:ext>
            </a:extLst>
          </p:cNvPr>
          <p:cNvSpPr/>
          <p:nvPr/>
        </p:nvSpPr>
        <p:spPr>
          <a:xfrm>
            <a:off x="3939598" y="2758281"/>
            <a:ext cx="690563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FF3300"/>
                </a:solidFill>
                <a:latin typeface="宋体" panose="02010600030101010101" pitchFamily="2" charset="-122"/>
              </a:rPr>
              <a:t>齿顶线</a:t>
            </a:r>
            <a:endParaRPr lang="zh-CN" altLang="en-US" sz="3200" dirty="0">
              <a:solidFill>
                <a:srgbClr val="FF33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2" name="矩形 131">
            <a:extLst>
              <a:ext uri="{FF2B5EF4-FFF2-40B4-BE49-F238E27FC236}">
                <a16:creationId xmlns:a16="http://schemas.microsoft.com/office/drawing/2014/main" id="{C0C0F71A-6F0E-3764-ECC4-5C176025283D}"/>
              </a:ext>
            </a:extLst>
          </p:cNvPr>
          <p:cNvSpPr/>
          <p:nvPr/>
        </p:nvSpPr>
        <p:spPr>
          <a:xfrm>
            <a:off x="3946525" y="3231573"/>
            <a:ext cx="690563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FF00FF"/>
                </a:solidFill>
                <a:latin typeface="宋体" panose="02010600030101010101" pitchFamily="2" charset="-122"/>
              </a:rPr>
              <a:t>分度线</a:t>
            </a:r>
            <a:endParaRPr lang="zh-CN" altLang="en-US" sz="3200" dirty="0">
              <a:solidFill>
                <a:srgbClr val="FF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3" name="矩形 132">
            <a:extLst>
              <a:ext uri="{FF2B5EF4-FFF2-40B4-BE49-F238E27FC236}">
                <a16:creationId xmlns:a16="http://schemas.microsoft.com/office/drawing/2014/main" id="{46F18F1C-407E-BA6E-4D6D-B2E035D2710C}"/>
              </a:ext>
            </a:extLst>
          </p:cNvPr>
          <p:cNvSpPr/>
          <p:nvPr/>
        </p:nvSpPr>
        <p:spPr>
          <a:xfrm>
            <a:off x="3979286" y="3614738"/>
            <a:ext cx="685800" cy="274637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3333CC"/>
                </a:solidFill>
                <a:latin typeface="宋体" panose="02010600030101010101" pitchFamily="2" charset="-122"/>
              </a:rPr>
              <a:t>齿根线</a:t>
            </a:r>
            <a:endParaRPr lang="zh-CN" altLang="en-US" sz="32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4" name="矩形 133">
            <a:extLst>
              <a:ext uri="{FF2B5EF4-FFF2-40B4-BE49-F238E27FC236}">
                <a16:creationId xmlns:a16="http://schemas.microsoft.com/office/drawing/2014/main" id="{C20FCC66-9670-E9BE-219C-C5D6FADEB75F}"/>
              </a:ext>
            </a:extLst>
          </p:cNvPr>
          <p:cNvSpPr/>
          <p:nvPr/>
        </p:nvSpPr>
        <p:spPr>
          <a:xfrm>
            <a:off x="5651500" y="4865688"/>
            <a:ext cx="355600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000000"/>
                </a:solidFill>
                <a:latin typeface="宋体" panose="02010600030101010101" pitchFamily="2" charset="-122"/>
              </a:rPr>
              <a:t>斜齿</a:t>
            </a:r>
            <a:endParaRPr lang="zh-CN" altLang="en-US" sz="24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5" name="矩形 134">
            <a:extLst>
              <a:ext uri="{FF2B5EF4-FFF2-40B4-BE49-F238E27FC236}">
                <a16:creationId xmlns:a16="http://schemas.microsoft.com/office/drawing/2014/main" id="{D95FB0CF-DDAB-A521-4B9B-DEAF7AA86B0F}"/>
              </a:ext>
            </a:extLst>
          </p:cNvPr>
          <p:cNvSpPr/>
          <p:nvPr/>
        </p:nvSpPr>
        <p:spPr>
          <a:xfrm>
            <a:off x="7135813" y="4752975"/>
            <a:ext cx="533400" cy="212725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1400" dirty="0">
                <a:solidFill>
                  <a:srgbClr val="000000"/>
                </a:solidFill>
                <a:latin typeface="宋体" panose="02010600030101010101" pitchFamily="2" charset="-122"/>
              </a:rPr>
              <a:t>人字齿</a:t>
            </a:r>
            <a:endParaRPr lang="zh-CN" altLang="en-US" sz="24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30E23EC1-6118-837C-6AE7-DCFAEA2CF67A}"/>
              </a:ext>
            </a:extLst>
          </p:cNvPr>
          <p:cNvGrpSpPr/>
          <p:nvPr/>
        </p:nvGrpSpPr>
        <p:grpSpPr>
          <a:xfrm>
            <a:off x="4703763" y="5381625"/>
            <a:ext cx="1079500" cy="471488"/>
            <a:chOff x="2963" y="2269"/>
            <a:chExt cx="680" cy="297"/>
          </a:xfrm>
        </p:grpSpPr>
        <p:sp>
          <p:nvSpPr>
            <p:cNvPr id="137" name="矩形 136">
              <a:extLst>
                <a:ext uri="{FF2B5EF4-FFF2-40B4-BE49-F238E27FC236}">
                  <a16:creationId xmlns:a16="http://schemas.microsoft.com/office/drawing/2014/main" id="{B415CF95-CAF6-61F9-6CF3-364E87FB00D3}"/>
                </a:ext>
              </a:extLst>
            </p:cNvPr>
            <p:cNvSpPr/>
            <p:nvPr/>
          </p:nvSpPr>
          <p:spPr>
            <a:xfrm>
              <a:off x="3024" y="2269"/>
              <a:ext cx="481" cy="16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700" dirty="0">
                  <a:solidFill>
                    <a:srgbClr val="C00000"/>
                  </a:solidFill>
                  <a:latin typeface="宋体" panose="02010600030101010101" pitchFamily="2" charset="-122"/>
                </a:rPr>
                <a:t>(b)</a:t>
              </a:r>
              <a:r>
                <a:rPr lang="zh-CN" altLang="en-US" sz="1700" dirty="0">
                  <a:solidFill>
                    <a:srgbClr val="C00000"/>
                  </a:solidFill>
                  <a:latin typeface="宋体" panose="02010600030101010101" pitchFamily="2" charset="-122"/>
                </a:rPr>
                <a:t>直齿</a:t>
              </a:r>
            </a:p>
          </p:txBody>
        </p:sp>
        <p:sp>
          <p:nvSpPr>
            <p:cNvPr id="138" name="矩形 137">
              <a:extLst>
                <a:ext uri="{FF2B5EF4-FFF2-40B4-BE49-F238E27FC236}">
                  <a16:creationId xmlns:a16="http://schemas.microsoft.com/office/drawing/2014/main" id="{44529F9C-866B-8B39-133F-012756971E1B}"/>
                </a:ext>
              </a:extLst>
            </p:cNvPr>
            <p:cNvSpPr/>
            <p:nvPr/>
          </p:nvSpPr>
          <p:spPr>
            <a:xfrm>
              <a:off x="2963" y="2403"/>
              <a:ext cx="680" cy="16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700" b="0">
                  <a:solidFill>
                    <a:srgbClr val="000000"/>
                  </a:solidFill>
                  <a:latin typeface="宋体" panose="02010600030101010101" pitchFamily="2" charset="-122"/>
                </a:rPr>
                <a:t>(</a:t>
              </a:r>
              <a:r>
                <a:rPr lang="zh-CN" altLang="en-US" sz="1700" b="0" dirty="0">
                  <a:solidFill>
                    <a:srgbClr val="000000"/>
                  </a:solidFill>
                  <a:latin typeface="宋体" panose="02010600030101010101" pitchFamily="2" charset="-122"/>
                </a:rPr>
                <a:t>全剖视图</a:t>
              </a:r>
              <a:r>
                <a:rPr lang="en-US" altLang="zh-CN" sz="1700" b="0">
                  <a:solidFill>
                    <a:srgbClr val="000000"/>
                  </a:solidFill>
                  <a:latin typeface="宋体" panose="02010600030101010101" pitchFamily="2" charset="-122"/>
                </a:rPr>
                <a:t>)</a:t>
              </a:r>
              <a:endParaRPr lang="en-US" altLang="zh-CN" sz="3200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39" name="组合 138">
            <a:extLst>
              <a:ext uri="{FF2B5EF4-FFF2-40B4-BE49-F238E27FC236}">
                <a16:creationId xmlns:a16="http://schemas.microsoft.com/office/drawing/2014/main" id="{91DA7126-63E0-B047-B9EC-FA2402DEDC20}"/>
              </a:ext>
            </a:extLst>
          </p:cNvPr>
          <p:cNvGrpSpPr/>
          <p:nvPr/>
        </p:nvGrpSpPr>
        <p:grpSpPr>
          <a:xfrm>
            <a:off x="6102350" y="5370513"/>
            <a:ext cx="1295400" cy="482600"/>
            <a:chOff x="3844" y="2262"/>
            <a:chExt cx="816" cy="304"/>
          </a:xfrm>
        </p:grpSpPr>
        <p:sp>
          <p:nvSpPr>
            <p:cNvPr id="140" name="矩形 139">
              <a:extLst>
                <a:ext uri="{FF2B5EF4-FFF2-40B4-BE49-F238E27FC236}">
                  <a16:creationId xmlns:a16="http://schemas.microsoft.com/office/drawing/2014/main" id="{23299170-F816-8164-961A-A4190E0E1103}"/>
                </a:ext>
              </a:extLst>
            </p:cNvPr>
            <p:cNvSpPr/>
            <p:nvPr/>
          </p:nvSpPr>
          <p:spPr>
            <a:xfrm>
              <a:off x="3987" y="2262"/>
              <a:ext cx="68" cy="15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600" dirty="0">
                  <a:solidFill>
                    <a:srgbClr val="C00000"/>
                  </a:solidFill>
                  <a:latin typeface="News Gothic MT" pitchFamily="34" charset="0"/>
                </a:rPr>
                <a:t>c</a:t>
              </a:r>
              <a:endParaRPr lang="en-US" altLang="zh-CN" sz="3200" dirty="0">
                <a:solidFill>
                  <a:srgbClr val="C00000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141" name="组合 140">
              <a:extLst>
                <a:ext uri="{FF2B5EF4-FFF2-40B4-BE49-F238E27FC236}">
                  <a16:creationId xmlns:a16="http://schemas.microsoft.com/office/drawing/2014/main" id="{989713AF-A142-2FA8-888B-CF3007513C25}"/>
                </a:ext>
              </a:extLst>
            </p:cNvPr>
            <p:cNvGrpSpPr/>
            <p:nvPr/>
          </p:nvGrpSpPr>
          <p:grpSpPr>
            <a:xfrm>
              <a:off x="3844" y="2270"/>
              <a:ext cx="816" cy="296"/>
              <a:chOff x="3844" y="2270"/>
              <a:chExt cx="816" cy="296"/>
            </a:xfrm>
          </p:grpSpPr>
          <p:sp>
            <p:nvSpPr>
              <p:cNvPr id="142" name="矩形 141">
                <a:extLst>
                  <a:ext uri="{FF2B5EF4-FFF2-40B4-BE49-F238E27FC236}">
                    <a16:creationId xmlns:a16="http://schemas.microsoft.com/office/drawing/2014/main" id="{FDF9A07B-5589-A42C-AF51-A2711624B80E}"/>
                  </a:ext>
                </a:extLst>
              </p:cNvPr>
              <p:cNvSpPr/>
              <p:nvPr/>
            </p:nvSpPr>
            <p:spPr>
              <a:xfrm>
                <a:off x="3936" y="2270"/>
                <a:ext cx="70" cy="165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altLang="zh-CN" sz="1700" dirty="0">
                    <a:solidFill>
                      <a:srgbClr val="C00000"/>
                    </a:solidFill>
                    <a:latin typeface="宋体" panose="02010600030101010101" pitchFamily="2" charset="-122"/>
                  </a:rPr>
                  <a:t>(</a:t>
                </a:r>
                <a:endParaRPr lang="en-US" altLang="zh-CN" sz="3200" dirty="0">
                  <a:solidFill>
                    <a:srgbClr val="C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143" name="组合 142">
                <a:extLst>
                  <a:ext uri="{FF2B5EF4-FFF2-40B4-BE49-F238E27FC236}">
                    <a16:creationId xmlns:a16="http://schemas.microsoft.com/office/drawing/2014/main" id="{762C8B07-506B-3A1F-546F-B3621ED2DB39}"/>
                  </a:ext>
                </a:extLst>
              </p:cNvPr>
              <p:cNvGrpSpPr/>
              <p:nvPr/>
            </p:nvGrpSpPr>
            <p:grpSpPr>
              <a:xfrm>
                <a:off x="3844" y="2270"/>
                <a:ext cx="816" cy="296"/>
                <a:chOff x="3844" y="2270"/>
                <a:chExt cx="816" cy="296"/>
              </a:xfrm>
            </p:grpSpPr>
            <p:sp>
              <p:nvSpPr>
                <p:cNvPr id="144" name="矩形 143">
                  <a:extLst>
                    <a:ext uri="{FF2B5EF4-FFF2-40B4-BE49-F238E27FC236}">
                      <a16:creationId xmlns:a16="http://schemas.microsoft.com/office/drawing/2014/main" id="{AA0C799E-A7DF-DFD6-2B05-52B431113368}"/>
                    </a:ext>
                  </a:extLst>
                </p:cNvPr>
                <p:cNvSpPr/>
                <p:nvPr/>
              </p:nvSpPr>
              <p:spPr>
                <a:xfrm>
                  <a:off x="4039" y="2270"/>
                  <a:ext cx="412" cy="165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defRPr/>
                  </a:pPr>
                  <a:r>
                    <a:rPr lang="en-US" altLang="zh-CN" sz="1700" dirty="0">
                      <a:solidFill>
                        <a:srgbClr val="C00000"/>
                      </a:solidFill>
                      <a:latin typeface="宋体" panose="02010600030101010101" pitchFamily="2" charset="-122"/>
                    </a:rPr>
                    <a:t>)</a:t>
                  </a:r>
                  <a:r>
                    <a:rPr lang="en-US" altLang="zh-CN" sz="1700" b="0" dirty="0">
                      <a:solidFill>
                        <a:srgbClr val="000000"/>
                      </a:solidFill>
                      <a:latin typeface="宋体" panose="02010600030101010101" pitchFamily="2" charset="-122"/>
                    </a:rPr>
                    <a:t> </a:t>
                  </a:r>
                  <a:r>
                    <a:rPr lang="zh-CN" altLang="en-US" sz="1700" dirty="0">
                      <a:solidFill>
                        <a:srgbClr val="C00000"/>
                      </a:solidFill>
                      <a:latin typeface="宋体" panose="02010600030101010101" pitchFamily="2" charset="-122"/>
                    </a:rPr>
                    <a:t>斜齿</a:t>
                  </a:r>
                  <a:endParaRPr lang="zh-CN" altLang="en-US" sz="3200" dirty="0">
                    <a:solidFill>
                      <a:srgbClr val="C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145" name="矩形 144">
                  <a:extLst>
                    <a:ext uri="{FF2B5EF4-FFF2-40B4-BE49-F238E27FC236}">
                      <a16:creationId xmlns:a16="http://schemas.microsoft.com/office/drawing/2014/main" id="{07410247-FAE4-3034-2702-A40682AF1C44}"/>
                    </a:ext>
                  </a:extLst>
                </p:cNvPr>
                <p:cNvSpPr/>
                <p:nvPr/>
              </p:nvSpPr>
              <p:spPr>
                <a:xfrm>
                  <a:off x="3844" y="2403"/>
                  <a:ext cx="816" cy="163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>
                    <a:defRPr/>
                  </a:pPr>
                  <a:r>
                    <a:rPr lang="en-US" altLang="zh-CN" sz="1700" b="0">
                      <a:solidFill>
                        <a:srgbClr val="000000"/>
                      </a:solidFill>
                      <a:latin typeface="宋体" panose="02010600030101010101" pitchFamily="2" charset="-122"/>
                    </a:rPr>
                    <a:t>(</a:t>
                  </a:r>
                  <a:r>
                    <a:rPr lang="zh-CN" altLang="en-US" sz="1700" b="0" dirty="0">
                      <a:solidFill>
                        <a:srgbClr val="000000"/>
                      </a:solidFill>
                      <a:latin typeface="宋体" panose="02010600030101010101" pitchFamily="2" charset="-122"/>
                    </a:rPr>
                    <a:t>局部剖视图</a:t>
                  </a:r>
                  <a:r>
                    <a:rPr lang="en-US" altLang="zh-CN" sz="1700" b="0">
                      <a:solidFill>
                        <a:srgbClr val="000000"/>
                      </a:solidFill>
                      <a:latin typeface="宋体" panose="02010600030101010101" pitchFamily="2" charset="-122"/>
                    </a:rPr>
                    <a:t>)</a:t>
                  </a:r>
                  <a:endParaRPr lang="en-US" altLang="zh-CN" sz="3200" b="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</p:grpSp>
        </p:grpSp>
      </p:grpSp>
      <p:grpSp>
        <p:nvGrpSpPr>
          <p:cNvPr id="146" name="组合 145">
            <a:extLst>
              <a:ext uri="{FF2B5EF4-FFF2-40B4-BE49-F238E27FC236}">
                <a16:creationId xmlns:a16="http://schemas.microsoft.com/office/drawing/2014/main" id="{D57B4CE5-D453-67EC-0ED2-A41680F2D9BC}"/>
              </a:ext>
            </a:extLst>
          </p:cNvPr>
          <p:cNvGrpSpPr/>
          <p:nvPr/>
        </p:nvGrpSpPr>
        <p:grpSpPr>
          <a:xfrm>
            <a:off x="7696200" y="5381625"/>
            <a:ext cx="1079500" cy="469900"/>
            <a:chOff x="4848" y="3390"/>
            <a:chExt cx="680" cy="296"/>
          </a:xfrm>
        </p:grpSpPr>
        <p:sp>
          <p:nvSpPr>
            <p:cNvPr id="147" name="矩形 146">
              <a:extLst>
                <a:ext uri="{FF2B5EF4-FFF2-40B4-BE49-F238E27FC236}">
                  <a16:creationId xmlns:a16="http://schemas.microsoft.com/office/drawing/2014/main" id="{06643CC1-CD9B-271D-2AD0-D64C7D0DC6A9}"/>
                </a:ext>
              </a:extLst>
            </p:cNvPr>
            <p:cNvSpPr/>
            <p:nvPr/>
          </p:nvSpPr>
          <p:spPr>
            <a:xfrm>
              <a:off x="4848" y="3390"/>
              <a:ext cx="618" cy="16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700" dirty="0">
                  <a:solidFill>
                    <a:srgbClr val="C00000"/>
                  </a:solidFill>
                  <a:latin typeface="宋体" panose="02010600030101010101" pitchFamily="2" charset="-122"/>
                </a:rPr>
                <a:t>(d)</a:t>
              </a:r>
              <a:r>
                <a:rPr lang="zh-CN" altLang="en-US" sz="1700" dirty="0">
                  <a:solidFill>
                    <a:srgbClr val="C00000"/>
                  </a:solidFill>
                  <a:latin typeface="宋体" panose="02010600030101010101" pitchFamily="2" charset="-122"/>
                </a:rPr>
                <a:t>人字齿</a:t>
              </a:r>
              <a:endParaRPr lang="zh-CN" altLang="en-US" sz="3200" dirty="0">
                <a:solidFill>
                  <a:srgbClr val="C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8" name="矩形 147">
              <a:extLst>
                <a:ext uri="{FF2B5EF4-FFF2-40B4-BE49-F238E27FC236}">
                  <a16:creationId xmlns:a16="http://schemas.microsoft.com/office/drawing/2014/main" id="{39C38778-8019-D23C-D799-60A54E6F4100}"/>
                </a:ext>
              </a:extLst>
            </p:cNvPr>
            <p:cNvSpPr/>
            <p:nvPr/>
          </p:nvSpPr>
          <p:spPr>
            <a:xfrm>
              <a:off x="4848" y="3523"/>
              <a:ext cx="680" cy="16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700" b="0">
                  <a:solidFill>
                    <a:srgbClr val="000000"/>
                  </a:solidFill>
                  <a:latin typeface="宋体" panose="02010600030101010101" pitchFamily="2" charset="-122"/>
                </a:rPr>
                <a:t>(</a:t>
              </a:r>
              <a:r>
                <a:rPr lang="zh-CN" altLang="en-US" sz="1700" b="0" dirty="0">
                  <a:solidFill>
                    <a:srgbClr val="000000"/>
                  </a:solidFill>
                  <a:latin typeface="宋体" panose="02010600030101010101" pitchFamily="2" charset="-122"/>
                </a:rPr>
                <a:t>半剖视图</a:t>
              </a:r>
              <a:r>
                <a:rPr lang="en-US" altLang="zh-CN" sz="1700" b="0">
                  <a:solidFill>
                    <a:srgbClr val="000000"/>
                  </a:solidFill>
                  <a:latin typeface="宋体" panose="02010600030101010101" pitchFamily="2" charset="-122"/>
                </a:rPr>
                <a:t>)</a:t>
              </a:r>
              <a:endParaRPr lang="en-US" altLang="zh-CN" sz="3200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49" name="组合 148">
            <a:extLst>
              <a:ext uri="{FF2B5EF4-FFF2-40B4-BE49-F238E27FC236}">
                <a16:creationId xmlns:a16="http://schemas.microsoft.com/office/drawing/2014/main" id="{76D70030-5BA5-CEC1-C9D5-913283668B4D}"/>
              </a:ext>
            </a:extLst>
          </p:cNvPr>
          <p:cNvGrpSpPr/>
          <p:nvPr/>
        </p:nvGrpSpPr>
        <p:grpSpPr>
          <a:xfrm>
            <a:off x="1957388" y="5354637"/>
            <a:ext cx="1054100" cy="468313"/>
            <a:chOff x="1333" y="2270"/>
            <a:chExt cx="664" cy="295"/>
          </a:xfrm>
        </p:grpSpPr>
        <p:sp>
          <p:nvSpPr>
            <p:cNvPr id="150" name="矩形 149">
              <a:extLst>
                <a:ext uri="{FF2B5EF4-FFF2-40B4-BE49-F238E27FC236}">
                  <a16:creationId xmlns:a16="http://schemas.microsoft.com/office/drawing/2014/main" id="{29CE4D36-ECBF-B726-E361-D9B14116E8AD}"/>
                </a:ext>
              </a:extLst>
            </p:cNvPr>
            <p:cNvSpPr/>
            <p:nvPr/>
          </p:nvSpPr>
          <p:spPr>
            <a:xfrm>
              <a:off x="1373" y="2270"/>
              <a:ext cx="551" cy="16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700" dirty="0">
                  <a:solidFill>
                    <a:srgbClr val="C00000"/>
                  </a:solidFill>
                  <a:latin typeface="宋体" panose="02010600030101010101" pitchFamily="2" charset="-122"/>
                </a:rPr>
                <a:t>(a) </a:t>
              </a:r>
              <a:r>
                <a:rPr lang="zh-CN" altLang="en-US" sz="1700" dirty="0">
                  <a:solidFill>
                    <a:srgbClr val="C00000"/>
                  </a:solidFill>
                  <a:latin typeface="宋体" panose="02010600030101010101" pitchFamily="2" charset="-122"/>
                </a:rPr>
                <a:t>直齿</a:t>
              </a:r>
              <a:endParaRPr lang="zh-CN" altLang="en-US" sz="3200" dirty="0">
                <a:solidFill>
                  <a:srgbClr val="C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51" name="矩形 150">
              <a:extLst>
                <a:ext uri="{FF2B5EF4-FFF2-40B4-BE49-F238E27FC236}">
                  <a16:creationId xmlns:a16="http://schemas.microsoft.com/office/drawing/2014/main" id="{ADCD1AFD-4EF7-C784-C9A2-1F407822DB5E}"/>
                </a:ext>
              </a:extLst>
            </p:cNvPr>
            <p:cNvSpPr/>
            <p:nvPr/>
          </p:nvSpPr>
          <p:spPr>
            <a:xfrm>
              <a:off x="1333" y="2402"/>
              <a:ext cx="664" cy="16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altLang="zh-CN" sz="1300" b="0" dirty="0">
                  <a:solidFill>
                    <a:srgbClr val="000000"/>
                  </a:solidFill>
                  <a:latin typeface="宋体" panose="02010600030101010101" pitchFamily="2" charset="-122"/>
                </a:rPr>
                <a:t>(</a:t>
              </a:r>
              <a:r>
                <a:rPr lang="zh-CN" altLang="en-US" sz="1700" b="0" dirty="0">
                  <a:solidFill>
                    <a:srgbClr val="000000"/>
                  </a:solidFill>
                  <a:latin typeface="宋体" panose="02010600030101010101" pitchFamily="2" charset="-122"/>
                </a:rPr>
                <a:t>外形视图</a:t>
              </a:r>
              <a:r>
                <a:rPr lang="en-US" altLang="zh-CN" sz="1700" b="0" dirty="0">
                  <a:solidFill>
                    <a:srgbClr val="000000"/>
                  </a:solidFill>
                  <a:latin typeface="宋体" panose="02010600030101010101" pitchFamily="2" charset="-122"/>
                </a:rPr>
                <a:t>)</a:t>
              </a:r>
              <a:endParaRPr lang="en-US" altLang="zh-CN" sz="3200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152" name="组合 151">
            <a:extLst>
              <a:ext uri="{FF2B5EF4-FFF2-40B4-BE49-F238E27FC236}">
                <a16:creationId xmlns:a16="http://schemas.microsoft.com/office/drawing/2014/main" id="{85008E26-F762-9B39-F200-FAB89842BEFD}"/>
              </a:ext>
            </a:extLst>
          </p:cNvPr>
          <p:cNvGrpSpPr/>
          <p:nvPr/>
        </p:nvGrpSpPr>
        <p:grpSpPr>
          <a:xfrm>
            <a:off x="1905000" y="3352800"/>
            <a:ext cx="804863" cy="123825"/>
            <a:chOff x="1248" y="1030"/>
            <a:chExt cx="507" cy="78"/>
          </a:xfrm>
        </p:grpSpPr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47569196-19FF-1186-D6C8-6C5E8FEBCA71}"/>
                </a:ext>
              </a:extLst>
            </p:cNvPr>
            <p:cNvSpPr/>
            <p:nvPr/>
          </p:nvSpPr>
          <p:spPr>
            <a:xfrm flipV="1">
              <a:off x="1248" y="1030"/>
              <a:ext cx="107" cy="78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直接连接符 153">
              <a:extLst>
                <a:ext uri="{FF2B5EF4-FFF2-40B4-BE49-F238E27FC236}">
                  <a16:creationId xmlns:a16="http://schemas.microsoft.com/office/drawing/2014/main" id="{F6F52979-A1F2-67D5-7AFB-B2F893DCDC60}"/>
                </a:ext>
              </a:extLst>
            </p:cNvPr>
            <p:cNvSpPr/>
            <p:nvPr/>
          </p:nvSpPr>
          <p:spPr>
            <a:xfrm>
              <a:off x="1355" y="1030"/>
              <a:ext cx="400" cy="1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96B28362-7016-7D64-2C59-9C87352CB733}"/>
              </a:ext>
            </a:extLst>
          </p:cNvPr>
          <p:cNvGrpSpPr>
            <a:grpSpLocks noChangeAspect="1"/>
          </p:cNvGrpSpPr>
          <p:nvPr/>
        </p:nvGrpSpPr>
        <p:grpSpPr>
          <a:xfrm>
            <a:off x="2078038" y="3649528"/>
            <a:ext cx="755650" cy="134938"/>
            <a:chOff x="1341" y="1212"/>
            <a:chExt cx="463" cy="83"/>
          </a:xfrm>
        </p:grpSpPr>
        <p:sp>
          <p:nvSpPr>
            <p:cNvPr id="156" name="直接连接符 155">
              <a:extLst>
                <a:ext uri="{FF2B5EF4-FFF2-40B4-BE49-F238E27FC236}">
                  <a16:creationId xmlns:a16="http://schemas.microsoft.com/office/drawing/2014/main" id="{8FF538E8-4091-1A80-A13B-9E98C5CEB89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1" y="1212"/>
              <a:ext cx="63" cy="8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F855FFBF-E386-039B-6299-EB0C690CDE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04" y="1212"/>
              <a:ext cx="400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8" name="组合 157">
            <a:extLst>
              <a:ext uri="{FF2B5EF4-FFF2-40B4-BE49-F238E27FC236}">
                <a16:creationId xmlns:a16="http://schemas.microsoft.com/office/drawing/2014/main" id="{FCCA3486-7615-44C7-5FDE-4A9E95F477FD}"/>
              </a:ext>
            </a:extLst>
          </p:cNvPr>
          <p:cNvGrpSpPr/>
          <p:nvPr/>
        </p:nvGrpSpPr>
        <p:grpSpPr>
          <a:xfrm>
            <a:off x="2090738" y="3960813"/>
            <a:ext cx="833437" cy="115887"/>
            <a:chOff x="1317" y="1374"/>
            <a:chExt cx="525" cy="73"/>
          </a:xfrm>
        </p:grpSpPr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F1F86D48-E660-FF69-2E65-052FF342DB28}"/>
                </a:ext>
              </a:extLst>
            </p:cNvPr>
            <p:cNvSpPr/>
            <p:nvPr/>
          </p:nvSpPr>
          <p:spPr>
            <a:xfrm flipV="1">
              <a:off x="1317" y="1374"/>
              <a:ext cx="124" cy="73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5DFDED9A-1A10-388A-00E4-AD3AFB0C3C67}"/>
                </a:ext>
              </a:extLst>
            </p:cNvPr>
            <p:cNvSpPr/>
            <p:nvPr/>
          </p:nvSpPr>
          <p:spPr>
            <a:xfrm>
              <a:off x="1441" y="1374"/>
              <a:ext cx="401" cy="1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1" name="组合 160">
            <a:extLst>
              <a:ext uri="{FF2B5EF4-FFF2-40B4-BE49-F238E27FC236}">
                <a16:creationId xmlns:a16="http://schemas.microsoft.com/office/drawing/2014/main" id="{66D1983A-D00A-B900-2B1D-C7086A42D114}"/>
              </a:ext>
            </a:extLst>
          </p:cNvPr>
          <p:cNvGrpSpPr/>
          <p:nvPr/>
        </p:nvGrpSpPr>
        <p:grpSpPr>
          <a:xfrm>
            <a:off x="5521325" y="4683125"/>
            <a:ext cx="1058863" cy="419100"/>
            <a:chOff x="3494" y="1837"/>
            <a:chExt cx="667" cy="264"/>
          </a:xfrm>
        </p:grpSpPr>
        <p:sp>
          <p:nvSpPr>
            <p:cNvPr id="162" name="直接连接符 161">
              <a:extLst>
                <a:ext uri="{FF2B5EF4-FFF2-40B4-BE49-F238E27FC236}">
                  <a16:creationId xmlns:a16="http://schemas.microsoft.com/office/drawing/2014/main" id="{AA5A18C4-E240-678D-6C33-CCEAC799D518}"/>
                </a:ext>
              </a:extLst>
            </p:cNvPr>
            <p:cNvSpPr/>
            <p:nvPr/>
          </p:nvSpPr>
          <p:spPr>
            <a:xfrm flipH="1">
              <a:off x="3883" y="1837"/>
              <a:ext cx="278" cy="263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直接连接符 162">
              <a:extLst>
                <a:ext uri="{FF2B5EF4-FFF2-40B4-BE49-F238E27FC236}">
                  <a16:creationId xmlns:a16="http://schemas.microsoft.com/office/drawing/2014/main" id="{7F1ABDEF-B9A4-83D8-0A40-93559E985B86}"/>
                </a:ext>
              </a:extLst>
            </p:cNvPr>
            <p:cNvSpPr/>
            <p:nvPr/>
          </p:nvSpPr>
          <p:spPr>
            <a:xfrm flipH="1">
              <a:off x="3494" y="2100"/>
              <a:ext cx="389" cy="1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4" name="组合 163">
            <a:extLst>
              <a:ext uri="{FF2B5EF4-FFF2-40B4-BE49-F238E27FC236}">
                <a16:creationId xmlns:a16="http://schemas.microsoft.com/office/drawing/2014/main" id="{8B730F7D-75AD-4630-99BB-E30EEA43C14E}"/>
              </a:ext>
            </a:extLst>
          </p:cNvPr>
          <p:cNvGrpSpPr/>
          <p:nvPr/>
        </p:nvGrpSpPr>
        <p:grpSpPr>
          <a:xfrm>
            <a:off x="7045325" y="4648200"/>
            <a:ext cx="1246188" cy="388938"/>
            <a:chOff x="4438" y="1807"/>
            <a:chExt cx="785" cy="245"/>
          </a:xfrm>
        </p:grpSpPr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6817347B-781E-19B9-DD27-EB1B6B703833}"/>
                </a:ext>
              </a:extLst>
            </p:cNvPr>
            <p:cNvSpPr/>
            <p:nvPr/>
          </p:nvSpPr>
          <p:spPr>
            <a:xfrm flipH="1">
              <a:off x="4438" y="2051"/>
              <a:ext cx="446" cy="1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直接连接符 165">
              <a:extLst>
                <a:ext uri="{FF2B5EF4-FFF2-40B4-BE49-F238E27FC236}">
                  <a16:creationId xmlns:a16="http://schemas.microsoft.com/office/drawing/2014/main" id="{4BD00240-A14F-590C-7881-9AC0651E47A0}"/>
                </a:ext>
              </a:extLst>
            </p:cNvPr>
            <p:cNvSpPr/>
            <p:nvPr/>
          </p:nvSpPr>
          <p:spPr>
            <a:xfrm flipH="1">
              <a:off x="4884" y="1807"/>
              <a:ext cx="339" cy="244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67" name="任意多边形 297125">
            <a:extLst>
              <a:ext uri="{FF2B5EF4-FFF2-40B4-BE49-F238E27FC236}">
                <a16:creationId xmlns:a16="http://schemas.microsoft.com/office/drawing/2014/main" id="{6CB13356-B757-537E-D153-93E9A37F5C2B}"/>
              </a:ext>
            </a:extLst>
          </p:cNvPr>
          <p:cNvSpPr/>
          <p:nvPr/>
        </p:nvSpPr>
        <p:spPr>
          <a:xfrm>
            <a:off x="3598863" y="3203575"/>
            <a:ext cx="960437" cy="200025"/>
          </a:xfrm>
          <a:custGeom>
            <a:avLst/>
            <a:gdLst/>
            <a:ahLst/>
            <a:cxnLst/>
            <a:rect l="0" t="0" r="0" b="0"/>
            <a:pathLst>
              <a:path w="4237" h="882">
                <a:moveTo>
                  <a:pt x="0" y="882"/>
                </a:moveTo>
                <a:lnTo>
                  <a:pt x="1434" y="0"/>
                </a:lnTo>
                <a:lnTo>
                  <a:pt x="4237" y="0"/>
                </a:lnTo>
              </a:path>
            </a:pathLst>
          </a:custGeom>
          <a:noFill/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8" name="任意多边形 297126">
            <a:extLst>
              <a:ext uri="{FF2B5EF4-FFF2-40B4-BE49-F238E27FC236}">
                <a16:creationId xmlns:a16="http://schemas.microsoft.com/office/drawing/2014/main" id="{26C10079-C1A5-6A2F-6B48-47E44E8CCA49}"/>
              </a:ext>
            </a:extLst>
          </p:cNvPr>
          <p:cNvSpPr/>
          <p:nvPr/>
        </p:nvSpPr>
        <p:spPr>
          <a:xfrm>
            <a:off x="4527550" y="3203575"/>
            <a:ext cx="542925" cy="200025"/>
          </a:xfrm>
          <a:custGeom>
            <a:avLst/>
            <a:gdLst/>
            <a:ahLst/>
            <a:cxnLst/>
            <a:rect l="0" t="0" r="0" b="0"/>
            <a:pathLst>
              <a:path w="2396" h="882">
                <a:moveTo>
                  <a:pt x="2396" y="882"/>
                </a:moveTo>
                <a:lnTo>
                  <a:pt x="667" y="0"/>
                </a:lnTo>
                <a:lnTo>
                  <a:pt x="0" y="0"/>
                </a:lnTo>
              </a:path>
            </a:pathLst>
          </a:custGeom>
          <a:noFill/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9" name="任意多边形 297127">
            <a:extLst>
              <a:ext uri="{FF2B5EF4-FFF2-40B4-BE49-F238E27FC236}">
                <a16:creationId xmlns:a16="http://schemas.microsoft.com/office/drawing/2014/main" id="{A3629B26-F9D0-6D04-665D-7B5EA3CEECC7}"/>
              </a:ext>
            </a:extLst>
          </p:cNvPr>
          <p:cNvSpPr/>
          <p:nvPr/>
        </p:nvSpPr>
        <p:spPr>
          <a:xfrm>
            <a:off x="3632200" y="3517900"/>
            <a:ext cx="941388" cy="150813"/>
          </a:xfrm>
          <a:custGeom>
            <a:avLst/>
            <a:gdLst/>
            <a:ahLst/>
            <a:cxnLst/>
            <a:rect l="0" t="0" r="0" b="0"/>
            <a:pathLst>
              <a:path w="4150" h="660">
                <a:moveTo>
                  <a:pt x="0" y="0"/>
                </a:moveTo>
                <a:lnTo>
                  <a:pt x="1350" y="660"/>
                </a:lnTo>
                <a:lnTo>
                  <a:pt x="4150" y="660"/>
                </a:lnTo>
              </a:path>
            </a:pathLst>
          </a:custGeom>
          <a:noFill/>
          <a:ln w="0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0" name="任意多边形 297128">
            <a:extLst>
              <a:ext uri="{FF2B5EF4-FFF2-40B4-BE49-F238E27FC236}">
                <a16:creationId xmlns:a16="http://schemas.microsoft.com/office/drawing/2014/main" id="{5FD74224-4E1C-8CC4-0A4D-8F268C2E1B90}"/>
              </a:ext>
            </a:extLst>
          </p:cNvPr>
          <p:cNvSpPr/>
          <p:nvPr/>
        </p:nvSpPr>
        <p:spPr>
          <a:xfrm>
            <a:off x="4510088" y="3517900"/>
            <a:ext cx="493712" cy="150813"/>
          </a:xfrm>
          <a:custGeom>
            <a:avLst/>
            <a:gdLst/>
            <a:ahLst/>
            <a:cxnLst/>
            <a:rect l="0" t="0" r="0" b="0"/>
            <a:pathLst>
              <a:path w="2176" h="660">
                <a:moveTo>
                  <a:pt x="2176" y="0"/>
                </a:moveTo>
                <a:lnTo>
                  <a:pt x="668" y="660"/>
                </a:lnTo>
                <a:lnTo>
                  <a:pt x="0" y="660"/>
                </a:lnTo>
              </a:path>
            </a:pathLst>
          </a:custGeom>
          <a:noFill/>
          <a:ln w="0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71" name="组合 170">
            <a:extLst>
              <a:ext uri="{FF2B5EF4-FFF2-40B4-BE49-F238E27FC236}">
                <a16:creationId xmlns:a16="http://schemas.microsoft.com/office/drawing/2014/main" id="{F8FBBF8F-C7B6-979C-E310-898DB2CE2FB5}"/>
              </a:ext>
            </a:extLst>
          </p:cNvPr>
          <p:cNvGrpSpPr/>
          <p:nvPr/>
        </p:nvGrpSpPr>
        <p:grpSpPr>
          <a:xfrm>
            <a:off x="3570288" y="3668713"/>
            <a:ext cx="969962" cy="406400"/>
            <a:chOff x="2249" y="1190"/>
            <a:chExt cx="611" cy="256"/>
          </a:xfrm>
        </p:grpSpPr>
        <p:sp>
          <p:nvSpPr>
            <p:cNvPr id="172" name="直接连接符 171">
              <a:extLst>
                <a:ext uri="{FF2B5EF4-FFF2-40B4-BE49-F238E27FC236}">
                  <a16:creationId xmlns:a16="http://schemas.microsoft.com/office/drawing/2014/main" id="{6D3D2AAD-7030-8D77-7A1D-A74709750637}"/>
                </a:ext>
              </a:extLst>
            </p:cNvPr>
            <p:cNvSpPr/>
            <p:nvPr/>
          </p:nvSpPr>
          <p:spPr>
            <a:xfrm>
              <a:off x="2249" y="1190"/>
              <a:ext cx="272" cy="256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直接连接符 172">
              <a:extLst>
                <a:ext uri="{FF2B5EF4-FFF2-40B4-BE49-F238E27FC236}">
                  <a16:creationId xmlns:a16="http://schemas.microsoft.com/office/drawing/2014/main" id="{384FEE89-5C82-95B6-B2FB-5635C169A0F5}"/>
                </a:ext>
              </a:extLst>
            </p:cNvPr>
            <p:cNvSpPr/>
            <p:nvPr/>
          </p:nvSpPr>
          <p:spPr>
            <a:xfrm>
              <a:off x="2521" y="1442"/>
              <a:ext cx="339" cy="1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74" name="任意多边形 297132">
            <a:extLst>
              <a:ext uri="{FF2B5EF4-FFF2-40B4-BE49-F238E27FC236}">
                <a16:creationId xmlns:a16="http://schemas.microsoft.com/office/drawing/2014/main" id="{9BCD1852-998A-94CC-3F6F-AFA2A4DF4F98}"/>
              </a:ext>
            </a:extLst>
          </p:cNvPr>
          <p:cNvSpPr/>
          <p:nvPr/>
        </p:nvSpPr>
        <p:spPr>
          <a:xfrm>
            <a:off x="4513263" y="3668713"/>
            <a:ext cx="638175" cy="406400"/>
          </a:xfrm>
          <a:custGeom>
            <a:avLst/>
            <a:gdLst/>
            <a:ahLst/>
            <a:cxnLst/>
            <a:rect l="0" t="0" r="0" b="0"/>
            <a:pathLst>
              <a:path w="2816" h="1792">
                <a:moveTo>
                  <a:pt x="2816" y="0"/>
                </a:moveTo>
                <a:lnTo>
                  <a:pt x="667" y="1792"/>
                </a:lnTo>
                <a:lnTo>
                  <a:pt x="0" y="1792"/>
                </a:lnTo>
              </a:path>
            </a:pathLst>
          </a:custGeom>
          <a:noFill/>
          <a:ln w="0" cap="flat" cmpd="sng">
            <a:solidFill>
              <a:srgbClr val="FF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75" name="组合 174">
            <a:extLst>
              <a:ext uri="{FF2B5EF4-FFF2-40B4-BE49-F238E27FC236}">
                <a16:creationId xmlns:a16="http://schemas.microsoft.com/office/drawing/2014/main" id="{9361B589-E932-FE0D-7343-F0D57B7228BC}"/>
              </a:ext>
            </a:extLst>
          </p:cNvPr>
          <p:cNvGrpSpPr/>
          <p:nvPr/>
        </p:nvGrpSpPr>
        <p:grpSpPr>
          <a:xfrm>
            <a:off x="7883525" y="4349750"/>
            <a:ext cx="576263" cy="396875"/>
            <a:chOff x="4966" y="1619"/>
            <a:chExt cx="363" cy="250"/>
          </a:xfrm>
        </p:grpSpPr>
        <p:sp>
          <p:nvSpPr>
            <p:cNvPr id="176" name="直接连接符 175">
              <a:extLst>
                <a:ext uri="{FF2B5EF4-FFF2-40B4-BE49-F238E27FC236}">
                  <a16:creationId xmlns:a16="http://schemas.microsoft.com/office/drawing/2014/main" id="{D9513A53-60B3-7C74-BCB9-D24AEEEA913D}"/>
                </a:ext>
              </a:extLst>
            </p:cNvPr>
            <p:cNvSpPr/>
            <p:nvPr/>
          </p:nvSpPr>
          <p:spPr>
            <a:xfrm>
              <a:off x="5148" y="1764"/>
              <a:ext cx="181" cy="10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直接连接符 176">
              <a:extLst>
                <a:ext uri="{FF2B5EF4-FFF2-40B4-BE49-F238E27FC236}">
                  <a16:creationId xmlns:a16="http://schemas.microsoft.com/office/drawing/2014/main" id="{EFAD2B58-F9C8-D1AC-D964-6BEC11A54295}"/>
                </a:ext>
              </a:extLst>
            </p:cNvPr>
            <p:cNvSpPr/>
            <p:nvPr/>
          </p:nvSpPr>
          <p:spPr>
            <a:xfrm>
              <a:off x="5148" y="1692"/>
              <a:ext cx="181" cy="104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F9ADA11F-E4E9-EA9E-CC05-8ACAB61F5674}"/>
                </a:ext>
              </a:extLst>
            </p:cNvPr>
            <p:cNvSpPr/>
            <p:nvPr/>
          </p:nvSpPr>
          <p:spPr>
            <a:xfrm>
              <a:off x="5148" y="1619"/>
              <a:ext cx="181" cy="10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FA0A656E-5B9A-D985-DF1B-796F90DDCD14}"/>
                </a:ext>
              </a:extLst>
            </p:cNvPr>
            <p:cNvSpPr/>
            <p:nvPr/>
          </p:nvSpPr>
          <p:spPr>
            <a:xfrm flipV="1">
              <a:off x="4966" y="1619"/>
              <a:ext cx="182" cy="10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8DE891DC-825B-4429-8971-FBB7C79916E5}"/>
                </a:ext>
              </a:extLst>
            </p:cNvPr>
            <p:cNvSpPr/>
            <p:nvPr/>
          </p:nvSpPr>
          <p:spPr>
            <a:xfrm flipV="1">
              <a:off x="4966" y="1692"/>
              <a:ext cx="182" cy="104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0A723D16-08AE-8A57-4E6B-CA6A680D0C83}"/>
                </a:ext>
              </a:extLst>
            </p:cNvPr>
            <p:cNvSpPr/>
            <p:nvPr/>
          </p:nvSpPr>
          <p:spPr>
            <a:xfrm flipV="1">
              <a:off x="4966" y="1764"/>
              <a:ext cx="182" cy="10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2" name="组合 181">
            <a:extLst>
              <a:ext uri="{FF2B5EF4-FFF2-40B4-BE49-F238E27FC236}">
                <a16:creationId xmlns:a16="http://schemas.microsoft.com/office/drawing/2014/main" id="{947F2291-B9EF-86D5-37FF-F21C4DD59F7B}"/>
              </a:ext>
            </a:extLst>
          </p:cNvPr>
          <p:cNvGrpSpPr/>
          <p:nvPr/>
        </p:nvGrpSpPr>
        <p:grpSpPr>
          <a:xfrm>
            <a:off x="7710488" y="3403600"/>
            <a:ext cx="922337" cy="1731963"/>
            <a:chOff x="4857" y="1929"/>
            <a:chExt cx="581" cy="1091"/>
          </a:xfrm>
        </p:grpSpPr>
        <p:sp>
          <p:nvSpPr>
            <p:cNvPr id="183" name="直接连接符 182">
              <a:extLst>
                <a:ext uri="{FF2B5EF4-FFF2-40B4-BE49-F238E27FC236}">
                  <a16:creationId xmlns:a16="http://schemas.microsoft.com/office/drawing/2014/main" id="{1B32AC00-3603-9804-EE47-4114CCEB1018}"/>
                </a:ext>
              </a:extLst>
            </p:cNvPr>
            <p:cNvSpPr/>
            <p:nvPr/>
          </p:nvSpPr>
          <p:spPr>
            <a:xfrm flipH="1">
              <a:off x="4970" y="3019"/>
              <a:ext cx="363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直接连接符 183">
              <a:extLst>
                <a:ext uri="{FF2B5EF4-FFF2-40B4-BE49-F238E27FC236}">
                  <a16:creationId xmlns:a16="http://schemas.microsoft.com/office/drawing/2014/main" id="{499C7808-FDD4-BE9A-E582-B480E42C35CD}"/>
                </a:ext>
              </a:extLst>
            </p:cNvPr>
            <p:cNvSpPr/>
            <p:nvPr/>
          </p:nvSpPr>
          <p:spPr>
            <a:xfrm>
              <a:off x="4966" y="2092"/>
              <a:ext cx="363" cy="1"/>
            </a:xfrm>
            <a:prstGeom prst="line">
              <a:avLst/>
            </a:prstGeom>
            <a:ln w="38100" cap="flat" cmpd="sng">
              <a:solidFill>
                <a:srgbClr val="3399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直接连接符 184">
              <a:extLst>
                <a:ext uri="{FF2B5EF4-FFF2-40B4-BE49-F238E27FC236}">
                  <a16:creationId xmlns:a16="http://schemas.microsoft.com/office/drawing/2014/main" id="{D9A8E018-DB92-5D84-4B01-9A8FD80F8C8D}"/>
                </a:ext>
              </a:extLst>
            </p:cNvPr>
            <p:cNvSpPr/>
            <p:nvPr/>
          </p:nvSpPr>
          <p:spPr>
            <a:xfrm>
              <a:off x="5328" y="1929"/>
              <a:ext cx="1" cy="24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B9325441-40BC-F8B7-1C0E-C5AC4D49CBDC}"/>
                </a:ext>
              </a:extLst>
            </p:cNvPr>
            <p:cNvSpPr/>
            <p:nvPr/>
          </p:nvSpPr>
          <p:spPr>
            <a:xfrm flipV="1">
              <a:off x="4965" y="1929"/>
              <a:ext cx="1" cy="24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039B25E3-FA48-E7DE-30EB-CB72152D02AC}"/>
                </a:ext>
              </a:extLst>
            </p:cNvPr>
            <p:cNvSpPr/>
            <p:nvPr/>
          </p:nvSpPr>
          <p:spPr>
            <a:xfrm flipV="1">
              <a:off x="5216" y="2176"/>
              <a:ext cx="114" cy="1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984B9B04-F096-5353-D2EE-5B60006E4BA1}"/>
                </a:ext>
              </a:extLst>
            </p:cNvPr>
            <p:cNvSpPr/>
            <p:nvPr/>
          </p:nvSpPr>
          <p:spPr>
            <a:xfrm flipV="1">
              <a:off x="5113" y="2092"/>
              <a:ext cx="198" cy="1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89" name="组合 188">
              <a:extLst>
                <a:ext uri="{FF2B5EF4-FFF2-40B4-BE49-F238E27FC236}">
                  <a16:creationId xmlns:a16="http://schemas.microsoft.com/office/drawing/2014/main" id="{32640A20-D601-0CDD-BA5C-A158D7AB9969}"/>
                </a:ext>
              </a:extLst>
            </p:cNvPr>
            <p:cNvGrpSpPr/>
            <p:nvPr/>
          </p:nvGrpSpPr>
          <p:grpSpPr>
            <a:xfrm>
              <a:off x="4921" y="2001"/>
              <a:ext cx="454" cy="1"/>
              <a:chOff x="4921" y="1095"/>
              <a:chExt cx="454" cy="1"/>
            </a:xfrm>
          </p:grpSpPr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08DF1D20-20FA-89FC-FC10-A7B036DE70C2}"/>
                  </a:ext>
                </a:extLst>
              </p:cNvPr>
              <p:cNvSpPr/>
              <p:nvPr/>
            </p:nvSpPr>
            <p:spPr>
              <a:xfrm>
                <a:off x="4921" y="1095"/>
                <a:ext cx="184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344F9F20-13A6-C071-65EF-E214A801C435}"/>
                  </a:ext>
                </a:extLst>
              </p:cNvPr>
              <p:cNvSpPr/>
              <p:nvPr/>
            </p:nvSpPr>
            <p:spPr>
              <a:xfrm>
                <a:off x="5133" y="1095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2B4A2926-B6B4-4D96-B3CA-7F3CE6F13C95}"/>
                  </a:ext>
                </a:extLst>
              </p:cNvPr>
              <p:cNvSpPr/>
              <p:nvPr/>
            </p:nvSpPr>
            <p:spPr>
              <a:xfrm>
                <a:off x="5191" y="1095"/>
                <a:ext cx="184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0" name="组合 189">
              <a:extLst>
                <a:ext uri="{FF2B5EF4-FFF2-40B4-BE49-F238E27FC236}">
                  <a16:creationId xmlns:a16="http://schemas.microsoft.com/office/drawing/2014/main" id="{34ECA80B-0A0F-33BC-8B45-F40FCFCE92F4}"/>
                </a:ext>
              </a:extLst>
            </p:cNvPr>
            <p:cNvGrpSpPr/>
            <p:nvPr/>
          </p:nvGrpSpPr>
          <p:grpSpPr>
            <a:xfrm>
              <a:off x="4921" y="2946"/>
              <a:ext cx="454" cy="1"/>
              <a:chOff x="4921" y="2040"/>
              <a:chExt cx="454" cy="1"/>
            </a:xfrm>
          </p:grpSpPr>
          <p:sp>
            <p:nvSpPr>
              <p:cNvPr id="221" name="直接连接符 220">
                <a:extLst>
                  <a:ext uri="{FF2B5EF4-FFF2-40B4-BE49-F238E27FC236}">
                    <a16:creationId xmlns:a16="http://schemas.microsoft.com/office/drawing/2014/main" id="{13E32F07-1F6E-1DB1-582A-6EE8AA1D9E3F}"/>
                  </a:ext>
                </a:extLst>
              </p:cNvPr>
              <p:cNvSpPr/>
              <p:nvPr/>
            </p:nvSpPr>
            <p:spPr>
              <a:xfrm>
                <a:off x="4921" y="2040"/>
                <a:ext cx="184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直接连接符 221">
                <a:extLst>
                  <a:ext uri="{FF2B5EF4-FFF2-40B4-BE49-F238E27FC236}">
                    <a16:creationId xmlns:a16="http://schemas.microsoft.com/office/drawing/2014/main" id="{72CA370F-9F35-3625-372C-DCEC243EE2D4}"/>
                  </a:ext>
                </a:extLst>
              </p:cNvPr>
              <p:cNvSpPr/>
              <p:nvPr/>
            </p:nvSpPr>
            <p:spPr>
              <a:xfrm>
                <a:off x="5133" y="2040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直接连接符 222">
                <a:extLst>
                  <a:ext uri="{FF2B5EF4-FFF2-40B4-BE49-F238E27FC236}">
                    <a16:creationId xmlns:a16="http://schemas.microsoft.com/office/drawing/2014/main" id="{E1CA39B1-336A-48C9-1FD8-CCA77464AFE7}"/>
                  </a:ext>
                </a:extLst>
              </p:cNvPr>
              <p:cNvSpPr/>
              <p:nvPr/>
            </p:nvSpPr>
            <p:spPr>
              <a:xfrm>
                <a:off x="5191" y="2040"/>
                <a:ext cx="184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579556CB-60EC-71F1-DFEC-A76FB9DEC669}"/>
                </a:ext>
              </a:extLst>
            </p:cNvPr>
            <p:cNvSpPr/>
            <p:nvPr/>
          </p:nvSpPr>
          <p:spPr>
            <a:xfrm>
              <a:off x="4894" y="2327"/>
              <a:ext cx="508" cy="1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直接连接符 191">
              <a:extLst>
                <a:ext uri="{FF2B5EF4-FFF2-40B4-BE49-F238E27FC236}">
                  <a16:creationId xmlns:a16="http://schemas.microsoft.com/office/drawing/2014/main" id="{BC0562E2-E9C8-5B89-DE3F-39EDC873F915}"/>
                </a:ext>
              </a:extLst>
            </p:cNvPr>
            <p:cNvSpPr/>
            <p:nvPr/>
          </p:nvSpPr>
          <p:spPr>
            <a:xfrm>
              <a:off x="4894" y="2290"/>
              <a:ext cx="508" cy="1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3" name="组合 192">
              <a:extLst>
                <a:ext uri="{FF2B5EF4-FFF2-40B4-BE49-F238E27FC236}">
                  <a16:creationId xmlns:a16="http://schemas.microsoft.com/office/drawing/2014/main" id="{827269B0-734E-FC14-29FB-C6F60D49497F}"/>
                </a:ext>
              </a:extLst>
            </p:cNvPr>
            <p:cNvGrpSpPr/>
            <p:nvPr/>
          </p:nvGrpSpPr>
          <p:grpSpPr>
            <a:xfrm>
              <a:off x="4857" y="2474"/>
              <a:ext cx="581" cy="1"/>
              <a:chOff x="4857" y="1568"/>
              <a:chExt cx="581" cy="1"/>
            </a:xfrm>
          </p:grpSpPr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EA71B999-B286-4928-50CF-63CBECBB51C9}"/>
                  </a:ext>
                </a:extLst>
              </p:cNvPr>
              <p:cNvSpPr/>
              <p:nvPr/>
            </p:nvSpPr>
            <p:spPr>
              <a:xfrm>
                <a:off x="4857" y="1568"/>
                <a:ext cx="118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E805AAC9-8B88-E71A-C974-732A96CD404B}"/>
                  </a:ext>
                </a:extLst>
              </p:cNvPr>
              <p:cNvSpPr/>
              <p:nvPr/>
            </p:nvSpPr>
            <p:spPr>
              <a:xfrm>
                <a:off x="5004" y="1568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9D41AC99-3A89-F7AB-6EA1-345A77516C21}"/>
                  </a:ext>
                </a:extLst>
              </p:cNvPr>
              <p:cNvSpPr/>
              <p:nvPr/>
            </p:nvSpPr>
            <p:spPr>
              <a:xfrm>
                <a:off x="5061" y="1568"/>
                <a:ext cx="173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044B7B8B-DF91-1C8F-1CFE-894E83BE7797}"/>
                  </a:ext>
                </a:extLst>
              </p:cNvPr>
              <p:cNvSpPr/>
              <p:nvPr/>
            </p:nvSpPr>
            <p:spPr>
              <a:xfrm>
                <a:off x="5263" y="1568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05E68252-C716-5C65-96D3-4A8A782C7648}"/>
                  </a:ext>
                </a:extLst>
              </p:cNvPr>
              <p:cNvSpPr/>
              <p:nvPr/>
            </p:nvSpPr>
            <p:spPr>
              <a:xfrm>
                <a:off x="5321" y="1568"/>
                <a:ext cx="117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94" name="直接连接符 193">
              <a:extLst>
                <a:ext uri="{FF2B5EF4-FFF2-40B4-BE49-F238E27FC236}">
                  <a16:creationId xmlns:a16="http://schemas.microsoft.com/office/drawing/2014/main" id="{96274EC2-C295-E69A-A1C6-751B21EC14F5}"/>
                </a:ext>
              </a:extLst>
            </p:cNvPr>
            <p:cNvSpPr/>
            <p:nvPr/>
          </p:nvSpPr>
          <p:spPr>
            <a:xfrm>
              <a:off x="4887" y="2191"/>
              <a:ext cx="1" cy="566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95" name="组合 194">
              <a:extLst>
                <a:ext uri="{FF2B5EF4-FFF2-40B4-BE49-F238E27FC236}">
                  <a16:creationId xmlns:a16="http://schemas.microsoft.com/office/drawing/2014/main" id="{566D9F33-6A7F-1152-54AA-CB284F2BE356}"/>
                </a:ext>
              </a:extLst>
            </p:cNvPr>
            <p:cNvGrpSpPr/>
            <p:nvPr/>
          </p:nvGrpSpPr>
          <p:grpSpPr>
            <a:xfrm>
              <a:off x="4894" y="2757"/>
              <a:ext cx="72" cy="18"/>
              <a:chOff x="4894" y="1851"/>
              <a:chExt cx="72" cy="18"/>
            </a:xfrm>
          </p:grpSpPr>
          <p:sp>
            <p:nvSpPr>
              <p:cNvPr id="214" name="任意多边形 297165">
                <a:extLst>
                  <a:ext uri="{FF2B5EF4-FFF2-40B4-BE49-F238E27FC236}">
                    <a16:creationId xmlns:a16="http://schemas.microsoft.com/office/drawing/2014/main" id="{F72EA96A-A2B3-5A8C-0228-C21E0207CA73}"/>
                  </a:ext>
                </a:extLst>
              </p:cNvPr>
              <p:cNvSpPr/>
              <p:nvPr/>
            </p:nvSpPr>
            <p:spPr>
              <a:xfrm>
                <a:off x="4948" y="1851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127" y="127"/>
                    </a:moveTo>
                    <a:lnTo>
                      <a:pt x="127" y="114"/>
                    </a:lnTo>
                    <a:lnTo>
                      <a:pt x="125" y="101"/>
                    </a:lnTo>
                    <a:lnTo>
                      <a:pt x="121" y="88"/>
                    </a:lnTo>
                    <a:lnTo>
                      <a:pt x="117" y="76"/>
                    </a:lnTo>
                    <a:lnTo>
                      <a:pt x="111" y="64"/>
                    </a:lnTo>
                    <a:lnTo>
                      <a:pt x="103" y="52"/>
                    </a:lnTo>
                    <a:lnTo>
                      <a:pt x="95" y="42"/>
                    </a:lnTo>
                    <a:lnTo>
                      <a:pt x="85" y="32"/>
                    </a:lnTo>
                    <a:lnTo>
                      <a:pt x="75" y="24"/>
                    </a:lnTo>
                    <a:lnTo>
                      <a:pt x="64" y="17"/>
                    </a:lnTo>
                    <a:lnTo>
                      <a:pt x="53" y="11"/>
                    </a:lnTo>
                    <a:lnTo>
                      <a:pt x="40" y="7"/>
                    </a:lnTo>
                    <a:lnTo>
                      <a:pt x="27" y="3"/>
                    </a:lnTo>
                    <a:lnTo>
                      <a:pt x="14" y="1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5EB209D6-1A92-2466-A7B5-7131EE53A442}"/>
                  </a:ext>
                </a:extLst>
              </p:cNvPr>
              <p:cNvSpPr/>
              <p:nvPr/>
            </p:nvSpPr>
            <p:spPr>
              <a:xfrm>
                <a:off x="4894" y="1851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96" name="直接连接符 195">
              <a:extLst>
                <a:ext uri="{FF2B5EF4-FFF2-40B4-BE49-F238E27FC236}">
                  <a16:creationId xmlns:a16="http://schemas.microsoft.com/office/drawing/2014/main" id="{182FF875-817C-E0B1-4181-894ED6C0988D}"/>
                </a:ext>
              </a:extLst>
            </p:cNvPr>
            <p:cNvSpPr/>
            <p:nvPr/>
          </p:nvSpPr>
          <p:spPr>
            <a:xfrm flipV="1">
              <a:off x="5010" y="2092"/>
              <a:ext cx="198" cy="1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直接连接符 196">
              <a:extLst>
                <a:ext uri="{FF2B5EF4-FFF2-40B4-BE49-F238E27FC236}">
                  <a16:creationId xmlns:a16="http://schemas.microsoft.com/office/drawing/2014/main" id="{6071CF92-D0DF-E671-46DA-F9E119E66CC2}"/>
                </a:ext>
              </a:extLst>
            </p:cNvPr>
            <p:cNvSpPr/>
            <p:nvPr/>
          </p:nvSpPr>
          <p:spPr>
            <a:xfrm flipV="1">
              <a:off x="4907" y="2092"/>
              <a:ext cx="198" cy="1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直接连接符 197">
              <a:extLst>
                <a:ext uri="{FF2B5EF4-FFF2-40B4-BE49-F238E27FC236}">
                  <a16:creationId xmlns:a16="http://schemas.microsoft.com/office/drawing/2014/main" id="{95869B32-6EBC-AACC-AADC-D5FE9DED8693}"/>
                </a:ext>
              </a:extLst>
            </p:cNvPr>
            <p:cNvSpPr/>
            <p:nvPr/>
          </p:nvSpPr>
          <p:spPr>
            <a:xfrm flipV="1">
              <a:off x="4966" y="2092"/>
              <a:ext cx="37" cy="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E33C6BA8-D549-9E5C-2E57-3BA283D81D25}"/>
                </a:ext>
              </a:extLst>
            </p:cNvPr>
            <p:cNvSpPr/>
            <p:nvPr/>
          </p:nvSpPr>
          <p:spPr>
            <a:xfrm flipV="1">
              <a:off x="4894" y="2191"/>
              <a:ext cx="10" cy="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00" name="组合 199">
              <a:extLst>
                <a:ext uri="{FF2B5EF4-FFF2-40B4-BE49-F238E27FC236}">
                  <a16:creationId xmlns:a16="http://schemas.microsoft.com/office/drawing/2014/main" id="{F9413CEA-06A8-CE6B-9A7E-2037E15E4E86}"/>
                </a:ext>
              </a:extLst>
            </p:cNvPr>
            <p:cNvGrpSpPr/>
            <p:nvPr/>
          </p:nvGrpSpPr>
          <p:grpSpPr>
            <a:xfrm>
              <a:off x="4894" y="2173"/>
              <a:ext cx="72" cy="19"/>
              <a:chOff x="4894" y="1267"/>
              <a:chExt cx="72" cy="19"/>
            </a:xfrm>
          </p:grpSpPr>
          <p:sp>
            <p:nvSpPr>
              <p:cNvPr id="212" name="任意多边形 297172">
                <a:extLst>
                  <a:ext uri="{FF2B5EF4-FFF2-40B4-BE49-F238E27FC236}">
                    <a16:creationId xmlns:a16="http://schemas.microsoft.com/office/drawing/2014/main" id="{E9E87016-CCB8-51D9-8286-2640C2D7879C}"/>
                  </a:ext>
                </a:extLst>
              </p:cNvPr>
              <p:cNvSpPr/>
              <p:nvPr/>
            </p:nvSpPr>
            <p:spPr>
              <a:xfrm>
                <a:off x="4948" y="1267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0" y="127"/>
                    </a:moveTo>
                    <a:lnTo>
                      <a:pt x="14" y="126"/>
                    </a:lnTo>
                    <a:lnTo>
                      <a:pt x="27" y="124"/>
                    </a:lnTo>
                    <a:lnTo>
                      <a:pt x="40" y="121"/>
                    </a:lnTo>
                    <a:lnTo>
                      <a:pt x="53" y="115"/>
                    </a:lnTo>
                    <a:lnTo>
                      <a:pt x="64" y="110"/>
                    </a:lnTo>
                    <a:lnTo>
                      <a:pt x="75" y="103"/>
                    </a:lnTo>
                    <a:lnTo>
                      <a:pt x="85" y="94"/>
                    </a:lnTo>
                    <a:lnTo>
                      <a:pt x="95" y="85"/>
                    </a:lnTo>
                    <a:lnTo>
                      <a:pt x="103" y="75"/>
                    </a:lnTo>
                    <a:lnTo>
                      <a:pt x="111" y="63"/>
                    </a:lnTo>
                    <a:lnTo>
                      <a:pt x="117" y="51"/>
                    </a:lnTo>
                    <a:lnTo>
                      <a:pt x="121" y="40"/>
                    </a:lnTo>
                    <a:lnTo>
                      <a:pt x="125" y="26"/>
                    </a:lnTo>
                    <a:lnTo>
                      <a:pt x="127" y="13"/>
                    </a:lnTo>
                    <a:lnTo>
                      <a:pt x="127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直接连接符 212">
                <a:extLst>
                  <a:ext uri="{FF2B5EF4-FFF2-40B4-BE49-F238E27FC236}">
                    <a16:creationId xmlns:a16="http://schemas.microsoft.com/office/drawing/2014/main" id="{331C665F-5877-8265-95B5-DBB0E51B05A4}"/>
                  </a:ext>
                </a:extLst>
              </p:cNvPr>
              <p:cNvSpPr/>
              <p:nvPr/>
            </p:nvSpPr>
            <p:spPr>
              <a:xfrm flipH="1">
                <a:off x="4894" y="1285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946A94D8-81B0-358F-6AB6-2924B28C8C12}"/>
                </a:ext>
              </a:extLst>
            </p:cNvPr>
            <p:cNvSpPr/>
            <p:nvPr/>
          </p:nvSpPr>
          <p:spPr>
            <a:xfrm>
              <a:off x="5402" y="2191"/>
              <a:ext cx="1" cy="566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02" name="组合 201">
              <a:extLst>
                <a:ext uri="{FF2B5EF4-FFF2-40B4-BE49-F238E27FC236}">
                  <a16:creationId xmlns:a16="http://schemas.microsoft.com/office/drawing/2014/main" id="{5AABD338-A60A-C66E-1629-EB183073B6E6}"/>
                </a:ext>
              </a:extLst>
            </p:cNvPr>
            <p:cNvGrpSpPr/>
            <p:nvPr/>
          </p:nvGrpSpPr>
          <p:grpSpPr>
            <a:xfrm>
              <a:off x="5329" y="2757"/>
              <a:ext cx="73" cy="18"/>
              <a:chOff x="5329" y="1851"/>
              <a:chExt cx="73" cy="18"/>
            </a:xfrm>
          </p:grpSpPr>
          <p:sp>
            <p:nvSpPr>
              <p:cNvPr id="210" name="任意多边形 297176">
                <a:extLst>
                  <a:ext uri="{FF2B5EF4-FFF2-40B4-BE49-F238E27FC236}">
                    <a16:creationId xmlns:a16="http://schemas.microsoft.com/office/drawing/2014/main" id="{9A886C7F-A882-F7BA-3477-40EB538B9A28}"/>
                  </a:ext>
                </a:extLst>
              </p:cNvPr>
              <p:cNvSpPr/>
              <p:nvPr/>
            </p:nvSpPr>
            <p:spPr>
              <a:xfrm>
                <a:off x="5329" y="1851"/>
                <a:ext cx="19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8" h="127">
                    <a:moveTo>
                      <a:pt x="128" y="0"/>
                    </a:moveTo>
                    <a:lnTo>
                      <a:pt x="115" y="1"/>
                    </a:lnTo>
                    <a:lnTo>
                      <a:pt x="102" y="3"/>
                    </a:lnTo>
                    <a:lnTo>
                      <a:pt x="89" y="7"/>
                    </a:lnTo>
                    <a:lnTo>
                      <a:pt x="76" y="11"/>
                    </a:lnTo>
                    <a:lnTo>
                      <a:pt x="65" y="17"/>
                    </a:lnTo>
                    <a:lnTo>
                      <a:pt x="53" y="24"/>
                    </a:lnTo>
                    <a:lnTo>
                      <a:pt x="42" y="32"/>
                    </a:lnTo>
                    <a:lnTo>
                      <a:pt x="33" y="42"/>
                    </a:lnTo>
                    <a:lnTo>
                      <a:pt x="25" y="52"/>
                    </a:lnTo>
                    <a:lnTo>
                      <a:pt x="18" y="64"/>
                    </a:lnTo>
                    <a:lnTo>
                      <a:pt x="12" y="76"/>
                    </a:lnTo>
                    <a:lnTo>
                      <a:pt x="7" y="88"/>
                    </a:lnTo>
                    <a:lnTo>
                      <a:pt x="4" y="101"/>
                    </a:lnTo>
                    <a:lnTo>
                      <a:pt x="2" y="114"/>
                    </a:lnTo>
                    <a:lnTo>
                      <a:pt x="0" y="127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直接连接符 210">
                <a:extLst>
                  <a:ext uri="{FF2B5EF4-FFF2-40B4-BE49-F238E27FC236}">
                    <a16:creationId xmlns:a16="http://schemas.microsoft.com/office/drawing/2014/main" id="{B88933C7-DE50-B5A4-A8CF-BB73154B3ED4}"/>
                  </a:ext>
                </a:extLst>
              </p:cNvPr>
              <p:cNvSpPr/>
              <p:nvPr/>
            </p:nvSpPr>
            <p:spPr>
              <a:xfrm flipH="1">
                <a:off x="5348" y="1851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D2A74BC3-43C2-72C8-98CC-06D23F8D9F85}"/>
                </a:ext>
              </a:extLst>
            </p:cNvPr>
            <p:cNvSpPr/>
            <p:nvPr/>
          </p:nvSpPr>
          <p:spPr>
            <a:xfrm flipV="1">
              <a:off x="5318" y="2206"/>
              <a:ext cx="84" cy="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04" name="组合 203">
              <a:extLst>
                <a:ext uri="{FF2B5EF4-FFF2-40B4-BE49-F238E27FC236}">
                  <a16:creationId xmlns:a16="http://schemas.microsoft.com/office/drawing/2014/main" id="{F1AE82E3-A0B3-A72A-CD3C-560144246848}"/>
                </a:ext>
              </a:extLst>
            </p:cNvPr>
            <p:cNvGrpSpPr/>
            <p:nvPr/>
          </p:nvGrpSpPr>
          <p:grpSpPr>
            <a:xfrm>
              <a:off x="5329" y="2173"/>
              <a:ext cx="73" cy="19"/>
              <a:chOff x="5329" y="1267"/>
              <a:chExt cx="73" cy="19"/>
            </a:xfrm>
          </p:grpSpPr>
          <p:sp>
            <p:nvSpPr>
              <p:cNvPr id="208" name="任意多边形 297180">
                <a:extLst>
                  <a:ext uri="{FF2B5EF4-FFF2-40B4-BE49-F238E27FC236}">
                    <a16:creationId xmlns:a16="http://schemas.microsoft.com/office/drawing/2014/main" id="{66A93BE7-341C-F19F-22E0-116EB9374E49}"/>
                  </a:ext>
                </a:extLst>
              </p:cNvPr>
              <p:cNvSpPr/>
              <p:nvPr/>
            </p:nvSpPr>
            <p:spPr>
              <a:xfrm>
                <a:off x="5329" y="1267"/>
                <a:ext cx="19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8" h="127">
                    <a:moveTo>
                      <a:pt x="0" y="0"/>
                    </a:moveTo>
                    <a:lnTo>
                      <a:pt x="2" y="13"/>
                    </a:lnTo>
                    <a:lnTo>
                      <a:pt x="4" y="26"/>
                    </a:lnTo>
                    <a:lnTo>
                      <a:pt x="7" y="40"/>
                    </a:lnTo>
                    <a:lnTo>
                      <a:pt x="12" y="51"/>
                    </a:lnTo>
                    <a:lnTo>
                      <a:pt x="18" y="63"/>
                    </a:lnTo>
                    <a:lnTo>
                      <a:pt x="25" y="75"/>
                    </a:lnTo>
                    <a:lnTo>
                      <a:pt x="33" y="85"/>
                    </a:lnTo>
                    <a:lnTo>
                      <a:pt x="42" y="94"/>
                    </a:lnTo>
                    <a:lnTo>
                      <a:pt x="53" y="103"/>
                    </a:lnTo>
                    <a:lnTo>
                      <a:pt x="65" y="110"/>
                    </a:lnTo>
                    <a:lnTo>
                      <a:pt x="76" y="115"/>
                    </a:lnTo>
                    <a:lnTo>
                      <a:pt x="89" y="121"/>
                    </a:lnTo>
                    <a:lnTo>
                      <a:pt x="102" y="124"/>
                    </a:lnTo>
                    <a:lnTo>
                      <a:pt x="115" y="126"/>
                    </a:lnTo>
                    <a:lnTo>
                      <a:pt x="128" y="127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直接连接符 208">
                <a:extLst>
                  <a:ext uri="{FF2B5EF4-FFF2-40B4-BE49-F238E27FC236}">
                    <a16:creationId xmlns:a16="http://schemas.microsoft.com/office/drawing/2014/main" id="{E0CECB1B-A560-3DE5-B9B5-C4CAACD439A5}"/>
                  </a:ext>
                </a:extLst>
              </p:cNvPr>
              <p:cNvSpPr/>
              <p:nvPr/>
            </p:nvSpPr>
            <p:spPr>
              <a:xfrm>
                <a:off x="5348" y="1285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5" name="直接连接符 204">
              <a:extLst>
                <a:ext uri="{FF2B5EF4-FFF2-40B4-BE49-F238E27FC236}">
                  <a16:creationId xmlns:a16="http://schemas.microsoft.com/office/drawing/2014/main" id="{7E5A2CBB-B51A-2612-E42A-ABE67078348A}"/>
                </a:ext>
              </a:extLst>
            </p:cNvPr>
            <p:cNvSpPr/>
            <p:nvPr/>
          </p:nvSpPr>
          <p:spPr>
            <a:xfrm>
              <a:off x="4966" y="1929"/>
              <a:ext cx="363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DFE88A60-8B67-2BA6-1247-4FFF36BAC66E}"/>
                </a:ext>
              </a:extLst>
            </p:cNvPr>
            <p:cNvSpPr/>
            <p:nvPr/>
          </p:nvSpPr>
          <p:spPr>
            <a:xfrm flipV="1">
              <a:off x="4971" y="2474"/>
              <a:ext cx="1" cy="545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526A50FC-EA07-CA67-38A7-7F8A31D4C997}"/>
                </a:ext>
              </a:extLst>
            </p:cNvPr>
            <p:cNvSpPr/>
            <p:nvPr/>
          </p:nvSpPr>
          <p:spPr>
            <a:xfrm>
              <a:off x="5324" y="2474"/>
              <a:ext cx="1" cy="545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7" name="组合 226">
            <a:extLst>
              <a:ext uri="{FF2B5EF4-FFF2-40B4-BE49-F238E27FC236}">
                <a16:creationId xmlns:a16="http://schemas.microsoft.com/office/drawing/2014/main" id="{F837415E-C159-F320-E5EA-617FF5A81F60}"/>
              </a:ext>
            </a:extLst>
          </p:cNvPr>
          <p:cNvGrpSpPr/>
          <p:nvPr/>
        </p:nvGrpSpPr>
        <p:grpSpPr>
          <a:xfrm>
            <a:off x="6318250" y="4381500"/>
            <a:ext cx="576263" cy="396875"/>
            <a:chOff x="3980" y="1639"/>
            <a:chExt cx="363" cy="250"/>
          </a:xfrm>
        </p:grpSpPr>
        <p:sp>
          <p:nvSpPr>
            <p:cNvPr id="228" name="直接连接符 227">
              <a:extLst>
                <a:ext uri="{FF2B5EF4-FFF2-40B4-BE49-F238E27FC236}">
                  <a16:creationId xmlns:a16="http://schemas.microsoft.com/office/drawing/2014/main" id="{8EB94E06-C373-1988-BC2E-4DF4701746D0}"/>
                </a:ext>
              </a:extLst>
            </p:cNvPr>
            <p:cNvSpPr/>
            <p:nvPr/>
          </p:nvSpPr>
          <p:spPr>
            <a:xfrm flipH="1">
              <a:off x="3980" y="1639"/>
              <a:ext cx="363" cy="10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直接连接符 228">
              <a:extLst>
                <a:ext uri="{FF2B5EF4-FFF2-40B4-BE49-F238E27FC236}">
                  <a16:creationId xmlns:a16="http://schemas.microsoft.com/office/drawing/2014/main" id="{D1648A6C-6919-537C-FC03-AE4FA6A30C73}"/>
                </a:ext>
              </a:extLst>
            </p:cNvPr>
            <p:cNvSpPr/>
            <p:nvPr/>
          </p:nvSpPr>
          <p:spPr>
            <a:xfrm flipH="1">
              <a:off x="3980" y="1712"/>
              <a:ext cx="363" cy="105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直接连接符 229">
              <a:extLst>
                <a:ext uri="{FF2B5EF4-FFF2-40B4-BE49-F238E27FC236}">
                  <a16:creationId xmlns:a16="http://schemas.microsoft.com/office/drawing/2014/main" id="{D36B86A1-974D-760C-D690-2DC579F0A564}"/>
                </a:ext>
              </a:extLst>
            </p:cNvPr>
            <p:cNvSpPr/>
            <p:nvPr/>
          </p:nvSpPr>
          <p:spPr>
            <a:xfrm flipH="1">
              <a:off x="3980" y="1785"/>
              <a:ext cx="363" cy="104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1" name="组合 230">
            <a:extLst>
              <a:ext uri="{FF2B5EF4-FFF2-40B4-BE49-F238E27FC236}">
                <a16:creationId xmlns:a16="http://schemas.microsoft.com/office/drawing/2014/main" id="{BF8A3CCA-F97B-C5FA-0E1E-CA6DEDD4581B}"/>
              </a:ext>
            </a:extLst>
          </p:cNvPr>
          <p:cNvGrpSpPr/>
          <p:nvPr/>
        </p:nvGrpSpPr>
        <p:grpSpPr>
          <a:xfrm>
            <a:off x="6145213" y="3403600"/>
            <a:ext cx="922337" cy="1731963"/>
            <a:chOff x="3871" y="1929"/>
            <a:chExt cx="581" cy="1091"/>
          </a:xfrm>
        </p:grpSpPr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5C4E91A9-B233-272C-D7DC-34F4E97772B5}"/>
                </a:ext>
              </a:extLst>
            </p:cNvPr>
            <p:cNvSpPr/>
            <p:nvPr/>
          </p:nvSpPr>
          <p:spPr>
            <a:xfrm>
              <a:off x="3980" y="2092"/>
              <a:ext cx="363" cy="1"/>
            </a:xfrm>
            <a:prstGeom prst="line">
              <a:avLst/>
            </a:prstGeom>
            <a:ln w="38100" cap="flat" cmpd="sng">
              <a:solidFill>
                <a:srgbClr val="3399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F33D7A0B-9E2C-492F-C348-9F73325CDCAA}"/>
                </a:ext>
              </a:extLst>
            </p:cNvPr>
            <p:cNvSpPr/>
            <p:nvPr/>
          </p:nvSpPr>
          <p:spPr>
            <a:xfrm flipV="1">
              <a:off x="3980" y="2402"/>
              <a:ext cx="1" cy="617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58FADCBD-A4C9-3CCD-4DA5-F66D722F88EE}"/>
                </a:ext>
              </a:extLst>
            </p:cNvPr>
            <p:cNvSpPr/>
            <p:nvPr/>
          </p:nvSpPr>
          <p:spPr>
            <a:xfrm>
              <a:off x="4343" y="2525"/>
              <a:ext cx="1" cy="494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5" name="组合 234">
              <a:extLst>
                <a:ext uri="{FF2B5EF4-FFF2-40B4-BE49-F238E27FC236}">
                  <a16:creationId xmlns:a16="http://schemas.microsoft.com/office/drawing/2014/main" id="{524191F9-BEE3-E1B2-24F5-54C6ED43DF70}"/>
                </a:ext>
              </a:extLst>
            </p:cNvPr>
            <p:cNvGrpSpPr/>
            <p:nvPr/>
          </p:nvGrpSpPr>
          <p:grpSpPr>
            <a:xfrm>
              <a:off x="3934" y="2946"/>
              <a:ext cx="454" cy="1"/>
              <a:chOff x="3934" y="2040"/>
              <a:chExt cx="454" cy="1"/>
            </a:xfrm>
          </p:grpSpPr>
          <p:sp>
            <p:nvSpPr>
              <p:cNvPr id="274" name="直接连接符 273">
                <a:extLst>
                  <a:ext uri="{FF2B5EF4-FFF2-40B4-BE49-F238E27FC236}">
                    <a16:creationId xmlns:a16="http://schemas.microsoft.com/office/drawing/2014/main" id="{62525265-2BDF-49AE-C3A9-2C9BAE3DD3D1}"/>
                  </a:ext>
                </a:extLst>
              </p:cNvPr>
              <p:cNvSpPr/>
              <p:nvPr/>
            </p:nvSpPr>
            <p:spPr>
              <a:xfrm>
                <a:off x="3934" y="2040"/>
                <a:ext cx="184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直接连接符 274">
                <a:extLst>
                  <a:ext uri="{FF2B5EF4-FFF2-40B4-BE49-F238E27FC236}">
                    <a16:creationId xmlns:a16="http://schemas.microsoft.com/office/drawing/2014/main" id="{0FFE3D2B-7F8B-D5F4-BD16-96A993920444}"/>
                  </a:ext>
                </a:extLst>
              </p:cNvPr>
              <p:cNvSpPr/>
              <p:nvPr/>
            </p:nvSpPr>
            <p:spPr>
              <a:xfrm>
                <a:off x="4147" y="2040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直接连接符 275">
                <a:extLst>
                  <a:ext uri="{FF2B5EF4-FFF2-40B4-BE49-F238E27FC236}">
                    <a16:creationId xmlns:a16="http://schemas.microsoft.com/office/drawing/2014/main" id="{A2E39F71-A385-73BB-AB2E-39D0989BE78F}"/>
                  </a:ext>
                </a:extLst>
              </p:cNvPr>
              <p:cNvSpPr/>
              <p:nvPr/>
            </p:nvSpPr>
            <p:spPr>
              <a:xfrm>
                <a:off x="4205" y="2040"/>
                <a:ext cx="183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39844BB9-CE4B-BAF1-450E-D2BFC85C9365}"/>
                </a:ext>
              </a:extLst>
            </p:cNvPr>
            <p:cNvSpPr/>
            <p:nvPr/>
          </p:nvSpPr>
          <p:spPr>
            <a:xfrm flipV="1">
              <a:off x="3907" y="2092"/>
              <a:ext cx="171" cy="17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8A3C7373-93C1-BB82-4FD6-DD8FDA5CDBBF}"/>
                </a:ext>
              </a:extLst>
            </p:cNvPr>
            <p:cNvSpPr/>
            <p:nvPr/>
          </p:nvSpPr>
          <p:spPr>
            <a:xfrm flipV="1">
              <a:off x="3983" y="2092"/>
              <a:ext cx="198" cy="1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8" name="组合 237">
              <a:extLst>
                <a:ext uri="{FF2B5EF4-FFF2-40B4-BE49-F238E27FC236}">
                  <a16:creationId xmlns:a16="http://schemas.microsoft.com/office/drawing/2014/main" id="{248659B1-205D-8BB5-5A6E-5EE57AE9BEE3}"/>
                </a:ext>
              </a:extLst>
            </p:cNvPr>
            <p:cNvGrpSpPr/>
            <p:nvPr/>
          </p:nvGrpSpPr>
          <p:grpSpPr>
            <a:xfrm>
              <a:off x="3934" y="2001"/>
              <a:ext cx="454" cy="1"/>
              <a:chOff x="3934" y="1095"/>
              <a:chExt cx="454" cy="1"/>
            </a:xfrm>
          </p:grpSpPr>
          <p:sp>
            <p:nvSpPr>
              <p:cNvPr id="271" name="直接连接符 270">
                <a:extLst>
                  <a:ext uri="{FF2B5EF4-FFF2-40B4-BE49-F238E27FC236}">
                    <a16:creationId xmlns:a16="http://schemas.microsoft.com/office/drawing/2014/main" id="{A73924C5-093E-DC38-DDE1-17B95CF77862}"/>
                  </a:ext>
                </a:extLst>
              </p:cNvPr>
              <p:cNvSpPr/>
              <p:nvPr/>
            </p:nvSpPr>
            <p:spPr>
              <a:xfrm>
                <a:off x="3934" y="1095"/>
                <a:ext cx="184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直接连接符 271">
                <a:extLst>
                  <a:ext uri="{FF2B5EF4-FFF2-40B4-BE49-F238E27FC236}">
                    <a16:creationId xmlns:a16="http://schemas.microsoft.com/office/drawing/2014/main" id="{C12983D3-9A67-F3BE-EDB6-303C0571495D}"/>
                  </a:ext>
                </a:extLst>
              </p:cNvPr>
              <p:cNvSpPr/>
              <p:nvPr/>
            </p:nvSpPr>
            <p:spPr>
              <a:xfrm>
                <a:off x="4147" y="1095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直接连接符 272">
                <a:extLst>
                  <a:ext uri="{FF2B5EF4-FFF2-40B4-BE49-F238E27FC236}">
                    <a16:creationId xmlns:a16="http://schemas.microsoft.com/office/drawing/2014/main" id="{5D20533D-0FB4-07CE-BC85-C14F65962ADF}"/>
                  </a:ext>
                </a:extLst>
              </p:cNvPr>
              <p:cNvSpPr/>
              <p:nvPr/>
            </p:nvSpPr>
            <p:spPr>
              <a:xfrm>
                <a:off x="4205" y="1095"/>
                <a:ext cx="183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9" name="任意多边形 297203">
              <a:extLst>
                <a:ext uri="{FF2B5EF4-FFF2-40B4-BE49-F238E27FC236}">
                  <a16:creationId xmlns:a16="http://schemas.microsoft.com/office/drawing/2014/main" id="{055C8CCC-AFE4-CB8E-4B21-B5BF6BE29DD2}"/>
                </a:ext>
              </a:extLst>
            </p:cNvPr>
            <p:cNvSpPr/>
            <p:nvPr/>
          </p:nvSpPr>
          <p:spPr>
            <a:xfrm>
              <a:off x="3907" y="2381"/>
              <a:ext cx="509" cy="182"/>
            </a:xfrm>
            <a:custGeom>
              <a:avLst/>
              <a:gdLst/>
              <a:ahLst/>
              <a:cxnLst/>
              <a:rect l="0" t="0" r="0" b="0"/>
              <a:pathLst>
                <a:path w="3559" h="1277">
                  <a:moveTo>
                    <a:pt x="0" y="0"/>
                  </a:moveTo>
                  <a:lnTo>
                    <a:pt x="25" y="7"/>
                  </a:lnTo>
                  <a:lnTo>
                    <a:pt x="50" y="15"/>
                  </a:lnTo>
                  <a:lnTo>
                    <a:pt x="76" y="23"/>
                  </a:lnTo>
                  <a:lnTo>
                    <a:pt x="101" y="31"/>
                  </a:lnTo>
                  <a:lnTo>
                    <a:pt x="126" y="39"/>
                  </a:lnTo>
                  <a:lnTo>
                    <a:pt x="152" y="46"/>
                  </a:lnTo>
                  <a:lnTo>
                    <a:pt x="178" y="54"/>
                  </a:lnTo>
                  <a:lnTo>
                    <a:pt x="202" y="63"/>
                  </a:lnTo>
                  <a:lnTo>
                    <a:pt x="228" y="71"/>
                  </a:lnTo>
                  <a:lnTo>
                    <a:pt x="253" y="78"/>
                  </a:lnTo>
                  <a:lnTo>
                    <a:pt x="279" y="86"/>
                  </a:lnTo>
                  <a:lnTo>
                    <a:pt x="305" y="93"/>
                  </a:lnTo>
                  <a:lnTo>
                    <a:pt x="329" y="101"/>
                  </a:lnTo>
                  <a:lnTo>
                    <a:pt x="355" y="108"/>
                  </a:lnTo>
                  <a:lnTo>
                    <a:pt x="381" y="116"/>
                  </a:lnTo>
                  <a:lnTo>
                    <a:pt x="406" y="123"/>
                  </a:lnTo>
                  <a:lnTo>
                    <a:pt x="432" y="131"/>
                  </a:lnTo>
                  <a:lnTo>
                    <a:pt x="458" y="138"/>
                  </a:lnTo>
                  <a:lnTo>
                    <a:pt x="482" y="145"/>
                  </a:lnTo>
                  <a:lnTo>
                    <a:pt x="508" y="152"/>
                  </a:lnTo>
                  <a:lnTo>
                    <a:pt x="572" y="171"/>
                  </a:lnTo>
                  <a:lnTo>
                    <a:pt x="635" y="187"/>
                  </a:lnTo>
                  <a:lnTo>
                    <a:pt x="699" y="205"/>
                  </a:lnTo>
                  <a:lnTo>
                    <a:pt x="762" y="221"/>
                  </a:lnTo>
                  <a:lnTo>
                    <a:pt x="826" y="238"/>
                  </a:lnTo>
                  <a:lnTo>
                    <a:pt x="889" y="253"/>
                  </a:lnTo>
                  <a:lnTo>
                    <a:pt x="953" y="269"/>
                  </a:lnTo>
                  <a:lnTo>
                    <a:pt x="1018" y="285"/>
                  </a:lnTo>
                  <a:lnTo>
                    <a:pt x="1082" y="301"/>
                  </a:lnTo>
                  <a:lnTo>
                    <a:pt x="1145" y="317"/>
                  </a:lnTo>
                  <a:lnTo>
                    <a:pt x="1209" y="332"/>
                  </a:lnTo>
                  <a:lnTo>
                    <a:pt x="1273" y="348"/>
                  </a:lnTo>
                  <a:lnTo>
                    <a:pt x="1336" y="365"/>
                  </a:lnTo>
                  <a:lnTo>
                    <a:pt x="1400" y="381"/>
                  </a:lnTo>
                  <a:lnTo>
                    <a:pt x="1463" y="397"/>
                  </a:lnTo>
                  <a:lnTo>
                    <a:pt x="1527" y="415"/>
                  </a:lnTo>
                  <a:lnTo>
                    <a:pt x="1590" y="432"/>
                  </a:lnTo>
                  <a:lnTo>
                    <a:pt x="1653" y="451"/>
                  </a:lnTo>
                  <a:lnTo>
                    <a:pt x="1716" y="470"/>
                  </a:lnTo>
                  <a:lnTo>
                    <a:pt x="1779" y="488"/>
                  </a:lnTo>
                  <a:lnTo>
                    <a:pt x="1845" y="509"/>
                  </a:lnTo>
                  <a:lnTo>
                    <a:pt x="1910" y="530"/>
                  </a:lnTo>
                  <a:lnTo>
                    <a:pt x="1975" y="553"/>
                  </a:lnTo>
                  <a:lnTo>
                    <a:pt x="2040" y="576"/>
                  </a:lnTo>
                  <a:lnTo>
                    <a:pt x="2105" y="599"/>
                  </a:lnTo>
                  <a:lnTo>
                    <a:pt x="2169" y="623"/>
                  </a:lnTo>
                  <a:lnTo>
                    <a:pt x="2233" y="647"/>
                  </a:lnTo>
                  <a:lnTo>
                    <a:pt x="2297" y="673"/>
                  </a:lnTo>
                  <a:lnTo>
                    <a:pt x="2360" y="698"/>
                  </a:lnTo>
                  <a:lnTo>
                    <a:pt x="2425" y="724"/>
                  </a:lnTo>
                  <a:lnTo>
                    <a:pt x="2488" y="751"/>
                  </a:lnTo>
                  <a:lnTo>
                    <a:pt x="2552" y="778"/>
                  </a:lnTo>
                  <a:lnTo>
                    <a:pt x="2615" y="806"/>
                  </a:lnTo>
                  <a:lnTo>
                    <a:pt x="2677" y="834"/>
                  </a:lnTo>
                  <a:lnTo>
                    <a:pt x="2740" y="862"/>
                  </a:lnTo>
                  <a:lnTo>
                    <a:pt x="2803" y="891"/>
                  </a:lnTo>
                  <a:lnTo>
                    <a:pt x="2864" y="920"/>
                  </a:lnTo>
                  <a:lnTo>
                    <a:pt x="2926" y="950"/>
                  </a:lnTo>
                  <a:lnTo>
                    <a:pt x="2989" y="980"/>
                  </a:lnTo>
                  <a:lnTo>
                    <a:pt x="3050" y="1010"/>
                  </a:lnTo>
                  <a:lnTo>
                    <a:pt x="3077" y="1023"/>
                  </a:lnTo>
                  <a:lnTo>
                    <a:pt x="3102" y="1036"/>
                  </a:lnTo>
                  <a:lnTo>
                    <a:pt x="3128" y="1048"/>
                  </a:lnTo>
                  <a:lnTo>
                    <a:pt x="3154" y="1061"/>
                  </a:lnTo>
                  <a:lnTo>
                    <a:pt x="3179" y="1074"/>
                  </a:lnTo>
                  <a:lnTo>
                    <a:pt x="3204" y="1088"/>
                  </a:lnTo>
                  <a:lnTo>
                    <a:pt x="3230" y="1101"/>
                  </a:lnTo>
                  <a:lnTo>
                    <a:pt x="3255" y="1114"/>
                  </a:lnTo>
                  <a:lnTo>
                    <a:pt x="3281" y="1127"/>
                  </a:lnTo>
                  <a:lnTo>
                    <a:pt x="3307" y="1141"/>
                  </a:lnTo>
                  <a:lnTo>
                    <a:pt x="3332" y="1153"/>
                  </a:lnTo>
                  <a:lnTo>
                    <a:pt x="3357" y="1167"/>
                  </a:lnTo>
                  <a:lnTo>
                    <a:pt x="3382" y="1180"/>
                  </a:lnTo>
                  <a:lnTo>
                    <a:pt x="3408" y="1194"/>
                  </a:lnTo>
                  <a:lnTo>
                    <a:pt x="3433" y="1207"/>
                  </a:lnTo>
                  <a:lnTo>
                    <a:pt x="3458" y="1221"/>
                  </a:lnTo>
                  <a:lnTo>
                    <a:pt x="3484" y="1235"/>
                  </a:lnTo>
                  <a:lnTo>
                    <a:pt x="3508" y="1249"/>
                  </a:lnTo>
                  <a:lnTo>
                    <a:pt x="3534" y="1263"/>
                  </a:lnTo>
                  <a:lnTo>
                    <a:pt x="3559" y="127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B2FBF620-5B28-804B-C869-F98CD7CF049E}"/>
                </a:ext>
              </a:extLst>
            </p:cNvPr>
            <p:cNvSpPr/>
            <p:nvPr/>
          </p:nvSpPr>
          <p:spPr>
            <a:xfrm>
              <a:off x="3907" y="2327"/>
              <a:ext cx="509" cy="1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B742E415-3709-2B90-FD23-B112EC98DDD9}"/>
                </a:ext>
              </a:extLst>
            </p:cNvPr>
            <p:cNvSpPr/>
            <p:nvPr/>
          </p:nvSpPr>
          <p:spPr>
            <a:xfrm>
              <a:off x="3907" y="2290"/>
              <a:ext cx="509" cy="1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42" name="组合 241">
              <a:extLst>
                <a:ext uri="{FF2B5EF4-FFF2-40B4-BE49-F238E27FC236}">
                  <a16:creationId xmlns:a16="http://schemas.microsoft.com/office/drawing/2014/main" id="{73360842-9A96-3948-70F6-0BFD617714A0}"/>
                </a:ext>
              </a:extLst>
            </p:cNvPr>
            <p:cNvGrpSpPr/>
            <p:nvPr/>
          </p:nvGrpSpPr>
          <p:grpSpPr>
            <a:xfrm>
              <a:off x="3871" y="2474"/>
              <a:ext cx="581" cy="1"/>
              <a:chOff x="3871" y="1568"/>
              <a:chExt cx="581" cy="1"/>
            </a:xfrm>
          </p:grpSpPr>
          <p:sp>
            <p:nvSpPr>
              <p:cNvPr id="266" name="直接连接符 265">
                <a:extLst>
                  <a:ext uri="{FF2B5EF4-FFF2-40B4-BE49-F238E27FC236}">
                    <a16:creationId xmlns:a16="http://schemas.microsoft.com/office/drawing/2014/main" id="{C4881C32-91C4-7D18-40CF-19A970633388}"/>
                  </a:ext>
                </a:extLst>
              </p:cNvPr>
              <p:cNvSpPr/>
              <p:nvPr/>
            </p:nvSpPr>
            <p:spPr>
              <a:xfrm>
                <a:off x="3871" y="1568"/>
                <a:ext cx="117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直接连接符 266">
                <a:extLst>
                  <a:ext uri="{FF2B5EF4-FFF2-40B4-BE49-F238E27FC236}">
                    <a16:creationId xmlns:a16="http://schemas.microsoft.com/office/drawing/2014/main" id="{B19E809B-0AD3-FB56-1F35-4ABD21AA227C}"/>
                  </a:ext>
                </a:extLst>
              </p:cNvPr>
              <p:cNvSpPr/>
              <p:nvPr/>
            </p:nvSpPr>
            <p:spPr>
              <a:xfrm>
                <a:off x="4017" y="1568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直接连接符 267">
                <a:extLst>
                  <a:ext uri="{FF2B5EF4-FFF2-40B4-BE49-F238E27FC236}">
                    <a16:creationId xmlns:a16="http://schemas.microsoft.com/office/drawing/2014/main" id="{69254AA8-41EE-32DE-63C3-751908D4F583}"/>
                  </a:ext>
                </a:extLst>
              </p:cNvPr>
              <p:cNvSpPr/>
              <p:nvPr/>
            </p:nvSpPr>
            <p:spPr>
              <a:xfrm>
                <a:off x="4075" y="1568"/>
                <a:ext cx="173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9" name="直接连接符 268">
                <a:extLst>
                  <a:ext uri="{FF2B5EF4-FFF2-40B4-BE49-F238E27FC236}">
                    <a16:creationId xmlns:a16="http://schemas.microsoft.com/office/drawing/2014/main" id="{A70EF944-4C3B-2D73-40FE-ECFD209AD2C7}"/>
                  </a:ext>
                </a:extLst>
              </p:cNvPr>
              <p:cNvSpPr/>
              <p:nvPr/>
            </p:nvSpPr>
            <p:spPr>
              <a:xfrm>
                <a:off x="4277" y="1568"/>
                <a:ext cx="2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直接连接符 269">
                <a:extLst>
                  <a:ext uri="{FF2B5EF4-FFF2-40B4-BE49-F238E27FC236}">
                    <a16:creationId xmlns:a16="http://schemas.microsoft.com/office/drawing/2014/main" id="{17EA6201-E751-36B3-BFF1-B26FBFE1A1AD}"/>
                  </a:ext>
                </a:extLst>
              </p:cNvPr>
              <p:cNvSpPr/>
              <p:nvPr/>
            </p:nvSpPr>
            <p:spPr>
              <a:xfrm>
                <a:off x="4334" y="1568"/>
                <a:ext cx="118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0F81FC4B-02B3-2485-45E2-6A74851FD548}"/>
                </a:ext>
              </a:extLst>
            </p:cNvPr>
            <p:cNvSpPr/>
            <p:nvPr/>
          </p:nvSpPr>
          <p:spPr>
            <a:xfrm flipV="1">
              <a:off x="4394" y="2268"/>
              <a:ext cx="22" cy="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28A4800A-ED3B-727F-BBF9-747048DE7FC7}"/>
                </a:ext>
              </a:extLst>
            </p:cNvPr>
            <p:cNvSpPr/>
            <p:nvPr/>
          </p:nvSpPr>
          <p:spPr>
            <a:xfrm flipV="1">
              <a:off x="4291" y="2191"/>
              <a:ext cx="99" cy="9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0681CB77-2CF1-B648-2356-9B253935209F}"/>
                </a:ext>
              </a:extLst>
            </p:cNvPr>
            <p:cNvSpPr/>
            <p:nvPr/>
          </p:nvSpPr>
          <p:spPr>
            <a:xfrm flipV="1">
              <a:off x="4188" y="2136"/>
              <a:ext cx="155" cy="1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直接连接符 245">
              <a:extLst>
                <a:ext uri="{FF2B5EF4-FFF2-40B4-BE49-F238E27FC236}">
                  <a16:creationId xmlns:a16="http://schemas.microsoft.com/office/drawing/2014/main" id="{7982A556-D9D5-3CDD-0AD4-946D609729B5}"/>
                </a:ext>
              </a:extLst>
            </p:cNvPr>
            <p:cNvSpPr/>
            <p:nvPr/>
          </p:nvSpPr>
          <p:spPr>
            <a:xfrm flipV="1">
              <a:off x="4086" y="2092"/>
              <a:ext cx="198" cy="1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47" name="组合 246">
              <a:extLst>
                <a:ext uri="{FF2B5EF4-FFF2-40B4-BE49-F238E27FC236}">
                  <a16:creationId xmlns:a16="http://schemas.microsoft.com/office/drawing/2014/main" id="{531AD8FD-D635-236C-6DD9-1B370A9DE25C}"/>
                </a:ext>
              </a:extLst>
            </p:cNvPr>
            <p:cNvGrpSpPr/>
            <p:nvPr/>
          </p:nvGrpSpPr>
          <p:grpSpPr>
            <a:xfrm>
              <a:off x="3907" y="1929"/>
              <a:ext cx="510" cy="846"/>
              <a:chOff x="3907" y="1023"/>
              <a:chExt cx="510" cy="846"/>
            </a:xfrm>
          </p:grpSpPr>
          <p:sp>
            <p:nvSpPr>
              <p:cNvPr id="250" name="直接连接符 249">
                <a:extLst>
                  <a:ext uri="{FF2B5EF4-FFF2-40B4-BE49-F238E27FC236}">
                    <a16:creationId xmlns:a16="http://schemas.microsoft.com/office/drawing/2014/main" id="{CD9E5C25-4855-FF60-BDDF-3800B32AB9A3}"/>
                  </a:ext>
                </a:extLst>
              </p:cNvPr>
              <p:cNvSpPr/>
              <p:nvPr/>
            </p:nvSpPr>
            <p:spPr>
              <a:xfrm>
                <a:off x="4343" y="1023"/>
                <a:ext cx="1" cy="244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直接连接符 250">
                <a:extLst>
                  <a:ext uri="{FF2B5EF4-FFF2-40B4-BE49-F238E27FC236}">
                    <a16:creationId xmlns:a16="http://schemas.microsoft.com/office/drawing/2014/main" id="{EB0FD10F-0A06-67D0-DE56-69887EF6FDD5}"/>
                  </a:ext>
                </a:extLst>
              </p:cNvPr>
              <p:cNvSpPr/>
              <p:nvPr/>
            </p:nvSpPr>
            <p:spPr>
              <a:xfrm flipV="1">
                <a:off x="3980" y="1023"/>
                <a:ext cx="1" cy="244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直接连接符 251">
                <a:extLst>
                  <a:ext uri="{FF2B5EF4-FFF2-40B4-BE49-F238E27FC236}">
                    <a16:creationId xmlns:a16="http://schemas.microsoft.com/office/drawing/2014/main" id="{7482F2AB-6EBC-C285-6795-12A5133D5D27}"/>
                  </a:ext>
                </a:extLst>
              </p:cNvPr>
              <p:cNvSpPr/>
              <p:nvPr/>
            </p:nvSpPr>
            <p:spPr>
              <a:xfrm>
                <a:off x="4416" y="1285"/>
                <a:ext cx="1" cy="566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" name="直接连接符 252">
                <a:extLst>
                  <a:ext uri="{FF2B5EF4-FFF2-40B4-BE49-F238E27FC236}">
                    <a16:creationId xmlns:a16="http://schemas.microsoft.com/office/drawing/2014/main" id="{1E975E5A-5F47-4FF2-B43D-CF94719B4920}"/>
                  </a:ext>
                </a:extLst>
              </p:cNvPr>
              <p:cNvSpPr/>
              <p:nvPr/>
            </p:nvSpPr>
            <p:spPr>
              <a:xfrm>
                <a:off x="3907" y="1285"/>
                <a:ext cx="1" cy="566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54" name="组合 253">
                <a:extLst>
                  <a:ext uri="{FF2B5EF4-FFF2-40B4-BE49-F238E27FC236}">
                    <a16:creationId xmlns:a16="http://schemas.microsoft.com/office/drawing/2014/main" id="{A8CFA42F-2BCF-F83C-A167-BBE05BD6FEDF}"/>
                  </a:ext>
                </a:extLst>
              </p:cNvPr>
              <p:cNvGrpSpPr/>
              <p:nvPr/>
            </p:nvGrpSpPr>
            <p:grpSpPr>
              <a:xfrm>
                <a:off x="3907" y="1851"/>
                <a:ext cx="73" cy="18"/>
                <a:chOff x="3910" y="1851"/>
                <a:chExt cx="73" cy="18"/>
              </a:xfrm>
            </p:grpSpPr>
            <p:sp>
              <p:nvSpPr>
                <p:cNvPr id="264" name="直接连接符 263">
                  <a:extLst>
                    <a:ext uri="{FF2B5EF4-FFF2-40B4-BE49-F238E27FC236}">
                      <a16:creationId xmlns:a16="http://schemas.microsoft.com/office/drawing/2014/main" id="{2B1D4845-29C6-DCC8-F83D-44936E08B707}"/>
                    </a:ext>
                  </a:extLst>
                </p:cNvPr>
                <p:cNvSpPr/>
                <p:nvPr/>
              </p:nvSpPr>
              <p:spPr>
                <a:xfrm>
                  <a:off x="3910" y="1851"/>
                  <a:ext cx="55" cy="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5" name="任意多边形 297223">
                  <a:extLst>
                    <a:ext uri="{FF2B5EF4-FFF2-40B4-BE49-F238E27FC236}">
                      <a16:creationId xmlns:a16="http://schemas.microsoft.com/office/drawing/2014/main" id="{8C543365-BD04-E71D-FB0D-DFC59E95FBCC}"/>
                    </a:ext>
                  </a:extLst>
                </p:cNvPr>
                <p:cNvSpPr/>
                <p:nvPr/>
              </p:nvSpPr>
              <p:spPr>
                <a:xfrm>
                  <a:off x="3965" y="1851"/>
                  <a:ext cx="18" cy="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" h="127">
                      <a:moveTo>
                        <a:pt x="127" y="127"/>
                      </a:moveTo>
                      <a:lnTo>
                        <a:pt x="127" y="114"/>
                      </a:lnTo>
                      <a:lnTo>
                        <a:pt x="124" y="101"/>
                      </a:lnTo>
                      <a:lnTo>
                        <a:pt x="121" y="88"/>
                      </a:lnTo>
                      <a:lnTo>
                        <a:pt x="116" y="76"/>
                      </a:lnTo>
                      <a:lnTo>
                        <a:pt x="110" y="64"/>
                      </a:lnTo>
                      <a:lnTo>
                        <a:pt x="103" y="52"/>
                      </a:lnTo>
                      <a:lnTo>
                        <a:pt x="94" y="42"/>
                      </a:lnTo>
                      <a:lnTo>
                        <a:pt x="85" y="32"/>
                      </a:lnTo>
                      <a:lnTo>
                        <a:pt x="74" y="24"/>
                      </a:lnTo>
                      <a:lnTo>
                        <a:pt x="64" y="17"/>
                      </a:lnTo>
                      <a:lnTo>
                        <a:pt x="52" y="11"/>
                      </a:lnTo>
                      <a:lnTo>
                        <a:pt x="39" y="7"/>
                      </a:lnTo>
                      <a:lnTo>
                        <a:pt x="26" y="3"/>
                      </a:lnTo>
                      <a:lnTo>
                        <a:pt x="14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55" name="组合 254">
                <a:extLst>
                  <a:ext uri="{FF2B5EF4-FFF2-40B4-BE49-F238E27FC236}">
                    <a16:creationId xmlns:a16="http://schemas.microsoft.com/office/drawing/2014/main" id="{E5150CEC-C961-28CF-4672-D96B4643C4AE}"/>
                  </a:ext>
                </a:extLst>
              </p:cNvPr>
              <p:cNvGrpSpPr/>
              <p:nvPr/>
            </p:nvGrpSpPr>
            <p:grpSpPr>
              <a:xfrm>
                <a:off x="4343" y="1851"/>
                <a:ext cx="73" cy="18"/>
                <a:chOff x="4343" y="1851"/>
                <a:chExt cx="73" cy="18"/>
              </a:xfrm>
            </p:grpSpPr>
            <p:sp>
              <p:nvSpPr>
                <p:cNvPr id="262" name="任意多边形 297225">
                  <a:extLst>
                    <a:ext uri="{FF2B5EF4-FFF2-40B4-BE49-F238E27FC236}">
                      <a16:creationId xmlns:a16="http://schemas.microsoft.com/office/drawing/2014/main" id="{ECF7E7B0-4209-F11B-356F-5B4C71535A56}"/>
                    </a:ext>
                  </a:extLst>
                </p:cNvPr>
                <p:cNvSpPr/>
                <p:nvPr/>
              </p:nvSpPr>
              <p:spPr>
                <a:xfrm>
                  <a:off x="4343" y="1851"/>
                  <a:ext cx="18" cy="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" h="127">
                      <a:moveTo>
                        <a:pt x="127" y="0"/>
                      </a:moveTo>
                      <a:lnTo>
                        <a:pt x="114" y="1"/>
                      </a:lnTo>
                      <a:lnTo>
                        <a:pt x="101" y="3"/>
                      </a:lnTo>
                      <a:lnTo>
                        <a:pt x="89" y="7"/>
                      </a:lnTo>
                      <a:lnTo>
                        <a:pt x="76" y="11"/>
                      </a:lnTo>
                      <a:lnTo>
                        <a:pt x="64" y="17"/>
                      </a:lnTo>
                      <a:lnTo>
                        <a:pt x="52" y="24"/>
                      </a:lnTo>
                      <a:lnTo>
                        <a:pt x="42" y="32"/>
                      </a:lnTo>
                      <a:lnTo>
                        <a:pt x="33" y="42"/>
                      </a:lnTo>
                      <a:lnTo>
                        <a:pt x="24" y="52"/>
                      </a:lnTo>
                      <a:lnTo>
                        <a:pt x="17" y="64"/>
                      </a:lnTo>
                      <a:lnTo>
                        <a:pt x="12" y="76"/>
                      </a:lnTo>
                      <a:lnTo>
                        <a:pt x="7" y="88"/>
                      </a:lnTo>
                      <a:lnTo>
                        <a:pt x="3" y="101"/>
                      </a:lnTo>
                      <a:lnTo>
                        <a:pt x="1" y="114"/>
                      </a:lnTo>
                      <a:lnTo>
                        <a:pt x="0" y="127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3" name="直接连接符 262">
                  <a:extLst>
                    <a:ext uri="{FF2B5EF4-FFF2-40B4-BE49-F238E27FC236}">
                      <a16:creationId xmlns:a16="http://schemas.microsoft.com/office/drawing/2014/main" id="{83AE5814-6B7F-FB5B-135C-4DA342D0D837}"/>
                    </a:ext>
                  </a:extLst>
                </p:cNvPr>
                <p:cNvSpPr/>
                <p:nvPr/>
              </p:nvSpPr>
              <p:spPr>
                <a:xfrm flipH="1">
                  <a:off x="4361" y="1851"/>
                  <a:ext cx="55" cy="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56" name="组合 255">
                <a:extLst>
                  <a:ext uri="{FF2B5EF4-FFF2-40B4-BE49-F238E27FC236}">
                    <a16:creationId xmlns:a16="http://schemas.microsoft.com/office/drawing/2014/main" id="{294A34F4-F98E-B7D6-0E94-0412CE6EA6B8}"/>
                  </a:ext>
                </a:extLst>
              </p:cNvPr>
              <p:cNvGrpSpPr/>
              <p:nvPr/>
            </p:nvGrpSpPr>
            <p:grpSpPr>
              <a:xfrm>
                <a:off x="3907" y="1267"/>
                <a:ext cx="73" cy="19"/>
                <a:chOff x="3907" y="1267"/>
                <a:chExt cx="73" cy="19"/>
              </a:xfrm>
            </p:grpSpPr>
            <p:sp>
              <p:nvSpPr>
                <p:cNvPr id="260" name="直接连接符 259">
                  <a:extLst>
                    <a:ext uri="{FF2B5EF4-FFF2-40B4-BE49-F238E27FC236}">
                      <a16:creationId xmlns:a16="http://schemas.microsoft.com/office/drawing/2014/main" id="{93CE54EC-D9CF-A54F-3BBA-8674FC6BFC68}"/>
                    </a:ext>
                  </a:extLst>
                </p:cNvPr>
                <p:cNvSpPr/>
                <p:nvPr/>
              </p:nvSpPr>
              <p:spPr>
                <a:xfrm flipH="1">
                  <a:off x="3907" y="1285"/>
                  <a:ext cx="55" cy="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1" name="任意多边形 297229">
                  <a:extLst>
                    <a:ext uri="{FF2B5EF4-FFF2-40B4-BE49-F238E27FC236}">
                      <a16:creationId xmlns:a16="http://schemas.microsoft.com/office/drawing/2014/main" id="{AB2F8982-7865-3992-BBAE-4BFCF6E50400}"/>
                    </a:ext>
                  </a:extLst>
                </p:cNvPr>
                <p:cNvSpPr/>
                <p:nvPr/>
              </p:nvSpPr>
              <p:spPr>
                <a:xfrm>
                  <a:off x="3962" y="1267"/>
                  <a:ext cx="18" cy="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" h="127">
                      <a:moveTo>
                        <a:pt x="0" y="127"/>
                      </a:moveTo>
                      <a:lnTo>
                        <a:pt x="14" y="126"/>
                      </a:lnTo>
                      <a:lnTo>
                        <a:pt x="26" y="124"/>
                      </a:lnTo>
                      <a:lnTo>
                        <a:pt x="39" y="121"/>
                      </a:lnTo>
                      <a:lnTo>
                        <a:pt x="52" y="115"/>
                      </a:lnTo>
                      <a:lnTo>
                        <a:pt x="64" y="110"/>
                      </a:lnTo>
                      <a:lnTo>
                        <a:pt x="74" y="103"/>
                      </a:lnTo>
                      <a:lnTo>
                        <a:pt x="85" y="94"/>
                      </a:lnTo>
                      <a:lnTo>
                        <a:pt x="94" y="85"/>
                      </a:lnTo>
                      <a:lnTo>
                        <a:pt x="103" y="75"/>
                      </a:lnTo>
                      <a:lnTo>
                        <a:pt x="110" y="63"/>
                      </a:lnTo>
                      <a:lnTo>
                        <a:pt x="116" y="51"/>
                      </a:lnTo>
                      <a:lnTo>
                        <a:pt x="121" y="40"/>
                      </a:lnTo>
                      <a:lnTo>
                        <a:pt x="124" y="26"/>
                      </a:lnTo>
                      <a:lnTo>
                        <a:pt x="127" y="13"/>
                      </a:lnTo>
                      <a:lnTo>
                        <a:pt x="127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57" name="组合 256">
                <a:extLst>
                  <a:ext uri="{FF2B5EF4-FFF2-40B4-BE49-F238E27FC236}">
                    <a16:creationId xmlns:a16="http://schemas.microsoft.com/office/drawing/2014/main" id="{7FE7E2CC-6D1D-471B-BA8D-550528DA2FD3}"/>
                  </a:ext>
                </a:extLst>
              </p:cNvPr>
              <p:cNvGrpSpPr/>
              <p:nvPr/>
            </p:nvGrpSpPr>
            <p:grpSpPr>
              <a:xfrm>
                <a:off x="4343" y="1267"/>
                <a:ext cx="73" cy="19"/>
                <a:chOff x="4343" y="1267"/>
                <a:chExt cx="73" cy="19"/>
              </a:xfrm>
            </p:grpSpPr>
            <p:sp>
              <p:nvSpPr>
                <p:cNvPr id="258" name="任意多边形 297231">
                  <a:extLst>
                    <a:ext uri="{FF2B5EF4-FFF2-40B4-BE49-F238E27FC236}">
                      <a16:creationId xmlns:a16="http://schemas.microsoft.com/office/drawing/2014/main" id="{F88A4500-50FF-CA19-696B-5634033A8B30}"/>
                    </a:ext>
                  </a:extLst>
                </p:cNvPr>
                <p:cNvSpPr/>
                <p:nvPr/>
              </p:nvSpPr>
              <p:spPr>
                <a:xfrm>
                  <a:off x="4343" y="1267"/>
                  <a:ext cx="18" cy="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27" h="127">
                      <a:moveTo>
                        <a:pt x="0" y="0"/>
                      </a:moveTo>
                      <a:lnTo>
                        <a:pt x="1" y="13"/>
                      </a:lnTo>
                      <a:lnTo>
                        <a:pt x="3" y="26"/>
                      </a:lnTo>
                      <a:lnTo>
                        <a:pt x="7" y="40"/>
                      </a:lnTo>
                      <a:lnTo>
                        <a:pt x="12" y="51"/>
                      </a:lnTo>
                      <a:lnTo>
                        <a:pt x="17" y="63"/>
                      </a:lnTo>
                      <a:lnTo>
                        <a:pt x="24" y="75"/>
                      </a:lnTo>
                      <a:lnTo>
                        <a:pt x="33" y="85"/>
                      </a:lnTo>
                      <a:lnTo>
                        <a:pt x="42" y="94"/>
                      </a:lnTo>
                      <a:lnTo>
                        <a:pt x="52" y="103"/>
                      </a:lnTo>
                      <a:lnTo>
                        <a:pt x="64" y="110"/>
                      </a:lnTo>
                      <a:lnTo>
                        <a:pt x="76" y="115"/>
                      </a:lnTo>
                      <a:lnTo>
                        <a:pt x="89" y="121"/>
                      </a:lnTo>
                      <a:lnTo>
                        <a:pt x="101" y="124"/>
                      </a:lnTo>
                      <a:lnTo>
                        <a:pt x="114" y="126"/>
                      </a:lnTo>
                      <a:lnTo>
                        <a:pt x="127" y="127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9" name="直接连接符 258">
                  <a:extLst>
                    <a:ext uri="{FF2B5EF4-FFF2-40B4-BE49-F238E27FC236}">
                      <a16:creationId xmlns:a16="http://schemas.microsoft.com/office/drawing/2014/main" id="{74AF3748-5401-9CC9-54DC-637E9CEB6F0A}"/>
                    </a:ext>
                  </a:extLst>
                </p:cNvPr>
                <p:cNvSpPr/>
                <p:nvPr/>
              </p:nvSpPr>
              <p:spPr>
                <a:xfrm>
                  <a:off x="4361" y="1285"/>
                  <a:ext cx="55" cy="1"/>
                </a:xfrm>
                <a:prstGeom prst="line">
                  <a:avLst/>
                </a:prstGeom>
                <a:ln w="381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ED41066B-6C62-5CEA-DA7A-8FC78E8589D2}"/>
                </a:ext>
              </a:extLst>
            </p:cNvPr>
            <p:cNvSpPr/>
            <p:nvPr/>
          </p:nvSpPr>
          <p:spPr>
            <a:xfrm>
              <a:off x="3980" y="1929"/>
              <a:ext cx="363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直接连接符 248">
              <a:extLst>
                <a:ext uri="{FF2B5EF4-FFF2-40B4-BE49-F238E27FC236}">
                  <a16:creationId xmlns:a16="http://schemas.microsoft.com/office/drawing/2014/main" id="{7BAF34C9-BE60-BA53-A4B0-275453ACF31A}"/>
                </a:ext>
              </a:extLst>
            </p:cNvPr>
            <p:cNvSpPr/>
            <p:nvPr/>
          </p:nvSpPr>
          <p:spPr>
            <a:xfrm flipH="1">
              <a:off x="3980" y="3019"/>
              <a:ext cx="363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7" name="组合 276">
            <a:extLst>
              <a:ext uri="{FF2B5EF4-FFF2-40B4-BE49-F238E27FC236}">
                <a16:creationId xmlns:a16="http://schemas.microsoft.com/office/drawing/2014/main" id="{CD9B038D-9141-1030-CAB1-D14DA260640A}"/>
              </a:ext>
            </a:extLst>
          </p:cNvPr>
          <p:cNvGrpSpPr/>
          <p:nvPr/>
        </p:nvGrpSpPr>
        <p:grpSpPr>
          <a:xfrm flipH="1">
            <a:off x="3810000" y="3792538"/>
            <a:ext cx="114300" cy="955675"/>
            <a:chOff x="1958" y="1267"/>
            <a:chExt cx="72" cy="602"/>
          </a:xfrm>
        </p:grpSpPr>
        <p:sp>
          <p:nvSpPr>
            <p:cNvPr id="278" name="直接连接符 277">
              <a:extLst>
                <a:ext uri="{FF2B5EF4-FFF2-40B4-BE49-F238E27FC236}">
                  <a16:creationId xmlns:a16="http://schemas.microsoft.com/office/drawing/2014/main" id="{1EDB88B3-85E9-9453-4702-E1C8366F6ABE}"/>
                </a:ext>
              </a:extLst>
            </p:cNvPr>
            <p:cNvSpPr/>
            <p:nvPr/>
          </p:nvSpPr>
          <p:spPr>
            <a:xfrm>
              <a:off x="1958" y="1285"/>
              <a:ext cx="1" cy="566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79" name="组合 278">
              <a:extLst>
                <a:ext uri="{FF2B5EF4-FFF2-40B4-BE49-F238E27FC236}">
                  <a16:creationId xmlns:a16="http://schemas.microsoft.com/office/drawing/2014/main" id="{E8D28642-E47C-285A-5E61-D4F6B8EE982A}"/>
                </a:ext>
              </a:extLst>
            </p:cNvPr>
            <p:cNvGrpSpPr/>
            <p:nvPr/>
          </p:nvGrpSpPr>
          <p:grpSpPr>
            <a:xfrm>
              <a:off x="1958" y="1267"/>
              <a:ext cx="72" cy="602"/>
              <a:chOff x="1958" y="1267"/>
              <a:chExt cx="72" cy="602"/>
            </a:xfrm>
          </p:grpSpPr>
          <p:sp>
            <p:nvSpPr>
              <p:cNvPr id="280" name="任意多边形 297238">
                <a:extLst>
                  <a:ext uri="{FF2B5EF4-FFF2-40B4-BE49-F238E27FC236}">
                    <a16:creationId xmlns:a16="http://schemas.microsoft.com/office/drawing/2014/main" id="{D0826580-CBAD-537E-7C66-FC725582BFB3}"/>
                  </a:ext>
                </a:extLst>
              </p:cNvPr>
              <p:cNvSpPr/>
              <p:nvPr/>
            </p:nvSpPr>
            <p:spPr>
              <a:xfrm>
                <a:off x="2012" y="1851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127" y="127"/>
                    </a:moveTo>
                    <a:lnTo>
                      <a:pt x="127" y="114"/>
                    </a:lnTo>
                    <a:lnTo>
                      <a:pt x="125" y="101"/>
                    </a:lnTo>
                    <a:lnTo>
                      <a:pt x="121" y="88"/>
                    </a:lnTo>
                    <a:lnTo>
                      <a:pt x="117" y="76"/>
                    </a:lnTo>
                    <a:lnTo>
                      <a:pt x="111" y="64"/>
                    </a:lnTo>
                    <a:lnTo>
                      <a:pt x="104" y="52"/>
                    </a:lnTo>
                    <a:lnTo>
                      <a:pt x="95" y="42"/>
                    </a:lnTo>
                    <a:lnTo>
                      <a:pt x="85" y="32"/>
                    </a:lnTo>
                    <a:lnTo>
                      <a:pt x="76" y="24"/>
                    </a:lnTo>
                    <a:lnTo>
                      <a:pt x="64" y="17"/>
                    </a:lnTo>
                    <a:lnTo>
                      <a:pt x="53" y="11"/>
                    </a:lnTo>
                    <a:lnTo>
                      <a:pt x="40" y="7"/>
                    </a:lnTo>
                    <a:lnTo>
                      <a:pt x="27" y="3"/>
                    </a:lnTo>
                    <a:lnTo>
                      <a:pt x="14" y="1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直接连接符 280">
                <a:extLst>
                  <a:ext uri="{FF2B5EF4-FFF2-40B4-BE49-F238E27FC236}">
                    <a16:creationId xmlns:a16="http://schemas.microsoft.com/office/drawing/2014/main" id="{D68DD6E6-A786-0A51-E273-BE455DC445A8}"/>
                  </a:ext>
                </a:extLst>
              </p:cNvPr>
              <p:cNvSpPr/>
              <p:nvPr/>
            </p:nvSpPr>
            <p:spPr>
              <a:xfrm>
                <a:off x="1958" y="1851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任意多边形 297240">
                <a:extLst>
                  <a:ext uri="{FF2B5EF4-FFF2-40B4-BE49-F238E27FC236}">
                    <a16:creationId xmlns:a16="http://schemas.microsoft.com/office/drawing/2014/main" id="{69DCB2D9-E074-C8C4-37D5-231EB9F7CE77}"/>
                  </a:ext>
                </a:extLst>
              </p:cNvPr>
              <p:cNvSpPr/>
              <p:nvPr/>
            </p:nvSpPr>
            <p:spPr>
              <a:xfrm>
                <a:off x="2012" y="1267"/>
                <a:ext cx="18" cy="18"/>
              </a:xfrm>
              <a:custGeom>
                <a:avLst/>
                <a:gdLst/>
                <a:ahLst/>
                <a:cxnLst/>
                <a:rect l="0" t="0" r="0" b="0"/>
                <a:pathLst>
                  <a:path w="127" h="127">
                    <a:moveTo>
                      <a:pt x="0" y="127"/>
                    </a:moveTo>
                    <a:lnTo>
                      <a:pt x="14" y="126"/>
                    </a:lnTo>
                    <a:lnTo>
                      <a:pt x="27" y="124"/>
                    </a:lnTo>
                    <a:lnTo>
                      <a:pt x="40" y="121"/>
                    </a:lnTo>
                    <a:lnTo>
                      <a:pt x="53" y="115"/>
                    </a:lnTo>
                    <a:lnTo>
                      <a:pt x="64" y="110"/>
                    </a:lnTo>
                    <a:lnTo>
                      <a:pt x="76" y="103"/>
                    </a:lnTo>
                    <a:lnTo>
                      <a:pt x="85" y="94"/>
                    </a:lnTo>
                    <a:lnTo>
                      <a:pt x="95" y="85"/>
                    </a:lnTo>
                    <a:lnTo>
                      <a:pt x="104" y="75"/>
                    </a:lnTo>
                    <a:lnTo>
                      <a:pt x="111" y="63"/>
                    </a:lnTo>
                    <a:lnTo>
                      <a:pt x="117" y="51"/>
                    </a:lnTo>
                    <a:lnTo>
                      <a:pt x="121" y="40"/>
                    </a:lnTo>
                    <a:lnTo>
                      <a:pt x="125" y="26"/>
                    </a:lnTo>
                    <a:lnTo>
                      <a:pt x="127" y="13"/>
                    </a:lnTo>
                    <a:lnTo>
                      <a:pt x="127" y="0"/>
                    </a:lnTo>
                  </a:path>
                </a:pathLst>
              </a:custGeom>
              <a:noFill/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直接连接符 282">
                <a:extLst>
                  <a:ext uri="{FF2B5EF4-FFF2-40B4-BE49-F238E27FC236}">
                    <a16:creationId xmlns:a16="http://schemas.microsoft.com/office/drawing/2014/main" id="{57D8C865-2E77-4383-0C82-BF0E71658A77}"/>
                  </a:ext>
                </a:extLst>
              </p:cNvPr>
              <p:cNvSpPr/>
              <p:nvPr/>
            </p:nvSpPr>
            <p:spPr>
              <a:xfrm flipH="1">
                <a:off x="1958" y="1285"/>
                <a:ext cx="54" cy="1"/>
              </a:xfrm>
              <a:prstGeom prst="line">
                <a:avLst/>
              </a:prstGeom>
              <a:ln w="381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84" name="直接连接符 283">
            <a:extLst>
              <a:ext uri="{FF2B5EF4-FFF2-40B4-BE49-F238E27FC236}">
                <a16:creationId xmlns:a16="http://schemas.microsoft.com/office/drawing/2014/main" id="{57ECF5E6-B669-BEDB-1F5F-8DEDD004D630}"/>
              </a:ext>
            </a:extLst>
          </p:cNvPr>
          <p:cNvSpPr/>
          <p:nvPr/>
        </p:nvSpPr>
        <p:spPr>
          <a:xfrm flipV="1">
            <a:off x="5262562" y="3151188"/>
            <a:ext cx="71437" cy="411162"/>
          </a:xfrm>
          <a:prstGeom prst="line">
            <a:avLst/>
          </a:prstGeom>
          <a:ln w="952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5" name="文本框 284">
            <a:extLst>
              <a:ext uri="{FF2B5EF4-FFF2-40B4-BE49-F238E27FC236}">
                <a16:creationId xmlns:a16="http://schemas.microsoft.com/office/drawing/2014/main" id="{0DB0AE9C-E58F-42C4-E540-27E588262122}"/>
              </a:ext>
            </a:extLst>
          </p:cNvPr>
          <p:cNvSpPr txBox="1"/>
          <p:nvPr/>
        </p:nvSpPr>
        <p:spPr>
          <a:xfrm>
            <a:off x="5029200" y="2817813"/>
            <a:ext cx="2255838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3333CC"/>
                </a:solidFill>
                <a:latin typeface="Times New Roman" panose="02020603050405020304" pitchFamily="18" charset="0"/>
              </a:rPr>
              <a:t>轮齿部分不画剖面线</a:t>
            </a:r>
            <a:endParaRPr lang="zh-CN" altLang="en-US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6" name="直接连接符 285">
            <a:extLst>
              <a:ext uri="{FF2B5EF4-FFF2-40B4-BE49-F238E27FC236}">
                <a16:creationId xmlns:a16="http://schemas.microsoft.com/office/drawing/2014/main" id="{46BC11BD-A94D-DF93-0FA7-89C4D9B27E99}"/>
              </a:ext>
            </a:extLst>
          </p:cNvPr>
          <p:cNvSpPr/>
          <p:nvPr/>
        </p:nvSpPr>
        <p:spPr>
          <a:xfrm flipH="1" flipV="1">
            <a:off x="6446838" y="3151188"/>
            <a:ext cx="182562" cy="457200"/>
          </a:xfrm>
          <a:prstGeom prst="line">
            <a:avLst/>
          </a:prstGeom>
          <a:ln w="952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295" name="组合 294">
            <a:extLst>
              <a:ext uri="{FF2B5EF4-FFF2-40B4-BE49-F238E27FC236}">
                <a16:creationId xmlns:a16="http://schemas.microsoft.com/office/drawing/2014/main" id="{3FCADAF3-540D-1FA1-8EF3-CEA63C41B992}"/>
              </a:ext>
            </a:extLst>
          </p:cNvPr>
          <p:cNvGrpSpPr/>
          <p:nvPr/>
        </p:nvGrpSpPr>
        <p:grpSpPr>
          <a:xfrm>
            <a:off x="7884366" y="1196752"/>
            <a:ext cx="751554" cy="692878"/>
            <a:chOff x="7075473" y="1114049"/>
            <a:chExt cx="1327694" cy="692878"/>
          </a:xfrm>
        </p:grpSpPr>
        <p:sp>
          <p:nvSpPr>
            <p:cNvPr id="287" name="直接连接符 286">
              <a:extLst>
                <a:ext uri="{FF2B5EF4-FFF2-40B4-BE49-F238E27FC236}">
                  <a16:creationId xmlns:a16="http://schemas.microsoft.com/office/drawing/2014/main" id="{717F341A-0AD1-F4F7-5763-43E905E064FC}"/>
                </a:ext>
              </a:extLst>
            </p:cNvPr>
            <p:cNvSpPr/>
            <p:nvPr/>
          </p:nvSpPr>
          <p:spPr>
            <a:xfrm>
              <a:off x="7075473" y="1114049"/>
              <a:ext cx="587908" cy="348039"/>
            </a:xfrm>
            <a:prstGeom prst="line">
              <a:avLst/>
            </a:prstGeom>
            <a:ln w="952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文本框 287">
              <a:extLst>
                <a:ext uri="{FF2B5EF4-FFF2-40B4-BE49-F238E27FC236}">
                  <a16:creationId xmlns:a16="http://schemas.microsoft.com/office/drawing/2014/main" id="{E7ED5640-8FF8-EB1C-BDB2-82090B31863A}"/>
                </a:ext>
              </a:extLst>
            </p:cNvPr>
            <p:cNvSpPr txBox="1"/>
            <p:nvPr/>
          </p:nvSpPr>
          <p:spPr>
            <a:xfrm>
              <a:off x="7457016" y="1410052"/>
              <a:ext cx="946151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齿顶圆</a:t>
              </a:r>
            </a:p>
          </p:txBody>
        </p:sp>
      </p:grpSp>
      <p:grpSp>
        <p:nvGrpSpPr>
          <p:cNvPr id="296" name="组合 295">
            <a:extLst>
              <a:ext uri="{FF2B5EF4-FFF2-40B4-BE49-F238E27FC236}">
                <a16:creationId xmlns:a16="http://schemas.microsoft.com/office/drawing/2014/main" id="{62165F61-CF34-C441-5C33-48ACF6B5F1C9}"/>
              </a:ext>
            </a:extLst>
          </p:cNvPr>
          <p:cNvGrpSpPr/>
          <p:nvPr/>
        </p:nvGrpSpPr>
        <p:grpSpPr>
          <a:xfrm>
            <a:off x="7380313" y="1844824"/>
            <a:ext cx="1224136" cy="369818"/>
            <a:chOff x="6446839" y="1795464"/>
            <a:chExt cx="2112961" cy="553026"/>
          </a:xfrm>
        </p:grpSpPr>
        <p:sp>
          <p:nvSpPr>
            <p:cNvPr id="289" name="直接连接符 288">
              <a:extLst>
                <a:ext uri="{FF2B5EF4-FFF2-40B4-BE49-F238E27FC236}">
                  <a16:creationId xmlns:a16="http://schemas.microsoft.com/office/drawing/2014/main" id="{50E36A74-72F4-B199-480F-244CF3C73A85}"/>
                </a:ext>
              </a:extLst>
            </p:cNvPr>
            <p:cNvSpPr/>
            <p:nvPr/>
          </p:nvSpPr>
          <p:spPr>
            <a:xfrm>
              <a:off x="6446839" y="1795464"/>
              <a:ext cx="1216542" cy="344486"/>
            </a:xfrm>
            <a:prstGeom prst="line">
              <a:avLst/>
            </a:prstGeom>
            <a:ln w="952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文本框 289">
              <a:extLst>
                <a:ext uri="{FF2B5EF4-FFF2-40B4-BE49-F238E27FC236}">
                  <a16:creationId xmlns:a16="http://schemas.microsoft.com/office/drawing/2014/main" id="{64D63B02-6F2C-E9B0-E359-AC251BEEC0D6}"/>
                </a:ext>
              </a:extLst>
            </p:cNvPr>
            <p:cNvSpPr txBox="1"/>
            <p:nvPr/>
          </p:nvSpPr>
          <p:spPr>
            <a:xfrm>
              <a:off x="7613650" y="1951615"/>
              <a:ext cx="946150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齿根圆</a:t>
              </a:r>
            </a:p>
          </p:txBody>
        </p:sp>
      </p:grpSp>
      <p:grpSp>
        <p:nvGrpSpPr>
          <p:cNvPr id="294" name="组合 293">
            <a:extLst>
              <a:ext uri="{FF2B5EF4-FFF2-40B4-BE49-F238E27FC236}">
                <a16:creationId xmlns:a16="http://schemas.microsoft.com/office/drawing/2014/main" id="{070E1305-512D-A39F-5D55-CD3E6EDF19E2}"/>
              </a:ext>
            </a:extLst>
          </p:cNvPr>
          <p:cNvGrpSpPr/>
          <p:nvPr/>
        </p:nvGrpSpPr>
        <p:grpSpPr>
          <a:xfrm>
            <a:off x="7380312" y="620688"/>
            <a:ext cx="1224473" cy="484259"/>
            <a:chOff x="6530673" y="823364"/>
            <a:chExt cx="2036702" cy="484259"/>
          </a:xfrm>
        </p:grpSpPr>
        <p:sp>
          <p:nvSpPr>
            <p:cNvPr id="291" name="直接连接符 290">
              <a:extLst>
                <a:ext uri="{FF2B5EF4-FFF2-40B4-BE49-F238E27FC236}">
                  <a16:creationId xmlns:a16="http://schemas.microsoft.com/office/drawing/2014/main" id="{C0EBB6A5-DC69-2919-33AE-61A33CC7DDF3}"/>
                </a:ext>
              </a:extLst>
            </p:cNvPr>
            <p:cNvSpPr/>
            <p:nvPr/>
          </p:nvSpPr>
          <p:spPr>
            <a:xfrm>
              <a:off x="6530673" y="823364"/>
              <a:ext cx="1173316" cy="288031"/>
            </a:xfrm>
            <a:prstGeom prst="line">
              <a:avLst/>
            </a:prstGeom>
            <a:ln w="952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文本框 291">
              <a:extLst>
                <a:ext uri="{FF2B5EF4-FFF2-40B4-BE49-F238E27FC236}">
                  <a16:creationId xmlns:a16="http://schemas.microsoft.com/office/drawing/2014/main" id="{DEE9EF42-5D5E-56C0-0C7E-EDAF3B05F428}"/>
                </a:ext>
              </a:extLst>
            </p:cNvPr>
            <p:cNvSpPr txBox="1"/>
            <p:nvPr/>
          </p:nvSpPr>
          <p:spPr>
            <a:xfrm>
              <a:off x="7616463" y="910748"/>
              <a:ext cx="950912" cy="396875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>
                <a:defRPr/>
              </a:pPr>
              <a:r>
                <a:rPr lang="zh-CN" altLang="en-US" sz="2000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分度圆</a:t>
              </a:r>
            </a:p>
          </p:txBody>
        </p:sp>
      </p:grpSp>
      <p:sp>
        <p:nvSpPr>
          <p:cNvPr id="293" name="文本框 292">
            <a:extLst>
              <a:ext uri="{FF2B5EF4-FFF2-40B4-BE49-F238E27FC236}">
                <a16:creationId xmlns:a16="http://schemas.microsoft.com/office/drawing/2014/main" id="{63AEC22E-9B90-39F2-0705-AAA984DF35EB}"/>
              </a:ext>
            </a:extLst>
          </p:cNvPr>
          <p:cNvSpPr txBox="1"/>
          <p:nvPr/>
        </p:nvSpPr>
        <p:spPr>
          <a:xfrm>
            <a:off x="333516" y="184705"/>
            <a:ext cx="4314001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00FF"/>
              </a:buClr>
              <a:buSzTx/>
              <a:buFont typeface="Wingdings" panose="05000000000000000000" pitchFamily="2" charset="2"/>
              <a:buNone/>
              <a:tabLst/>
              <a:defRPr/>
            </a:pP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（</a:t>
            </a:r>
            <a:r>
              <a:rPr kumimoji="0" lang="en-US" altLang="zh-CN" sz="2800" b="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3</a:t>
            </a:r>
            <a:r>
              <a:rPr kumimoji="0" lang="zh-CN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黑体" panose="02010609060101010101" pitchFamily="2" charset="-122"/>
                <a:ea typeface="黑体" panose="02010609060101010101" pitchFamily="2" charset="-122"/>
              </a:rPr>
              <a:t>）圆柱齿轮的规定画法</a:t>
            </a:r>
          </a:p>
        </p:txBody>
      </p:sp>
      <p:sp>
        <p:nvSpPr>
          <p:cNvPr id="297" name="Rectangle 5">
            <a:extLst>
              <a:ext uri="{FF2B5EF4-FFF2-40B4-BE49-F238E27FC236}">
                <a16:creationId xmlns:a16="http://schemas.microsoft.com/office/drawing/2014/main" id="{88F19D20-4FCC-E696-5784-7A1BDEC2E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429" y="1500892"/>
            <a:ext cx="5296129" cy="1015663"/>
          </a:xfrm>
          <a:prstGeom prst="rect">
            <a:avLst/>
          </a:prstGeom>
          <a:solidFill>
            <a:srgbClr val="E8D9FF"/>
          </a:solidFill>
          <a:ln w="9525">
            <a:solidFill>
              <a:srgbClr val="FF3300"/>
            </a:solidFill>
            <a:miter lim="800000"/>
            <a:headEnd/>
            <a:tailEnd/>
          </a:ln>
          <a:effec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齿顶圆和齿顶线用</a:t>
            </a:r>
            <a:r>
              <a:rPr kumimoji="1" lang="zh-CN" altLang="en-US" sz="2000" b="0" dirty="0">
                <a:solidFill>
                  <a:srgbClr val="C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粗实线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绘制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, 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分度圆和分度线用</a:t>
            </a:r>
            <a:r>
              <a:rPr kumimoji="1" lang="zh-CN" altLang="en-US" sz="2000" b="0" dirty="0">
                <a:solidFill>
                  <a:srgbClr val="C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细点画线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绘制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,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齿根圆和齿根线在外形视图中用</a:t>
            </a:r>
            <a:r>
              <a:rPr kumimoji="1" lang="zh-CN" altLang="en-US" sz="2000" b="0" dirty="0">
                <a:solidFill>
                  <a:srgbClr val="C00000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细实线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绘制 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, 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也可省略不画。</a:t>
            </a:r>
          </a:p>
        </p:txBody>
      </p:sp>
      <p:sp>
        <p:nvSpPr>
          <p:cNvPr id="298" name="Rectangle 6">
            <a:extLst>
              <a:ext uri="{FF2B5EF4-FFF2-40B4-BE49-F238E27FC236}">
                <a16:creationId xmlns:a16="http://schemas.microsoft.com/office/drawing/2014/main" id="{FD1566BA-9430-BD44-EAF8-A09207CB7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9561" y="5998925"/>
            <a:ext cx="5771050" cy="707886"/>
          </a:xfrm>
          <a:prstGeom prst="rect">
            <a:avLst/>
          </a:prstGeom>
          <a:solidFill>
            <a:srgbClr val="FFFFCC"/>
          </a:solidFill>
          <a:ln w="9525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在剖视图中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,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齿根线用粗实线绘制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;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在剖视图中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,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当剖切平面通过齿轮的轴线</a:t>
            </a:r>
            <a:r>
              <a:rPr kumimoji="1" lang="en-US" altLang="zh-CN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,</a:t>
            </a:r>
            <a:r>
              <a:rPr kumimoji="1" lang="zh-CN" altLang="en-US" sz="2000" b="0" dirty="0">
                <a:solidFill>
                  <a:srgbClr val="0039AC"/>
                </a:solidFill>
                <a:latin typeface="隶书" panose="02010509060101010101" pitchFamily="49" charset="-122"/>
                <a:ea typeface="隶书" panose="02010509060101010101" pitchFamily="49" charset="-122"/>
              </a:rPr>
              <a:t>轮齿一律按不剖处理。</a:t>
            </a:r>
          </a:p>
        </p:txBody>
      </p:sp>
    </p:spTree>
    <p:extLst>
      <p:ext uri="{BB962C8B-B14F-4D97-AF65-F5344CB8AC3E}">
        <p14:creationId xmlns:p14="http://schemas.microsoft.com/office/powerpoint/2010/main" val="328927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8" fill="hold">
                      <p:stCondLst>
                        <p:cond delay="indefinite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3" fill="hold">
                      <p:stCondLst>
                        <p:cond delay="indefinite"/>
                      </p:stCondLst>
                      <p:childTnLst>
                        <p:par>
                          <p:cTn id="264" fill="hold">
                            <p:stCondLst>
                              <p:cond delay="0"/>
                            </p:stCondLst>
                            <p:childTnLst>
                              <p:par>
                                <p:cTn id="2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8" fill="hold">
                      <p:stCondLst>
                        <p:cond delay="indefinite"/>
                      </p:stCondLst>
                      <p:childTnLst>
                        <p:par>
                          <p:cTn id="269" fill="hold">
                            <p:stCondLst>
                              <p:cond delay="0"/>
                            </p:stCondLst>
                            <p:childTnLst>
                              <p:par>
                                <p:cTn id="2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500"/>
                            </p:stCondLst>
                            <p:childTnLst>
                              <p:par>
                                <p:cTn id="27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1000"/>
                            </p:stCondLst>
                            <p:childTnLst>
                              <p:par>
                                <p:cTn id="28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1500"/>
                            </p:stCondLst>
                            <p:childTnLst>
                              <p:par>
                                <p:cTn id="2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2000"/>
                            </p:stCondLst>
                            <p:childTnLst>
                              <p:par>
                                <p:cTn id="29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2500"/>
                            </p:stCondLst>
                            <p:childTnLst>
                              <p:par>
                                <p:cTn id="29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3500"/>
                            </p:stCondLst>
                            <p:childTnLst>
                              <p:par>
                                <p:cTn id="3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4000"/>
                            </p:stCondLst>
                            <p:childTnLst>
                              <p:par>
                                <p:cTn id="30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4500"/>
                            </p:stCondLst>
                            <p:childTnLst>
                              <p:par>
                                <p:cTn id="3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5000"/>
                            </p:stCondLst>
                            <p:childTnLst>
                              <p:par>
                                <p:cTn id="3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5500"/>
                            </p:stCondLst>
                            <p:childTnLst>
                              <p:par>
                                <p:cTn id="3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2" fill="hold">
                      <p:stCondLst>
                        <p:cond delay="indefinite"/>
                      </p:stCondLst>
                      <p:childTnLst>
                        <p:par>
                          <p:cTn id="323" fill="hold">
                            <p:stCondLst>
                              <p:cond delay="0"/>
                            </p:stCondLst>
                            <p:childTnLst>
                              <p:par>
                                <p:cTn id="3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6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7" fill="hold">
                      <p:stCondLst>
                        <p:cond delay="indefinite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1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7" fill="hold">
                      <p:stCondLst>
                        <p:cond delay="indefinite"/>
                      </p:stCondLst>
                      <p:childTnLst>
                        <p:par>
                          <p:cTn id="338" fill="hold">
                            <p:stCondLst>
                              <p:cond delay="0"/>
                            </p:stCondLst>
                            <p:childTnLst>
                              <p:par>
                                <p:cTn id="3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1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2" fill="hold">
                      <p:stCondLst>
                        <p:cond delay="indefinite"/>
                      </p:stCondLst>
                      <p:childTnLst>
                        <p:par>
                          <p:cTn id="343" fill="hold">
                            <p:stCondLst>
                              <p:cond delay="0"/>
                            </p:stCondLst>
                            <p:childTnLst>
                              <p:par>
                                <p:cTn id="3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6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7" fill="hold">
                      <p:stCondLst>
                        <p:cond delay="indefinite"/>
                      </p:stCondLst>
                      <p:childTnLst>
                        <p:par>
                          <p:cTn id="348" fill="hold">
                            <p:stCondLst>
                              <p:cond delay="0"/>
                            </p:stCondLst>
                            <p:childTnLst>
                              <p:par>
                                <p:cTn id="34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1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2" fill="hold">
                      <p:stCondLst>
                        <p:cond delay="indefinite"/>
                      </p:stCondLst>
                      <p:childTnLst>
                        <p:par>
                          <p:cTn id="353" fill="hold">
                            <p:stCondLst>
                              <p:cond delay="0"/>
                            </p:stCondLst>
                            <p:childTnLst>
                              <p:par>
                                <p:cTn id="3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1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2" fill="hold">
                      <p:stCondLst>
                        <p:cond delay="indefinite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2" fill="hold">
                      <p:stCondLst>
                        <p:cond delay="indefinite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7" fill="hold">
                      <p:stCondLst>
                        <p:cond delay="indefinite"/>
                      </p:stCondLst>
                      <p:childTnLst>
                        <p:par>
                          <p:cTn id="378" fill="hold">
                            <p:stCondLst>
                              <p:cond delay="0"/>
                            </p:stCondLst>
                            <p:childTnLst>
                              <p:par>
                                <p:cTn id="37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2" fill="hold">
                      <p:stCondLst>
                        <p:cond delay="indefinite"/>
                      </p:stCondLst>
                      <p:childTnLst>
                        <p:par>
                          <p:cTn id="383" fill="hold">
                            <p:stCondLst>
                              <p:cond delay="0"/>
                            </p:stCondLst>
                            <p:childTnLst>
                              <p:par>
                                <p:cTn id="3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1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2" fill="hold">
                      <p:stCondLst>
                        <p:cond delay="indefinite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6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8" grpId="0"/>
      <p:bldP spid="129" grpId="0"/>
      <p:bldP spid="130" grpId="0"/>
      <p:bldP spid="131" grpId="0"/>
      <p:bldP spid="132" grpId="0"/>
      <p:bldP spid="133" grpId="0"/>
      <p:bldP spid="134" grpId="0"/>
      <p:bldP spid="135" grpId="0"/>
      <p:bldP spid="285" grpId="0"/>
      <p:bldP spid="293" grpId="0"/>
      <p:bldP spid="297" grpId="0" animBg="1" autoUpdateAnimBg="0"/>
      <p:bldP spid="298" grpId="0" animBg="1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8B5A8B4B-98BE-99DB-0119-08133A63A843}"/>
              </a:ext>
            </a:extLst>
          </p:cNvPr>
          <p:cNvSpPr txBox="1"/>
          <p:nvPr/>
        </p:nvSpPr>
        <p:spPr>
          <a:xfrm>
            <a:off x="367447" y="548680"/>
            <a:ext cx="3262432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400" dirty="0">
                <a:solidFill>
                  <a:srgbClr val="C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lang="zh-CN" altLang="en-US" sz="2400" dirty="0">
                <a:solidFill>
                  <a:srgbClr val="C0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圆柱齿轮啮合的画法</a:t>
            </a: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407BBA27-709D-872C-33C5-F024C225E7DB}"/>
              </a:ext>
            </a:extLst>
          </p:cNvPr>
          <p:cNvGrpSpPr>
            <a:grpSpLocks noChangeAspect="1"/>
          </p:cNvGrpSpPr>
          <p:nvPr/>
        </p:nvGrpSpPr>
        <p:grpSpPr>
          <a:xfrm>
            <a:off x="1423988" y="4784725"/>
            <a:ext cx="773112" cy="1588"/>
            <a:chOff x="430" y="2829"/>
            <a:chExt cx="512" cy="1"/>
          </a:xfrm>
        </p:grpSpPr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D2C7D278-46B3-7903-D947-FF2E2D06D92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845" y="2829"/>
              <a:ext cx="9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384341F9-E896-37CC-37A5-E9941A73A77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792" y="2829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8F16BA1B-1E8D-8715-153B-5986CC87A22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07" y="2829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70CA8795-24F2-AB3D-57B7-69EFA3E394C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54" y="2829"/>
              <a:ext cx="26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480C96C6-68F0-88D3-C298-98E2C29F6959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30" y="2829"/>
              <a:ext cx="9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CD73CF81-A419-FF58-0598-8936F162FA32}"/>
              </a:ext>
            </a:extLst>
          </p:cNvPr>
          <p:cNvGrpSpPr>
            <a:grpSpLocks noChangeAspect="1"/>
          </p:cNvGrpSpPr>
          <p:nvPr/>
        </p:nvGrpSpPr>
        <p:grpSpPr>
          <a:xfrm>
            <a:off x="1423988" y="3511550"/>
            <a:ext cx="773112" cy="1588"/>
            <a:chOff x="430" y="1987"/>
            <a:chExt cx="512" cy="1"/>
          </a:xfrm>
        </p:grpSpPr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6CABBBE5-0D89-4751-AC9D-04325DC43B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0" y="1987"/>
              <a:ext cx="9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4B78C2EB-A0AD-B960-030D-EBA8509137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54" y="1987"/>
              <a:ext cx="26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4382B907-A978-94D8-C36B-0C3153E767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07" y="1987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7CDA8AD1-C6EF-5958-ABBC-3274FA0A5F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2" y="1987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B2E309E3-DC3E-370B-2C40-F0844AD33F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45" y="1987"/>
              <a:ext cx="9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32CD18D5-A826-A7DD-86A7-DAEF23B912EE}"/>
              </a:ext>
            </a:extLst>
          </p:cNvPr>
          <p:cNvGrpSpPr>
            <a:grpSpLocks noChangeAspect="1"/>
          </p:cNvGrpSpPr>
          <p:nvPr/>
        </p:nvGrpSpPr>
        <p:grpSpPr>
          <a:xfrm>
            <a:off x="3568700" y="2471738"/>
            <a:ext cx="1588" cy="2944812"/>
            <a:chOff x="1850" y="1576"/>
            <a:chExt cx="1" cy="1950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D10A45EC-7923-7EDC-1C7D-F3997153F3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50" y="2657"/>
              <a:ext cx="1" cy="869"/>
              <a:chOff x="1850" y="2376"/>
              <a:chExt cx="1" cy="869"/>
            </a:xfrm>
          </p:grpSpPr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3A9C270B-5DEA-ACBD-A670-27C5BBE3ED0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3146"/>
                <a:ext cx="1" cy="9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F632CF74-56BD-CBCE-7C53-AD463C5F05D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3093"/>
                <a:ext cx="1" cy="26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CC9F9EB9-4157-FF69-B942-D4EB4289F8F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907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直接连接符 31">
                <a:extLst>
                  <a:ext uri="{FF2B5EF4-FFF2-40B4-BE49-F238E27FC236}">
                    <a16:creationId xmlns:a16="http://schemas.microsoft.com/office/drawing/2014/main" id="{23765582-B5DA-FEAB-FD2E-1F674C21138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854"/>
                <a:ext cx="1" cy="26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5B792717-8648-9C35-7BDC-BA0A3C49066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668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784986E8-FFDE-320E-AB7D-E0C2F6C4F51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615"/>
                <a:ext cx="1" cy="27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EC46EB61-1BFA-19D2-69A7-E9D8E31F3CF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429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3B4A3E37-92B0-EE67-57B7-9743ACF5EBF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376"/>
                <a:ext cx="1" cy="27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F6D56455-600B-322D-163A-5B5F51AC84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50" y="1576"/>
              <a:ext cx="1" cy="1055"/>
              <a:chOff x="1850" y="1295"/>
              <a:chExt cx="1" cy="1055"/>
            </a:xfrm>
          </p:grpSpPr>
          <p:sp>
            <p:nvSpPr>
              <p:cNvPr id="20" name="直接连接符 19">
                <a:extLst>
                  <a:ext uri="{FF2B5EF4-FFF2-40B4-BE49-F238E27FC236}">
                    <a16:creationId xmlns:a16="http://schemas.microsoft.com/office/drawing/2014/main" id="{C99CC1CD-52D9-AECF-EB8D-DCBD04CA254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191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直接连接符 20">
                <a:extLst>
                  <a:ext uri="{FF2B5EF4-FFF2-40B4-BE49-F238E27FC236}">
                    <a16:creationId xmlns:a16="http://schemas.microsoft.com/office/drawing/2014/main" id="{8F92458F-A9FE-D1CF-A799-8CEEACEC314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2138"/>
                <a:ext cx="1" cy="26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直接连接符 21">
                <a:extLst>
                  <a:ext uri="{FF2B5EF4-FFF2-40B4-BE49-F238E27FC236}">
                    <a16:creationId xmlns:a16="http://schemas.microsoft.com/office/drawing/2014/main" id="{DF64DAB8-B0F9-C257-B33E-99ABF69ACE4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952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直接连接符 22">
                <a:extLst>
                  <a:ext uri="{FF2B5EF4-FFF2-40B4-BE49-F238E27FC236}">
                    <a16:creationId xmlns:a16="http://schemas.microsoft.com/office/drawing/2014/main" id="{AB2B6272-B1D8-A93C-6D95-6812C33C267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899"/>
                <a:ext cx="1" cy="26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直接连接符 23">
                <a:extLst>
                  <a:ext uri="{FF2B5EF4-FFF2-40B4-BE49-F238E27FC236}">
                    <a16:creationId xmlns:a16="http://schemas.microsoft.com/office/drawing/2014/main" id="{91A633B1-63C0-BC33-EF2C-E07FD4BEE79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713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直接连接符 24">
                <a:extLst>
                  <a:ext uri="{FF2B5EF4-FFF2-40B4-BE49-F238E27FC236}">
                    <a16:creationId xmlns:a16="http://schemas.microsoft.com/office/drawing/2014/main" id="{1332F8A7-F74C-48AF-A56E-D39D2FD87A2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660"/>
                <a:ext cx="1" cy="27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直接连接符 25">
                <a:extLst>
                  <a:ext uri="{FF2B5EF4-FFF2-40B4-BE49-F238E27FC236}">
                    <a16:creationId xmlns:a16="http://schemas.microsoft.com/office/drawing/2014/main" id="{70B30D85-91B3-C2C2-C4CD-36669568156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474"/>
                <a:ext cx="1" cy="159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B5F0147B-9F95-483A-AA40-5061D4F3CFD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421"/>
                <a:ext cx="1" cy="27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28494667-115B-A61C-C575-1582C12D4C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850" y="1295"/>
                <a:ext cx="1" cy="100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37" name="直接连接符 36">
            <a:extLst>
              <a:ext uri="{FF2B5EF4-FFF2-40B4-BE49-F238E27FC236}">
                <a16:creationId xmlns:a16="http://schemas.microsoft.com/office/drawing/2014/main" id="{39BC4F86-2545-DC01-3371-A338B93B6C29}"/>
              </a:ext>
            </a:extLst>
          </p:cNvPr>
          <p:cNvSpPr>
            <a:spLocks noChangeAspect="1"/>
          </p:cNvSpPr>
          <p:nvPr/>
        </p:nvSpPr>
        <p:spPr>
          <a:xfrm>
            <a:off x="1981200" y="4425950"/>
            <a:ext cx="1587500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直接连接符 37">
            <a:extLst>
              <a:ext uri="{FF2B5EF4-FFF2-40B4-BE49-F238E27FC236}">
                <a16:creationId xmlns:a16="http://schemas.microsoft.com/office/drawing/2014/main" id="{52E90DAD-7580-76C5-CCC1-42FBDDA2C8A6}"/>
              </a:ext>
            </a:extLst>
          </p:cNvPr>
          <p:cNvSpPr>
            <a:spLocks noChangeAspect="1"/>
          </p:cNvSpPr>
          <p:nvPr/>
        </p:nvSpPr>
        <p:spPr>
          <a:xfrm>
            <a:off x="2038350" y="4333875"/>
            <a:ext cx="1530350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" name="直接连接符 38">
            <a:extLst>
              <a:ext uri="{FF2B5EF4-FFF2-40B4-BE49-F238E27FC236}">
                <a16:creationId xmlns:a16="http://schemas.microsoft.com/office/drawing/2014/main" id="{3C1D6029-624B-1E48-8F8F-A8D94F32E952}"/>
              </a:ext>
            </a:extLst>
          </p:cNvPr>
          <p:cNvSpPr>
            <a:spLocks noChangeAspect="1"/>
          </p:cNvSpPr>
          <p:nvPr/>
        </p:nvSpPr>
        <p:spPr>
          <a:xfrm>
            <a:off x="1992313" y="4243388"/>
            <a:ext cx="1576387" cy="1587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190F67C-058C-33B8-E8B8-6CE833B7DB49}"/>
              </a:ext>
            </a:extLst>
          </p:cNvPr>
          <p:cNvGrpSpPr>
            <a:grpSpLocks noChangeAspect="1"/>
          </p:cNvGrpSpPr>
          <p:nvPr/>
        </p:nvGrpSpPr>
        <p:grpSpPr>
          <a:xfrm>
            <a:off x="3113088" y="4333875"/>
            <a:ext cx="908050" cy="908050"/>
            <a:chOff x="1549" y="2529"/>
            <a:chExt cx="601" cy="601"/>
          </a:xfrm>
        </p:grpSpPr>
        <p:sp>
          <p:nvSpPr>
            <p:cNvPr id="41" name="任意多边形 298024">
              <a:extLst>
                <a:ext uri="{FF2B5EF4-FFF2-40B4-BE49-F238E27FC236}">
                  <a16:creationId xmlns:a16="http://schemas.microsoft.com/office/drawing/2014/main" id="{20CFB1FF-2507-DFCF-461C-03BF8A9FA5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00" y="2569"/>
              <a:ext cx="150" cy="260"/>
            </a:xfrm>
            <a:custGeom>
              <a:avLst/>
              <a:gdLst/>
              <a:ahLst/>
              <a:cxnLst/>
              <a:rect l="0" t="0" r="0" b="0"/>
              <a:pathLst>
                <a:path w="1052" h="1822">
                  <a:moveTo>
                    <a:pt x="1052" y="1822"/>
                  </a:moveTo>
                  <a:lnTo>
                    <a:pt x="1051" y="1770"/>
                  </a:lnTo>
                  <a:lnTo>
                    <a:pt x="1050" y="1716"/>
                  </a:lnTo>
                  <a:lnTo>
                    <a:pt x="1047" y="1663"/>
                  </a:lnTo>
                  <a:lnTo>
                    <a:pt x="1042" y="1610"/>
                  </a:lnTo>
                  <a:lnTo>
                    <a:pt x="1036" y="1556"/>
                  </a:lnTo>
                  <a:lnTo>
                    <a:pt x="1028" y="1504"/>
                  </a:lnTo>
                  <a:lnTo>
                    <a:pt x="1020" y="1451"/>
                  </a:lnTo>
                  <a:lnTo>
                    <a:pt x="1009" y="1399"/>
                  </a:lnTo>
                  <a:lnTo>
                    <a:pt x="998" y="1348"/>
                  </a:lnTo>
                  <a:lnTo>
                    <a:pt x="985" y="1295"/>
                  </a:lnTo>
                  <a:lnTo>
                    <a:pt x="971" y="1244"/>
                  </a:lnTo>
                  <a:lnTo>
                    <a:pt x="956" y="1192"/>
                  </a:lnTo>
                  <a:lnTo>
                    <a:pt x="939" y="1142"/>
                  </a:lnTo>
                  <a:lnTo>
                    <a:pt x="922" y="1092"/>
                  </a:lnTo>
                  <a:lnTo>
                    <a:pt x="902" y="1042"/>
                  </a:lnTo>
                  <a:lnTo>
                    <a:pt x="882" y="993"/>
                  </a:lnTo>
                  <a:lnTo>
                    <a:pt x="860" y="944"/>
                  </a:lnTo>
                  <a:lnTo>
                    <a:pt x="838" y="896"/>
                  </a:lnTo>
                  <a:lnTo>
                    <a:pt x="813" y="848"/>
                  </a:lnTo>
                  <a:lnTo>
                    <a:pt x="788" y="802"/>
                  </a:lnTo>
                  <a:lnTo>
                    <a:pt x="762" y="755"/>
                  </a:lnTo>
                  <a:lnTo>
                    <a:pt x="734" y="709"/>
                  </a:lnTo>
                  <a:lnTo>
                    <a:pt x="705" y="664"/>
                  </a:lnTo>
                  <a:lnTo>
                    <a:pt x="676" y="620"/>
                  </a:lnTo>
                  <a:lnTo>
                    <a:pt x="644" y="576"/>
                  </a:lnTo>
                  <a:lnTo>
                    <a:pt x="613" y="534"/>
                  </a:lnTo>
                  <a:lnTo>
                    <a:pt x="579" y="492"/>
                  </a:lnTo>
                  <a:lnTo>
                    <a:pt x="545" y="452"/>
                  </a:lnTo>
                  <a:lnTo>
                    <a:pt x="510" y="412"/>
                  </a:lnTo>
                  <a:lnTo>
                    <a:pt x="474" y="372"/>
                  </a:lnTo>
                  <a:lnTo>
                    <a:pt x="436" y="334"/>
                  </a:lnTo>
                  <a:lnTo>
                    <a:pt x="398" y="296"/>
                  </a:lnTo>
                  <a:lnTo>
                    <a:pt x="359" y="260"/>
                  </a:lnTo>
                  <a:lnTo>
                    <a:pt x="319" y="225"/>
                  </a:lnTo>
                  <a:lnTo>
                    <a:pt x="278" y="191"/>
                  </a:lnTo>
                  <a:lnTo>
                    <a:pt x="237" y="158"/>
                  </a:lnTo>
                  <a:lnTo>
                    <a:pt x="194" y="126"/>
                  </a:lnTo>
                  <a:lnTo>
                    <a:pt x="151" y="95"/>
                  </a:lnTo>
                  <a:lnTo>
                    <a:pt x="106" y="65"/>
                  </a:lnTo>
                  <a:lnTo>
                    <a:pt x="62" y="36"/>
                  </a:lnTo>
                  <a:lnTo>
                    <a:pt x="16" y="8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任意多边形 298025">
              <a:extLst>
                <a:ext uri="{FF2B5EF4-FFF2-40B4-BE49-F238E27FC236}">
                  <a16:creationId xmlns:a16="http://schemas.microsoft.com/office/drawing/2014/main" id="{0C2934F5-E064-CA94-7772-2FFF9BDC3B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02" y="2533"/>
              <a:ext cx="51" cy="14"/>
            </a:xfrm>
            <a:custGeom>
              <a:avLst/>
              <a:gdLst/>
              <a:ahLst/>
              <a:cxnLst/>
              <a:rect l="0" t="0" r="0" b="0"/>
              <a:pathLst>
                <a:path w="354" h="96">
                  <a:moveTo>
                    <a:pt x="354" y="96"/>
                  </a:moveTo>
                  <a:lnTo>
                    <a:pt x="315" y="82"/>
                  </a:lnTo>
                  <a:lnTo>
                    <a:pt x="265" y="64"/>
                  </a:lnTo>
                  <a:lnTo>
                    <a:pt x="214" y="49"/>
                  </a:lnTo>
                  <a:lnTo>
                    <a:pt x="162" y="35"/>
                  </a:lnTo>
                  <a:lnTo>
                    <a:pt x="110" y="22"/>
                  </a:lnTo>
                  <a:lnTo>
                    <a:pt x="58" y="12"/>
                  </a:lnTo>
                  <a:lnTo>
                    <a:pt x="6" y="1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任意多边形 298026">
              <a:extLst>
                <a:ext uri="{FF2B5EF4-FFF2-40B4-BE49-F238E27FC236}">
                  <a16:creationId xmlns:a16="http://schemas.microsoft.com/office/drawing/2014/main" id="{AF666F91-AC1A-F415-1A19-4C5CE2A6FE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90" y="2529"/>
              <a:ext cx="260" cy="150"/>
            </a:xfrm>
            <a:custGeom>
              <a:avLst/>
              <a:gdLst/>
              <a:ahLst/>
              <a:cxnLst/>
              <a:rect l="0" t="0" r="0" b="0"/>
              <a:pathLst>
                <a:path w="1822" h="1052">
                  <a:moveTo>
                    <a:pt x="1822" y="0"/>
                  </a:moveTo>
                  <a:lnTo>
                    <a:pt x="1768" y="0"/>
                  </a:lnTo>
                  <a:lnTo>
                    <a:pt x="1715" y="2"/>
                  </a:lnTo>
                  <a:lnTo>
                    <a:pt x="1662" y="6"/>
                  </a:lnTo>
                  <a:lnTo>
                    <a:pt x="1608" y="10"/>
                  </a:lnTo>
                  <a:lnTo>
                    <a:pt x="1556" y="16"/>
                  </a:lnTo>
                  <a:lnTo>
                    <a:pt x="1503" y="23"/>
                  </a:lnTo>
                  <a:lnTo>
                    <a:pt x="1451" y="32"/>
                  </a:lnTo>
                  <a:lnTo>
                    <a:pt x="1398" y="43"/>
                  </a:lnTo>
                  <a:lnTo>
                    <a:pt x="1346" y="53"/>
                  </a:lnTo>
                  <a:lnTo>
                    <a:pt x="1295" y="66"/>
                  </a:lnTo>
                  <a:lnTo>
                    <a:pt x="1243" y="80"/>
                  </a:lnTo>
                  <a:lnTo>
                    <a:pt x="1192" y="95"/>
                  </a:lnTo>
                  <a:lnTo>
                    <a:pt x="1141" y="113"/>
                  </a:lnTo>
                  <a:lnTo>
                    <a:pt x="1090" y="130"/>
                  </a:lnTo>
                  <a:lnTo>
                    <a:pt x="1041" y="149"/>
                  </a:lnTo>
                  <a:lnTo>
                    <a:pt x="992" y="170"/>
                  </a:lnTo>
                  <a:lnTo>
                    <a:pt x="943" y="191"/>
                  </a:lnTo>
                  <a:lnTo>
                    <a:pt x="896" y="214"/>
                  </a:lnTo>
                  <a:lnTo>
                    <a:pt x="848" y="239"/>
                  </a:lnTo>
                  <a:lnTo>
                    <a:pt x="801" y="263"/>
                  </a:lnTo>
                  <a:lnTo>
                    <a:pt x="754" y="290"/>
                  </a:lnTo>
                  <a:lnTo>
                    <a:pt x="709" y="318"/>
                  </a:lnTo>
                  <a:lnTo>
                    <a:pt x="663" y="347"/>
                  </a:lnTo>
                  <a:lnTo>
                    <a:pt x="620" y="377"/>
                  </a:lnTo>
                  <a:lnTo>
                    <a:pt x="576" y="408"/>
                  </a:lnTo>
                  <a:lnTo>
                    <a:pt x="534" y="440"/>
                  </a:lnTo>
                  <a:lnTo>
                    <a:pt x="492" y="473"/>
                  </a:lnTo>
                  <a:lnTo>
                    <a:pt x="451" y="507"/>
                  </a:lnTo>
                  <a:lnTo>
                    <a:pt x="411" y="542"/>
                  </a:lnTo>
                  <a:lnTo>
                    <a:pt x="372" y="578"/>
                  </a:lnTo>
                  <a:lnTo>
                    <a:pt x="334" y="616"/>
                  </a:lnTo>
                  <a:lnTo>
                    <a:pt x="297" y="654"/>
                  </a:lnTo>
                  <a:lnTo>
                    <a:pt x="261" y="694"/>
                  </a:lnTo>
                  <a:lnTo>
                    <a:pt x="225" y="734"/>
                  </a:lnTo>
                  <a:lnTo>
                    <a:pt x="191" y="774"/>
                  </a:lnTo>
                  <a:lnTo>
                    <a:pt x="158" y="816"/>
                  </a:lnTo>
                  <a:lnTo>
                    <a:pt x="126" y="858"/>
                  </a:lnTo>
                  <a:lnTo>
                    <a:pt x="95" y="902"/>
                  </a:lnTo>
                  <a:lnTo>
                    <a:pt x="65" y="946"/>
                  </a:lnTo>
                  <a:lnTo>
                    <a:pt x="36" y="991"/>
                  </a:lnTo>
                  <a:lnTo>
                    <a:pt x="9" y="1037"/>
                  </a:lnTo>
                  <a:lnTo>
                    <a:pt x="0" y="1052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任意多边形 298027">
              <a:extLst>
                <a:ext uri="{FF2B5EF4-FFF2-40B4-BE49-F238E27FC236}">
                  <a16:creationId xmlns:a16="http://schemas.microsoft.com/office/drawing/2014/main" id="{B1979E9C-ED12-A4C6-BD4F-0CD2B9CEF2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54" y="2727"/>
              <a:ext cx="13" cy="50"/>
            </a:xfrm>
            <a:custGeom>
              <a:avLst/>
              <a:gdLst/>
              <a:ahLst/>
              <a:cxnLst/>
              <a:rect l="0" t="0" r="0" b="0"/>
              <a:pathLst>
                <a:path w="94" h="354">
                  <a:moveTo>
                    <a:pt x="94" y="0"/>
                  </a:moveTo>
                  <a:lnTo>
                    <a:pt x="80" y="39"/>
                  </a:lnTo>
                  <a:lnTo>
                    <a:pt x="64" y="89"/>
                  </a:lnTo>
                  <a:lnTo>
                    <a:pt x="49" y="141"/>
                  </a:lnTo>
                  <a:lnTo>
                    <a:pt x="35" y="192"/>
                  </a:lnTo>
                  <a:lnTo>
                    <a:pt x="22" y="245"/>
                  </a:lnTo>
                  <a:lnTo>
                    <a:pt x="10" y="296"/>
                  </a:lnTo>
                  <a:lnTo>
                    <a:pt x="1" y="348"/>
                  </a:lnTo>
                  <a:lnTo>
                    <a:pt x="0" y="354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任意多边形 298028">
              <a:extLst>
                <a:ext uri="{FF2B5EF4-FFF2-40B4-BE49-F238E27FC236}">
                  <a16:creationId xmlns:a16="http://schemas.microsoft.com/office/drawing/2014/main" id="{E593C526-21D4-6600-3A9C-43899EF28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9" y="2829"/>
              <a:ext cx="151" cy="261"/>
            </a:xfrm>
            <a:custGeom>
              <a:avLst/>
              <a:gdLst/>
              <a:ahLst/>
              <a:cxnLst/>
              <a:rect l="0" t="0" r="0" b="0"/>
              <a:pathLst>
                <a:path w="1053" h="1824">
                  <a:moveTo>
                    <a:pt x="0" y="0"/>
                  </a:moveTo>
                  <a:lnTo>
                    <a:pt x="1" y="54"/>
                  </a:lnTo>
                  <a:lnTo>
                    <a:pt x="4" y="108"/>
                  </a:lnTo>
                  <a:lnTo>
                    <a:pt x="7" y="161"/>
                  </a:lnTo>
                  <a:lnTo>
                    <a:pt x="12" y="214"/>
                  </a:lnTo>
                  <a:lnTo>
                    <a:pt x="18" y="268"/>
                  </a:lnTo>
                  <a:lnTo>
                    <a:pt x="25" y="320"/>
                  </a:lnTo>
                  <a:lnTo>
                    <a:pt x="34" y="373"/>
                  </a:lnTo>
                  <a:lnTo>
                    <a:pt x="43" y="425"/>
                  </a:lnTo>
                  <a:lnTo>
                    <a:pt x="55" y="476"/>
                  </a:lnTo>
                  <a:lnTo>
                    <a:pt x="68" y="529"/>
                  </a:lnTo>
                  <a:lnTo>
                    <a:pt x="82" y="580"/>
                  </a:lnTo>
                  <a:lnTo>
                    <a:pt x="97" y="632"/>
                  </a:lnTo>
                  <a:lnTo>
                    <a:pt x="113" y="682"/>
                  </a:lnTo>
                  <a:lnTo>
                    <a:pt x="132" y="732"/>
                  </a:lnTo>
                  <a:lnTo>
                    <a:pt x="151" y="782"/>
                  </a:lnTo>
                  <a:lnTo>
                    <a:pt x="172" y="831"/>
                  </a:lnTo>
                  <a:lnTo>
                    <a:pt x="193" y="880"/>
                  </a:lnTo>
                  <a:lnTo>
                    <a:pt x="216" y="928"/>
                  </a:lnTo>
                  <a:lnTo>
                    <a:pt x="239" y="976"/>
                  </a:lnTo>
                  <a:lnTo>
                    <a:pt x="265" y="1022"/>
                  </a:lnTo>
                  <a:lnTo>
                    <a:pt x="292" y="1069"/>
                  </a:lnTo>
                  <a:lnTo>
                    <a:pt x="319" y="1115"/>
                  </a:lnTo>
                  <a:lnTo>
                    <a:pt x="348" y="1160"/>
                  </a:lnTo>
                  <a:lnTo>
                    <a:pt x="378" y="1204"/>
                  </a:lnTo>
                  <a:lnTo>
                    <a:pt x="409" y="1248"/>
                  </a:lnTo>
                  <a:lnTo>
                    <a:pt x="441" y="1290"/>
                  </a:lnTo>
                  <a:lnTo>
                    <a:pt x="474" y="1332"/>
                  </a:lnTo>
                  <a:lnTo>
                    <a:pt x="508" y="1372"/>
                  </a:lnTo>
                  <a:lnTo>
                    <a:pt x="544" y="1412"/>
                  </a:lnTo>
                  <a:lnTo>
                    <a:pt x="580" y="1452"/>
                  </a:lnTo>
                  <a:lnTo>
                    <a:pt x="617" y="1490"/>
                  </a:lnTo>
                  <a:lnTo>
                    <a:pt x="655" y="1528"/>
                  </a:lnTo>
                  <a:lnTo>
                    <a:pt x="694" y="1564"/>
                  </a:lnTo>
                  <a:lnTo>
                    <a:pt x="734" y="1599"/>
                  </a:lnTo>
                  <a:lnTo>
                    <a:pt x="775" y="1633"/>
                  </a:lnTo>
                  <a:lnTo>
                    <a:pt x="817" y="1666"/>
                  </a:lnTo>
                  <a:lnTo>
                    <a:pt x="859" y="1698"/>
                  </a:lnTo>
                  <a:lnTo>
                    <a:pt x="903" y="1729"/>
                  </a:lnTo>
                  <a:lnTo>
                    <a:pt x="946" y="1759"/>
                  </a:lnTo>
                  <a:lnTo>
                    <a:pt x="992" y="1788"/>
                  </a:lnTo>
                  <a:lnTo>
                    <a:pt x="1037" y="1816"/>
                  </a:lnTo>
                  <a:lnTo>
                    <a:pt x="1053" y="1824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任意多边形 298029">
              <a:extLst>
                <a:ext uri="{FF2B5EF4-FFF2-40B4-BE49-F238E27FC236}">
                  <a16:creationId xmlns:a16="http://schemas.microsoft.com/office/drawing/2014/main" id="{34D2D407-5C6C-AD07-71B6-779AAF0B7D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47" y="3112"/>
              <a:ext cx="51" cy="14"/>
            </a:xfrm>
            <a:custGeom>
              <a:avLst/>
              <a:gdLst/>
              <a:ahLst/>
              <a:cxnLst/>
              <a:rect l="0" t="0" r="0" b="0"/>
              <a:pathLst>
                <a:path w="355" h="96">
                  <a:moveTo>
                    <a:pt x="0" y="0"/>
                  </a:moveTo>
                  <a:lnTo>
                    <a:pt x="39" y="14"/>
                  </a:lnTo>
                  <a:lnTo>
                    <a:pt x="90" y="32"/>
                  </a:lnTo>
                  <a:lnTo>
                    <a:pt x="141" y="47"/>
                  </a:lnTo>
                  <a:lnTo>
                    <a:pt x="193" y="61"/>
                  </a:lnTo>
                  <a:lnTo>
                    <a:pt x="244" y="74"/>
                  </a:lnTo>
                  <a:lnTo>
                    <a:pt x="296" y="84"/>
                  </a:lnTo>
                  <a:lnTo>
                    <a:pt x="349" y="95"/>
                  </a:lnTo>
                  <a:lnTo>
                    <a:pt x="355" y="96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任意多边形 298030">
              <a:extLst>
                <a:ext uri="{FF2B5EF4-FFF2-40B4-BE49-F238E27FC236}">
                  <a16:creationId xmlns:a16="http://schemas.microsoft.com/office/drawing/2014/main" id="{3A570AC7-971B-0692-7663-23F984651A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50" y="2980"/>
              <a:ext cx="260" cy="150"/>
            </a:xfrm>
            <a:custGeom>
              <a:avLst/>
              <a:gdLst/>
              <a:ahLst/>
              <a:cxnLst/>
              <a:rect l="0" t="0" r="0" b="0"/>
              <a:pathLst>
                <a:path w="1821" h="1052">
                  <a:moveTo>
                    <a:pt x="0" y="1052"/>
                  </a:moveTo>
                  <a:lnTo>
                    <a:pt x="52" y="1052"/>
                  </a:lnTo>
                  <a:lnTo>
                    <a:pt x="106" y="1050"/>
                  </a:lnTo>
                  <a:lnTo>
                    <a:pt x="160" y="1046"/>
                  </a:lnTo>
                  <a:lnTo>
                    <a:pt x="212" y="1042"/>
                  </a:lnTo>
                  <a:lnTo>
                    <a:pt x="266" y="1036"/>
                  </a:lnTo>
                  <a:lnTo>
                    <a:pt x="318" y="1028"/>
                  </a:lnTo>
                  <a:lnTo>
                    <a:pt x="371" y="1020"/>
                  </a:lnTo>
                  <a:lnTo>
                    <a:pt x="423" y="1009"/>
                  </a:lnTo>
                  <a:lnTo>
                    <a:pt x="475" y="999"/>
                  </a:lnTo>
                  <a:lnTo>
                    <a:pt x="527" y="986"/>
                  </a:lnTo>
                  <a:lnTo>
                    <a:pt x="579" y="972"/>
                  </a:lnTo>
                  <a:lnTo>
                    <a:pt x="630" y="957"/>
                  </a:lnTo>
                  <a:lnTo>
                    <a:pt x="680" y="939"/>
                  </a:lnTo>
                  <a:lnTo>
                    <a:pt x="730" y="922"/>
                  </a:lnTo>
                  <a:lnTo>
                    <a:pt x="780" y="903"/>
                  </a:lnTo>
                  <a:lnTo>
                    <a:pt x="829" y="882"/>
                  </a:lnTo>
                  <a:lnTo>
                    <a:pt x="878" y="860"/>
                  </a:lnTo>
                  <a:lnTo>
                    <a:pt x="926" y="838"/>
                  </a:lnTo>
                  <a:lnTo>
                    <a:pt x="974" y="813"/>
                  </a:lnTo>
                  <a:lnTo>
                    <a:pt x="1021" y="789"/>
                  </a:lnTo>
                  <a:lnTo>
                    <a:pt x="1067" y="762"/>
                  </a:lnTo>
                  <a:lnTo>
                    <a:pt x="1113" y="734"/>
                  </a:lnTo>
                  <a:lnTo>
                    <a:pt x="1157" y="705"/>
                  </a:lnTo>
                  <a:lnTo>
                    <a:pt x="1202" y="675"/>
                  </a:lnTo>
                  <a:lnTo>
                    <a:pt x="1245" y="644"/>
                  </a:lnTo>
                  <a:lnTo>
                    <a:pt x="1288" y="612"/>
                  </a:lnTo>
                  <a:lnTo>
                    <a:pt x="1329" y="579"/>
                  </a:lnTo>
                  <a:lnTo>
                    <a:pt x="1370" y="545"/>
                  </a:lnTo>
                  <a:lnTo>
                    <a:pt x="1410" y="510"/>
                  </a:lnTo>
                  <a:lnTo>
                    <a:pt x="1449" y="474"/>
                  </a:lnTo>
                  <a:lnTo>
                    <a:pt x="1487" y="436"/>
                  </a:lnTo>
                  <a:lnTo>
                    <a:pt x="1525" y="398"/>
                  </a:lnTo>
                  <a:lnTo>
                    <a:pt x="1561" y="358"/>
                  </a:lnTo>
                  <a:lnTo>
                    <a:pt x="1596" y="318"/>
                  </a:lnTo>
                  <a:lnTo>
                    <a:pt x="1630" y="278"/>
                  </a:lnTo>
                  <a:lnTo>
                    <a:pt x="1664" y="236"/>
                  </a:lnTo>
                  <a:lnTo>
                    <a:pt x="1695" y="194"/>
                  </a:lnTo>
                  <a:lnTo>
                    <a:pt x="1727" y="150"/>
                  </a:lnTo>
                  <a:lnTo>
                    <a:pt x="1756" y="106"/>
                  </a:lnTo>
                  <a:lnTo>
                    <a:pt x="1785" y="61"/>
                  </a:lnTo>
                  <a:lnTo>
                    <a:pt x="1813" y="15"/>
                  </a:lnTo>
                  <a:lnTo>
                    <a:pt x="1821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任意多边形 298031">
              <a:extLst>
                <a:ext uri="{FF2B5EF4-FFF2-40B4-BE49-F238E27FC236}">
                  <a16:creationId xmlns:a16="http://schemas.microsoft.com/office/drawing/2014/main" id="{AF607F62-8F18-1F69-AA40-70118EA0A3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32" y="2882"/>
              <a:ext cx="14" cy="50"/>
            </a:xfrm>
            <a:custGeom>
              <a:avLst/>
              <a:gdLst/>
              <a:ahLst/>
              <a:cxnLst/>
              <a:rect l="0" t="0" r="0" b="0"/>
              <a:pathLst>
                <a:path w="96" h="354">
                  <a:moveTo>
                    <a:pt x="0" y="354"/>
                  </a:moveTo>
                  <a:lnTo>
                    <a:pt x="14" y="315"/>
                  </a:lnTo>
                  <a:lnTo>
                    <a:pt x="31" y="265"/>
                  </a:lnTo>
                  <a:lnTo>
                    <a:pt x="46" y="213"/>
                  </a:lnTo>
                  <a:lnTo>
                    <a:pt x="60" y="162"/>
                  </a:lnTo>
                  <a:lnTo>
                    <a:pt x="73" y="109"/>
                  </a:lnTo>
                  <a:lnTo>
                    <a:pt x="84" y="58"/>
                  </a:lnTo>
                  <a:lnTo>
                    <a:pt x="95" y="6"/>
                  </a:lnTo>
                  <a:lnTo>
                    <a:pt x="96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9" name="直接连接符 48">
            <a:extLst>
              <a:ext uri="{FF2B5EF4-FFF2-40B4-BE49-F238E27FC236}">
                <a16:creationId xmlns:a16="http://schemas.microsoft.com/office/drawing/2014/main" id="{8B8EB1BB-2EF7-6A19-8916-660A0CA42105}"/>
              </a:ext>
            </a:extLst>
          </p:cNvPr>
          <p:cNvSpPr>
            <a:spLocks noChangeAspect="1"/>
          </p:cNvSpPr>
          <p:nvPr/>
        </p:nvSpPr>
        <p:spPr>
          <a:xfrm>
            <a:off x="4021138" y="4787900"/>
            <a:ext cx="1587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21D32C95-9DE3-826C-419D-75099F317C83}"/>
              </a:ext>
            </a:extLst>
          </p:cNvPr>
          <p:cNvGrpSpPr>
            <a:grpSpLocks noChangeAspect="1"/>
          </p:cNvGrpSpPr>
          <p:nvPr/>
        </p:nvGrpSpPr>
        <p:grpSpPr>
          <a:xfrm>
            <a:off x="2751138" y="2698750"/>
            <a:ext cx="1633537" cy="1635125"/>
            <a:chOff x="1309" y="1446"/>
            <a:chExt cx="1082" cy="1083"/>
          </a:xfrm>
        </p:grpSpPr>
        <p:sp>
          <p:nvSpPr>
            <p:cNvPr id="51" name="任意多边形 298034">
              <a:extLst>
                <a:ext uri="{FF2B5EF4-FFF2-40B4-BE49-F238E27FC236}">
                  <a16:creationId xmlns:a16="http://schemas.microsoft.com/office/drawing/2014/main" id="{6A529E33-CE05-9D12-44DA-D10A9E8E72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97" y="1682"/>
              <a:ext cx="94" cy="305"/>
            </a:xfrm>
            <a:custGeom>
              <a:avLst/>
              <a:gdLst/>
              <a:ahLst/>
              <a:cxnLst/>
              <a:rect l="0" t="0" r="0" b="0"/>
              <a:pathLst>
                <a:path w="658" h="2135">
                  <a:moveTo>
                    <a:pt x="658" y="2135"/>
                  </a:moveTo>
                  <a:lnTo>
                    <a:pt x="657" y="2064"/>
                  </a:lnTo>
                  <a:lnTo>
                    <a:pt x="654" y="1992"/>
                  </a:lnTo>
                  <a:lnTo>
                    <a:pt x="651" y="1921"/>
                  </a:lnTo>
                  <a:lnTo>
                    <a:pt x="646" y="1848"/>
                  </a:lnTo>
                  <a:lnTo>
                    <a:pt x="640" y="1777"/>
                  </a:lnTo>
                  <a:lnTo>
                    <a:pt x="633" y="1706"/>
                  </a:lnTo>
                  <a:lnTo>
                    <a:pt x="624" y="1635"/>
                  </a:lnTo>
                  <a:lnTo>
                    <a:pt x="615" y="1564"/>
                  </a:lnTo>
                  <a:lnTo>
                    <a:pt x="603" y="1492"/>
                  </a:lnTo>
                  <a:lnTo>
                    <a:pt x="590" y="1422"/>
                  </a:lnTo>
                  <a:lnTo>
                    <a:pt x="576" y="1352"/>
                  </a:lnTo>
                  <a:lnTo>
                    <a:pt x="560" y="1282"/>
                  </a:lnTo>
                  <a:lnTo>
                    <a:pt x="544" y="1212"/>
                  </a:lnTo>
                  <a:lnTo>
                    <a:pt x="525" y="1142"/>
                  </a:lnTo>
                  <a:lnTo>
                    <a:pt x="506" y="1074"/>
                  </a:lnTo>
                  <a:lnTo>
                    <a:pt x="485" y="1005"/>
                  </a:lnTo>
                  <a:lnTo>
                    <a:pt x="463" y="937"/>
                  </a:lnTo>
                  <a:lnTo>
                    <a:pt x="440" y="869"/>
                  </a:lnTo>
                  <a:lnTo>
                    <a:pt x="415" y="802"/>
                  </a:lnTo>
                  <a:lnTo>
                    <a:pt x="390" y="735"/>
                  </a:lnTo>
                  <a:lnTo>
                    <a:pt x="363" y="669"/>
                  </a:lnTo>
                  <a:lnTo>
                    <a:pt x="334" y="602"/>
                  </a:lnTo>
                  <a:lnTo>
                    <a:pt x="304" y="537"/>
                  </a:lnTo>
                  <a:lnTo>
                    <a:pt x="274" y="473"/>
                  </a:lnTo>
                  <a:lnTo>
                    <a:pt x="241" y="409"/>
                  </a:lnTo>
                  <a:lnTo>
                    <a:pt x="209" y="344"/>
                  </a:lnTo>
                  <a:lnTo>
                    <a:pt x="174" y="281"/>
                  </a:lnTo>
                  <a:lnTo>
                    <a:pt x="138" y="220"/>
                  </a:lnTo>
                  <a:lnTo>
                    <a:pt x="101" y="158"/>
                  </a:lnTo>
                  <a:lnTo>
                    <a:pt x="63" y="97"/>
                  </a:lnTo>
                  <a:lnTo>
                    <a:pt x="24" y="38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任意多边形 298035">
              <a:extLst>
                <a:ext uri="{FF2B5EF4-FFF2-40B4-BE49-F238E27FC236}">
                  <a16:creationId xmlns:a16="http://schemas.microsoft.com/office/drawing/2014/main" id="{0DA56044-08AB-358F-3E19-483D37CC61F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28" y="1600"/>
              <a:ext cx="36" cy="39"/>
            </a:xfrm>
            <a:custGeom>
              <a:avLst/>
              <a:gdLst/>
              <a:ahLst/>
              <a:cxnLst/>
              <a:rect l="0" t="0" r="0" b="0"/>
              <a:pathLst>
                <a:path w="256" h="277">
                  <a:moveTo>
                    <a:pt x="256" y="277"/>
                  </a:moveTo>
                  <a:lnTo>
                    <a:pt x="252" y="271"/>
                  </a:lnTo>
                  <a:lnTo>
                    <a:pt x="205" y="217"/>
                  </a:lnTo>
                  <a:lnTo>
                    <a:pt x="157" y="163"/>
                  </a:lnTo>
                  <a:lnTo>
                    <a:pt x="108" y="110"/>
                  </a:lnTo>
                  <a:lnTo>
                    <a:pt x="59" y="59"/>
                  </a:lnTo>
                  <a:lnTo>
                    <a:pt x="8" y="8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任意多边形 298036">
              <a:extLst>
                <a:ext uri="{FF2B5EF4-FFF2-40B4-BE49-F238E27FC236}">
                  <a16:creationId xmlns:a16="http://schemas.microsoft.com/office/drawing/2014/main" id="{CAB495F7-C302-AE0E-1F75-71C5D27C79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90" y="1447"/>
              <a:ext cx="297" cy="117"/>
            </a:xfrm>
            <a:custGeom>
              <a:avLst/>
              <a:gdLst/>
              <a:ahLst/>
              <a:cxnLst/>
              <a:rect l="0" t="0" r="0" b="0"/>
              <a:pathLst>
                <a:path w="2078" h="817">
                  <a:moveTo>
                    <a:pt x="2078" y="817"/>
                  </a:moveTo>
                  <a:lnTo>
                    <a:pt x="2047" y="791"/>
                  </a:lnTo>
                  <a:lnTo>
                    <a:pt x="1989" y="748"/>
                  </a:lnTo>
                  <a:lnTo>
                    <a:pt x="1932" y="706"/>
                  </a:lnTo>
                  <a:lnTo>
                    <a:pt x="1874" y="664"/>
                  </a:lnTo>
                  <a:lnTo>
                    <a:pt x="1814" y="624"/>
                  </a:lnTo>
                  <a:lnTo>
                    <a:pt x="1754" y="585"/>
                  </a:lnTo>
                  <a:lnTo>
                    <a:pt x="1693" y="546"/>
                  </a:lnTo>
                  <a:lnTo>
                    <a:pt x="1631" y="510"/>
                  </a:lnTo>
                  <a:lnTo>
                    <a:pt x="1569" y="474"/>
                  </a:lnTo>
                  <a:lnTo>
                    <a:pt x="1506" y="440"/>
                  </a:lnTo>
                  <a:lnTo>
                    <a:pt x="1443" y="406"/>
                  </a:lnTo>
                  <a:lnTo>
                    <a:pt x="1379" y="375"/>
                  </a:lnTo>
                  <a:lnTo>
                    <a:pt x="1314" y="343"/>
                  </a:lnTo>
                  <a:lnTo>
                    <a:pt x="1249" y="314"/>
                  </a:lnTo>
                  <a:lnTo>
                    <a:pt x="1183" y="286"/>
                  </a:lnTo>
                  <a:lnTo>
                    <a:pt x="1117" y="258"/>
                  </a:lnTo>
                  <a:lnTo>
                    <a:pt x="1050" y="232"/>
                  </a:lnTo>
                  <a:lnTo>
                    <a:pt x="983" y="208"/>
                  </a:lnTo>
                  <a:lnTo>
                    <a:pt x="915" y="185"/>
                  </a:lnTo>
                  <a:lnTo>
                    <a:pt x="847" y="162"/>
                  </a:lnTo>
                  <a:lnTo>
                    <a:pt x="778" y="141"/>
                  </a:lnTo>
                  <a:lnTo>
                    <a:pt x="710" y="123"/>
                  </a:lnTo>
                  <a:lnTo>
                    <a:pt x="640" y="104"/>
                  </a:lnTo>
                  <a:lnTo>
                    <a:pt x="571" y="88"/>
                  </a:lnTo>
                  <a:lnTo>
                    <a:pt x="501" y="71"/>
                  </a:lnTo>
                  <a:lnTo>
                    <a:pt x="430" y="57"/>
                  </a:lnTo>
                  <a:lnTo>
                    <a:pt x="360" y="45"/>
                  </a:lnTo>
                  <a:lnTo>
                    <a:pt x="288" y="33"/>
                  </a:lnTo>
                  <a:lnTo>
                    <a:pt x="217" y="24"/>
                  </a:lnTo>
                  <a:lnTo>
                    <a:pt x="147" y="14"/>
                  </a:lnTo>
                  <a:lnTo>
                    <a:pt x="75" y="7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任意多边形 298037">
              <a:extLst>
                <a:ext uri="{FF2B5EF4-FFF2-40B4-BE49-F238E27FC236}">
                  <a16:creationId xmlns:a16="http://schemas.microsoft.com/office/drawing/2014/main" id="{ADE4094E-22A8-6298-2D0C-9743A98FA0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83" y="1446"/>
              <a:ext cx="53" cy="4"/>
            </a:xfrm>
            <a:custGeom>
              <a:avLst/>
              <a:gdLst/>
              <a:ahLst/>
              <a:cxnLst/>
              <a:rect l="0" t="0" r="0" b="0"/>
              <a:pathLst>
                <a:path w="376" h="29">
                  <a:moveTo>
                    <a:pt x="376" y="0"/>
                  </a:moveTo>
                  <a:lnTo>
                    <a:pt x="327" y="2"/>
                  </a:lnTo>
                  <a:lnTo>
                    <a:pt x="256" y="6"/>
                  </a:lnTo>
                  <a:lnTo>
                    <a:pt x="184" y="10"/>
                  </a:lnTo>
                  <a:lnTo>
                    <a:pt x="113" y="16"/>
                  </a:lnTo>
                  <a:lnTo>
                    <a:pt x="42" y="23"/>
                  </a:lnTo>
                  <a:lnTo>
                    <a:pt x="0" y="29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任意多边形 298038">
              <a:extLst>
                <a:ext uri="{FF2B5EF4-FFF2-40B4-BE49-F238E27FC236}">
                  <a16:creationId xmlns:a16="http://schemas.microsoft.com/office/drawing/2014/main" id="{BFD1DB2A-BFC1-D272-8508-3FDD479A30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53" y="1459"/>
              <a:ext cx="276" cy="160"/>
            </a:xfrm>
            <a:custGeom>
              <a:avLst/>
              <a:gdLst/>
              <a:ahLst/>
              <a:cxnLst/>
              <a:rect l="0" t="0" r="0" b="0"/>
              <a:pathLst>
                <a:path w="1933" h="1117">
                  <a:moveTo>
                    <a:pt x="1933" y="0"/>
                  </a:moveTo>
                  <a:lnTo>
                    <a:pt x="1924" y="3"/>
                  </a:lnTo>
                  <a:lnTo>
                    <a:pt x="1854" y="19"/>
                  </a:lnTo>
                  <a:lnTo>
                    <a:pt x="1785" y="38"/>
                  </a:lnTo>
                  <a:lnTo>
                    <a:pt x="1716" y="56"/>
                  </a:lnTo>
                  <a:lnTo>
                    <a:pt x="1648" y="77"/>
                  </a:lnTo>
                  <a:lnTo>
                    <a:pt x="1579" y="100"/>
                  </a:lnTo>
                  <a:lnTo>
                    <a:pt x="1511" y="123"/>
                  </a:lnTo>
                  <a:lnTo>
                    <a:pt x="1445" y="147"/>
                  </a:lnTo>
                  <a:lnTo>
                    <a:pt x="1377" y="173"/>
                  </a:lnTo>
                  <a:lnTo>
                    <a:pt x="1310" y="201"/>
                  </a:lnTo>
                  <a:lnTo>
                    <a:pt x="1245" y="229"/>
                  </a:lnTo>
                  <a:lnTo>
                    <a:pt x="1180" y="258"/>
                  </a:lnTo>
                  <a:lnTo>
                    <a:pt x="1116" y="290"/>
                  </a:lnTo>
                  <a:lnTo>
                    <a:pt x="1051" y="321"/>
                  </a:lnTo>
                  <a:lnTo>
                    <a:pt x="987" y="355"/>
                  </a:lnTo>
                  <a:lnTo>
                    <a:pt x="924" y="389"/>
                  </a:lnTo>
                  <a:lnTo>
                    <a:pt x="862" y="425"/>
                  </a:lnTo>
                  <a:lnTo>
                    <a:pt x="801" y="461"/>
                  </a:lnTo>
                  <a:lnTo>
                    <a:pt x="740" y="500"/>
                  </a:lnTo>
                  <a:lnTo>
                    <a:pt x="680" y="539"/>
                  </a:lnTo>
                  <a:lnTo>
                    <a:pt x="621" y="579"/>
                  </a:lnTo>
                  <a:lnTo>
                    <a:pt x="563" y="621"/>
                  </a:lnTo>
                  <a:lnTo>
                    <a:pt x="504" y="663"/>
                  </a:lnTo>
                  <a:lnTo>
                    <a:pt x="448" y="706"/>
                  </a:lnTo>
                  <a:lnTo>
                    <a:pt x="391" y="752"/>
                  </a:lnTo>
                  <a:lnTo>
                    <a:pt x="336" y="797"/>
                  </a:lnTo>
                  <a:lnTo>
                    <a:pt x="281" y="844"/>
                  </a:lnTo>
                  <a:lnTo>
                    <a:pt x="229" y="892"/>
                  </a:lnTo>
                  <a:lnTo>
                    <a:pt x="176" y="941"/>
                  </a:lnTo>
                  <a:lnTo>
                    <a:pt x="124" y="990"/>
                  </a:lnTo>
                  <a:lnTo>
                    <a:pt x="74" y="1041"/>
                  </a:lnTo>
                  <a:lnTo>
                    <a:pt x="24" y="1092"/>
                  </a:lnTo>
                  <a:lnTo>
                    <a:pt x="0" y="1117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任意多边形 298039">
              <a:extLst>
                <a:ext uri="{FF2B5EF4-FFF2-40B4-BE49-F238E27FC236}">
                  <a16:creationId xmlns:a16="http://schemas.microsoft.com/office/drawing/2014/main" id="{4BFBEB82-04EA-663F-B71A-435CFE242B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8" y="1660"/>
              <a:ext cx="31" cy="45"/>
            </a:xfrm>
            <a:custGeom>
              <a:avLst/>
              <a:gdLst/>
              <a:ahLst/>
              <a:cxnLst/>
              <a:rect l="0" t="0" r="0" b="0"/>
              <a:pathLst>
                <a:path w="213" h="313">
                  <a:moveTo>
                    <a:pt x="213" y="0"/>
                  </a:moveTo>
                  <a:lnTo>
                    <a:pt x="202" y="15"/>
                  </a:lnTo>
                  <a:lnTo>
                    <a:pt x="160" y="73"/>
                  </a:lnTo>
                  <a:lnTo>
                    <a:pt x="118" y="132"/>
                  </a:lnTo>
                  <a:lnTo>
                    <a:pt x="78" y="192"/>
                  </a:lnTo>
                  <a:lnTo>
                    <a:pt x="39" y="251"/>
                  </a:lnTo>
                  <a:lnTo>
                    <a:pt x="1" y="312"/>
                  </a:lnTo>
                  <a:lnTo>
                    <a:pt x="0" y="313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任意多边形 298040">
              <a:extLst>
                <a:ext uri="{FF2B5EF4-FFF2-40B4-BE49-F238E27FC236}">
                  <a16:creationId xmlns:a16="http://schemas.microsoft.com/office/drawing/2014/main" id="{E852522A-6753-774B-0615-45F5E26AE3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09" y="1752"/>
              <a:ext cx="53" cy="316"/>
            </a:xfrm>
            <a:custGeom>
              <a:avLst/>
              <a:gdLst/>
              <a:ahLst/>
              <a:cxnLst/>
              <a:rect l="0" t="0" r="0" b="0"/>
              <a:pathLst>
                <a:path w="374" h="2210">
                  <a:moveTo>
                    <a:pt x="374" y="0"/>
                  </a:moveTo>
                  <a:lnTo>
                    <a:pt x="352" y="47"/>
                  </a:lnTo>
                  <a:lnTo>
                    <a:pt x="323" y="112"/>
                  </a:lnTo>
                  <a:lnTo>
                    <a:pt x="295" y="179"/>
                  </a:lnTo>
                  <a:lnTo>
                    <a:pt x="268" y="245"/>
                  </a:lnTo>
                  <a:lnTo>
                    <a:pt x="241" y="312"/>
                  </a:lnTo>
                  <a:lnTo>
                    <a:pt x="217" y="379"/>
                  </a:lnTo>
                  <a:lnTo>
                    <a:pt x="194" y="447"/>
                  </a:lnTo>
                  <a:lnTo>
                    <a:pt x="171" y="515"/>
                  </a:lnTo>
                  <a:lnTo>
                    <a:pt x="152" y="584"/>
                  </a:lnTo>
                  <a:lnTo>
                    <a:pt x="132" y="652"/>
                  </a:lnTo>
                  <a:lnTo>
                    <a:pt x="114" y="722"/>
                  </a:lnTo>
                  <a:lnTo>
                    <a:pt x="97" y="792"/>
                  </a:lnTo>
                  <a:lnTo>
                    <a:pt x="82" y="862"/>
                  </a:lnTo>
                  <a:lnTo>
                    <a:pt x="68" y="932"/>
                  </a:lnTo>
                  <a:lnTo>
                    <a:pt x="55" y="1002"/>
                  </a:lnTo>
                  <a:lnTo>
                    <a:pt x="43" y="1074"/>
                  </a:lnTo>
                  <a:lnTo>
                    <a:pt x="33" y="1145"/>
                  </a:lnTo>
                  <a:lnTo>
                    <a:pt x="24" y="1216"/>
                  </a:lnTo>
                  <a:lnTo>
                    <a:pt x="16" y="1287"/>
                  </a:lnTo>
                  <a:lnTo>
                    <a:pt x="10" y="1358"/>
                  </a:lnTo>
                  <a:lnTo>
                    <a:pt x="6" y="1431"/>
                  </a:lnTo>
                  <a:lnTo>
                    <a:pt x="2" y="1502"/>
                  </a:lnTo>
                  <a:lnTo>
                    <a:pt x="0" y="1574"/>
                  </a:lnTo>
                  <a:lnTo>
                    <a:pt x="0" y="1645"/>
                  </a:lnTo>
                  <a:lnTo>
                    <a:pt x="0" y="1716"/>
                  </a:lnTo>
                  <a:lnTo>
                    <a:pt x="2" y="1789"/>
                  </a:lnTo>
                  <a:lnTo>
                    <a:pt x="6" y="1860"/>
                  </a:lnTo>
                  <a:lnTo>
                    <a:pt x="10" y="1932"/>
                  </a:lnTo>
                  <a:lnTo>
                    <a:pt x="16" y="2003"/>
                  </a:lnTo>
                  <a:lnTo>
                    <a:pt x="24" y="2075"/>
                  </a:lnTo>
                  <a:lnTo>
                    <a:pt x="33" y="2146"/>
                  </a:lnTo>
                  <a:lnTo>
                    <a:pt x="42" y="221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任意多边形 298041">
              <a:extLst>
                <a:ext uri="{FF2B5EF4-FFF2-40B4-BE49-F238E27FC236}">
                  <a16:creationId xmlns:a16="http://schemas.microsoft.com/office/drawing/2014/main" id="{33912962-E8B9-51AF-03BC-77E4D2B75E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26" y="2121"/>
              <a:ext cx="16" cy="51"/>
            </a:xfrm>
            <a:custGeom>
              <a:avLst/>
              <a:gdLst/>
              <a:ahLst/>
              <a:cxnLst/>
              <a:rect l="0" t="0" r="0" b="0"/>
              <a:pathLst>
                <a:path w="112" h="360">
                  <a:moveTo>
                    <a:pt x="0" y="0"/>
                  </a:moveTo>
                  <a:lnTo>
                    <a:pt x="15" y="57"/>
                  </a:lnTo>
                  <a:lnTo>
                    <a:pt x="35" y="126"/>
                  </a:lnTo>
                  <a:lnTo>
                    <a:pt x="54" y="195"/>
                  </a:lnTo>
                  <a:lnTo>
                    <a:pt x="77" y="262"/>
                  </a:lnTo>
                  <a:lnTo>
                    <a:pt x="100" y="330"/>
                  </a:lnTo>
                  <a:lnTo>
                    <a:pt x="112" y="36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任意多边形 298042">
              <a:extLst>
                <a:ext uri="{FF2B5EF4-FFF2-40B4-BE49-F238E27FC236}">
                  <a16:creationId xmlns:a16="http://schemas.microsoft.com/office/drawing/2014/main" id="{C36FB4CD-A6B2-9F7D-6898-F94F543285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62" y="2222"/>
              <a:ext cx="217" cy="234"/>
            </a:xfrm>
            <a:custGeom>
              <a:avLst/>
              <a:gdLst/>
              <a:ahLst/>
              <a:cxnLst/>
              <a:rect l="0" t="0" r="0" b="0"/>
              <a:pathLst>
                <a:path w="1519" h="1638">
                  <a:moveTo>
                    <a:pt x="0" y="0"/>
                  </a:moveTo>
                  <a:lnTo>
                    <a:pt x="10" y="19"/>
                  </a:lnTo>
                  <a:lnTo>
                    <a:pt x="41" y="83"/>
                  </a:lnTo>
                  <a:lnTo>
                    <a:pt x="75" y="147"/>
                  </a:lnTo>
                  <a:lnTo>
                    <a:pt x="109" y="210"/>
                  </a:lnTo>
                  <a:lnTo>
                    <a:pt x="145" y="272"/>
                  </a:lnTo>
                  <a:lnTo>
                    <a:pt x="182" y="334"/>
                  </a:lnTo>
                  <a:lnTo>
                    <a:pt x="220" y="394"/>
                  </a:lnTo>
                  <a:lnTo>
                    <a:pt x="259" y="454"/>
                  </a:lnTo>
                  <a:lnTo>
                    <a:pt x="299" y="513"/>
                  </a:lnTo>
                  <a:lnTo>
                    <a:pt x="341" y="573"/>
                  </a:lnTo>
                  <a:lnTo>
                    <a:pt x="383" y="630"/>
                  </a:lnTo>
                  <a:lnTo>
                    <a:pt x="426" y="687"/>
                  </a:lnTo>
                  <a:lnTo>
                    <a:pt x="471" y="743"/>
                  </a:lnTo>
                  <a:lnTo>
                    <a:pt x="517" y="798"/>
                  </a:lnTo>
                  <a:lnTo>
                    <a:pt x="564" y="853"/>
                  </a:lnTo>
                  <a:lnTo>
                    <a:pt x="612" y="907"/>
                  </a:lnTo>
                  <a:lnTo>
                    <a:pt x="660" y="959"/>
                  </a:lnTo>
                  <a:lnTo>
                    <a:pt x="710" y="1010"/>
                  </a:lnTo>
                  <a:lnTo>
                    <a:pt x="760" y="1062"/>
                  </a:lnTo>
                  <a:lnTo>
                    <a:pt x="812" y="1111"/>
                  </a:lnTo>
                  <a:lnTo>
                    <a:pt x="865" y="1160"/>
                  </a:lnTo>
                  <a:lnTo>
                    <a:pt x="917" y="1208"/>
                  </a:lnTo>
                  <a:lnTo>
                    <a:pt x="972" y="1254"/>
                  </a:lnTo>
                  <a:lnTo>
                    <a:pt x="1027" y="1300"/>
                  </a:lnTo>
                  <a:lnTo>
                    <a:pt x="1084" y="1345"/>
                  </a:lnTo>
                  <a:lnTo>
                    <a:pt x="1140" y="1388"/>
                  </a:lnTo>
                  <a:lnTo>
                    <a:pt x="1199" y="1430"/>
                  </a:lnTo>
                  <a:lnTo>
                    <a:pt x="1257" y="1472"/>
                  </a:lnTo>
                  <a:lnTo>
                    <a:pt x="1316" y="1512"/>
                  </a:lnTo>
                  <a:lnTo>
                    <a:pt x="1376" y="1552"/>
                  </a:lnTo>
                  <a:lnTo>
                    <a:pt x="1437" y="1590"/>
                  </a:lnTo>
                  <a:lnTo>
                    <a:pt x="1498" y="1626"/>
                  </a:lnTo>
                  <a:lnTo>
                    <a:pt x="1519" y="1638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298043">
              <a:extLst>
                <a:ext uri="{FF2B5EF4-FFF2-40B4-BE49-F238E27FC236}">
                  <a16:creationId xmlns:a16="http://schemas.microsoft.com/office/drawing/2014/main" id="{82C1E533-C914-384F-FB3F-3D49874A73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7" y="2481"/>
              <a:ext cx="51" cy="19"/>
            </a:xfrm>
            <a:custGeom>
              <a:avLst/>
              <a:gdLst/>
              <a:ahLst/>
              <a:cxnLst/>
              <a:rect l="0" t="0" r="0" b="0"/>
              <a:pathLst>
                <a:path w="352" h="137">
                  <a:moveTo>
                    <a:pt x="0" y="0"/>
                  </a:moveTo>
                  <a:lnTo>
                    <a:pt x="26" y="11"/>
                  </a:lnTo>
                  <a:lnTo>
                    <a:pt x="91" y="39"/>
                  </a:lnTo>
                  <a:lnTo>
                    <a:pt x="158" y="67"/>
                  </a:lnTo>
                  <a:lnTo>
                    <a:pt x="226" y="93"/>
                  </a:lnTo>
                  <a:lnTo>
                    <a:pt x="292" y="118"/>
                  </a:lnTo>
                  <a:lnTo>
                    <a:pt x="352" y="137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任意多边形 298044">
              <a:extLst>
                <a:ext uri="{FF2B5EF4-FFF2-40B4-BE49-F238E27FC236}">
                  <a16:creationId xmlns:a16="http://schemas.microsoft.com/office/drawing/2014/main" id="{110C84A5-7A98-95E3-F3D4-ACCCF04DF4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29" y="2491"/>
              <a:ext cx="319" cy="38"/>
            </a:xfrm>
            <a:custGeom>
              <a:avLst/>
              <a:gdLst/>
              <a:ahLst/>
              <a:cxnLst/>
              <a:rect l="0" t="0" r="0" b="0"/>
              <a:pathLst>
                <a:path w="2228" h="263">
                  <a:moveTo>
                    <a:pt x="0" y="167"/>
                  </a:moveTo>
                  <a:lnTo>
                    <a:pt x="61" y="181"/>
                  </a:lnTo>
                  <a:lnTo>
                    <a:pt x="131" y="195"/>
                  </a:lnTo>
                  <a:lnTo>
                    <a:pt x="202" y="208"/>
                  </a:lnTo>
                  <a:lnTo>
                    <a:pt x="272" y="220"/>
                  </a:lnTo>
                  <a:lnTo>
                    <a:pt x="343" y="229"/>
                  </a:lnTo>
                  <a:lnTo>
                    <a:pt x="415" y="238"/>
                  </a:lnTo>
                  <a:lnTo>
                    <a:pt x="486" y="245"/>
                  </a:lnTo>
                  <a:lnTo>
                    <a:pt x="557" y="251"/>
                  </a:lnTo>
                  <a:lnTo>
                    <a:pt x="629" y="256"/>
                  </a:lnTo>
                  <a:lnTo>
                    <a:pt x="700" y="259"/>
                  </a:lnTo>
                  <a:lnTo>
                    <a:pt x="772" y="262"/>
                  </a:lnTo>
                  <a:lnTo>
                    <a:pt x="844" y="263"/>
                  </a:lnTo>
                  <a:lnTo>
                    <a:pt x="915" y="262"/>
                  </a:lnTo>
                  <a:lnTo>
                    <a:pt x="987" y="259"/>
                  </a:lnTo>
                  <a:lnTo>
                    <a:pt x="1059" y="256"/>
                  </a:lnTo>
                  <a:lnTo>
                    <a:pt x="1130" y="251"/>
                  </a:lnTo>
                  <a:lnTo>
                    <a:pt x="1201" y="245"/>
                  </a:lnTo>
                  <a:lnTo>
                    <a:pt x="1273" y="238"/>
                  </a:lnTo>
                  <a:lnTo>
                    <a:pt x="1343" y="229"/>
                  </a:lnTo>
                  <a:lnTo>
                    <a:pt x="1414" y="220"/>
                  </a:lnTo>
                  <a:lnTo>
                    <a:pt x="1486" y="208"/>
                  </a:lnTo>
                  <a:lnTo>
                    <a:pt x="1556" y="195"/>
                  </a:lnTo>
                  <a:lnTo>
                    <a:pt x="1627" y="181"/>
                  </a:lnTo>
                  <a:lnTo>
                    <a:pt x="1697" y="165"/>
                  </a:lnTo>
                  <a:lnTo>
                    <a:pt x="1766" y="148"/>
                  </a:lnTo>
                  <a:lnTo>
                    <a:pt x="1836" y="130"/>
                  </a:lnTo>
                  <a:lnTo>
                    <a:pt x="1904" y="111"/>
                  </a:lnTo>
                  <a:lnTo>
                    <a:pt x="1973" y="90"/>
                  </a:lnTo>
                  <a:lnTo>
                    <a:pt x="2041" y="68"/>
                  </a:lnTo>
                  <a:lnTo>
                    <a:pt x="2109" y="45"/>
                  </a:lnTo>
                  <a:lnTo>
                    <a:pt x="2176" y="20"/>
                  </a:lnTo>
                  <a:lnTo>
                    <a:pt x="2228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任意多边形 298045">
              <a:extLst>
                <a:ext uri="{FF2B5EF4-FFF2-40B4-BE49-F238E27FC236}">
                  <a16:creationId xmlns:a16="http://schemas.microsoft.com/office/drawing/2014/main" id="{A53F3E90-1117-5CE7-B892-7095CF21A02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7" y="2442"/>
              <a:ext cx="46" cy="27"/>
            </a:xfrm>
            <a:custGeom>
              <a:avLst/>
              <a:gdLst/>
              <a:ahLst/>
              <a:cxnLst/>
              <a:rect l="0" t="0" r="0" b="0"/>
              <a:pathLst>
                <a:path w="326" h="189">
                  <a:moveTo>
                    <a:pt x="0" y="189"/>
                  </a:moveTo>
                  <a:lnTo>
                    <a:pt x="60" y="156"/>
                  </a:lnTo>
                  <a:lnTo>
                    <a:pt x="123" y="123"/>
                  </a:lnTo>
                  <a:lnTo>
                    <a:pt x="185" y="86"/>
                  </a:lnTo>
                  <a:lnTo>
                    <a:pt x="247" y="50"/>
                  </a:lnTo>
                  <a:lnTo>
                    <a:pt x="308" y="12"/>
                  </a:lnTo>
                  <a:lnTo>
                    <a:pt x="326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任意多边形 298046">
              <a:extLst>
                <a:ext uri="{FF2B5EF4-FFF2-40B4-BE49-F238E27FC236}">
                  <a16:creationId xmlns:a16="http://schemas.microsoft.com/office/drawing/2014/main" id="{2CC4D952-2706-E972-4D97-3CE691EBFB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87" y="2147"/>
              <a:ext cx="180" cy="264"/>
            </a:xfrm>
            <a:custGeom>
              <a:avLst/>
              <a:gdLst/>
              <a:ahLst/>
              <a:cxnLst/>
              <a:rect l="0" t="0" r="0" b="0"/>
              <a:pathLst>
                <a:path w="1258" h="1846">
                  <a:moveTo>
                    <a:pt x="0" y="1846"/>
                  </a:moveTo>
                  <a:lnTo>
                    <a:pt x="25" y="1826"/>
                  </a:lnTo>
                  <a:lnTo>
                    <a:pt x="79" y="1780"/>
                  </a:lnTo>
                  <a:lnTo>
                    <a:pt x="134" y="1734"/>
                  </a:lnTo>
                  <a:lnTo>
                    <a:pt x="188" y="1686"/>
                  </a:lnTo>
                  <a:lnTo>
                    <a:pt x="240" y="1637"/>
                  </a:lnTo>
                  <a:lnTo>
                    <a:pt x="292" y="1588"/>
                  </a:lnTo>
                  <a:lnTo>
                    <a:pt x="343" y="1536"/>
                  </a:lnTo>
                  <a:lnTo>
                    <a:pt x="392" y="1485"/>
                  </a:lnTo>
                  <a:lnTo>
                    <a:pt x="441" y="1433"/>
                  </a:lnTo>
                  <a:lnTo>
                    <a:pt x="489" y="1379"/>
                  </a:lnTo>
                  <a:lnTo>
                    <a:pt x="536" y="1324"/>
                  </a:lnTo>
                  <a:lnTo>
                    <a:pt x="581" y="1269"/>
                  </a:lnTo>
                  <a:lnTo>
                    <a:pt x="625" y="1213"/>
                  </a:lnTo>
                  <a:lnTo>
                    <a:pt x="670" y="1156"/>
                  </a:lnTo>
                  <a:lnTo>
                    <a:pt x="712" y="1099"/>
                  </a:lnTo>
                  <a:lnTo>
                    <a:pt x="753" y="1039"/>
                  </a:lnTo>
                  <a:lnTo>
                    <a:pt x="793" y="980"/>
                  </a:lnTo>
                  <a:lnTo>
                    <a:pt x="832" y="920"/>
                  </a:lnTo>
                  <a:lnTo>
                    <a:pt x="870" y="860"/>
                  </a:lnTo>
                  <a:lnTo>
                    <a:pt x="907" y="798"/>
                  </a:lnTo>
                  <a:lnTo>
                    <a:pt x="943" y="736"/>
                  </a:lnTo>
                  <a:lnTo>
                    <a:pt x="978" y="673"/>
                  </a:lnTo>
                  <a:lnTo>
                    <a:pt x="1010" y="609"/>
                  </a:lnTo>
                  <a:lnTo>
                    <a:pt x="1043" y="545"/>
                  </a:lnTo>
                  <a:lnTo>
                    <a:pt x="1073" y="481"/>
                  </a:lnTo>
                  <a:lnTo>
                    <a:pt x="1103" y="415"/>
                  </a:lnTo>
                  <a:lnTo>
                    <a:pt x="1132" y="349"/>
                  </a:lnTo>
                  <a:lnTo>
                    <a:pt x="1159" y="282"/>
                  </a:lnTo>
                  <a:lnTo>
                    <a:pt x="1184" y="216"/>
                  </a:lnTo>
                  <a:lnTo>
                    <a:pt x="1209" y="148"/>
                  </a:lnTo>
                  <a:lnTo>
                    <a:pt x="1232" y="80"/>
                  </a:lnTo>
                  <a:lnTo>
                    <a:pt x="1254" y="13"/>
                  </a:lnTo>
                  <a:lnTo>
                    <a:pt x="1258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任意多边形 298047">
              <a:extLst>
                <a:ext uri="{FF2B5EF4-FFF2-40B4-BE49-F238E27FC236}">
                  <a16:creationId xmlns:a16="http://schemas.microsoft.com/office/drawing/2014/main" id="{F6BE232F-AB73-1318-F2C4-F25743BC7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0" y="2041"/>
              <a:ext cx="8" cy="54"/>
            </a:xfrm>
            <a:custGeom>
              <a:avLst/>
              <a:gdLst/>
              <a:ahLst/>
              <a:cxnLst/>
              <a:rect l="0" t="0" r="0" b="0"/>
              <a:pathLst>
                <a:path w="56" h="375">
                  <a:moveTo>
                    <a:pt x="0" y="375"/>
                  </a:moveTo>
                  <a:lnTo>
                    <a:pt x="8" y="336"/>
                  </a:lnTo>
                  <a:lnTo>
                    <a:pt x="21" y="266"/>
                  </a:lnTo>
                  <a:lnTo>
                    <a:pt x="33" y="195"/>
                  </a:lnTo>
                  <a:lnTo>
                    <a:pt x="42" y="124"/>
                  </a:lnTo>
                  <a:lnTo>
                    <a:pt x="51" y="53"/>
                  </a:lnTo>
                  <a:lnTo>
                    <a:pt x="56" y="0"/>
                  </a:lnTo>
                </a:path>
              </a:pathLst>
            </a:custGeom>
            <a:noFill/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65" name="直接连接符 64">
            <a:extLst>
              <a:ext uri="{FF2B5EF4-FFF2-40B4-BE49-F238E27FC236}">
                <a16:creationId xmlns:a16="http://schemas.microsoft.com/office/drawing/2014/main" id="{B02D44C8-363F-FCB9-63FE-B43F6A2EC44B}"/>
              </a:ext>
            </a:extLst>
          </p:cNvPr>
          <p:cNvSpPr>
            <a:spLocks noChangeAspect="1"/>
          </p:cNvSpPr>
          <p:nvPr/>
        </p:nvSpPr>
        <p:spPr>
          <a:xfrm>
            <a:off x="4384675" y="3516313"/>
            <a:ext cx="1588" cy="1587"/>
          </a:xfrm>
          <a:prstGeom prst="line">
            <a:avLst/>
          </a:prstGeom>
          <a:ln w="0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6" name="任意多边形 298049">
            <a:extLst>
              <a:ext uri="{FF2B5EF4-FFF2-40B4-BE49-F238E27FC236}">
                <a16:creationId xmlns:a16="http://schemas.microsoft.com/office/drawing/2014/main" id="{907B08E8-1215-50F4-C84D-B54A376D4DA0}"/>
              </a:ext>
            </a:extLst>
          </p:cNvPr>
          <p:cNvSpPr>
            <a:spLocks noChangeAspect="1"/>
          </p:cNvSpPr>
          <p:nvPr/>
        </p:nvSpPr>
        <p:spPr>
          <a:xfrm>
            <a:off x="3213100" y="3160713"/>
            <a:ext cx="709613" cy="709612"/>
          </a:xfrm>
          <a:custGeom>
            <a:avLst/>
            <a:gdLst/>
            <a:ahLst/>
            <a:cxnLst/>
            <a:rect l="0" t="0" r="0" b="0"/>
            <a:pathLst>
              <a:path w="3286" h="3288">
                <a:moveTo>
                  <a:pt x="3286" y="1644"/>
                </a:moveTo>
                <a:lnTo>
                  <a:pt x="3284" y="1598"/>
                </a:lnTo>
                <a:lnTo>
                  <a:pt x="3282" y="1551"/>
                </a:lnTo>
                <a:lnTo>
                  <a:pt x="3280" y="1503"/>
                </a:lnTo>
                <a:lnTo>
                  <a:pt x="3274" y="1456"/>
                </a:lnTo>
                <a:lnTo>
                  <a:pt x="3268" y="1410"/>
                </a:lnTo>
                <a:lnTo>
                  <a:pt x="3261" y="1364"/>
                </a:lnTo>
                <a:lnTo>
                  <a:pt x="3253" y="1318"/>
                </a:lnTo>
                <a:lnTo>
                  <a:pt x="3242" y="1272"/>
                </a:lnTo>
                <a:lnTo>
                  <a:pt x="3231" y="1227"/>
                </a:lnTo>
                <a:lnTo>
                  <a:pt x="3219" y="1181"/>
                </a:lnTo>
                <a:lnTo>
                  <a:pt x="3205" y="1137"/>
                </a:lnTo>
                <a:lnTo>
                  <a:pt x="3190" y="1091"/>
                </a:lnTo>
                <a:lnTo>
                  <a:pt x="3174" y="1048"/>
                </a:lnTo>
                <a:lnTo>
                  <a:pt x="3156" y="1004"/>
                </a:lnTo>
                <a:lnTo>
                  <a:pt x="3136" y="962"/>
                </a:lnTo>
                <a:lnTo>
                  <a:pt x="3116" y="919"/>
                </a:lnTo>
                <a:lnTo>
                  <a:pt x="3095" y="877"/>
                </a:lnTo>
                <a:lnTo>
                  <a:pt x="3073" y="836"/>
                </a:lnTo>
                <a:lnTo>
                  <a:pt x="3049" y="795"/>
                </a:lnTo>
                <a:lnTo>
                  <a:pt x="3024" y="755"/>
                </a:lnTo>
                <a:lnTo>
                  <a:pt x="2999" y="717"/>
                </a:lnTo>
                <a:lnTo>
                  <a:pt x="2972" y="678"/>
                </a:lnTo>
                <a:lnTo>
                  <a:pt x="2944" y="641"/>
                </a:lnTo>
                <a:lnTo>
                  <a:pt x="2915" y="604"/>
                </a:lnTo>
                <a:lnTo>
                  <a:pt x="2884" y="567"/>
                </a:lnTo>
                <a:lnTo>
                  <a:pt x="2853" y="532"/>
                </a:lnTo>
                <a:lnTo>
                  <a:pt x="2820" y="499"/>
                </a:lnTo>
                <a:lnTo>
                  <a:pt x="2787" y="465"/>
                </a:lnTo>
                <a:lnTo>
                  <a:pt x="2754" y="433"/>
                </a:lnTo>
                <a:lnTo>
                  <a:pt x="2719" y="402"/>
                </a:lnTo>
                <a:lnTo>
                  <a:pt x="2682" y="371"/>
                </a:lnTo>
                <a:lnTo>
                  <a:pt x="2645" y="342"/>
                </a:lnTo>
                <a:lnTo>
                  <a:pt x="2608" y="314"/>
                </a:lnTo>
                <a:lnTo>
                  <a:pt x="2569" y="287"/>
                </a:lnTo>
                <a:lnTo>
                  <a:pt x="2531" y="262"/>
                </a:lnTo>
                <a:lnTo>
                  <a:pt x="2491" y="236"/>
                </a:lnTo>
                <a:lnTo>
                  <a:pt x="2450" y="213"/>
                </a:lnTo>
                <a:lnTo>
                  <a:pt x="2409" y="191"/>
                </a:lnTo>
                <a:lnTo>
                  <a:pt x="2367" y="168"/>
                </a:lnTo>
                <a:lnTo>
                  <a:pt x="2325" y="149"/>
                </a:lnTo>
                <a:lnTo>
                  <a:pt x="2282" y="130"/>
                </a:lnTo>
                <a:lnTo>
                  <a:pt x="2239" y="112"/>
                </a:lnTo>
                <a:lnTo>
                  <a:pt x="2195" y="96"/>
                </a:lnTo>
                <a:lnTo>
                  <a:pt x="2150" y="81"/>
                </a:lnTo>
                <a:lnTo>
                  <a:pt x="2105" y="67"/>
                </a:lnTo>
                <a:lnTo>
                  <a:pt x="2061" y="54"/>
                </a:lnTo>
                <a:lnTo>
                  <a:pt x="2015" y="42"/>
                </a:lnTo>
                <a:lnTo>
                  <a:pt x="1968" y="33"/>
                </a:lnTo>
                <a:lnTo>
                  <a:pt x="1923" y="24"/>
                </a:lnTo>
                <a:lnTo>
                  <a:pt x="1876" y="17"/>
                </a:lnTo>
                <a:lnTo>
                  <a:pt x="1830" y="11"/>
                </a:lnTo>
                <a:lnTo>
                  <a:pt x="1783" y="6"/>
                </a:lnTo>
                <a:lnTo>
                  <a:pt x="1736" y="3"/>
                </a:lnTo>
                <a:lnTo>
                  <a:pt x="1690" y="0"/>
                </a:lnTo>
                <a:lnTo>
                  <a:pt x="1643" y="0"/>
                </a:lnTo>
                <a:lnTo>
                  <a:pt x="1596" y="0"/>
                </a:lnTo>
                <a:lnTo>
                  <a:pt x="1548" y="3"/>
                </a:lnTo>
                <a:lnTo>
                  <a:pt x="1502" y="6"/>
                </a:lnTo>
                <a:lnTo>
                  <a:pt x="1455" y="11"/>
                </a:lnTo>
                <a:lnTo>
                  <a:pt x="1408" y="17"/>
                </a:lnTo>
                <a:lnTo>
                  <a:pt x="1363" y="24"/>
                </a:lnTo>
                <a:lnTo>
                  <a:pt x="1316" y="33"/>
                </a:lnTo>
                <a:lnTo>
                  <a:pt x="1271" y="42"/>
                </a:lnTo>
                <a:lnTo>
                  <a:pt x="1225" y="54"/>
                </a:lnTo>
                <a:lnTo>
                  <a:pt x="1180" y="67"/>
                </a:lnTo>
                <a:lnTo>
                  <a:pt x="1135" y="81"/>
                </a:lnTo>
                <a:lnTo>
                  <a:pt x="1091" y="96"/>
                </a:lnTo>
                <a:lnTo>
                  <a:pt x="1047" y="112"/>
                </a:lnTo>
                <a:lnTo>
                  <a:pt x="1004" y="130"/>
                </a:lnTo>
                <a:lnTo>
                  <a:pt x="960" y="149"/>
                </a:lnTo>
                <a:lnTo>
                  <a:pt x="918" y="168"/>
                </a:lnTo>
                <a:lnTo>
                  <a:pt x="876" y="191"/>
                </a:lnTo>
                <a:lnTo>
                  <a:pt x="834" y="213"/>
                </a:lnTo>
                <a:lnTo>
                  <a:pt x="795" y="236"/>
                </a:lnTo>
                <a:lnTo>
                  <a:pt x="755" y="262"/>
                </a:lnTo>
                <a:lnTo>
                  <a:pt x="715" y="287"/>
                </a:lnTo>
                <a:lnTo>
                  <a:pt x="677" y="314"/>
                </a:lnTo>
                <a:lnTo>
                  <a:pt x="640" y="342"/>
                </a:lnTo>
                <a:lnTo>
                  <a:pt x="602" y="371"/>
                </a:lnTo>
                <a:lnTo>
                  <a:pt x="567" y="402"/>
                </a:lnTo>
                <a:lnTo>
                  <a:pt x="532" y="433"/>
                </a:lnTo>
                <a:lnTo>
                  <a:pt x="497" y="465"/>
                </a:lnTo>
                <a:lnTo>
                  <a:pt x="465" y="499"/>
                </a:lnTo>
                <a:lnTo>
                  <a:pt x="432" y="532"/>
                </a:lnTo>
                <a:lnTo>
                  <a:pt x="402" y="567"/>
                </a:lnTo>
                <a:lnTo>
                  <a:pt x="371" y="604"/>
                </a:lnTo>
                <a:lnTo>
                  <a:pt x="342" y="641"/>
                </a:lnTo>
                <a:lnTo>
                  <a:pt x="314" y="678"/>
                </a:lnTo>
                <a:lnTo>
                  <a:pt x="287" y="717"/>
                </a:lnTo>
                <a:lnTo>
                  <a:pt x="260" y="755"/>
                </a:lnTo>
                <a:lnTo>
                  <a:pt x="236" y="795"/>
                </a:lnTo>
                <a:lnTo>
                  <a:pt x="213" y="836"/>
                </a:lnTo>
                <a:lnTo>
                  <a:pt x="190" y="877"/>
                </a:lnTo>
                <a:lnTo>
                  <a:pt x="168" y="919"/>
                </a:lnTo>
                <a:lnTo>
                  <a:pt x="148" y="962"/>
                </a:lnTo>
                <a:lnTo>
                  <a:pt x="130" y="1004"/>
                </a:lnTo>
                <a:lnTo>
                  <a:pt x="112" y="1048"/>
                </a:lnTo>
                <a:lnTo>
                  <a:pt x="96" y="1091"/>
                </a:lnTo>
                <a:lnTo>
                  <a:pt x="81" y="1137"/>
                </a:lnTo>
                <a:lnTo>
                  <a:pt x="67" y="1181"/>
                </a:lnTo>
                <a:lnTo>
                  <a:pt x="54" y="1227"/>
                </a:lnTo>
                <a:lnTo>
                  <a:pt x="42" y="1272"/>
                </a:lnTo>
                <a:lnTo>
                  <a:pt x="33" y="1318"/>
                </a:lnTo>
                <a:lnTo>
                  <a:pt x="24" y="1364"/>
                </a:lnTo>
                <a:lnTo>
                  <a:pt x="17" y="1410"/>
                </a:lnTo>
                <a:lnTo>
                  <a:pt x="11" y="1456"/>
                </a:lnTo>
                <a:lnTo>
                  <a:pt x="6" y="1503"/>
                </a:lnTo>
                <a:lnTo>
                  <a:pt x="3" y="1551"/>
                </a:lnTo>
                <a:lnTo>
                  <a:pt x="0" y="1598"/>
                </a:lnTo>
                <a:lnTo>
                  <a:pt x="0" y="1644"/>
                </a:lnTo>
                <a:lnTo>
                  <a:pt x="0" y="1691"/>
                </a:lnTo>
                <a:lnTo>
                  <a:pt x="3" y="1738"/>
                </a:lnTo>
                <a:lnTo>
                  <a:pt x="6" y="1785"/>
                </a:lnTo>
                <a:lnTo>
                  <a:pt x="11" y="1832"/>
                </a:lnTo>
                <a:lnTo>
                  <a:pt x="17" y="1879"/>
                </a:lnTo>
                <a:lnTo>
                  <a:pt x="24" y="1924"/>
                </a:lnTo>
                <a:lnTo>
                  <a:pt x="33" y="1971"/>
                </a:lnTo>
                <a:lnTo>
                  <a:pt x="42" y="2016"/>
                </a:lnTo>
                <a:lnTo>
                  <a:pt x="54" y="2062"/>
                </a:lnTo>
                <a:lnTo>
                  <a:pt x="67" y="2107"/>
                </a:lnTo>
                <a:lnTo>
                  <a:pt x="81" y="2152"/>
                </a:lnTo>
                <a:lnTo>
                  <a:pt x="96" y="2197"/>
                </a:lnTo>
                <a:lnTo>
                  <a:pt x="112" y="2240"/>
                </a:lnTo>
                <a:lnTo>
                  <a:pt x="130" y="2285"/>
                </a:lnTo>
                <a:lnTo>
                  <a:pt x="148" y="2327"/>
                </a:lnTo>
                <a:lnTo>
                  <a:pt x="168" y="2370"/>
                </a:lnTo>
                <a:lnTo>
                  <a:pt x="190" y="2412"/>
                </a:lnTo>
                <a:lnTo>
                  <a:pt x="213" y="2453"/>
                </a:lnTo>
                <a:lnTo>
                  <a:pt x="236" y="2494"/>
                </a:lnTo>
                <a:lnTo>
                  <a:pt x="260" y="2533"/>
                </a:lnTo>
                <a:lnTo>
                  <a:pt x="287" y="2572"/>
                </a:lnTo>
                <a:lnTo>
                  <a:pt x="314" y="2610"/>
                </a:lnTo>
                <a:lnTo>
                  <a:pt x="342" y="2648"/>
                </a:lnTo>
                <a:lnTo>
                  <a:pt x="371" y="2685"/>
                </a:lnTo>
                <a:lnTo>
                  <a:pt x="402" y="2721"/>
                </a:lnTo>
                <a:lnTo>
                  <a:pt x="432" y="2756"/>
                </a:lnTo>
                <a:lnTo>
                  <a:pt x="465" y="2790"/>
                </a:lnTo>
                <a:lnTo>
                  <a:pt x="497" y="2824"/>
                </a:lnTo>
                <a:lnTo>
                  <a:pt x="532" y="2855"/>
                </a:lnTo>
                <a:lnTo>
                  <a:pt x="567" y="2887"/>
                </a:lnTo>
                <a:lnTo>
                  <a:pt x="602" y="2917"/>
                </a:lnTo>
                <a:lnTo>
                  <a:pt x="640" y="2946"/>
                </a:lnTo>
                <a:lnTo>
                  <a:pt x="677" y="2974"/>
                </a:lnTo>
                <a:lnTo>
                  <a:pt x="715" y="3001"/>
                </a:lnTo>
                <a:lnTo>
                  <a:pt x="755" y="3027"/>
                </a:lnTo>
                <a:lnTo>
                  <a:pt x="795" y="3052"/>
                </a:lnTo>
                <a:lnTo>
                  <a:pt x="834" y="3076"/>
                </a:lnTo>
                <a:lnTo>
                  <a:pt x="876" y="3098"/>
                </a:lnTo>
                <a:lnTo>
                  <a:pt x="918" y="3120"/>
                </a:lnTo>
                <a:lnTo>
                  <a:pt x="960" y="3140"/>
                </a:lnTo>
                <a:lnTo>
                  <a:pt x="1004" y="3159"/>
                </a:lnTo>
                <a:lnTo>
                  <a:pt x="1047" y="3176"/>
                </a:lnTo>
                <a:lnTo>
                  <a:pt x="1091" y="3192"/>
                </a:lnTo>
                <a:lnTo>
                  <a:pt x="1135" y="3208"/>
                </a:lnTo>
                <a:lnTo>
                  <a:pt x="1180" y="3222"/>
                </a:lnTo>
                <a:lnTo>
                  <a:pt x="1225" y="3234"/>
                </a:lnTo>
                <a:lnTo>
                  <a:pt x="1271" y="3246"/>
                </a:lnTo>
                <a:lnTo>
                  <a:pt x="1316" y="3255"/>
                </a:lnTo>
                <a:lnTo>
                  <a:pt x="1363" y="3264"/>
                </a:lnTo>
                <a:lnTo>
                  <a:pt x="1408" y="3272"/>
                </a:lnTo>
                <a:lnTo>
                  <a:pt x="1455" y="3278"/>
                </a:lnTo>
                <a:lnTo>
                  <a:pt x="1502" y="3282"/>
                </a:lnTo>
                <a:lnTo>
                  <a:pt x="1548" y="3286"/>
                </a:lnTo>
                <a:lnTo>
                  <a:pt x="1596" y="3288"/>
                </a:lnTo>
                <a:lnTo>
                  <a:pt x="1643" y="3288"/>
                </a:lnTo>
                <a:lnTo>
                  <a:pt x="1690" y="3288"/>
                </a:lnTo>
                <a:lnTo>
                  <a:pt x="1736" y="3286"/>
                </a:lnTo>
                <a:lnTo>
                  <a:pt x="1783" y="3282"/>
                </a:lnTo>
                <a:lnTo>
                  <a:pt x="1830" y="3278"/>
                </a:lnTo>
                <a:lnTo>
                  <a:pt x="1876" y="3272"/>
                </a:lnTo>
                <a:lnTo>
                  <a:pt x="1923" y="3264"/>
                </a:lnTo>
                <a:lnTo>
                  <a:pt x="1968" y="3255"/>
                </a:lnTo>
                <a:lnTo>
                  <a:pt x="2015" y="3246"/>
                </a:lnTo>
                <a:lnTo>
                  <a:pt x="2061" y="3234"/>
                </a:lnTo>
                <a:lnTo>
                  <a:pt x="2105" y="3222"/>
                </a:lnTo>
                <a:lnTo>
                  <a:pt x="2150" y="3208"/>
                </a:lnTo>
                <a:lnTo>
                  <a:pt x="2195" y="3192"/>
                </a:lnTo>
                <a:lnTo>
                  <a:pt x="2239" y="3176"/>
                </a:lnTo>
                <a:lnTo>
                  <a:pt x="2282" y="3159"/>
                </a:lnTo>
                <a:lnTo>
                  <a:pt x="2325" y="3140"/>
                </a:lnTo>
                <a:lnTo>
                  <a:pt x="2367" y="3120"/>
                </a:lnTo>
                <a:lnTo>
                  <a:pt x="2409" y="3098"/>
                </a:lnTo>
                <a:lnTo>
                  <a:pt x="2450" y="3076"/>
                </a:lnTo>
                <a:lnTo>
                  <a:pt x="2491" y="3052"/>
                </a:lnTo>
                <a:lnTo>
                  <a:pt x="2531" y="3027"/>
                </a:lnTo>
                <a:lnTo>
                  <a:pt x="2569" y="3001"/>
                </a:lnTo>
                <a:lnTo>
                  <a:pt x="2608" y="2974"/>
                </a:lnTo>
                <a:lnTo>
                  <a:pt x="2645" y="2946"/>
                </a:lnTo>
                <a:lnTo>
                  <a:pt x="2682" y="2917"/>
                </a:lnTo>
                <a:lnTo>
                  <a:pt x="2719" y="2887"/>
                </a:lnTo>
                <a:lnTo>
                  <a:pt x="2754" y="2855"/>
                </a:lnTo>
                <a:lnTo>
                  <a:pt x="2787" y="2824"/>
                </a:lnTo>
                <a:lnTo>
                  <a:pt x="2820" y="2790"/>
                </a:lnTo>
                <a:lnTo>
                  <a:pt x="2853" y="2756"/>
                </a:lnTo>
                <a:lnTo>
                  <a:pt x="2884" y="2721"/>
                </a:lnTo>
                <a:lnTo>
                  <a:pt x="2915" y="2685"/>
                </a:lnTo>
                <a:lnTo>
                  <a:pt x="2944" y="2648"/>
                </a:lnTo>
                <a:lnTo>
                  <a:pt x="2972" y="2610"/>
                </a:lnTo>
                <a:lnTo>
                  <a:pt x="2999" y="2572"/>
                </a:lnTo>
                <a:lnTo>
                  <a:pt x="3024" y="2533"/>
                </a:lnTo>
                <a:lnTo>
                  <a:pt x="3049" y="2494"/>
                </a:lnTo>
                <a:lnTo>
                  <a:pt x="3073" y="2453"/>
                </a:lnTo>
                <a:lnTo>
                  <a:pt x="3095" y="2412"/>
                </a:lnTo>
                <a:lnTo>
                  <a:pt x="3116" y="2370"/>
                </a:lnTo>
                <a:lnTo>
                  <a:pt x="3136" y="2327"/>
                </a:lnTo>
                <a:lnTo>
                  <a:pt x="3156" y="2285"/>
                </a:lnTo>
                <a:lnTo>
                  <a:pt x="3174" y="2240"/>
                </a:lnTo>
                <a:lnTo>
                  <a:pt x="3190" y="2197"/>
                </a:lnTo>
                <a:lnTo>
                  <a:pt x="3205" y="2152"/>
                </a:lnTo>
                <a:lnTo>
                  <a:pt x="3219" y="2107"/>
                </a:lnTo>
                <a:lnTo>
                  <a:pt x="3231" y="2062"/>
                </a:lnTo>
                <a:lnTo>
                  <a:pt x="3242" y="2016"/>
                </a:lnTo>
                <a:lnTo>
                  <a:pt x="3253" y="1971"/>
                </a:lnTo>
                <a:lnTo>
                  <a:pt x="3261" y="1924"/>
                </a:lnTo>
                <a:lnTo>
                  <a:pt x="3268" y="1879"/>
                </a:lnTo>
                <a:lnTo>
                  <a:pt x="3274" y="1832"/>
                </a:lnTo>
                <a:lnTo>
                  <a:pt x="3280" y="1785"/>
                </a:lnTo>
                <a:lnTo>
                  <a:pt x="3282" y="1738"/>
                </a:lnTo>
                <a:lnTo>
                  <a:pt x="3284" y="1691"/>
                </a:lnTo>
                <a:lnTo>
                  <a:pt x="3286" y="1644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6B7FDCF9-0986-F23C-FDDB-5E1E2391AC82}"/>
              </a:ext>
            </a:extLst>
          </p:cNvPr>
          <p:cNvGrpSpPr>
            <a:grpSpLocks noChangeAspect="1"/>
          </p:cNvGrpSpPr>
          <p:nvPr/>
        </p:nvGrpSpPr>
        <p:grpSpPr>
          <a:xfrm>
            <a:off x="2933700" y="2881313"/>
            <a:ext cx="1266825" cy="1268412"/>
            <a:chOff x="1430" y="1567"/>
            <a:chExt cx="839" cy="840"/>
          </a:xfrm>
        </p:grpSpPr>
        <p:sp>
          <p:nvSpPr>
            <p:cNvPr id="68" name="任意多边形 298051">
              <a:extLst>
                <a:ext uri="{FF2B5EF4-FFF2-40B4-BE49-F238E27FC236}">
                  <a16:creationId xmlns:a16="http://schemas.microsoft.com/office/drawing/2014/main" id="{64C8BE13-777B-0A7D-3BE1-E5E8982F08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30" y="1567"/>
              <a:ext cx="839" cy="840"/>
            </a:xfrm>
            <a:custGeom>
              <a:avLst/>
              <a:gdLst/>
              <a:ahLst/>
              <a:cxnLst/>
              <a:rect l="0" t="0" r="0" b="0"/>
              <a:pathLst>
                <a:path w="5874" h="5880">
                  <a:moveTo>
                    <a:pt x="5874" y="2940"/>
                  </a:moveTo>
                  <a:lnTo>
                    <a:pt x="5874" y="2877"/>
                  </a:lnTo>
                  <a:lnTo>
                    <a:pt x="5872" y="2814"/>
                  </a:lnTo>
                  <a:lnTo>
                    <a:pt x="5869" y="2750"/>
                  </a:lnTo>
                  <a:lnTo>
                    <a:pt x="5864" y="2687"/>
                  </a:lnTo>
                  <a:lnTo>
                    <a:pt x="5858" y="2624"/>
                  </a:lnTo>
                  <a:lnTo>
                    <a:pt x="5850" y="2562"/>
                  </a:lnTo>
                  <a:lnTo>
                    <a:pt x="5842" y="2499"/>
                  </a:lnTo>
                  <a:lnTo>
                    <a:pt x="5831" y="2436"/>
                  </a:lnTo>
                  <a:lnTo>
                    <a:pt x="5820" y="2374"/>
                  </a:lnTo>
                  <a:lnTo>
                    <a:pt x="5807" y="2313"/>
                  </a:lnTo>
                  <a:lnTo>
                    <a:pt x="5793" y="2251"/>
                  </a:lnTo>
                  <a:lnTo>
                    <a:pt x="5778" y="2190"/>
                  </a:lnTo>
                  <a:lnTo>
                    <a:pt x="5761" y="2128"/>
                  </a:lnTo>
                  <a:lnTo>
                    <a:pt x="5743" y="2068"/>
                  </a:lnTo>
                  <a:lnTo>
                    <a:pt x="5723" y="2008"/>
                  </a:lnTo>
                  <a:lnTo>
                    <a:pt x="5703" y="1947"/>
                  </a:lnTo>
                  <a:lnTo>
                    <a:pt x="5681" y="1889"/>
                  </a:lnTo>
                  <a:lnTo>
                    <a:pt x="5657" y="1830"/>
                  </a:lnTo>
                  <a:lnTo>
                    <a:pt x="5633" y="1771"/>
                  </a:lnTo>
                  <a:lnTo>
                    <a:pt x="5607" y="1714"/>
                  </a:lnTo>
                  <a:lnTo>
                    <a:pt x="5580" y="1657"/>
                  </a:lnTo>
                  <a:lnTo>
                    <a:pt x="5552" y="1600"/>
                  </a:lnTo>
                  <a:lnTo>
                    <a:pt x="5522" y="1544"/>
                  </a:lnTo>
                  <a:lnTo>
                    <a:pt x="5492" y="1489"/>
                  </a:lnTo>
                  <a:lnTo>
                    <a:pt x="5460" y="1434"/>
                  </a:lnTo>
                  <a:lnTo>
                    <a:pt x="5428" y="1380"/>
                  </a:lnTo>
                  <a:lnTo>
                    <a:pt x="5393" y="1327"/>
                  </a:lnTo>
                  <a:lnTo>
                    <a:pt x="5358" y="1274"/>
                  </a:lnTo>
                  <a:lnTo>
                    <a:pt x="5321" y="1223"/>
                  </a:lnTo>
                  <a:lnTo>
                    <a:pt x="5284" y="1172"/>
                  </a:lnTo>
                  <a:lnTo>
                    <a:pt x="5246" y="1121"/>
                  </a:lnTo>
                  <a:lnTo>
                    <a:pt x="5206" y="1072"/>
                  </a:lnTo>
                  <a:lnTo>
                    <a:pt x="5165" y="1023"/>
                  </a:lnTo>
                  <a:lnTo>
                    <a:pt x="5123" y="977"/>
                  </a:lnTo>
                  <a:lnTo>
                    <a:pt x="5081" y="930"/>
                  </a:lnTo>
                  <a:lnTo>
                    <a:pt x="5037" y="883"/>
                  </a:lnTo>
                  <a:lnTo>
                    <a:pt x="4992" y="839"/>
                  </a:lnTo>
                  <a:lnTo>
                    <a:pt x="4947" y="796"/>
                  </a:lnTo>
                  <a:lnTo>
                    <a:pt x="4900" y="753"/>
                  </a:lnTo>
                  <a:lnTo>
                    <a:pt x="4852" y="711"/>
                  </a:lnTo>
                  <a:lnTo>
                    <a:pt x="4805" y="670"/>
                  </a:lnTo>
                  <a:lnTo>
                    <a:pt x="4754" y="630"/>
                  </a:lnTo>
                  <a:lnTo>
                    <a:pt x="4704" y="592"/>
                  </a:lnTo>
                  <a:lnTo>
                    <a:pt x="4654" y="554"/>
                  </a:lnTo>
                  <a:lnTo>
                    <a:pt x="4603" y="518"/>
                  </a:lnTo>
                  <a:lnTo>
                    <a:pt x="4550" y="483"/>
                  </a:lnTo>
                  <a:lnTo>
                    <a:pt x="4497" y="448"/>
                  </a:lnTo>
                  <a:lnTo>
                    <a:pt x="4443" y="416"/>
                  </a:lnTo>
                  <a:lnTo>
                    <a:pt x="4388" y="384"/>
                  </a:lnTo>
                  <a:lnTo>
                    <a:pt x="4333" y="354"/>
                  </a:lnTo>
                  <a:lnTo>
                    <a:pt x="4277" y="323"/>
                  </a:lnTo>
                  <a:lnTo>
                    <a:pt x="4220" y="295"/>
                  </a:lnTo>
                  <a:lnTo>
                    <a:pt x="4163" y="269"/>
                  </a:lnTo>
                  <a:lnTo>
                    <a:pt x="4106" y="243"/>
                  </a:lnTo>
                  <a:lnTo>
                    <a:pt x="4047" y="218"/>
                  </a:lnTo>
                  <a:lnTo>
                    <a:pt x="3988" y="195"/>
                  </a:lnTo>
                  <a:lnTo>
                    <a:pt x="3930" y="173"/>
                  </a:lnTo>
                  <a:lnTo>
                    <a:pt x="3869" y="152"/>
                  </a:lnTo>
                  <a:lnTo>
                    <a:pt x="3809" y="133"/>
                  </a:lnTo>
                  <a:lnTo>
                    <a:pt x="3749" y="115"/>
                  </a:lnTo>
                  <a:lnTo>
                    <a:pt x="3688" y="98"/>
                  </a:lnTo>
                  <a:lnTo>
                    <a:pt x="3626" y="82"/>
                  </a:lnTo>
                  <a:lnTo>
                    <a:pt x="3564" y="68"/>
                  </a:lnTo>
                  <a:lnTo>
                    <a:pt x="3503" y="55"/>
                  </a:lnTo>
                  <a:lnTo>
                    <a:pt x="3441" y="43"/>
                  </a:lnTo>
                  <a:lnTo>
                    <a:pt x="3379" y="34"/>
                  </a:lnTo>
                  <a:lnTo>
                    <a:pt x="3316" y="25"/>
                  </a:lnTo>
                  <a:lnTo>
                    <a:pt x="3253" y="18"/>
                  </a:lnTo>
                  <a:lnTo>
                    <a:pt x="3190" y="11"/>
                  </a:lnTo>
                  <a:lnTo>
                    <a:pt x="3127" y="6"/>
                  </a:lnTo>
                  <a:lnTo>
                    <a:pt x="3064" y="4"/>
                  </a:lnTo>
                  <a:lnTo>
                    <a:pt x="3001" y="1"/>
                  </a:lnTo>
                  <a:lnTo>
                    <a:pt x="2938" y="0"/>
                  </a:lnTo>
                  <a:lnTo>
                    <a:pt x="2875" y="1"/>
                  </a:lnTo>
                  <a:lnTo>
                    <a:pt x="2811" y="4"/>
                  </a:lnTo>
                  <a:lnTo>
                    <a:pt x="2748" y="6"/>
                  </a:lnTo>
                  <a:lnTo>
                    <a:pt x="2685" y="11"/>
                  </a:lnTo>
                  <a:lnTo>
                    <a:pt x="2622" y="18"/>
                  </a:lnTo>
                  <a:lnTo>
                    <a:pt x="2560" y="25"/>
                  </a:lnTo>
                  <a:lnTo>
                    <a:pt x="2497" y="34"/>
                  </a:lnTo>
                  <a:lnTo>
                    <a:pt x="2434" y="43"/>
                  </a:lnTo>
                  <a:lnTo>
                    <a:pt x="2372" y="55"/>
                  </a:lnTo>
                  <a:lnTo>
                    <a:pt x="2310" y="68"/>
                  </a:lnTo>
                  <a:lnTo>
                    <a:pt x="2248" y="82"/>
                  </a:lnTo>
                  <a:lnTo>
                    <a:pt x="2188" y="98"/>
                  </a:lnTo>
                  <a:lnTo>
                    <a:pt x="2127" y="115"/>
                  </a:lnTo>
                  <a:lnTo>
                    <a:pt x="2066" y="133"/>
                  </a:lnTo>
                  <a:lnTo>
                    <a:pt x="2006" y="152"/>
                  </a:lnTo>
                  <a:lnTo>
                    <a:pt x="1946" y="173"/>
                  </a:lnTo>
                  <a:lnTo>
                    <a:pt x="1887" y="195"/>
                  </a:lnTo>
                  <a:lnTo>
                    <a:pt x="1828" y="218"/>
                  </a:lnTo>
                  <a:lnTo>
                    <a:pt x="1770" y="243"/>
                  </a:lnTo>
                  <a:lnTo>
                    <a:pt x="1712" y="269"/>
                  </a:lnTo>
                  <a:lnTo>
                    <a:pt x="1655" y="295"/>
                  </a:lnTo>
                  <a:lnTo>
                    <a:pt x="1599" y="323"/>
                  </a:lnTo>
                  <a:lnTo>
                    <a:pt x="1543" y="354"/>
                  </a:lnTo>
                  <a:lnTo>
                    <a:pt x="1488" y="384"/>
                  </a:lnTo>
                  <a:lnTo>
                    <a:pt x="1433" y="416"/>
                  </a:lnTo>
                  <a:lnTo>
                    <a:pt x="1379" y="448"/>
                  </a:lnTo>
                  <a:lnTo>
                    <a:pt x="1326" y="483"/>
                  </a:lnTo>
                  <a:lnTo>
                    <a:pt x="1273" y="518"/>
                  </a:lnTo>
                  <a:lnTo>
                    <a:pt x="1222" y="554"/>
                  </a:lnTo>
                  <a:lnTo>
                    <a:pt x="1170" y="592"/>
                  </a:lnTo>
                  <a:lnTo>
                    <a:pt x="1120" y="630"/>
                  </a:lnTo>
                  <a:lnTo>
                    <a:pt x="1071" y="670"/>
                  </a:lnTo>
                  <a:lnTo>
                    <a:pt x="1022" y="711"/>
                  </a:lnTo>
                  <a:lnTo>
                    <a:pt x="976" y="753"/>
                  </a:lnTo>
                  <a:lnTo>
                    <a:pt x="929" y="796"/>
                  </a:lnTo>
                  <a:lnTo>
                    <a:pt x="883" y="839"/>
                  </a:lnTo>
                  <a:lnTo>
                    <a:pt x="838" y="883"/>
                  </a:lnTo>
                  <a:lnTo>
                    <a:pt x="795" y="930"/>
                  </a:lnTo>
                  <a:lnTo>
                    <a:pt x="752" y="977"/>
                  </a:lnTo>
                  <a:lnTo>
                    <a:pt x="711" y="1023"/>
                  </a:lnTo>
                  <a:lnTo>
                    <a:pt x="670" y="1072"/>
                  </a:lnTo>
                  <a:lnTo>
                    <a:pt x="630" y="1121"/>
                  </a:lnTo>
                  <a:lnTo>
                    <a:pt x="592" y="1172"/>
                  </a:lnTo>
                  <a:lnTo>
                    <a:pt x="554" y="1223"/>
                  </a:lnTo>
                  <a:lnTo>
                    <a:pt x="517" y="1274"/>
                  </a:lnTo>
                  <a:lnTo>
                    <a:pt x="482" y="1327"/>
                  </a:lnTo>
                  <a:lnTo>
                    <a:pt x="448" y="1380"/>
                  </a:lnTo>
                  <a:lnTo>
                    <a:pt x="416" y="1434"/>
                  </a:lnTo>
                  <a:lnTo>
                    <a:pt x="383" y="1489"/>
                  </a:lnTo>
                  <a:lnTo>
                    <a:pt x="353" y="1544"/>
                  </a:lnTo>
                  <a:lnTo>
                    <a:pt x="323" y="1600"/>
                  </a:lnTo>
                  <a:lnTo>
                    <a:pt x="295" y="1657"/>
                  </a:lnTo>
                  <a:lnTo>
                    <a:pt x="269" y="1714"/>
                  </a:lnTo>
                  <a:lnTo>
                    <a:pt x="243" y="1771"/>
                  </a:lnTo>
                  <a:lnTo>
                    <a:pt x="218" y="1830"/>
                  </a:lnTo>
                  <a:lnTo>
                    <a:pt x="195" y="1889"/>
                  </a:lnTo>
                  <a:lnTo>
                    <a:pt x="173" y="1947"/>
                  </a:lnTo>
                  <a:lnTo>
                    <a:pt x="152" y="2008"/>
                  </a:lnTo>
                  <a:lnTo>
                    <a:pt x="132" y="2068"/>
                  </a:lnTo>
                  <a:lnTo>
                    <a:pt x="115" y="2128"/>
                  </a:lnTo>
                  <a:lnTo>
                    <a:pt x="98" y="2190"/>
                  </a:lnTo>
                  <a:lnTo>
                    <a:pt x="82" y="2251"/>
                  </a:lnTo>
                  <a:lnTo>
                    <a:pt x="68" y="2313"/>
                  </a:lnTo>
                  <a:lnTo>
                    <a:pt x="55" y="2374"/>
                  </a:lnTo>
                  <a:lnTo>
                    <a:pt x="43" y="2436"/>
                  </a:lnTo>
                  <a:lnTo>
                    <a:pt x="34" y="2499"/>
                  </a:lnTo>
                  <a:lnTo>
                    <a:pt x="25" y="2562"/>
                  </a:lnTo>
                  <a:lnTo>
                    <a:pt x="18" y="2624"/>
                  </a:lnTo>
                  <a:lnTo>
                    <a:pt x="11" y="2687"/>
                  </a:lnTo>
                  <a:lnTo>
                    <a:pt x="6" y="2750"/>
                  </a:lnTo>
                  <a:lnTo>
                    <a:pt x="3" y="2814"/>
                  </a:lnTo>
                  <a:lnTo>
                    <a:pt x="1" y="2877"/>
                  </a:lnTo>
                  <a:lnTo>
                    <a:pt x="0" y="2940"/>
                  </a:lnTo>
                  <a:lnTo>
                    <a:pt x="1" y="3003"/>
                  </a:lnTo>
                  <a:lnTo>
                    <a:pt x="3" y="3066"/>
                  </a:lnTo>
                  <a:lnTo>
                    <a:pt x="6" y="3130"/>
                  </a:lnTo>
                  <a:lnTo>
                    <a:pt x="11" y="3193"/>
                  </a:lnTo>
                  <a:lnTo>
                    <a:pt x="18" y="3256"/>
                  </a:lnTo>
                  <a:lnTo>
                    <a:pt x="25" y="3318"/>
                  </a:lnTo>
                  <a:lnTo>
                    <a:pt x="34" y="3381"/>
                  </a:lnTo>
                  <a:lnTo>
                    <a:pt x="43" y="3444"/>
                  </a:lnTo>
                  <a:lnTo>
                    <a:pt x="55" y="3506"/>
                  </a:lnTo>
                  <a:lnTo>
                    <a:pt x="68" y="3568"/>
                  </a:lnTo>
                  <a:lnTo>
                    <a:pt x="82" y="3630"/>
                  </a:lnTo>
                  <a:lnTo>
                    <a:pt x="98" y="3690"/>
                  </a:lnTo>
                  <a:lnTo>
                    <a:pt x="115" y="3752"/>
                  </a:lnTo>
                  <a:lnTo>
                    <a:pt x="132" y="3813"/>
                  </a:lnTo>
                  <a:lnTo>
                    <a:pt x="152" y="3872"/>
                  </a:lnTo>
                  <a:lnTo>
                    <a:pt x="173" y="3932"/>
                  </a:lnTo>
                  <a:lnTo>
                    <a:pt x="195" y="3991"/>
                  </a:lnTo>
                  <a:lnTo>
                    <a:pt x="218" y="4051"/>
                  </a:lnTo>
                  <a:lnTo>
                    <a:pt x="243" y="4109"/>
                  </a:lnTo>
                  <a:lnTo>
                    <a:pt x="269" y="4166"/>
                  </a:lnTo>
                  <a:lnTo>
                    <a:pt x="295" y="4224"/>
                  </a:lnTo>
                  <a:lnTo>
                    <a:pt x="323" y="4281"/>
                  </a:lnTo>
                  <a:lnTo>
                    <a:pt x="353" y="4337"/>
                  </a:lnTo>
                  <a:lnTo>
                    <a:pt x="383" y="4392"/>
                  </a:lnTo>
                  <a:lnTo>
                    <a:pt x="416" y="4446"/>
                  </a:lnTo>
                  <a:lnTo>
                    <a:pt x="448" y="4500"/>
                  </a:lnTo>
                  <a:lnTo>
                    <a:pt x="482" y="4554"/>
                  </a:lnTo>
                  <a:lnTo>
                    <a:pt x="517" y="4606"/>
                  </a:lnTo>
                  <a:lnTo>
                    <a:pt x="554" y="4658"/>
                  </a:lnTo>
                  <a:lnTo>
                    <a:pt x="592" y="4709"/>
                  </a:lnTo>
                  <a:lnTo>
                    <a:pt x="630" y="4759"/>
                  </a:lnTo>
                  <a:lnTo>
                    <a:pt x="670" y="4808"/>
                  </a:lnTo>
                  <a:lnTo>
                    <a:pt x="711" y="4857"/>
                  </a:lnTo>
                  <a:lnTo>
                    <a:pt x="752" y="4904"/>
                  </a:lnTo>
                  <a:lnTo>
                    <a:pt x="795" y="4950"/>
                  </a:lnTo>
                  <a:lnTo>
                    <a:pt x="838" y="4996"/>
                  </a:lnTo>
                  <a:lnTo>
                    <a:pt x="883" y="5041"/>
                  </a:lnTo>
                  <a:lnTo>
                    <a:pt x="929" y="5085"/>
                  </a:lnTo>
                  <a:lnTo>
                    <a:pt x="976" y="5128"/>
                  </a:lnTo>
                  <a:lnTo>
                    <a:pt x="1022" y="5170"/>
                  </a:lnTo>
                  <a:lnTo>
                    <a:pt x="1071" y="5211"/>
                  </a:lnTo>
                  <a:lnTo>
                    <a:pt x="1120" y="5250"/>
                  </a:lnTo>
                  <a:lnTo>
                    <a:pt x="1170" y="5289"/>
                  </a:lnTo>
                  <a:lnTo>
                    <a:pt x="1222" y="5326"/>
                  </a:lnTo>
                  <a:lnTo>
                    <a:pt x="1273" y="5362"/>
                  </a:lnTo>
                  <a:lnTo>
                    <a:pt x="1326" y="5397"/>
                  </a:lnTo>
                  <a:lnTo>
                    <a:pt x="1379" y="5432"/>
                  </a:lnTo>
                  <a:lnTo>
                    <a:pt x="1433" y="5465"/>
                  </a:lnTo>
                  <a:lnTo>
                    <a:pt x="1488" y="5496"/>
                  </a:lnTo>
                  <a:lnTo>
                    <a:pt x="1543" y="5527"/>
                  </a:lnTo>
                  <a:lnTo>
                    <a:pt x="1599" y="5557"/>
                  </a:lnTo>
                  <a:lnTo>
                    <a:pt x="1655" y="5585"/>
                  </a:lnTo>
                  <a:lnTo>
                    <a:pt x="1712" y="5612"/>
                  </a:lnTo>
                  <a:lnTo>
                    <a:pt x="1770" y="5638"/>
                  </a:lnTo>
                  <a:lnTo>
                    <a:pt x="1828" y="5662"/>
                  </a:lnTo>
                  <a:lnTo>
                    <a:pt x="1887" y="5685"/>
                  </a:lnTo>
                  <a:lnTo>
                    <a:pt x="1946" y="5708"/>
                  </a:lnTo>
                  <a:lnTo>
                    <a:pt x="2006" y="5729"/>
                  </a:lnTo>
                  <a:lnTo>
                    <a:pt x="2066" y="5747"/>
                  </a:lnTo>
                  <a:lnTo>
                    <a:pt x="2127" y="5766"/>
                  </a:lnTo>
                  <a:lnTo>
                    <a:pt x="2188" y="5782"/>
                  </a:lnTo>
                  <a:lnTo>
                    <a:pt x="2248" y="5799"/>
                  </a:lnTo>
                  <a:lnTo>
                    <a:pt x="2310" y="5813"/>
                  </a:lnTo>
                  <a:lnTo>
                    <a:pt x="2372" y="5825"/>
                  </a:lnTo>
                  <a:lnTo>
                    <a:pt x="2434" y="5837"/>
                  </a:lnTo>
                  <a:lnTo>
                    <a:pt x="2497" y="5846"/>
                  </a:lnTo>
                  <a:lnTo>
                    <a:pt x="2560" y="5856"/>
                  </a:lnTo>
                  <a:lnTo>
                    <a:pt x="2622" y="5863"/>
                  </a:lnTo>
                  <a:lnTo>
                    <a:pt x="2685" y="5869"/>
                  </a:lnTo>
                  <a:lnTo>
                    <a:pt x="2748" y="5874"/>
                  </a:lnTo>
                  <a:lnTo>
                    <a:pt x="2811" y="5877"/>
                  </a:lnTo>
                  <a:lnTo>
                    <a:pt x="2875" y="5879"/>
                  </a:lnTo>
                  <a:lnTo>
                    <a:pt x="2938" y="5880"/>
                  </a:lnTo>
                  <a:lnTo>
                    <a:pt x="3001" y="5879"/>
                  </a:lnTo>
                  <a:lnTo>
                    <a:pt x="3064" y="5877"/>
                  </a:lnTo>
                  <a:lnTo>
                    <a:pt x="3127" y="5874"/>
                  </a:lnTo>
                  <a:lnTo>
                    <a:pt x="3190" y="5869"/>
                  </a:lnTo>
                  <a:lnTo>
                    <a:pt x="3253" y="5863"/>
                  </a:lnTo>
                  <a:lnTo>
                    <a:pt x="3316" y="5856"/>
                  </a:lnTo>
                  <a:lnTo>
                    <a:pt x="3379" y="5846"/>
                  </a:lnTo>
                  <a:lnTo>
                    <a:pt x="3441" y="5837"/>
                  </a:lnTo>
                  <a:lnTo>
                    <a:pt x="3503" y="5825"/>
                  </a:lnTo>
                  <a:lnTo>
                    <a:pt x="3564" y="5813"/>
                  </a:lnTo>
                  <a:lnTo>
                    <a:pt x="3626" y="5799"/>
                  </a:lnTo>
                  <a:lnTo>
                    <a:pt x="3688" y="5782"/>
                  </a:lnTo>
                  <a:lnTo>
                    <a:pt x="3749" y="5766"/>
                  </a:lnTo>
                  <a:lnTo>
                    <a:pt x="3809" y="5747"/>
                  </a:lnTo>
                  <a:lnTo>
                    <a:pt x="3869" y="5729"/>
                  </a:lnTo>
                  <a:lnTo>
                    <a:pt x="3930" y="5708"/>
                  </a:lnTo>
                  <a:lnTo>
                    <a:pt x="3988" y="5685"/>
                  </a:lnTo>
                  <a:lnTo>
                    <a:pt x="4047" y="5662"/>
                  </a:lnTo>
                  <a:lnTo>
                    <a:pt x="4106" y="5638"/>
                  </a:lnTo>
                  <a:lnTo>
                    <a:pt x="4163" y="5612"/>
                  </a:lnTo>
                  <a:lnTo>
                    <a:pt x="4220" y="5585"/>
                  </a:lnTo>
                  <a:lnTo>
                    <a:pt x="4277" y="5557"/>
                  </a:lnTo>
                  <a:lnTo>
                    <a:pt x="4333" y="5527"/>
                  </a:lnTo>
                  <a:lnTo>
                    <a:pt x="4388" y="5496"/>
                  </a:lnTo>
                  <a:lnTo>
                    <a:pt x="4443" y="5465"/>
                  </a:lnTo>
                  <a:lnTo>
                    <a:pt x="4497" y="5432"/>
                  </a:lnTo>
                  <a:lnTo>
                    <a:pt x="4550" y="5397"/>
                  </a:lnTo>
                  <a:lnTo>
                    <a:pt x="4603" y="5362"/>
                  </a:lnTo>
                  <a:lnTo>
                    <a:pt x="4654" y="5326"/>
                  </a:lnTo>
                  <a:lnTo>
                    <a:pt x="4704" y="5289"/>
                  </a:lnTo>
                  <a:lnTo>
                    <a:pt x="4754" y="5250"/>
                  </a:lnTo>
                  <a:lnTo>
                    <a:pt x="4805" y="5211"/>
                  </a:lnTo>
                  <a:lnTo>
                    <a:pt x="4852" y="5170"/>
                  </a:lnTo>
                  <a:lnTo>
                    <a:pt x="4900" y="5128"/>
                  </a:lnTo>
                  <a:lnTo>
                    <a:pt x="4947" y="5085"/>
                  </a:lnTo>
                  <a:lnTo>
                    <a:pt x="4992" y="5041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任意多边形 298052">
              <a:extLst>
                <a:ext uri="{FF2B5EF4-FFF2-40B4-BE49-F238E27FC236}">
                  <a16:creationId xmlns:a16="http://schemas.microsoft.com/office/drawing/2014/main" id="{8DB0E1A2-0E38-D205-43D9-B2E2755BE4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43" y="1987"/>
              <a:ext cx="126" cy="300"/>
            </a:xfrm>
            <a:custGeom>
              <a:avLst/>
              <a:gdLst/>
              <a:ahLst/>
              <a:cxnLst/>
              <a:rect l="0" t="0" r="0" b="0"/>
              <a:pathLst>
                <a:path w="882" h="2101">
                  <a:moveTo>
                    <a:pt x="0" y="2101"/>
                  </a:moveTo>
                  <a:lnTo>
                    <a:pt x="45" y="2056"/>
                  </a:lnTo>
                  <a:lnTo>
                    <a:pt x="89" y="2010"/>
                  </a:lnTo>
                  <a:lnTo>
                    <a:pt x="131" y="1964"/>
                  </a:lnTo>
                  <a:lnTo>
                    <a:pt x="173" y="1917"/>
                  </a:lnTo>
                  <a:lnTo>
                    <a:pt x="214" y="1868"/>
                  </a:lnTo>
                  <a:lnTo>
                    <a:pt x="254" y="1819"/>
                  </a:lnTo>
                  <a:lnTo>
                    <a:pt x="292" y="1769"/>
                  </a:lnTo>
                  <a:lnTo>
                    <a:pt x="329" y="1718"/>
                  </a:lnTo>
                  <a:lnTo>
                    <a:pt x="366" y="1666"/>
                  </a:lnTo>
                  <a:lnTo>
                    <a:pt x="401" y="1614"/>
                  </a:lnTo>
                  <a:lnTo>
                    <a:pt x="436" y="1560"/>
                  </a:lnTo>
                  <a:lnTo>
                    <a:pt x="468" y="1506"/>
                  </a:lnTo>
                  <a:lnTo>
                    <a:pt x="500" y="1452"/>
                  </a:lnTo>
                  <a:lnTo>
                    <a:pt x="530" y="1397"/>
                  </a:lnTo>
                  <a:lnTo>
                    <a:pt x="560" y="1341"/>
                  </a:lnTo>
                  <a:lnTo>
                    <a:pt x="588" y="1284"/>
                  </a:lnTo>
                  <a:lnTo>
                    <a:pt x="615" y="1226"/>
                  </a:lnTo>
                  <a:lnTo>
                    <a:pt x="641" y="1169"/>
                  </a:lnTo>
                  <a:lnTo>
                    <a:pt x="665" y="1111"/>
                  </a:lnTo>
                  <a:lnTo>
                    <a:pt x="689" y="1051"/>
                  </a:lnTo>
                  <a:lnTo>
                    <a:pt x="711" y="992"/>
                  </a:lnTo>
                  <a:lnTo>
                    <a:pt x="731" y="932"/>
                  </a:lnTo>
                  <a:lnTo>
                    <a:pt x="751" y="873"/>
                  </a:lnTo>
                  <a:lnTo>
                    <a:pt x="769" y="812"/>
                  </a:lnTo>
                  <a:lnTo>
                    <a:pt x="786" y="750"/>
                  </a:lnTo>
                  <a:lnTo>
                    <a:pt x="801" y="690"/>
                  </a:lnTo>
                  <a:lnTo>
                    <a:pt x="815" y="628"/>
                  </a:lnTo>
                  <a:lnTo>
                    <a:pt x="828" y="566"/>
                  </a:lnTo>
                  <a:lnTo>
                    <a:pt x="839" y="504"/>
                  </a:lnTo>
                  <a:lnTo>
                    <a:pt x="850" y="441"/>
                  </a:lnTo>
                  <a:lnTo>
                    <a:pt x="858" y="378"/>
                  </a:lnTo>
                  <a:lnTo>
                    <a:pt x="866" y="316"/>
                  </a:lnTo>
                  <a:lnTo>
                    <a:pt x="872" y="253"/>
                  </a:lnTo>
                  <a:lnTo>
                    <a:pt x="877" y="190"/>
                  </a:lnTo>
                  <a:lnTo>
                    <a:pt x="880" y="126"/>
                  </a:lnTo>
                  <a:lnTo>
                    <a:pt x="882" y="63"/>
                  </a:lnTo>
                  <a:lnTo>
                    <a:pt x="882" y="0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DB2F36EF-4711-BD3B-9B89-EFC7BE35DCC0}"/>
              </a:ext>
            </a:extLst>
          </p:cNvPr>
          <p:cNvGrpSpPr>
            <a:grpSpLocks noChangeAspect="1"/>
          </p:cNvGrpSpPr>
          <p:nvPr/>
        </p:nvGrpSpPr>
        <p:grpSpPr>
          <a:xfrm>
            <a:off x="2660650" y="2608263"/>
            <a:ext cx="1814513" cy="1817687"/>
            <a:chOff x="1249" y="1386"/>
            <a:chExt cx="1202" cy="1203"/>
          </a:xfrm>
        </p:grpSpPr>
        <p:sp>
          <p:nvSpPr>
            <p:cNvPr id="71" name="任意多边形 298054">
              <a:extLst>
                <a:ext uri="{FF2B5EF4-FFF2-40B4-BE49-F238E27FC236}">
                  <a16:creationId xmlns:a16="http://schemas.microsoft.com/office/drawing/2014/main" id="{0F25F5E5-4FDF-C9D7-9ADC-883153C47D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49" y="1386"/>
              <a:ext cx="1202" cy="1199"/>
            </a:xfrm>
            <a:custGeom>
              <a:avLst/>
              <a:gdLst/>
              <a:ahLst/>
              <a:cxnLst/>
              <a:rect l="0" t="0" r="0" b="0"/>
              <a:pathLst>
                <a:path w="8415" h="8397">
                  <a:moveTo>
                    <a:pt x="8415" y="4211"/>
                  </a:moveTo>
                  <a:lnTo>
                    <a:pt x="8415" y="4135"/>
                  </a:lnTo>
                  <a:lnTo>
                    <a:pt x="8413" y="4060"/>
                  </a:lnTo>
                  <a:lnTo>
                    <a:pt x="8409" y="3984"/>
                  </a:lnTo>
                  <a:lnTo>
                    <a:pt x="8404" y="3908"/>
                  </a:lnTo>
                  <a:lnTo>
                    <a:pt x="8399" y="3832"/>
                  </a:lnTo>
                  <a:lnTo>
                    <a:pt x="8390" y="3756"/>
                  </a:lnTo>
                  <a:lnTo>
                    <a:pt x="8382" y="3680"/>
                  </a:lnTo>
                  <a:lnTo>
                    <a:pt x="8372" y="3605"/>
                  </a:lnTo>
                  <a:lnTo>
                    <a:pt x="8360" y="3530"/>
                  </a:lnTo>
                  <a:lnTo>
                    <a:pt x="8347" y="3455"/>
                  </a:lnTo>
                  <a:lnTo>
                    <a:pt x="8332" y="3381"/>
                  </a:lnTo>
                  <a:lnTo>
                    <a:pt x="8317" y="3306"/>
                  </a:lnTo>
                  <a:lnTo>
                    <a:pt x="8299" y="3232"/>
                  </a:lnTo>
                  <a:lnTo>
                    <a:pt x="8282" y="3158"/>
                  </a:lnTo>
                  <a:lnTo>
                    <a:pt x="8262" y="3084"/>
                  </a:lnTo>
                  <a:lnTo>
                    <a:pt x="8241" y="3012"/>
                  </a:lnTo>
                  <a:lnTo>
                    <a:pt x="8219" y="2938"/>
                  </a:lnTo>
                  <a:lnTo>
                    <a:pt x="8196" y="2866"/>
                  </a:lnTo>
                  <a:lnTo>
                    <a:pt x="8170" y="2795"/>
                  </a:lnTo>
                  <a:lnTo>
                    <a:pt x="8144" y="2724"/>
                  </a:lnTo>
                  <a:lnTo>
                    <a:pt x="8116" y="2653"/>
                  </a:lnTo>
                  <a:lnTo>
                    <a:pt x="8088" y="2583"/>
                  </a:lnTo>
                  <a:lnTo>
                    <a:pt x="8058" y="2513"/>
                  </a:lnTo>
                  <a:lnTo>
                    <a:pt x="8026" y="2443"/>
                  </a:lnTo>
                  <a:lnTo>
                    <a:pt x="7994" y="2374"/>
                  </a:lnTo>
                  <a:lnTo>
                    <a:pt x="7960" y="2306"/>
                  </a:lnTo>
                  <a:lnTo>
                    <a:pt x="7925" y="2238"/>
                  </a:lnTo>
                  <a:lnTo>
                    <a:pt x="7889" y="2172"/>
                  </a:lnTo>
                  <a:lnTo>
                    <a:pt x="7851" y="2105"/>
                  </a:lnTo>
                  <a:lnTo>
                    <a:pt x="7813" y="2040"/>
                  </a:lnTo>
                  <a:lnTo>
                    <a:pt x="7773" y="1975"/>
                  </a:lnTo>
                  <a:lnTo>
                    <a:pt x="7732" y="1912"/>
                  </a:lnTo>
                  <a:lnTo>
                    <a:pt x="7690" y="1848"/>
                  </a:lnTo>
                  <a:lnTo>
                    <a:pt x="7647" y="1786"/>
                  </a:lnTo>
                  <a:lnTo>
                    <a:pt x="7603" y="1724"/>
                  </a:lnTo>
                  <a:lnTo>
                    <a:pt x="7557" y="1663"/>
                  </a:lnTo>
                  <a:lnTo>
                    <a:pt x="7511" y="1603"/>
                  </a:lnTo>
                  <a:lnTo>
                    <a:pt x="7463" y="1543"/>
                  </a:lnTo>
                  <a:lnTo>
                    <a:pt x="7415" y="1485"/>
                  </a:lnTo>
                  <a:lnTo>
                    <a:pt x="7365" y="1428"/>
                  </a:lnTo>
                  <a:lnTo>
                    <a:pt x="7314" y="1370"/>
                  </a:lnTo>
                  <a:lnTo>
                    <a:pt x="7262" y="1316"/>
                  </a:lnTo>
                  <a:lnTo>
                    <a:pt x="7210" y="1261"/>
                  </a:lnTo>
                  <a:lnTo>
                    <a:pt x="7156" y="1207"/>
                  </a:lnTo>
                  <a:lnTo>
                    <a:pt x="7101" y="1153"/>
                  </a:lnTo>
                  <a:lnTo>
                    <a:pt x="7045" y="1102"/>
                  </a:lnTo>
                  <a:lnTo>
                    <a:pt x="6989" y="1051"/>
                  </a:lnTo>
                  <a:lnTo>
                    <a:pt x="6932" y="1002"/>
                  </a:lnTo>
                  <a:lnTo>
                    <a:pt x="6874" y="953"/>
                  </a:lnTo>
                  <a:lnTo>
                    <a:pt x="6814" y="905"/>
                  </a:lnTo>
                  <a:lnTo>
                    <a:pt x="6754" y="858"/>
                  </a:lnTo>
                  <a:lnTo>
                    <a:pt x="6693" y="813"/>
                  </a:lnTo>
                  <a:lnTo>
                    <a:pt x="6631" y="768"/>
                  </a:lnTo>
                  <a:lnTo>
                    <a:pt x="6569" y="725"/>
                  </a:lnTo>
                  <a:lnTo>
                    <a:pt x="6505" y="683"/>
                  </a:lnTo>
                  <a:lnTo>
                    <a:pt x="6442" y="642"/>
                  </a:lnTo>
                  <a:lnTo>
                    <a:pt x="6377" y="603"/>
                  </a:lnTo>
                  <a:lnTo>
                    <a:pt x="6311" y="564"/>
                  </a:lnTo>
                  <a:lnTo>
                    <a:pt x="6245" y="527"/>
                  </a:lnTo>
                  <a:lnTo>
                    <a:pt x="6178" y="491"/>
                  </a:lnTo>
                  <a:lnTo>
                    <a:pt x="6111" y="456"/>
                  </a:lnTo>
                  <a:lnTo>
                    <a:pt x="6043" y="422"/>
                  </a:lnTo>
                  <a:lnTo>
                    <a:pt x="5974" y="389"/>
                  </a:lnTo>
                  <a:lnTo>
                    <a:pt x="5905" y="358"/>
                  </a:lnTo>
                  <a:lnTo>
                    <a:pt x="5835" y="327"/>
                  </a:lnTo>
                  <a:lnTo>
                    <a:pt x="5765" y="299"/>
                  </a:lnTo>
                  <a:lnTo>
                    <a:pt x="5694" y="271"/>
                  </a:lnTo>
                  <a:lnTo>
                    <a:pt x="5623" y="246"/>
                  </a:lnTo>
                  <a:lnTo>
                    <a:pt x="5551" y="220"/>
                  </a:lnTo>
                  <a:lnTo>
                    <a:pt x="5478" y="197"/>
                  </a:lnTo>
                  <a:lnTo>
                    <a:pt x="5406" y="175"/>
                  </a:lnTo>
                  <a:lnTo>
                    <a:pt x="5334" y="154"/>
                  </a:lnTo>
                  <a:lnTo>
                    <a:pt x="5260" y="134"/>
                  </a:lnTo>
                  <a:lnTo>
                    <a:pt x="5187" y="115"/>
                  </a:lnTo>
                  <a:lnTo>
                    <a:pt x="5112" y="99"/>
                  </a:lnTo>
                  <a:lnTo>
                    <a:pt x="5037" y="82"/>
                  </a:lnTo>
                  <a:lnTo>
                    <a:pt x="4963" y="68"/>
                  </a:lnTo>
                  <a:lnTo>
                    <a:pt x="4888" y="56"/>
                  </a:lnTo>
                  <a:lnTo>
                    <a:pt x="4813" y="44"/>
                  </a:lnTo>
                  <a:lnTo>
                    <a:pt x="4738" y="33"/>
                  </a:lnTo>
                  <a:lnTo>
                    <a:pt x="4663" y="25"/>
                  </a:lnTo>
                  <a:lnTo>
                    <a:pt x="4587" y="17"/>
                  </a:lnTo>
                  <a:lnTo>
                    <a:pt x="4511" y="11"/>
                  </a:lnTo>
                  <a:lnTo>
                    <a:pt x="4435" y="7"/>
                  </a:lnTo>
                  <a:lnTo>
                    <a:pt x="4360" y="3"/>
                  </a:lnTo>
                  <a:lnTo>
                    <a:pt x="4284" y="1"/>
                  </a:lnTo>
                  <a:lnTo>
                    <a:pt x="4208" y="0"/>
                  </a:lnTo>
                  <a:lnTo>
                    <a:pt x="4132" y="1"/>
                  </a:lnTo>
                  <a:lnTo>
                    <a:pt x="4056" y="3"/>
                  </a:lnTo>
                  <a:lnTo>
                    <a:pt x="3979" y="7"/>
                  </a:lnTo>
                  <a:lnTo>
                    <a:pt x="3903" y="11"/>
                  </a:lnTo>
                  <a:lnTo>
                    <a:pt x="3829" y="17"/>
                  </a:lnTo>
                  <a:lnTo>
                    <a:pt x="3753" y="25"/>
                  </a:lnTo>
                  <a:lnTo>
                    <a:pt x="3677" y="33"/>
                  </a:lnTo>
                  <a:lnTo>
                    <a:pt x="3602" y="44"/>
                  </a:lnTo>
                  <a:lnTo>
                    <a:pt x="3527" y="56"/>
                  </a:lnTo>
                  <a:lnTo>
                    <a:pt x="3452" y="68"/>
                  </a:lnTo>
                  <a:lnTo>
                    <a:pt x="3377" y="82"/>
                  </a:lnTo>
                  <a:lnTo>
                    <a:pt x="3303" y="99"/>
                  </a:lnTo>
                  <a:lnTo>
                    <a:pt x="3229" y="115"/>
                  </a:lnTo>
                  <a:lnTo>
                    <a:pt x="3156" y="134"/>
                  </a:lnTo>
                  <a:lnTo>
                    <a:pt x="3082" y="154"/>
                  </a:lnTo>
                  <a:lnTo>
                    <a:pt x="3009" y="175"/>
                  </a:lnTo>
                  <a:lnTo>
                    <a:pt x="2936" y="197"/>
                  </a:lnTo>
                  <a:lnTo>
                    <a:pt x="2864" y="220"/>
                  </a:lnTo>
                  <a:lnTo>
                    <a:pt x="2793" y="246"/>
                  </a:lnTo>
                  <a:lnTo>
                    <a:pt x="2722" y="271"/>
                  </a:lnTo>
                  <a:lnTo>
                    <a:pt x="2650" y="299"/>
                  </a:lnTo>
                  <a:lnTo>
                    <a:pt x="2580" y="327"/>
                  </a:lnTo>
                  <a:lnTo>
                    <a:pt x="2510" y="358"/>
                  </a:lnTo>
                  <a:lnTo>
                    <a:pt x="2440" y="389"/>
                  </a:lnTo>
                  <a:lnTo>
                    <a:pt x="2373" y="422"/>
                  </a:lnTo>
                  <a:lnTo>
                    <a:pt x="2304" y="456"/>
                  </a:lnTo>
                  <a:lnTo>
                    <a:pt x="2236" y="491"/>
                  </a:lnTo>
                  <a:lnTo>
                    <a:pt x="2170" y="527"/>
                  </a:lnTo>
                  <a:lnTo>
                    <a:pt x="2103" y="564"/>
                  </a:lnTo>
                  <a:lnTo>
                    <a:pt x="2038" y="603"/>
                  </a:lnTo>
                  <a:lnTo>
                    <a:pt x="1974" y="642"/>
                  </a:lnTo>
                  <a:lnTo>
                    <a:pt x="1910" y="683"/>
                  </a:lnTo>
                  <a:lnTo>
                    <a:pt x="1847" y="725"/>
                  </a:lnTo>
                  <a:lnTo>
                    <a:pt x="1784" y="768"/>
                  </a:lnTo>
                  <a:lnTo>
                    <a:pt x="1722" y="813"/>
                  </a:lnTo>
                  <a:lnTo>
                    <a:pt x="1661" y="858"/>
                  </a:lnTo>
                  <a:lnTo>
                    <a:pt x="1602" y="905"/>
                  </a:lnTo>
                  <a:lnTo>
                    <a:pt x="1542" y="953"/>
                  </a:lnTo>
                  <a:lnTo>
                    <a:pt x="1484" y="1002"/>
                  </a:lnTo>
                  <a:lnTo>
                    <a:pt x="1427" y="1051"/>
                  </a:lnTo>
                  <a:lnTo>
                    <a:pt x="1369" y="1102"/>
                  </a:lnTo>
                  <a:lnTo>
                    <a:pt x="1313" y="1153"/>
                  </a:lnTo>
                  <a:lnTo>
                    <a:pt x="1260" y="1207"/>
                  </a:lnTo>
                  <a:lnTo>
                    <a:pt x="1206" y="1261"/>
                  </a:lnTo>
                  <a:lnTo>
                    <a:pt x="1152" y="1316"/>
                  </a:lnTo>
                  <a:lnTo>
                    <a:pt x="1101" y="1370"/>
                  </a:lnTo>
                  <a:lnTo>
                    <a:pt x="1051" y="1428"/>
                  </a:lnTo>
                  <a:lnTo>
                    <a:pt x="1001" y="1485"/>
                  </a:lnTo>
                  <a:lnTo>
                    <a:pt x="952" y="1543"/>
                  </a:lnTo>
                  <a:lnTo>
                    <a:pt x="904" y="1603"/>
                  </a:lnTo>
                  <a:lnTo>
                    <a:pt x="858" y="1663"/>
                  </a:lnTo>
                  <a:lnTo>
                    <a:pt x="813" y="1724"/>
                  </a:lnTo>
                  <a:lnTo>
                    <a:pt x="769" y="1786"/>
                  </a:lnTo>
                  <a:lnTo>
                    <a:pt x="725" y="1848"/>
                  </a:lnTo>
                  <a:lnTo>
                    <a:pt x="683" y="1912"/>
                  </a:lnTo>
                  <a:lnTo>
                    <a:pt x="641" y="1975"/>
                  </a:lnTo>
                  <a:lnTo>
                    <a:pt x="602" y="2040"/>
                  </a:lnTo>
                  <a:lnTo>
                    <a:pt x="563" y="2105"/>
                  </a:lnTo>
                  <a:lnTo>
                    <a:pt x="526" y="2172"/>
                  </a:lnTo>
                  <a:lnTo>
                    <a:pt x="490" y="2238"/>
                  </a:lnTo>
                  <a:lnTo>
                    <a:pt x="455" y="2306"/>
                  </a:lnTo>
                  <a:lnTo>
                    <a:pt x="421" y="2374"/>
                  </a:lnTo>
                  <a:lnTo>
                    <a:pt x="388" y="2443"/>
                  </a:lnTo>
                  <a:lnTo>
                    <a:pt x="358" y="2513"/>
                  </a:lnTo>
                  <a:lnTo>
                    <a:pt x="328" y="2583"/>
                  </a:lnTo>
                  <a:lnTo>
                    <a:pt x="298" y="2653"/>
                  </a:lnTo>
                  <a:lnTo>
                    <a:pt x="272" y="2724"/>
                  </a:lnTo>
                  <a:lnTo>
                    <a:pt x="245" y="2795"/>
                  </a:lnTo>
                  <a:lnTo>
                    <a:pt x="220" y="2866"/>
                  </a:lnTo>
                  <a:lnTo>
                    <a:pt x="197" y="2938"/>
                  </a:lnTo>
                  <a:lnTo>
                    <a:pt x="175" y="3012"/>
                  </a:lnTo>
                  <a:lnTo>
                    <a:pt x="154" y="3084"/>
                  </a:lnTo>
                  <a:lnTo>
                    <a:pt x="134" y="3158"/>
                  </a:lnTo>
                  <a:lnTo>
                    <a:pt x="115" y="3232"/>
                  </a:lnTo>
                  <a:lnTo>
                    <a:pt x="98" y="3306"/>
                  </a:lnTo>
                  <a:lnTo>
                    <a:pt x="83" y="3381"/>
                  </a:lnTo>
                  <a:lnTo>
                    <a:pt x="69" y="3455"/>
                  </a:lnTo>
                  <a:lnTo>
                    <a:pt x="56" y="3530"/>
                  </a:lnTo>
                  <a:lnTo>
                    <a:pt x="44" y="3605"/>
                  </a:lnTo>
                  <a:lnTo>
                    <a:pt x="34" y="3680"/>
                  </a:lnTo>
                  <a:lnTo>
                    <a:pt x="24" y="3756"/>
                  </a:lnTo>
                  <a:lnTo>
                    <a:pt x="17" y="3832"/>
                  </a:lnTo>
                  <a:lnTo>
                    <a:pt x="11" y="3908"/>
                  </a:lnTo>
                  <a:lnTo>
                    <a:pt x="6" y="3984"/>
                  </a:lnTo>
                  <a:lnTo>
                    <a:pt x="3" y="4060"/>
                  </a:lnTo>
                  <a:lnTo>
                    <a:pt x="1" y="4135"/>
                  </a:lnTo>
                  <a:lnTo>
                    <a:pt x="0" y="4211"/>
                  </a:lnTo>
                  <a:lnTo>
                    <a:pt x="1" y="4287"/>
                  </a:lnTo>
                  <a:lnTo>
                    <a:pt x="3" y="4363"/>
                  </a:lnTo>
                  <a:lnTo>
                    <a:pt x="6" y="4439"/>
                  </a:lnTo>
                  <a:lnTo>
                    <a:pt x="11" y="4515"/>
                  </a:lnTo>
                  <a:lnTo>
                    <a:pt x="17" y="4590"/>
                  </a:lnTo>
                  <a:lnTo>
                    <a:pt x="24" y="4666"/>
                  </a:lnTo>
                  <a:lnTo>
                    <a:pt x="34" y="4742"/>
                  </a:lnTo>
                  <a:lnTo>
                    <a:pt x="44" y="4818"/>
                  </a:lnTo>
                  <a:lnTo>
                    <a:pt x="56" y="4893"/>
                  </a:lnTo>
                  <a:lnTo>
                    <a:pt x="69" y="4967"/>
                  </a:lnTo>
                  <a:lnTo>
                    <a:pt x="83" y="5042"/>
                  </a:lnTo>
                  <a:lnTo>
                    <a:pt x="98" y="5117"/>
                  </a:lnTo>
                  <a:lnTo>
                    <a:pt x="115" y="5190"/>
                  </a:lnTo>
                  <a:lnTo>
                    <a:pt x="134" y="5265"/>
                  </a:lnTo>
                  <a:lnTo>
                    <a:pt x="154" y="5338"/>
                  </a:lnTo>
                  <a:lnTo>
                    <a:pt x="175" y="5411"/>
                  </a:lnTo>
                  <a:lnTo>
                    <a:pt x="197" y="5484"/>
                  </a:lnTo>
                  <a:lnTo>
                    <a:pt x="220" y="5556"/>
                  </a:lnTo>
                  <a:lnTo>
                    <a:pt x="245" y="5628"/>
                  </a:lnTo>
                  <a:lnTo>
                    <a:pt x="272" y="5699"/>
                  </a:lnTo>
                  <a:lnTo>
                    <a:pt x="298" y="5770"/>
                  </a:lnTo>
                  <a:lnTo>
                    <a:pt x="328" y="5840"/>
                  </a:lnTo>
                  <a:lnTo>
                    <a:pt x="358" y="5910"/>
                  </a:lnTo>
                  <a:lnTo>
                    <a:pt x="388" y="5980"/>
                  </a:lnTo>
                  <a:lnTo>
                    <a:pt x="421" y="6049"/>
                  </a:lnTo>
                  <a:lnTo>
                    <a:pt x="455" y="6116"/>
                  </a:lnTo>
                  <a:lnTo>
                    <a:pt x="490" y="6184"/>
                  </a:lnTo>
                  <a:lnTo>
                    <a:pt x="526" y="6251"/>
                  </a:lnTo>
                  <a:lnTo>
                    <a:pt x="563" y="6317"/>
                  </a:lnTo>
                  <a:lnTo>
                    <a:pt x="602" y="6382"/>
                  </a:lnTo>
                  <a:lnTo>
                    <a:pt x="641" y="6447"/>
                  </a:lnTo>
                  <a:lnTo>
                    <a:pt x="683" y="6511"/>
                  </a:lnTo>
                  <a:lnTo>
                    <a:pt x="725" y="6575"/>
                  </a:lnTo>
                  <a:lnTo>
                    <a:pt x="769" y="6637"/>
                  </a:lnTo>
                  <a:lnTo>
                    <a:pt x="813" y="6699"/>
                  </a:lnTo>
                  <a:lnTo>
                    <a:pt x="858" y="6759"/>
                  </a:lnTo>
                  <a:lnTo>
                    <a:pt x="904" y="6820"/>
                  </a:lnTo>
                  <a:lnTo>
                    <a:pt x="952" y="6879"/>
                  </a:lnTo>
                  <a:lnTo>
                    <a:pt x="1001" y="6938"/>
                  </a:lnTo>
                  <a:lnTo>
                    <a:pt x="1051" y="6995"/>
                  </a:lnTo>
                  <a:lnTo>
                    <a:pt x="1101" y="7052"/>
                  </a:lnTo>
                  <a:lnTo>
                    <a:pt x="1152" y="7107"/>
                  </a:lnTo>
                  <a:lnTo>
                    <a:pt x="1206" y="7162"/>
                  </a:lnTo>
                  <a:lnTo>
                    <a:pt x="1260" y="7215"/>
                  </a:lnTo>
                  <a:lnTo>
                    <a:pt x="1313" y="7269"/>
                  </a:lnTo>
                  <a:lnTo>
                    <a:pt x="1369" y="7320"/>
                  </a:lnTo>
                  <a:lnTo>
                    <a:pt x="1427" y="7371"/>
                  </a:lnTo>
                  <a:lnTo>
                    <a:pt x="1484" y="7421"/>
                  </a:lnTo>
                  <a:lnTo>
                    <a:pt x="1542" y="7470"/>
                  </a:lnTo>
                  <a:lnTo>
                    <a:pt x="1602" y="7518"/>
                  </a:lnTo>
                  <a:lnTo>
                    <a:pt x="1661" y="7564"/>
                  </a:lnTo>
                  <a:lnTo>
                    <a:pt x="1722" y="7610"/>
                  </a:lnTo>
                  <a:lnTo>
                    <a:pt x="1784" y="7654"/>
                  </a:lnTo>
                  <a:lnTo>
                    <a:pt x="1847" y="7697"/>
                  </a:lnTo>
                  <a:lnTo>
                    <a:pt x="1910" y="7739"/>
                  </a:lnTo>
                  <a:lnTo>
                    <a:pt x="1974" y="7780"/>
                  </a:lnTo>
                  <a:lnTo>
                    <a:pt x="2038" y="7820"/>
                  </a:lnTo>
                  <a:lnTo>
                    <a:pt x="2103" y="7858"/>
                  </a:lnTo>
                  <a:lnTo>
                    <a:pt x="2170" y="7896"/>
                  </a:lnTo>
                  <a:lnTo>
                    <a:pt x="2236" y="7932"/>
                  </a:lnTo>
                  <a:lnTo>
                    <a:pt x="2304" y="7967"/>
                  </a:lnTo>
                  <a:lnTo>
                    <a:pt x="2373" y="8001"/>
                  </a:lnTo>
                  <a:lnTo>
                    <a:pt x="2440" y="8033"/>
                  </a:lnTo>
                  <a:lnTo>
                    <a:pt x="2510" y="8065"/>
                  </a:lnTo>
                  <a:lnTo>
                    <a:pt x="2580" y="8095"/>
                  </a:lnTo>
                  <a:lnTo>
                    <a:pt x="2650" y="8123"/>
                  </a:lnTo>
                  <a:lnTo>
                    <a:pt x="2722" y="8151"/>
                  </a:lnTo>
                  <a:lnTo>
                    <a:pt x="2793" y="8177"/>
                  </a:lnTo>
                  <a:lnTo>
                    <a:pt x="2864" y="8202"/>
                  </a:lnTo>
                  <a:lnTo>
                    <a:pt x="2936" y="8226"/>
                  </a:lnTo>
                  <a:lnTo>
                    <a:pt x="3009" y="8248"/>
                  </a:lnTo>
                  <a:lnTo>
                    <a:pt x="3082" y="8269"/>
                  </a:lnTo>
                  <a:lnTo>
                    <a:pt x="3156" y="8289"/>
                  </a:lnTo>
                  <a:lnTo>
                    <a:pt x="3229" y="8307"/>
                  </a:lnTo>
                  <a:lnTo>
                    <a:pt x="3303" y="8324"/>
                  </a:lnTo>
                  <a:lnTo>
                    <a:pt x="3377" y="8340"/>
                  </a:lnTo>
                  <a:lnTo>
                    <a:pt x="3452" y="8354"/>
                  </a:lnTo>
                  <a:lnTo>
                    <a:pt x="3527" y="8367"/>
                  </a:lnTo>
                  <a:lnTo>
                    <a:pt x="3602" y="8379"/>
                  </a:lnTo>
                  <a:lnTo>
                    <a:pt x="3677" y="8389"/>
                  </a:lnTo>
                  <a:lnTo>
                    <a:pt x="3753" y="8397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任意多边形 298055">
              <a:extLst>
                <a:ext uri="{FF2B5EF4-FFF2-40B4-BE49-F238E27FC236}">
                  <a16:creationId xmlns:a16="http://schemas.microsoft.com/office/drawing/2014/main" id="{82717951-A754-CDAE-01A5-C7477BA3B9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85" y="1987"/>
              <a:ext cx="666" cy="602"/>
            </a:xfrm>
            <a:custGeom>
              <a:avLst/>
              <a:gdLst/>
              <a:ahLst/>
              <a:cxnLst/>
              <a:rect l="0" t="0" r="0" b="0"/>
              <a:pathLst>
                <a:path w="4662" h="4212">
                  <a:moveTo>
                    <a:pt x="0" y="4186"/>
                  </a:moveTo>
                  <a:lnTo>
                    <a:pt x="76" y="4194"/>
                  </a:lnTo>
                  <a:lnTo>
                    <a:pt x="150" y="4200"/>
                  </a:lnTo>
                  <a:lnTo>
                    <a:pt x="226" y="4205"/>
                  </a:lnTo>
                  <a:lnTo>
                    <a:pt x="303" y="4208"/>
                  </a:lnTo>
                  <a:lnTo>
                    <a:pt x="379" y="4211"/>
                  </a:lnTo>
                  <a:lnTo>
                    <a:pt x="455" y="4212"/>
                  </a:lnTo>
                  <a:lnTo>
                    <a:pt x="531" y="4211"/>
                  </a:lnTo>
                  <a:lnTo>
                    <a:pt x="607" y="4208"/>
                  </a:lnTo>
                  <a:lnTo>
                    <a:pt x="682" y="4205"/>
                  </a:lnTo>
                  <a:lnTo>
                    <a:pt x="758" y="4200"/>
                  </a:lnTo>
                  <a:lnTo>
                    <a:pt x="834" y="4194"/>
                  </a:lnTo>
                  <a:lnTo>
                    <a:pt x="910" y="4186"/>
                  </a:lnTo>
                  <a:lnTo>
                    <a:pt x="985" y="4178"/>
                  </a:lnTo>
                  <a:lnTo>
                    <a:pt x="1060" y="4168"/>
                  </a:lnTo>
                  <a:lnTo>
                    <a:pt x="1135" y="4156"/>
                  </a:lnTo>
                  <a:lnTo>
                    <a:pt x="1210" y="4143"/>
                  </a:lnTo>
                  <a:lnTo>
                    <a:pt x="1284" y="4129"/>
                  </a:lnTo>
                  <a:lnTo>
                    <a:pt x="1359" y="4113"/>
                  </a:lnTo>
                  <a:lnTo>
                    <a:pt x="1434" y="4096"/>
                  </a:lnTo>
                  <a:lnTo>
                    <a:pt x="1507" y="4078"/>
                  </a:lnTo>
                  <a:lnTo>
                    <a:pt x="1581" y="4058"/>
                  </a:lnTo>
                  <a:lnTo>
                    <a:pt x="1653" y="4037"/>
                  </a:lnTo>
                  <a:lnTo>
                    <a:pt x="1725" y="4015"/>
                  </a:lnTo>
                  <a:lnTo>
                    <a:pt x="1798" y="3991"/>
                  </a:lnTo>
                  <a:lnTo>
                    <a:pt x="1870" y="3966"/>
                  </a:lnTo>
                  <a:lnTo>
                    <a:pt x="1941" y="3940"/>
                  </a:lnTo>
                  <a:lnTo>
                    <a:pt x="2012" y="3912"/>
                  </a:lnTo>
                  <a:lnTo>
                    <a:pt x="2082" y="3884"/>
                  </a:lnTo>
                  <a:lnTo>
                    <a:pt x="2152" y="3854"/>
                  </a:lnTo>
                  <a:lnTo>
                    <a:pt x="2221" y="3822"/>
                  </a:lnTo>
                  <a:lnTo>
                    <a:pt x="2290" y="3790"/>
                  </a:lnTo>
                  <a:lnTo>
                    <a:pt x="2358" y="3756"/>
                  </a:lnTo>
                  <a:lnTo>
                    <a:pt x="2425" y="3721"/>
                  </a:lnTo>
                  <a:lnTo>
                    <a:pt x="2492" y="3685"/>
                  </a:lnTo>
                  <a:lnTo>
                    <a:pt x="2558" y="3647"/>
                  </a:lnTo>
                  <a:lnTo>
                    <a:pt x="2624" y="3609"/>
                  </a:lnTo>
                  <a:lnTo>
                    <a:pt x="2689" y="3569"/>
                  </a:lnTo>
                  <a:lnTo>
                    <a:pt x="2752" y="3528"/>
                  </a:lnTo>
                  <a:lnTo>
                    <a:pt x="2816" y="3486"/>
                  </a:lnTo>
                  <a:lnTo>
                    <a:pt x="2878" y="3443"/>
                  </a:lnTo>
                  <a:lnTo>
                    <a:pt x="2940" y="3399"/>
                  </a:lnTo>
                  <a:lnTo>
                    <a:pt x="3001" y="3353"/>
                  </a:lnTo>
                  <a:lnTo>
                    <a:pt x="3061" y="3307"/>
                  </a:lnTo>
                  <a:lnTo>
                    <a:pt x="3121" y="3259"/>
                  </a:lnTo>
                  <a:lnTo>
                    <a:pt x="3179" y="3210"/>
                  </a:lnTo>
                  <a:lnTo>
                    <a:pt x="3236" y="3160"/>
                  </a:lnTo>
                  <a:lnTo>
                    <a:pt x="3292" y="3109"/>
                  </a:lnTo>
                  <a:lnTo>
                    <a:pt x="3348" y="3058"/>
                  </a:lnTo>
                  <a:lnTo>
                    <a:pt x="3403" y="3004"/>
                  </a:lnTo>
                  <a:lnTo>
                    <a:pt x="3457" y="2951"/>
                  </a:lnTo>
                  <a:lnTo>
                    <a:pt x="3509" y="2896"/>
                  </a:lnTo>
                  <a:lnTo>
                    <a:pt x="3561" y="2841"/>
                  </a:lnTo>
                  <a:lnTo>
                    <a:pt x="3612" y="2784"/>
                  </a:lnTo>
                  <a:lnTo>
                    <a:pt x="3662" y="2727"/>
                  </a:lnTo>
                  <a:lnTo>
                    <a:pt x="3710" y="2668"/>
                  </a:lnTo>
                  <a:lnTo>
                    <a:pt x="3758" y="2609"/>
                  </a:lnTo>
                  <a:lnTo>
                    <a:pt x="3804" y="2548"/>
                  </a:lnTo>
                  <a:lnTo>
                    <a:pt x="3850" y="2488"/>
                  </a:lnTo>
                  <a:lnTo>
                    <a:pt x="3894" y="2426"/>
                  </a:lnTo>
                  <a:lnTo>
                    <a:pt x="3937" y="2364"/>
                  </a:lnTo>
                  <a:lnTo>
                    <a:pt x="3979" y="2300"/>
                  </a:lnTo>
                  <a:lnTo>
                    <a:pt x="4020" y="2236"/>
                  </a:lnTo>
                  <a:lnTo>
                    <a:pt x="4060" y="2171"/>
                  </a:lnTo>
                  <a:lnTo>
                    <a:pt x="4098" y="2106"/>
                  </a:lnTo>
                  <a:lnTo>
                    <a:pt x="4136" y="2040"/>
                  </a:lnTo>
                  <a:lnTo>
                    <a:pt x="4172" y="1973"/>
                  </a:lnTo>
                  <a:lnTo>
                    <a:pt x="4207" y="1905"/>
                  </a:lnTo>
                  <a:lnTo>
                    <a:pt x="4241" y="1838"/>
                  </a:lnTo>
                  <a:lnTo>
                    <a:pt x="4273" y="1769"/>
                  </a:lnTo>
                  <a:lnTo>
                    <a:pt x="4305" y="1699"/>
                  </a:lnTo>
                  <a:lnTo>
                    <a:pt x="4335" y="1629"/>
                  </a:lnTo>
                  <a:lnTo>
                    <a:pt x="4363" y="1559"/>
                  </a:lnTo>
                  <a:lnTo>
                    <a:pt x="4391" y="1488"/>
                  </a:lnTo>
                  <a:lnTo>
                    <a:pt x="4417" y="1417"/>
                  </a:lnTo>
                  <a:lnTo>
                    <a:pt x="4443" y="1345"/>
                  </a:lnTo>
                  <a:lnTo>
                    <a:pt x="4466" y="1273"/>
                  </a:lnTo>
                  <a:lnTo>
                    <a:pt x="4488" y="1200"/>
                  </a:lnTo>
                  <a:lnTo>
                    <a:pt x="4509" y="1127"/>
                  </a:lnTo>
                  <a:lnTo>
                    <a:pt x="4529" y="1054"/>
                  </a:lnTo>
                  <a:lnTo>
                    <a:pt x="4546" y="979"/>
                  </a:lnTo>
                  <a:lnTo>
                    <a:pt x="4564" y="906"/>
                  </a:lnTo>
                  <a:lnTo>
                    <a:pt x="4579" y="831"/>
                  </a:lnTo>
                  <a:lnTo>
                    <a:pt x="4594" y="756"/>
                  </a:lnTo>
                  <a:lnTo>
                    <a:pt x="4607" y="682"/>
                  </a:lnTo>
                  <a:lnTo>
                    <a:pt x="4619" y="607"/>
                  </a:lnTo>
                  <a:lnTo>
                    <a:pt x="4629" y="531"/>
                  </a:lnTo>
                  <a:lnTo>
                    <a:pt x="4637" y="455"/>
                  </a:lnTo>
                  <a:lnTo>
                    <a:pt x="4646" y="379"/>
                  </a:lnTo>
                  <a:lnTo>
                    <a:pt x="4651" y="304"/>
                  </a:lnTo>
                  <a:lnTo>
                    <a:pt x="4656" y="228"/>
                  </a:lnTo>
                  <a:lnTo>
                    <a:pt x="4660" y="152"/>
                  </a:lnTo>
                  <a:lnTo>
                    <a:pt x="4662" y="76"/>
                  </a:lnTo>
                  <a:lnTo>
                    <a:pt x="4662" y="0"/>
                  </a:lnTo>
                </a:path>
              </a:pathLst>
            </a:custGeom>
            <a:noFill/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5445599D-1CAE-4F82-45DE-C36D73EC4828}"/>
              </a:ext>
            </a:extLst>
          </p:cNvPr>
          <p:cNvGrpSpPr>
            <a:grpSpLocks noChangeAspect="1"/>
          </p:cNvGrpSpPr>
          <p:nvPr/>
        </p:nvGrpSpPr>
        <p:grpSpPr>
          <a:xfrm>
            <a:off x="3022600" y="4243388"/>
            <a:ext cx="1090613" cy="1089025"/>
            <a:chOff x="1489" y="2469"/>
            <a:chExt cx="722" cy="721"/>
          </a:xfrm>
        </p:grpSpPr>
        <p:sp>
          <p:nvSpPr>
            <p:cNvPr id="74" name="任意多边形 298057">
              <a:extLst>
                <a:ext uri="{FF2B5EF4-FFF2-40B4-BE49-F238E27FC236}">
                  <a16:creationId xmlns:a16="http://schemas.microsoft.com/office/drawing/2014/main" id="{115D6432-C4FD-F69E-0C94-09BF9F3057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9" y="2469"/>
              <a:ext cx="722" cy="721"/>
            </a:xfrm>
            <a:custGeom>
              <a:avLst/>
              <a:gdLst/>
              <a:ahLst/>
              <a:cxnLst/>
              <a:rect l="0" t="0" r="0" b="0"/>
              <a:pathLst>
                <a:path w="5050" h="5052">
                  <a:moveTo>
                    <a:pt x="5050" y="2525"/>
                  </a:moveTo>
                  <a:lnTo>
                    <a:pt x="5048" y="2467"/>
                  </a:lnTo>
                  <a:lnTo>
                    <a:pt x="5046" y="2409"/>
                  </a:lnTo>
                  <a:lnTo>
                    <a:pt x="5043" y="2352"/>
                  </a:lnTo>
                  <a:lnTo>
                    <a:pt x="5038" y="2293"/>
                  </a:lnTo>
                  <a:lnTo>
                    <a:pt x="5032" y="2235"/>
                  </a:lnTo>
                  <a:lnTo>
                    <a:pt x="5025" y="2177"/>
                  </a:lnTo>
                  <a:lnTo>
                    <a:pt x="5016" y="2119"/>
                  </a:lnTo>
                  <a:lnTo>
                    <a:pt x="5006" y="2062"/>
                  </a:lnTo>
                  <a:lnTo>
                    <a:pt x="4995" y="2004"/>
                  </a:lnTo>
                  <a:lnTo>
                    <a:pt x="4982" y="1948"/>
                  </a:lnTo>
                  <a:lnTo>
                    <a:pt x="4968" y="1891"/>
                  </a:lnTo>
                  <a:lnTo>
                    <a:pt x="4953" y="1835"/>
                  </a:lnTo>
                  <a:lnTo>
                    <a:pt x="4936" y="1779"/>
                  </a:lnTo>
                  <a:lnTo>
                    <a:pt x="4919" y="1723"/>
                  </a:lnTo>
                  <a:lnTo>
                    <a:pt x="4899" y="1668"/>
                  </a:lnTo>
                  <a:lnTo>
                    <a:pt x="4879" y="1613"/>
                  </a:lnTo>
                  <a:lnTo>
                    <a:pt x="4857" y="1559"/>
                  </a:lnTo>
                  <a:lnTo>
                    <a:pt x="4834" y="1506"/>
                  </a:lnTo>
                  <a:lnTo>
                    <a:pt x="4810" y="1452"/>
                  </a:lnTo>
                  <a:lnTo>
                    <a:pt x="4785" y="1400"/>
                  </a:lnTo>
                  <a:lnTo>
                    <a:pt x="4758" y="1348"/>
                  </a:lnTo>
                  <a:lnTo>
                    <a:pt x="4730" y="1297"/>
                  </a:lnTo>
                  <a:lnTo>
                    <a:pt x="4701" y="1246"/>
                  </a:lnTo>
                  <a:lnTo>
                    <a:pt x="4672" y="1195"/>
                  </a:lnTo>
                  <a:lnTo>
                    <a:pt x="4640" y="1146"/>
                  </a:lnTo>
                  <a:lnTo>
                    <a:pt x="4607" y="1099"/>
                  </a:lnTo>
                  <a:lnTo>
                    <a:pt x="4574" y="1051"/>
                  </a:lnTo>
                  <a:lnTo>
                    <a:pt x="4540" y="1003"/>
                  </a:lnTo>
                  <a:lnTo>
                    <a:pt x="4504" y="957"/>
                  </a:lnTo>
                  <a:lnTo>
                    <a:pt x="4467" y="912"/>
                  </a:lnTo>
                  <a:lnTo>
                    <a:pt x="4429" y="868"/>
                  </a:lnTo>
                  <a:lnTo>
                    <a:pt x="4390" y="823"/>
                  </a:lnTo>
                  <a:lnTo>
                    <a:pt x="4351" y="781"/>
                  </a:lnTo>
                  <a:lnTo>
                    <a:pt x="4310" y="739"/>
                  </a:lnTo>
                  <a:lnTo>
                    <a:pt x="4268" y="698"/>
                  </a:lnTo>
                  <a:lnTo>
                    <a:pt x="4226" y="659"/>
                  </a:lnTo>
                  <a:lnTo>
                    <a:pt x="4182" y="620"/>
                  </a:lnTo>
                  <a:lnTo>
                    <a:pt x="4137" y="582"/>
                  </a:lnTo>
                  <a:lnTo>
                    <a:pt x="4092" y="546"/>
                  </a:lnTo>
                  <a:lnTo>
                    <a:pt x="4046" y="509"/>
                  </a:lnTo>
                  <a:lnTo>
                    <a:pt x="4000" y="474"/>
                  </a:lnTo>
                  <a:lnTo>
                    <a:pt x="3952" y="442"/>
                  </a:lnTo>
                  <a:lnTo>
                    <a:pt x="3903" y="409"/>
                  </a:lnTo>
                  <a:lnTo>
                    <a:pt x="3854" y="378"/>
                  </a:lnTo>
                  <a:lnTo>
                    <a:pt x="3804" y="347"/>
                  </a:lnTo>
                  <a:lnTo>
                    <a:pt x="3753" y="318"/>
                  </a:lnTo>
                  <a:lnTo>
                    <a:pt x="3702" y="291"/>
                  </a:lnTo>
                  <a:lnTo>
                    <a:pt x="3650" y="264"/>
                  </a:lnTo>
                  <a:lnTo>
                    <a:pt x="3597" y="239"/>
                  </a:lnTo>
                  <a:lnTo>
                    <a:pt x="3545" y="214"/>
                  </a:lnTo>
                  <a:lnTo>
                    <a:pt x="3491" y="192"/>
                  </a:lnTo>
                  <a:lnTo>
                    <a:pt x="3436" y="170"/>
                  </a:lnTo>
                  <a:lnTo>
                    <a:pt x="3382" y="149"/>
                  </a:lnTo>
                  <a:lnTo>
                    <a:pt x="3326" y="130"/>
                  </a:lnTo>
                  <a:lnTo>
                    <a:pt x="3272" y="113"/>
                  </a:lnTo>
                  <a:lnTo>
                    <a:pt x="3216" y="95"/>
                  </a:lnTo>
                  <a:lnTo>
                    <a:pt x="3160" y="80"/>
                  </a:lnTo>
                  <a:lnTo>
                    <a:pt x="3102" y="66"/>
                  </a:lnTo>
                  <a:lnTo>
                    <a:pt x="3045" y="53"/>
                  </a:lnTo>
                  <a:lnTo>
                    <a:pt x="2988" y="43"/>
                  </a:lnTo>
                  <a:lnTo>
                    <a:pt x="2931" y="32"/>
                  </a:lnTo>
                  <a:lnTo>
                    <a:pt x="2874" y="23"/>
                  </a:lnTo>
                  <a:lnTo>
                    <a:pt x="2815" y="16"/>
                  </a:lnTo>
                  <a:lnTo>
                    <a:pt x="2757" y="10"/>
                  </a:lnTo>
                  <a:lnTo>
                    <a:pt x="2700" y="5"/>
                  </a:lnTo>
                  <a:lnTo>
                    <a:pt x="2642" y="2"/>
                  </a:lnTo>
                  <a:lnTo>
                    <a:pt x="2583" y="0"/>
                  </a:lnTo>
                  <a:lnTo>
                    <a:pt x="2525" y="0"/>
                  </a:lnTo>
                  <a:lnTo>
                    <a:pt x="2467" y="0"/>
                  </a:lnTo>
                  <a:lnTo>
                    <a:pt x="2408" y="2"/>
                  </a:lnTo>
                  <a:lnTo>
                    <a:pt x="2350" y="5"/>
                  </a:lnTo>
                  <a:lnTo>
                    <a:pt x="2292" y="10"/>
                  </a:lnTo>
                  <a:lnTo>
                    <a:pt x="2233" y="16"/>
                  </a:lnTo>
                  <a:lnTo>
                    <a:pt x="2176" y="23"/>
                  </a:lnTo>
                  <a:lnTo>
                    <a:pt x="2118" y="32"/>
                  </a:lnTo>
                  <a:lnTo>
                    <a:pt x="2061" y="43"/>
                  </a:lnTo>
                  <a:lnTo>
                    <a:pt x="2003" y="53"/>
                  </a:lnTo>
                  <a:lnTo>
                    <a:pt x="1946" y="66"/>
                  </a:lnTo>
                  <a:lnTo>
                    <a:pt x="1890" y="80"/>
                  </a:lnTo>
                  <a:lnTo>
                    <a:pt x="1834" y="95"/>
                  </a:lnTo>
                  <a:lnTo>
                    <a:pt x="1778" y="113"/>
                  </a:lnTo>
                  <a:lnTo>
                    <a:pt x="1722" y="130"/>
                  </a:lnTo>
                  <a:lnTo>
                    <a:pt x="1667" y="149"/>
                  </a:lnTo>
                  <a:lnTo>
                    <a:pt x="1613" y="170"/>
                  </a:lnTo>
                  <a:lnTo>
                    <a:pt x="1559" y="192"/>
                  </a:lnTo>
                  <a:lnTo>
                    <a:pt x="1505" y="214"/>
                  </a:lnTo>
                  <a:lnTo>
                    <a:pt x="1452" y="239"/>
                  </a:lnTo>
                  <a:lnTo>
                    <a:pt x="1399" y="264"/>
                  </a:lnTo>
                  <a:lnTo>
                    <a:pt x="1348" y="291"/>
                  </a:lnTo>
                  <a:lnTo>
                    <a:pt x="1296" y="318"/>
                  </a:lnTo>
                  <a:lnTo>
                    <a:pt x="1245" y="347"/>
                  </a:lnTo>
                  <a:lnTo>
                    <a:pt x="1196" y="378"/>
                  </a:lnTo>
                  <a:lnTo>
                    <a:pt x="1146" y="409"/>
                  </a:lnTo>
                  <a:lnTo>
                    <a:pt x="1098" y="442"/>
                  </a:lnTo>
                  <a:lnTo>
                    <a:pt x="1050" y="474"/>
                  </a:lnTo>
                  <a:lnTo>
                    <a:pt x="1004" y="509"/>
                  </a:lnTo>
                  <a:lnTo>
                    <a:pt x="957" y="546"/>
                  </a:lnTo>
                  <a:lnTo>
                    <a:pt x="911" y="582"/>
                  </a:lnTo>
                  <a:lnTo>
                    <a:pt x="867" y="620"/>
                  </a:lnTo>
                  <a:lnTo>
                    <a:pt x="824" y="659"/>
                  </a:lnTo>
                  <a:lnTo>
                    <a:pt x="781" y="698"/>
                  </a:lnTo>
                  <a:lnTo>
                    <a:pt x="740" y="739"/>
                  </a:lnTo>
                  <a:lnTo>
                    <a:pt x="699" y="781"/>
                  </a:lnTo>
                  <a:lnTo>
                    <a:pt x="659" y="823"/>
                  </a:lnTo>
                  <a:lnTo>
                    <a:pt x="620" y="868"/>
                  </a:lnTo>
                  <a:lnTo>
                    <a:pt x="582" y="912"/>
                  </a:lnTo>
                  <a:lnTo>
                    <a:pt x="545" y="957"/>
                  </a:lnTo>
                  <a:lnTo>
                    <a:pt x="510" y="1003"/>
                  </a:lnTo>
                  <a:lnTo>
                    <a:pt x="475" y="1051"/>
                  </a:lnTo>
                  <a:lnTo>
                    <a:pt x="441" y="1099"/>
                  </a:lnTo>
                  <a:lnTo>
                    <a:pt x="410" y="1146"/>
                  </a:lnTo>
                  <a:lnTo>
                    <a:pt x="378" y="1195"/>
                  </a:lnTo>
                  <a:lnTo>
                    <a:pt x="348" y="1246"/>
                  </a:lnTo>
                  <a:lnTo>
                    <a:pt x="319" y="1297"/>
                  </a:lnTo>
                  <a:lnTo>
                    <a:pt x="291" y="1348"/>
                  </a:lnTo>
                  <a:lnTo>
                    <a:pt x="265" y="1400"/>
                  </a:lnTo>
                  <a:lnTo>
                    <a:pt x="239" y="1452"/>
                  </a:lnTo>
                  <a:lnTo>
                    <a:pt x="215" y="1506"/>
                  </a:lnTo>
                  <a:lnTo>
                    <a:pt x="193" y="1559"/>
                  </a:lnTo>
                  <a:lnTo>
                    <a:pt x="171" y="1613"/>
                  </a:lnTo>
                  <a:lnTo>
                    <a:pt x="150" y="1668"/>
                  </a:lnTo>
                  <a:lnTo>
                    <a:pt x="131" y="1723"/>
                  </a:lnTo>
                  <a:lnTo>
                    <a:pt x="113" y="1779"/>
                  </a:lnTo>
                  <a:lnTo>
                    <a:pt x="96" y="1835"/>
                  </a:lnTo>
                  <a:lnTo>
                    <a:pt x="81" y="1891"/>
                  </a:lnTo>
                  <a:lnTo>
                    <a:pt x="67" y="1948"/>
                  </a:lnTo>
                  <a:lnTo>
                    <a:pt x="54" y="2004"/>
                  </a:lnTo>
                  <a:lnTo>
                    <a:pt x="43" y="2062"/>
                  </a:lnTo>
                  <a:lnTo>
                    <a:pt x="33" y="2119"/>
                  </a:lnTo>
                  <a:lnTo>
                    <a:pt x="25" y="2177"/>
                  </a:lnTo>
                  <a:lnTo>
                    <a:pt x="17" y="2235"/>
                  </a:lnTo>
                  <a:lnTo>
                    <a:pt x="11" y="2293"/>
                  </a:lnTo>
                  <a:lnTo>
                    <a:pt x="6" y="2352"/>
                  </a:lnTo>
                  <a:lnTo>
                    <a:pt x="3" y="2409"/>
                  </a:lnTo>
                  <a:lnTo>
                    <a:pt x="0" y="2467"/>
                  </a:lnTo>
                  <a:lnTo>
                    <a:pt x="0" y="2525"/>
                  </a:lnTo>
                  <a:lnTo>
                    <a:pt x="0" y="2585"/>
                  </a:lnTo>
                  <a:lnTo>
                    <a:pt x="3" y="2643"/>
                  </a:lnTo>
                  <a:lnTo>
                    <a:pt x="6" y="2700"/>
                  </a:lnTo>
                  <a:lnTo>
                    <a:pt x="11" y="2759"/>
                  </a:lnTo>
                  <a:lnTo>
                    <a:pt x="17" y="2817"/>
                  </a:lnTo>
                  <a:lnTo>
                    <a:pt x="25" y="2875"/>
                  </a:lnTo>
                  <a:lnTo>
                    <a:pt x="33" y="2933"/>
                  </a:lnTo>
                  <a:lnTo>
                    <a:pt x="43" y="2990"/>
                  </a:lnTo>
                  <a:lnTo>
                    <a:pt x="54" y="3048"/>
                  </a:lnTo>
                  <a:lnTo>
                    <a:pt x="67" y="3104"/>
                  </a:lnTo>
                  <a:lnTo>
                    <a:pt x="81" y="3161"/>
                  </a:lnTo>
                  <a:lnTo>
                    <a:pt x="96" y="3217"/>
                  </a:lnTo>
                  <a:lnTo>
                    <a:pt x="113" y="3273"/>
                  </a:lnTo>
                  <a:lnTo>
                    <a:pt x="131" y="3329"/>
                  </a:lnTo>
                  <a:lnTo>
                    <a:pt x="150" y="3384"/>
                  </a:lnTo>
                  <a:lnTo>
                    <a:pt x="171" y="3439"/>
                  </a:lnTo>
                  <a:lnTo>
                    <a:pt x="193" y="3493"/>
                  </a:lnTo>
                  <a:lnTo>
                    <a:pt x="215" y="3546"/>
                  </a:lnTo>
                  <a:lnTo>
                    <a:pt x="239" y="3600"/>
                  </a:lnTo>
                  <a:lnTo>
                    <a:pt x="265" y="3652"/>
                  </a:lnTo>
                  <a:lnTo>
                    <a:pt x="291" y="3704"/>
                  </a:lnTo>
                  <a:lnTo>
                    <a:pt x="319" y="3755"/>
                  </a:lnTo>
                  <a:lnTo>
                    <a:pt x="348" y="3806"/>
                  </a:lnTo>
                  <a:lnTo>
                    <a:pt x="378" y="3857"/>
                  </a:lnTo>
                  <a:lnTo>
                    <a:pt x="410" y="3906"/>
                  </a:lnTo>
                  <a:lnTo>
                    <a:pt x="441" y="3953"/>
                  </a:lnTo>
                  <a:lnTo>
                    <a:pt x="475" y="4001"/>
                  </a:lnTo>
                  <a:lnTo>
                    <a:pt x="510" y="4049"/>
                  </a:lnTo>
                  <a:lnTo>
                    <a:pt x="545" y="4095"/>
                  </a:lnTo>
                  <a:lnTo>
                    <a:pt x="582" y="4140"/>
                  </a:lnTo>
                  <a:lnTo>
                    <a:pt x="620" y="4184"/>
                  </a:lnTo>
                  <a:lnTo>
                    <a:pt x="659" y="4229"/>
                  </a:lnTo>
                  <a:lnTo>
                    <a:pt x="699" y="4271"/>
                  </a:lnTo>
                  <a:lnTo>
                    <a:pt x="740" y="4313"/>
                  </a:lnTo>
                  <a:lnTo>
                    <a:pt x="781" y="4354"/>
                  </a:lnTo>
                  <a:lnTo>
                    <a:pt x="824" y="4393"/>
                  </a:lnTo>
                  <a:lnTo>
                    <a:pt x="867" y="4432"/>
                  </a:lnTo>
                  <a:lnTo>
                    <a:pt x="911" y="4470"/>
                  </a:lnTo>
                  <a:lnTo>
                    <a:pt x="957" y="4506"/>
                  </a:lnTo>
                  <a:lnTo>
                    <a:pt x="1004" y="4543"/>
                  </a:lnTo>
                  <a:lnTo>
                    <a:pt x="1050" y="4578"/>
                  </a:lnTo>
                  <a:lnTo>
                    <a:pt x="1098" y="4610"/>
                  </a:lnTo>
                  <a:lnTo>
                    <a:pt x="1146" y="4643"/>
                  </a:lnTo>
                  <a:lnTo>
                    <a:pt x="1196" y="4674"/>
                  </a:lnTo>
                  <a:lnTo>
                    <a:pt x="1245" y="4705"/>
                  </a:lnTo>
                  <a:lnTo>
                    <a:pt x="1296" y="4734"/>
                  </a:lnTo>
                  <a:lnTo>
                    <a:pt x="1348" y="4761"/>
                  </a:lnTo>
                  <a:lnTo>
                    <a:pt x="1399" y="4788"/>
                  </a:lnTo>
                  <a:lnTo>
                    <a:pt x="1452" y="4813"/>
                  </a:lnTo>
                  <a:lnTo>
                    <a:pt x="1505" y="4838"/>
                  </a:lnTo>
                  <a:lnTo>
                    <a:pt x="1559" y="4860"/>
                  </a:lnTo>
                  <a:lnTo>
                    <a:pt x="1613" y="4882"/>
                  </a:lnTo>
                  <a:lnTo>
                    <a:pt x="1667" y="4903"/>
                  </a:lnTo>
                  <a:lnTo>
                    <a:pt x="1722" y="4922"/>
                  </a:lnTo>
                  <a:lnTo>
                    <a:pt x="1778" y="4939"/>
                  </a:lnTo>
                  <a:lnTo>
                    <a:pt x="1834" y="4957"/>
                  </a:lnTo>
                  <a:lnTo>
                    <a:pt x="1890" y="4972"/>
                  </a:lnTo>
                  <a:lnTo>
                    <a:pt x="1946" y="4986"/>
                  </a:lnTo>
                  <a:lnTo>
                    <a:pt x="2003" y="4999"/>
                  </a:lnTo>
                  <a:lnTo>
                    <a:pt x="2061" y="5009"/>
                  </a:lnTo>
                  <a:lnTo>
                    <a:pt x="2118" y="5020"/>
                  </a:lnTo>
                  <a:lnTo>
                    <a:pt x="2176" y="5028"/>
                  </a:lnTo>
                  <a:lnTo>
                    <a:pt x="2233" y="5036"/>
                  </a:lnTo>
                  <a:lnTo>
                    <a:pt x="2292" y="5042"/>
                  </a:lnTo>
                  <a:lnTo>
                    <a:pt x="2350" y="5047"/>
                  </a:lnTo>
                  <a:lnTo>
                    <a:pt x="2408" y="5050"/>
                  </a:lnTo>
                  <a:lnTo>
                    <a:pt x="2467" y="5052"/>
                  </a:lnTo>
                  <a:lnTo>
                    <a:pt x="2525" y="5052"/>
                  </a:lnTo>
                  <a:lnTo>
                    <a:pt x="2583" y="5052"/>
                  </a:lnTo>
                  <a:lnTo>
                    <a:pt x="2642" y="5050"/>
                  </a:lnTo>
                  <a:lnTo>
                    <a:pt x="2700" y="5047"/>
                  </a:lnTo>
                  <a:lnTo>
                    <a:pt x="2757" y="5042"/>
                  </a:lnTo>
                  <a:lnTo>
                    <a:pt x="2815" y="5036"/>
                  </a:lnTo>
                  <a:lnTo>
                    <a:pt x="2874" y="5028"/>
                  </a:lnTo>
                  <a:lnTo>
                    <a:pt x="2931" y="5020"/>
                  </a:lnTo>
                  <a:lnTo>
                    <a:pt x="2988" y="5009"/>
                  </a:lnTo>
                  <a:lnTo>
                    <a:pt x="3045" y="4999"/>
                  </a:lnTo>
                  <a:lnTo>
                    <a:pt x="3102" y="4986"/>
                  </a:lnTo>
                  <a:lnTo>
                    <a:pt x="3160" y="4972"/>
                  </a:lnTo>
                  <a:lnTo>
                    <a:pt x="3216" y="4957"/>
                  </a:lnTo>
                  <a:lnTo>
                    <a:pt x="3272" y="4939"/>
                  </a:lnTo>
                  <a:lnTo>
                    <a:pt x="3326" y="4922"/>
                  </a:lnTo>
                  <a:lnTo>
                    <a:pt x="3382" y="4903"/>
                  </a:lnTo>
                  <a:lnTo>
                    <a:pt x="3436" y="4882"/>
                  </a:lnTo>
                  <a:lnTo>
                    <a:pt x="3491" y="4860"/>
                  </a:lnTo>
                  <a:lnTo>
                    <a:pt x="3545" y="4838"/>
                  </a:lnTo>
                  <a:lnTo>
                    <a:pt x="3597" y="4813"/>
                  </a:lnTo>
                  <a:lnTo>
                    <a:pt x="3650" y="4788"/>
                  </a:lnTo>
                  <a:lnTo>
                    <a:pt x="3702" y="4761"/>
                  </a:lnTo>
                  <a:lnTo>
                    <a:pt x="3753" y="4734"/>
                  </a:lnTo>
                  <a:lnTo>
                    <a:pt x="3804" y="4705"/>
                  </a:lnTo>
                  <a:lnTo>
                    <a:pt x="3854" y="4674"/>
                  </a:lnTo>
                  <a:lnTo>
                    <a:pt x="3903" y="4643"/>
                  </a:lnTo>
                  <a:lnTo>
                    <a:pt x="3952" y="4610"/>
                  </a:lnTo>
                  <a:lnTo>
                    <a:pt x="4000" y="4578"/>
                  </a:lnTo>
                  <a:lnTo>
                    <a:pt x="4046" y="4543"/>
                  </a:lnTo>
                  <a:lnTo>
                    <a:pt x="4092" y="4506"/>
                  </a:lnTo>
                  <a:lnTo>
                    <a:pt x="4137" y="4470"/>
                  </a:lnTo>
                  <a:lnTo>
                    <a:pt x="4182" y="4432"/>
                  </a:lnTo>
                  <a:lnTo>
                    <a:pt x="4226" y="4393"/>
                  </a:lnTo>
                  <a:lnTo>
                    <a:pt x="4268" y="4354"/>
                  </a:lnTo>
                  <a:lnTo>
                    <a:pt x="4310" y="4313"/>
                  </a:lnTo>
                  <a:lnTo>
                    <a:pt x="4351" y="4271"/>
                  </a:lnTo>
                  <a:lnTo>
                    <a:pt x="4390" y="4229"/>
                  </a:lnTo>
                  <a:lnTo>
                    <a:pt x="4429" y="4184"/>
                  </a:lnTo>
                  <a:lnTo>
                    <a:pt x="4467" y="4140"/>
                  </a:lnTo>
                  <a:lnTo>
                    <a:pt x="4504" y="4095"/>
                  </a:lnTo>
                  <a:lnTo>
                    <a:pt x="4540" y="4049"/>
                  </a:lnTo>
                  <a:lnTo>
                    <a:pt x="4574" y="4001"/>
                  </a:lnTo>
                  <a:lnTo>
                    <a:pt x="4607" y="3953"/>
                  </a:lnTo>
                  <a:lnTo>
                    <a:pt x="4640" y="3906"/>
                  </a:lnTo>
                  <a:lnTo>
                    <a:pt x="4672" y="3857"/>
                  </a:lnTo>
                  <a:lnTo>
                    <a:pt x="4701" y="3806"/>
                  </a:lnTo>
                  <a:lnTo>
                    <a:pt x="4730" y="3755"/>
                  </a:lnTo>
                  <a:lnTo>
                    <a:pt x="4758" y="3704"/>
                  </a:lnTo>
                  <a:lnTo>
                    <a:pt x="4785" y="3652"/>
                  </a:lnTo>
                  <a:lnTo>
                    <a:pt x="4810" y="3600"/>
                  </a:lnTo>
                  <a:lnTo>
                    <a:pt x="4834" y="3546"/>
                  </a:lnTo>
                  <a:lnTo>
                    <a:pt x="4857" y="3493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任意多边形 298058">
              <a:extLst>
                <a:ext uri="{FF2B5EF4-FFF2-40B4-BE49-F238E27FC236}">
                  <a16:creationId xmlns:a16="http://schemas.microsoft.com/office/drawing/2014/main" id="{88E818D9-F92B-6250-E415-D6135E647C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83" y="2829"/>
              <a:ext cx="28" cy="139"/>
            </a:xfrm>
            <a:custGeom>
              <a:avLst/>
              <a:gdLst/>
              <a:ahLst/>
              <a:cxnLst/>
              <a:rect l="0" t="0" r="0" b="0"/>
              <a:pathLst>
                <a:path w="193" h="968">
                  <a:moveTo>
                    <a:pt x="0" y="968"/>
                  </a:moveTo>
                  <a:lnTo>
                    <a:pt x="22" y="914"/>
                  </a:lnTo>
                  <a:lnTo>
                    <a:pt x="42" y="859"/>
                  </a:lnTo>
                  <a:lnTo>
                    <a:pt x="62" y="804"/>
                  </a:lnTo>
                  <a:lnTo>
                    <a:pt x="79" y="748"/>
                  </a:lnTo>
                  <a:lnTo>
                    <a:pt x="96" y="692"/>
                  </a:lnTo>
                  <a:lnTo>
                    <a:pt x="111" y="636"/>
                  </a:lnTo>
                  <a:lnTo>
                    <a:pt x="125" y="579"/>
                  </a:lnTo>
                  <a:lnTo>
                    <a:pt x="138" y="523"/>
                  </a:lnTo>
                  <a:lnTo>
                    <a:pt x="149" y="465"/>
                  </a:lnTo>
                  <a:lnTo>
                    <a:pt x="159" y="408"/>
                  </a:lnTo>
                  <a:lnTo>
                    <a:pt x="168" y="350"/>
                  </a:lnTo>
                  <a:lnTo>
                    <a:pt x="175" y="292"/>
                  </a:lnTo>
                  <a:lnTo>
                    <a:pt x="181" y="234"/>
                  </a:lnTo>
                  <a:lnTo>
                    <a:pt x="186" y="175"/>
                  </a:lnTo>
                  <a:lnTo>
                    <a:pt x="189" y="118"/>
                  </a:lnTo>
                  <a:lnTo>
                    <a:pt x="191" y="60"/>
                  </a:lnTo>
                  <a:lnTo>
                    <a:pt x="193" y="0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C9AC06D9-5463-4F11-E24F-E84BDE88E2B7}"/>
              </a:ext>
            </a:extLst>
          </p:cNvPr>
          <p:cNvGrpSpPr>
            <a:grpSpLocks noChangeAspect="1"/>
          </p:cNvGrpSpPr>
          <p:nvPr/>
        </p:nvGrpSpPr>
        <p:grpSpPr>
          <a:xfrm>
            <a:off x="2887663" y="4787900"/>
            <a:ext cx="1362075" cy="1588"/>
            <a:chOff x="1399" y="2829"/>
            <a:chExt cx="902" cy="1"/>
          </a:xfrm>
        </p:grpSpPr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76950F0B-E269-E7BE-398E-1699428456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99" y="2829"/>
              <a:ext cx="173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C2CCA3CF-E539-A3CB-5C35-239BE59644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98" y="2829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E27A2886-C404-2C08-CD8A-C8A5DE63A4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1" y="2829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84A52A60-CA98-01A5-4622-B60685E6D6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37" y="2829"/>
              <a:ext cx="26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D62FAF1E-9B16-436D-F8AA-037355CBDF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90" y="2829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直接连接符 81">
              <a:extLst>
                <a:ext uri="{FF2B5EF4-FFF2-40B4-BE49-F238E27FC236}">
                  <a16:creationId xmlns:a16="http://schemas.microsoft.com/office/drawing/2014/main" id="{DA84732A-4410-C9A1-B963-6B631FAD7A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75" y="2829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88AA1EA4-35D5-5B2A-901D-4FFB031A51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28" y="2829"/>
              <a:ext cx="173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0DC35CBC-B417-CC20-5E64-07A542B87710}"/>
              </a:ext>
            </a:extLst>
          </p:cNvPr>
          <p:cNvGrpSpPr>
            <a:grpSpLocks noChangeAspect="1"/>
          </p:cNvGrpSpPr>
          <p:nvPr/>
        </p:nvGrpSpPr>
        <p:grpSpPr>
          <a:xfrm>
            <a:off x="2524125" y="3516313"/>
            <a:ext cx="2087563" cy="1587"/>
            <a:chOff x="1159" y="1987"/>
            <a:chExt cx="1382" cy="1"/>
          </a:xfrm>
        </p:grpSpPr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57830B97-4E2B-CE05-FB41-E24868E49C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9" y="1987"/>
              <a:ext cx="174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8B91CE44-3366-DA8C-127B-28719CC642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59" y="1987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D094AD0F-6569-D8AC-8F08-802BC078F7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3" y="1987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821D17C6-F86D-46A5-3C06-8272213A9C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98" y="1987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138C37C9-7DC7-C771-40D3-5F43F7EA83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1" y="1987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直接连接符 89">
              <a:extLst>
                <a:ext uri="{FF2B5EF4-FFF2-40B4-BE49-F238E27FC236}">
                  <a16:creationId xmlns:a16="http://schemas.microsoft.com/office/drawing/2014/main" id="{3A9FDCE1-CFEB-2BB8-AFD6-8E13541F11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37" y="1987"/>
              <a:ext cx="26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直接连接符 90">
              <a:extLst>
                <a:ext uri="{FF2B5EF4-FFF2-40B4-BE49-F238E27FC236}">
                  <a16:creationId xmlns:a16="http://schemas.microsoft.com/office/drawing/2014/main" id="{0F829144-9922-ACB2-BEE4-70C49604FB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90" y="1987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96A554A1-9137-7837-5DF1-B91F6B07AF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75" y="1987"/>
              <a:ext cx="27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6D9F37BB-CB00-5B02-B054-CEBD264C3E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28" y="1987"/>
              <a:ext cx="159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5AEDC3DE-A006-19D9-9F05-C305F83646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4" y="1987"/>
              <a:ext cx="26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01A570AD-5CDB-09C8-59BB-AEF969C85A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7" y="1987"/>
              <a:ext cx="174" cy="1"/>
            </a:xfrm>
            <a:prstGeom prst="line">
              <a:avLst/>
            </a:prstGeom>
            <a:ln w="127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96" name="直接连接符 95">
            <a:extLst>
              <a:ext uri="{FF2B5EF4-FFF2-40B4-BE49-F238E27FC236}">
                <a16:creationId xmlns:a16="http://schemas.microsoft.com/office/drawing/2014/main" id="{13A6CD1C-D5A3-9AD5-EFB4-B596785656F6}"/>
              </a:ext>
            </a:extLst>
          </p:cNvPr>
          <p:cNvSpPr>
            <a:spLocks noChangeAspect="1"/>
          </p:cNvSpPr>
          <p:nvPr/>
        </p:nvSpPr>
        <p:spPr>
          <a:xfrm>
            <a:off x="1628775" y="4243388"/>
            <a:ext cx="363538" cy="1587"/>
          </a:xfrm>
          <a:prstGeom prst="line">
            <a:avLst/>
          </a:prstGeom>
          <a:ln w="28575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8947B9BB-B98B-901E-18CF-669204ABB1E1}"/>
              </a:ext>
            </a:extLst>
          </p:cNvPr>
          <p:cNvGrpSpPr>
            <a:grpSpLocks noChangeAspect="1"/>
          </p:cNvGrpSpPr>
          <p:nvPr/>
        </p:nvGrpSpPr>
        <p:grpSpPr>
          <a:xfrm>
            <a:off x="1560513" y="4333875"/>
            <a:ext cx="500062" cy="1588"/>
            <a:chOff x="520" y="2529"/>
            <a:chExt cx="332" cy="1"/>
          </a:xfrm>
        </p:grpSpPr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167D7139-ADD6-A215-F699-68FBDE2D7F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20" y="2529"/>
              <a:ext cx="126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A32BA2CA-487B-0B3C-9157-AA18F9DA91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73" y="2529"/>
              <a:ext cx="26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53FF5AEE-E7C8-530F-183F-94B2FA2ED2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26" y="2529"/>
              <a:ext cx="126" cy="1"/>
            </a:xfrm>
            <a:prstGeom prst="line">
              <a:avLst/>
            </a:prstGeom>
            <a:ln w="1270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" name="组合 100">
            <a:extLst>
              <a:ext uri="{FF2B5EF4-FFF2-40B4-BE49-F238E27FC236}">
                <a16:creationId xmlns:a16="http://schemas.microsoft.com/office/drawing/2014/main" id="{BF386D1E-2E4B-F894-D5FE-433E0FA979AB}"/>
              </a:ext>
            </a:extLst>
          </p:cNvPr>
          <p:cNvGrpSpPr>
            <a:grpSpLocks noChangeAspect="1"/>
          </p:cNvGrpSpPr>
          <p:nvPr/>
        </p:nvGrpSpPr>
        <p:grpSpPr>
          <a:xfrm>
            <a:off x="3328988" y="4549775"/>
            <a:ext cx="477837" cy="477838"/>
            <a:chOff x="1692" y="2671"/>
            <a:chExt cx="316" cy="317"/>
          </a:xfrm>
        </p:grpSpPr>
        <p:sp>
          <p:nvSpPr>
            <p:cNvPr id="102" name="任意多边形 298085">
              <a:extLst>
                <a:ext uri="{FF2B5EF4-FFF2-40B4-BE49-F238E27FC236}">
                  <a16:creationId xmlns:a16="http://schemas.microsoft.com/office/drawing/2014/main" id="{49F62E9E-CA0B-2EFB-FB82-A86EA952D8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92" y="2671"/>
              <a:ext cx="316" cy="317"/>
            </a:xfrm>
            <a:custGeom>
              <a:avLst/>
              <a:gdLst/>
              <a:ahLst/>
              <a:cxnLst/>
              <a:rect l="0" t="0" r="0" b="0"/>
              <a:pathLst>
                <a:path w="2216" h="2218">
                  <a:moveTo>
                    <a:pt x="2216" y="1108"/>
                  </a:moveTo>
                  <a:lnTo>
                    <a:pt x="2215" y="1070"/>
                  </a:lnTo>
                  <a:lnTo>
                    <a:pt x="2213" y="1031"/>
                  </a:lnTo>
                  <a:lnTo>
                    <a:pt x="2210" y="993"/>
                  </a:lnTo>
                  <a:lnTo>
                    <a:pt x="2206" y="954"/>
                  </a:lnTo>
                  <a:lnTo>
                    <a:pt x="2199" y="916"/>
                  </a:lnTo>
                  <a:lnTo>
                    <a:pt x="2192" y="879"/>
                  </a:lnTo>
                  <a:lnTo>
                    <a:pt x="2184" y="840"/>
                  </a:lnTo>
                  <a:lnTo>
                    <a:pt x="2173" y="803"/>
                  </a:lnTo>
                  <a:lnTo>
                    <a:pt x="2161" y="767"/>
                  </a:lnTo>
                  <a:lnTo>
                    <a:pt x="2149" y="729"/>
                  </a:lnTo>
                  <a:lnTo>
                    <a:pt x="2136" y="693"/>
                  </a:lnTo>
                  <a:lnTo>
                    <a:pt x="2121" y="658"/>
                  </a:lnTo>
                  <a:lnTo>
                    <a:pt x="2104" y="623"/>
                  </a:lnTo>
                  <a:lnTo>
                    <a:pt x="2087" y="588"/>
                  </a:lnTo>
                  <a:lnTo>
                    <a:pt x="2067" y="554"/>
                  </a:lnTo>
                  <a:lnTo>
                    <a:pt x="2047" y="522"/>
                  </a:lnTo>
                  <a:lnTo>
                    <a:pt x="2026" y="489"/>
                  </a:lnTo>
                  <a:lnTo>
                    <a:pt x="2004" y="457"/>
                  </a:lnTo>
                  <a:lnTo>
                    <a:pt x="1981" y="426"/>
                  </a:lnTo>
                  <a:lnTo>
                    <a:pt x="1956" y="396"/>
                  </a:lnTo>
                  <a:lnTo>
                    <a:pt x="1932" y="366"/>
                  </a:lnTo>
                  <a:lnTo>
                    <a:pt x="1905" y="338"/>
                  </a:lnTo>
                  <a:lnTo>
                    <a:pt x="1878" y="312"/>
                  </a:lnTo>
                  <a:lnTo>
                    <a:pt x="1849" y="285"/>
                  </a:lnTo>
                  <a:lnTo>
                    <a:pt x="1820" y="259"/>
                  </a:lnTo>
                  <a:lnTo>
                    <a:pt x="1790" y="235"/>
                  </a:lnTo>
                  <a:lnTo>
                    <a:pt x="1759" y="211"/>
                  </a:lnTo>
                  <a:lnTo>
                    <a:pt x="1727" y="189"/>
                  </a:lnTo>
                  <a:lnTo>
                    <a:pt x="1695" y="168"/>
                  </a:lnTo>
                  <a:lnTo>
                    <a:pt x="1662" y="148"/>
                  </a:lnTo>
                  <a:lnTo>
                    <a:pt x="1628" y="130"/>
                  </a:lnTo>
                  <a:lnTo>
                    <a:pt x="1593" y="112"/>
                  </a:lnTo>
                  <a:lnTo>
                    <a:pt x="1558" y="96"/>
                  </a:lnTo>
                  <a:lnTo>
                    <a:pt x="1523" y="81"/>
                  </a:lnTo>
                  <a:lnTo>
                    <a:pt x="1487" y="67"/>
                  </a:lnTo>
                  <a:lnTo>
                    <a:pt x="1450" y="54"/>
                  </a:lnTo>
                  <a:lnTo>
                    <a:pt x="1414" y="42"/>
                  </a:lnTo>
                  <a:lnTo>
                    <a:pt x="1376" y="33"/>
                  </a:lnTo>
                  <a:lnTo>
                    <a:pt x="1338" y="23"/>
                  </a:lnTo>
                  <a:lnTo>
                    <a:pt x="1300" y="16"/>
                  </a:lnTo>
                  <a:lnTo>
                    <a:pt x="1262" y="11"/>
                  </a:lnTo>
                  <a:lnTo>
                    <a:pt x="1223" y="6"/>
                  </a:lnTo>
                  <a:lnTo>
                    <a:pt x="1185" y="2"/>
                  </a:lnTo>
                  <a:lnTo>
                    <a:pt x="1146" y="0"/>
                  </a:lnTo>
                  <a:lnTo>
                    <a:pt x="1108" y="0"/>
                  </a:lnTo>
                  <a:lnTo>
                    <a:pt x="1069" y="0"/>
                  </a:lnTo>
                  <a:lnTo>
                    <a:pt x="1030" y="2"/>
                  </a:lnTo>
                  <a:lnTo>
                    <a:pt x="991" y="6"/>
                  </a:lnTo>
                  <a:lnTo>
                    <a:pt x="954" y="11"/>
                  </a:lnTo>
                  <a:lnTo>
                    <a:pt x="915" y="16"/>
                  </a:lnTo>
                  <a:lnTo>
                    <a:pt x="877" y="23"/>
                  </a:lnTo>
                  <a:lnTo>
                    <a:pt x="840" y="33"/>
                  </a:lnTo>
                  <a:lnTo>
                    <a:pt x="802" y="42"/>
                  </a:lnTo>
                  <a:lnTo>
                    <a:pt x="765" y="54"/>
                  </a:lnTo>
                  <a:lnTo>
                    <a:pt x="729" y="67"/>
                  </a:lnTo>
                  <a:lnTo>
                    <a:pt x="693" y="81"/>
                  </a:lnTo>
                  <a:lnTo>
                    <a:pt x="656" y="96"/>
                  </a:lnTo>
                  <a:lnTo>
                    <a:pt x="621" y="112"/>
                  </a:lnTo>
                  <a:lnTo>
                    <a:pt x="588" y="130"/>
                  </a:lnTo>
                  <a:lnTo>
                    <a:pt x="554" y="148"/>
                  </a:lnTo>
                  <a:lnTo>
                    <a:pt x="520" y="168"/>
                  </a:lnTo>
                  <a:lnTo>
                    <a:pt x="487" y="189"/>
                  </a:lnTo>
                  <a:lnTo>
                    <a:pt x="456" y="211"/>
                  </a:lnTo>
                  <a:lnTo>
                    <a:pt x="425" y="235"/>
                  </a:lnTo>
                  <a:lnTo>
                    <a:pt x="395" y="259"/>
                  </a:lnTo>
                  <a:lnTo>
                    <a:pt x="366" y="285"/>
                  </a:lnTo>
                  <a:lnTo>
                    <a:pt x="338" y="312"/>
                  </a:lnTo>
                  <a:lnTo>
                    <a:pt x="310" y="338"/>
                  </a:lnTo>
                  <a:lnTo>
                    <a:pt x="284" y="366"/>
                  </a:lnTo>
                  <a:lnTo>
                    <a:pt x="259" y="396"/>
                  </a:lnTo>
                  <a:lnTo>
                    <a:pt x="234" y="426"/>
                  </a:lnTo>
                  <a:lnTo>
                    <a:pt x="211" y="457"/>
                  </a:lnTo>
                  <a:lnTo>
                    <a:pt x="189" y="489"/>
                  </a:lnTo>
                  <a:lnTo>
                    <a:pt x="168" y="522"/>
                  </a:lnTo>
                  <a:lnTo>
                    <a:pt x="148" y="554"/>
                  </a:lnTo>
                  <a:lnTo>
                    <a:pt x="129" y="588"/>
                  </a:lnTo>
                  <a:lnTo>
                    <a:pt x="112" y="623"/>
                  </a:lnTo>
                  <a:lnTo>
                    <a:pt x="95" y="658"/>
                  </a:lnTo>
                  <a:lnTo>
                    <a:pt x="80" y="693"/>
                  </a:lnTo>
                  <a:lnTo>
                    <a:pt x="66" y="729"/>
                  </a:lnTo>
                  <a:lnTo>
                    <a:pt x="53" y="767"/>
                  </a:lnTo>
                  <a:lnTo>
                    <a:pt x="43" y="803"/>
                  </a:lnTo>
                  <a:lnTo>
                    <a:pt x="32" y="840"/>
                  </a:lnTo>
                  <a:lnTo>
                    <a:pt x="23" y="879"/>
                  </a:lnTo>
                  <a:lnTo>
                    <a:pt x="16" y="916"/>
                  </a:lnTo>
                  <a:lnTo>
                    <a:pt x="10" y="954"/>
                  </a:lnTo>
                  <a:lnTo>
                    <a:pt x="5" y="993"/>
                  </a:lnTo>
                  <a:lnTo>
                    <a:pt x="2" y="1031"/>
                  </a:lnTo>
                  <a:lnTo>
                    <a:pt x="0" y="1070"/>
                  </a:lnTo>
                  <a:lnTo>
                    <a:pt x="0" y="1108"/>
                  </a:lnTo>
                  <a:lnTo>
                    <a:pt x="0" y="1148"/>
                  </a:lnTo>
                  <a:lnTo>
                    <a:pt x="2" y="1187"/>
                  </a:lnTo>
                  <a:lnTo>
                    <a:pt x="5" y="1225"/>
                  </a:lnTo>
                  <a:lnTo>
                    <a:pt x="10" y="1264"/>
                  </a:lnTo>
                  <a:lnTo>
                    <a:pt x="16" y="1302"/>
                  </a:lnTo>
                  <a:lnTo>
                    <a:pt x="23" y="1339"/>
                  </a:lnTo>
                  <a:lnTo>
                    <a:pt x="32" y="1378"/>
                  </a:lnTo>
                  <a:lnTo>
                    <a:pt x="43" y="1415"/>
                  </a:lnTo>
                  <a:lnTo>
                    <a:pt x="53" y="1451"/>
                  </a:lnTo>
                  <a:lnTo>
                    <a:pt x="66" y="1489"/>
                  </a:lnTo>
                  <a:lnTo>
                    <a:pt x="80" y="1525"/>
                  </a:lnTo>
                  <a:lnTo>
                    <a:pt x="95" y="1560"/>
                  </a:lnTo>
                  <a:lnTo>
                    <a:pt x="112" y="1595"/>
                  </a:lnTo>
                  <a:lnTo>
                    <a:pt x="129" y="1630"/>
                  </a:lnTo>
                  <a:lnTo>
                    <a:pt x="148" y="1664"/>
                  </a:lnTo>
                  <a:lnTo>
                    <a:pt x="168" y="1696"/>
                  </a:lnTo>
                  <a:lnTo>
                    <a:pt x="189" y="1729"/>
                  </a:lnTo>
                  <a:lnTo>
                    <a:pt x="211" y="1761"/>
                  </a:lnTo>
                  <a:lnTo>
                    <a:pt x="234" y="1792"/>
                  </a:lnTo>
                  <a:lnTo>
                    <a:pt x="259" y="1822"/>
                  </a:lnTo>
                  <a:lnTo>
                    <a:pt x="284" y="1852"/>
                  </a:lnTo>
                  <a:lnTo>
                    <a:pt x="310" y="1880"/>
                  </a:lnTo>
                  <a:lnTo>
                    <a:pt x="338" y="1906"/>
                  </a:lnTo>
                  <a:lnTo>
                    <a:pt x="366" y="1933"/>
                  </a:lnTo>
                  <a:lnTo>
                    <a:pt x="395" y="1959"/>
                  </a:lnTo>
                  <a:lnTo>
                    <a:pt x="425" y="1983"/>
                  </a:lnTo>
                  <a:lnTo>
                    <a:pt x="456" y="2007"/>
                  </a:lnTo>
                  <a:lnTo>
                    <a:pt x="487" y="2029"/>
                  </a:lnTo>
                  <a:lnTo>
                    <a:pt x="520" y="2050"/>
                  </a:lnTo>
                  <a:lnTo>
                    <a:pt x="554" y="2070"/>
                  </a:lnTo>
                  <a:lnTo>
                    <a:pt x="588" y="2088"/>
                  </a:lnTo>
                  <a:lnTo>
                    <a:pt x="621" y="2106"/>
                  </a:lnTo>
                  <a:lnTo>
                    <a:pt x="656" y="2122"/>
                  </a:lnTo>
                  <a:lnTo>
                    <a:pt x="693" y="2137"/>
                  </a:lnTo>
                  <a:lnTo>
                    <a:pt x="729" y="2151"/>
                  </a:lnTo>
                  <a:lnTo>
                    <a:pt x="765" y="2164"/>
                  </a:lnTo>
                  <a:lnTo>
                    <a:pt x="802" y="2175"/>
                  </a:lnTo>
                  <a:lnTo>
                    <a:pt x="840" y="2185"/>
                  </a:lnTo>
                  <a:lnTo>
                    <a:pt x="877" y="2195"/>
                  </a:lnTo>
                  <a:lnTo>
                    <a:pt x="915" y="2202"/>
                  </a:lnTo>
                  <a:lnTo>
                    <a:pt x="954" y="2207"/>
                  </a:lnTo>
                  <a:lnTo>
                    <a:pt x="991" y="2212"/>
                  </a:lnTo>
                  <a:lnTo>
                    <a:pt x="1030" y="2216"/>
                  </a:lnTo>
                  <a:lnTo>
                    <a:pt x="1069" y="2218"/>
                  </a:lnTo>
                  <a:lnTo>
                    <a:pt x="1108" y="2218"/>
                  </a:lnTo>
                  <a:lnTo>
                    <a:pt x="1146" y="2218"/>
                  </a:lnTo>
                  <a:lnTo>
                    <a:pt x="1185" y="2216"/>
                  </a:lnTo>
                  <a:lnTo>
                    <a:pt x="1223" y="2212"/>
                  </a:lnTo>
                  <a:lnTo>
                    <a:pt x="1262" y="2207"/>
                  </a:lnTo>
                  <a:lnTo>
                    <a:pt x="1300" y="2202"/>
                  </a:lnTo>
                  <a:lnTo>
                    <a:pt x="1338" y="2195"/>
                  </a:lnTo>
                  <a:lnTo>
                    <a:pt x="1376" y="2185"/>
                  </a:lnTo>
                  <a:lnTo>
                    <a:pt x="1414" y="2175"/>
                  </a:lnTo>
                  <a:lnTo>
                    <a:pt x="1450" y="2164"/>
                  </a:lnTo>
                  <a:lnTo>
                    <a:pt x="1487" y="2151"/>
                  </a:lnTo>
                  <a:lnTo>
                    <a:pt x="1523" y="2137"/>
                  </a:lnTo>
                  <a:lnTo>
                    <a:pt x="1558" y="2122"/>
                  </a:lnTo>
                  <a:lnTo>
                    <a:pt x="1593" y="2106"/>
                  </a:lnTo>
                  <a:lnTo>
                    <a:pt x="1628" y="2088"/>
                  </a:lnTo>
                  <a:lnTo>
                    <a:pt x="1662" y="2070"/>
                  </a:lnTo>
                  <a:lnTo>
                    <a:pt x="1695" y="2050"/>
                  </a:lnTo>
                  <a:lnTo>
                    <a:pt x="1727" y="2029"/>
                  </a:lnTo>
                  <a:lnTo>
                    <a:pt x="1759" y="2007"/>
                  </a:lnTo>
                  <a:lnTo>
                    <a:pt x="1790" y="1983"/>
                  </a:lnTo>
                  <a:lnTo>
                    <a:pt x="1820" y="1959"/>
                  </a:lnTo>
                  <a:lnTo>
                    <a:pt x="1849" y="1933"/>
                  </a:lnTo>
                  <a:lnTo>
                    <a:pt x="1878" y="1906"/>
                  </a:lnTo>
                  <a:lnTo>
                    <a:pt x="1905" y="1880"/>
                  </a:lnTo>
                  <a:lnTo>
                    <a:pt x="1932" y="1852"/>
                  </a:lnTo>
                  <a:lnTo>
                    <a:pt x="1956" y="1822"/>
                  </a:lnTo>
                  <a:lnTo>
                    <a:pt x="1981" y="1792"/>
                  </a:lnTo>
                  <a:lnTo>
                    <a:pt x="2004" y="1761"/>
                  </a:lnTo>
                  <a:lnTo>
                    <a:pt x="2026" y="1729"/>
                  </a:lnTo>
                  <a:lnTo>
                    <a:pt x="2047" y="1696"/>
                  </a:lnTo>
                  <a:lnTo>
                    <a:pt x="2067" y="1664"/>
                  </a:lnTo>
                  <a:lnTo>
                    <a:pt x="2087" y="1630"/>
                  </a:lnTo>
                  <a:lnTo>
                    <a:pt x="2104" y="1595"/>
                  </a:lnTo>
                  <a:lnTo>
                    <a:pt x="2121" y="1560"/>
                  </a:lnTo>
                  <a:lnTo>
                    <a:pt x="2136" y="1525"/>
                  </a:lnTo>
                  <a:lnTo>
                    <a:pt x="2149" y="1489"/>
                  </a:lnTo>
                  <a:lnTo>
                    <a:pt x="2161" y="1451"/>
                  </a:lnTo>
                  <a:lnTo>
                    <a:pt x="2173" y="1415"/>
                  </a:lnTo>
                  <a:lnTo>
                    <a:pt x="2184" y="1378"/>
                  </a:lnTo>
                  <a:lnTo>
                    <a:pt x="2192" y="1339"/>
                  </a:lnTo>
                  <a:lnTo>
                    <a:pt x="2199" y="1302"/>
                  </a:lnTo>
                  <a:lnTo>
                    <a:pt x="2206" y="1264"/>
                  </a:lnTo>
                  <a:lnTo>
                    <a:pt x="2210" y="1225"/>
                  </a:lnTo>
                  <a:lnTo>
                    <a:pt x="2213" y="1187"/>
                  </a:lnTo>
                  <a:lnTo>
                    <a:pt x="2215" y="1148"/>
                  </a:lnTo>
                  <a:lnTo>
                    <a:pt x="2216" y="1108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任意多边形 298086">
              <a:extLst>
                <a:ext uri="{FF2B5EF4-FFF2-40B4-BE49-F238E27FC236}">
                  <a16:creationId xmlns:a16="http://schemas.microsoft.com/office/drawing/2014/main" id="{78CBE03C-5E22-D0A4-C57C-5A55B5C2BD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52" y="2731"/>
              <a:ext cx="192" cy="197"/>
            </a:xfrm>
            <a:custGeom>
              <a:avLst/>
              <a:gdLst/>
              <a:ahLst/>
              <a:cxnLst/>
              <a:rect l="0" t="0" r="0" b="0"/>
              <a:pathLst>
                <a:path w="1345" h="1378">
                  <a:moveTo>
                    <a:pt x="1345" y="483"/>
                  </a:moveTo>
                  <a:lnTo>
                    <a:pt x="1334" y="453"/>
                  </a:lnTo>
                  <a:lnTo>
                    <a:pt x="1323" y="425"/>
                  </a:lnTo>
                  <a:lnTo>
                    <a:pt x="1311" y="396"/>
                  </a:lnTo>
                  <a:lnTo>
                    <a:pt x="1297" y="369"/>
                  </a:lnTo>
                  <a:lnTo>
                    <a:pt x="1282" y="341"/>
                  </a:lnTo>
                  <a:lnTo>
                    <a:pt x="1265" y="315"/>
                  </a:lnTo>
                  <a:lnTo>
                    <a:pt x="1248" y="289"/>
                  </a:lnTo>
                  <a:lnTo>
                    <a:pt x="1229" y="264"/>
                  </a:lnTo>
                  <a:lnTo>
                    <a:pt x="1209" y="240"/>
                  </a:lnTo>
                  <a:lnTo>
                    <a:pt x="1190" y="217"/>
                  </a:lnTo>
                  <a:lnTo>
                    <a:pt x="1167" y="195"/>
                  </a:lnTo>
                  <a:lnTo>
                    <a:pt x="1144" y="174"/>
                  </a:lnTo>
                  <a:lnTo>
                    <a:pt x="1121" y="154"/>
                  </a:lnTo>
                  <a:lnTo>
                    <a:pt x="1096" y="135"/>
                  </a:lnTo>
                  <a:lnTo>
                    <a:pt x="1071" y="117"/>
                  </a:lnTo>
                  <a:lnTo>
                    <a:pt x="1045" y="100"/>
                  </a:lnTo>
                  <a:lnTo>
                    <a:pt x="1018" y="85"/>
                  </a:lnTo>
                  <a:lnTo>
                    <a:pt x="990" y="70"/>
                  </a:lnTo>
                  <a:lnTo>
                    <a:pt x="962" y="57"/>
                  </a:lnTo>
                  <a:lnTo>
                    <a:pt x="934" y="46"/>
                  </a:lnTo>
                  <a:lnTo>
                    <a:pt x="905" y="35"/>
                  </a:lnTo>
                  <a:lnTo>
                    <a:pt x="875" y="26"/>
                  </a:lnTo>
                  <a:lnTo>
                    <a:pt x="845" y="19"/>
                  </a:lnTo>
                  <a:lnTo>
                    <a:pt x="815" y="12"/>
                  </a:lnTo>
                  <a:lnTo>
                    <a:pt x="784" y="7"/>
                  </a:lnTo>
                  <a:lnTo>
                    <a:pt x="753" y="4"/>
                  </a:lnTo>
                  <a:lnTo>
                    <a:pt x="723" y="1"/>
                  </a:lnTo>
                  <a:lnTo>
                    <a:pt x="691" y="0"/>
                  </a:lnTo>
                  <a:lnTo>
                    <a:pt x="660" y="1"/>
                  </a:lnTo>
                  <a:lnTo>
                    <a:pt x="630" y="2"/>
                  </a:lnTo>
                  <a:lnTo>
                    <a:pt x="598" y="6"/>
                  </a:lnTo>
                  <a:lnTo>
                    <a:pt x="568" y="11"/>
                  </a:lnTo>
                  <a:lnTo>
                    <a:pt x="537" y="16"/>
                  </a:lnTo>
                  <a:lnTo>
                    <a:pt x="507" y="25"/>
                  </a:lnTo>
                  <a:lnTo>
                    <a:pt x="478" y="33"/>
                  </a:lnTo>
                  <a:lnTo>
                    <a:pt x="449" y="43"/>
                  </a:lnTo>
                  <a:lnTo>
                    <a:pt x="420" y="55"/>
                  </a:lnTo>
                  <a:lnTo>
                    <a:pt x="392" y="68"/>
                  </a:lnTo>
                  <a:lnTo>
                    <a:pt x="364" y="82"/>
                  </a:lnTo>
                  <a:lnTo>
                    <a:pt x="337" y="97"/>
                  </a:lnTo>
                  <a:lnTo>
                    <a:pt x="310" y="113"/>
                  </a:lnTo>
                  <a:lnTo>
                    <a:pt x="285" y="131"/>
                  </a:lnTo>
                  <a:lnTo>
                    <a:pt x="260" y="149"/>
                  </a:lnTo>
                  <a:lnTo>
                    <a:pt x="236" y="169"/>
                  </a:lnTo>
                  <a:lnTo>
                    <a:pt x="213" y="190"/>
                  </a:lnTo>
                  <a:lnTo>
                    <a:pt x="191" y="211"/>
                  </a:lnTo>
                  <a:lnTo>
                    <a:pt x="170" y="235"/>
                  </a:lnTo>
                  <a:lnTo>
                    <a:pt x="150" y="258"/>
                  </a:lnTo>
                  <a:lnTo>
                    <a:pt x="131" y="282"/>
                  </a:lnTo>
                  <a:lnTo>
                    <a:pt x="114" y="308"/>
                  </a:lnTo>
                  <a:lnTo>
                    <a:pt x="98" y="335"/>
                  </a:lnTo>
                  <a:lnTo>
                    <a:pt x="82" y="362"/>
                  </a:lnTo>
                  <a:lnTo>
                    <a:pt x="68" y="389"/>
                  </a:lnTo>
                  <a:lnTo>
                    <a:pt x="56" y="418"/>
                  </a:lnTo>
                  <a:lnTo>
                    <a:pt x="44" y="446"/>
                  </a:lnTo>
                  <a:lnTo>
                    <a:pt x="33" y="475"/>
                  </a:lnTo>
                  <a:lnTo>
                    <a:pt x="24" y="505"/>
                  </a:lnTo>
                  <a:lnTo>
                    <a:pt x="17" y="536"/>
                  </a:lnTo>
                  <a:lnTo>
                    <a:pt x="10" y="566"/>
                  </a:lnTo>
                  <a:lnTo>
                    <a:pt x="5" y="596"/>
                  </a:lnTo>
                  <a:lnTo>
                    <a:pt x="2" y="627"/>
                  </a:lnTo>
                  <a:lnTo>
                    <a:pt x="0" y="658"/>
                  </a:lnTo>
                  <a:lnTo>
                    <a:pt x="0" y="688"/>
                  </a:lnTo>
                  <a:lnTo>
                    <a:pt x="0" y="720"/>
                  </a:lnTo>
                  <a:lnTo>
                    <a:pt x="2" y="751"/>
                  </a:lnTo>
                  <a:lnTo>
                    <a:pt x="5" y="782"/>
                  </a:lnTo>
                  <a:lnTo>
                    <a:pt x="10" y="812"/>
                  </a:lnTo>
                  <a:lnTo>
                    <a:pt x="17" y="842"/>
                  </a:lnTo>
                  <a:lnTo>
                    <a:pt x="24" y="873"/>
                  </a:lnTo>
                  <a:lnTo>
                    <a:pt x="33" y="903"/>
                  </a:lnTo>
                  <a:lnTo>
                    <a:pt x="44" y="932"/>
                  </a:lnTo>
                  <a:lnTo>
                    <a:pt x="56" y="960"/>
                  </a:lnTo>
                  <a:lnTo>
                    <a:pt x="68" y="988"/>
                  </a:lnTo>
                  <a:lnTo>
                    <a:pt x="82" y="1016"/>
                  </a:lnTo>
                  <a:lnTo>
                    <a:pt x="98" y="1043"/>
                  </a:lnTo>
                  <a:lnTo>
                    <a:pt x="114" y="1070"/>
                  </a:lnTo>
                  <a:lnTo>
                    <a:pt x="131" y="1096"/>
                  </a:lnTo>
                  <a:lnTo>
                    <a:pt x="150" y="1120"/>
                  </a:lnTo>
                  <a:lnTo>
                    <a:pt x="170" y="1143"/>
                  </a:lnTo>
                  <a:lnTo>
                    <a:pt x="191" y="1167"/>
                  </a:lnTo>
                  <a:lnTo>
                    <a:pt x="213" y="1188"/>
                  </a:lnTo>
                  <a:lnTo>
                    <a:pt x="236" y="1209"/>
                  </a:lnTo>
                  <a:lnTo>
                    <a:pt x="260" y="1229"/>
                  </a:lnTo>
                  <a:lnTo>
                    <a:pt x="285" y="1247"/>
                  </a:lnTo>
                  <a:lnTo>
                    <a:pt x="310" y="1265"/>
                  </a:lnTo>
                  <a:lnTo>
                    <a:pt x="337" y="1281"/>
                  </a:lnTo>
                  <a:lnTo>
                    <a:pt x="364" y="1296"/>
                  </a:lnTo>
                  <a:lnTo>
                    <a:pt x="392" y="1310"/>
                  </a:lnTo>
                  <a:lnTo>
                    <a:pt x="420" y="1323"/>
                  </a:lnTo>
                  <a:lnTo>
                    <a:pt x="449" y="1335"/>
                  </a:lnTo>
                  <a:lnTo>
                    <a:pt x="478" y="1345"/>
                  </a:lnTo>
                  <a:lnTo>
                    <a:pt x="507" y="1353"/>
                  </a:lnTo>
                  <a:lnTo>
                    <a:pt x="537" y="1362"/>
                  </a:lnTo>
                  <a:lnTo>
                    <a:pt x="568" y="1367"/>
                  </a:lnTo>
                  <a:lnTo>
                    <a:pt x="598" y="1372"/>
                  </a:lnTo>
                  <a:lnTo>
                    <a:pt x="630" y="1376"/>
                  </a:lnTo>
                  <a:lnTo>
                    <a:pt x="660" y="1377"/>
                  </a:lnTo>
                  <a:lnTo>
                    <a:pt x="691" y="1378"/>
                  </a:lnTo>
                  <a:lnTo>
                    <a:pt x="723" y="1377"/>
                  </a:lnTo>
                  <a:lnTo>
                    <a:pt x="753" y="1374"/>
                  </a:lnTo>
                  <a:lnTo>
                    <a:pt x="784" y="1371"/>
                  </a:lnTo>
                  <a:lnTo>
                    <a:pt x="815" y="1366"/>
                  </a:lnTo>
                  <a:lnTo>
                    <a:pt x="845" y="1359"/>
                  </a:lnTo>
                  <a:lnTo>
                    <a:pt x="875" y="1352"/>
                  </a:lnTo>
                  <a:lnTo>
                    <a:pt x="905" y="1343"/>
                  </a:lnTo>
                  <a:lnTo>
                    <a:pt x="934" y="1332"/>
                  </a:lnTo>
                  <a:lnTo>
                    <a:pt x="962" y="1321"/>
                  </a:lnTo>
                  <a:lnTo>
                    <a:pt x="990" y="1308"/>
                  </a:lnTo>
                  <a:lnTo>
                    <a:pt x="1018" y="1293"/>
                  </a:lnTo>
                  <a:lnTo>
                    <a:pt x="1045" y="1278"/>
                  </a:lnTo>
                  <a:lnTo>
                    <a:pt x="1071" y="1261"/>
                  </a:lnTo>
                  <a:lnTo>
                    <a:pt x="1096" y="1243"/>
                  </a:lnTo>
                  <a:lnTo>
                    <a:pt x="1121" y="1224"/>
                  </a:lnTo>
                  <a:lnTo>
                    <a:pt x="1144" y="1204"/>
                  </a:lnTo>
                  <a:lnTo>
                    <a:pt x="1167" y="1183"/>
                  </a:lnTo>
                  <a:lnTo>
                    <a:pt x="1190" y="1161"/>
                  </a:lnTo>
                  <a:lnTo>
                    <a:pt x="1209" y="1138"/>
                  </a:lnTo>
                  <a:lnTo>
                    <a:pt x="1229" y="1114"/>
                  </a:lnTo>
                  <a:lnTo>
                    <a:pt x="1248" y="1089"/>
                  </a:lnTo>
                  <a:lnTo>
                    <a:pt x="1265" y="1063"/>
                  </a:lnTo>
                  <a:lnTo>
                    <a:pt x="1282" y="1037"/>
                  </a:lnTo>
                  <a:lnTo>
                    <a:pt x="1297" y="1009"/>
                  </a:lnTo>
                  <a:lnTo>
                    <a:pt x="1311" y="982"/>
                  </a:lnTo>
                  <a:lnTo>
                    <a:pt x="1323" y="953"/>
                  </a:lnTo>
                  <a:lnTo>
                    <a:pt x="1334" y="925"/>
                  </a:lnTo>
                  <a:lnTo>
                    <a:pt x="1345" y="895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819068B4-9218-2D89-7092-F29BA12369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67" y="2800"/>
              <a:ext cx="1" cy="59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809FFA4C-8767-1B3B-77A1-05DEAD5E1D8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944" y="2859"/>
              <a:ext cx="23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C04EC936-D370-ED50-F482-42FBCA449BB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944" y="2800"/>
              <a:ext cx="23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D2E4D8CC-98B6-057C-F501-C95E757208AC}"/>
              </a:ext>
            </a:extLst>
          </p:cNvPr>
          <p:cNvGrpSpPr>
            <a:grpSpLocks noChangeAspect="1"/>
          </p:cNvGrpSpPr>
          <p:nvPr/>
        </p:nvGrpSpPr>
        <p:grpSpPr>
          <a:xfrm>
            <a:off x="3382963" y="3330575"/>
            <a:ext cx="407987" cy="371475"/>
            <a:chOff x="1727" y="2145"/>
            <a:chExt cx="270" cy="246"/>
          </a:xfrm>
        </p:grpSpPr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6E3E7133-A537-82FD-AC27-50D4CFA01C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27" y="2145"/>
              <a:ext cx="270" cy="246"/>
              <a:chOff x="1727" y="1864"/>
              <a:chExt cx="270" cy="246"/>
            </a:xfrm>
          </p:grpSpPr>
          <p:sp>
            <p:nvSpPr>
              <p:cNvPr id="111" name="任意多边形 298092">
                <a:extLst>
                  <a:ext uri="{FF2B5EF4-FFF2-40B4-BE49-F238E27FC236}">
                    <a16:creationId xmlns:a16="http://schemas.microsoft.com/office/drawing/2014/main" id="{B2358949-B670-DF65-0A6D-1DABCA356D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27" y="1864"/>
                <a:ext cx="240" cy="246"/>
              </a:xfrm>
              <a:custGeom>
                <a:avLst/>
                <a:gdLst/>
                <a:ahLst/>
                <a:cxnLst/>
                <a:rect l="0" t="0" r="0" b="0"/>
                <a:pathLst>
                  <a:path w="1681" h="1722">
                    <a:moveTo>
                      <a:pt x="1681" y="603"/>
                    </a:moveTo>
                    <a:lnTo>
                      <a:pt x="1671" y="572"/>
                    </a:lnTo>
                    <a:lnTo>
                      <a:pt x="1659" y="540"/>
                    </a:lnTo>
                    <a:lnTo>
                      <a:pt x="1646" y="509"/>
                    </a:lnTo>
                    <a:lnTo>
                      <a:pt x="1631" y="479"/>
                    </a:lnTo>
                    <a:lnTo>
                      <a:pt x="1616" y="448"/>
                    </a:lnTo>
                    <a:lnTo>
                      <a:pt x="1599" y="419"/>
                    </a:lnTo>
                    <a:lnTo>
                      <a:pt x="1581" y="391"/>
                    </a:lnTo>
                    <a:lnTo>
                      <a:pt x="1562" y="363"/>
                    </a:lnTo>
                    <a:lnTo>
                      <a:pt x="1542" y="336"/>
                    </a:lnTo>
                    <a:lnTo>
                      <a:pt x="1521" y="309"/>
                    </a:lnTo>
                    <a:lnTo>
                      <a:pt x="1499" y="284"/>
                    </a:lnTo>
                    <a:lnTo>
                      <a:pt x="1476" y="259"/>
                    </a:lnTo>
                    <a:lnTo>
                      <a:pt x="1452" y="236"/>
                    </a:lnTo>
                    <a:lnTo>
                      <a:pt x="1427" y="213"/>
                    </a:lnTo>
                    <a:lnTo>
                      <a:pt x="1401" y="192"/>
                    </a:lnTo>
                    <a:lnTo>
                      <a:pt x="1374" y="171"/>
                    </a:lnTo>
                    <a:lnTo>
                      <a:pt x="1347" y="151"/>
                    </a:lnTo>
                    <a:lnTo>
                      <a:pt x="1319" y="133"/>
                    </a:lnTo>
                    <a:lnTo>
                      <a:pt x="1290" y="116"/>
                    </a:lnTo>
                    <a:lnTo>
                      <a:pt x="1261" y="99"/>
                    </a:lnTo>
                    <a:lnTo>
                      <a:pt x="1231" y="84"/>
                    </a:lnTo>
                    <a:lnTo>
                      <a:pt x="1200" y="70"/>
                    </a:lnTo>
                    <a:lnTo>
                      <a:pt x="1169" y="57"/>
                    </a:lnTo>
                    <a:lnTo>
                      <a:pt x="1137" y="46"/>
                    </a:lnTo>
                    <a:lnTo>
                      <a:pt x="1105" y="35"/>
                    </a:lnTo>
                    <a:lnTo>
                      <a:pt x="1072" y="27"/>
                    </a:lnTo>
                    <a:lnTo>
                      <a:pt x="1039" y="19"/>
                    </a:lnTo>
                    <a:lnTo>
                      <a:pt x="1007" y="13"/>
                    </a:lnTo>
                    <a:lnTo>
                      <a:pt x="973" y="7"/>
                    </a:lnTo>
                    <a:lnTo>
                      <a:pt x="940" y="4"/>
                    </a:lnTo>
                    <a:lnTo>
                      <a:pt x="906" y="1"/>
                    </a:lnTo>
                    <a:lnTo>
                      <a:pt x="873" y="0"/>
                    </a:lnTo>
                    <a:lnTo>
                      <a:pt x="839" y="0"/>
                    </a:lnTo>
                    <a:lnTo>
                      <a:pt x="806" y="1"/>
                    </a:lnTo>
                    <a:lnTo>
                      <a:pt x="772" y="5"/>
                    </a:lnTo>
                    <a:lnTo>
                      <a:pt x="738" y="8"/>
                    </a:lnTo>
                    <a:lnTo>
                      <a:pt x="706" y="14"/>
                    </a:lnTo>
                    <a:lnTo>
                      <a:pt x="672" y="21"/>
                    </a:lnTo>
                    <a:lnTo>
                      <a:pt x="639" y="29"/>
                    </a:lnTo>
                    <a:lnTo>
                      <a:pt x="608" y="39"/>
                    </a:lnTo>
                    <a:lnTo>
                      <a:pt x="575" y="49"/>
                    </a:lnTo>
                    <a:lnTo>
                      <a:pt x="544" y="61"/>
                    </a:lnTo>
                    <a:lnTo>
                      <a:pt x="513" y="74"/>
                    </a:lnTo>
                    <a:lnTo>
                      <a:pt x="482" y="88"/>
                    </a:lnTo>
                    <a:lnTo>
                      <a:pt x="453" y="103"/>
                    </a:lnTo>
                    <a:lnTo>
                      <a:pt x="423" y="120"/>
                    </a:lnTo>
                    <a:lnTo>
                      <a:pt x="394" y="138"/>
                    </a:lnTo>
                    <a:lnTo>
                      <a:pt x="366" y="157"/>
                    </a:lnTo>
                    <a:lnTo>
                      <a:pt x="339" y="176"/>
                    </a:lnTo>
                    <a:lnTo>
                      <a:pt x="313" y="197"/>
                    </a:lnTo>
                    <a:lnTo>
                      <a:pt x="287" y="220"/>
                    </a:lnTo>
                    <a:lnTo>
                      <a:pt x="262" y="242"/>
                    </a:lnTo>
                    <a:lnTo>
                      <a:pt x="239" y="266"/>
                    </a:lnTo>
                    <a:lnTo>
                      <a:pt x="216" y="291"/>
                    </a:lnTo>
                    <a:lnTo>
                      <a:pt x="195" y="316"/>
                    </a:lnTo>
                    <a:lnTo>
                      <a:pt x="174" y="343"/>
                    </a:lnTo>
                    <a:lnTo>
                      <a:pt x="154" y="370"/>
                    </a:lnTo>
                    <a:lnTo>
                      <a:pt x="135" y="398"/>
                    </a:lnTo>
                    <a:lnTo>
                      <a:pt x="118" y="427"/>
                    </a:lnTo>
                    <a:lnTo>
                      <a:pt x="101" y="456"/>
                    </a:lnTo>
                    <a:lnTo>
                      <a:pt x="86" y="487"/>
                    </a:lnTo>
                    <a:lnTo>
                      <a:pt x="72" y="517"/>
                    </a:lnTo>
                    <a:lnTo>
                      <a:pt x="59" y="549"/>
                    </a:lnTo>
                    <a:lnTo>
                      <a:pt x="48" y="580"/>
                    </a:lnTo>
                    <a:lnTo>
                      <a:pt x="37" y="612"/>
                    </a:lnTo>
                    <a:lnTo>
                      <a:pt x="28" y="644"/>
                    </a:lnTo>
                    <a:lnTo>
                      <a:pt x="20" y="677"/>
                    </a:lnTo>
                    <a:lnTo>
                      <a:pt x="14" y="711"/>
                    </a:lnTo>
                    <a:lnTo>
                      <a:pt x="8" y="743"/>
                    </a:lnTo>
                    <a:lnTo>
                      <a:pt x="5" y="777"/>
                    </a:lnTo>
                    <a:lnTo>
                      <a:pt x="2" y="811"/>
                    </a:lnTo>
                    <a:lnTo>
                      <a:pt x="0" y="845"/>
                    </a:lnTo>
                    <a:lnTo>
                      <a:pt x="0" y="878"/>
                    </a:lnTo>
                    <a:lnTo>
                      <a:pt x="2" y="911"/>
                    </a:lnTo>
                    <a:lnTo>
                      <a:pt x="5" y="945"/>
                    </a:lnTo>
                    <a:lnTo>
                      <a:pt x="8" y="979"/>
                    </a:lnTo>
                    <a:lnTo>
                      <a:pt x="14" y="1012"/>
                    </a:lnTo>
                    <a:lnTo>
                      <a:pt x="20" y="1046"/>
                    </a:lnTo>
                    <a:lnTo>
                      <a:pt x="28" y="1078"/>
                    </a:lnTo>
                    <a:lnTo>
                      <a:pt x="37" y="1111"/>
                    </a:lnTo>
                    <a:lnTo>
                      <a:pt x="48" y="1142"/>
                    </a:lnTo>
                    <a:lnTo>
                      <a:pt x="59" y="1174"/>
                    </a:lnTo>
                    <a:lnTo>
                      <a:pt x="72" y="1205"/>
                    </a:lnTo>
                    <a:lnTo>
                      <a:pt x="86" y="1236"/>
                    </a:lnTo>
                    <a:lnTo>
                      <a:pt x="101" y="1266"/>
                    </a:lnTo>
                    <a:lnTo>
                      <a:pt x="118" y="1295"/>
                    </a:lnTo>
                    <a:lnTo>
                      <a:pt x="135" y="1324"/>
                    </a:lnTo>
                    <a:lnTo>
                      <a:pt x="154" y="1352"/>
                    </a:lnTo>
                    <a:lnTo>
                      <a:pt x="174" y="1379"/>
                    </a:lnTo>
                    <a:lnTo>
                      <a:pt x="195" y="1406"/>
                    </a:lnTo>
                    <a:lnTo>
                      <a:pt x="216" y="1432"/>
                    </a:lnTo>
                    <a:lnTo>
                      <a:pt x="239" y="1456"/>
                    </a:lnTo>
                    <a:lnTo>
                      <a:pt x="262" y="1481"/>
                    </a:lnTo>
                    <a:lnTo>
                      <a:pt x="287" y="1503"/>
                    </a:lnTo>
                    <a:lnTo>
                      <a:pt x="313" y="1525"/>
                    </a:lnTo>
                    <a:lnTo>
                      <a:pt x="339" y="1546"/>
                    </a:lnTo>
                    <a:lnTo>
                      <a:pt x="366" y="1566"/>
                    </a:lnTo>
                    <a:lnTo>
                      <a:pt x="394" y="1585"/>
                    </a:lnTo>
                    <a:lnTo>
                      <a:pt x="423" y="1602"/>
                    </a:lnTo>
                    <a:lnTo>
                      <a:pt x="453" y="1620"/>
                    </a:lnTo>
                    <a:lnTo>
                      <a:pt x="482" y="1635"/>
                    </a:lnTo>
                    <a:lnTo>
                      <a:pt x="513" y="1649"/>
                    </a:lnTo>
                    <a:lnTo>
                      <a:pt x="544" y="1662"/>
                    </a:lnTo>
                    <a:lnTo>
                      <a:pt x="575" y="1673"/>
                    </a:lnTo>
                    <a:lnTo>
                      <a:pt x="608" y="1684"/>
                    </a:lnTo>
                    <a:lnTo>
                      <a:pt x="639" y="1693"/>
                    </a:lnTo>
                    <a:lnTo>
                      <a:pt x="672" y="1701"/>
                    </a:lnTo>
                    <a:lnTo>
                      <a:pt x="706" y="1708"/>
                    </a:lnTo>
                    <a:lnTo>
                      <a:pt x="738" y="1714"/>
                    </a:lnTo>
                    <a:lnTo>
                      <a:pt x="772" y="1718"/>
                    </a:lnTo>
                    <a:lnTo>
                      <a:pt x="806" y="1720"/>
                    </a:lnTo>
                    <a:lnTo>
                      <a:pt x="839" y="1722"/>
                    </a:lnTo>
                    <a:lnTo>
                      <a:pt x="873" y="1722"/>
                    </a:lnTo>
                    <a:lnTo>
                      <a:pt x="906" y="1721"/>
                    </a:lnTo>
                    <a:lnTo>
                      <a:pt x="940" y="1719"/>
                    </a:lnTo>
                    <a:lnTo>
                      <a:pt x="973" y="1715"/>
                    </a:lnTo>
                    <a:lnTo>
                      <a:pt x="1007" y="1709"/>
                    </a:lnTo>
                    <a:lnTo>
                      <a:pt x="1039" y="1704"/>
                    </a:lnTo>
                    <a:lnTo>
                      <a:pt x="1072" y="1695"/>
                    </a:lnTo>
                    <a:lnTo>
                      <a:pt x="1105" y="1687"/>
                    </a:lnTo>
                    <a:lnTo>
                      <a:pt x="1137" y="1677"/>
                    </a:lnTo>
                    <a:lnTo>
                      <a:pt x="1169" y="1665"/>
                    </a:lnTo>
                    <a:lnTo>
                      <a:pt x="1200" y="1652"/>
                    </a:lnTo>
                    <a:lnTo>
                      <a:pt x="1231" y="1638"/>
                    </a:lnTo>
                    <a:lnTo>
                      <a:pt x="1261" y="1623"/>
                    </a:lnTo>
                    <a:lnTo>
                      <a:pt x="1290" y="1607"/>
                    </a:lnTo>
                    <a:lnTo>
                      <a:pt x="1319" y="1589"/>
                    </a:lnTo>
                    <a:lnTo>
                      <a:pt x="1347" y="1572"/>
                    </a:lnTo>
                    <a:lnTo>
                      <a:pt x="1374" y="1552"/>
                    </a:lnTo>
                    <a:lnTo>
                      <a:pt x="1401" y="1531"/>
                    </a:lnTo>
                    <a:lnTo>
                      <a:pt x="1427" y="1510"/>
                    </a:lnTo>
                    <a:lnTo>
                      <a:pt x="1452" y="1487"/>
                    </a:lnTo>
                    <a:lnTo>
                      <a:pt x="1476" y="1463"/>
                    </a:lnTo>
                    <a:lnTo>
                      <a:pt x="1499" y="1439"/>
                    </a:lnTo>
                    <a:lnTo>
                      <a:pt x="1521" y="1413"/>
                    </a:lnTo>
                    <a:lnTo>
                      <a:pt x="1542" y="1386"/>
                    </a:lnTo>
                    <a:lnTo>
                      <a:pt x="1562" y="1359"/>
                    </a:lnTo>
                    <a:lnTo>
                      <a:pt x="1581" y="1331"/>
                    </a:lnTo>
                    <a:lnTo>
                      <a:pt x="1599" y="1303"/>
                    </a:lnTo>
                    <a:lnTo>
                      <a:pt x="1616" y="1274"/>
                    </a:lnTo>
                    <a:lnTo>
                      <a:pt x="1631" y="1244"/>
                    </a:lnTo>
                    <a:lnTo>
                      <a:pt x="1646" y="1214"/>
                    </a:lnTo>
                    <a:lnTo>
                      <a:pt x="1659" y="1182"/>
                    </a:lnTo>
                    <a:lnTo>
                      <a:pt x="1671" y="1151"/>
                    </a:lnTo>
                    <a:lnTo>
                      <a:pt x="1681" y="1119"/>
                    </a:lnTo>
                  </a:path>
                </a:pathLst>
              </a:custGeom>
              <a:noFill/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直接连接符 111">
                <a:extLst>
                  <a:ext uri="{FF2B5EF4-FFF2-40B4-BE49-F238E27FC236}">
                    <a16:creationId xmlns:a16="http://schemas.microsoft.com/office/drawing/2014/main" id="{D3BBA60F-78A6-252C-F8F7-B13A9DD8F79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96" y="1950"/>
                <a:ext cx="1" cy="74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BA1B169C-E5B8-3366-56B8-3694B18FCA3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967" y="2305"/>
              <a:ext cx="29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E44A2123-FF5A-A715-DE17-7654053744B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967" y="2231"/>
              <a:ext cx="29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3" name="组合 112">
            <a:extLst>
              <a:ext uri="{FF2B5EF4-FFF2-40B4-BE49-F238E27FC236}">
                <a16:creationId xmlns:a16="http://schemas.microsoft.com/office/drawing/2014/main" id="{19EC13E4-630F-25DF-4084-EF245BC22784}"/>
              </a:ext>
            </a:extLst>
          </p:cNvPr>
          <p:cNvGrpSpPr/>
          <p:nvPr/>
        </p:nvGrpSpPr>
        <p:grpSpPr>
          <a:xfrm>
            <a:off x="1371600" y="5468938"/>
            <a:ext cx="1638300" cy="506412"/>
            <a:chOff x="1260" y="3312"/>
            <a:chExt cx="1032" cy="319"/>
          </a:xfrm>
        </p:grpSpPr>
        <p:sp>
          <p:nvSpPr>
            <p:cNvPr id="114" name="矩形 113">
              <a:extLst>
                <a:ext uri="{FF2B5EF4-FFF2-40B4-BE49-F238E27FC236}">
                  <a16:creationId xmlns:a16="http://schemas.microsoft.com/office/drawing/2014/main" id="{172FD79C-66FC-229D-C8D7-998714301E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60" y="3312"/>
              <a:ext cx="1032" cy="15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en-US" sz="1600" dirty="0">
                  <a:solidFill>
                    <a:srgbClr val="3333CC"/>
                  </a:solidFill>
                  <a:latin typeface="宋体" panose="02010600030101010101" pitchFamily="2" charset="-122"/>
                </a:rPr>
                <a:t>啮合区内一个齿轮</a:t>
              </a:r>
            </a:p>
          </p:txBody>
        </p:sp>
        <p:sp>
          <p:nvSpPr>
            <p:cNvPr id="115" name="矩形 114">
              <a:extLst>
                <a:ext uri="{FF2B5EF4-FFF2-40B4-BE49-F238E27FC236}">
                  <a16:creationId xmlns:a16="http://schemas.microsoft.com/office/drawing/2014/main" id="{157F21C7-807C-2120-06B2-F4BF8D23A7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60" y="3477"/>
              <a:ext cx="1032" cy="154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en-US" sz="1600" dirty="0">
                  <a:solidFill>
                    <a:srgbClr val="3333CC"/>
                  </a:solidFill>
                  <a:latin typeface="宋体" panose="02010600030101010101" pitchFamily="2" charset="-122"/>
                </a:rPr>
                <a:t>的齿顶线画成虚线</a:t>
              </a:r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:a16="http://schemas.microsoft.com/office/drawing/2014/main" id="{9838751C-C94D-E665-468D-9C97D5B3ABEA}"/>
              </a:ext>
            </a:extLst>
          </p:cNvPr>
          <p:cNvGrpSpPr/>
          <p:nvPr/>
        </p:nvGrpSpPr>
        <p:grpSpPr>
          <a:xfrm>
            <a:off x="4784725" y="2471738"/>
            <a:ext cx="2078038" cy="2944812"/>
            <a:chOff x="3014" y="1557"/>
            <a:chExt cx="1309" cy="1855"/>
          </a:xfrm>
        </p:grpSpPr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id="{2F36F003-D9BF-8F37-AA75-96AF70501621}"/>
                </a:ext>
              </a:extLst>
            </p:cNvPr>
            <p:cNvGrpSpPr/>
            <p:nvPr/>
          </p:nvGrpSpPr>
          <p:grpSpPr>
            <a:xfrm>
              <a:off x="3014" y="1644"/>
              <a:ext cx="1309" cy="1103"/>
              <a:chOff x="3014" y="1644"/>
              <a:chExt cx="1309" cy="1103"/>
            </a:xfrm>
          </p:grpSpPr>
          <p:grpSp>
            <p:nvGrpSpPr>
              <p:cNvPr id="185" name="组合 184">
                <a:extLst>
                  <a:ext uri="{FF2B5EF4-FFF2-40B4-BE49-F238E27FC236}">
                    <a16:creationId xmlns:a16="http://schemas.microsoft.com/office/drawing/2014/main" id="{137A167F-D52E-ECE1-6AAF-35C9113762E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014" y="2215"/>
                <a:ext cx="1309" cy="1"/>
                <a:chOff x="2655" y="1987"/>
                <a:chExt cx="1377" cy="1"/>
              </a:xfrm>
            </p:grpSpPr>
            <p:sp>
              <p:nvSpPr>
                <p:cNvPr id="189" name="直接连接符 188">
                  <a:extLst>
                    <a:ext uri="{FF2B5EF4-FFF2-40B4-BE49-F238E27FC236}">
                      <a16:creationId xmlns:a16="http://schemas.microsoft.com/office/drawing/2014/main" id="{C5730A23-882F-D1D7-5D9F-776F171D5E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887" y="1987"/>
                  <a:ext cx="1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0" name="直接连接符 189">
                  <a:extLst>
                    <a:ext uri="{FF2B5EF4-FFF2-40B4-BE49-F238E27FC236}">
                      <a16:creationId xmlns:a16="http://schemas.microsoft.com/office/drawing/2014/main" id="{7CA85AD9-D75D-7D88-1A6F-1A3C53063C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55" y="1987"/>
                  <a:ext cx="174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1" name="直接连接符 190">
                  <a:extLst>
                    <a:ext uri="{FF2B5EF4-FFF2-40B4-BE49-F238E27FC236}">
                      <a16:creationId xmlns:a16="http://schemas.microsoft.com/office/drawing/2014/main" id="{37AEB642-2F87-B831-05CC-1BF55A9725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56" y="1987"/>
                  <a:ext cx="26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2" name="直接连接符 191">
                  <a:extLst>
                    <a:ext uri="{FF2B5EF4-FFF2-40B4-BE49-F238E27FC236}">
                      <a16:creationId xmlns:a16="http://schemas.microsoft.com/office/drawing/2014/main" id="{57A4D10B-E8A3-3FA1-5C05-F6AA364647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909" y="1987"/>
                  <a:ext cx="159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3" name="直接连接符 192">
                  <a:extLst>
                    <a:ext uri="{FF2B5EF4-FFF2-40B4-BE49-F238E27FC236}">
                      <a16:creationId xmlns:a16="http://schemas.microsoft.com/office/drawing/2014/main" id="{E780594C-4C4B-1FA1-409D-FC546077CF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94" y="1987"/>
                  <a:ext cx="27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4" name="直接连接符 193">
                  <a:extLst>
                    <a:ext uri="{FF2B5EF4-FFF2-40B4-BE49-F238E27FC236}">
                      <a16:creationId xmlns:a16="http://schemas.microsoft.com/office/drawing/2014/main" id="{F0123750-7BF8-87B8-E2D8-7967A1277CC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147" y="1987"/>
                  <a:ext cx="159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5" name="直接连接符 194">
                  <a:extLst>
                    <a:ext uri="{FF2B5EF4-FFF2-40B4-BE49-F238E27FC236}">
                      <a16:creationId xmlns:a16="http://schemas.microsoft.com/office/drawing/2014/main" id="{F1812301-4A0E-E09E-8E86-CC8056546B9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333" y="1987"/>
                  <a:ext cx="26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6" name="直接连接符 195">
                  <a:extLst>
                    <a:ext uri="{FF2B5EF4-FFF2-40B4-BE49-F238E27FC236}">
                      <a16:creationId xmlns:a16="http://schemas.microsoft.com/office/drawing/2014/main" id="{E4D0DCE5-C08E-909D-7401-4DE707CF56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386" y="1987"/>
                  <a:ext cx="159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7" name="直接连接符 196">
                  <a:extLst>
                    <a:ext uri="{FF2B5EF4-FFF2-40B4-BE49-F238E27FC236}">
                      <a16:creationId xmlns:a16="http://schemas.microsoft.com/office/drawing/2014/main" id="{572F11AE-47B4-D88A-4108-18CA28E068A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571" y="1987"/>
                  <a:ext cx="27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8" name="直接连接符 197">
                  <a:extLst>
                    <a:ext uri="{FF2B5EF4-FFF2-40B4-BE49-F238E27FC236}">
                      <a16:creationId xmlns:a16="http://schemas.microsoft.com/office/drawing/2014/main" id="{AA699F8C-6151-B7C4-25AD-A9877D7C6C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624" y="1987"/>
                  <a:ext cx="159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9" name="直接连接符 198">
                  <a:extLst>
                    <a:ext uri="{FF2B5EF4-FFF2-40B4-BE49-F238E27FC236}">
                      <a16:creationId xmlns:a16="http://schemas.microsoft.com/office/drawing/2014/main" id="{F03C0522-437C-E1AC-3156-7078005C55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810" y="1987"/>
                  <a:ext cx="26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0" name="直接连接符 199">
                  <a:extLst>
                    <a:ext uri="{FF2B5EF4-FFF2-40B4-BE49-F238E27FC236}">
                      <a16:creationId xmlns:a16="http://schemas.microsoft.com/office/drawing/2014/main" id="{99E2F296-A8E2-B974-275B-6C518B390CB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863" y="1987"/>
                  <a:ext cx="169" cy="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186" name="组合 185">
                <a:extLst>
                  <a:ext uri="{FF2B5EF4-FFF2-40B4-BE49-F238E27FC236}">
                    <a16:creationId xmlns:a16="http://schemas.microsoft.com/office/drawing/2014/main" id="{F3BD0970-9650-61C5-B175-46792CD2BDF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100" y="1644"/>
                <a:ext cx="1142" cy="1103"/>
                <a:chOff x="2745" y="1386"/>
                <a:chExt cx="1202" cy="1160"/>
              </a:xfrm>
            </p:grpSpPr>
            <p:sp>
              <p:nvSpPr>
                <p:cNvPr id="187" name="任意多边形 298115">
                  <a:extLst>
                    <a:ext uri="{FF2B5EF4-FFF2-40B4-BE49-F238E27FC236}">
                      <a16:creationId xmlns:a16="http://schemas.microsoft.com/office/drawing/2014/main" id="{86DD3AD3-E8AA-25D2-C582-40B249F12B8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45" y="1386"/>
                  <a:ext cx="1202" cy="116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8415" h="8122">
                      <a:moveTo>
                        <a:pt x="5769" y="8122"/>
                      </a:moveTo>
                      <a:lnTo>
                        <a:pt x="5840" y="8093"/>
                      </a:lnTo>
                      <a:lnTo>
                        <a:pt x="5909" y="8062"/>
                      </a:lnTo>
                      <a:lnTo>
                        <a:pt x="5979" y="8031"/>
                      </a:lnTo>
                      <a:lnTo>
                        <a:pt x="6047" y="7998"/>
                      </a:lnTo>
                      <a:lnTo>
                        <a:pt x="6115" y="7964"/>
                      </a:lnTo>
                      <a:lnTo>
                        <a:pt x="6182" y="7929"/>
                      </a:lnTo>
                      <a:lnTo>
                        <a:pt x="6250" y="7893"/>
                      </a:lnTo>
                      <a:lnTo>
                        <a:pt x="6315" y="7856"/>
                      </a:lnTo>
                      <a:lnTo>
                        <a:pt x="6380" y="7817"/>
                      </a:lnTo>
                      <a:lnTo>
                        <a:pt x="6446" y="7778"/>
                      </a:lnTo>
                      <a:lnTo>
                        <a:pt x="6510" y="7737"/>
                      </a:lnTo>
                      <a:lnTo>
                        <a:pt x="6573" y="7695"/>
                      </a:lnTo>
                      <a:lnTo>
                        <a:pt x="6635" y="7652"/>
                      </a:lnTo>
                      <a:lnTo>
                        <a:pt x="6696" y="7606"/>
                      </a:lnTo>
                      <a:lnTo>
                        <a:pt x="6757" y="7561"/>
                      </a:lnTo>
                      <a:lnTo>
                        <a:pt x="6818" y="7515"/>
                      </a:lnTo>
                      <a:lnTo>
                        <a:pt x="6876" y="7467"/>
                      </a:lnTo>
                      <a:lnTo>
                        <a:pt x="6934" y="7418"/>
                      </a:lnTo>
                      <a:lnTo>
                        <a:pt x="6992" y="7368"/>
                      </a:lnTo>
                      <a:lnTo>
                        <a:pt x="7049" y="7318"/>
                      </a:lnTo>
                      <a:lnTo>
                        <a:pt x="7104" y="7266"/>
                      </a:lnTo>
                      <a:lnTo>
                        <a:pt x="7158" y="7213"/>
                      </a:lnTo>
                      <a:lnTo>
                        <a:pt x="7212" y="7159"/>
                      </a:lnTo>
                      <a:lnTo>
                        <a:pt x="7265" y="7105"/>
                      </a:lnTo>
                      <a:lnTo>
                        <a:pt x="7317" y="7049"/>
                      </a:lnTo>
                      <a:lnTo>
                        <a:pt x="7367" y="6993"/>
                      </a:lnTo>
                      <a:lnTo>
                        <a:pt x="7417" y="6934"/>
                      </a:lnTo>
                      <a:lnTo>
                        <a:pt x="7465" y="6876"/>
                      </a:lnTo>
                      <a:lnTo>
                        <a:pt x="7513" y="6816"/>
                      </a:lnTo>
                      <a:lnTo>
                        <a:pt x="7560" y="6757"/>
                      </a:lnTo>
                      <a:lnTo>
                        <a:pt x="7605" y="6696"/>
                      </a:lnTo>
                      <a:lnTo>
                        <a:pt x="7650" y="6634"/>
                      </a:lnTo>
                      <a:lnTo>
                        <a:pt x="7693" y="6571"/>
                      </a:lnTo>
                      <a:lnTo>
                        <a:pt x="7735" y="6508"/>
                      </a:lnTo>
                      <a:lnTo>
                        <a:pt x="7776" y="6444"/>
                      </a:lnTo>
                      <a:lnTo>
                        <a:pt x="7815" y="6379"/>
                      </a:lnTo>
                      <a:lnTo>
                        <a:pt x="7854" y="6314"/>
                      </a:lnTo>
                      <a:lnTo>
                        <a:pt x="7891" y="6247"/>
                      </a:lnTo>
                      <a:lnTo>
                        <a:pt x="7927" y="6181"/>
                      </a:lnTo>
                      <a:lnTo>
                        <a:pt x="7962" y="6113"/>
                      </a:lnTo>
                      <a:lnTo>
                        <a:pt x="7995" y="6045"/>
                      </a:lnTo>
                      <a:lnTo>
                        <a:pt x="8028" y="5976"/>
                      </a:lnTo>
                      <a:lnTo>
                        <a:pt x="8059" y="5908"/>
                      </a:lnTo>
                      <a:lnTo>
                        <a:pt x="8089" y="5838"/>
                      </a:lnTo>
                      <a:lnTo>
                        <a:pt x="8117" y="5766"/>
                      </a:lnTo>
                      <a:lnTo>
                        <a:pt x="8145" y="5696"/>
                      </a:lnTo>
                      <a:lnTo>
                        <a:pt x="8171" y="5625"/>
                      </a:lnTo>
                      <a:lnTo>
                        <a:pt x="8196" y="5553"/>
                      </a:lnTo>
                      <a:lnTo>
                        <a:pt x="8220" y="5481"/>
                      </a:lnTo>
                      <a:lnTo>
                        <a:pt x="8242" y="5408"/>
                      </a:lnTo>
                      <a:lnTo>
                        <a:pt x="8263" y="5335"/>
                      </a:lnTo>
                      <a:lnTo>
                        <a:pt x="8282" y="5261"/>
                      </a:lnTo>
                      <a:lnTo>
                        <a:pt x="8301" y="5188"/>
                      </a:lnTo>
                      <a:lnTo>
                        <a:pt x="8318" y="5113"/>
                      </a:lnTo>
                      <a:lnTo>
                        <a:pt x="8333" y="5040"/>
                      </a:lnTo>
                      <a:lnTo>
                        <a:pt x="8347" y="4965"/>
                      </a:lnTo>
                      <a:lnTo>
                        <a:pt x="8360" y="4890"/>
                      </a:lnTo>
                      <a:lnTo>
                        <a:pt x="8372" y="4814"/>
                      </a:lnTo>
                      <a:lnTo>
                        <a:pt x="8382" y="4740"/>
                      </a:lnTo>
                      <a:lnTo>
                        <a:pt x="8390" y="4664"/>
                      </a:lnTo>
                      <a:lnTo>
                        <a:pt x="8399" y="4588"/>
                      </a:lnTo>
                      <a:lnTo>
                        <a:pt x="8404" y="4512"/>
                      </a:lnTo>
                      <a:lnTo>
                        <a:pt x="8409" y="4436"/>
                      </a:lnTo>
                      <a:lnTo>
                        <a:pt x="8413" y="4361"/>
                      </a:lnTo>
                      <a:lnTo>
                        <a:pt x="8415" y="4285"/>
                      </a:lnTo>
                      <a:lnTo>
                        <a:pt x="8415" y="4209"/>
                      </a:lnTo>
                      <a:lnTo>
                        <a:pt x="8415" y="4133"/>
                      </a:lnTo>
                      <a:lnTo>
                        <a:pt x="8413" y="4056"/>
                      </a:lnTo>
                      <a:lnTo>
                        <a:pt x="8409" y="3980"/>
                      </a:lnTo>
                      <a:lnTo>
                        <a:pt x="8404" y="3904"/>
                      </a:lnTo>
                      <a:lnTo>
                        <a:pt x="8397" y="3829"/>
                      </a:lnTo>
                      <a:lnTo>
                        <a:pt x="8390" y="3754"/>
                      </a:lnTo>
                      <a:lnTo>
                        <a:pt x="8381" y="3678"/>
                      </a:lnTo>
                      <a:lnTo>
                        <a:pt x="8371" y="3602"/>
                      </a:lnTo>
                      <a:lnTo>
                        <a:pt x="8360" y="3528"/>
                      </a:lnTo>
                      <a:lnTo>
                        <a:pt x="8346" y="3453"/>
                      </a:lnTo>
                      <a:lnTo>
                        <a:pt x="8332" y="3378"/>
                      </a:lnTo>
                      <a:lnTo>
                        <a:pt x="8317" y="3304"/>
                      </a:lnTo>
                      <a:lnTo>
                        <a:pt x="8299" y="3230"/>
                      </a:lnTo>
                      <a:lnTo>
                        <a:pt x="8281" y="3155"/>
                      </a:lnTo>
                      <a:lnTo>
                        <a:pt x="8261" y="3083"/>
                      </a:lnTo>
                      <a:lnTo>
                        <a:pt x="8240" y="3010"/>
                      </a:lnTo>
                      <a:lnTo>
                        <a:pt x="8218" y="2937"/>
                      </a:lnTo>
                      <a:lnTo>
                        <a:pt x="8194" y="2865"/>
                      </a:lnTo>
                      <a:lnTo>
                        <a:pt x="8170" y="2793"/>
                      </a:lnTo>
                      <a:lnTo>
                        <a:pt x="8143" y="2721"/>
                      </a:lnTo>
                      <a:lnTo>
                        <a:pt x="8116" y="2650"/>
                      </a:lnTo>
                      <a:lnTo>
                        <a:pt x="8087" y="2580"/>
                      </a:lnTo>
                      <a:lnTo>
                        <a:pt x="8057" y="2510"/>
                      </a:lnTo>
                      <a:lnTo>
                        <a:pt x="8025" y="2441"/>
                      </a:lnTo>
                      <a:lnTo>
                        <a:pt x="7993" y="2373"/>
                      </a:lnTo>
                      <a:lnTo>
                        <a:pt x="7959" y="2305"/>
                      </a:lnTo>
                      <a:lnTo>
                        <a:pt x="7925" y="2237"/>
                      </a:lnTo>
                      <a:lnTo>
                        <a:pt x="7888" y="2171"/>
                      </a:lnTo>
                      <a:lnTo>
                        <a:pt x="7850" y="2104"/>
                      </a:lnTo>
                      <a:lnTo>
                        <a:pt x="7812" y="2039"/>
                      </a:lnTo>
                      <a:lnTo>
                        <a:pt x="7772" y="1974"/>
                      </a:lnTo>
                      <a:lnTo>
                        <a:pt x="7731" y="1909"/>
                      </a:lnTo>
                      <a:lnTo>
                        <a:pt x="7689" y="1846"/>
                      </a:lnTo>
                      <a:lnTo>
                        <a:pt x="7646" y="1785"/>
                      </a:lnTo>
                      <a:lnTo>
                        <a:pt x="7602" y="1723"/>
                      </a:lnTo>
                      <a:lnTo>
                        <a:pt x="7556" y="1661"/>
                      </a:lnTo>
                      <a:lnTo>
                        <a:pt x="7510" y="1601"/>
                      </a:lnTo>
                      <a:lnTo>
                        <a:pt x="7462" y="1542"/>
                      </a:lnTo>
                      <a:lnTo>
                        <a:pt x="7414" y="1484"/>
                      </a:lnTo>
                      <a:lnTo>
                        <a:pt x="7364" y="1426"/>
                      </a:lnTo>
                      <a:lnTo>
                        <a:pt x="7314" y="1369"/>
                      </a:lnTo>
                      <a:lnTo>
                        <a:pt x="7261" y="1314"/>
                      </a:lnTo>
                      <a:lnTo>
                        <a:pt x="7209" y="1260"/>
                      </a:lnTo>
                      <a:lnTo>
                        <a:pt x="7155" y="1206"/>
                      </a:lnTo>
                      <a:lnTo>
                        <a:pt x="7100" y="1153"/>
                      </a:lnTo>
                      <a:lnTo>
                        <a:pt x="7045" y="1101"/>
                      </a:lnTo>
                      <a:lnTo>
                        <a:pt x="6988" y="1051"/>
                      </a:lnTo>
                      <a:lnTo>
                        <a:pt x="6931" y="1001"/>
                      </a:lnTo>
                      <a:lnTo>
                        <a:pt x="6873" y="952"/>
                      </a:lnTo>
                      <a:lnTo>
                        <a:pt x="6813" y="905"/>
                      </a:lnTo>
                      <a:lnTo>
                        <a:pt x="6754" y="858"/>
                      </a:lnTo>
                      <a:lnTo>
                        <a:pt x="6692" y="813"/>
                      </a:lnTo>
                      <a:lnTo>
                        <a:pt x="6631" y="768"/>
                      </a:lnTo>
                      <a:lnTo>
                        <a:pt x="6568" y="725"/>
                      </a:lnTo>
                      <a:lnTo>
                        <a:pt x="6505" y="683"/>
                      </a:lnTo>
                      <a:lnTo>
                        <a:pt x="6441" y="642"/>
                      </a:lnTo>
                      <a:lnTo>
                        <a:pt x="6376" y="603"/>
                      </a:lnTo>
                      <a:lnTo>
                        <a:pt x="6310" y="564"/>
                      </a:lnTo>
                      <a:lnTo>
                        <a:pt x="6245" y="527"/>
                      </a:lnTo>
                      <a:lnTo>
                        <a:pt x="6178" y="491"/>
                      </a:lnTo>
                      <a:lnTo>
                        <a:pt x="6111" y="456"/>
                      </a:lnTo>
                      <a:lnTo>
                        <a:pt x="6042" y="422"/>
                      </a:lnTo>
                      <a:lnTo>
                        <a:pt x="5974" y="389"/>
                      </a:lnTo>
                      <a:lnTo>
                        <a:pt x="5904" y="358"/>
                      </a:lnTo>
                      <a:lnTo>
                        <a:pt x="5834" y="327"/>
                      </a:lnTo>
                      <a:lnTo>
                        <a:pt x="5764" y="299"/>
                      </a:lnTo>
                      <a:lnTo>
                        <a:pt x="5694" y="271"/>
                      </a:lnTo>
                      <a:lnTo>
                        <a:pt x="5622" y="246"/>
                      </a:lnTo>
                      <a:lnTo>
                        <a:pt x="5551" y="220"/>
                      </a:lnTo>
                      <a:lnTo>
                        <a:pt x="5478" y="197"/>
                      </a:lnTo>
                      <a:lnTo>
                        <a:pt x="5406" y="175"/>
                      </a:lnTo>
                      <a:lnTo>
                        <a:pt x="5333" y="154"/>
                      </a:lnTo>
                      <a:lnTo>
                        <a:pt x="5259" y="134"/>
                      </a:lnTo>
                      <a:lnTo>
                        <a:pt x="5186" y="115"/>
                      </a:lnTo>
                      <a:lnTo>
                        <a:pt x="5112" y="99"/>
                      </a:lnTo>
                      <a:lnTo>
                        <a:pt x="5037" y="82"/>
                      </a:lnTo>
                      <a:lnTo>
                        <a:pt x="4963" y="68"/>
                      </a:lnTo>
                      <a:lnTo>
                        <a:pt x="4888" y="56"/>
                      </a:lnTo>
                      <a:lnTo>
                        <a:pt x="4813" y="44"/>
                      </a:lnTo>
                      <a:lnTo>
                        <a:pt x="4738" y="33"/>
                      </a:lnTo>
                      <a:lnTo>
                        <a:pt x="4663" y="24"/>
                      </a:lnTo>
                      <a:lnTo>
                        <a:pt x="4587" y="17"/>
                      </a:lnTo>
                      <a:lnTo>
                        <a:pt x="4511" y="11"/>
                      </a:lnTo>
                      <a:lnTo>
                        <a:pt x="4435" y="7"/>
                      </a:lnTo>
                      <a:lnTo>
                        <a:pt x="4360" y="3"/>
                      </a:lnTo>
                      <a:lnTo>
                        <a:pt x="4284" y="1"/>
                      </a:lnTo>
                      <a:lnTo>
                        <a:pt x="4208" y="0"/>
                      </a:lnTo>
                      <a:lnTo>
                        <a:pt x="4132" y="1"/>
                      </a:lnTo>
                      <a:lnTo>
                        <a:pt x="4056" y="3"/>
                      </a:lnTo>
                      <a:lnTo>
                        <a:pt x="3980" y="7"/>
                      </a:lnTo>
                      <a:lnTo>
                        <a:pt x="3905" y="11"/>
                      </a:lnTo>
                      <a:lnTo>
                        <a:pt x="3829" y="17"/>
                      </a:lnTo>
                      <a:lnTo>
                        <a:pt x="3753" y="24"/>
                      </a:lnTo>
                      <a:lnTo>
                        <a:pt x="3677" y="33"/>
                      </a:lnTo>
                      <a:lnTo>
                        <a:pt x="3602" y="44"/>
                      </a:lnTo>
                      <a:lnTo>
                        <a:pt x="3528" y="56"/>
                      </a:lnTo>
                      <a:lnTo>
                        <a:pt x="3452" y="68"/>
                      </a:lnTo>
                      <a:lnTo>
                        <a:pt x="3377" y="82"/>
                      </a:lnTo>
                      <a:lnTo>
                        <a:pt x="3304" y="99"/>
                      </a:lnTo>
                      <a:lnTo>
                        <a:pt x="3229" y="115"/>
                      </a:lnTo>
                      <a:lnTo>
                        <a:pt x="3156" y="134"/>
                      </a:lnTo>
                      <a:lnTo>
                        <a:pt x="3082" y="154"/>
                      </a:lnTo>
                      <a:lnTo>
                        <a:pt x="3010" y="175"/>
                      </a:lnTo>
                      <a:lnTo>
                        <a:pt x="2936" y="197"/>
                      </a:lnTo>
                      <a:lnTo>
                        <a:pt x="2865" y="220"/>
                      </a:lnTo>
                      <a:lnTo>
                        <a:pt x="2793" y="246"/>
                      </a:lnTo>
                      <a:lnTo>
                        <a:pt x="2722" y="271"/>
                      </a:lnTo>
                      <a:lnTo>
                        <a:pt x="2650" y="299"/>
                      </a:lnTo>
                      <a:lnTo>
                        <a:pt x="2580" y="327"/>
                      </a:lnTo>
                      <a:lnTo>
                        <a:pt x="2510" y="358"/>
                      </a:lnTo>
                      <a:lnTo>
                        <a:pt x="2442" y="389"/>
                      </a:lnTo>
                      <a:lnTo>
                        <a:pt x="2373" y="422"/>
                      </a:lnTo>
                      <a:lnTo>
                        <a:pt x="2305" y="456"/>
                      </a:lnTo>
                      <a:lnTo>
                        <a:pt x="2237" y="491"/>
                      </a:lnTo>
                      <a:lnTo>
                        <a:pt x="2171" y="527"/>
                      </a:lnTo>
                      <a:lnTo>
                        <a:pt x="2104" y="564"/>
                      </a:lnTo>
                      <a:lnTo>
                        <a:pt x="2039" y="603"/>
                      </a:lnTo>
                      <a:lnTo>
                        <a:pt x="1975" y="642"/>
                      </a:lnTo>
                      <a:lnTo>
                        <a:pt x="1911" y="683"/>
                      </a:lnTo>
                      <a:lnTo>
                        <a:pt x="1848" y="725"/>
                      </a:lnTo>
                      <a:lnTo>
                        <a:pt x="1785" y="768"/>
                      </a:lnTo>
                      <a:lnTo>
                        <a:pt x="1723" y="813"/>
                      </a:lnTo>
                      <a:lnTo>
                        <a:pt x="1662" y="858"/>
                      </a:lnTo>
                      <a:lnTo>
                        <a:pt x="1602" y="905"/>
                      </a:lnTo>
                      <a:lnTo>
                        <a:pt x="1543" y="952"/>
                      </a:lnTo>
                      <a:lnTo>
                        <a:pt x="1485" y="1001"/>
                      </a:lnTo>
                      <a:lnTo>
                        <a:pt x="1427" y="1051"/>
                      </a:lnTo>
                      <a:lnTo>
                        <a:pt x="1371" y="1101"/>
                      </a:lnTo>
                      <a:lnTo>
                        <a:pt x="1315" y="1153"/>
                      </a:lnTo>
                      <a:lnTo>
                        <a:pt x="1260" y="1206"/>
                      </a:lnTo>
                      <a:lnTo>
                        <a:pt x="1206" y="1260"/>
                      </a:lnTo>
                      <a:lnTo>
                        <a:pt x="1154" y="1314"/>
                      </a:lnTo>
                      <a:lnTo>
                        <a:pt x="1102" y="1369"/>
                      </a:lnTo>
                      <a:lnTo>
                        <a:pt x="1051" y="1426"/>
                      </a:lnTo>
                      <a:lnTo>
                        <a:pt x="1002" y="1484"/>
                      </a:lnTo>
                      <a:lnTo>
                        <a:pt x="953" y="1542"/>
                      </a:lnTo>
                      <a:lnTo>
                        <a:pt x="905" y="1601"/>
                      </a:lnTo>
                      <a:lnTo>
                        <a:pt x="858" y="1661"/>
                      </a:lnTo>
                      <a:lnTo>
                        <a:pt x="813" y="1723"/>
                      </a:lnTo>
                      <a:lnTo>
                        <a:pt x="769" y="1785"/>
                      </a:lnTo>
                      <a:lnTo>
                        <a:pt x="725" y="1846"/>
                      </a:lnTo>
                      <a:lnTo>
                        <a:pt x="683" y="1909"/>
                      </a:lnTo>
                      <a:lnTo>
                        <a:pt x="643" y="1974"/>
                      </a:lnTo>
                      <a:lnTo>
                        <a:pt x="603" y="2039"/>
                      </a:lnTo>
                      <a:lnTo>
                        <a:pt x="564" y="2104"/>
                      </a:lnTo>
                      <a:lnTo>
                        <a:pt x="527" y="2171"/>
                      </a:lnTo>
                      <a:lnTo>
                        <a:pt x="491" y="2237"/>
                      </a:lnTo>
                      <a:lnTo>
                        <a:pt x="456" y="2305"/>
                      </a:lnTo>
                      <a:lnTo>
                        <a:pt x="422" y="2373"/>
                      </a:lnTo>
                      <a:lnTo>
                        <a:pt x="389" y="2441"/>
                      </a:lnTo>
                      <a:lnTo>
                        <a:pt x="358" y="2510"/>
                      </a:lnTo>
                      <a:lnTo>
                        <a:pt x="329" y="2580"/>
                      </a:lnTo>
                      <a:lnTo>
                        <a:pt x="300" y="2650"/>
                      </a:lnTo>
                      <a:lnTo>
                        <a:pt x="272" y="2721"/>
                      </a:lnTo>
                      <a:lnTo>
                        <a:pt x="246" y="2793"/>
                      </a:lnTo>
                      <a:lnTo>
                        <a:pt x="221" y="2865"/>
                      </a:lnTo>
                      <a:lnTo>
                        <a:pt x="197" y="2937"/>
                      </a:lnTo>
                      <a:lnTo>
                        <a:pt x="175" y="3010"/>
                      </a:lnTo>
                      <a:lnTo>
                        <a:pt x="154" y="3083"/>
                      </a:lnTo>
                      <a:lnTo>
                        <a:pt x="134" y="3155"/>
                      </a:lnTo>
                      <a:lnTo>
                        <a:pt x="116" y="3230"/>
                      </a:lnTo>
                      <a:lnTo>
                        <a:pt x="99" y="3304"/>
                      </a:lnTo>
                      <a:lnTo>
                        <a:pt x="83" y="3378"/>
                      </a:lnTo>
                      <a:lnTo>
                        <a:pt x="69" y="3453"/>
                      </a:lnTo>
                      <a:lnTo>
                        <a:pt x="56" y="3528"/>
                      </a:lnTo>
                      <a:lnTo>
                        <a:pt x="44" y="3602"/>
                      </a:lnTo>
                      <a:lnTo>
                        <a:pt x="34" y="3678"/>
                      </a:lnTo>
                      <a:lnTo>
                        <a:pt x="25" y="3754"/>
                      </a:lnTo>
                      <a:lnTo>
                        <a:pt x="17" y="3829"/>
                      </a:lnTo>
                      <a:lnTo>
                        <a:pt x="11" y="3904"/>
                      </a:lnTo>
                      <a:lnTo>
                        <a:pt x="7" y="3980"/>
                      </a:lnTo>
                      <a:lnTo>
                        <a:pt x="3" y="4056"/>
                      </a:lnTo>
                      <a:lnTo>
                        <a:pt x="1" y="4133"/>
                      </a:lnTo>
                      <a:lnTo>
                        <a:pt x="0" y="4209"/>
                      </a:lnTo>
                      <a:lnTo>
                        <a:pt x="1" y="4285"/>
                      </a:lnTo>
                      <a:lnTo>
                        <a:pt x="2" y="4361"/>
                      </a:lnTo>
                      <a:lnTo>
                        <a:pt x="6" y="4436"/>
                      </a:lnTo>
                      <a:lnTo>
                        <a:pt x="10" y="4512"/>
                      </a:lnTo>
                      <a:lnTo>
                        <a:pt x="17" y="4588"/>
                      </a:lnTo>
                      <a:lnTo>
                        <a:pt x="24" y="4664"/>
                      </a:lnTo>
                      <a:lnTo>
                        <a:pt x="34" y="4740"/>
                      </a:lnTo>
                      <a:lnTo>
                        <a:pt x="43" y="4814"/>
                      </a:lnTo>
                      <a:lnTo>
                        <a:pt x="55" y="4890"/>
                      </a:lnTo>
                      <a:lnTo>
                        <a:pt x="67" y="4965"/>
                      </a:lnTo>
                      <a:lnTo>
                        <a:pt x="83" y="5040"/>
                      </a:lnTo>
                      <a:lnTo>
                        <a:pt x="98" y="5113"/>
                      </a:lnTo>
                      <a:lnTo>
                        <a:pt x="114" y="5188"/>
                      </a:lnTo>
                      <a:lnTo>
                        <a:pt x="133" y="5261"/>
                      </a:lnTo>
                      <a:lnTo>
                        <a:pt x="153" y="5335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8" name="任意多边形 298116">
                  <a:extLst>
                    <a:ext uri="{FF2B5EF4-FFF2-40B4-BE49-F238E27FC236}">
                      <a16:creationId xmlns:a16="http://schemas.microsoft.com/office/drawing/2014/main" id="{C7F0C3D9-F33C-3CCE-9CBC-A38291524CD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67" y="2148"/>
                  <a:ext cx="356" cy="39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493" h="2787">
                      <a:moveTo>
                        <a:pt x="0" y="0"/>
                      </a:moveTo>
                      <a:lnTo>
                        <a:pt x="21" y="73"/>
                      </a:lnTo>
                      <a:lnTo>
                        <a:pt x="43" y="146"/>
                      </a:lnTo>
                      <a:lnTo>
                        <a:pt x="66" y="218"/>
                      </a:lnTo>
                      <a:lnTo>
                        <a:pt x="91" y="290"/>
                      </a:lnTo>
                      <a:lnTo>
                        <a:pt x="117" y="361"/>
                      </a:lnTo>
                      <a:lnTo>
                        <a:pt x="144" y="431"/>
                      </a:lnTo>
                      <a:lnTo>
                        <a:pt x="173" y="503"/>
                      </a:lnTo>
                      <a:lnTo>
                        <a:pt x="204" y="573"/>
                      </a:lnTo>
                      <a:lnTo>
                        <a:pt x="234" y="641"/>
                      </a:lnTo>
                      <a:lnTo>
                        <a:pt x="267" y="710"/>
                      </a:lnTo>
                      <a:lnTo>
                        <a:pt x="301" y="778"/>
                      </a:lnTo>
                      <a:lnTo>
                        <a:pt x="336" y="846"/>
                      </a:lnTo>
                      <a:lnTo>
                        <a:pt x="372" y="912"/>
                      </a:lnTo>
                      <a:lnTo>
                        <a:pt x="409" y="979"/>
                      </a:lnTo>
                      <a:lnTo>
                        <a:pt x="448" y="1044"/>
                      </a:lnTo>
                      <a:lnTo>
                        <a:pt x="487" y="1109"/>
                      </a:lnTo>
                      <a:lnTo>
                        <a:pt x="528" y="1173"/>
                      </a:lnTo>
                      <a:lnTo>
                        <a:pt x="570" y="1236"/>
                      </a:lnTo>
                      <a:lnTo>
                        <a:pt x="613" y="1299"/>
                      </a:lnTo>
                      <a:lnTo>
                        <a:pt x="658" y="1361"/>
                      </a:lnTo>
                      <a:lnTo>
                        <a:pt x="703" y="1422"/>
                      </a:lnTo>
                      <a:lnTo>
                        <a:pt x="749" y="1481"/>
                      </a:lnTo>
                      <a:lnTo>
                        <a:pt x="796" y="1541"/>
                      </a:lnTo>
                      <a:lnTo>
                        <a:pt x="845" y="1599"/>
                      </a:lnTo>
                      <a:lnTo>
                        <a:pt x="894" y="1658"/>
                      </a:lnTo>
                      <a:lnTo>
                        <a:pt x="946" y="1714"/>
                      </a:lnTo>
                      <a:lnTo>
                        <a:pt x="997" y="1770"/>
                      </a:lnTo>
                      <a:lnTo>
                        <a:pt x="1050" y="1824"/>
                      </a:lnTo>
                      <a:lnTo>
                        <a:pt x="1103" y="1878"/>
                      </a:lnTo>
                      <a:lnTo>
                        <a:pt x="1158" y="1931"/>
                      </a:lnTo>
                      <a:lnTo>
                        <a:pt x="1214" y="1983"/>
                      </a:lnTo>
                      <a:lnTo>
                        <a:pt x="1270" y="2033"/>
                      </a:lnTo>
                      <a:lnTo>
                        <a:pt x="1327" y="2083"/>
                      </a:lnTo>
                      <a:lnTo>
                        <a:pt x="1386" y="2132"/>
                      </a:lnTo>
                      <a:lnTo>
                        <a:pt x="1445" y="2180"/>
                      </a:lnTo>
                      <a:lnTo>
                        <a:pt x="1505" y="2226"/>
                      </a:lnTo>
                      <a:lnTo>
                        <a:pt x="1565" y="2271"/>
                      </a:lnTo>
                      <a:lnTo>
                        <a:pt x="1627" y="2317"/>
                      </a:lnTo>
                      <a:lnTo>
                        <a:pt x="1690" y="2360"/>
                      </a:lnTo>
                      <a:lnTo>
                        <a:pt x="1753" y="2402"/>
                      </a:lnTo>
                      <a:lnTo>
                        <a:pt x="1817" y="2443"/>
                      </a:lnTo>
                      <a:lnTo>
                        <a:pt x="1881" y="2482"/>
                      </a:lnTo>
                      <a:lnTo>
                        <a:pt x="1947" y="2521"/>
                      </a:lnTo>
                      <a:lnTo>
                        <a:pt x="2013" y="2558"/>
                      </a:lnTo>
                      <a:lnTo>
                        <a:pt x="2080" y="2594"/>
                      </a:lnTo>
                      <a:lnTo>
                        <a:pt x="2147" y="2629"/>
                      </a:lnTo>
                      <a:lnTo>
                        <a:pt x="2215" y="2663"/>
                      </a:lnTo>
                      <a:lnTo>
                        <a:pt x="2284" y="2696"/>
                      </a:lnTo>
                      <a:lnTo>
                        <a:pt x="2353" y="2727"/>
                      </a:lnTo>
                      <a:lnTo>
                        <a:pt x="2423" y="2758"/>
                      </a:lnTo>
                      <a:lnTo>
                        <a:pt x="2493" y="2787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6619B531-541C-6EDE-AA71-9348822864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6" y="3016"/>
              <a:ext cx="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BDF407E1-4C52-AC82-AF8A-E4E0C42E101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60" y="2989"/>
              <a:ext cx="22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任意多边形 298119">
              <a:extLst>
                <a:ext uri="{FF2B5EF4-FFF2-40B4-BE49-F238E27FC236}">
                  <a16:creationId xmlns:a16="http://schemas.microsoft.com/office/drawing/2014/main" id="{F6B0E9D5-380F-43AD-D6F7-5B9DDFBFC7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78" y="2923"/>
              <a:ext cx="182" cy="188"/>
            </a:xfrm>
            <a:custGeom>
              <a:avLst/>
              <a:gdLst/>
              <a:ahLst/>
              <a:cxnLst/>
              <a:rect l="0" t="0" r="0" b="0"/>
              <a:pathLst>
                <a:path w="1345" h="1378">
                  <a:moveTo>
                    <a:pt x="1345" y="483"/>
                  </a:moveTo>
                  <a:lnTo>
                    <a:pt x="1334" y="453"/>
                  </a:lnTo>
                  <a:lnTo>
                    <a:pt x="1323" y="425"/>
                  </a:lnTo>
                  <a:lnTo>
                    <a:pt x="1311" y="396"/>
                  </a:lnTo>
                  <a:lnTo>
                    <a:pt x="1297" y="369"/>
                  </a:lnTo>
                  <a:lnTo>
                    <a:pt x="1282" y="341"/>
                  </a:lnTo>
                  <a:lnTo>
                    <a:pt x="1265" y="315"/>
                  </a:lnTo>
                  <a:lnTo>
                    <a:pt x="1248" y="289"/>
                  </a:lnTo>
                  <a:lnTo>
                    <a:pt x="1229" y="264"/>
                  </a:lnTo>
                  <a:lnTo>
                    <a:pt x="1209" y="240"/>
                  </a:lnTo>
                  <a:lnTo>
                    <a:pt x="1190" y="217"/>
                  </a:lnTo>
                  <a:lnTo>
                    <a:pt x="1167" y="195"/>
                  </a:lnTo>
                  <a:lnTo>
                    <a:pt x="1144" y="174"/>
                  </a:lnTo>
                  <a:lnTo>
                    <a:pt x="1121" y="154"/>
                  </a:lnTo>
                  <a:lnTo>
                    <a:pt x="1096" y="135"/>
                  </a:lnTo>
                  <a:lnTo>
                    <a:pt x="1071" y="117"/>
                  </a:lnTo>
                  <a:lnTo>
                    <a:pt x="1045" y="100"/>
                  </a:lnTo>
                  <a:lnTo>
                    <a:pt x="1018" y="85"/>
                  </a:lnTo>
                  <a:lnTo>
                    <a:pt x="990" y="70"/>
                  </a:lnTo>
                  <a:lnTo>
                    <a:pt x="962" y="57"/>
                  </a:lnTo>
                  <a:lnTo>
                    <a:pt x="934" y="46"/>
                  </a:lnTo>
                  <a:lnTo>
                    <a:pt x="905" y="35"/>
                  </a:lnTo>
                  <a:lnTo>
                    <a:pt x="875" y="26"/>
                  </a:lnTo>
                  <a:lnTo>
                    <a:pt x="845" y="19"/>
                  </a:lnTo>
                  <a:lnTo>
                    <a:pt x="815" y="12"/>
                  </a:lnTo>
                  <a:lnTo>
                    <a:pt x="784" y="7"/>
                  </a:lnTo>
                  <a:lnTo>
                    <a:pt x="753" y="4"/>
                  </a:lnTo>
                  <a:lnTo>
                    <a:pt x="723" y="1"/>
                  </a:lnTo>
                  <a:lnTo>
                    <a:pt x="691" y="0"/>
                  </a:lnTo>
                  <a:lnTo>
                    <a:pt x="660" y="1"/>
                  </a:lnTo>
                  <a:lnTo>
                    <a:pt x="630" y="2"/>
                  </a:lnTo>
                  <a:lnTo>
                    <a:pt x="599" y="6"/>
                  </a:lnTo>
                  <a:lnTo>
                    <a:pt x="568" y="11"/>
                  </a:lnTo>
                  <a:lnTo>
                    <a:pt x="537" y="16"/>
                  </a:lnTo>
                  <a:lnTo>
                    <a:pt x="507" y="25"/>
                  </a:lnTo>
                  <a:lnTo>
                    <a:pt x="478" y="33"/>
                  </a:lnTo>
                  <a:lnTo>
                    <a:pt x="449" y="43"/>
                  </a:lnTo>
                  <a:lnTo>
                    <a:pt x="420" y="55"/>
                  </a:lnTo>
                  <a:lnTo>
                    <a:pt x="392" y="68"/>
                  </a:lnTo>
                  <a:lnTo>
                    <a:pt x="364" y="82"/>
                  </a:lnTo>
                  <a:lnTo>
                    <a:pt x="337" y="97"/>
                  </a:lnTo>
                  <a:lnTo>
                    <a:pt x="310" y="113"/>
                  </a:lnTo>
                  <a:lnTo>
                    <a:pt x="285" y="131"/>
                  </a:lnTo>
                  <a:lnTo>
                    <a:pt x="260" y="149"/>
                  </a:lnTo>
                  <a:lnTo>
                    <a:pt x="236" y="169"/>
                  </a:lnTo>
                  <a:lnTo>
                    <a:pt x="213" y="190"/>
                  </a:lnTo>
                  <a:lnTo>
                    <a:pt x="191" y="211"/>
                  </a:lnTo>
                  <a:lnTo>
                    <a:pt x="171" y="235"/>
                  </a:lnTo>
                  <a:lnTo>
                    <a:pt x="150" y="258"/>
                  </a:lnTo>
                  <a:lnTo>
                    <a:pt x="131" y="282"/>
                  </a:lnTo>
                  <a:lnTo>
                    <a:pt x="114" y="308"/>
                  </a:lnTo>
                  <a:lnTo>
                    <a:pt x="98" y="335"/>
                  </a:lnTo>
                  <a:lnTo>
                    <a:pt x="82" y="362"/>
                  </a:lnTo>
                  <a:lnTo>
                    <a:pt x="68" y="389"/>
                  </a:lnTo>
                  <a:lnTo>
                    <a:pt x="56" y="418"/>
                  </a:lnTo>
                  <a:lnTo>
                    <a:pt x="44" y="446"/>
                  </a:lnTo>
                  <a:lnTo>
                    <a:pt x="33" y="475"/>
                  </a:lnTo>
                  <a:lnTo>
                    <a:pt x="24" y="505"/>
                  </a:lnTo>
                  <a:lnTo>
                    <a:pt x="17" y="536"/>
                  </a:lnTo>
                  <a:lnTo>
                    <a:pt x="10" y="566"/>
                  </a:lnTo>
                  <a:lnTo>
                    <a:pt x="5" y="596"/>
                  </a:lnTo>
                  <a:lnTo>
                    <a:pt x="2" y="627"/>
                  </a:lnTo>
                  <a:lnTo>
                    <a:pt x="0" y="658"/>
                  </a:lnTo>
                  <a:lnTo>
                    <a:pt x="0" y="688"/>
                  </a:lnTo>
                  <a:lnTo>
                    <a:pt x="0" y="720"/>
                  </a:lnTo>
                  <a:lnTo>
                    <a:pt x="2" y="751"/>
                  </a:lnTo>
                  <a:lnTo>
                    <a:pt x="5" y="782"/>
                  </a:lnTo>
                  <a:lnTo>
                    <a:pt x="10" y="812"/>
                  </a:lnTo>
                  <a:lnTo>
                    <a:pt x="17" y="842"/>
                  </a:lnTo>
                  <a:lnTo>
                    <a:pt x="24" y="873"/>
                  </a:lnTo>
                  <a:lnTo>
                    <a:pt x="33" y="903"/>
                  </a:lnTo>
                  <a:lnTo>
                    <a:pt x="44" y="932"/>
                  </a:lnTo>
                  <a:lnTo>
                    <a:pt x="56" y="960"/>
                  </a:lnTo>
                  <a:lnTo>
                    <a:pt x="68" y="988"/>
                  </a:lnTo>
                  <a:lnTo>
                    <a:pt x="82" y="1016"/>
                  </a:lnTo>
                  <a:lnTo>
                    <a:pt x="98" y="1043"/>
                  </a:lnTo>
                  <a:lnTo>
                    <a:pt x="114" y="1070"/>
                  </a:lnTo>
                  <a:lnTo>
                    <a:pt x="131" y="1096"/>
                  </a:lnTo>
                  <a:lnTo>
                    <a:pt x="150" y="1120"/>
                  </a:lnTo>
                  <a:lnTo>
                    <a:pt x="171" y="1143"/>
                  </a:lnTo>
                  <a:lnTo>
                    <a:pt x="191" y="1167"/>
                  </a:lnTo>
                  <a:lnTo>
                    <a:pt x="213" y="1188"/>
                  </a:lnTo>
                  <a:lnTo>
                    <a:pt x="236" y="1209"/>
                  </a:lnTo>
                  <a:lnTo>
                    <a:pt x="260" y="1229"/>
                  </a:lnTo>
                  <a:lnTo>
                    <a:pt x="285" y="1247"/>
                  </a:lnTo>
                  <a:lnTo>
                    <a:pt x="310" y="1265"/>
                  </a:lnTo>
                  <a:lnTo>
                    <a:pt x="337" y="1281"/>
                  </a:lnTo>
                  <a:lnTo>
                    <a:pt x="364" y="1296"/>
                  </a:lnTo>
                  <a:lnTo>
                    <a:pt x="392" y="1310"/>
                  </a:lnTo>
                  <a:lnTo>
                    <a:pt x="420" y="1323"/>
                  </a:lnTo>
                  <a:lnTo>
                    <a:pt x="449" y="1335"/>
                  </a:lnTo>
                  <a:lnTo>
                    <a:pt x="478" y="1345"/>
                  </a:lnTo>
                  <a:lnTo>
                    <a:pt x="507" y="1353"/>
                  </a:lnTo>
                  <a:lnTo>
                    <a:pt x="537" y="1362"/>
                  </a:lnTo>
                  <a:lnTo>
                    <a:pt x="568" y="1367"/>
                  </a:lnTo>
                  <a:lnTo>
                    <a:pt x="599" y="1372"/>
                  </a:lnTo>
                  <a:lnTo>
                    <a:pt x="630" y="1376"/>
                  </a:lnTo>
                  <a:lnTo>
                    <a:pt x="660" y="1377"/>
                  </a:lnTo>
                  <a:lnTo>
                    <a:pt x="691" y="1378"/>
                  </a:lnTo>
                  <a:lnTo>
                    <a:pt x="723" y="1377"/>
                  </a:lnTo>
                  <a:lnTo>
                    <a:pt x="753" y="1374"/>
                  </a:lnTo>
                  <a:lnTo>
                    <a:pt x="784" y="1371"/>
                  </a:lnTo>
                  <a:lnTo>
                    <a:pt x="815" y="1366"/>
                  </a:lnTo>
                  <a:lnTo>
                    <a:pt x="845" y="1359"/>
                  </a:lnTo>
                  <a:lnTo>
                    <a:pt x="875" y="1352"/>
                  </a:lnTo>
                  <a:lnTo>
                    <a:pt x="905" y="1343"/>
                  </a:lnTo>
                  <a:lnTo>
                    <a:pt x="934" y="1332"/>
                  </a:lnTo>
                  <a:lnTo>
                    <a:pt x="962" y="1321"/>
                  </a:lnTo>
                  <a:lnTo>
                    <a:pt x="990" y="1308"/>
                  </a:lnTo>
                  <a:lnTo>
                    <a:pt x="1018" y="1293"/>
                  </a:lnTo>
                  <a:lnTo>
                    <a:pt x="1045" y="1278"/>
                  </a:lnTo>
                  <a:lnTo>
                    <a:pt x="1071" y="1261"/>
                  </a:lnTo>
                  <a:lnTo>
                    <a:pt x="1096" y="1243"/>
                  </a:lnTo>
                  <a:lnTo>
                    <a:pt x="1121" y="1224"/>
                  </a:lnTo>
                  <a:lnTo>
                    <a:pt x="1144" y="1204"/>
                  </a:lnTo>
                  <a:lnTo>
                    <a:pt x="1167" y="1183"/>
                  </a:lnTo>
                  <a:lnTo>
                    <a:pt x="1190" y="1161"/>
                  </a:lnTo>
                  <a:lnTo>
                    <a:pt x="1209" y="1138"/>
                  </a:lnTo>
                  <a:lnTo>
                    <a:pt x="1229" y="1114"/>
                  </a:lnTo>
                  <a:lnTo>
                    <a:pt x="1248" y="1089"/>
                  </a:lnTo>
                  <a:lnTo>
                    <a:pt x="1265" y="1063"/>
                  </a:lnTo>
                  <a:lnTo>
                    <a:pt x="1282" y="1037"/>
                  </a:lnTo>
                  <a:lnTo>
                    <a:pt x="1297" y="1009"/>
                  </a:lnTo>
                  <a:lnTo>
                    <a:pt x="1311" y="982"/>
                  </a:lnTo>
                  <a:lnTo>
                    <a:pt x="1323" y="953"/>
                  </a:lnTo>
                  <a:lnTo>
                    <a:pt x="1334" y="925"/>
                  </a:lnTo>
                  <a:lnTo>
                    <a:pt x="1345" y="895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F398A7AC-E172-1A6B-BB06-2DA19542538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85" y="2731"/>
              <a:ext cx="571" cy="572"/>
              <a:chOff x="3045" y="2714"/>
              <a:chExt cx="601" cy="601"/>
            </a:xfrm>
          </p:grpSpPr>
          <p:sp>
            <p:nvSpPr>
              <p:cNvPr id="177" name="任意多边形 298121">
                <a:extLst>
                  <a:ext uri="{FF2B5EF4-FFF2-40B4-BE49-F238E27FC236}">
                    <a16:creationId xmlns:a16="http://schemas.microsoft.com/office/drawing/2014/main" id="{3DA5D02C-AD1D-8628-03F2-7FDC56C303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496" y="2754"/>
                <a:ext cx="150" cy="260"/>
              </a:xfrm>
              <a:custGeom>
                <a:avLst/>
                <a:gdLst/>
                <a:ahLst/>
                <a:cxnLst/>
                <a:rect l="0" t="0" r="0" b="0"/>
                <a:pathLst>
                  <a:path w="1052" h="1822">
                    <a:moveTo>
                      <a:pt x="1052" y="1822"/>
                    </a:moveTo>
                    <a:lnTo>
                      <a:pt x="1051" y="1770"/>
                    </a:lnTo>
                    <a:lnTo>
                      <a:pt x="1050" y="1716"/>
                    </a:lnTo>
                    <a:lnTo>
                      <a:pt x="1047" y="1663"/>
                    </a:lnTo>
                    <a:lnTo>
                      <a:pt x="1042" y="1610"/>
                    </a:lnTo>
                    <a:lnTo>
                      <a:pt x="1036" y="1556"/>
                    </a:lnTo>
                    <a:lnTo>
                      <a:pt x="1028" y="1504"/>
                    </a:lnTo>
                    <a:lnTo>
                      <a:pt x="1020" y="1451"/>
                    </a:lnTo>
                    <a:lnTo>
                      <a:pt x="1009" y="1399"/>
                    </a:lnTo>
                    <a:lnTo>
                      <a:pt x="998" y="1348"/>
                    </a:lnTo>
                    <a:lnTo>
                      <a:pt x="985" y="1295"/>
                    </a:lnTo>
                    <a:lnTo>
                      <a:pt x="971" y="1244"/>
                    </a:lnTo>
                    <a:lnTo>
                      <a:pt x="956" y="1192"/>
                    </a:lnTo>
                    <a:lnTo>
                      <a:pt x="939" y="1142"/>
                    </a:lnTo>
                    <a:lnTo>
                      <a:pt x="922" y="1092"/>
                    </a:lnTo>
                    <a:lnTo>
                      <a:pt x="902" y="1042"/>
                    </a:lnTo>
                    <a:lnTo>
                      <a:pt x="882" y="993"/>
                    </a:lnTo>
                    <a:lnTo>
                      <a:pt x="860" y="944"/>
                    </a:lnTo>
                    <a:lnTo>
                      <a:pt x="838" y="896"/>
                    </a:lnTo>
                    <a:lnTo>
                      <a:pt x="813" y="848"/>
                    </a:lnTo>
                    <a:lnTo>
                      <a:pt x="788" y="802"/>
                    </a:lnTo>
                    <a:lnTo>
                      <a:pt x="762" y="755"/>
                    </a:lnTo>
                    <a:lnTo>
                      <a:pt x="734" y="709"/>
                    </a:lnTo>
                    <a:lnTo>
                      <a:pt x="705" y="664"/>
                    </a:lnTo>
                    <a:lnTo>
                      <a:pt x="676" y="620"/>
                    </a:lnTo>
                    <a:lnTo>
                      <a:pt x="644" y="576"/>
                    </a:lnTo>
                    <a:lnTo>
                      <a:pt x="613" y="534"/>
                    </a:lnTo>
                    <a:lnTo>
                      <a:pt x="579" y="492"/>
                    </a:lnTo>
                    <a:lnTo>
                      <a:pt x="545" y="452"/>
                    </a:lnTo>
                    <a:lnTo>
                      <a:pt x="510" y="412"/>
                    </a:lnTo>
                    <a:lnTo>
                      <a:pt x="474" y="372"/>
                    </a:lnTo>
                    <a:lnTo>
                      <a:pt x="436" y="334"/>
                    </a:lnTo>
                    <a:lnTo>
                      <a:pt x="398" y="296"/>
                    </a:lnTo>
                    <a:lnTo>
                      <a:pt x="359" y="260"/>
                    </a:lnTo>
                    <a:lnTo>
                      <a:pt x="319" y="225"/>
                    </a:lnTo>
                    <a:lnTo>
                      <a:pt x="278" y="191"/>
                    </a:lnTo>
                    <a:lnTo>
                      <a:pt x="237" y="158"/>
                    </a:lnTo>
                    <a:lnTo>
                      <a:pt x="194" y="126"/>
                    </a:lnTo>
                    <a:lnTo>
                      <a:pt x="151" y="95"/>
                    </a:lnTo>
                    <a:lnTo>
                      <a:pt x="106" y="65"/>
                    </a:lnTo>
                    <a:lnTo>
                      <a:pt x="62" y="36"/>
                    </a:lnTo>
                    <a:lnTo>
                      <a:pt x="16" y="8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任意多边形 298122">
                <a:extLst>
                  <a:ext uri="{FF2B5EF4-FFF2-40B4-BE49-F238E27FC236}">
                    <a16:creationId xmlns:a16="http://schemas.microsoft.com/office/drawing/2014/main" id="{6B515C66-69E3-89C8-6E68-BECAD2B103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98" y="2718"/>
                <a:ext cx="51" cy="14"/>
              </a:xfrm>
              <a:custGeom>
                <a:avLst/>
                <a:gdLst/>
                <a:ahLst/>
                <a:cxnLst/>
                <a:rect l="0" t="0" r="0" b="0"/>
                <a:pathLst>
                  <a:path w="354" h="96">
                    <a:moveTo>
                      <a:pt x="354" y="96"/>
                    </a:moveTo>
                    <a:lnTo>
                      <a:pt x="315" y="82"/>
                    </a:lnTo>
                    <a:lnTo>
                      <a:pt x="265" y="64"/>
                    </a:lnTo>
                    <a:lnTo>
                      <a:pt x="214" y="49"/>
                    </a:lnTo>
                    <a:lnTo>
                      <a:pt x="162" y="35"/>
                    </a:lnTo>
                    <a:lnTo>
                      <a:pt x="110" y="22"/>
                    </a:lnTo>
                    <a:lnTo>
                      <a:pt x="58" y="12"/>
                    </a:lnTo>
                    <a:lnTo>
                      <a:pt x="6" y="1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任意多边形 298123">
                <a:extLst>
                  <a:ext uri="{FF2B5EF4-FFF2-40B4-BE49-F238E27FC236}">
                    <a16:creationId xmlns:a16="http://schemas.microsoft.com/office/drawing/2014/main" id="{E988357C-7ED9-89E5-0272-63CD357F5B0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86" y="2714"/>
                <a:ext cx="260" cy="150"/>
              </a:xfrm>
              <a:custGeom>
                <a:avLst/>
                <a:gdLst/>
                <a:ahLst/>
                <a:cxnLst/>
                <a:rect l="0" t="0" r="0" b="0"/>
                <a:pathLst>
                  <a:path w="1822" h="1052">
                    <a:moveTo>
                      <a:pt x="1822" y="0"/>
                    </a:moveTo>
                    <a:lnTo>
                      <a:pt x="1768" y="0"/>
                    </a:lnTo>
                    <a:lnTo>
                      <a:pt x="1715" y="2"/>
                    </a:lnTo>
                    <a:lnTo>
                      <a:pt x="1662" y="6"/>
                    </a:lnTo>
                    <a:lnTo>
                      <a:pt x="1608" y="10"/>
                    </a:lnTo>
                    <a:lnTo>
                      <a:pt x="1556" y="16"/>
                    </a:lnTo>
                    <a:lnTo>
                      <a:pt x="1503" y="23"/>
                    </a:lnTo>
                    <a:lnTo>
                      <a:pt x="1451" y="32"/>
                    </a:lnTo>
                    <a:lnTo>
                      <a:pt x="1398" y="43"/>
                    </a:lnTo>
                    <a:lnTo>
                      <a:pt x="1346" y="53"/>
                    </a:lnTo>
                    <a:lnTo>
                      <a:pt x="1295" y="66"/>
                    </a:lnTo>
                    <a:lnTo>
                      <a:pt x="1243" y="80"/>
                    </a:lnTo>
                    <a:lnTo>
                      <a:pt x="1192" y="95"/>
                    </a:lnTo>
                    <a:lnTo>
                      <a:pt x="1142" y="113"/>
                    </a:lnTo>
                    <a:lnTo>
                      <a:pt x="1090" y="130"/>
                    </a:lnTo>
                    <a:lnTo>
                      <a:pt x="1041" y="149"/>
                    </a:lnTo>
                    <a:lnTo>
                      <a:pt x="992" y="170"/>
                    </a:lnTo>
                    <a:lnTo>
                      <a:pt x="943" y="191"/>
                    </a:lnTo>
                    <a:lnTo>
                      <a:pt x="896" y="214"/>
                    </a:lnTo>
                    <a:lnTo>
                      <a:pt x="848" y="239"/>
                    </a:lnTo>
                    <a:lnTo>
                      <a:pt x="801" y="263"/>
                    </a:lnTo>
                    <a:lnTo>
                      <a:pt x="754" y="290"/>
                    </a:lnTo>
                    <a:lnTo>
                      <a:pt x="709" y="318"/>
                    </a:lnTo>
                    <a:lnTo>
                      <a:pt x="663" y="347"/>
                    </a:lnTo>
                    <a:lnTo>
                      <a:pt x="620" y="377"/>
                    </a:lnTo>
                    <a:lnTo>
                      <a:pt x="576" y="408"/>
                    </a:lnTo>
                    <a:lnTo>
                      <a:pt x="534" y="440"/>
                    </a:lnTo>
                    <a:lnTo>
                      <a:pt x="492" y="473"/>
                    </a:lnTo>
                    <a:lnTo>
                      <a:pt x="451" y="507"/>
                    </a:lnTo>
                    <a:lnTo>
                      <a:pt x="411" y="542"/>
                    </a:lnTo>
                    <a:lnTo>
                      <a:pt x="372" y="578"/>
                    </a:lnTo>
                    <a:lnTo>
                      <a:pt x="334" y="616"/>
                    </a:lnTo>
                    <a:lnTo>
                      <a:pt x="297" y="654"/>
                    </a:lnTo>
                    <a:lnTo>
                      <a:pt x="261" y="694"/>
                    </a:lnTo>
                    <a:lnTo>
                      <a:pt x="226" y="734"/>
                    </a:lnTo>
                    <a:lnTo>
                      <a:pt x="191" y="774"/>
                    </a:lnTo>
                    <a:lnTo>
                      <a:pt x="158" y="816"/>
                    </a:lnTo>
                    <a:lnTo>
                      <a:pt x="126" y="858"/>
                    </a:lnTo>
                    <a:lnTo>
                      <a:pt x="95" y="902"/>
                    </a:lnTo>
                    <a:lnTo>
                      <a:pt x="65" y="946"/>
                    </a:lnTo>
                    <a:lnTo>
                      <a:pt x="36" y="991"/>
                    </a:lnTo>
                    <a:lnTo>
                      <a:pt x="9" y="1037"/>
                    </a:lnTo>
                    <a:lnTo>
                      <a:pt x="0" y="1052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任意多边形 298124">
                <a:extLst>
                  <a:ext uri="{FF2B5EF4-FFF2-40B4-BE49-F238E27FC236}">
                    <a16:creationId xmlns:a16="http://schemas.microsoft.com/office/drawing/2014/main" id="{E82C4019-CE7B-725D-DE77-12DFF21912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50" y="2912"/>
                <a:ext cx="13" cy="50"/>
              </a:xfrm>
              <a:custGeom>
                <a:avLst/>
                <a:gdLst/>
                <a:ahLst/>
                <a:cxnLst/>
                <a:rect l="0" t="0" r="0" b="0"/>
                <a:pathLst>
                  <a:path w="94" h="354">
                    <a:moveTo>
                      <a:pt x="94" y="0"/>
                    </a:moveTo>
                    <a:lnTo>
                      <a:pt x="80" y="39"/>
                    </a:lnTo>
                    <a:lnTo>
                      <a:pt x="64" y="89"/>
                    </a:lnTo>
                    <a:lnTo>
                      <a:pt x="49" y="141"/>
                    </a:lnTo>
                    <a:lnTo>
                      <a:pt x="35" y="192"/>
                    </a:lnTo>
                    <a:lnTo>
                      <a:pt x="22" y="245"/>
                    </a:lnTo>
                    <a:lnTo>
                      <a:pt x="10" y="296"/>
                    </a:lnTo>
                    <a:lnTo>
                      <a:pt x="1" y="348"/>
                    </a:lnTo>
                    <a:lnTo>
                      <a:pt x="0" y="354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任意多边形 298125">
                <a:extLst>
                  <a:ext uri="{FF2B5EF4-FFF2-40B4-BE49-F238E27FC236}">
                    <a16:creationId xmlns:a16="http://schemas.microsoft.com/office/drawing/2014/main" id="{FF82D2D4-258A-17E7-E39B-7A3129FE74B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45" y="3014"/>
                <a:ext cx="151" cy="261"/>
              </a:xfrm>
              <a:custGeom>
                <a:avLst/>
                <a:gdLst/>
                <a:ahLst/>
                <a:cxnLst/>
                <a:rect l="0" t="0" r="0" b="0"/>
                <a:pathLst>
                  <a:path w="1053" h="1824">
                    <a:moveTo>
                      <a:pt x="0" y="0"/>
                    </a:moveTo>
                    <a:lnTo>
                      <a:pt x="1" y="54"/>
                    </a:lnTo>
                    <a:lnTo>
                      <a:pt x="4" y="108"/>
                    </a:lnTo>
                    <a:lnTo>
                      <a:pt x="7" y="161"/>
                    </a:lnTo>
                    <a:lnTo>
                      <a:pt x="12" y="214"/>
                    </a:lnTo>
                    <a:lnTo>
                      <a:pt x="18" y="268"/>
                    </a:lnTo>
                    <a:lnTo>
                      <a:pt x="25" y="320"/>
                    </a:lnTo>
                    <a:lnTo>
                      <a:pt x="34" y="373"/>
                    </a:lnTo>
                    <a:lnTo>
                      <a:pt x="43" y="425"/>
                    </a:lnTo>
                    <a:lnTo>
                      <a:pt x="55" y="476"/>
                    </a:lnTo>
                    <a:lnTo>
                      <a:pt x="68" y="529"/>
                    </a:lnTo>
                    <a:lnTo>
                      <a:pt x="82" y="580"/>
                    </a:lnTo>
                    <a:lnTo>
                      <a:pt x="97" y="632"/>
                    </a:lnTo>
                    <a:lnTo>
                      <a:pt x="113" y="682"/>
                    </a:lnTo>
                    <a:lnTo>
                      <a:pt x="132" y="732"/>
                    </a:lnTo>
                    <a:lnTo>
                      <a:pt x="151" y="782"/>
                    </a:lnTo>
                    <a:lnTo>
                      <a:pt x="172" y="831"/>
                    </a:lnTo>
                    <a:lnTo>
                      <a:pt x="193" y="880"/>
                    </a:lnTo>
                    <a:lnTo>
                      <a:pt x="216" y="928"/>
                    </a:lnTo>
                    <a:lnTo>
                      <a:pt x="239" y="976"/>
                    </a:lnTo>
                    <a:lnTo>
                      <a:pt x="265" y="1022"/>
                    </a:lnTo>
                    <a:lnTo>
                      <a:pt x="292" y="1069"/>
                    </a:lnTo>
                    <a:lnTo>
                      <a:pt x="319" y="1115"/>
                    </a:lnTo>
                    <a:lnTo>
                      <a:pt x="348" y="1160"/>
                    </a:lnTo>
                    <a:lnTo>
                      <a:pt x="378" y="1204"/>
                    </a:lnTo>
                    <a:lnTo>
                      <a:pt x="409" y="1248"/>
                    </a:lnTo>
                    <a:lnTo>
                      <a:pt x="441" y="1290"/>
                    </a:lnTo>
                    <a:lnTo>
                      <a:pt x="474" y="1332"/>
                    </a:lnTo>
                    <a:lnTo>
                      <a:pt x="509" y="1372"/>
                    </a:lnTo>
                    <a:lnTo>
                      <a:pt x="544" y="1412"/>
                    </a:lnTo>
                    <a:lnTo>
                      <a:pt x="580" y="1452"/>
                    </a:lnTo>
                    <a:lnTo>
                      <a:pt x="617" y="1490"/>
                    </a:lnTo>
                    <a:lnTo>
                      <a:pt x="655" y="1528"/>
                    </a:lnTo>
                    <a:lnTo>
                      <a:pt x="694" y="1564"/>
                    </a:lnTo>
                    <a:lnTo>
                      <a:pt x="734" y="1599"/>
                    </a:lnTo>
                    <a:lnTo>
                      <a:pt x="775" y="1633"/>
                    </a:lnTo>
                    <a:lnTo>
                      <a:pt x="817" y="1666"/>
                    </a:lnTo>
                    <a:lnTo>
                      <a:pt x="859" y="1698"/>
                    </a:lnTo>
                    <a:lnTo>
                      <a:pt x="903" y="1729"/>
                    </a:lnTo>
                    <a:lnTo>
                      <a:pt x="946" y="1759"/>
                    </a:lnTo>
                    <a:lnTo>
                      <a:pt x="992" y="1788"/>
                    </a:lnTo>
                    <a:lnTo>
                      <a:pt x="1037" y="1816"/>
                    </a:lnTo>
                    <a:lnTo>
                      <a:pt x="1053" y="1824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任意多边形 298126">
                <a:extLst>
                  <a:ext uri="{FF2B5EF4-FFF2-40B4-BE49-F238E27FC236}">
                    <a16:creationId xmlns:a16="http://schemas.microsoft.com/office/drawing/2014/main" id="{A11A04B0-8B7C-D6C9-54F1-61CC405EFF0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43" y="3297"/>
                <a:ext cx="51" cy="14"/>
              </a:xfrm>
              <a:custGeom>
                <a:avLst/>
                <a:gdLst/>
                <a:ahLst/>
                <a:cxnLst/>
                <a:rect l="0" t="0" r="0" b="0"/>
                <a:pathLst>
                  <a:path w="355" h="96">
                    <a:moveTo>
                      <a:pt x="0" y="0"/>
                    </a:moveTo>
                    <a:lnTo>
                      <a:pt x="40" y="14"/>
                    </a:lnTo>
                    <a:lnTo>
                      <a:pt x="90" y="32"/>
                    </a:lnTo>
                    <a:lnTo>
                      <a:pt x="141" y="47"/>
                    </a:lnTo>
                    <a:lnTo>
                      <a:pt x="193" y="61"/>
                    </a:lnTo>
                    <a:lnTo>
                      <a:pt x="244" y="74"/>
                    </a:lnTo>
                    <a:lnTo>
                      <a:pt x="296" y="84"/>
                    </a:lnTo>
                    <a:lnTo>
                      <a:pt x="349" y="95"/>
                    </a:lnTo>
                    <a:lnTo>
                      <a:pt x="355" y="96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任意多边形 298127">
                <a:extLst>
                  <a:ext uri="{FF2B5EF4-FFF2-40B4-BE49-F238E27FC236}">
                    <a16:creationId xmlns:a16="http://schemas.microsoft.com/office/drawing/2014/main" id="{DEE7761D-9953-740F-0B45-324259088C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46" y="3165"/>
                <a:ext cx="260" cy="150"/>
              </a:xfrm>
              <a:custGeom>
                <a:avLst/>
                <a:gdLst/>
                <a:ahLst/>
                <a:cxnLst/>
                <a:rect l="0" t="0" r="0" b="0"/>
                <a:pathLst>
                  <a:path w="1821" h="1052">
                    <a:moveTo>
                      <a:pt x="0" y="1052"/>
                    </a:moveTo>
                    <a:lnTo>
                      <a:pt x="52" y="1052"/>
                    </a:lnTo>
                    <a:lnTo>
                      <a:pt x="106" y="1050"/>
                    </a:lnTo>
                    <a:lnTo>
                      <a:pt x="160" y="1046"/>
                    </a:lnTo>
                    <a:lnTo>
                      <a:pt x="212" y="1042"/>
                    </a:lnTo>
                    <a:lnTo>
                      <a:pt x="266" y="1036"/>
                    </a:lnTo>
                    <a:lnTo>
                      <a:pt x="318" y="1028"/>
                    </a:lnTo>
                    <a:lnTo>
                      <a:pt x="371" y="1020"/>
                    </a:lnTo>
                    <a:lnTo>
                      <a:pt x="423" y="1009"/>
                    </a:lnTo>
                    <a:lnTo>
                      <a:pt x="475" y="999"/>
                    </a:lnTo>
                    <a:lnTo>
                      <a:pt x="527" y="986"/>
                    </a:lnTo>
                    <a:lnTo>
                      <a:pt x="579" y="972"/>
                    </a:lnTo>
                    <a:lnTo>
                      <a:pt x="630" y="957"/>
                    </a:lnTo>
                    <a:lnTo>
                      <a:pt x="680" y="939"/>
                    </a:lnTo>
                    <a:lnTo>
                      <a:pt x="730" y="922"/>
                    </a:lnTo>
                    <a:lnTo>
                      <a:pt x="780" y="903"/>
                    </a:lnTo>
                    <a:lnTo>
                      <a:pt x="829" y="882"/>
                    </a:lnTo>
                    <a:lnTo>
                      <a:pt x="878" y="860"/>
                    </a:lnTo>
                    <a:lnTo>
                      <a:pt x="926" y="838"/>
                    </a:lnTo>
                    <a:lnTo>
                      <a:pt x="974" y="813"/>
                    </a:lnTo>
                    <a:lnTo>
                      <a:pt x="1021" y="789"/>
                    </a:lnTo>
                    <a:lnTo>
                      <a:pt x="1067" y="762"/>
                    </a:lnTo>
                    <a:lnTo>
                      <a:pt x="1113" y="734"/>
                    </a:lnTo>
                    <a:lnTo>
                      <a:pt x="1157" y="705"/>
                    </a:lnTo>
                    <a:lnTo>
                      <a:pt x="1202" y="675"/>
                    </a:lnTo>
                    <a:lnTo>
                      <a:pt x="1245" y="644"/>
                    </a:lnTo>
                    <a:lnTo>
                      <a:pt x="1288" y="612"/>
                    </a:lnTo>
                    <a:lnTo>
                      <a:pt x="1329" y="579"/>
                    </a:lnTo>
                    <a:lnTo>
                      <a:pt x="1370" y="545"/>
                    </a:lnTo>
                    <a:lnTo>
                      <a:pt x="1410" y="510"/>
                    </a:lnTo>
                    <a:lnTo>
                      <a:pt x="1449" y="474"/>
                    </a:lnTo>
                    <a:lnTo>
                      <a:pt x="1487" y="436"/>
                    </a:lnTo>
                    <a:lnTo>
                      <a:pt x="1525" y="398"/>
                    </a:lnTo>
                    <a:lnTo>
                      <a:pt x="1561" y="358"/>
                    </a:lnTo>
                    <a:lnTo>
                      <a:pt x="1596" y="318"/>
                    </a:lnTo>
                    <a:lnTo>
                      <a:pt x="1630" y="278"/>
                    </a:lnTo>
                    <a:lnTo>
                      <a:pt x="1664" y="236"/>
                    </a:lnTo>
                    <a:lnTo>
                      <a:pt x="1695" y="194"/>
                    </a:lnTo>
                    <a:lnTo>
                      <a:pt x="1727" y="150"/>
                    </a:lnTo>
                    <a:lnTo>
                      <a:pt x="1756" y="106"/>
                    </a:lnTo>
                    <a:lnTo>
                      <a:pt x="1785" y="61"/>
                    </a:lnTo>
                    <a:lnTo>
                      <a:pt x="1813" y="15"/>
                    </a:lnTo>
                    <a:lnTo>
                      <a:pt x="1821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任意多边形 298128">
                <a:extLst>
                  <a:ext uri="{FF2B5EF4-FFF2-40B4-BE49-F238E27FC236}">
                    <a16:creationId xmlns:a16="http://schemas.microsoft.com/office/drawing/2014/main" id="{7CAD3A08-2F69-8769-5660-BF775681CE9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28" y="3067"/>
                <a:ext cx="14" cy="50"/>
              </a:xfrm>
              <a:custGeom>
                <a:avLst/>
                <a:gdLst/>
                <a:ahLst/>
                <a:cxnLst/>
                <a:rect l="0" t="0" r="0" b="0"/>
                <a:pathLst>
                  <a:path w="96" h="354">
                    <a:moveTo>
                      <a:pt x="0" y="354"/>
                    </a:moveTo>
                    <a:lnTo>
                      <a:pt x="14" y="315"/>
                    </a:lnTo>
                    <a:lnTo>
                      <a:pt x="31" y="265"/>
                    </a:lnTo>
                    <a:lnTo>
                      <a:pt x="46" y="213"/>
                    </a:lnTo>
                    <a:lnTo>
                      <a:pt x="60" y="162"/>
                    </a:lnTo>
                    <a:lnTo>
                      <a:pt x="73" y="109"/>
                    </a:lnTo>
                    <a:lnTo>
                      <a:pt x="84" y="58"/>
                    </a:lnTo>
                    <a:lnTo>
                      <a:pt x="95" y="6"/>
                    </a:lnTo>
                    <a:lnTo>
                      <a:pt x="96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2" name="组合 121">
              <a:extLst>
                <a:ext uri="{FF2B5EF4-FFF2-40B4-BE49-F238E27FC236}">
                  <a16:creationId xmlns:a16="http://schemas.microsoft.com/office/drawing/2014/main" id="{9812CD61-A545-42E4-05A8-2C493F0716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157" y="1701"/>
              <a:ext cx="1028" cy="1030"/>
              <a:chOff x="2805" y="1631"/>
              <a:chExt cx="1082" cy="1083"/>
            </a:xfrm>
          </p:grpSpPr>
          <p:sp>
            <p:nvSpPr>
              <p:cNvPr id="163" name="任意多边形 298130">
                <a:extLst>
                  <a:ext uri="{FF2B5EF4-FFF2-40B4-BE49-F238E27FC236}">
                    <a16:creationId xmlns:a16="http://schemas.microsoft.com/office/drawing/2014/main" id="{CF5C0692-72C0-9188-0128-CE75B3D665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93" y="1867"/>
                <a:ext cx="94" cy="305"/>
              </a:xfrm>
              <a:custGeom>
                <a:avLst/>
                <a:gdLst/>
                <a:ahLst/>
                <a:cxnLst/>
                <a:rect l="0" t="0" r="0" b="0"/>
                <a:pathLst>
                  <a:path w="658" h="2135">
                    <a:moveTo>
                      <a:pt x="658" y="2135"/>
                    </a:moveTo>
                    <a:lnTo>
                      <a:pt x="657" y="2064"/>
                    </a:lnTo>
                    <a:lnTo>
                      <a:pt x="654" y="1992"/>
                    </a:lnTo>
                    <a:lnTo>
                      <a:pt x="651" y="1921"/>
                    </a:lnTo>
                    <a:lnTo>
                      <a:pt x="646" y="1848"/>
                    </a:lnTo>
                    <a:lnTo>
                      <a:pt x="640" y="1777"/>
                    </a:lnTo>
                    <a:lnTo>
                      <a:pt x="633" y="1706"/>
                    </a:lnTo>
                    <a:lnTo>
                      <a:pt x="624" y="1635"/>
                    </a:lnTo>
                    <a:lnTo>
                      <a:pt x="615" y="1564"/>
                    </a:lnTo>
                    <a:lnTo>
                      <a:pt x="603" y="1492"/>
                    </a:lnTo>
                    <a:lnTo>
                      <a:pt x="590" y="1422"/>
                    </a:lnTo>
                    <a:lnTo>
                      <a:pt x="576" y="1352"/>
                    </a:lnTo>
                    <a:lnTo>
                      <a:pt x="560" y="1282"/>
                    </a:lnTo>
                    <a:lnTo>
                      <a:pt x="544" y="1212"/>
                    </a:lnTo>
                    <a:lnTo>
                      <a:pt x="525" y="1142"/>
                    </a:lnTo>
                    <a:lnTo>
                      <a:pt x="506" y="1074"/>
                    </a:lnTo>
                    <a:lnTo>
                      <a:pt x="485" y="1005"/>
                    </a:lnTo>
                    <a:lnTo>
                      <a:pt x="463" y="937"/>
                    </a:lnTo>
                    <a:lnTo>
                      <a:pt x="440" y="869"/>
                    </a:lnTo>
                    <a:lnTo>
                      <a:pt x="415" y="802"/>
                    </a:lnTo>
                    <a:lnTo>
                      <a:pt x="390" y="735"/>
                    </a:lnTo>
                    <a:lnTo>
                      <a:pt x="363" y="669"/>
                    </a:lnTo>
                    <a:lnTo>
                      <a:pt x="334" y="602"/>
                    </a:lnTo>
                    <a:lnTo>
                      <a:pt x="304" y="537"/>
                    </a:lnTo>
                    <a:lnTo>
                      <a:pt x="274" y="473"/>
                    </a:lnTo>
                    <a:lnTo>
                      <a:pt x="241" y="409"/>
                    </a:lnTo>
                    <a:lnTo>
                      <a:pt x="209" y="344"/>
                    </a:lnTo>
                    <a:lnTo>
                      <a:pt x="174" y="281"/>
                    </a:lnTo>
                    <a:lnTo>
                      <a:pt x="139" y="220"/>
                    </a:lnTo>
                    <a:lnTo>
                      <a:pt x="101" y="158"/>
                    </a:lnTo>
                    <a:lnTo>
                      <a:pt x="63" y="97"/>
                    </a:lnTo>
                    <a:lnTo>
                      <a:pt x="24" y="38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任意多边形 298131">
                <a:extLst>
                  <a:ext uri="{FF2B5EF4-FFF2-40B4-BE49-F238E27FC236}">
                    <a16:creationId xmlns:a16="http://schemas.microsoft.com/office/drawing/2014/main" id="{3638DA76-BE66-D6DB-D348-9AC54D52887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24" y="1785"/>
                <a:ext cx="36" cy="39"/>
              </a:xfrm>
              <a:custGeom>
                <a:avLst/>
                <a:gdLst/>
                <a:ahLst/>
                <a:cxnLst/>
                <a:rect l="0" t="0" r="0" b="0"/>
                <a:pathLst>
                  <a:path w="256" h="277">
                    <a:moveTo>
                      <a:pt x="256" y="277"/>
                    </a:moveTo>
                    <a:lnTo>
                      <a:pt x="252" y="271"/>
                    </a:lnTo>
                    <a:lnTo>
                      <a:pt x="205" y="217"/>
                    </a:lnTo>
                    <a:lnTo>
                      <a:pt x="157" y="163"/>
                    </a:lnTo>
                    <a:lnTo>
                      <a:pt x="108" y="110"/>
                    </a:lnTo>
                    <a:lnTo>
                      <a:pt x="59" y="59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任意多边形 298132">
                <a:extLst>
                  <a:ext uri="{FF2B5EF4-FFF2-40B4-BE49-F238E27FC236}">
                    <a16:creationId xmlns:a16="http://schemas.microsoft.com/office/drawing/2014/main" id="{1092B310-CA52-CF9A-EB43-4757D74746B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86" y="1632"/>
                <a:ext cx="297" cy="117"/>
              </a:xfrm>
              <a:custGeom>
                <a:avLst/>
                <a:gdLst/>
                <a:ahLst/>
                <a:cxnLst/>
                <a:rect l="0" t="0" r="0" b="0"/>
                <a:pathLst>
                  <a:path w="2078" h="817">
                    <a:moveTo>
                      <a:pt x="2078" y="817"/>
                    </a:moveTo>
                    <a:lnTo>
                      <a:pt x="2047" y="791"/>
                    </a:lnTo>
                    <a:lnTo>
                      <a:pt x="1989" y="748"/>
                    </a:lnTo>
                    <a:lnTo>
                      <a:pt x="1932" y="706"/>
                    </a:lnTo>
                    <a:lnTo>
                      <a:pt x="1874" y="664"/>
                    </a:lnTo>
                    <a:lnTo>
                      <a:pt x="1814" y="624"/>
                    </a:lnTo>
                    <a:lnTo>
                      <a:pt x="1754" y="585"/>
                    </a:lnTo>
                    <a:lnTo>
                      <a:pt x="1693" y="546"/>
                    </a:lnTo>
                    <a:lnTo>
                      <a:pt x="1631" y="510"/>
                    </a:lnTo>
                    <a:lnTo>
                      <a:pt x="1569" y="474"/>
                    </a:lnTo>
                    <a:lnTo>
                      <a:pt x="1506" y="440"/>
                    </a:lnTo>
                    <a:lnTo>
                      <a:pt x="1443" y="406"/>
                    </a:lnTo>
                    <a:lnTo>
                      <a:pt x="1379" y="375"/>
                    </a:lnTo>
                    <a:lnTo>
                      <a:pt x="1314" y="343"/>
                    </a:lnTo>
                    <a:lnTo>
                      <a:pt x="1250" y="314"/>
                    </a:lnTo>
                    <a:lnTo>
                      <a:pt x="1183" y="286"/>
                    </a:lnTo>
                    <a:lnTo>
                      <a:pt x="1117" y="258"/>
                    </a:lnTo>
                    <a:lnTo>
                      <a:pt x="1050" y="232"/>
                    </a:lnTo>
                    <a:lnTo>
                      <a:pt x="983" y="208"/>
                    </a:lnTo>
                    <a:lnTo>
                      <a:pt x="915" y="185"/>
                    </a:lnTo>
                    <a:lnTo>
                      <a:pt x="847" y="162"/>
                    </a:lnTo>
                    <a:lnTo>
                      <a:pt x="778" y="141"/>
                    </a:lnTo>
                    <a:lnTo>
                      <a:pt x="710" y="123"/>
                    </a:lnTo>
                    <a:lnTo>
                      <a:pt x="640" y="104"/>
                    </a:lnTo>
                    <a:lnTo>
                      <a:pt x="571" y="88"/>
                    </a:lnTo>
                    <a:lnTo>
                      <a:pt x="501" y="71"/>
                    </a:lnTo>
                    <a:lnTo>
                      <a:pt x="430" y="57"/>
                    </a:lnTo>
                    <a:lnTo>
                      <a:pt x="360" y="45"/>
                    </a:lnTo>
                    <a:lnTo>
                      <a:pt x="288" y="33"/>
                    </a:lnTo>
                    <a:lnTo>
                      <a:pt x="218" y="24"/>
                    </a:lnTo>
                    <a:lnTo>
                      <a:pt x="147" y="14"/>
                    </a:lnTo>
                    <a:lnTo>
                      <a:pt x="75" y="7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任意多边形 298133">
                <a:extLst>
                  <a:ext uri="{FF2B5EF4-FFF2-40B4-BE49-F238E27FC236}">
                    <a16:creationId xmlns:a16="http://schemas.microsoft.com/office/drawing/2014/main" id="{F225288A-D5F6-83F5-8D3D-8540126A53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79" y="1631"/>
                <a:ext cx="53" cy="4"/>
              </a:xfrm>
              <a:custGeom>
                <a:avLst/>
                <a:gdLst/>
                <a:ahLst/>
                <a:cxnLst/>
                <a:rect l="0" t="0" r="0" b="0"/>
                <a:pathLst>
                  <a:path w="376" h="29">
                    <a:moveTo>
                      <a:pt x="376" y="0"/>
                    </a:moveTo>
                    <a:lnTo>
                      <a:pt x="327" y="2"/>
                    </a:lnTo>
                    <a:lnTo>
                      <a:pt x="256" y="6"/>
                    </a:lnTo>
                    <a:lnTo>
                      <a:pt x="184" y="10"/>
                    </a:lnTo>
                    <a:lnTo>
                      <a:pt x="113" y="16"/>
                    </a:lnTo>
                    <a:lnTo>
                      <a:pt x="42" y="23"/>
                    </a:lnTo>
                    <a:lnTo>
                      <a:pt x="0" y="29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任意多边形 298134">
                <a:extLst>
                  <a:ext uri="{FF2B5EF4-FFF2-40B4-BE49-F238E27FC236}">
                    <a16:creationId xmlns:a16="http://schemas.microsoft.com/office/drawing/2014/main" id="{5ECF62FC-2D6D-22E0-BF6C-B82ED0EE9E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49" y="1644"/>
                <a:ext cx="277" cy="160"/>
              </a:xfrm>
              <a:custGeom>
                <a:avLst/>
                <a:gdLst/>
                <a:ahLst/>
                <a:cxnLst/>
                <a:rect l="0" t="0" r="0" b="0"/>
                <a:pathLst>
                  <a:path w="1935" h="1117">
                    <a:moveTo>
                      <a:pt x="1935" y="0"/>
                    </a:moveTo>
                    <a:lnTo>
                      <a:pt x="1924" y="3"/>
                    </a:lnTo>
                    <a:lnTo>
                      <a:pt x="1854" y="19"/>
                    </a:lnTo>
                    <a:lnTo>
                      <a:pt x="1785" y="38"/>
                    </a:lnTo>
                    <a:lnTo>
                      <a:pt x="1716" y="56"/>
                    </a:lnTo>
                    <a:lnTo>
                      <a:pt x="1648" y="77"/>
                    </a:lnTo>
                    <a:lnTo>
                      <a:pt x="1579" y="100"/>
                    </a:lnTo>
                    <a:lnTo>
                      <a:pt x="1511" y="123"/>
                    </a:lnTo>
                    <a:lnTo>
                      <a:pt x="1445" y="147"/>
                    </a:lnTo>
                    <a:lnTo>
                      <a:pt x="1377" y="173"/>
                    </a:lnTo>
                    <a:lnTo>
                      <a:pt x="1310" y="201"/>
                    </a:lnTo>
                    <a:lnTo>
                      <a:pt x="1245" y="229"/>
                    </a:lnTo>
                    <a:lnTo>
                      <a:pt x="1180" y="258"/>
                    </a:lnTo>
                    <a:lnTo>
                      <a:pt x="1116" y="290"/>
                    </a:lnTo>
                    <a:lnTo>
                      <a:pt x="1051" y="321"/>
                    </a:lnTo>
                    <a:lnTo>
                      <a:pt x="987" y="355"/>
                    </a:lnTo>
                    <a:lnTo>
                      <a:pt x="924" y="389"/>
                    </a:lnTo>
                    <a:lnTo>
                      <a:pt x="862" y="425"/>
                    </a:lnTo>
                    <a:lnTo>
                      <a:pt x="801" y="461"/>
                    </a:lnTo>
                    <a:lnTo>
                      <a:pt x="740" y="500"/>
                    </a:lnTo>
                    <a:lnTo>
                      <a:pt x="680" y="539"/>
                    </a:lnTo>
                    <a:lnTo>
                      <a:pt x="621" y="579"/>
                    </a:lnTo>
                    <a:lnTo>
                      <a:pt x="563" y="621"/>
                    </a:lnTo>
                    <a:lnTo>
                      <a:pt x="504" y="663"/>
                    </a:lnTo>
                    <a:lnTo>
                      <a:pt x="448" y="706"/>
                    </a:lnTo>
                    <a:lnTo>
                      <a:pt x="391" y="752"/>
                    </a:lnTo>
                    <a:lnTo>
                      <a:pt x="336" y="797"/>
                    </a:lnTo>
                    <a:lnTo>
                      <a:pt x="283" y="844"/>
                    </a:lnTo>
                    <a:lnTo>
                      <a:pt x="229" y="892"/>
                    </a:lnTo>
                    <a:lnTo>
                      <a:pt x="176" y="941"/>
                    </a:lnTo>
                    <a:lnTo>
                      <a:pt x="124" y="990"/>
                    </a:lnTo>
                    <a:lnTo>
                      <a:pt x="74" y="1041"/>
                    </a:lnTo>
                    <a:lnTo>
                      <a:pt x="24" y="1092"/>
                    </a:lnTo>
                    <a:lnTo>
                      <a:pt x="0" y="1117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任意多边形 298135">
                <a:extLst>
                  <a:ext uri="{FF2B5EF4-FFF2-40B4-BE49-F238E27FC236}">
                    <a16:creationId xmlns:a16="http://schemas.microsoft.com/office/drawing/2014/main" id="{CD62B7AE-072F-FCF8-236C-8A20848C79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84" y="1845"/>
                <a:ext cx="31" cy="45"/>
              </a:xfrm>
              <a:custGeom>
                <a:avLst/>
                <a:gdLst/>
                <a:ahLst/>
                <a:cxnLst/>
                <a:rect l="0" t="0" r="0" b="0"/>
                <a:pathLst>
                  <a:path w="213" h="313">
                    <a:moveTo>
                      <a:pt x="213" y="0"/>
                    </a:moveTo>
                    <a:lnTo>
                      <a:pt x="202" y="15"/>
                    </a:lnTo>
                    <a:lnTo>
                      <a:pt x="160" y="73"/>
                    </a:lnTo>
                    <a:lnTo>
                      <a:pt x="118" y="132"/>
                    </a:lnTo>
                    <a:lnTo>
                      <a:pt x="78" y="192"/>
                    </a:lnTo>
                    <a:lnTo>
                      <a:pt x="39" y="251"/>
                    </a:lnTo>
                    <a:lnTo>
                      <a:pt x="1" y="312"/>
                    </a:lnTo>
                    <a:lnTo>
                      <a:pt x="0" y="313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任意多边形 298136">
                <a:extLst>
                  <a:ext uri="{FF2B5EF4-FFF2-40B4-BE49-F238E27FC236}">
                    <a16:creationId xmlns:a16="http://schemas.microsoft.com/office/drawing/2014/main" id="{8E5F5090-05B0-51D3-215B-29DFD535A62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5" y="1937"/>
                <a:ext cx="53" cy="316"/>
              </a:xfrm>
              <a:custGeom>
                <a:avLst/>
                <a:gdLst/>
                <a:ahLst/>
                <a:cxnLst/>
                <a:rect l="0" t="0" r="0" b="0"/>
                <a:pathLst>
                  <a:path w="374" h="2210">
                    <a:moveTo>
                      <a:pt x="374" y="0"/>
                    </a:moveTo>
                    <a:lnTo>
                      <a:pt x="353" y="47"/>
                    </a:lnTo>
                    <a:lnTo>
                      <a:pt x="323" y="112"/>
                    </a:lnTo>
                    <a:lnTo>
                      <a:pt x="295" y="179"/>
                    </a:lnTo>
                    <a:lnTo>
                      <a:pt x="268" y="245"/>
                    </a:lnTo>
                    <a:lnTo>
                      <a:pt x="241" y="312"/>
                    </a:lnTo>
                    <a:lnTo>
                      <a:pt x="217" y="379"/>
                    </a:lnTo>
                    <a:lnTo>
                      <a:pt x="194" y="447"/>
                    </a:lnTo>
                    <a:lnTo>
                      <a:pt x="173" y="515"/>
                    </a:lnTo>
                    <a:lnTo>
                      <a:pt x="152" y="584"/>
                    </a:lnTo>
                    <a:lnTo>
                      <a:pt x="132" y="652"/>
                    </a:lnTo>
                    <a:lnTo>
                      <a:pt x="114" y="722"/>
                    </a:lnTo>
                    <a:lnTo>
                      <a:pt x="97" y="792"/>
                    </a:lnTo>
                    <a:lnTo>
                      <a:pt x="82" y="862"/>
                    </a:lnTo>
                    <a:lnTo>
                      <a:pt x="68" y="932"/>
                    </a:lnTo>
                    <a:lnTo>
                      <a:pt x="55" y="1002"/>
                    </a:lnTo>
                    <a:lnTo>
                      <a:pt x="43" y="1074"/>
                    </a:lnTo>
                    <a:lnTo>
                      <a:pt x="33" y="1145"/>
                    </a:lnTo>
                    <a:lnTo>
                      <a:pt x="24" y="1216"/>
                    </a:lnTo>
                    <a:lnTo>
                      <a:pt x="16" y="1287"/>
                    </a:lnTo>
                    <a:lnTo>
                      <a:pt x="10" y="1358"/>
                    </a:lnTo>
                    <a:lnTo>
                      <a:pt x="6" y="1431"/>
                    </a:lnTo>
                    <a:lnTo>
                      <a:pt x="2" y="1502"/>
                    </a:lnTo>
                    <a:lnTo>
                      <a:pt x="0" y="1574"/>
                    </a:lnTo>
                    <a:lnTo>
                      <a:pt x="0" y="1645"/>
                    </a:lnTo>
                    <a:lnTo>
                      <a:pt x="0" y="1716"/>
                    </a:lnTo>
                    <a:lnTo>
                      <a:pt x="2" y="1789"/>
                    </a:lnTo>
                    <a:lnTo>
                      <a:pt x="6" y="1860"/>
                    </a:lnTo>
                    <a:lnTo>
                      <a:pt x="10" y="1932"/>
                    </a:lnTo>
                    <a:lnTo>
                      <a:pt x="16" y="2003"/>
                    </a:lnTo>
                    <a:lnTo>
                      <a:pt x="24" y="2075"/>
                    </a:lnTo>
                    <a:lnTo>
                      <a:pt x="33" y="2146"/>
                    </a:lnTo>
                    <a:lnTo>
                      <a:pt x="42" y="221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任意多边形 298137">
                <a:extLst>
                  <a:ext uri="{FF2B5EF4-FFF2-40B4-BE49-F238E27FC236}">
                    <a16:creationId xmlns:a16="http://schemas.microsoft.com/office/drawing/2014/main" id="{C4924FD8-097A-27DC-7A20-6B566A00273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22" y="2306"/>
                <a:ext cx="16" cy="51"/>
              </a:xfrm>
              <a:custGeom>
                <a:avLst/>
                <a:gdLst/>
                <a:ahLst/>
                <a:cxnLst/>
                <a:rect l="0" t="0" r="0" b="0"/>
                <a:pathLst>
                  <a:path w="112" h="360">
                    <a:moveTo>
                      <a:pt x="0" y="0"/>
                    </a:moveTo>
                    <a:lnTo>
                      <a:pt x="15" y="57"/>
                    </a:lnTo>
                    <a:lnTo>
                      <a:pt x="35" y="126"/>
                    </a:lnTo>
                    <a:lnTo>
                      <a:pt x="56" y="195"/>
                    </a:lnTo>
                    <a:lnTo>
                      <a:pt x="77" y="262"/>
                    </a:lnTo>
                    <a:lnTo>
                      <a:pt x="100" y="330"/>
                    </a:lnTo>
                    <a:lnTo>
                      <a:pt x="112" y="36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任意多边形 298138">
                <a:extLst>
                  <a:ext uri="{FF2B5EF4-FFF2-40B4-BE49-F238E27FC236}">
                    <a16:creationId xmlns:a16="http://schemas.microsoft.com/office/drawing/2014/main" id="{C2304C9F-D114-59DC-1545-7590EE645E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58" y="2407"/>
                <a:ext cx="217" cy="234"/>
              </a:xfrm>
              <a:custGeom>
                <a:avLst/>
                <a:gdLst/>
                <a:ahLst/>
                <a:cxnLst/>
                <a:rect l="0" t="0" r="0" b="0"/>
                <a:pathLst>
                  <a:path w="1519" h="1638">
                    <a:moveTo>
                      <a:pt x="0" y="0"/>
                    </a:moveTo>
                    <a:lnTo>
                      <a:pt x="10" y="19"/>
                    </a:lnTo>
                    <a:lnTo>
                      <a:pt x="41" y="83"/>
                    </a:lnTo>
                    <a:lnTo>
                      <a:pt x="75" y="147"/>
                    </a:lnTo>
                    <a:lnTo>
                      <a:pt x="109" y="210"/>
                    </a:lnTo>
                    <a:lnTo>
                      <a:pt x="145" y="272"/>
                    </a:lnTo>
                    <a:lnTo>
                      <a:pt x="182" y="334"/>
                    </a:lnTo>
                    <a:lnTo>
                      <a:pt x="220" y="394"/>
                    </a:lnTo>
                    <a:lnTo>
                      <a:pt x="259" y="454"/>
                    </a:lnTo>
                    <a:lnTo>
                      <a:pt x="299" y="513"/>
                    </a:lnTo>
                    <a:lnTo>
                      <a:pt x="341" y="573"/>
                    </a:lnTo>
                    <a:lnTo>
                      <a:pt x="383" y="630"/>
                    </a:lnTo>
                    <a:lnTo>
                      <a:pt x="426" y="687"/>
                    </a:lnTo>
                    <a:lnTo>
                      <a:pt x="472" y="743"/>
                    </a:lnTo>
                    <a:lnTo>
                      <a:pt x="517" y="798"/>
                    </a:lnTo>
                    <a:lnTo>
                      <a:pt x="564" y="853"/>
                    </a:lnTo>
                    <a:lnTo>
                      <a:pt x="612" y="907"/>
                    </a:lnTo>
                    <a:lnTo>
                      <a:pt x="660" y="959"/>
                    </a:lnTo>
                    <a:lnTo>
                      <a:pt x="710" y="1010"/>
                    </a:lnTo>
                    <a:lnTo>
                      <a:pt x="760" y="1062"/>
                    </a:lnTo>
                    <a:lnTo>
                      <a:pt x="812" y="1111"/>
                    </a:lnTo>
                    <a:lnTo>
                      <a:pt x="865" y="1160"/>
                    </a:lnTo>
                    <a:lnTo>
                      <a:pt x="919" y="1208"/>
                    </a:lnTo>
                    <a:lnTo>
                      <a:pt x="972" y="1254"/>
                    </a:lnTo>
                    <a:lnTo>
                      <a:pt x="1027" y="1300"/>
                    </a:lnTo>
                    <a:lnTo>
                      <a:pt x="1084" y="1345"/>
                    </a:lnTo>
                    <a:lnTo>
                      <a:pt x="1140" y="1388"/>
                    </a:lnTo>
                    <a:lnTo>
                      <a:pt x="1199" y="1430"/>
                    </a:lnTo>
                    <a:lnTo>
                      <a:pt x="1257" y="1472"/>
                    </a:lnTo>
                    <a:lnTo>
                      <a:pt x="1316" y="1512"/>
                    </a:lnTo>
                    <a:lnTo>
                      <a:pt x="1376" y="1552"/>
                    </a:lnTo>
                    <a:lnTo>
                      <a:pt x="1437" y="1590"/>
                    </a:lnTo>
                    <a:lnTo>
                      <a:pt x="1498" y="1626"/>
                    </a:lnTo>
                    <a:lnTo>
                      <a:pt x="1519" y="1638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任意多边形 298139">
                <a:extLst>
                  <a:ext uri="{FF2B5EF4-FFF2-40B4-BE49-F238E27FC236}">
                    <a16:creationId xmlns:a16="http://schemas.microsoft.com/office/drawing/2014/main" id="{8F933500-9957-8076-786D-F3E6AD09626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23" y="2666"/>
                <a:ext cx="51" cy="19"/>
              </a:xfrm>
              <a:custGeom>
                <a:avLst/>
                <a:gdLst/>
                <a:ahLst/>
                <a:cxnLst/>
                <a:rect l="0" t="0" r="0" b="0"/>
                <a:pathLst>
                  <a:path w="352" h="137">
                    <a:moveTo>
                      <a:pt x="0" y="0"/>
                    </a:moveTo>
                    <a:lnTo>
                      <a:pt x="26" y="11"/>
                    </a:lnTo>
                    <a:lnTo>
                      <a:pt x="91" y="39"/>
                    </a:lnTo>
                    <a:lnTo>
                      <a:pt x="158" y="67"/>
                    </a:lnTo>
                    <a:lnTo>
                      <a:pt x="226" y="93"/>
                    </a:lnTo>
                    <a:lnTo>
                      <a:pt x="292" y="118"/>
                    </a:lnTo>
                    <a:lnTo>
                      <a:pt x="352" y="137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任意多边形 298140">
                <a:extLst>
                  <a:ext uri="{FF2B5EF4-FFF2-40B4-BE49-F238E27FC236}">
                    <a16:creationId xmlns:a16="http://schemas.microsoft.com/office/drawing/2014/main" id="{520B39BF-5D5E-A843-5E1C-0D08FB15F3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226" y="2676"/>
                <a:ext cx="318" cy="38"/>
              </a:xfrm>
              <a:custGeom>
                <a:avLst/>
                <a:gdLst/>
                <a:ahLst/>
                <a:cxnLst/>
                <a:rect l="0" t="0" r="0" b="0"/>
                <a:pathLst>
                  <a:path w="2226" h="263">
                    <a:moveTo>
                      <a:pt x="0" y="167"/>
                    </a:moveTo>
                    <a:lnTo>
                      <a:pt x="59" y="181"/>
                    </a:lnTo>
                    <a:lnTo>
                      <a:pt x="129" y="195"/>
                    </a:lnTo>
                    <a:lnTo>
                      <a:pt x="200" y="208"/>
                    </a:lnTo>
                    <a:lnTo>
                      <a:pt x="270" y="220"/>
                    </a:lnTo>
                    <a:lnTo>
                      <a:pt x="341" y="229"/>
                    </a:lnTo>
                    <a:lnTo>
                      <a:pt x="413" y="238"/>
                    </a:lnTo>
                    <a:lnTo>
                      <a:pt x="484" y="245"/>
                    </a:lnTo>
                    <a:lnTo>
                      <a:pt x="555" y="251"/>
                    </a:lnTo>
                    <a:lnTo>
                      <a:pt x="627" y="256"/>
                    </a:lnTo>
                    <a:lnTo>
                      <a:pt x="698" y="259"/>
                    </a:lnTo>
                    <a:lnTo>
                      <a:pt x="770" y="262"/>
                    </a:lnTo>
                    <a:lnTo>
                      <a:pt x="842" y="263"/>
                    </a:lnTo>
                    <a:lnTo>
                      <a:pt x="913" y="262"/>
                    </a:lnTo>
                    <a:lnTo>
                      <a:pt x="985" y="259"/>
                    </a:lnTo>
                    <a:lnTo>
                      <a:pt x="1057" y="256"/>
                    </a:lnTo>
                    <a:lnTo>
                      <a:pt x="1128" y="251"/>
                    </a:lnTo>
                    <a:lnTo>
                      <a:pt x="1199" y="245"/>
                    </a:lnTo>
                    <a:lnTo>
                      <a:pt x="1271" y="238"/>
                    </a:lnTo>
                    <a:lnTo>
                      <a:pt x="1342" y="229"/>
                    </a:lnTo>
                    <a:lnTo>
                      <a:pt x="1412" y="220"/>
                    </a:lnTo>
                    <a:lnTo>
                      <a:pt x="1484" y="208"/>
                    </a:lnTo>
                    <a:lnTo>
                      <a:pt x="1554" y="195"/>
                    </a:lnTo>
                    <a:lnTo>
                      <a:pt x="1625" y="181"/>
                    </a:lnTo>
                    <a:lnTo>
                      <a:pt x="1695" y="165"/>
                    </a:lnTo>
                    <a:lnTo>
                      <a:pt x="1764" y="148"/>
                    </a:lnTo>
                    <a:lnTo>
                      <a:pt x="1834" y="130"/>
                    </a:lnTo>
                    <a:lnTo>
                      <a:pt x="1902" y="111"/>
                    </a:lnTo>
                    <a:lnTo>
                      <a:pt x="1971" y="90"/>
                    </a:lnTo>
                    <a:lnTo>
                      <a:pt x="2039" y="68"/>
                    </a:lnTo>
                    <a:lnTo>
                      <a:pt x="2107" y="45"/>
                    </a:lnTo>
                    <a:lnTo>
                      <a:pt x="2174" y="20"/>
                    </a:lnTo>
                    <a:lnTo>
                      <a:pt x="2226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任意多边形 298141">
                <a:extLst>
                  <a:ext uri="{FF2B5EF4-FFF2-40B4-BE49-F238E27FC236}">
                    <a16:creationId xmlns:a16="http://schemas.microsoft.com/office/drawing/2014/main" id="{9240B9CB-EB89-2279-7611-5416FE96C86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93" y="2627"/>
                <a:ext cx="46" cy="27"/>
              </a:xfrm>
              <a:custGeom>
                <a:avLst/>
                <a:gdLst/>
                <a:ahLst/>
                <a:cxnLst/>
                <a:rect l="0" t="0" r="0" b="0"/>
                <a:pathLst>
                  <a:path w="326" h="189">
                    <a:moveTo>
                      <a:pt x="0" y="189"/>
                    </a:moveTo>
                    <a:lnTo>
                      <a:pt x="60" y="156"/>
                    </a:lnTo>
                    <a:lnTo>
                      <a:pt x="123" y="123"/>
                    </a:lnTo>
                    <a:lnTo>
                      <a:pt x="185" y="86"/>
                    </a:lnTo>
                    <a:lnTo>
                      <a:pt x="247" y="50"/>
                    </a:lnTo>
                    <a:lnTo>
                      <a:pt x="308" y="12"/>
                    </a:lnTo>
                    <a:lnTo>
                      <a:pt x="326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任意多边形 298142">
                <a:extLst>
                  <a:ext uri="{FF2B5EF4-FFF2-40B4-BE49-F238E27FC236}">
                    <a16:creationId xmlns:a16="http://schemas.microsoft.com/office/drawing/2014/main" id="{54989F24-E694-B640-E2BD-833F6F5F916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83" y="2332"/>
                <a:ext cx="180" cy="264"/>
              </a:xfrm>
              <a:custGeom>
                <a:avLst/>
                <a:gdLst/>
                <a:ahLst/>
                <a:cxnLst/>
                <a:rect l="0" t="0" r="0" b="0"/>
                <a:pathLst>
                  <a:path w="1258" h="1846">
                    <a:moveTo>
                      <a:pt x="0" y="1846"/>
                    </a:moveTo>
                    <a:lnTo>
                      <a:pt x="25" y="1826"/>
                    </a:lnTo>
                    <a:lnTo>
                      <a:pt x="79" y="1780"/>
                    </a:lnTo>
                    <a:lnTo>
                      <a:pt x="134" y="1734"/>
                    </a:lnTo>
                    <a:lnTo>
                      <a:pt x="188" y="1686"/>
                    </a:lnTo>
                    <a:lnTo>
                      <a:pt x="240" y="1637"/>
                    </a:lnTo>
                    <a:lnTo>
                      <a:pt x="292" y="1588"/>
                    </a:lnTo>
                    <a:lnTo>
                      <a:pt x="343" y="1536"/>
                    </a:lnTo>
                    <a:lnTo>
                      <a:pt x="392" y="1485"/>
                    </a:lnTo>
                    <a:lnTo>
                      <a:pt x="441" y="1433"/>
                    </a:lnTo>
                    <a:lnTo>
                      <a:pt x="489" y="1379"/>
                    </a:lnTo>
                    <a:lnTo>
                      <a:pt x="536" y="1324"/>
                    </a:lnTo>
                    <a:lnTo>
                      <a:pt x="581" y="1269"/>
                    </a:lnTo>
                    <a:lnTo>
                      <a:pt x="625" y="1213"/>
                    </a:lnTo>
                    <a:lnTo>
                      <a:pt x="670" y="1156"/>
                    </a:lnTo>
                    <a:lnTo>
                      <a:pt x="712" y="1099"/>
                    </a:lnTo>
                    <a:lnTo>
                      <a:pt x="753" y="1039"/>
                    </a:lnTo>
                    <a:lnTo>
                      <a:pt x="793" y="980"/>
                    </a:lnTo>
                    <a:lnTo>
                      <a:pt x="832" y="920"/>
                    </a:lnTo>
                    <a:lnTo>
                      <a:pt x="870" y="860"/>
                    </a:lnTo>
                    <a:lnTo>
                      <a:pt x="908" y="798"/>
                    </a:lnTo>
                    <a:lnTo>
                      <a:pt x="943" y="736"/>
                    </a:lnTo>
                    <a:lnTo>
                      <a:pt x="978" y="673"/>
                    </a:lnTo>
                    <a:lnTo>
                      <a:pt x="1010" y="609"/>
                    </a:lnTo>
                    <a:lnTo>
                      <a:pt x="1043" y="545"/>
                    </a:lnTo>
                    <a:lnTo>
                      <a:pt x="1073" y="481"/>
                    </a:lnTo>
                    <a:lnTo>
                      <a:pt x="1103" y="415"/>
                    </a:lnTo>
                    <a:lnTo>
                      <a:pt x="1132" y="349"/>
                    </a:lnTo>
                    <a:lnTo>
                      <a:pt x="1159" y="282"/>
                    </a:lnTo>
                    <a:lnTo>
                      <a:pt x="1184" y="216"/>
                    </a:lnTo>
                    <a:lnTo>
                      <a:pt x="1209" y="148"/>
                    </a:lnTo>
                    <a:lnTo>
                      <a:pt x="1232" y="80"/>
                    </a:lnTo>
                    <a:lnTo>
                      <a:pt x="1254" y="13"/>
                    </a:lnTo>
                    <a:lnTo>
                      <a:pt x="1258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任意多边形 298143">
                <a:extLst>
                  <a:ext uri="{FF2B5EF4-FFF2-40B4-BE49-F238E27FC236}">
                    <a16:creationId xmlns:a16="http://schemas.microsoft.com/office/drawing/2014/main" id="{B07F76DE-E7A2-5D55-D0D2-9557526AAEE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76" y="2226"/>
                <a:ext cx="8" cy="54"/>
              </a:xfrm>
              <a:custGeom>
                <a:avLst/>
                <a:gdLst/>
                <a:ahLst/>
                <a:cxnLst/>
                <a:rect l="0" t="0" r="0" b="0"/>
                <a:pathLst>
                  <a:path w="56" h="375">
                    <a:moveTo>
                      <a:pt x="0" y="375"/>
                    </a:moveTo>
                    <a:lnTo>
                      <a:pt x="8" y="336"/>
                    </a:lnTo>
                    <a:lnTo>
                      <a:pt x="21" y="266"/>
                    </a:lnTo>
                    <a:lnTo>
                      <a:pt x="33" y="195"/>
                    </a:lnTo>
                    <a:lnTo>
                      <a:pt x="42" y="124"/>
                    </a:lnTo>
                    <a:lnTo>
                      <a:pt x="51" y="53"/>
                    </a:lnTo>
                    <a:lnTo>
                      <a:pt x="56" y="0"/>
                    </a:lnTo>
                  </a:path>
                </a:pathLst>
              </a:custGeom>
              <a:noFill/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F35D454D-DB0B-06A0-3518-4D48A5B0D94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42" y="3016"/>
              <a:ext cx="858" cy="1"/>
              <a:chOff x="2895" y="2829"/>
              <a:chExt cx="902" cy="1"/>
            </a:xfrm>
          </p:grpSpPr>
          <p:sp>
            <p:nvSpPr>
              <p:cNvPr id="156" name="直接连接符 155">
                <a:extLst>
                  <a:ext uri="{FF2B5EF4-FFF2-40B4-BE49-F238E27FC236}">
                    <a16:creationId xmlns:a16="http://schemas.microsoft.com/office/drawing/2014/main" id="{BC492E13-8E07-8614-E88E-ACF737E508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95" y="2829"/>
                <a:ext cx="173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直接连接符 156">
                <a:extLst>
                  <a:ext uri="{FF2B5EF4-FFF2-40B4-BE49-F238E27FC236}">
                    <a16:creationId xmlns:a16="http://schemas.microsoft.com/office/drawing/2014/main" id="{33044966-D5F0-7669-FB33-7B74AEFE2E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94" y="2829"/>
                <a:ext cx="27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直接连接符 157">
                <a:extLst>
                  <a:ext uri="{FF2B5EF4-FFF2-40B4-BE49-F238E27FC236}">
                    <a16:creationId xmlns:a16="http://schemas.microsoft.com/office/drawing/2014/main" id="{2BCFFE3B-85EE-A770-F14B-A578E256C2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147" y="2829"/>
                <a:ext cx="159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直接连接符 158">
                <a:extLst>
                  <a:ext uri="{FF2B5EF4-FFF2-40B4-BE49-F238E27FC236}">
                    <a16:creationId xmlns:a16="http://schemas.microsoft.com/office/drawing/2014/main" id="{24C9CAE3-581E-C6B5-9DD2-7EA7516987C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33" y="2829"/>
                <a:ext cx="26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直接连接符 159">
                <a:extLst>
                  <a:ext uri="{FF2B5EF4-FFF2-40B4-BE49-F238E27FC236}">
                    <a16:creationId xmlns:a16="http://schemas.microsoft.com/office/drawing/2014/main" id="{C971DC82-C8CA-ABD9-2FAE-B791ECE7D67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386" y="2829"/>
                <a:ext cx="159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直接连接符 160">
                <a:extLst>
                  <a:ext uri="{FF2B5EF4-FFF2-40B4-BE49-F238E27FC236}">
                    <a16:creationId xmlns:a16="http://schemas.microsoft.com/office/drawing/2014/main" id="{73EDA2A2-627F-BF27-85DD-0182775C25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571" y="2829"/>
                <a:ext cx="27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直接连接符 161">
                <a:extLst>
                  <a:ext uri="{FF2B5EF4-FFF2-40B4-BE49-F238E27FC236}">
                    <a16:creationId xmlns:a16="http://schemas.microsoft.com/office/drawing/2014/main" id="{497B464D-6102-4D22-7253-DC8C36740C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24" y="2829"/>
                <a:ext cx="173" cy="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4" name="组合 123">
              <a:extLst>
                <a:ext uri="{FF2B5EF4-FFF2-40B4-BE49-F238E27FC236}">
                  <a16:creationId xmlns:a16="http://schemas.microsoft.com/office/drawing/2014/main" id="{3A9C3039-24A1-8DD9-3DAD-691DFFEEFE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71" y="1557"/>
              <a:ext cx="1" cy="1855"/>
              <a:chOff x="3346" y="1295"/>
              <a:chExt cx="1" cy="1950"/>
            </a:xfrm>
          </p:grpSpPr>
          <p:sp>
            <p:nvSpPr>
              <p:cNvPr id="138" name="直接连接符 137">
                <a:extLst>
                  <a:ext uri="{FF2B5EF4-FFF2-40B4-BE49-F238E27FC236}">
                    <a16:creationId xmlns:a16="http://schemas.microsoft.com/office/drawing/2014/main" id="{D60A410F-4F1D-B353-3DC0-B6C253EE291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3146"/>
                <a:ext cx="1" cy="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E935747C-9E2B-1D58-6C5F-47362E21B52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3093"/>
                <a:ext cx="1" cy="2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直接连接符 139">
                <a:extLst>
                  <a:ext uri="{FF2B5EF4-FFF2-40B4-BE49-F238E27FC236}">
                    <a16:creationId xmlns:a16="http://schemas.microsoft.com/office/drawing/2014/main" id="{342CE0C0-8953-6501-A83E-45E5CA9972E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2907"/>
                <a:ext cx="1" cy="1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直接连接符 140">
                <a:extLst>
                  <a:ext uri="{FF2B5EF4-FFF2-40B4-BE49-F238E27FC236}">
                    <a16:creationId xmlns:a16="http://schemas.microsoft.com/office/drawing/2014/main" id="{4FA90669-EE10-433F-AB46-D006AB98A1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2854"/>
                <a:ext cx="1" cy="2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直接连接符 141">
                <a:extLst>
                  <a:ext uri="{FF2B5EF4-FFF2-40B4-BE49-F238E27FC236}">
                    <a16:creationId xmlns:a16="http://schemas.microsoft.com/office/drawing/2014/main" id="{53B15D9D-878D-E518-D92E-CDB705DEC07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2668"/>
                <a:ext cx="1" cy="15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直接连接符 142">
                <a:extLst>
                  <a:ext uri="{FF2B5EF4-FFF2-40B4-BE49-F238E27FC236}">
                    <a16:creationId xmlns:a16="http://schemas.microsoft.com/office/drawing/2014/main" id="{0448AFDE-947F-24C6-EDE8-1857A8726A5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3346" y="2615"/>
                <a:ext cx="1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44" name="组合 143">
                <a:extLst>
                  <a:ext uri="{FF2B5EF4-FFF2-40B4-BE49-F238E27FC236}">
                    <a16:creationId xmlns:a16="http://schemas.microsoft.com/office/drawing/2014/main" id="{0C37D412-05C6-ACE6-AF83-A286A8E6ADB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3346" y="1295"/>
                <a:ext cx="1" cy="1293"/>
                <a:chOff x="3346" y="1295"/>
                <a:chExt cx="1" cy="1293"/>
              </a:xfrm>
            </p:grpSpPr>
            <p:sp>
              <p:nvSpPr>
                <p:cNvPr id="145" name="直接连接符 144">
                  <a:extLst>
                    <a:ext uri="{FF2B5EF4-FFF2-40B4-BE49-F238E27FC236}">
                      <a16:creationId xmlns:a16="http://schemas.microsoft.com/office/drawing/2014/main" id="{04C81A67-8DDA-E1CA-12EC-D27FD912877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2429"/>
                  <a:ext cx="1" cy="15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6" name="直接连接符 145">
                  <a:extLst>
                    <a:ext uri="{FF2B5EF4-FFF2-40B4-BE49-F238E27FC236}">
                      <a16:creationId xmlns:a16="http://schemas.microsoft.com/office/drawing/2014/main" id="{EFE30881-EB53-1771-37EF-57110417C80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2376"/>
                  <a:ext cx="1" cy="2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7" name="直接连接符 146">
                  <a:extLst>
                    <a:ext uri="{FF2B5EF4-FFF2-40B4-BE49-F238E27FC236}">
                      <a16:creationId xmlns:a16="http://schemas.microsoft.com/office/drawing/2014/main" id="{0E399A12-6CB9-106B-ACF5-1B9EEC5576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2191"/>
                  <a:ext cx="1" cy="15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8" name="直接连接符 147">
                  <a:extLst>
                    <a:ext uri="{FF2B5EF4-FFF2-40B4-BE49-F238E27FC236}">
                      <a16:creationId xmlns:a16="http://schemas.microsoft.com/office/drawing/2014/main" id="{9D549E95-F2CF-9CAD-377D-EF5252EA623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2138"/>
                  <a:ext cx="1" cy="2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9" name="直接连接符 148">
                  <a:extLst>
                    <a:ext uri="{FF2B5EF4-FFF2-40B4-BE49-F238E27FC236}">
                      <a16:creationId xmlns:a16="http://schemas.microsoft.com/office/drawing/2014/main" id="{E39AE810-543B-7EDC-657E-8DB7E0960D3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952"/>
                  <a:ext cx="1" cy="15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0" name="直接连接符 149">
                  <a:extLst>
                    <a:ext uri="{FF2B5EF4-FFF2-40B4-BE49-F238E27FC236}">
                      <a16:creationId xmlns:a16="http://schemas.microsoft.com/office/drawing/2014/main" id="{4C295D42-483A-6087-309D-E9E8997209F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899"/>
                  <a:ext cx="1" cy="2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1" name="直接连接符 150">
                  <a:extLst>
                    <a:ext uri="{FF2B5EF4-FFF2-40B4-BE49-F238E27FC236}">
                      <a16:creationId xmlns:a16="http://schemas.microsoft.com/office/drawing/2014/main" id="{110BB1D1-9B0A-9AB9-57C8-2FBAF2F4EBE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713"/>
                  <a:ext cx="1" cy="15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2" name="直接连接符 151">
                  <a:extLst>
                    <a:ext uri="{FF2B5EF4-FFF2-40B4-BE49-F238E27FC236}">
                      <a16:creationId xmlns:a16="http://schemas.microsoft.com/office/drawing/2014/main" id="{DD410CCA-80B3-40D1-0139-5ECD27936A6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660"/>
                  <a:ext cx="1" cy="2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3" name="直接连接符 152">
                  <a:extLst>
                    <a:ext uri="{FF2B5EF4-FFF2-40B4-BE49-F238E27FC236}">
                      <a16:creationId xmlns:a16="http://schemas.microsoft.com/office/drawing/2014/main" id="{385E912D-027D-038D-2407-C21E94E856D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474"/>
                  <a:ext cx="1" cy="15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4" name="直接连接符 153">
                  <a:extLst>
                    <a:ext uri="{FF2B5EF4-FFF2-40B4-BE49-F238E27FC236}">
                      <a16:creationId xmlns:a16="http://schemas.microsoft.com/office/drawing/2014/main" id="{96631889-8B94-E85D-5323-0D6951677E6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421"/>
                  <a:ext cx="1" cy="2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55" name="直接连接符 154">
                  <a:extLst>
                    <a:ext uri="{FF2B5EF4-FFF2-40B4-BE49-F238E27FC236}">
                      <a16:creationId xmlns:a16="http://schemas.microsoft.com/office/drawing/2014/main" id="{12684536-970F-1A37-9E78-9373E215D73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346" y="1295"/>
                  <a:ext cx="1" cy="10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sp>
          <p:nvSpPr>
            <p:cNvPr id="125" name="任意多边形 298171">
              <a:extLst>
                <a:ext uri="{FF2B5EF4-FFF2-40B4-BE49-F238E27FC236}">
                  <a16:creationId xmlns:a16="http://schemas.microsoft.com/office/drawing/2014/main" id="{AB525D4E-43FD-967E-74F8-180A7DE69C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28" y="2747"/>
              <a:ext cx="686" cy="613"/>
            </a:xfrm>
            <a:custGeom>
              <a:avLst/>
              <a:gdLst/>
              <a:ahLst/>
              <a:cxnLst/>
              <a:rect l="0" t="0" r="0" b="0"/>
              <a:pathLst>
                <a:path w="5050" h="4511">
                  <a:moveTo>
                    <a:pt x="963" y="0"/>
                  </a:moveTo>
                  <a:lnTo>
                    <a:pt x="917" y="36"/>
                  </a:lnTo>
                  <a:lnTo>
                    <a:pt x="873" y="75"/>
                  </a:lnTo>
                  <a:lnTo>
                    <a:pt x="830" y="113"/>
                  </a:lnTo>
                  <a:lnTo>
                    <a:pt x="787" y="153"/>
                  </a:lnTo>
                  <a:lnTo>
                    <a:pt x="745" y="194"/>
                  </a:lnTo>
                  <a:lnTo>
                    <a:pt x="704" y="234"/>
                  </a:lnTo>
                  <a:lnTo>
                    <a:pt x="664" y="278"/>
                  </a:lnTo>
                  <a:lnTo>
                    <a:pt x="624" y="321"/>
                  </a:lnTo>
                  <a:lnTo>
                    <a:pt x="587" y="365"/>
                  </a:lnTo>
                  <a:lnTo>
                    <a:pt x="550" y="411"/>
                  </a:lnTo>
                  <a:lnTo>
                    <a:pt x="514" y="457"/>
                  </a:lnTo>
                  <a:lnTo>
                    <a:pt x="480" y="504"/>
                  </a:lnTo>
                  <a:lnTo>
                    <a:pt x="446" y="552"/>
                  </a:lnTo>
                  <a:lnTo>
                    <a:pt x="413" y="600"/>
                  </a:lnTo>
                  <a:lnTo>
                    <a:pt x="382" y="650"/>
                  </a:lnTo>
                  <a:lnTo>
                    <a:pt x="351" y="699"/>
                  </a:lnTo>
                  <a:lnTo>
                    <a:pt x="322" y="750"/>
                  </a:lnTo>
                  <a:lnTo>
                    <a:pt x="294" y="801"/>
                  </a:lnTo>
                  <a:lnTo>
                    <a:pt x="267" y="853"/>
                  </a:lnTo>
                  <a:lnTo>
                    <a:pt x="242" y="905"/>
                  </a:lnTo>
                  <a:lnTo>
                    <a:pt x="217" y="959"/>
                  </a:lnTo>
                  <a:lnTo>
                    <a:pt x="194" y="1013"/>
                  </a:lnTo>
                  <a:lnTo>
                    <a:pt x="173" y="1066"/>
                  </a:lnTo>
                  <a:lnTo>
                    <a:pt x="152" y="1121"/>
                  </a:lnTo>
                  <a:lnTo>
                    <a:pt x="133" y="1177"/>
                  </a:lnTo>
                  <a:lnTo>
                    <a:pt x="115" y="1232"/>
                  </a:lnTo>
                  <a:lnTo>
                    <a:pt x="98" y="1288"/>
                  </a:lnTo>
                  <a:lnTo>
                    <a:pt x="83" y="1344"/>
                  </a:lnTo>
                  <a:lnTo>
                    <a:pt x="68" y="1401"/>
                  </a:lnTo>
                  <a:lnTo>
                    <a:pt x="55" y="1458"/>
                  </a:lnTo>
                  <a:lnTo>
                    <a:pt x="45" y="1515"/>
                  </a:lnTo>
                  <a:lnTo>
                    <a:pt x="34" y="1573"/>
                  </a:lnTo>
                  <a:lnTo>
                    <a:pt x="25" y="1631"/>
                  </a:lnTo>
                  <a:lnTo>
                    <a:pt x="18" y="1689"/>
                  </a:lnTo>
                  <a:lnTo>
                    <a:pt x="11" y="1746"/>
                  </a:lnTo>
                  <a:lnTo>
                    <a:pt x="6" y="1805"/>
                  </a:lnTo>
                  <a:lnTo>
                    <a:pt x="3" y="1863"/>
                  </a:lnTo>
                  <a:lnTo>
                    <a:pt x="1" y="1921"/>
                  </a:lnTo>
                  <a:lnTo>
                    <a:pt x="0" y="1980"/>
                  </a:lnTo>
                  <a:lnTo>
                    <a:pt x="0" y="2039"/>
                  </a:lnTo>
                  <a:lnTo>
                    <a:pt x="3" y="2098"/>
                  </a:lnTo>
                  <a:lnTo>
                    <a:pt x="6" y="2156"/>
                  </a:lnTo>
                  <a:lnTo>
                    <a:pt x="11" y="2214"/>
                  </a:lnTo>
                  <a:lnTo>
                    <a:pt x="17" y="2271"/>
                  </a:lnTo>
                  <a:lnTo>
                    <a:pt x="24" y="2330"/>
                  </a:lnTo>
                  <a:lnTo>
                    <a:pt x="32" y="2388"/>
                  </a:lnTo>
                  <a:lnTo>
                    <a:pt x="42" y="2445"/>
                  </a:lnTo>
                  <a:lnTo>
                    <a:pt x="54" y="2502"/>
                  </a:lnTo>
                  <a:lnTo>
                    <a:pt x="67" y="2560"/>
                  </a:lnTo>
                  <a:lnTo>
                    <a:pt x="80" y="2617"/>
                  </a:lnTo>
                  <a:lnTo>
                    <a:pt x="96" y="2673"/>
                  </a:lnTo>
                  <a:lnTo>
                    <a:pt x="112" y="2729"/>
                  </a:lnTo>
                  <a:lnTo>
                    <a:pt x="130" y="2785"/>
                  </a:lnTo>
                  <a:lnTo>
                    <a:pt x="148" y="2840"/>
                  </a:lnTo>
                  <a:lnTo>
                    <a:pt x="169" y="2894"/>
                  </a:lnTo>
                  <a:lnTo>
                    <a:pt x="190" y="2948"/>
                  </a:lnTo>
                  <a:lnTo>
                    <a:pt x="214" y="3003"/>
                  </a:lnTo>
                  <a:lnTo>
                    <a:pt x="238" y="3055"/>
                  </a:lnTo>
                  <a:lnTo>
                    <a:pt x="263" y="3108"/>
                  </a:lnTo>
                  <a:lnTo>
                    <a:pt x="290" y="3160"/>
                  </a:lnTo>
                  <a:lnTo>
                    <a:pt x="318" y="3212"/>
                  </a:lnTo>
                  <a:lnTo>
                    <a:pt x="347" y="3262"/>
                  </a:lnTo>
                  <a:lnTo>
                    <a:pt x="377" y="3312"/>
                  </a:lnTo>
                  <a:lnTo>
                    <a:pt x="407" y="3362"/>
                  </a:lnTo>
                  <a:lnTo>
                    <a:pt x="440" y="3410"/>
                  </a:lnTo>
                  <a:lnTo>
                    <a:pt x="474" y="3458"/>
                  </a:lnTo>
                  <a:lnTo>
                    <a:pt x="508" y="3506"/>
                  </a:lnTo>
                  <a:lnTo>
                    <a:pt x="544" y="3551"/>
                  </a:lnTo>
                  <a:lnTo>
                    <a:pt x="581" y="3597"/>
                  </a:lnTo>
                  <a:lnTo>
                    <a:pt x="619" y="3642"/>
                  </a:lnTo>
                  <a:lnTo>
                    <a:pt x="657" y="3685"/>
                  </a:lnTo>
                  <a:lnTo>
                    <a:pt x="697" y="3729"/>
                  </a:lnTo>
                  <a:lnTo>
                    <a:pt x="738" y="3769"/>
                  </a:lnTo>
                  <a:lnTo>
                    <a:pt x="780" y="3811"/>
                  </a:lnTo>
                  <a:lnTo>
                    <a:pt x="823" y="3851"/>
                  </a:lnTo>
                  <a:lnTo>
                    <a:pt x="866" y="3890"/>
                  </a:lnTo>
                  <a:lnTo>
                    <a:pt x="910" y="3928"/>
                  </a:lnTo>
                  <a:lnTo>
                    <a:pt x="956" y="3964"/>
                  </a:lnTo>
                  <a:lnTo>
                    <a:pt x="1001" y="4000"/>
                  </a:lnTo>
                  <a:lnTo>
                    <a:pt x="1049" y="4035"/>
                  </a:lnTo>
                  <a:lnTo>
                    <a:pt x="1097" y="4068"/>
                  </a:lnTo>
                  <a:lnTo>
                    <a:pt x="1145" y="4101"/>
                  </a:lnTo>
                  <a:lnTo>
                    <a:pt x="1194" y="4132"/>
                  </a:lnTo>
                  <a:lnTo>
                    <a:pt x="1244" y="4163"/>
                  </a:lnTo>
                  <a:lnTo>
                    <a:pt x="1295" y="4192"/>
                  </a:lnTo>
                  <a:lnTo>
                    <a:pt x="1347" y="4220"/>
                  </a:lnTo>
                  <a:lnTo>
                    <a:pt x="1398" y="4247"/>
                  </a:lnTo>
                  <a:lnTo>
                    <a:pt x="1450" y="4272"/>
                  </a:lnTo>
                  <a:lnTo>
                    <a:pt x="1504" y="4296"/>
                  </a:lnTo>
                  <a:lnTo>
                    <a:pt x="1558" y="4319"/>
                  </a:lnTo>
                  <a:lnTo>
                    <a:pt x="1611" y="4341"/>
                  </a:lnTo>
                  <a:lnTo>
                    <a:pt x="1666" y="4361"/>
                  </a:lnTo>
                  <a:lnTo>
                    <a:pt x="1721" y="4381"/>
                  </a:lnTo>
                  <a:lnTo>
                    <a:pt x="1777" y="4398"/>
                  </a:lnTo>
                  <a:lnTo>
                    <a:pt x="1833" y="4415"/>
                  </a:lnTo>
                  <a:lnTo>
                    <a:pt x="1889" y="4431"/>
                  </a:lnTo>
                  <a:lnTo>
                    <a:pt x="1946" y="4445"/>
                  </a:lnTo>
                  <a:lnTo>
                    <a:pt x="2003" y="4458"/>
                  </a:lnTo>
                  <a:lnTo>
                    <a:pt x="2061" y="4468"/>
                  </a:lnTo>
                  <a:lnTo>
                    <a:pt x="2118" y="4479"/>
                  </a:lnTo>
                  <a:lnTo>
                    <a:pt x="2175" y="4487"/>
                  </a:lnTo>
                  <a:lnTo>
                    <a:pt x="2233" y="4495"/>
                  </a:lnTo>
                  <a:lnTo>
                    <a:pt x="2292" y="4501"/>
                  </a:lnTo>
                  <a:lnTo>
                    <a:pt x="2350" y="4506"/>
                  </a:lnTo>
                  <a:lnTo>
                    <a:pt x="2408" y="4509"/>
                  </a:lnTo>
                  <a:lnTo>
                    <a:pt x="2467" y="4511"/>
                  </a:lnTo>
                  <a:lnTo>
                    <a:pt x="2525" y="4511"/>
                  </a:lnTo>
                  <a:lnTo>
                    <a:pt x="2583" y="4511"/>
                  </a:lnTo>
                  <a:lnTo>
                    <a:pt x="2642" y="4509"/>
                  </a:lnTo>
                  <a:lnTo>
                    <a:pt x="2700" y="4506"/>
                  </a:lnTo>
                  <a:lnTo>
                    <a:pt x="2758" y="4501"/>
                  </a:lnTo>
                  <a:lnTo>
                    <a:pt x="2815" y="4495"/>
                  </a:lnTo>
                  <a:lnTo>
                    <a:pt x="2874" y="4487"/>
                  </a:lnTo>
                  <a:lnTo>
                    <a:pt x="2932" y="4479"/>
                  </a:lnTo>
                  <a:lnTo>
                    <a:pt x="2989" y="4468"/>
                  </a:lnTo>
                  <a:lnTo>
                    <a:pt x="3046" y="4458"/>
                  </a:lnTo>
                  <a:lnTo>
                    <a:pt x="3104" y="4445"/>
                  </a:lnTo>
                  <a:lnTo>
                    <a:pt x="3160" y="4431"/>
                  </a:lnTo>
                  <a:lnTo>
                    <a:pt x="3217" y="4415"/>
                  </a:lnTo>
                  <a:lnTo>
                    <a:pt x="3273" y="4398"/>
                  </a:lnTo>
                  <a:lnTo>
                    <a:pt x="3328" y="4381"/>
                  </a:lnTo>
                  <a:lnTo>
                    <a:pt x="3384" y="4361"/>
                  </a:lnTo>
                  <a:lnTo>
                    <a:pt x="3437" y="4341"/>
                  </a:lnTo>
                  <a:lnTo>
                    <a:pt x="3492" y="4319"/>
                  </a:lnTo>
                  <a:lnTo>
                    <a:pt x="3546" y="4296"/>
                  </a:lnTo>
                  <a:lnTo>
                    <a:pt x="3598" y="4272"/>
                  </a:lnTo>
                  <a:lnTo>
                    <a:pt x="3651" y="4247"/>
                  </a:lnTo>
                  <a:lnTo>
                    <a:pt x="3703" y="4220"/>
                  </a:lnTo>
                  <a:lnTo>
                    <a:pt x="3755" y="4192"/>
                  </a:lnTo>
                  <a:lnTo>
                    <a:pt x="3805" y="4163"/>
                  </a:lnTo>
                  <a:lnTo>
                    <a:pt x="3855" y="4132"/>
                  </a:lnTo>
                  <a:lnTo>
                    <a:pt x="3904" y="4101"/>
                  </a:lnTo>
                  <a:lnTo>
                    <a:pt x="3953" y="4068"/>
                  </a:lnTo>
                  <a:lnTo>
                    <a:pt x="4001" y="4035"/>
                  </a:lnTo>
                  <a:lnTo>
                    <a:pt x="4047" y="4000"/>
                  </a:lnTo>
                  <a:lnTo>
                    <a:pt x="4094" y="3964"/>
                  </a:lnTo>
                  <a:lnTo>
                    <a:pt x="4140" y="3928"/>
                  </a:lnTo>
                  <a:lnTo>
                    <a:pt x="4184" y="3890"/>
                  </a:lnTo>
                  <a:lnTo>
                    <a:pt x="4227" y="3851"/>
                  </a:lnTo>
                  <a:lnTo>
                    <a:pt x="4270" y="3811"/>
                  </a:lnTo>
                  <a:lnTo>
                    <a:pt x="4311" y="3769"/>
                  </a:lnTo>
                  <a:lnTo>
                    <a:pt x="4352" y="3729"/>
                  </a:lnTo>
                  <a:lnTo>
                    <a:pt x="4392" y="3685"/>
                  </a:lnTo>
                  <a:lnTo>
                    <a:pt x="4431" y="3642"/>
                  </a:lnTo>
                  <a:lnTo>
                    <a:pt x="4469" y="3597"/>
                  </a:lnTo>
                  <a:lnTo>
                    <a:pt x="4506" y="3551"/>
                  </a:lnTo>
                  <a:lnTo>
                    <a:pt x="4541" y="3506"/>
                  </a:lnTo>
                  <a:lnTo>
                    <a:pt x="4576" y="3458"/>
                  </a:lnTo>
                  <a:lnTo>
                    <a:pt x="4609" y="3410"/>
                  </a:lnTo>
                  <a:lnTo>
                    <a:pt x="4641" y="3362"/>
                  </a:lnTo>
                  <a:lnTo>
                    <a:pt x="4673" y="3312"/>
                  </a:lnTo>
                  <a:lnTo>
                    <a:pt x="4703" y="3262"/>
                  </a:lnTo>
                  <a:lnTo>
                    <a:pt x="4732" y="3212"/>
                  </a:lnTo>
                  <a:lnTo>
                    <a:pt x="4759" y="3160"/>
                  </a:lnTo>
                  <a:lnTo>
                    <a:pt x="4786" y="3108"/>
                  </a:lnTo>
                  <a:lnTo>
                    <a:pt x="4812" y="3055"/>
                  </a:lnTo>
                  <a:lnTo>
                    <a:pt x="4836" y="3003"/>
                  </a:lnTo>
                  <a:lnTo>
                    <a:pt x="4858" y="2948"/>
                  </a:lnTo>
                  <a:lnTo>
                    <a:pt x="4880" y="2894"/>
                  </a:lnTo>
                  <a:lnTo>
                    <a:pt x="4900" y="2840"/>
                  </a:lnTo>
                  <a:lnTo>
                    <a:pt x="4920" y="2785"/>
                  </a:lnTo>
                  <a:lnTo>
                    <a:pt x="4938" y="2729"/>
                  </a:lnTo>
                  <a:lnTo>
                    <a:pt x="4954" y="2673"/>
                  </a:lnTo>
                  <a:lnTo>
                    <a:pt x="4969" y="2617"/>
                  </a:lnTo>
                  <a:lnTo>
                    <a:pt x="4983" y="2560"/>
                  </a:lnTo>
                  <a:lnTo>
                    <a:pt x="4996" y="2502"/>
                  </a:lnTo>
                  <a:lnTo>
                    <a:pt x="5008" y="2445"/>
                  </a:lnTo>
                  <a:lnTo>
                    <a:pt x="5017" y="2388"/>
                  </a:lnTo>
                  <a:lnTo>
                    <a:pt x="5025" y="2330"/>
                  </a:lnTo>
                  <a:lnTo>
                    <a:pt x="5033" y="2271"/>
                  </a:lnTo>
                  <a:lnTo>
                    <a:pt x="5039" y="2214"/>
                  </a:lnTo>
                  <a:lnTo>
                    <a:pt x="5044" y="2156"/>
                  </a:lnTo>
                  <a:lnTo>
                    <a:pt x="5047" y="2098"/>
                  </a:lnTo>
                  <a:lnTo>
                    <a:pt x="5048" y="2039"/>
                  </a:lnTo>
                  <a:lnTo>
                    <a:pt x="5050" y="1980"/>
                  </a:lnTo>
                  <a:lnTo>
                    <a:pt x="5048" y="1921"/>
                  </a:lnTo>
                  <a:lnTo>
                    <a:pt x="5046" y="1863"/>
                  </a:lnTo>
                  <a:lnTo>
                    <a:pt x="5043" y="1805"/>
                  </a:lnTo>
                  <a:lnTo>
                    <a:pt x="5038" y="1746"/>
                  </a:lnTo>
                  <a:lnTo>
                    <a:pt x="5032" y="1689"/>
                  </a:lnTo>
                  <a:lnTo>
                    <a:pt x="5024" y="1631"/>
                  </a:lnTo>
                  <a:lnTo>
                    <a:pt x="5016" y="1573"/>
                  </a:lnTo>
                  <a:lnTo>
                    <a:pt x="5005" y="1515"/>
                  </a:lnTo>
                  <a:lnTo>
                    <a:pt x="4994" y="1458"/>
                  </a:lnTo>
                  <a:lnTo>
                    <a:pt x="4981" y="1401"/>
                  </a:lnTo>
                  <a:lnTo>
                    <a:pt x="4967" y="1344"/>
                  </a:lnTo>
                  <a:lnTo>
                    <a:pt x="4952" y="1288"/>
                  </a:lnTo>
                  <a:lnTo>
                    <a:pt x="4934" y="1232"/>
                  </a:lnTo>
                  <a:lnTo>
                    <a:pt x="4917" y="1177"/>
                  </a:lnTo>
                  <a:lnTo>
                    <a:pt x="4897" y="1121"/>
                  </a:lnTo>
                  <a:lnTo>
                    <a:pt x="4877" y="1066"/>
                  </a:lnTo>
                  <a:lnTo>
                    <a:pt x="4855" y="1013"/>
                  </a:lnTo>
                  <a:lnTo>
                    <a:pt x="4831" y="959"/>
                  </a:lnTo>
                  <a:lnTo>
                    <a:pt x="4807" y="905"/>
                  </a:lnTo>
                  <a:lnTo>
                    <a:pt x="4782" y="853"/>
                  </a:lnTo>
                  <a:lnTo>
                    <a:pt x="4756" y="801"/>
                  </a:lnTo>
                  <a:lnTo>
                    <a:pt x="4728" y="750"/>
                  </a:lnTo>
                  <a:lnTo>
                    <a:pt x="4698" y="699"/>
                  </a:lnTo>
                  <a:lnTo>
                    <a:pt x="4668" y="650"/>
                  </a:lnTo>
                  <a:lnTo>
                    <a:pt x="4637" y="600"/>
                  </a:lnTo>
                  <a:lnTo>
                    <a:pt x="4604" y="552"/>
                  </a:lnTo>
                  <a:lnTo>
                    <a:pt x="4570" y="504"/>
                  </a:lnTo>
                  <a:lnTo>
                    <a:pt x="4535" y="457"/>
                  </a:lnTo>
                  <a:lnTo>
                    <a:pt x="4499" y="411"/>
                  </a:lnTo>
                  <a:lnTo>
                    <a:pt x="4463" y="365"/>
                  </a:lnTo>
                  <a:lnTo>
                    <a:pt x="4424" y="321"/>
                  </a:lnTo>
                  <a:lnTo>
                    <a:pt x="4386" y="278"/>
                  </a:lnTo>
                  <a:lnTo>
                    <a:pt x="4346" y="234"/>
                  </a:lnTo>
                  <a:lnTo>
                    <a:pt x="4305" y="194"/>
                  </a:lnTo>
                  <a:lnTo>
                    <a:pt x="4263" y="153"/>
                  </a:lnTo>
                  <a:lnTo>
                    <a:pt x="4220" y="113"/>
                  </a:lnTo>
                  <a:lnTo>
                    <a:pt x="4177" y="75"/>
                  </a:lnTo>
                  <a:lnTo>
                    <a:pt x="4131" y="36"/>
                  </a:lnTo>
                  <a:lnTo>
                    <a:pt x="4086" y="0"/>
                  </a:lnTo>
                </a:path>
              </a:pathLst>
            </a:custGeom>
            <a:noFill/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任意多边形 298172">
              <a:extLst>
                <a:ext uri="{FF2B5EF4-FFF2-40B4-BE49-F238E27FC236}">
                  <a16:creationId xmlns:a16="http://schemas.microsoft.com/office/drawing/2014/main" id="{175289FF-85FE-A901-CFF5-BBCBD502FA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21" y="2866"/>
              <a:ext cx="300" cy="302"/>
            </a:xfrm>
            <a:custGeom>
              <a:avLst/>
              <a:gdLst/>
              <a:ahLst/>
              <a:cxnLst/>
              <a:rect l="0" t="0" r="0" b="0"/>
              <a:pathLst>
                <a:path w="2216" h="2218">
                  <a:moveTo>
                    <a:pt x="2216" y="1108"/>
                  </a:moveTo>
                  <a:lnTo>
                    <a:pt x="2215" y="1070"/>
                  </a:lnTo>
                  <a:lnTo>
                    <a:pt x="2213" y="1031"/>
                  </a:lnTo>
                  <a:lnTo>
                    <a:pt x="2210" y="993"/>
                  </a:lnTo>
                  <a:lnTo>
                    <a:pt x="2206" y="954"/>
                  </a:lnTo>
                  <a:lnTo>
                    <a:pt x="2199" y="916"/>
                  </a:lnTo>
                  <a:lnTo>
                    <a:pt x="2192" y="879"/>
                  </a:lnTo>
                  <a:lnTo>
                    <a:pt x="2184" y="840"/>
                  </a:lnTo>
                  <a:lnTo>
                    <a:pt x="2173" y="803"/>
                  </a:lnTo>
                  <a:lnTo>
                    <a:pt x="2161" y="767"/>
                  </a:lnTo>
                  <a:lnTo>
                    <a:pt x="2150" y="729"/>
                  </a:lnTo>
                  <a:lnTo>
                    <a:pt x="2136" y="693"/>
                  </a:lnTo>
                  <a:lnTo>
                    <a:pt x="2121" y="658"/>
                  </a:lnTo>
                  <a:lnTo>
                    <a:pt x="2104" y="623"/>
                  </a:lnTo>
                  <a:lnTo>
                    <a:pt x="2087" y="588"/>
                  </a:lnTo>
                  <a:lnTo>
                    <a:pt x="2068" y="554"/>
                  </a:lnTo>
                  <a:lnTo>
                    <a:pt x="2047" y="522"/>
                  </a:lnTo>
                  <a:lnTo>
                    <a:pt x="2026" y="489"/>
                  </a:lnTo>
                  <a:lnTo>
                    <a:pt x="2004" y="457"/>
                  </a:lnTo>
                  <a:lnTo>
                    <a:pt x="1981" y="426"/>
                  </a:lnTo>
                  <a:lnTo>
                    <a:pt x="1957" y="396"/>
                  </a:lnTo>
                  <a:lnTo>
                    <a:pt x="1932" y="366"/>
                  </a:lnTo>
                  <a:lnTo>
                    <a:pt x="1905" y="338"/>
                  </a:lnTo>
                  <a:lnTo>
                    <a:pt x="1878" y="312"/>
                  </a:lnTo>
                  <a:lnTo>
                    <a:pt x="1849" y="285"/>
                  </a:lnTo>
                  <a:lnTo>
                    <a:pt x="1820" y="259"/>
                  </a:lnTo>
                  <a:lnTo>
                    <a:pt x="1790" y="235"/>
                  </a:lnTo>
                  <a:lnTo>
                    <a:pt x="1759" y="211"/>
                  </a:lnTo>
                  <a:lnTo>
                    <a:pt x="1727" y="189"/>
                  </a:lnTo>
                  <a:lnTo>
                    <a:pt x="1695" y="168"/>
                  </a:lnTo>
                  <a:lnTo>
                    <a:pt x="1662" y="148"/>
                  </a:lnTo>
                  <a:lnTo>
                    <a:pt x="1628" y="130"/>
                  </a:lnTo>
                  <a:lnTo>
                    <a:pt x="1593" y="112"/>
                  </a:lnTo>
                  <a:lnTo>
                    <a:pt x="1558" y="96"/>
                  </a:lnTo>
                  <a:lnTo>
                    <a:pt x="1523" y="81"/>
                  </a:lnTo>
                  <a:lnTo>
                    <a:pt x="1487" y="67"/>
                  </a:lnTo>
                  <a:lnTo>
                    <a:pt x="1450" y="54"/>
                  </a:lnTo>
                  <a:lnTo>
                    <a:pt x="1414" y="42"/>
                  </a:lnTo>
                  <a:lnTo>
                    <a:pt x="1376" y="33"/>
                  </a:lnTo>
                  <a:lnTo>
                    <a:pt x="1338" y="23"/>
                  </a:lnTo>
                  <a:lnTo>
                    <a:pt x="1300" y="16"/>
                  </a:lnTo>
                  <a:lnTo>
                    <a:pt x="1262" y="11"/>
                  </a:lnTo>
                  <a:lnTo>
                    <a:pt x="1223" y="6"/>
                  </a:lnTo>
                  <a:lnTo>
                    <a:pt x="1185" y="2"/>
                  </a:lnTo>
                  <a:lnTo>
                    <a:pt x="1146" y="0"/>
                  </a:lnTo>
                  <a:lnTo>
                    <a:pt x="1108" y="0"/>
                  </a:lnTo>
                  <a:lnTo>
                    <a:pt x="1069" y="0"/>
                  </a:lnTo>
                  <a:lnTo>
                    <a:pt x="1031" y="2"/>
                  </a:lnTo>
                  <a:lnTo>
                    <a:pt x="991" y="6"/>
                  </a:lnTo>
                  <a:lnTo>
                    <a:pt x="954" y="11"/>
                  </a:lnTo>
                  <a:lnTo>
                    <a:pt x="915" y="16"/>
                  </a:lnTo>
                  <a:lnTo>
                    <a:pt x="877" y="23"/>
                  </a:lnTo>
                  <a:lnTo>
                    <a:pt x="840" y="33"/>
                  </a:lnTo>
                  <a:lnTo>
                    <a:pt x="802" y="42"/>
                  </a:lnTo>
                  <a:lnTo>
                    <a:pt x="765" y="54"/>
                  </a:lnTo>
                  <a:lnTo>
                    <a:pt x="729" y="67"/>
                  </a:lnTo>
                  <a:lnTo>
                    <a:pt x="693" y="81"/>
                  </a:lnTo>
                  <a:lnTo>
                    <a:pt x="656" y="96"/>
                  </a:lnTo>
                  <a:lnTo>
                    <a:pt x="621" y="112"/>
                  </a:lnTo>
                  <a:lnTo>
                    <a:pt x="588" y="130"/>
                  </a:lnTo>
                  <a:lnTo>
                    <a:pt x="554" y="148"/>
                  </a:lnTo>
                  <a:lnTo>
                    <a:pt x="520" y="168"/>
                  </a:lnTo>
                  <a:lnTo>
                    <a:pt x="488" y="189"/>
                  </a:lnTo>
                  <a:lnTo>
                    <a:pt x="456" y="211"/>
                  </a:lnTo>
                  <a:lnTo>
                    <a:pt x="425" y="235"/>
                  </a:lnTo>
                  <a:lnTo>
                    <a:pt x="395" y="259"/>
                  </a:lnTo>
                  <a:lnTo>
                    <a:pt x="366" y="285"/>
                  </a:lnTo>
                  <a:lnTo>
                    <a:pt x="338" y="312"/>
                  </a:lnTo>
                  <a:lnTo>
                    <a:pt x="310" y="338"/>
                  </a:lnTo>
                  <a:lnTo>
                    <a:pt x="284" y="366"/>
                  </a:lnTo>
                  <a:lnTo>
                    <a:pt x="259" y="396"/>
                  </a:lnTo>
                  <a:lnTo>
                    <a:pt x="234" y="426"/>
                  </a:lnTo>
                  <a:lnTo>
                    <a:pt x="211" y="457"/>
                  </a:lnTo>
                  <a:lnTo>
                    <a:pt x="189" y="489"/>
                  </a:lnTo>
                  <a:lnTo>
                    <a:pt x="168" y="522"/>
                  </a:lnTo>
                  <a:lnTo>
                    <a:pt x="148" y="554"/>
                  </a:lnTo>
                  <a:lnTo>
                    <a:pt x="129" y="588"/>
                  </a:lnTo>
                  <a:lnTo>
                    <a:pt x="112" y="623"/>
                  </a:lnTo>
                  <a:lnTo>
                    <a:pt x="95" y="658"/>
                  </a:lnTo>
                  <a:lnTo>
                    <a:pt x="80" y="693"/>
                  </a:lnTo>
                  <a:lnTo>
                    <a:pt x="66" y="729"/>
                  </a:lnTo>
                  <a:lnTo>
                    <a:pt x="53" y="767"/>
                  </a:lnTo>
                  <a:lnTo>
                    <a:pt x="43" y="803"/>
                  </a:lnTo>
                  <a:lnTo>
                    <a:pt x="32" y="840"/>
                  </a:lnTo>
                  <a:lnTo>
                    <a:pt x="24" y="879"/>
                  </a:lnTo>
                  <a:lnTo>
                    <a:pt x="16" y="916"/>
                  </a:lnTo>
                  <a:lnTo>
                    <a:pt x="10" y="954"/>
                  </a:lnTo>
                  <a:lnTo>
                    <a:pt x="5" y="993"/>
                  </a:lnTo>
                  <a:lnTo>
                    <a:pt x="2" y="1031"/>
                  </a:lnTo>
                  <a:lnTo>
                    <a:pt x="0" y="1070"/>
                  </a:lnTo>
                  <a:lnTo>
                    <a:pt x="0" y="1108"/>
                  </a:lnTo>
                  <a:lnTo>
                    <a:pt x="0" y="1148"/>
                  </a:lnTo>
                  <a:lnTo>
                    <a:pt x="2" y="1187"/>
                  </a:lnTo>
                  <a:lnTo>
                    <a:pt x="5" y="1225"/>
                  </a:lnTo>
                  <a:lnTo>
                    <a:pt x="10" y="1264"/>
                  </a:lnTo>
                  <a:lnTo>
                    <a:pt x="16" y="1302"/>
                  </a:lnTo>
                  <a:lnTo>
                    <a:pt x="24" y="1339"/>
                  </a:lnTo>
                  <a:lnTo>
                    <a:pt x="32" y="1378"/>
                  </a:lnTo>
                  <a:lnTo>
                    <a:pt x="43" y="1415"/>
                  </a:lnTo>
                  <a:lnTo>
                    <a:pt x="53" y="1451"/>
                  </a:lnTo>
                  <a:lnTo>
                    <a:pt x="66" y="1489"/>
                  </a:lnTo>
                  <a:lnTo>
                    <a:pt x="80" y="1525"/>
                  </a:lnTo>
                  <a:lnTo>
                    <a:pt x="95" y="1560"/>
                  </a:lnTo>
                  <a:lnTo>
                    <a:pt x="112" y="1595"/>
                  </a:lnTo>
                  <a:lnTo>
                    <a:pt x="129" y="1630"/>
                  </a:lnTo>
                  <a:lnTo>
                    <a:pt x="148" y="1664"/>
                  </a:lnTo>
                  <a:lnTo>
                    <a:pt x="168" y="1696"/>
                  </a:lnTo>
                  <a:lnTo>
                    <a:pt x="189" y="1729"/>
                  </a:lnTo>
                  <a:lnTo>
                    <a:pt x="211" y="1761"/>
                  </a:lnTo>
                  <a:lnTo>
                    <a:pt x="234" y="1792"/>
                  </a:lnTo>
                  <a:lnTo>
                    <a:pt x="259" y="1822"/>
                  </a:lnTo>
                  <a:lnTo>
                    <a:pt x="284" y="1852"/>
                  </a:lnTo>
                  <a:lnTo>
                    <a:pt x="310" y="1880"/>
                  </a:lnTo>
                  <a:lnTo>
                    <a:pt x="338" y="1906"/>
                  </a:lnTo>
                  <a:lnTo>
                    <a:pt x="366" y="1933"/>
                  </a:lnTo>
                  <a:lnTo>
                    <a:pt x="395" y="1959"/>
                  </a:lnTo>
                  <a:lnTo>
                    <a:pt x="425" y="1983"/>
                  </a:lnTo>
                  <a:lnTo>
                    <a:pt x="456" y="2007"/>
                  </a:lnTo>
                  <a:lnTo>
                    <a:pt x="488" y="2029"/>
                  </a:lnTo>
                  <a:lnTo>
                    <a:pt x="520" y="2050"/>
                  </a:lnTo>
                  <a:lnTo>
                    <a:pt x="554" y="2070"/>
                  </a:lnTo>
                  <a:lnTo>
                    <a:pt x="588" y="2088"/>
                  </a:lnTo>
                  <a:lnTo>
                    <a:pt x="621" y="2106"/>
                  </a:lnTo>
                  <a:lnTo>
                    <a:pt x="656" y="2122"/>
                  </a:lnTo>
                  <a:lnTo>
                    <a:pt x="693" y="2137"/>
                  </a:lnTo>
                  <a:lnTo>
                    <a:pt x="729" y="2151"/>
                  </a:lnTo>
                  <a:lnTo>
                    <a:pt x="765" y="2164"/>
                  </a:lnTo>
                  <a:lnTo>
                    <a:pt x="802" y="2175"/>
                  </a:lnTo>
                  <a:lnTo>
                    <a:pt x="840" y="2185"/>
                  </a:lnTo>
                  <a:lnTo>
                    <a:pt x="877" y="2195"/>
                  </a:lnTo>
                  <a:lnTo>
                    <a:pt x="915" y="2202"/>
                  </a:lnTo>
                  <a:lnTo>
                    <a:pt x="954" y="2207"/>
                  </a:lnTo>
                  <a:lnTo>
                    <a:pt x="991" y="2212"/>
                  </a:lnTo>
                  <a:lnTo>
                    <a:pt x="1031" y="2216"/>
                  </a:lnTo>
                  <a:lnTo>
                    <a:pt x="1069" y="2218"/>
                  </a:lnTo>
                  <a:lnTo>
                    <a:pt x="1108" y="2218"/>
                  </a:lnTo>
                  <a:lnTo>
                    <a:pt x="1146" y="2218"/>
                  </a:lnTo>
                  <a:lnTo>
                    <a:pt x="1185" y="2216"/>
                  </a:lnTo>
                  <a:lnTo>
                    <a:pt x="1223" y="2212"/>
                  </a:lnTo>
                  <a:lnTo>
                    <a:pt x="1262" y="2207"/>
                  </a:lnTo>
                  <a:lnTo>
                    <a:pt x="1300" y="2202"/>
                  </a:lnTo>
                  <a:lnTo>
                    <a:pt x="1338" y="2195"/>
                  </a:lnTo>
                  <a:lnTo>
                    <a:pt x="1376" y="2185"/>
                  </a:lnTo>
                  <a:lnTo>
                    <a:pt x="1414" y="2175"/>
                  </a:lnTo>
                  <a:lnTo>
                    <a:pt x="1450" y="2164"/>
                  </a:lnTo>
                  <a:lnTo>
                    <a:pt x="1487" y="2151"/>
                  </a:lnTo>
                  <a:lnTo>
                    <a:pt x="1523" y="2137"/>
                  </a:lnTo>
                  <a:lnTo>
                    <a:pt x="1558" y="2122"/>
                  </a:lnTo>
                  <a:lnTo>
                    <a:pt x="1593" y="2106"/>
                  </a:lnTo>
                  <a:lnTo>
                    <a:pt x="1628" y="2088"/>
                  </a:lnTo>
                  <a:lnTo>
                    <a:pt x="1662" y="2070"/>
                  </a:lnTo>
                  <a:lnTo>
                    <a:pt x="1695" y="2050"/>
                  </a:lnTo>
                  <a:lnTo>
                    <a:pt x="1727" y="2029"/>
                  </a:lnTo>
                  <a:lnTo>
                    <a:pt x="1759" y="2007"/>
                  </a:lnTo>
                  <a:lnTo>
                    <a:pt x="1790" y="1983"/>
                  </a:lnTo>
                  <a:lnTo>
                    <a:pt x="1820" y="1959"/>
                  </a:lnTo>
                  <a:lnTo>
                    <a:pt x="1849" y="1933"/>
                  </a:lnTo>
                  <a:lnTo>
                    <a:pt x="1878" y="1906"/>
                  </a:lnTo>
                  <a:lnTo>
                    <a:pt x="1905" y="1880"/>
                  </a:lnTo>
                  <a:lnTo>
                    <a:pt x="1932" y="1852"/>
                  </a:lnTo>
                  <a:lnTo>
                    <a:pt x="1957" y="1822"/>
                  </a:lnTo>
                  <a:lnTo>
                    <a:pt x="1981" y="1792"/>
                  </a:lnTo>
                  <a:lnTo>
                    <a:pt x="2004" y="1761"/>
                  </a:lnTo>
                  <a:lnTo>
                    <a:pt x="2026" y="1729"/>
                  </a:lnTo>
                  <a:lnTo>
                    <a:pt x="2047" y="1696"/>
                  </a:lnTo>
                  <a:lnTo>
                    <a:pt x="2068" y="1664"/>
                  </a:lnTo>
                  <a:lnTo>
                    <a:pt x="2087" y="1630"/>
                  </a:lnTo>
                  <a:lnTo>
                    <a:pt x="2104" y="1595"/>
                  </a:lnTo>
                  <a:lnTo>
                    <a:pt x="2121" y="1560"/>
                  </a:lnTo>
                  <a:lnTo>
                    <a:pt x="2136" y="1525"/>
                  </a:lnTo>
                  <a:lnTo>
                    <a:pt x="2150" y="1489"/>
                  </a:lnTo>
                  <a:lnTo>
                    <a:pt x="2161" y="1451"/>
                  </a:lnTo>
                  <a:lnTo>
                    <a:pt x="2173" y="1415"/>
                  </a:lnTo>
                  <a:lnTo>
                    <a:pt x="2184" y="1378"/>
                  </a:lnTo>
                  <a:lnTo>
                    <a:pt x="2192" y="1339"/>
                  </a:lnTo>
                  <a:lnTo>
                    <a:pt x="2199" y="1302"/>
                  </a:lnTo>
                  <a:lnTo>
                    <a:pt x="2206" y="1264"/>
                  </a:lnTo>
                  <a:lnTo>
                    <a:pt x="2210" y="1225"/>
                  </a:lnTo>
                  <a:lnTo>
                    <a:pt x="2213" y="1187"/>
                  </a:lnTo>
                  <a:lnTo>
                    <a:pt x="2215" y="1148"/>
                  </a:lnTo>
                  <a:lnTo>
                    <a:pt x="2216" y="1108"/>
                  </a:lnTo>
                </a:path>
              </a:pathLst>
            </a:custGeom>
            <a:noFill/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直接连接符 126">
              <a:extLst>
                <a:ext uri="{FF2B5EF4-FFF2-40B4-BE49-F238E27FC236}">
                  <a16:creationId xmlns:a16="http://schemas.microsoft.com/office/drawing/2014/main" id="{A40CB292-8157-BAD2-DF2B-89349798BC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82" y="2989"/>
              <a:ext cx="1" cy="56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直接连接符 127">
              <a:extLst>
                <a:ext uri="{FF2B5EF4-FFF2-40B4-BE49-F238E27FC236}">
                  <a16:creationId xmlns:a16="http://schemas.microsoft.com/office/drawing/2014/main" id="{53E0C131-7B8B-FE28-118B-1B610BE83BB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60" y="3045"/>
              <a:ext cx="22" cy="1"/>
            </a:xfrm>
            <a:prstGeom prst="line">
              <a:avLst/>
            </a:prstGeom>
            <a:ln w="285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AFA556E3-D0E6-C8F5-8251-1E6C7452E9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272" y="1816"/>
              <a:ext cx="797" cy="799"/>
              <a:chOff x="2926" y="1567"/>
              <a:chExt cx="839" cy="840"/>
            </a:xfrm>
          </p:grpSpPr>
          <p:sp>
            <p:nvSpPr>
              <p:cNvPr id="136" name="任意多边形 298176">
                <a:extLst>
                  <a:ext uri="{FF2B5EF4-FFF2-40B4-BE49-F238E27FC236}">
                    <a16:creationId xmlns:a16="http://schemas.microsoft.com/office/drawing/2014/main" id="{A4695817-EE75-5A54-7867-6155C91EE4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926" y="1567"/>
                <a:ext cx="839" cy="840"/>
              </a:xfrm>
              <a:custGeom>
                <a:avLst/>
                <a:gdLst/>
                <a:ahLst/>
                <a:cxnLst/>
                <a:rect l="0" t="0" r="0" b="0"/>
                <a:pathLst>
                  <a:path w="5874" h="5880">
                    <a:moveTo>
                      <a:pt x="5874" y="2940"/>
                    </a:moveTo>
                    <a:lnTo>
                      <a:pt x="5874" y="2877"/>
                    </a:lnTo>
                    <a:lnTo>
                      <a:pt x="5872" y="2814"/>
                    </a:lnTo>
                    <a:lnTo>
                      <a:pt x="5869" y="2750"/>
                    </a:lnTo>
                    <a:lnTo>
                      <a:pt x="5864" y="2687"/>
                    </a:lnTo>
                    <a:lnTo>
                      <a:pt x="5858" y="2624"/>
                    </a:lnTo>
                    <a:lnTo>
                      <a:pt x="5851" y="2562"/>
                    </a:lnTo>
                    <a:lnTo>
                      <a:pt x="5842" y="2499"/>
                    </a:lnTo>
                    <a:lnTo>
                      <a:pt x="5831" y="2436"/>
                    </a:lnTo>
                    <a:lnTo>
                      <a:pt x="5820" y="2374"/>
                    </a:lnTo>
                    <a:lnTo>
                      <a:pt x="5807" y="2313"/>
                    </a:lnTo>
                    <a:lnTo>
                      <a:pt x="5793" y="2251"/>
                    </a:lnTo>
                    <a:lnTo>
                      <a:pt x="5778" y="2190"/>
                    </a:lnTo>
                    <a:lnTo>
                      <a:pt x="5761" y="2128"/>
                    </a:lnTo>
                    <a:lnTo>
                      <a:pt x="5743" y="2068"/>
                    </a:lnTo>
                    <a:lnTo>
                      <a:pt x="5723" y="2008"/>
                    </a:lnTo>
                    <a:lnTo>
                      <a:pt x="5703" y="1947"/>
                    </a:lnTo>
                    <a:lnTo>
                      <a:pt x="5681" y="1889"/>
                    </a:lnTo>
                    <a:lnTo>
                      <a:pt x="5657" y="1830"/>
                    </a:lnTo>
                    <a:lnTo>
                      <a:pt x="5633" y="1771"/>
                    </a:lnTo>
                    <a:lnTo>
                      <a:pt x="5607" y="1714"/>
                    </a:lnTo>
                    <a:lnTo>
                      <a:pt x="5580" y="1657"/>
                    </a:lnTo>
                    <a:lnTo>
                      <a:pt x="5552" y="1600"/>
                    </a:lnTo>
                    <a:lnTo>
                      <a:pt x="5522" y="1544"/>
                    </a:lnTo>
                    <a:lnTo>
                      <a:pt x="5492" y="1489"/>
                    </a:lnTo>
                    <a:lnTo>
                      <a:pt x="5460" y="1434"/>
                    </a:lnTo>
                    <a:lnTo>
                      <a:pt x="5428" y="1380"/>
                    </a:lnTo>
                    <a:lnTo>
                      <a:pt x="5393" y="1327"/>
                    </a:lnTo>
                    <a:lnTo>
                      <a:pt x="5358" y="1274"/>
                    </a:lnTo>
                    <a:lnTo>
                      <a:pt x="5321" y="1223"/>
                    </a:lnTo>
                    <a:lnTo>
                      <a:pt x="5284" y="1172"/>
                    </a:lnTo>
                    <a:lnTo>
                      <a:pt x="5246" y="1121"/>
                    </a:lnTo>
                    <a:lnTo>
                      <a:pt x="5206" y="1072"/>
                    </a:lnTo>
                    <a:lnTo>
                      <a:pt x="5165" y="1023"/>
                    </a:lnTo>
                    <a:lnTo>
                      <a:pt x="5123" y="977"/>
                    </a:lnTo>
                    <a:lnTo>
                      <a:pt x="5081" y="930"/>
                    </a:lnTo>
                    <a:lnTo>
                      <a:pt x="5037" y="883"/>
                    </a:lnTo>
                    <a:lnTo>
                      <a:pt x="4992" y="839"/>
                    </a:lnTo>
                    <a:lnTo>
                      <a:pt x="4947" y="796"/>
                    </a:lnTo>
                    <a:lnTo>
                      <a:pt x="4900" y="753"/>
                    </a:lnTo>
                    <a:lnTo>
                      <a:pt x="4852" y="711"/>
                    </a:lnTo>
                    <a:lnTo>
                      <a:pt x="4805" y="670"/>
                    </a:lnTo>
                    <a:lnTo>
                      <a:pt x="4754" y="630"/>
                    </a:lnTo>
                    <a:lnTo>
                      <a:pt x="4704" y="592"/>
                    </a:lnTo>
                    <a:lnTo>
                      <a:pt x="4654" y="554"/>
                    </a:lnTo>
                    <a:lnTo>
                      <a:pt x="4603" y="518"/>
                    </a:lnTo>
                    <a:lnTo>
                      <a:pt x="4550" y="483"/>
                    </a:lnTo>
                    <a:lnTo>
                      <a:pt x="4497" y="448"/>
                    </a:lnTo>
                    <a:lnTo>
                      <a:pt x="4443" y="416"/>
                    </a:lnTo>
                    <a:lnTo>
                      <a:pt x="4388" y="384"/>
                    </a:lnTo>
                    <a:lnTo>
                      <a:pt x="4333" y="354"/>
                    </a:lnTo>
                    <a:lnTo>
                      <a:pt x="4277" y="323"/>
                    </a:lnTo>
                    <a:lnTo>
                      <a:pt x="4220" y="295"/>
                    </a:lnTo>
                    <a:lnTo>
                      <a:pt x="4163" y="269"/>
                    </a:lnTo>
                    <a:lnTo>
                      <a:pt x="4106" y="243"/>
                    </a:lnTo>
                    <a:lnTo>
                      <a:pt x="4047" y="218"/>
                    </a:lnTo>
                    <a:lnTo>
                      <a:pt x="3988" y="195"/>
                    </a:lnTo>
                    <a:lnTo>
                      <a:pt x="3930" y="173"/>
                    </a:lnTo>
                    <a:lnTo>
                      <a:pt x="3869" y="152"/>
                    </a:lnTo>
                    <a:lnTo>
                      <a:pt x="3809" y="133"/>
                    </a:lnTo>
                    <a:lnTo>
                      <a:pt x="3749" y="115"/>
                    </a:lnTo>
                    <a:lnTo>
                      <a:pt x="3688" y="98"/>
                    </a:lnTo>
                    <a:lnTo>
                      <a:pt x="3626" y="82"/>
                    </a:lnTo>
                    <a:lnTo>
                      <a:pt x="3564" y="68"/>
                    </a:lnTo>
                    <a:lnTo>
                      <a:pt x="3503" y="55"/>
                    </a:lnTo>
                    <a:lnTo>
                      <a:pt x="3441" y="43"/>
                    </a:lnTo>
                    <a:lnTo>
                      <a:pt x="3379" y="34"/>
                    </a:lnTo>
                    <a:lnTo>
                      <a:pt x="3316" y="25"/>
                    </a:lnTo>
                    <a:lnTo>
                      <a:pt x="3253" y="18"/>
                    </a:lnTo>
                    <a:lnTo>
                      <a:pt x="3190" y="11"/>
                    </a:lnTo>
                    <a:lnTo>
                      <a:pt x="3127" y="6"/>
                    </a:lnTo>
                    <a:lnTo>
                      <a:pt x="3064" y="4"/>
                    </a:lnTo>
                    <a:lnTo>
                      <a:pt x="3001" y="1"/>
                    </a:lnTo>
                    <a:lnTo>
                      <a:pt x="2938" y="0"/>
                    </a:lnTo>
                    <a:lnTo>
                      <a:pt x="2875" y="1"/>
                    </a:lnTo>
                    <a:lnTo>
                      <a:pt x="2811" y="4"/>
                    </a:lnTo>
                    <a:lnTo>
                      <a:pt x="2748" y="6"/>
                    </a:lnTo>
                    <a:lnTo>
                      <a:pt x="2685" y="11"/>
                    </a:lnTo>
                    <a:lnTo>
                      <a:pt x="2622" y="18"/>
                    </a:lnTo>
                    <a:lnTo>
                      <a:pt x="2560" y="25"/>
                    </a:lnTo>
                    <a:lnTo>
                      <a:pt x="2497" y="34"/>
                    </a:lnTo>
                    <a:lnTo>
                      <a:pt x="2435" y="43"/>
                    </a:lnTo>
                    <a:lnTo>
                      <a:pt x="2372" y="55"/>
                    </a:lnTo>
                    <a:lnTo>
                      <a:pt x="2310" y="68"/>
                    </a:lnTo>
                    <a:lnTo>
                      <a:pt x="2248" y="82"/>
                    </a:lnTo>
                    <a:lnTo>
                      <a:pt x="2188" y="98"/>
                    </a:lnTo>
                    <a:lnTo>
                      <a:pt x="2127" y="115"/>
                    </a:lnTo>
                    <a:lnTo>
                      <a:pt x="2066" y="133"/>
                    </a:lnTo>
                    <a:lnTo>
                      <a:pt x="2006" y="152"/>
                    </a:lnTo>
                    <a:lnTo>
                      <a:pt x="1946" y="173"/>
                    </a:lnTo>
                    <a:lnTo>
                      <a:pt x="1887" y="195"/>
                    </a:lnTo>
                    <a:lnTo>
                      <a:pt x="1828" y="218"/>
                    </a:lnTo>
                    <a:lnTo>
                      <a:pt x="1770" y="243"/>
                    </a:lnTo>
                    <a:lnTo>
                      <a:pt x="1712" y="269"/>
                    </a:lnTo>
                    <a:lnTo>
                      <a:pt x="1655" y="295"/>
                    </a:lnTo>
                    <a:lnTo>
                      <a:pt x="1599" y="323"/>
                    </a:lnTo>
                    <a:lnTo>
                      <a:pt x="1543" y="354"/>
                    </a:lnTo>
                    <a:lnTo>
                      <a:pt x="1488" y="384"/>
                    </a:lnTo>
                    <a:lnTo>
                      <a:pt x="1433" y="416"/>
                    </a:lnTo>
                    <a:lnTo>
                      <a:pt x="1379" y="448"/>
                    </a:lnTo>
                    <a:lnTo>
                      <a:pt x="1326" y="483"/>
                    </a:lnTo>
                    <a:lnTo>
                      <a:pt x="1273" y="518"/>
                    </a:lnTo>
                    <a:lnTo>
                      <a:pt x="1222" y="554"/>
                    </a:lnTo>
                    <a:lnTo>
                      <a:pt x="1170" y="592"/>
                    </a:lnTo>
                    <a:lnTo>
                      <a:pt x="1120" y="630"/>
                    </a:lnTo>
                    <a:lnTo>
                      <a:pt x="1071" y="670"/>
                    </a:lnTo>
                    <a:lnTo>
                      <a:pt x="1022" y="711"/>
                    </a:lnTo>
                    <a:lnTo>
                      <a:pt x="976" y="753"/>
                    </a:lnTo>
                    <a:lnTo>
                      <a:pt x="929" y="796"/>
                    </a:lnTo>
                    <a:lnTo>
                      <a:pt x="883" y="839"/>
                    </a:lnTo>
                    <a:lnTo>
                      <a:pt x="838" y="883"/>
                    </a:lnTo>
                    <a:lnTo>
                      <a:pt x="795" y="930"/>
                    </a:lnTo>
                    <a:lnTo>
                      <a:pt x="752" y="977"/>
                    </a:lnTo>
                    <a:lnTo>
                      <a:pt x="711" y="1023"/>
                    </a:lnTo>
                    <a:lnTo>
                      <a:pt x="670" y="1072"/>
                    </a:lnTo>
                    <a:lnTo>
                      <a:pt x="630" y="1121"/>
                    </a:lnTo>
                    <a:lnTo>
                      <a:pt x="592" y="1172"/>
                    </a:lnTo>
                    <a:lnTo>
                      <a:pt x="554" y="1223"/>
                    </a:lnTo>
                    <a:lnTo>
                      <a:pt x="517" y="1274"/>
                    </a:lnTo>
                    <a:lnTo>
                      <a:pt x="482" y="1327"/>
                    </a:lnTo>
                    <a:lnTo>
                      <a:pt x="448" y="1380"/>
                    </a:lnTo>
                    <a:lnTo>
                      <a:pt x="416" y="1434"/>
                    </a:lnTo>
                    <a:lnTo>
                      <a:pt x="383" y="1489"/>
                    </a:lnTo>
                    <a:lnTo>
                      <a:pt x="353" y="1544"/>
                    </a:lnTo>
                    <a:lnTo>
                      <a:pt x="323" y="1600"/>
                    </a:lnTo>
                    <a:lnTo>
                      <a:pt x="295" y="1657"/>
                    </a:lnTo>
                    <a:lnTo>
                      <a:pt x="269" y="1714"/>
                    </a:lnTo>
                    <a:lnTo>
                      <a:pt x="243" y="1771"/>
                    </a:lnTo>
                    <a:lnTo>
                      <a:pt x="218" y="1830"/>
                    </a:lnTo>
                    <a:lnTo>
                      <a:pt x="195" y="1889"/>
                    </a:lnTo>
                    <a:lnTo>
                      <a:pt x="173" y="1947"/>
                    </a:lnTo>
                    <a:lnTo>
                      <a:pt x="152" y="2008"/>
                    </a:lnTo>
                    <a:lnTo>
                      <a:pt x="132" y="2068"/>
                    </a:lnTo>
                    <a:lnTo>
                      <a:pt x="115" y="2128"/>
                    </a:lnTo>
                    <a:lnTo>
                      <a:pt x="98" y="2190"/>
                    </a:lnTo>
                    <a:lnTo>
                      <a:pt x="82" y="2251"/>
                    </a:lnTo>
                    <a:lnTo>
                      <a:pt x="68" y="2313"/>
                    </a:lnTo>
                    <a:lnTo>
                      <a:pt x="55" y="2374"/>
                    </a:lnTo>
                    <a:lnTo>
                      <a:pt x="43" y="2436"/>
                    </a:lnTo>
                    <a:lnTo>
                      <a:pt x="34" y="2499"/>
                    </a:lnTo>
                    <a:lnTo>
                      <a:pt x="25" y="2562"/>
                    </a:lnTo>
                    <a:lnTo>
                      <a:pt x="18" y="2624"/>
                    </a:lnTo>
                    <a:lnTo>
                      <a:pt x="11" y="2687"/>
                    </a:lnTo>
                    <a:lnTo>
                      <a:pt x="6" y="2750"/>
                    </a:lnTo>
                    <a:lnTo>
                      <a:pt x="3" y="2814"/>
                    </a:lnTo>
                    <a:lnTo>
                      <a:pt x="1" y="2877"/>
                    </a:lnTo>
                    <a:lnTo>
                      <a:pt x="0" y="2940"/>
                    </a:lnTo>
                    <a:lnTo>
                      <a:pt x="1" y="3003"/>
                    </a:lnTo>
                    <a:lnTo>
                      <a:pt x="3" y="3066"/>
                    </a:lnTo>
                    <a:lnTo>
                      <a:pt x="6" y="3130"/>
                    </a:lnTo>
                    <a:lnTo>
                      <a:pt x="11" y="3193"/>
                    </a:lnTo>
                    <a:lnTo>
                      <a:pt x="18" y="3256"/>
                    </a:lnTo>
                    <a:lnTo>
                      <a:pt x="25" y="3318"/>
                    </a:lnTo>
                    <a:lnTo>
                      <a:pt x="34" y="3381"/>
                    </a:lnTo>
                    <a:lnTo>
                      <a:pt x="43" y="3444"/>
                    </a:lnTo>
                    <a:lnTo>
                      <a:pt x="55" y="3506"/>
                    </a:lnTo>
                    <a:lnTo>
                      <a:pt x="68" y="3568"/>
                    </a:lnTo>
                    <a:lnTo>
                      <a:pt x="82" y="3630"/>
                    </a:lnTo>
                    <a:lnTo>
                      <a:pt x="98" y="3690"/>
                    </a:lnTo>
                    <a:lnTo>
                      <a:pt x="115" y="3752"/>
                    </a:lnTo>
                    <a:lnTo>
                      <a:pt x="132" y="3813"/>
                    </a:lnTo>
                    <a:lnTo>
                      <a:pt x="152" y="3872"/>
                    </a:lnTo>
                    <a:lnTo>
                      <a:pt x="173" y="3932"/>
                    </a:lnTo>
                    <a:lnTo>
                      <a:pt x="195" y="3991"/>
                    </a:lnTo>
                    <a:lnTo>
                      <a:pt x="218" y="4051"/>
                    </a:lnTo>
                    <a:lnTo>
                      <a:pt x="243" y="4109"/>
                    </a:lnTo>
                    <a:lnTo>
                      <a:pt x="269" y="4166"/>
                    </a:lnTo>
                    <a:lnTo>
                      <a:pt x="295" y="4224"/>
                    </a:lnTo>
                    <a:lnTo>
                      <a:pt x="323" y="4281"/>
                    </a:lnTo>
                    <a:lnTo>
                      <a:pt x="353" y="4337"/>
                    </a:lnTo>
                    <a:lnTo>
                      <a:pt x="383" y="4392"/>
                    </a:lnTo>
                    <a:lnTo>
                      <a:pt x="416" y="4446"/>
                    </a:lnTo>
                    <a:lnTo>
                      <a:pt x="448" y="4500"/>
                    </a:lnTo>
                    <a:lnTo>
                      <a:pt x="482" y="4554"/>
                    </a:lnTo>
                    <a:lnTo>
                      <a:pt x="517" y="4606"/>
                    </a:lnTo>
                    <a:lnTo>
                      <a:pt x="554" y="4658"/>
                    </a:lnTo>
                    <a:lnTo>
                      <a:pt x="592" y="4709"/>
                    </a:lnTo>
                    <a:lnTo>
                      <a:pt x="630" y="4759"/>
                    </a:lnTo>
                    <a:lnTo>
                      <a:pt x="670" y="4808"/>
                    </a:lnTo>
                    <a:lnTo>
                      <a:pt x="711" y="4857"/>
                    </a:lnTo>
                    <a:lnTo>
                      <a:pt x="752" y="4904"/>
                    </a:lnTo>
                    <a:lnTo>
                      <a:pt x="795" y="4950"/>
                    </a:lnTo>
                    <a:lnTo>
                      <a:pt x="838" y="4996"/>
                    </a:lnTo>
                    <a:lnTo>
                      <a:pt x="883" y="5041"/>
                    </a:lnTo>
                    <a:lnTo>
                      <a:pt x="929" y="5085"/>
                    </a:lnTo>
                    <a:lnTo>
                      <a:pt x="976" y="5128"/>
                    </a:lnTo>
                    <a:lnTo>
                      <a:pt x="1022" y="5170"/>
                    </a:lnTo>
                    <a:lnTo>
                      <a:pt x="1071" y="5211"/>
                    </a:lnTo>
                    <a:lnTo>
                      <a:pt x="1120" y="5250"/>
                    </a:lnTo>
                    <a:lnTo>
                      <a:pt x="1170" y="5289"/>
                    </a:lnTo>
                    <a:lnTo>
                      <a:pt x="1222" y="5326"/>
                    </a:lnTo>
                    <a:lnTo>
                      <a:pt x="1273" y="5362"/>
                    </a:lnTo>
                    <a:lnTo>
                      <a:pt x="1326" y="5397"/>
                    </a:lnTo>
                    <a:lnTo>
                      <a:pt x="1379" y="5432"/>
                    </a:lnTo>
                    <a:lnTo>
                      <a:pt x="1433" y="5465"/>
                    </a:lnTo>
                    <a:lnTo>
                      <a:pt x="1488" y="5496"/>
                    </a:lnTo>
                    <a:lnTo>
                      <a:pt x="1543" y="5527"/>
                    </a:lnTo>
                    <a:lnTo>
                      <a:pt x="1599" y="5557"/>
                    </a:lnTo>
                    <a:lnTo>
                      <a:pt x="1655" y="5585"/>
                    </a:lnTo>
                    <a:lnTo>
                      <a:pt x="1712" y="5612"/>
                    </a:lnTo>
                    <a:lnTo>
                      <a:pt x="1770" y="5638"/>
                    </a:lnTo>
                    <a:lnTo>
                      <a:pt x="1828" y="5662"/>
                    </a:lnTo>
                    <a:lnTo>
                      <a:pt x="1887" y="5685"/>
                    </a:lnTo>
                    <a:lnTo>
                      <a:pt x="1946" y="5708"/>
                    </a:lnTo>
                    <a:lnTo>
                      <a:pt x="2006" y="5729"/>
                    </a:lnTo>
                    <a:lnTo>
                      <a:pt x="2066" y="5747"/>
                    </a:lnTo>
                    <a:lnTo>
                      <a:pt x="2127" y="5766"/>
                    </a:lnTo>
                    <a:lnTo>
                      <a:pt x="2188" y="5782"/>
                    </a:lnTo>
                    <a:lnTo>
                      <a:pt x="2248" y="5799"/>
                    </a:lnTo>
                    <a:lnTo>
                      <a:pt x="2310" y="5813"/>
                    </a:lnTo>
                    <a:lnTo>
                      <a:pt x="2372" y="5825"/>
                    </a:lnTo>
                    <a:lnTo>
                      <a:pt x="2435" y="5837"/>
                    </a:lnTo>
                    <a:lnTo>
                      <a:pt x="2497" y="5846"/>
                    </a:lnTo>
                    <a:lnTo>
                      <a:pt x="2560" y="5856"/>
                    </a:lnTo>
                    <a:lnTo>
                      <a:pt x="2622" y="5863"/>
                    </a:lnTo>
                    <a:lnTo>
                      <a:pt x="2685" y="5869"/>
                    </a:lnTo>
                    <a:lnTo>
                      <a:pt x="2748" y="5874"/>
                    </a:lnTo>
                    <a:lnTo>
                      <a:pt x="2811" y="5877"/>
                    </a:lnTo>
                    <a:lnTo>
                      <a:pt x="2875" y="5879"/>
                    </a:lnTo>
                    <a:lnTo>
                      <a:pt x="2938" y="5880"/>
                    </a:lnTo>
                    <a:lnTo>
                      <a:pt x="3001" y="5879"/>
                    </a:lnTo>
                    <a:lnTo>
                      <a:pt x="3064" y="5877"/>
                    </a:lnTo>
                    <a:lnTo>
                      <a:pt x="3127" y="5874"/>
                    </a:lnTo>
                    <a:lnTo>
                      <a:pt x="3190" y="5869"/>
                    </a:lnTo>
                    <a:lnTo>
                      <a:pt x="3253" y="5863"/>
                    </a:lnTo>
                    <a:lnTo>
                      <a:pt x="3316" y="5856"/>
                    </a:lnTo>
                    <a:lnTo>
                      <a:pt x="3379" y="5846"/>
                    </a:lnTo>
                    <a:lnTo>
                      <a:pt x="3441" y="5837"/>
                    </a:lnTo>
                    <a:lnTo>
                      <a:pt x="3503" y="5825"/>
                    </a:lnTo>
                    <a:lnTo>
                      <a:pt x="3564" y="5813"/>
                    </a:lnTo>
                    <a:lnTo>
                      <a:pt x="3626" y="5799"/>
                    </a:lnTo>
                    <a:lnTo>
                      <a:pt x="3688" y="5782"/>
                    </a:lnTo>
                    <a:lnTo>
                      <a:pt x="3749" y="5766"/>
                    </a:lnTo>
                    <a:lnTo>
                      <a:pt x="3809" y="5747"/>
                    </a:lnTo>
                    <a:lnTo>
                      <a:pt x="3869" y="5729"/>
                    </a:lnTo>
                    <a:lnTo>
                      <a:pt x="3930" y="5708"/>
                    </a:lnTo>
                    <a:lnTo>
                      <a:pt x="3988" y="5685"/>
                    </a:lnTo>
                    <a:lnTo>
                      <a:pt x="4047" y="5662"/>
                    </a:lnTo>
                    <a:lnTo>
                      <a:pt x="4106" y="5638"/>
                    </a:lnTo>
                    <a:lnTo>
                      <a:pt x="4163" y="5612"/>
                    </a:lnTo>
                    <a:lnTo>
                      <a:pt x="4220" y="5585"/>
                    </a:lnTo>
                    <a:lnTo>
                      <a:pt x="4277" y="5557"/>
                    </a:lnTo>
                    <a:lnTo>
                      <a:pt x="4333" y="5527"/>
                    </a:lnTo>
                    <a:lnTo>
                      <a:pt x="4388" y="5496"/>
                    </a:lnTo>
                    <a:lnTo>
                      <a:pt x="4443" y="5465"/>
                    </a:lnTo>
                    <a:lnTo>
                      <a:pt x="4497" y="5432"/>
                    </a:lnTo>
                    <a:lnTo>
                      <a:pt x="4550" y="5397"/>
                    </a:lnTo>
                    <a:lnTo>
                      <a:pt x="4603" y="5362"/>
                    </a:lnTo>
                    <a:lnTo>
                      <a:pt x="4654" y="5326"/>
                    </a:lnTo>
                    <a:lnTo>
                      <a:pt x="4704" y="5289"/>
                    </a:lnTo>
                    <a:lnTo>
                      <a:pt x="4754" y="5250"/>
                    </a:lnTo>
                    <a:lnTo>
                      <a:pt x="4805" y="5211"/>
                    </a:lnTo>
                    <a:lnTo>
                      <a:pt x="4852" y="5170"/>
                    </a:lnTo>
                    <a:lnTo>
                      <a:pt x="4900" y="5128"/>
                    </a:lnTo>
                    <a:lnTo>
                      <a:pt x="4947" y="5085"/>
                    </a:lnTo>
                    <a:lnTo>
                      <a:pt x="4992" y="5041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任意多边形 298177">
                <a:extLst>
                  <a:ext uri="{FF2B5EF4-FFF2-40B4-BE49-F238E27FC236}">
                    <a16:creationId xmlns:a16="http://schemas.microsoft.com/office/drawing/2014/main" id="{8E90F9CA-B6A7-679D-4521-626C220E20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39" y="1987"/>
                <a:ext cx="126" cy="300"/>
              </a:xfrm>
              <a:custGeom>
                <a:avLst/>
                <a:gdLst/>
                <a:ahLst/>
                <a:cxnLst/>
                <a:rect l="0" t="0" r="0" b="0"/>
                <a:pathLst>
                  <a:path w="882" h="2101">
                    <a:moveTo>
                      <a:pt x="0" y="2101"/>
                    </a:moveTo>
                    <a:lnTo>
                      <a:pt x="45" y="2056"/>
                    </a:lnTo>
                    <a:lnTo>
                      <a:pt x="89" y="2010"/>
                    </a:lnTo>
                    <a:lnTo>
                      <a:pt x="131" y="1964"/>
                    </a:lnTo>
                    <a:lnTo>
                      <a:pt x="173" y="1917"/>
                    </a:lnTo>
                    <a:lnTo>
                      <a:pt x="214" y="1868"/>
                    </a:lnTo>
                    <a:lnTo>
                      <a:pt x="254" y="1819"/>
                    </a:lnTo>
                    <a:lnTo>
                      <a:pt x="292" y="1769"/>
                    </a:lnTo>
                    <a:lnTo>
                      <a:pt x="329" y="1718"/>
                    </a:lnTo>
                    <a:lnTo>
                      <a:pt x="366" y="1666"/>
                    </a:lnTo>
                    <a:lnTo>
                      <a:pt x="401" y="1614"/>
                    </a:lnTo>
                    <a:lnTo>
                      <a:pt x="436" y="1560"/>
                    </a:lnTo>
                    <a:lnTo>
                      <a:pt x="468" y="1506"/>
                    </a:lnTo>
                    <a:lnTo>
                      <a:pt x="500" y="1452"/>
                    </a:lnTo>
                    <a:lnTo>
                      <a:pt x="530" y="1397"/>
                    </a:lnTo>
                    <a:lnTo>
                      <a:pt x="560" y="1341"/>
                    </a:lnTo>
                    <a:lnTo>
                      <a:pt x="588" y="1284"/>
                    </a:lnTo>
                    <a:lnTo>
                      <a:pt x="615" y="1226"/>
                    </a:lnTo>
                    <a:lnTo>
                      <a:pt x="641" y="1169"/>
                    </a:lnTo>
                    <a:lnTo>
                      <a:pt x="665" y="1111"/>
                    </a:lnTo>
                    <a:lnTo>
                      <a:pt x="689" y="1051"/>
                    </a:lnTo>
                    <a:lnTo>
                      <a:pt x="711" y="992"/>
                    </a:lnTo>
                    <a:lnTo>
                      <a:pt x="731" y="932"/>
                    </a:lnTo>
                    <a:lnTo>
                      <a:pt x="751" y="873"/>
                    </a:lnTo>
                    <a:lnTo>
                      <a:pt x="769" y="812"/>
                    </a:lnTo>
                    <a:lnTo>
                      <a:pt x="786" y="750"/>
                    </a:lnTo>
                    <a:lnTo>
                      <a:pt x="801" y="690"/>
                    </a:lnTo>
                    <a:lnTo>
                      <a:pt x="815" y="628"/>
                    </a:lnTo>
                    <a:lnTo>
                      <a:pt x="828" y="566"/>
                    </a:lnTo>
                    <a:lnTo>
                      <a:pt x="839" y="504"/>
                    </a:lnTo>
                    <a:lnTo>
                      <a:pt x="850" y="441"/>
                    </a:lnTo>
                    <a:lnTo>
                      <a:pt x="859" y="378"/>
                    </a:lnTo>
                    <a:lnTo>
                      <a:pt x="866" y="316"/>
                    </a:lnTo>
                    <a:lnTo>
                      <a:pt x="872" y="253"/>
                    </a:lnTo>
                    <a:lnTo>
                      <a:pt x="877" y="190"/>
                    </a:lnTo>
                    <a:lnTo>
                      <a:pt x="880" y="126"/>
                    </a:lnTo>
                    <a:lnTo>
                      <a:pt x="882" y="63"/>
                    </a:lnTo>
                    <a:lnTo>
                      <a:pt x="882" y="0"/>
                    </a:lnTo>
                  </a:path>
                </a:pathLst>
              </a:custGeom>
              <a:noFill/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2FC81323-E7FC-898E-5670-60170704B51C}"/>
                </a:ext>
              </a:extLst>
            </p:cNvPr>
            <p:cNvGrpSpPr/>
            <p:nvPr/>
          </p:nvGrpSpPr>
          <p:grpSpPr>
            <a:xfrm>
              <a:off x="3447" y="1992"/>
              <a:ext cx="446" cy="447"/>
              <a:chOff x="2695" y="1934"/>
              <a:chExt cx="446" cy="447"/>
            </a:xfrm>
          </p:grpSpPr>
          <p:sp>
            <p:nvSpPr>
              <p:cNvPr id="131" name="任意多边形 298179">
                <a:extLst>
                  <a:ext uri="{FF2B5EF4-FFF2-40B4-BE49-F238E27FC236}">
                    <a16:creationId xmlns:a16="http://schemas.microsoft.com/office/drawing/2014/main" id="{F757F9D2-67DA-1E0C-D0D8-8C54049F96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1" y="2041"/>
                <a:ext cx="228" cy="233"/>
              </a:xfrm>
              <a:custGeom>
                <a:avLst/>
                <a:gdLst/>
                <a:ahLst/>
                <a:cxnLst/>
                <a:rect l="0" t="0" r="0" b="0"/>
                <a:pathLst>
                  <a:path w="1680" h="1722">
                    <a:moveTo>
                      <a:pt x="1680" y="603"/>
                    </a:moveTo>
                    <a:lnTo>
                      <a:pt x="1670" y="572"/>
                    </a:lnTo>
                    <a:lnTo>
                      <a:pt x="1658" y="540"/>
                    </a:lnTo>
                    <a:lnTo>
                      <a:pt x="1645" y="509"/>
                    </a:lnTo>
                    <a:lnTo>
                      <a:pt x="1630" y="479"/>
                    </a:lnTo>
                    <a:lnTo>
                      <a:pt x="1615" y="448"/>
                    </a:lnTo>
                    <a:lnTo>
                      <a:pt x="1598" y="419"/>
                    </a:lnTo>
                    <a:lnTo>
                      <a:pt x="1580" y="391"/>
                    </a:lnTo>
                    <a:lnTo>
                      <a:pt x="1561" y="363"/>
                    </a:lnTo>
                    <a:lnTo>
                      <a:pt x="1541" y="336"/>
                    </a:lnTo>
                    <a:lnTo>
                      <a:pt x="1520" y="309"/>
                    </a:lnTo>
                    <a:lnTo>
                      <a:pt x="1498" y="284"/>
                    </a:lnTo>
                    <a:lnTo>
                      <a:pt x="1475" y="259"/>
                    </a:lnTo>
                    <a:lnTo>
                      <a:pt x="1451" y="236"/>
                    </a:lnTo>
                    <a:lnTo>
                      <a:pt x="1426" y="213"/>
                    </a:lnTo>
                    <a:lnTo>
                      <a:pt x="1400" y="192"/>
                    </a:lnTo>
                    <a:lnTo>
                      <a:pt x="1373" y="171"/>
                    </a:lnTo>
                    <a:lnTo>
                      <a:pt x="1346" y="151"/>
                    </a:lnTo>
                    <a:lnTo>
                      <a:pt x="1318" y="133"/>
                    </a:lnTo>
                    <a:lnTo>
                      <a:pt x="1289" y="116"/>
                    </a:lnTo>
                    <a:lnTo>
                      <a:pt x="1260" y="99"/>
                    </a:lnTo>
                    <a:lnTo>
                      <a:pt x="1230" y="84"/>
                    </a:lnTo>
                    <a:lnTo>
                      <a:pt x="1199" y="70"/>
                    </a:lnTo>
                    <a:lnTo>
                      <a:pt x="1168" y="57"/>
                    </a:lnTo>
                    <a:lnTo>
                      <a:pt x="1136" y="46"/>
                    </a:lnTo>
                    <a:lnTo>
                      <a:pt x="1104" y="35"/>
                    </a:lnTo>
                    <a:lnTo>
                      <a:pt x="1071" y="27"/>
                    </a:lnTo>
                    <a:lnTo>
                      <a:pt x="1038" y="19"/>
                    </a:lnTo>
                    <a:lnTo>
                      <a:pt x="1006" y="13"/>
                    </a:lnTo>
                    <a:lnTo>
                      <a:pt x="973" y="7"/>
                    </a:lnTo>
                    <a:lnTo>
                      <a:pt x="939" y="4"/>
                    </a:lnTo>
                    <a:lnTo>
                      <a:pt x="905" y="1"/>
                    </a:lnTo>
                    <a:lnTo>
                      <a:pt x="872" y="0"/>
                    </a:lnTo>
                    <a:lnTo>
                      <a:pt x="838" y="0"/>
                    </a:lnTo>
                    <a:lnTo>
                      <a:pt x="805" y="1"/>
                    </a:lnTo>
                    <a:lnTo>
                      <a:pt x="771" y="5"/>
                    </a:lnTo>
                    <a:lnTo>
                      <a:pt x="737" y="8"/>
                    </a:lnTo>
                    <a:lnTo>
                      <a:pt x="705" y="14"/>
                    </a:lnTo>
                    <a:lnTo>
                      <a:pt x="671" y="21"/>
                    </a:lnTo>
                    <a:lnTo>
                      <a:pt x="638" y="29"/>
                    </a:lnTo>
                    <a:lnTo>
                      <a:pt x="607" y="39"/>
                    </a:lnTo>
                    <a:lnTo>
                      <a:pt x="574" y="49"/>
                    </a:lnTo>
                    <a:lnTo>
                      <a:pt x="543" y="61"/>
                    </a:lnTo>
                    <a:lnTo>
                      <a:pt x="512" y="74"/>
                    </a:lnTo>
                    <a:lnTo>
                      <a:pt x="481" y="88"/>
                    </a:lnTo>
                    <a:lnTo>
                      <a:pt x="452" y="103"/>
                    </a:lnTo>
                    <a:lnTo>
                      <a:pt x="422" y="120"/>
                    </a:lnTo>
                    <a:lnTo>
                      <a:pt x="393" y="138"/>
                    </a:lnTo>
                    <a:lnTo>
                      <a:pt x="365" y="157"/>
                    </a:lnTo>
                    <a:lnTo>
                      <a:pt x="338" y="176"/>
                    </a:lnTo>
                    <a:lnTo>
                      <a:pt x="312" y="197"/>
                    </a:lnTo>
                    <a:lnTo>
                      <a:pt x="286" y="220"/>
                    </a:lnTo>
                    <a:lnTo>
                      <a:pt x="261" y="242"/>
                    </a:lnTo>
                    <a:lnTo>
                      <a:pt x="238" y="266"/>
                    </a:lnTo>
                    <a:lnTo>
                      <a:pt x="215" y="291"/>
                    </a:lnTo>
                    <a:lnTo>
                      <a:pt x="194" y="316"/>
                    </a:lnTo>
                    <a:lnTo>
                      <a:pt x="173" y="343"/>
                    </a:lnTo>
                    <a:lnTo>
                      <a:pt x="153" y="370"/>
                    </a:lnTo>
                    <a:lnTo>
                      <a:pt x="134" y="398"/>
                    </a:lnTo>
                    <a:lnTo>
                      <a:pt x="117" y="427"/>
                    </a:lnTo>
                    <a:lnTo>
                      <a:pt x="100" y="456"/>
                    </a:lnTo>
                    <a:lnTo>
                      <a:pt x="85" y="487"/>
                    </a:lnTo>
                    <a:lnTo>
                      <a:pt x="71" y="517"/>
                    </a:lnTo>
                    <a:lnTo>
                      <a:pt x="58" y="549"/>
                    </a:lnTo>
                    <a:lnTo>
                      <a:pt x="47" y="580"/>
                    </a:lnTo>
                    <a:lnTo>
                      <a:pt x="36" y="612"/>
                    </a:lnTo>
                    <a:lnTo>
                      <a:pt x="27" y="644"/>
                    </a:lnTo>
                    <a:lnTo>
                      <a:pt x="19" y="677"/>
                    </a:lnTo>
                    <a:lnTo>
                      <a:pt x="13" y="711"/>
                    </a:lnTo>
                    <a:lnTo>
                      <a:pt x="7" y="743"/>
                    </a:lnTo>
                    <a:lnTo>
                      <a:pt x="4" y="777"/>
                    </a:lnTo>
                    <a:lnTo>
                      <a:pt x="1" y="811"/>
                    </a:lnTo>
                    <a:lnTo>
                      <a:pt x="0" y="845"/>
                    </a:lnTo>
                    <a:lnTo>
                      <a:pt x="0" y="878"/>
                    </a:lnTo>
                    <a:lnTo>
                      <a:pt x="1" y="911"/>
                    </a:lnTo>
                    <a:lnTo>
                      <a:pt x="4" y="945"/>
                    </a:lnTo>
                    <a:lnTo>
                      <a:pt x="7" y="979"/>
                    </a:lnTo>
                    <a:lnTo>
                      <a:pt x="13" y="1012"/>
                    </a:lnTo>
                    <a:lnTo>
                      <a:pt x="19" y="1046"/>
                    </a:lnTo>
                    <a:lnTo>
                      <a:pt x="27" y="1078"/>
                    </a:lnTo>
                    <a:lnTo>
                      <a:pt x="36" y="1111"/>
                    </a:lnTo>
                    <a:lnTo>
                      <a:pt x="47" y="1142"/>
                    </a:lnTo>
                    <a:lnTo>
                      <a:pt x="58" y="1174"/>
                    </a:lnTo>
                    <a:lnTo>
                      <a:pt x="71" y="1205"/>
                    </a:lnTo>
                    <a:lnTo>
                      <a:pt x="85" y="1236"/>
                    </a:lnTo>
                    <a:lnTo>
                      <a:pt x="100" y="1266"/>
                    </a:lnTo>
                    <a:lnTo>
                      <a:pt x="117" y="1295"/>
                    </a:lnTo>
                    <a:lnTo>
                      <a:pt x="134" y="1324"/>
                    </a:lnTo>
                    <a:lnTo>
                      <a:pt x="153" y="1352"/>
                    </a:lnTo>
                    <a:lnTo>
                      <a:pt x="173" y="1379"/>
                    </a:lnTo>
                    <a:lnTo>
                      <a:pt x="194" y="1406"/>
                    </a:lnTo>
                    <a:lnTo>
                      <a:pt x="215" y="1432"/>
                    </a:lnTo>
                    <a:lnTo>
                      <a:pt x="238" y="1456"/>
                    </a:lnTo>
                    <a:lnTo>
                      <a:pt x="261" y="1481"/>
                    </a:lnTo>
                    <a:lnTo>
                      <a:pt x="286" y="1503"/>
                    </a:lnTo>
                    <a:lnTo>
                      <a:pt x="312" y="1525"/>
                    </a:lnTo>
                    <a:lnTo>
                      <a:pt x="338" y="1546"/>
                    </a:lnTo>
                    <a:lnTo>
                      <a:pt x="365" y="1566"/>
                    </a:lnTo>
                    <a:lnTo>
                      <a:pt x="393" y="1585"/>
                    </a:lnTo>
                    <a:lnTo>
                      <a:pt x="422" y="1602"/>
                    </a:lnTo>
                    <a:lnTo>
                      <a:pt x="452" y="1620"/>
                    </a:lnTo>
                    <a:lnTo>
                      <a:pt x="481" y="1635"/>
                    </a:lnTo>
                    <a:lnTo>
                      <a:pt x="512" y="1649"/>
                    </a:lnTo>
                    <a:lnTo>
                      <a:pt x="543" y="1662"/>
                    </a:lnTo>
                    <a:lnTo>
                      <a:pt x="574" y="1673"/>
                    </a:lnTo>
                    <a:lnTo>
                      <a:pt x="607" y="1684"/>
                    </a:lnTo>
                    <a:lnTo>
                      <a:pt x="638" y="1693"/>
                    </a:lnTo>
                    <a:lnTo>
                      <a:pt x="671" y="1701"/>
                    </a:lnTo>
                    <a:lnTo>
                      <a:pt x="705" y="1708"/>
                    </a:lnTo>
                    <a:lnTo>
                      <a:pt x="737" y="1714"/>
                    </a:lnTo>
                    <a:lnTo>
                      <a:pt x="771" y="1718"/>
                    </a:lnTo>
                    <a:lnTo>
                      <a:pt x="805" y="1720"/>
                    </a:lnTo>
                    <a:lnTo>
                      <a:pt x="838" y="1722"/>
                    </a:lnTo>
                    <a:lnTo>
                      <a:pt x="872" y="1722"/>
                    </a:lnTo>
                    <a:lnTo>
                      <a:pt x="905" y="1721"/>
                    </a:lnTo>
                    <a:lnTo>
                      <a:pt x="939" y="1719"/>
                    </a:lnTo>
                    <a:lnTo>
                      <a:pt x="973" y="1715"/>
                    </a:lnTo>
                    <a:lnTo>
                      <a:pt x="1006" y="1709"/>
                    </a:lnTo>
                    <a:lnTo>
                      <a:pt x="1038" y="1704"/>
                    </a:lnTo>
                    <a:lnTo>
                      <a:pt x="1071" y="1695"/>
                    </a:lnTo>
                    <a:lnTo>
                      <a:pt x="1104" y="1687"/>
                    </a:lnTo>
                    <a:lnTo>
                      <a:pt x="1136" y="1677"/>
                    </a:lnTo>
                    <a:lnTo>
                      <a:pt x="1168" y="1665"/>
                    </a:lnTo>
                    <a:lnTo>
                      <a:pt x="1199" y="1652"/>
                    </a:lnTo>
                    <a:lnTo>
                      <a:pt x="1230" y="1638"/>
                    </a:lnTo>
                    <a:lnTo>
                      <a:pt x="1260" y="1623"/>
                    </a:lnTo>
                    <a:lnTo>
                      <a:pt x="1289" y="1607"/>
                    </a:lnTo>
                    <a:lnTo>
                      <a:pt x="1318" y="1589"/>
                    </a:lnTo>
                    <a:lnTo>
                      <a:pt x="1346" y="1572"/>
                    </a:lnTo>
                    <a:lnTo>
                      <a:pt x="1373" y="1552"/>
                    </a:lnTo>
                    <a:lnTo>
                      <a:pt x="1400" y="1531"/>
                    </a:lnTo>
                    <a:lnTo>
                      <a:pt x="1426" y="1510"/>
                    </a:lnTo>
                    <a:lnTo>
                      <a:pt x="1451" y="1487"/>
                    </a:lnTo>
                    <a:lnTo>
                      <a:pt x="1475" y="1463"/>
                    </a:lnTo>
                    <a:lnTo>
                      <a:pt x="1498" y="1439"/>
                    </a:lnTo>
                    <a:lnTo>
                      <a:pt x="1520" y="1413"/>
                    </a:lnTo>
                    <a:lnTo>
                      <a:pt x="1541" y="1386"/>
                    </a:lnTo>
                    <a:lnTo>
                      <a:pt x="1561" y="1359"/>
                    </a:lnTo>
                    <a:lnTo>
                      <a:pt x="1580" y="1331"/>
                    </a:lnTo>
                    <a:lnTo>
                      <a:pt x="1598" y="1303"/>
                    </a:lnTo>
                    <a:lnTo>
                      <a:pt x="1615" y="1274"/>
                    </a:lnTo>
                    <a:lnTo>
                      <a:pt x="1630" y="1244"/>
                    </a:lnTo>
                    <a:lnTo>
                      <a:pt x="1645" y="1214"/>
                    </a:lnTo>
                    <a:lnTo>
                      <a:pt x="1658" y="1182"/>
                    </a:lnTo>
                    <a:lnTo>
                      <a:pt x="1670" y="1151"/>
                    </a:lnTo>
                    <a:lnTo>
                      <a:pt x="1680" y="1119"/>
                    </a:lnTo>
                  </a:path>
                </a:pathLst>
              </a:custGeom>
              <a:noFill/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任意多边形 298180">
                <a:extLst>
                  <a:ext uri="{FF2B5EF4-FFF2-40B4-BE49-F238E27FC236}">
                    <a16:creationId xmlns:a16="http://schemas.microsoft.com/office/drawing/2014/main" id="{7FD8E403-87BF-EC25-8D97-7B56A8010A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95" y="1934"/>
                <a:ext cx="446" cy="447"/>
              </a:xfrm>
              <a:custGeom>
                <a:avLst/>
                <a:gdLst/>
                <a:ahLst/>
                <a:cxnLst/>
                <a:rect l="0" t="0" r="0" b="0"/>
                <a:pathLst>
                  <a:path w="3286" h="3288">
                    <a:moveTo>
                      <a:pt x="3286" y="1644"/>
                    </a:moveTo>
                    <a:lnTo>
                      <a:pt x="3284" y="1598"/>
                    </a:lnTo>
                    <a:lnTo>
                      <a:pt x="3282" y="1551"/>
                    </a:lnTo>
                    <a:lnTo>
                      <a:pt x="3280" y="1503"/>
                    </a:lnTo>
                    <a:lnTo>
                      <a:pt x="3275" y="1456"/>
                    </a:lnTo>
                    <a:lnTo>
                      <a:pt x="3268" y="1410"/>
                    </a:lnTo>
                    <a:lnTo>
                      <a:pt x="3261" y="1364"/>
                    </a:lnTo>
                    <a:lnTo>
                      <a:pt x="3253" y="1318"/>
                    </a:lnTo>
                    <a:lnTo>
                      <a:pt x="3242" y="1272"/>
                    </a:lnTo>
                    <a:lnTo>
                      <a:pt x="3231" y="1227"/>
                    </a:lnTo>
                    <a:lnTo>
                      <a:pt x="3219" y="1181"/>
                    </a:lnTo>
                    <a:lnTo>
                      <a:pt x="3205" y="1137"/>
                    </a:lnTo>
                    <a:lnTo>
                      <a:pt x="3190" y="1091"/>
                    </a:lnTo>
                    <a:lnTo>
                      <a:pt x="3174" y="1048"/>
                    </a:lnTo>
                    <a:lnTo>
                      <a:pt x="3156" y="1004"/>
                    </a:lnTo>
                    <a:lnTo>
                      <a:pt x="3136" y="962"/>
                    </a:lnTo>
                    <a:lnTo>
                      <a:pt x="3116" y="919"/>
                    </a:lnTo>
                    <a:lnTo>
                      <a:pt x="3095" y="877"/>
                    </a:lnTo>
                    <a:lnTo>
                      <a:pt x="3073" y="836"/>
                    </a:lnTo>
                    <a:lnTo>
                      <a:pt x="3049" y="795"/>
                    </a:lnTo>
                    <a:lnTo>
                      <a:pt x="3024" y="755"/>
                    </a:lnTo>
                    <a:lnTo>
                      <a:pt x="2999" y="717"/>
                    </a:lnTo>
                    <a:lnTo>
                      <a:pt x="2972" y="678"/>
                    </a:lnTo>
                    <a:lnTo>
                      <a:pt x="2944" y="641"/>
                    </a:lnTo>
                    <a:lnTo>
                      <a:pt x="2915" y="604"/>
                    </a:lnTo>
                    <a:lnTo>
                      <a:pt x="2884" y="567"/>
                    </a:lnTo>
                    <a:lnTo>
                      <a:pt x="2853" y="532"/>
                    </a:lnTo>
                    <a:lnTo>
                      <a:pt x="2820" y="499"/>
                    </a:lnTo>
                    <a:lnTo>
                      <a:pt x="2787" y="465"/>
                    </a:lnTo>
                    <a:lnTo>
                      <a:pt x="2754" y="433"/>
                    </a:lnTo>
                    <a:lnTo>
                      <a:pt x="2719" y="402"/>
                    </a:lnTo>
                    <a:lnTo>
                      <a:pt x="2682" y="371"/>
                    </a:lnTo>
                    <a:lnTo>
                      <a:pt x="2646" y="342"/>
                    </a:lnTo>
                    <a:lnTo>
                      <a:pt x="2608" y="314"/>
                    </a:lnTo>
                    <a:lnTo>
                      <a:pt x="2569" y="287"/>
                    </a:lnTo>
                    <a:lnTo>
                      <a:pt x="2531" y="262"/>
                    </a:lnTo>
                    <a:lnTo>
                      <a:pt x="2491" y="236"/>
                    </a:lnTo>
                    <a:lnTo>
                      <a:pt x="2450" y="213"/>
                    </a:lnTo>
                    <a:lnTo>
                      <a:pt x="2409" y="191"/>
                    </a:lnTo>
                    <a:lnTo>
                      <a:pt x="2367" y="168"/>
                    </a:lnTo>
                    <a:lnTo>
                      <a:pt x="2325" y="149"/>
                    </a:lnTo>
                    <a:lnTo>
                      <a:pt x="2282" y="130"/>
                    </a:lnTo>
                    <a:lnTo>
                      <a:pt x="2239" y="112"/>
                    </a:lnTo>
                    <a:lnTo>
                      <a:pt x="2195" y="96"/>
                    </a:lnTo>
                    <a:lnTo>
                      <a:pt x="2150" y="81"/>
                    </a:lnTo>
                    <a:lnTo>
                      <a:pt x="2105" y="67"/>
                    </a:lnTo>
                    <a:lnTo>
                      <a:pt x="2061" y="54"/>
                    </a:lnTo>
                    <a:lnTo>
                      <a:pt x="2015" y="42"/>
                    </a:lnTo>
                    <a:lnTo>
                      <a:pt x="1968" y="33"/>
                    </a:lnTo>
                    <a:lnTo>
                      <a:pt x="1923" y="24"/>
                    </a:lnTo>
                    <a:lnTo>
                      <a:pt x="1876" y="17"/>
                    </a:lnTo>
                    <a:lnTo>
                      <a:pt x="1830" y="11"/>
                    </a:lnTo>
                    <a:lnTo>
                      <a:pt x="1783" y="6"/>
                    </a:lnTo>
                    <a:lnTo>
                      <a:pt x="1736" y="3"/>
                    </a:lnTo>
                    <a:lnTo>
                      <a:pt x="1690" y="0"/>
                    </a:lnTo>
                    <a:lnTo>
                      <a:pt x="1643" y="0"/>
                    </a:lnTo>
                    <a:lnTo>
                      <a:pt x="1596" y="0"/>
                    </a:lnTo>
                    <a:lnTo>
                      <a:pt x="1548" y="3"/>
                    </a:lnTo>
                    <a:lnTo>
                      <a:pt x="1502" y="6"/>
                    </a:lnTo>
                    <a:lnTo>
                      <a:pt x="1455" y="11"/>
                    </a:lnTo>
                    <a:lnTo>
                      <a:pt x="1408" y="17"/>
                    </a:lnTo>
                    <a:lnTo>
                      <a:pt x="1363" y="24"/>
                    </a:lnTo>
                    <a:lnTo>
                      <a:pt x="1316" y="33"/>
                    </a:lnTo>
                    <a:lnTo>
                      <a:pt x="1271" y="42"/>
                    </a:lnTo>
                    <a:lnTo>
                      <a:pt x="1225" y="54"/>
                    </a:lnTo>
                    <a:lnTo>
                      <a:pt x="1180" y="67"/>
                    </a:lnTo>
                    <a:lnTo>
                      <a:pt x="1135" y="81"/>
                    </a:lnTo>
                    <a:lnTo>
                      <a:pt x="1091" y="96"/>
                    </a:lnTo>
                    <a:lnTo>
                      <a:pt x="1047" y="112"/>
                    </a:lnTo>
                    <a:lnTo>
                      <a:pt x="1004" y="130"/>
                    </a:lnTo>
                    <a:lnTo>
                      <a:pt x="960" y="149"/>
                    </a:lnTo>
                    <a:lnTo>
                      <a:pt x="918" y="168"/>
                    </a:lnTo>
                    <a:lnTo>
                      <a:pt x="876" y="191"/>
                    </a:lnTo>
                    <a:lnTo>
                      <a:pt x="834" y="213"/>
                    </a:lnTo>
                    <a:lnTo>
                      <a:pt x="795" y="236"/>
                    </a:lnTo>
                    <a:lnTo>
                      <a:pt x="755" y="262"/>
                    </a:lnTo>
                    <a:lnTo>
                      <a:pt x="715" y="287"/>
                    </a:lnTo>
                    <a:lnTo>
                      <a:pt x="677" y="314"/>
                    </a:lnTo>
                    <a:lnTo>
                      <a:pt x="640" y="342"/>
                    </a:lnTo>
                    <a:lnTo>
                      <a:pt x="603" y="371"/>
                    </a:lnTo>
                    <a:lnTo>
                      <a:pt x="567" y="402"/>
                    </a:lnTo>
                    <a:lnTo>
                      <a:pt x="532" y="433"/>
                    </a:lnTo>
                    <a:lnTo>
                      <a:pt x="498" y="465"/>
                    </a:lnTo>
                    <a:lnTo>
                      <a:pt x="465" y="499"/>
                    </a:lnTo>
                    <a:lnTo>
                      <a:pt x="432" y="532"/>
                    </a:lnTo>
                    <a:lnTo>
                      <a:pt x="402" y="567"/>
                    </a:lnTo>
                    <a:lnTo>
                      <a:pt x="371" y="604"/>
                    </a:lnTo>
                    <a:lnTo>
                      <a:pt x="342" y="641"/>
                    </a:lnTo>
                    <a:lnTo>
                      <a:pt x="314" y="678"/>
                    </a:lnTo>
                    <a:lnTo>
                      <a:pt x="287" y="717"/>
                    </a:lnTo>
                    <a:lnTo>
                      <a:pt x="260" y="755"/>
                    </a:lnTo>
                    <a:lnTo>
                      <a:pt x="236" y="795"/>
                    </a:lnTo>
                    <a:lnTo>
                      <a:pt x="213" y="836"/>
                    </a:lnTo>
                    <a:lnTo>
                      <a:pt x="190" y="877"/>
                    </a:lnTo>
                    <a:lnTo>
                      <a:pt x="168" y="919"/>
                    </a:lnTo>
                    <a:lnTo>
                      <a:pt x="148" y="962"/>
                    </a:lnTo>
                    <a:lnTo>
                      <a:pt x="130" y="1004"/>
                    </a:lnTo>
                    <a:lnTo>
                      <a:pt x="112" y="1048"/>
                    </a:lnTo>
                    <a:lnTo>
                      <a:pt x="96" y="1091"/>
                    </a:lnTo>
                    <a:lnTo>
                      <a:pt x="81" y="1137"/>
                    </a:lnTo>
                    <a:lnTo>
                      <a:pt x="67" y="1181"/>
                    </a:lnTo>
                    <a:lnTo>
                      <a:pt x="54" y="1227"/>
                    </a:lnTo>
                    <a:lnTo>
                      <a:pt x="42" y="1272"/>
                    </a:lnTo>
                    <a:lnTo>
                      <a:pt x="33" y="1318"/>
                    </a:lnTo>
                    <a:lnTo>
                      <a:pt x="24" y="1364"/>
                    </a:lnTo>
                    <a:lnTo>
                      <a:pt x="17" y="1410"/>
                    </a:lnTo>
                    <a:lnTo>
                      <a:pt x="11" y="1456"/>
                    </a:lnTo>
                    <a:lnTo>
                      <a:pt x="6" y="1503"/>
                    </a:lnTo>
                    <a:lnTo>
                      <a:pt x="3" y="1551"/>
                    </a:lnTo>
                    <a:lnTo>
                      <a:pt x="0" y="1598"/>
                    </a:lnTo>
                    <a:lnTo>
                      <a:pt x="0" y="1644"/>
                    </a:lnTo>
                    <a:lnTo>
                      <a:pt x="0" y="1691"/>
                    </a:lnTo>
                    <a:lnTo>
                      <a:pt x="3" y="1738"/>
                    </a:lnTo>
                    <a:lnTo>
                      <a:pt x="6" y="1785"/>
                    </a:lnTo>
                    <a:lnTo>
                      <a:pt x="11" y="1832"/>
                    </a:lnTo>
                    <a:lnTo>
                      <a:pt x="17" y="1879"/>
                    </a:lnTo>
                    <a:lnTo>
                      <a:pt x="24" y="1924"/>
                    </a:lnTo>
                    <a:lnTo>
                      <a:pt x="33" y="1971"/>
                    </a:lnTo>
                    <a:lnTo>
                      <a:pt x="42" y="2016"/>
                    </a:lnTo>
                    <a:lnTo>
                      <a:pt x="54" y="2062"/>
                    </a:lnTo>
                    <a:lnTo>
                      <a:pt x="67" y="2107"/>
                    </a:lnTo>
                    <a:lnTo>
                      <a:pt x="81" y="2152"/>
                    </a:lnTo>
                    <a:lnTo>
                      <a:pt x="96" y="2197"/>
                    </a:lnTo>
                    <a:lnTo>
                      <a:pt x="112" y="2240"/>
                    </a:lnTo>
                    <a:lnTo>
                      <a:pt x="130" y="2285"/>
                    </a:lnTo>
                    <a:lnTo>
                      <a:pt x="148" y="2327"/>
                    </a:lnTo>
                    <a:lnTo>
                      <a:pt x="168" y="2370"/>
                    </a:lnTo>
                    <a:lnTo>
                      <a:pt x="190" y="2412"/>
                    </a:lnTo>
                    <a:lnTo>
                      <a:pt x="213" y="2453"/>
                    </a:lnTo>
                    <a:lnTo>
                      <a:pt x="236" y="2494"/>
                    </a:lnTo>
                    <a:lnTo>
                      <a:pt x="260" y="2533"/>
                    </a:lnTo>
                    <a:lnTo>
                      <a:pt x="287" y="2572"/>
                    </a:lnTo>
                    <a:lnTo>
                      <a:pt x="314" y="2610"/>
                    </a:lnTo>
                    <a:lnTo>
                      <a:pt x="342" y="2648"/>
                    </a:lnTo>
                    <a:lnTo>
                      <a:pt x="371" y="2685"/>
                    </a:lnTo>
                    <a:lnTo>
                      <a:pt x="402" y="2721"/>
                    </a:lnTo>
                    <a:lnTo>
                      <a:pt x="432" y="2756"/>
                    </a:lnTo>
                    <a:lnTo>
                      <a:pt x="465" y="2790"/>
                    </a:lnTo>
                    <a:lnTo>
                      <a:pt x="498" y="2824"/>
                    </a:lnTo>
                    <a:lnTo>
                      <a:pt x="532" y="2855"/>
                    </a:lnTo>
                    <a:lnTo>
                      <a:pt x="567" y="2887"/>
                    </a:lnTo>
                    <a:lnTo>
                      <a:pt x="603" y="2917"/>
                    </a:lnTo>
                    <a:lnTo>
                      <a:pt x="640" y="2946"/>
                    </a:lnTo>
                    <a:lnTo>
                      <a:pt x="677" y="2974"/>
                    </a:lnTo>
                    <a:lnTo>
                      <a:pt x="715" y="3001"/>
                    </a:lnTo>
                    <a:lnTo>
                      <a:pt x="755" y="3027"/>
                    </a:lnTo>
                    <a:lnTo>
                      <a:pt x="795" y="3052"/>
                    </a:lnTo>
                    <a:lnTo>
                      <a:pt x="834" y="3076"/>
                    </a:lnTo>
                    <a:lnTo>
                      <a:pt x="876" y="3098"/>
                    </a:lnTo>
                    <a:lnTo>
                      <a:pt x="918" y="3120"/>
                    </a:lnTo>
                    <a:lnTo>
                      <a:pt x="960" y="3140"/>
                    </a:lnTo>
                    <a:lnTo>
                      <a:pt x="1004" y="3159"/>
                    </a:lnTo>
                    <a:lnTo>
                      <a:pt x="1047" y="3176"/>
                    </a:lnTo>
                    <a:lnTo>
                      <a:pt x="1091" y="3192"/>
                    </a:lnTo>
                    <a:lnTo>
                      <a:pt x="1135" y="3208"/>
                    </a:lnTo>
                    <a:lnTo>
                      <a:pt x="1180" y="3222"/>
                    </a:lnTo>
                    <a:lnTo>
                      <a:pt x="1225" y="3234"/>
                    </a:lnTo>
                    <a:lnTo>
                      <a:pt x="1271" y="3246"/>
                    </a:lnTo>
                    <a:lnTo>
                      <a:pt x="1316" y="3255"/>
                    </a:lnTo>
                    <a:lnTo>
                      <a:pt x="1363" y="3264"/>
                    </a:lnTo>
                    <a:lnTo>
                      <a:pt x="1408" y="3272"/>
                    </a:lnTo>
                    <a:lnTo>
                      <a:pt x="1455" y="3278"/>
                    </a:lnTo>
                    <a:lnTo>
                      <a:pt x="1502" y="3282"/>
                    </a:lnTo>
                    <a:lnTo>
                      <a:pt x="1548" y="3286"/>
                    </a:lnTo>
                    <a:lnTo>
                      <a:pt x="1596" y="3288"/>
                    </a:lnTo>
                    <a:lnTo>
                      <a:pt x="1643" y="3288"/>
                    </a:lnTo>
                    <a:lnTo>
                      <a:pt x="1690" y="3288"/>
                    </a:lnTo>
                    <a:lnTo>
                      <a:pt x="1736" y="3286"/>
                    </a:lnTo>
                    <a:lnTo>
                      <a:pt x="1783" y="3282"/>
                    </a:lnTo>
                    <a:lnTo>
                      <a:pt x="1830" y="3278"/>
                    </a:lnTo>
                    <a:lnTo>
                      <a:pt x="1876" y="3272"/>
                    </a:lnTo>
                    <a:lnTo>
                      <a:pt x="1923" y="3264"/>
                    </a:lnTo>
                    <a:lnTo>
                      <a:pt x="1968" y="3255"/>
                    </a:lnTo>
                    <a:lnTo>
                      <a:pt x="2015" y="3246"/>
                    </a:lnTo>
                    <a:lnTo>
                      <a:pt x="2061" y="3234"/>
                    </a:lnTo>
                    <a:lnTo>
                      <a:pt x="2105" y="3222"/>
                    </a:lnTo>
                    <a:lnTo>
                      <a:pt x="2150" y="3208"/>
                    </a:lnTo>
                    <a:lnTo>
                      <a:pt x="2195" y="3192"/>
                    </a:lnTo>
                    <a:lnTo>
                      <a:pt x="2239" y="3176"/>
                    </a:lnTo>
                    <a:lnTo>
                      <a:pt x="2282" y="3159"/>
                    </a:lnTo>
                    <a:lnTo>
                      <a:pt x="2325" y="3140"/>
                    </a:lnTo>
                    <a:lnTo>
                      <a:pt x="2367" y="3120"/>
                    </a:lnTo>
                    <a:lnTo>
                      <a:pt x="2409" y="3098"/>
                    </a:lnTo>
                    <a:lnTo>
                      <a:pt x="2450" y="3076"/>
                    </a:lnTo>
                    <a:lnTo>
                      <a:pt x="2491" y="3052"/>
                    </a:lnTo>
                    <a:lnTo>
                      <a:pt x="2531" y="3027"/>
                    </a:lnTo>
                    <a:lnTo>
                      <a:pt x="2569" y="3001"/>
                    </a:lnTo>
                    <a:lnTo>
                      <a:pt x="2608" y="2974"/>
                    </a:lnTo>
                    <a:lnTo>
                      <a:pt x="2646" y="2946"/>
                    </a:lnTo>
                    <a:lnTo>
                      <a:pt x="2682" y="2917"/>
                    </a:lnTo>
                    <a:lnTo>
                      <a:pt x="2719" y="2887"/>
                    </a:lnTo>
                    <a:lnTo>
                      <a:pt x="2754" y="2855"/>
                    </a:lnTo>
                    <a:lnTo>
                      <a:pt x="2787" y="2824"/>
                    </a:lnTo>
                    <a:lnTo>
                      <a:pt x="2820" y="2790"/>
                    </a:lnTo>
                    <a:lnTo>
                      <a:pt x="2853" y="2756"/>
                    </a:lnTo>
                    <a:lnTo>
                      <a:pt x="2884" y="2721"/>
                    </a:lnTo>
                    <a:lnTo>
                      <a:pt x="2915" y="2685"/>
                    </a:lnTo>
                    <a:lnTo>
                      <a:pt x="2944" y="2648"/>
                    </a:lnTo>
                    <a:lnTo>
                      <a:pt x="2972" y="2610"/>
                    </a:lnTo>
                    <a:lnTo>
                      <a:pt x="2999" y="2572"/>
                    </a:lnTo>
                    <a:lnTo>
                      <a:pt x="3024" y="2533"/>
                    </a:lnTo>
                    <a:lnTo>
                      <a:pt x="3049" y="2494"/>
                    </a:lnTo>
                    <a:lnTo>
                      <a:pt x="3073" y="2453"/>
                    </a:lnTo>
                    <a:lnTo>
                      <a:pt x="3095" y="2412"/>
                    </a:lnTo>
                    <a:lnTo>
                      <a:pt x="3116" y="2370"/>
                    </a:lnTo>
                    <a:lnTo>
                      <a:pt x="3136" y="2327"/>
                    </a:lnTo>
                    <a:lnTo>
                      <a:pt x="3156" y="2285"/>
                    </a:lnTo>
                    <a:lnTo>
                      <a:pt x="3174" y="2240"/>
                    </a:lnTo>
                    <a:lnTo>
                      <a:pt x="3190" y="2197"/>
                    </a:lnTo>
                    <a:lnTo>
                      <a:pt x="3205" y="2152"/>
                    </a:lnTo>
                    <a:lnTo>
                      <a:pt x="3219" y="2107"/>
                    </a:lnTo>
                    <a:lnTo>
                      <a:pt x="3231" y="2062"/>
                    </a:lnTo>
                    <a:lnTo>
                      <a:pt x="3242" y="2016"/>
                    </a:lnTo>
                    <a:lnTo>
                      <a:pt x="3253" y="1971"/>
                    </a:lnTo>
                    <a:lnTo>
                      <a:pt x="3261" y="1924"/>
                    </a:lnTo>
                    <a:lnTo>
                      <a:pt x="3268" y="1879"/>
                    </a:lnTo>
                    <a:lnTo>
                      <a:pt x="3275" y="1832"/>
                    </a:lnTo>
                    <a:lnTo>
                      <a:pt x="3280" y="1785"/>
                    </a:lnTo>
                    <a:lnTo>
                      <a:pt x="3282" y="1738"/>
                    </a:lnTo>
                    <a:lnTo>
                      <a:pt x="3284" y="1691"/>
                    </a:lnTo>
                    <a:lnTo>
                      <a:pt x="3286" y="1644"/>
                    </a:lnTo>
                  </a:path>
                </a:pathLst>
              </a:custGeom>
              <a:noFill/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直接连接符 132">
                <a:extLst>
                  <a:ext uri="{FF2B5EF4-FFF2-40B4-BE49-F238E27FC236}">
                    <a16:creationId xmlns:a16="http://schemas.microsoft.com/office/drawing/2014/main" id="{1EAAB547-B75B-663D-61E1-38E929867A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057" y="2122"/>
                <a:ext cx="1" cy="7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直接连接符 133">
                <a:extLst>
                  <a:ext uri="{FF2B5EF4-FFF2-40B4-BE49-F238E27FC236}">
                    <a16:creationId xmlns:a16="http://schemas.microsoft.com/office/drawing/2014/main" id="{2D9D6C5B-BBEF-BE0A-F665-2AA08F5E02B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29" y="2193"/>
                <a:ext cx="28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直接连接符 134">
                <a:extLst>
                  <a:ext uri="{FF2B5EF4-FFF2-40B4-BE49-F238E27FC236}">
                    <a16:creationId xmlns:a16="http://schemas.microsoft.com/office/drawing/2014/main" id="{48FBCCAC-C50B-E94E-7AD0-830ED1A65BF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3029" y="2122"/>
                <a:ext cx="28" cy="1"/>
              </a:xfrm>
              <a:prstGeom prst="line">
                <a:avLst/>
              </a:prstGeom>
              <a:ln w="28575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sp>
        <p:nvSpPr>
          <p:cNvPr id="201" name="矩形 200">
            <a:extLst>
              <a:ext uri="{FF2B5EF4-FFF2-40B4-BE49-F238E27FC236}">
                <a16:creationId xmlns:a16="http://schemas.microsoft.com/office/drawing/2014/main" id="{B71E897F-C629-1901-2EC9-6C5CC5391D93}"/>
              </a:ext>
            </a:extLst>
          </p:cNvPr>
          <p:cNvSpPr>
            <a:spLocks noChangeAspect="1"/>
          </p:cNvSpPr>
          <p:nvPr/>
        </p:nvSpPr>
        <p:spPr>
          <a:xfrm>
            <a:off x="4343400" y="5181600"/>
            <a:ext cx="819150" cy="48895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齿顶圆可</a:t>
            </a:r>
          </a:p>
          <a:p>
            <a:pPr>
              <a:defRPr/>
            </a:pPr>
            <a:r>
              <a:rPr lang="zh-CN" altLang="en-US" sz="1600" dirty="0">
                <a:solidFill>
                  <a:srgbClr val="000000"/>
                </a:solidFill>
                <a:latin typeface="宋体" panose="02010600030101010101" pitchFamily="2" charset="-122"/>
              </a:rPr>
              <a:t>省略不画</a:t>
            </a:r>
          </a:p>
        </p:txBody>
      </p:sp>
      <p:grpSp>
        <p:nvGrpSpPr>
          <p:cNvPr id="202" name="组合 201">
            <a:extLst>
              <a:ext uri="{FF2B5EF4-FFF2-40B4-BE49-F238E27FC236}">
                <a16:creationId xmlns:a16="http://schemas.microsoft.com/office/drawing/2014/main" id="{0FBB573E-9B71-7DC1-89EB-9AF1E483D1E1}"/>
              </a:ext>
            </a:extLst>
          </p:cNvPr>
          <p:cNvGrpSpPr>
            <a:grpSpLocks noChangeAspect="1"/>
          </p:cNvGrpSpPr>
          <p:nvPr/>
        </p:nvGrpSpPr>
        <p:grpSpPr>
          <a:xfrm>
            <a:off x="5715000" y="5387975"/>
            <a:ext cx="1228725" cy="479425"/>
            <a:chOff x="3585" y="3449"/>
            <a:chExt cx="813" cy="317"/>
          </a:xfrm>
        </p:grpSpPr>
        <p:sp>
          <p:nvSpPr>
            <p:cNvPr id="203" name="矩形 202">
              <a:extLst>
                <a:ext uri="{FF2B5EF4-FFF2-40B4-BE49-F238E27FC236}">
                  <a16:creationId xmlns:a16="http://schemas.microsoft.com/office/drawing/2014/main" id="{66FF756F-CC39-0C9B-F598-513C049984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85" y="3449"/>
              <a:ext cx="813" cy="16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重合的分度线</a:t>
              </a:r>
              <a:endParaRPr lang="zh-CN" altLang="en-US" sz="320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04" name="矩形 203">
              <a:extLst>
                <a:ext uri="{FF2B5EF4-FFF2-40B4-BE49-F238E27FC236}">
                  <a16:creationId xmlns:a16="http://schemas.microsoft.com/office/drawing/2014/main" id="{8B89C788-77F6-A86C-DDE8-607684150C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86" y="3604"/>
              <a:ext cx="678" cy="16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zh-CN" altLang="en-US" sz="1600" dirty="0">
                  <a:solidFill>
                    <a:srgbClr val="000000"/>
                  </a:solidFill>
                  <a:latin typeface="宋体" panose="02010600030101010101" pitchFamily="2" charset="-122"/>
                </a:rPr>
                <a:t>画成粗实线</a:t>
              </a:r>
              <a:endParaRPr lang="zh-CN" altLang="en-US" sz="320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05" name="矩形 204">
            <a:extLst>
              <a:ext uri="{FF2B5EF4-FFF2-40B4-BE49-F238E27FC236}">
                <a16:creationId xmlns:a16="http://schemas.microsoft.com/office/drawing/2014/main" id="{259DCFEC-B31A-DC2A-9A28-3C1B99187BB7}"/>
              </a:ext>
            </a:extLst>
          </p:cNvPr>
          <p:cNvSpPr>
            <a:spLocks noChangeAspect="1"/>
          </p:cNvSpPr>
          <p:nvPr/>
        </p:nvSpPr>
        <p:spPr>
          <a:xfrm>
            <a:off x="544512" y="1673572"/>
            <a:ext cx="2532063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000000"/>
                </a:solidFill>
                <a:latin typeface="宋体" panose="02010600030101010101" pitchFamily="2" charset="-122"/>
              </a:rPr>
              <a:t>（主视图画成全剖视图）</a:t>
            </a:r>
            <a:endParaRPr lang="zh-CN" altLang="en-US" sz="36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206" name="组合 205">
            <a:extLst>
              <a:ext uri="{FF2B5EF4-FFF2-40B4-BE49-F238E27FC236}">
                <a16:creationId xmlns:a16="http://schemas.microsoft.com/office/drawing/2014/main" id="{659C19C3-13B5-296D-D44F-DC223BEC086F}"/>
              </a:ext>
            </a:extLst>
          </p:cNvPr>
          <p:cNvGrpSpPr/>
          <p:nvPr/>
        </p:nvGrpSpPr>
        <p:grpSpPr>
          <a:xfrm>
            <a:off x="4267200" y="4398963"/>
            <a:ext cx="1638300" cy="1316037"/>
            <a:chOff x="2688" y="2771"/>
            <a:chExt cx="1032" cy="829"/>
          </a:xfrm>
        </p:grpSpPr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7D821B69-5726-021A-E343-D72A46F54A9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275" y="2771"/>
              <a:ext cx="445" cy="82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直接连接符 207">
              <a:extLst>
                <a:ext uri="{FF2B5EF4-FFF2-40B4-BE49-F238E27FC236}">
                  <a16:creationId xmlns:a16="http://schemas.microsoft.com/office/drawing/2014/main" id="{C51520AB-C134-AA5B-4362-74132DDDB7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8" y="3599"/>
              <a:ext cx="593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9" name="组合 208">
            <a:extLst>
              <a:ext uri="{FF2B5EF4-FFF2-40B4-BE49-F238E27FC236}">
                <a16:creationId xmlns:a16="http://schemas.microsoft.com/office/drawing/2014/main" id="{8A8C6A47-F368-334E-F1CD-2477C005E16B}"/>
              </a:ext>
            </a:extLst>
          </p:cNvPr>
          <p:cNvGrpSpPr>
            <a:grpSpLocks noChangeAspect="1"/>
          </p:cNvGrpSpPr>
          <p:nvPr/>
        </p:nvGrpSpPr>
        <p:grpSpPr>
          <a:xfrm>
            <a:off x="1560513" y="2813050"/>
            <a:ext cx="500062" cy="1393825"/>
            <a:chOff x="520" y="1802"/>
            <a:chExt cx="332" cy="923"/>
          </a:xfrm>
        </p:grpSpPr>
        <p:sp>
          <p:nvSpPr>
            <p:cNvPr id="210" name="直接连接符 209">
              <a:extLst>
                <a:ext uri="{FF2B5EF4-FFF2-40B4-BE49-F238E27FC236}">
                  <a16:creationId xmlns:a16="http://schemas.microsoft.com/office/drawing/2014/main" id="{A100248C-7BCF-2DB3-D02C-EDC476CAEE3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66" y="1802"/>
              <a:ext cx="20" cy="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1" name="组合 210">
              <a:extLst>
                <a:ext uri="{FF2B5EF4-FFF2-40B4-BE49-F238E27FC236}">
                  <a16:creationId xmlns:a16="http://schemas.microsoft.com/office/drawing/2014/main" id="{60EBCAF1-668A-A9DD-56EC-775862188F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0" y="1802"/>
              <a:ext cx="332" cy="923"/>
              <a:chOff x="520" y="1802"/>
              <a:chExt cx="332" cy="923"/>
            </a:xfrm>
          </p:grpSpPr>
          <p:sp>
            <p:nvSpPr>
              <p:cNvPr id="212" name="直接连接符 211">
                <a:extLst>
                  <a:ext uri="{FF2B5EF4-FFF2-40B4-BE49-F238E27FC236}">
                    <a16:creationId xmlns:a16="http://schemas.microsoft.com/office/drawing/2014/main" id="{3EEFAD47-EB70-9EEC-56E4-434712B688D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66" y="2688"/>
                <a:ext cx="34" cy="3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直接连接符 212">
                <a:extLst>
                  <a:ext uri="{FF2B5EF4-FFF2-40B4-BE49-F238E27FC236}">
                    <a16:creationId xmlns:a16="http://schemas.microsoft.com/office/drawing/2014/main" id="{446C0082-2235-B0B8-F0FE-31D8CF43F41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85" y="2436"/>
                <a:ext cx="67" cy="6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直接连接符 213">
                <a:extLst>
                  <a:ext uri="{FF2B5EF4-FFF2-40B4-BE49-F238E27FC236}">
                    <a16:creationId xmlns:a16="http://schemas.microsoft.com/office/drawing/2014/main" id="{FBF43055-A948-1729-BC58-AC069CE660F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41" y="2557"/>
                <a:ext cx="90" cy="9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44CD1461-E5CE-4C1D-838C-0AEC9CA788C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38" y="2632"/>
                <a:ext cx="93" cy="9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1EFB24C8-382B-C6EF-EB06-5DB058D4C98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13" y="2688"/>
                <a:ext cx="37" cy="3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4AB21DEF-6241-CF69-3575-05CDE3E1041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88" y="2707"/>
                <a:ext cx="18" cy="1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18FC3B5F-0E49-83EC-A4D6-237B426785C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15" y="1802"/>
                <a:ext cx="46" cy="4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735AF6DF-E4AB-2BFD-A4FE-A2210C80901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41" y="1802"/>
                <a:ext cx="95" cy="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E4716176-58BF-7209-6604-3B74E7239B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20" y="2033"/>
                <a:ext cx="60" cy="6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直接连接符 220">
                <a:extLst>
                  <a:ext uri="{FF2B5EF4-FFF2-40B4-BE49-F238E27FC236}">
                    <a16:creationId xmlns:a16="http://schemas.microsoft.com/office/drawing/2014/main" id="{90596727-2B3A-DACD-5D81-CE6B3EC9772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65" y="1807"/>
                <a:ext cx="41" cy="4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直接连接符 221">
                <a:extLst>
                  <a:ext uri="{FF2B5EF4-FFF2-40B4-BE49-F238E27FC236}">
                    <a16:creationId xmlns:a16="http://schemas.microsoft.com/office/drawing/2014/main" id="{826AE789-9C3D-B3B5-497B-3A29477F71F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41" y="1882"/>
                <a:ext cx="90" cy="9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直接连接符 222">
                <a:extLst>
                  <a:ext uri="{FF2B5EF4-FFF2-40B4-BE49-F238E27FC236}">
                    <a16:creationId xmlns:a16="http://schemas.microsoft.com/office/drawing/2014/main" id="{B7940210-4718-3C7A-54FB-2D29805E01D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43" y="1957"/>
                <a:ext cx="188" cy="1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5518FB61-4B12-6790-4503-EAFA1A2502C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18" y="2028"/>
                <a:ext cx="117" cy="11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0DE92AE9-EF41-1CA5-D259-6086C2CF1FF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93" y="2033"/>
                <a:ext cx="112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5600C042-FB68-46C9-3457-CA15CC91926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768" y="2061"/>
                <a:ext cx="84" cy="8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直接连接符 226">
                <a:extLst>
                  <a:ext uri="{FF2B5EF4-FFF2-40B4-BE49-F238E27FC236}">
                    <a16:creationId xmlns:a16="http://schemas.microsoft.com/office/drawing/2014/main" id="{3C8AC477-F9F8-D725-CD47-A19FE3BB6F2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20" y="2391"/>
                <a:ext cx="77" cy="7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直接连接符 227">
                <a:extLst>
                  <a:ext uri="{FF2B5EF4-FFF2-40B4-BE49-F238E27FC236}">
                    <a16:creationId xmlns:a16="http://schemas.microsoft.com/office/drawing/2014/main" id="{B9BA644F-7314-47E1-471E-00195E02764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560" y="2391"/>
                <a:ext cx="112" cy="11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直接连接符 228">
                <a:extLst>
                  <a:ext uri="{FF2B5EF4-FFF2-40B4-BE49-F238E27FC236}">
                    <a16:creationId xmlns:a16="http://schemas.microsoft.com/office/drawing/2014/main" id="{1767A598-F543-EC49-A4EB-73FD6F57CE9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33" y="2391"/>
                <a:ext cx="114" cy="11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直接连接符 229">
                <a:extLst>
                  <a:ext uri="{FF2B5EF4-FFF2-40B4-BE49-F238E27FC236}">
                    <a16:creationId xmlns:a16="http://schemas.microsoft.com/office/drawing/2014/main" id="{A3CD333A-BCA8-5447-E7AD-1662A8FF707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641" y="2391"/>
                <a:ext cx="181" cy="18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31" name="组合 230">
            <a:extLst>
              <a:ext uri="{FF2B5EF4-FFF2-40B4-BE49-F238E27FC236}">
                <a16:creationId xmlns:a16="http://schemas.microsoft.com/office/drawing/2014/main" id="{86A86E94-BB39-7F8A-76D3-2FF655F6A826}"/>
              </a:ext>
            </a:extLst>
          </p:cNvPr>
          <p:cNvGrpSpPr>
            <a:grpSpLocks noChangeAspect="1"/>
          </p:cNvGrpSpPr>
          <p:nvPr/>
        </p:nvGrpSpPr>
        <p:grpSpPr>
          <a:xfrm>
            <a:off x="1628775" y="4425950"/>
            <a:ext cx="363538" cy="1588"/>
            <a:chOff x="566" y="2870"/>
            <a:chExt cx="240" cy="1"/>
          </a:xfrm>
        </p:grpSpPr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B4794446-3029-3E54-346A-065DC1AB4B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66" y="2870"/>
              <a:ext cx="27" cy="1"/>
            </a:xfrm>
            <a:prstGeom prst="line">
              <a:avLst/>
            </a:prstGeom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17D09A03-E9EE-8B4D-8030-F08486B1D7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0" y="2870"/>
              <a:ext cx="53" cy="1"/>
            </a:xfrm>
            <a:prstGeom prst="line">
              <a:avLst/>
            </a:prstGeom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58EC6629-4C03-9885-402C-1FEE4D06B5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99" y="2870"/>
              <a:ext cx="53" cy="1"/>
            </a:xfrm>
            <a:prstGeom prst="line">
              <a:avLst/>
            </a:prstGeom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D0CD7BA5-0D7C-F46A-4078-49CCB2D11E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" y="2870"/>
              <a:ext cx="27" cy="1"/>
            </a:xfrm>
            <a:prstGeom prst="line">
              <a:avLst/>
            </a:prstGeom>
            <a:ln w="127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6" name="组合 235">
            <a:extLst>
              <a:ext uri="{FF2B5EF4-FFF2-40B4-BE49-F238E27FC236}">
                <a16:creationId xmlns:a16="http://schemas.microsoft.com/office/drawing/2014/main" id="{9F23F5FB-BDA3-8652-104B-028FB40D2F6A}"/>
              </a:ext>
            </a:extLst>
          </p:cNvPr>
          <p:cNvGrpSpPr/>
          <p:nvPr/>
        </p:nvGrpSpPr>
        <p:grpSpPr>
          <a:xfrm>
            <a:off x="1560513" y="2608263"/>
            <a:ext cx="501650" cy="1604962"/>
            <a:chOff x="230" y="1585"/>
            <a:chExt cx="316" cy="1011"/>
          </a:xfrm>
        </p:grpSpPr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5BF47C28-F558-FBD0-1213-7F3A80422A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4" y="2591"/>
              <a:ext cx="227" cy="1"/>
            </a:xfrm>
            <a:prstGeom prst="line">
              <a:avLst/>
            </a:prstGeom>
            <a:ln w="2857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03081B6B-6D7D-5B8A-5003-7900AD604F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" y="2380"/>
              <a:ext cx="1" cy="216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39" name="组合 238">
              <a:extLst>
                <a:ext uri="{FF2B5EF4-FFF2-40B4-BE49-F238E27FC236}">
                  <a16:creationId xmlns:a16="http://schemas.microsoft.com/office/drawing/2014/main" id="{EB9BEFE8-0AAA-1FA5-DCC2-470E6DC8004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0" y="1642"/>
              <a:ext cx="315" cy="1"/>
              <a:chOff x="520" y="1446"/>
              <a:chExt cx="332" cy="1"/>
            </a:xfrm>
          </p:grpSpPr>
          <p:sp>
            <p:nvSpPr>
              <p:cNvPr id="273" name="直接连接符 272">
                <a:extLst>
                  <a:ext uri="{FF2B5EF4-FFF2-40B4-BE49-F238E27FC236}">
                    <a16:creationId xmlns:a16="http://schemas.microsoft.com/office/drawing/2014/main" id="{178BE1C6-658C-1FFB-3C23-778CFD9A1A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0" y="1446"/>
                <a:ext cx="1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直接连接符 273">
                <a:extLst>
                  <a:ext uri="{FF2B5EF4-FFF2-40B4-BE49-F238E27FC236}">
                    <a16:creationId xmlns:a16="http://schemas.microsoft.com/office/drawing/2014/main" id="{D8347450-48A8-E0D2-479D-E2C818C0F1F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3" y="1446"/>
                <a:ext cx="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直接连接符 274">
                <a:extLst>
                  <a:ext uri="{FF2B5EF4-FFF2-40B4-BE49-F238E27FC236}">
                    <a16:creationId xmlns:a16="http://schemas.microsoft.com/office/drawing/2014/main" id="{7E5BD165-435F-977C-822F-66AD9536F3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6" y="1446"/>
                <a:ext cx="1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40" name="组合 239">
              <a:extLst>
                <a:ext uri="{FF2B5EF4-FFF2-40B4-BE49-F238E27FC236}">
                  <a16:creationId xmlns:a16="http://schemas.microsoft.com/office/drawing/2014/main" id="{D261B67E-E4B8-6994-D3E0-976356783E77}"/>
                </a:ext>
              </a:extLst>
            </p:cNvPr>
            <p:cNvGrpSpPr/>
            <p:nvPr/>
          </p:nvGrpSpPr>
          <p:grpSpPr>
            <a:xfrm>
              <a:off x="230" y="1585"/>
              <a:ext cx="316" cy="1011"/>
              <a:chOff x="230" y="1585"/>
              <a:chExt cx="316" cy="1011"/>
            </a:xfrm>
          </p:grpSpPr>
          <p:sp>
            <p:nvSpPr>
              <p:cNvPr id="241" name="直接连接符 240">
                <a:extLst>
                  <a:ext uri="{FF2B5EF4-FFF2-40B4-BE49-F238E27FC236}">
                    <a16:creationId xmlns:a16="http://schemas.microsoft.com/office/drawing/2014/main" id="{2D5E3DFB-9C3C-0375-FAAA-C6A888FD29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0" y="2394"/>
                <a:ext cx="1" cy="148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42" name="组合 241">
                <a:extLst>
                  <a:ext uri="{FF2B5EF4-FFF2-40B4-BE49-F238E27FC236}">
                    <a16:creationId xmlns:a16="http://schemas.microsoft.com/office/drawing/2014/main" id="{972F8082-C4C7-C5AC-FF75-E2381B3DC18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30" y="1933"/>
                <a:ext cx="316" cy="625"/>
                <a:chOff x="520" y="1752"/>
                <a:chExt cx="333" cy="657"/>
              </a:xfrm>
            </p:grpSpPr>
            <p:sp>
              <p:nvSpPr>
                <p:cNvPr id="259" name="直接连接符 258">
                  <a:extLst>
                    <a:ext uri="{FF2B5EF4-FFF2-40B4-BE49-F238E27FC236}">
                      <a16:creationId xmlns:a16="http://schemas.microsoft.com/office/drawing/2014/main" id="{AD67CC3A-33D3-7232-4873-9D1A4D8DB8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41" y="2237"/>
                  <a:ext cx="1" cy="155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0" name="直接连接符 259">
                  <a:extLst>
                    <a:ext uri="{FF2B5EF4-FFF2-40B4-BE49-F238E27FC236}">
                      <a16:creationId xmlns:a16="http://schemas.microsoft.com/office/drawing/2014/main" id="{2F115463-9EE0-5002-D1C9-A264B912645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46" y="2407"/>
                  <a:ext cx="60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1" name="直接连接符 260">
                  <a:extLst>
                    <a:ext uri="{FF2B5EF4-FFF2-40B4-BE49-F238E27FC236}">
                      <a16:creationId xmlns:a16="http://schemas.microsoft.com/office/drawing/2014/main" id="{FC926C7B-D4BF-85F5-D438-5850649CEF5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66" y="2407"/>
                  <a:ext cx="60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2" name="直接连接符 261">
                  <a:extLst>
                    <a:ext uri="{FF2B5EF4-FFF2-40B4-BE49-F238E27FC236}">
                      <a16:creationId xmlns:a16="http://schemas.microsoft.com/office/drawing/2014/main" id="{D708E38E-E70D-1BA7-327E-9C0E4B29C0A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566" y="2407"/>
                  <a:ext cx="2" cy="2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3" name="任意多边形 298233">
                  <a:extLst>
                    <a:ext uri="{FF2B5EF4-FFF2-40B4-BE49-F238E27FC236}">
                      <a16:creationId xmlns:a16="http://schemas.microsoft.com/office/drawing/2014/main" id="{9D0D936B-DD96-ED38-A6D0-DE4A6B91B9E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6" y="2392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0" y="105"/>
                      </a:moveTo>
                      <a:lnTo>
                        <a:pt x="12" y="104"/>
                      </a:lnTo>
                      <a:lnTo>
                        <a:pt x="23" y="103"/>
                      </a:lnTo>
                      <a:lnTo>
                        <a:pt x="35" y="99"/>
                      </a:lnTo>
                      <a:lnTo>
                        <a:pt x="46" y="95"/>
                      </a:lnTo>
                      <a:lnTo>
                        <a:pt x="56" y="89"/>
                      </a:lnTo>
                      <a:lnTo>
                        <a:pt x="65" y="82"/>
                      </a:lnTo>
                      <a:lnTo>
                        <a:pt x="75" y="74"/>
                      </a:lnTo>
                      <a:lnTo>
                        <a:pt x="82" y="66"/>
                      </a:lnTo>
                      <a:lnTo>
                        <a:pt x="89" y="56"/>
                      </a:lnTo>
                      <a:lnTo>
                        <a:pt x="95" y="46"/>
                      </a:lnTo>
                      <a:lnTo>
                        <a:pt x="99" y="34"/>
                      </a:lnTo>
                      <a:lnTo>
                        <a:pt x="103" y="24"/>
                      </a:lnTo>
                      <a:lnTo>
                        <a:pt x="105" y="12"/>
                      </a:lnTo>
                      <a:lnTo>
                        <a:pt x="105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4" name="任意多边形 298234">
                  <a:extLst>
                    <a:ext uri="{FF2B5EF4-FFF2-40B4-BE49-F238E27FC236}">
                      <a16:creationId xmlns:a16="http://schemas.microsoft.com/office/drawing/2014/main" id="{2CA0FEB7-94A1-6F4F-F977-A3A2C346A4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1" y="2392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3" y="24"/>
                      </a:lnTo>
                      <a:lnTo>
                        <a:pt x="6" y="34"/>
                      </a:lnTo>
                      <a:lnTo>
                        <a:pt x="11" y="46"/>
                      </a:lnTo>
                      <a:lnTo>
                        <a:pt x="17" y="56"/>
                      </a:lnTo>
                      <a:lnTo>
                        <a:pt x="24" y="66"/>
                      </a:lnTo>
                      <a:lnTo>
                        <a:pt x="31" y="74"/>
                      </a:lnTo>
                      <a:lnTo>
                        <a:pt x="40" y="82"/>
                      </a:lnTo>
                      <a:lnTo>
                        <a:pt x="49" y="89"/>
                      </a:lnTo>
                      <a:lnTo>
                        <a:pt x="60" y="95"/>
                      </a:lnTo>
                      <a:lnTo>
                        <a:pt x="70" y="99"/>
                      </a:lnTo>
                      <a:lnTo>
                        <a:pt x="82" y="103"/>
                      </a:lnTo>
                      <a:lnTo>
                        <a:pt x="94" y="104"/>
                      </a:lnTo>
                      <a:lnTo>
                        <a:pt x="105" y="105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5" name="直接连接符 264">
                  <a:extLst>
                    <a:ext uri="{FF2B5EF4-FFF2-40B4-BE49-F238E27FC236}">
                      <a16:creationId xmlns:a16="http://schemas.microsoft.com/office/drawing/2014/main" id="{8B449C03-D18B-F71E-04A8-25EEA2BD50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852" y="1752"/>
                  <a:ext cx="1" cy="470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6" name="直接连接符 265">
                  <a:extLst>
                    <a:ext uri="{FF2B5EF4-FFF2-40B4-BE49-F238E27FC236}">
                      <a16:creationId xmlns:a16="http://schemas.microsoft.com/office/drawing/2014/main" id="{7C8C1873-E5E6-7A58-2AB8-DC855B97E8C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20" y="1752"/>
                  <a:ext cx="1" cy="470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7" name="直接连接符 266">
                  <a:extLst>
                    <a:ext uri="{FF2B5EF4-FFF2-40B4-BE49-F238E27FC236}">
                      <a16:creationId xmlns:a16="http://schemas.microsoft.com/office/drawing/2014/main" id="{F9648F26-8F62-6C79-5774-C9A2CCA3D71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20" y="2110"/>
                  <a:ext cx="332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8" name="直接连接符 267">
                  <a:extLst>
                    <a:ext uri="{FF2B5EF4-FFF2-40B4-BE49-F238E27FC236}">
                      <a16:creationId xmlns:a16="http://schemas.microsoft.com/office/drawing/2014/main" id="{6779FF2C-1C75-FFB1-EAA6-5EAA29B0AD2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20" y="1864"/>
                  <a:ext cx="332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9" name="直接连接符 268">
                  <a:extLst>
                    <a:ext uri="{FF2B5EF4-FFF2-40B4-BE49-F238E27FC236}">
                      <a16:creationId xmlns:a16="http://schemas.microsoft.com/office/drawing/2014/main" id="{F2FAC1E5-8F25-8748-20A4-7EC6861419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746" y="2222"/>
                  <a:ext cx="106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0" name="直接连接符 269">
                  <a:extLst>
                    <a:ext uri="{FF2B5EF4-FFF2-40B4-BE49-F238E27FC236}">
                      <a16:creationId xmlns:a16="http://schemas.microsoft.com/office/drawing/2014/main" id="{F4B4D09A-045D-0B29-3377-CB0E0E7889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20" y="2222"/>
                  <a:ext cx="106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1" name="任意多边形 298241">
                  <a:extLst>
                    <a:ext uri="{FF2B5EF4-FFF2-40B4-BE49-F238E27FC236}">
                      <a16:creationId xmlns:a16="http://schemas.microsoft.com/office/drawing/2014/main" id="{95BAE9BC-2616-9C06-77FB-FCF82388612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6" y="2222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105" y="105"/>
                      </a:moveTo>
                      <a:lnTo>
                        <a:pt x="105" y="93"/>
                      </a:lnTo>
                      <a:lnTo>
                        <a:pt x="103" y="82"/>
                      </a:lnTo>
                      <a:lnTo>
                        <a:pt x="99" y="71"/>
                      </a:lnTo>
                      <a:lnTo>
                        <a:pt x="95" y="60"/>
                      </a:lnTo>
                      <a:lnTo>
                        <a:pt x="89" y="49"/>
                      </a:lnTo>
                      <a:lnTo>
                        <a:pt x="82" y="40"/>
                      </a:lnTo>
                      <a:lnTo>
                        <a:pt x="75" y="32"/>
                      </a:lnTo>
                      <a:lnTo>
                        <a:pt x="65" y="23"/>
                      </a:lnTo>
                      <a:lnTo>
                        <a:pt x="56" y="16"/>
                      </a:lnTo>
                      <a:lnTo>
                        <a:pt x="46" y="11"/>
                      </a:lnTo>
                      <a:lnTo>
                        <a:pt x="35" y="6"/>
                      </a:lnTo>
                      <a:lnTo>
                        <a:pt x="23" y="2"/>
                      </a:lnTo>
                      <a:lnTo>
                        <a:pt x="12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2" name="任意多边形 298242">
                  <a:extLst>
                    <a:ext uri="{FF2B5EF4-FFF2-40B4-BE49-F238E27FC236}">
                      <a16:creationId xmlns:a16="http://schemas.microsoft.com/office/drawing/2014/main" id="{40B3C950-FFB5-AF8C-E21B-B79310788A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1" y="2222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105" y="0"/>
                      </a:moveTo>
                      <a:lnTo>
                        <a:pt x="94" y="1"/>
                      </a:lnTo>
                      <a:lnTo>
                        <a:pt x="82" y="2"/>
                      </a:lnTo>
                      <a:lnTo>
                        <a:pt x="70" y="6"/>
                      </a:lnTo>
                      <a:lnTo>
                        <a:pt x="60" y="11"/>
                      </a:lnTo>
                      <a:lnTo>
                        <a:pt x="49" y="16"/>
                      </a:lnTo>
                      <a:lnTo>
                        <a:pt x="40" y="23"/>
                      </a:lnTo>
                      <a:lnTo>
                        <a:pt x="31" y="32"/>
                      </a:lnTo>
                      <a:lnTo>
                        <a:pt x="24" y="40"/>
                      </a:lnTo>
                      <a:lnTo>
                        <a:pt x="17" y="49"/>
                      </a:lnTo>
                      <a:lnTo>
                        <a:pt x="11" y="60"/>
                      </a:lnTo>
                      <a:lnTo>
                        <a:pt x="6" y="71"/>
                      </a:lnTo>
                      <a:lnTo>
                        <a:pt x="3" y="82"/>
                      </a:lnTo>
                      <a:lnTo>
                        <a:pt x="1" y="93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43" name="组合 242">
                <a:extLst>
                  <a:ext uri="{FF2B5EF4-FFF2-40B4-BE49-F238E27FC236}">
                    <a16:creationId xmlns:a16="http://schemas.microsoft.com/office/drawing/2014/main" id="{653AA018-8389-CC7E-98D2-F13EDD7E033C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30" y="1585"/>
                <a:ext cx="315" cy="349"/>
                <a:chOff x="520" y="1386"/>
                <a:chExt cx="332" cy="367"/>
              </a:xfrm>
            </p:grpSpPr>
            <p:sp>
              <p:nvSpPr>
                <p:cNvPr id="245" name="直接连接符 244">
                  <a:extLst>
                    <a:ext uri="{FF2B5EF4-FFF2-40B4-BE49-F238E27FC236}">
                      <a16:creationId xmlns:a16="http://schemas.microsoft.com/office/drawing/2014/main" id="{6A027877-C433-8B70-9823-B435565AFA4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66" y="1521"/>
                  <a:ext cx="240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6" name="直接连接符 245">
                  <a:extLst>
                    <a:ext uri="{FF2B5EF4-FFF2-40B4-BE49-F238E27FC236}">
                      <a16:creationId xmlns:a16="http://schemas.microsoft.com/office/drawing/2014/main" id="{D830F090-6CC7-8B88-EBF9-BDB41A6A0F9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46" y="1752"/>
                  <a:ext cx="106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7" name="直接连接符 246">
                  <a:extLst>
                    <a:ext uri="{FF2B5EF4-FFF2-40B4-BE49-F238E27FC236}">
                      <a16:creationId xmlns:a16="http://schemas.microsoft.com/office/drawing/2014/main" id="{E94A3226-AC04-51A6-DC1B-F07201E090B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746" y="1567"/>
                  <a:ext cx="60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8" name="直接连接符 247">
                  <a:extLst>
                    <a:ext uri="{FF2B5EF4-FFF2-40B4-BE49-F238E27FC236}">
                      <a16:creationId xmlns:a16="http://schemas.microsoft.com/office/drawing/2014/main" id="{755F322D-C4F5-D32B-7727-7ED1462ADC7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66" y="1386"/>
                  <a:ext cx="240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9" name="任意多边形 298248">
                  <a:extLst>
                    <a:ext uri="{FF2B5EF4-FFF2-40B4-BE49-F238E27FC236}">
                      <a16:creationId xmlns:a16="http://schemas.microsoft.com/office/drawing/2014/main" id="{AB7CA902-6612-04CE-EDAC-3316829A22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1" y="1567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105" y="0"/>
                      </a:moveTo>
                      <a:lnTo>
                        <a:pt x="94" y="1"/>
                      </a:lnTo>
                      <a:lnTo>
                        <a:pt x="82" y="3"/>
                      </a:lnTo>
                      <a:lnTo>
                        <a:pt x="70" y="6"/>
                      </a:lnTo>
                      <a:lnTo>
                        <a:pt x="60" y="11"/>
                      </a:lnTo>
                      <a:lnTo>
                        <a:pt x="49" y="17"/>
                      </a:lnTo>
                      <a:lnTo>
                        <a:pt x="40" y="24"/>
                      </a:lnTo>
                      <a:lnTo>
                        <a:pt x="31" y="32"/>
                      </a:lnTo>
                      <a:lnTo>
                        <a:pt x="24" y="40"/>
                      </a:lnTo>
                      <a:lnTo>
                        <a:pt x="17" y="49"/>
                      </a:lnTo>
                      <a:lnTo>
                        <a:pt x="11" y="60"/>
                      </a:lnTo>
                      <a:lnTo>
                        <a:pt x="6" y="71"/>
                      </a:lnTo>
                      <a:lnTo>
                        <a:pt x="3" y="82"/>
                      </a:lnTo>
                      <a:lnTo>
                        <a:pt x="1" y="94"/>
                      </a:lnTo>
                      <a:lnTo>
                        <a:pt x="0" y="105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0" name="直接连接符 249">
                  <a:extLst>
                    <a:ext uri="{FF2B5EF4-FFF2-40B4-BE49-F238E27FC236}">
                      <a16:creationId xmlns:a16="http://schemas.microsoft.com/office/drawing/2014/main" id="{9E2E8077-2511-5FF4-6DB7-F8EDA116CD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66" y="1386"/>
                  <a:ext cx="1" cy="366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1" name="任意多边形 298250">
                  <a:extLst>
                    <a:ext uri="{FF2B5EF4-FFF2-40B4-BE49-F238E27FC236}">
                      <a16:creationId xmlns:a16="http://schemas.microsoft.com/office/drawing/2014/main" id="{D037B5AF-1AD2-09E3-5C1E-1579F0F053B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6" y="1567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105" y="105"/>
                      </a:moveTo>
                      <a:lnTo>
                        <a:pt x="105" y="94"/>
                      </a:lnTo>
                      <a:lnTo>
                        <a:pt x="103" y="82"/>
                      </a:lnTo>
                      <a:lnTo>
                        <a:pt x="99" y="71"/>
                      </a:lnTo>
                      <a:lnTo>
                        <a:pt x="95" y="60"/>
                      </a:lnTo>
                      <a:lnTo>
                        <a:pt x="89" y="49"/>
                      </a:lnTo>
                      <a:lnTo>
                        <a:pt x="82" y="40"/>
                      </a:lnTo>
                      <a:lnTo>
                        <a:pt x="75" y="32"/>
                      </a:lnTo>
                      <a:lnTo>
                        <a:pt x="65" y="24"/>
                      </a:lnTo>
                      <a:lnTo>
                        <a:pt x="56" y="17"/>
                      </a:lnTo>
                      <a:lnTo>
                        <a:pt x="46" y="11"/>
                      </a:lnTo>
                      <a:lnTo>
                        <a:pt x="35" y="6"/>
                      </a:lnTo>
                      <a:lnTo>
                        <a:pt x="23" y="3"/>
                      </a:lnTo>
                      <a:lnTo>
                        <a:pt x="12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2" name="直接连接符 251">
                  <a:extLst>
                    <a:ext uri="{FF2B5EF4-FFF2-40B4-BE49-F238E27FC236}">
                      <a16:creationId xmlns:a16="http://schemas.microsoft.com/office/drawing/2014/main" id="{16D11948-DBB4-2517-5B9A-DE3B918AA90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20" y="1752"/>
                  <a:ext cx="106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3" name="直接连接符 252">
                  <a:extLst>
                    <a:ext uri="{FF2B5EF4-FFF2-40B4-BE49-F238E27FC236}">
                      <a16:creationId xmlns:a16="http://schemas.microsoft.com/office/drawing/2014/main" id="{CA0AE24A-F1B8-CAFB-C9B8-D6CF29F2B8F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1" y="1582"/>
                  <a:ext cx="1" cy="155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4" name="直接连接符 253">
                  <a:extLst>
                    <a:ext uri="{FF2B5EF4-FFF2-40B4-BE49-F238E27FC236}">
                      <a16:creationId xmlns:a16="http://schemas.microsoft.com/office/drawing/2014/main" id="{C9796AF5-5288-152F-31F2-BF5AF8F8A0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41" y="1582"/>
                  <a:ext cx="1" cy="155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5" name="任意多边形 298254">
                  <a:extLst>
                    <a:ext uri="{FF2B5EF4-FFF2-40B4-BE49-F238E27FC236}">
                      <a16:creationId xmlns:a16="http://schemas.microsoft.com/office/drawing/2014/main" id="{B6622C72-2EAE-A26A-F158-A61C410CD3C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626" y="1737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0" y="105"/>
                      </a:moveTo>
                      <a:lnTo>
                        <a:pt x="12" y="104"/>
                      </a:lnTo>
                      <a:lnTo>
                        <a:pt x="23" y="103"/>
                      </a:lnTo>
                      <a:lnTo>
                        <a:pt x="35" y="100"/>
                      </a:lnTo>
                      <a:lnTo>
                        <a:pt x="46" y="95"/>
                      </a:lnTo>
                      <a:lnTo>
                        <a:pt x="56" y="89"/>
                      </a:lnTo>
                      <a:lnTo>
                        <a:pt x="65" y="82"/>
                      </a:lnTo>
                      <a:lnTo>
                        <a:pt x="75" y="74"/>
                      </a:lnTo>
                      <a:lnTo>
                        <a:pt x="82" y="66"/>
                      </a:lnTo>
                      <a:lnTo>
                        <a:pt x="89" y="56"/>
                      </a:lnTo>
                      <a:lnTo>
                        <a:pt x="95" y="46"/>
                      </a:lnTo>
                      <a:lnTo>
                        <a:pt x="99" y="34"/>
                      </a:lnTo>
                      <a:lnTo>
                        <a:pt x="103" y="24"/>
                      </a:lnTo>
                      <a:lnTo>
                        <a:pt x="105" y="12"/>
                      </a:lnTo>
                      <a:lnTo>
                        <a:pt x="105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6" name="任意多边形 298255">
                  <a:extLst>
                    <a:ext uri="{FF2B5EF4-FFF2-40B4-BE49-F238E27FC236}">
                      <a16:creationId xmlns:a16="http://schemas.microsoft.com/office/drawing/2014/main" id="{BF7370BD-C297-BD57-4055-926D7970262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731" y="1737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5">
                      <a:moveTo>
                        <a:pt x="0" y="0"/>
                      </a:moveTo>
                      <a:lnTo>
                        <a:pt x="1" y="12"/>
                      </a:lnTo>
                      <a:lnTo>
                        <a:pt x="3" y="24"/>
                      </a:lnTo>
                      <a:lnTo>
                        <a:pt x="6" y="34"/>
                      </a:lnTo>
                      <a:lnTo>
                        <a:pt x="11" y="46"/>
                      </a:lnTo>
                      <a:lnTo>
                        <a:pt x="17" y="56"/>
                      </a:lnTo>
                      <a:lnTo>
                        <a:pt x="24" y="66"/>
                      </a:lnTo>
                      <a:lnTo>
                        <a:pt x="31" y="74"/>
                      </a:lnTo>
                      <a:lnTo>
                        <a:pt x="40" y="82"/>
                      </a:lnTo>
                      <a:lnTo>
                        <a:pt x="49" y="89"/>
                      </a:lnTo>
                      <a:lnTo>
                        <a:pt x="60" y="95"/>
                      </a:lnTo>
                      <a:lnTo>
                        <a:pt x="70" y="100"/>
                      </a:lnTo>
                      <a:lnTo>
                        <a:pt x="82" y="103"/>
                      </a:lnTo>
                      <a:lnTo>
                        <a:pt x="94" y="104"/>
                      </a:lnTo>
                      <a:lnTo>
                        <a:pt x="105" y="105"/>
                      </a:lnTo>
                    </a:path>
                  </a:pathLst>
                </a:custGeom>
                <a:noFill/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7" name="直接连接符 256">
                  <a:extLst>
                    <a:ext uri="{FF2B5EF4-FFF2-40B4-BE49-F238E27FC236}">
                      <a16:creationId xmlns:a16="http://schemas.microsoft.com/office/drawing/2014/main" id="{EF3EE4E7-B53E-E593-1B30-54EC8A5CD54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66" y="1567"/>
                  <a:ext cx="60" cy="1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8" name="直接连接符 257">
                  <a:extLst>
                    <a:ext uri="{FF2B5EF4-FFF2-40B4-BE49-F238E27FC236}">
                      <a16:creationId xmlns:a16="http://schemas.microsoft.com/office/drawing/2014/main" id="{4E1A306C-5F5E-0AAD-668C-E00938763A7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806" y="1386"/>
                  <a:ext cx="1" cy="366"/>
                </a:xfrm>
                <a:prstGeom prst="line">
                  <a:avLst/>
                </a:prstGeom>
                <a:ln w="28575" cap="flat" cmpd="sng">
                  <a:solidFill>
                    <a:srgbClr val="FF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244" name="直接连接符 243">
                <a:extLst>
                  <a:ext uri="{FF2B5EF4-FFF2-40B4-BE49-F238E27FC236}">
                    <a16:creationId xmlns:a16="http://schemas.microsoft.com/office/drawing/2014/main" id="{4600FD08-4809-6510-3187-F5B10CF3DF6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4" y="2380"/>
                <a:ext cx="1" cy="216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76" name="组合 275">
            <a:extLst>
              <a:ext uri="{FF2B5EF4-FFF2-40B4-BE49-F238E27FC236}">
                <a16:creationId xmlns:a16="http://schemas.microsoft.com/office/drawing/2014/main" id="{771E630A-01F3-1D8E-9671-EFEFF4AAE74D}"/>
              </a:ext>
            </a:extLst>
          </p:cNvPr>
          <p:cNvGrpSpPr>
            <a:grpSpLocks noChangeAspect="1"/>
          </p:cNvGrpSpPr>
          <p:nvPr/>
        </p:nvGrpSpPr>
        <p:grpSpPr>
          <a:xfrm>
            <a:off x="1560513" y="4460875"/>
            <a:ext cx="500062" cy="668338"/>
            <a:chOff x="520" y="2894"/>
            <a:chExt cx="332" cy="442"/>
          </a:xfrm>
        </p:grpSpPr>
        <p:sp>
          <p:nvSpPr>
            <p:cNvPr id="277" name="直接连接符 276">
              <a:extLst>
                <a:ext uri="{FF2B5EF4-FFF2-40B4-BE49-F238E27FC236}">
                  <a16:creationId xmlns:a16="http://schemas.microsoft.com/office/drawing/2014/main" id="{6949C91B-F155-8B87-D67D-65BA3F740C8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752" y="2894"/>
              <a:ext cx="100" cy="9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任意多边形 298261">
              <a:extLst>
                <a:ext uri="{FF2B5EF4-FFF2-40B4-BE49-F238E27FC236}">
                  <a16:creationId xmlns:a16="http://schemas.microsoft.com/office/drawing/2014/main" id="{322A7467-4199-F258-CA05-0BC5D6D6E39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77" y="2894"/>
              <a:ext cx="118" cy="118"/>
            </a:xfrm>
            <a:custGeom>
              <a:avLst/>
              <a:gdLst/>
              <a:ahLst/>
              <a:cxnLst/>
              <a:rect l="0" t="0" r="0" b="0"/>
              <a:pathLst>
                <a:path w="827" h="827">
                  <a:moveTo>
                    <a:pt x="0" y="827"/>
                  </a:moveTo>
                  <a:lnTo>
                    <a:pt x="788" y="38"/>
                  </a:lnTo>
                  <a:lnTo>
                    <a:pt x="82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任意多边形 298262">
              <a:extLst>
                <a:ext uri="{FF2B5EF4-FFF2-40B4-BE49-F238E27FC236}">
                  <a16:creationId xmlns:a16="http://schemas.microsoft.com/office/drawing/2014/main" id="{E6C11B62-CB0A-E1EA-1C87-D5754E0642C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02" y="2894"/>
              <a:ext cx="118" cy="118"/>
            </a:xfrm>
            <a:custGeom>
              <a:avLst/>
              <a:gdLst/>
              <a:ahLst/>
              <a:cxnLst/>
              <a:rect l="0" t="0" r="0" b="0"/>
              <a:pathLst>
                <a:path w="827" h="827">
                  <a:moveTo>
                    <a:pt x="0" y="827"/>
                  </a:moveTo>
                  <a:lnTo>
                    <a:pt x="312" y="514"/>
                  </a:lnTo>
                  <a:lnTo>
                    <a:pt x="827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直接连接符 279">
              <a:extLst>
                <a:ext uri="{FF2B5EF4-FFF2-40B4-BE49-F238E27FC236}">
                  <a16:creationId xmlns:a16="http://schemas.microsoft.com/office/drawing/2014/main" id="{4E682DEE-3E95-F3B6-A71F-3E3FB1A9B3C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566" y="2932"/>
              <a:ext cx="79" cy="8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直接连接符 280">
              <a:extLst>
                <a:ext uri="{FF2B5EF4-FFF2-40B4-BE49-F238E27FC236}">
                  <a16:creationId xmlns:a16="http://schemas.microsoft.com/office/drawing/2014/main" id="{5DF6C35E-F65F-F548-2701-3B9CE166660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767" y="3209"/>
              <a:ext cx="60" cy="6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直接连接符 281">
              <a:extLst>
                <a:ext uri="{FF2B5EF4-FFF2-40B4-BE49-F238E27FC236}">
                  <a16:creationId xmlns:a16="http://schemas.microsoft.com/office/drawing/2014/main" id="{DB007ED9-BEB8-BC6E-D21D-54BD4075330C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520" y="2962"/>
              <a:ext cx="50" cy="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直接连接符 282">
              <a:extLst>
                <a:ext uri="{FF2B5EF4-FFF2-40B4-BE49-F238E27FC236}">
                  <a16:creationId xmlns:a16="http://schemas.microsoft.com/office/drawing/2014/main" id="{0AFEF022-FD98-EA8C-D7AA-4B0E50DA2919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692" y="3209"/>
              <a:ext cx="114" cy="11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任意多边形 298267">
              <a:extLst>
                <a:ext uri="{FF2B5EF4-FFF2-40B4-BE49-F238E27FC236}">
                  <a16:creationId xmlns:a16="http://schemas.microsoft.com/office/drawing/2014/main" id="{7FE1CFA9-2D50-6339-6240-386F603C53D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17" y="3209"/>
              <a:ext cx="127" cy="127"/>
            </a:xfrm>
            <a:custGeom>
              <a:avLst/>
              <a:gdLst/>
              <a:ahLst/>
              <a:cxnLst/>
              <a:rect l="0" t="0" r="0" b="0"/>
              <a:pathLst>
                <a:path w="890" h="890">
                  <a:moveTo>
                    <a:pt x="0" y="890"/>
                  </a:moveTo>
                  <a:lnTo>
                    <a:pt x="678" y="212"/>
                  </a:lnTo>
                  <a:lnTo>
                    <a:pt x="89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任意多边形 298268">
              <a:extLst>
                <a:ext uri="{FF2B5EF4-FFF2-40B4-BE49-F238E27FC236}">
                  <a16:creationId xmlns:a16="http://schemas.microsoft.com/office/drawing/2014/main" id="{9C4EA1C2-B46F-185A-CFB7-8144F9881A36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42" y="3209"/>
              <a:ext cx="127" cy="127"/>
            </a:xfrm>
            <a:custGeom>
              <a:avLst/>
              <a:gdLst/>
              <a:ahLst/>
              <a:cxnLst/>
              <a:rect l="0" t="0" r="0" b="0"/>
              <a:pathLst>
                <a:path w="889" h="890">
                  <a:moveTo>
                    <a:pt x="0" y="890"/>
                  </a:moveTo>
                  <a:lnTo>
                    <a:pt x="202" y="688"/>
                  </a:lnTo>
                  <a:lnTo>
                    <a:pt x="88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直接连接符 285">
              <a:extLst>
                <a:ext uri="{FF2B5EF4-FFF2-40B4-BE49-F238E27FC236}">
                  <a16:creationId xmlns:a16="http://schemas.microsoft.com/office/drawing/2014/main" id="{5B8B13E2-6D61-FF27-2BAE-52B2F685FE7E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566" y="3307"/>
              <a:ext cx="28" cy="2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7" name="组合 286">
            <a:extLst>
              <a:ext uri="{FF2B5EF4-FFF2-40B4-BE49-F238E27FC236}">
                <a16:creationId xmlns:a16="http://schemas.microsoft.com/office/drawing/2014/main" id="{E6AA96D3-909D-C447-FB36-C87E622EAE5C}"/>
              </a:ext>
            </a:extLst>
          </p:cNvPr>
          <p:cNvGrpSpPr/>
          <p:nvPr/>
        </p:nvGrpSpPr>
        <p:grpSpPr>
          <a:xfrm>
            <a:off x="1560513" y="4456113"/>
            <a:ext cx="503237" cy="877887"/>
            <a:chOff x="230" y="2749"/>
            <a:chExt cx="317" cy="553"/>
          </a:xfrm>
        </p:grpSpPr>
        <p:grpSp>
          <p:nvGrpSpPr>
            <p:cNvPr id="288" name="组合 287">
              <a:extLst>
                <a:ext uri="{FF2B5EF4-FFF2-40B4-BE49-F238E27FC236}">
                  <a16:creationId xmlns:a16="http://schemas.microsoft.com/office/drawing/2014/main" id="{F89ECFB3-A2DE-86A1-0E9C-8066E6B326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0" y="3244"/>
              <a:ext cx="315" cy="1"/>
              <a:chOff x="520" y="3411"/>
              <a:chExt cx="332" cy="1"/>
            </a:xfrm>
          </p:grpSpPr>
          <p:sp>
            <p:nvSpPr>
              <p:cNvPr id="313" name="直接连接符 312">
                <a:extLst>
                  <a:ext uri="{FF2B5EF4-FFF2-40B4-BE49-F238E27FC236}">
                    <a16:creationId xmlns:a16="http://schemas.microsoft.com/office/drawing/2014/main" id="{CAB56556-9E07-0528-ECE3-D817A0B76F7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20" y="3411"/>
                <a:ext cx="1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4" name="直接连接符 313">
                <a:extLst>
                  <a:ext uri="{FF2B5EF4-FFF2-40B4-BE49-F238E27FC236}">
                    <a16:creationId xmlns:a16="http://schemas.microsoft.com/office/drawing/2014/main" id="{2689C8F5-721F-E7A8-1C67-DF13C6C219C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673" y="3411"/>
                <a:ext cx="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5" name="直接连接符 314">
                <a:extLst>
                  <a:ext uri="{FF2B5EF4-FFF2-40B4-BE49-F238E27FC236}">
                    <a16:creationId xmlns:a16="http://schemas.microsoft.com/office/drawing/2014/main" id="{4FF64A74-62A0-5CFD-52AC-D6410F6A0F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26" y="3411"/>
                <a:ext cx="1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89" name="组合 288">
              <a:extLst>
                <a:ext uri="{FF2B5EF4-FFF2-40B4-BE49-F238E27FC236}">
                  <a16:creationId xmlns:a16="http://schemas.microsoft.com/office/drawing/2014/main" id="{BD31D9A1-7F79-1F43-CBEF-1F407FD2252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230" y="2749"/>
              <a:ext cx="317" cy="553"/>
              <a:chOff x="520" y="2890"/>
              <a:chExt cx="334" cy="582"/>
            </a:xfrm>
          </p:grpSpPr>
          <p:sp>
            <p:nvSpPr>
              <p:cNvPr id="290" name="直接连接符 289">
                <a:extLst>
                  <a:ext uri="{FF2B5EF4-FFF2-40B4-BE49-F238E27FC236}">
                    <a16:creationId xmlns:a16="http://schemas.microsoft.com/office/drawing/2014/main" id="{E7C90BAE-6714-6607-9F21-0985B3A0F0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66" y="3471"/>
                <a:ext cx="240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91" name="组合 290">
                <a:extLst>
                  <a:ext uri="{FF2B5EF4-FFF2-40B4-BE49-F238E27FC236}">
                    <a16:creationId xmlns:a16="http://schemas.microsoft.com/office/drawing/2014/main" id="{4C1D35B0-B82B-6ABC-A9DC-21BDD5B7958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20" y="2890"/>
                <a:ext cx="334" cy="581"/>
                <a:chOff x="520" y="2890"/>
                <a:chExt cx="334" cy="581"/>
              </a:xfrm>
            </p:grpSpPr>
            <p:sp>
              <p:nvSpPr>
                <p:cNvPr id="292" name="直接连接符 291">
                  <a:extLst>
                    <a:ext uri="{FF2B5EF4-FFF2-40B4-BE49-F238E27FC236}">
                      <a16:creationId xmlns:a16="http://schemas.microsoft.com/office/drawing/2014/main" id="{9CF59168-24D9-246D-833D-5CD15A3FB1A3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520" y="3012"/>
                  <a:ext cx="332" cy="1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3" name="直接连接符 292">
                  <a:extLst>
                    <a:ext uri="{FF2B5EF4-FFF2-40B4-BE49-F238E27FC236}">
                      <a16:creationId xmlns:a16="http://schemas.microsoft.com/office/drawing/2014/main" id="{B79BDA21-FF0A-57A0-C107-1D0936DC0E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520" y="3209"/>
                  <a:ext cx="332" cy="1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94" name="组合 293">
                  <a:extLst>
                    <a:ext uri="{FF2B5EF4-FFF2-40B4-BE49-F238E27FC236}">
                      <a16:creationId xmlns:a16="http://schemas.microsoft.com/office/drawing/2014/main" id="{86C7A152-5227-DCB2-9ADD-3DBE62AA8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20" y="2890"/>
                  <a:ext cx="334" cy="581"/>
                  <a:chOff x="520" y="2890"/>
                  <a:chExt cx="334" cy="581"/>
                </a:xfrm>
              </p:grpSpPr>
              <p:sp>
                <p:nvSpPr>
                  <p:cNvPr id="295" name="直接连接符 294">
                    <a:extLst>
                      <a:ext uri="{FF2B5EF4-FFF2-40B4-BE49-F238E27FC236}">
                        <a16:creationId xmlns:a16="http://schemas.microsoft.com/office/drawing/2014/main" id="{DF946922-FFCE-F11E-F543-C1A37A047E2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520" y="3269"/>
                    <a:ext cx="31" cy="1"/>
                  </a:xfrm>
                  <a:prstGeom prst="line">
                    <a:avLst/>
                  </a:prstGeom>
                  <a:ln w="28575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96" name="任意多边形 298282">
                    <a:extLst>
                      <a:ext uri="{FF2B5EF4-FFF2-40B4-BE49-F238E27FC236}">
                        <a16:creationId xmlns:a16="http://schemas.microsoft.com/office/drawing/2014/main" id="{A7EBB223-BE23-D1C0-D5B6-4C2475B6878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06" y="3269"/>
                    <a:ext cx="15" cy="15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05" h="106">
                        <a:moveTo>
                          <a:pt x="105" y="0"/>
                        </a:moveTo>
                        <a:lnTo>
                          <a:pt x="94" y="1"/>
                        </a:lnTo>
                        <a:lnTo>
                          <a:pt x="82" y="3"/>
                        </a:lnTo>
                        <a:lnTo>
                          <a:pt x="70" y="6"/>
                        </a:lnTo>
                        <a:lnTo>
                          <a:pt x="60" y="10"/>
                        </a:lnTo>
                        <a:lnTo>
                          <a:pt x="49" y="16"/>
                        </a:lnTo>
                        <a:lnTo>
                          <a:pt x="40" y="23"/>
                        </a:lnTo>
                        <a:lnTo>
                          <a:pt x="31" y="31"/>
                        </a:lnTo>
                        <a:lnTo>
                          <a:pt x="24" y="40"/>
                        </a:lnTo>
                        <a:lnTo>
                          <a:pt x="17" y="50"/>
                        </a:lnTo>
                        <a:lnTo>
                          <a:pt x="11" y="59"/>
                        </a:lnTo>
                        <a:lnTo>
                          <a:pt x="6" y="71"/>
                        </a:lnTo>
                        <a:lnTo>
                          <a:pt x="3" y="82"/>
                        </a:lnTo>
                        <a:lnTo>
                          <a:pt x="0" y="93"/>
                        </a:lnTo>
                        <a:lnTo>
                          <a:pt x="0" y="106"/>
                        </a:lnTo>
                      </a:path>
                    </a:pathLst>
                  </a:custGeom>
                  <a:noFill/>
                  <a:ln w="28575" cap="flat" cmpd="sng">
                    <a:solidFill>
                      <a:srgbClr val="3333CC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297" name="组合 296">
                    <a:extLst>
                      <a:ext uri="{FF2B5EF4-FFF2-40B4-BE49-F238E27FC236}">
                        <a16:creationId xmlns:a16="http://schemas.microsoft.com/office/drawing/2014/main" id="{23AECF1A-D2EB-552B-24BA-6BCCBB48391F}"/>
                      </a:ext>
                    </a:extLst>
                  </p:cNvPr>
                  <p:cNvGrpSpPr>
                    <a:grpSpLocks noChangeAspect="1"/>
                  </p:cNvGrpSpPr>
                  <p:nvPr/>
                </p:nvGrpSpPr>
                <p:grpSpPr>
                  <a:xfrm>
                    <a:off x="520" y="2890"/>
                    <a:ext cx="334" cy="581"/>
                    <a:chOff x="520" y="2890"/>
                    <a:chExt cx="334" cy="581"/>
                  </a:xfrm>
                </p:grpSpPr>
                <p:sp>
                  <p:nvSpPr>
                    <p:cNvPr id="298" name="任意多边形 298284">
                      <a:extLst>
                        <a:ext uri="{FF2B5EF4-FFF2-40B4-BE49-F238E27FC236}">
                          <a16:creationId xmlns:a16="http://schemas.microsoft.com/office/drawing/2014/main" id="{694E85B2-6193-D0F4-D7D1-74AF6BC7CCBD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808" y="2937"/>
                      <a:ext cx="15" cy="15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05" h="106">
                          <a:moveTo>
                            <a:pt x="0" y="0"/>
                          </a:moveTo>
                          <a:lnTo>
                            <a:pt x="0" y="13"/>
                          </a:lnTo>
                          <a:lnTo>
                            <a:pt x="3" y="23"/>
                          </a:lnTo>
                          <a:lnTo>
                            <a:pt x="6" y="35"/>
                          </a:lnTo>
                          <a:lnTo>
                            <a:pt x="11" y="47"/>
                          </a:lnTo>
                          <a:lnTo>
                            <a:pt x="17" y="56"/>
                          </a:lnTo>
                          <a:lnTo>
                            <a:pt x="24" y="66"/>
                          </a:lnTo>
                          <a:lnTo>
                            <a:pt x="31" y="75"/>
                          </a:lnTo>
                          <a:lnTo>
                            <a:pt x="40" y="83"/>
                          </a:lnTo>
                          <a:lnTo>
                            <a:pt x="49" y="90"/>
                          </a:lnTo>
                          <a:lnTo>
                            <a:pt x="60" y="96"/>
                          </a:lnTo>
                          <a:lnTo>
                            <a:pt x="70" y="100"/>
                          </a:lnTo>
                          <a:lnTo>
                            <a:pt x="82" y="103"/>
                          </a:lnTo>
                          <a:lnTo>
                            <a:pt x="94" y="105"/>
                          </a:lnTo>
                          <a:lnTo>
                            <a:pt x="105" y="106"/>
                          </a:lnTo>
                        </a:path>
                      </a:pathLst>
                    </a:custGeom>
                    <a:noFill/>
                    <a:ln w="28575" cap="flat" cmpd="sng">
                      <a:solidFill>
                        <a:srgbClr val="3333CC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99" name="任意多边形 298285">
                      <a:extLst>
                        <a:ext uri="{FF2B5EF4-FFF2-40B4-BE49-F238E27FC236}">
                          <a16:creationId xmlns:a16="http://schemas.microsoft.com/office/drawing/2014/main" id="{2B30ED00-4F6A-CBEB-AD44-E681389C5B4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551" y="2937"/>
                      <a:ext cx="15" cy="15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105" h="106">
                          <a:moveTo>
                            <a:pt x="0" y="106"/>
                          </a:moveTo>
                          <a:lnTo>
                            <a:pt x="12" y="105"/>
                          </a:lnTo>
                          <a:lnTo>
                            <a:pt x="23" y="103"/>
                          </a:lnTo>
                          <a:lnTo>
                            <a:pt x="35" y="100"/>
                          </a:lnTo>
                          <a:lnTo>
                            <a:pt x="45" y="96"/>
                          </a:lnTo>
                          <a:lnTo>
                            <a:pt x="56" y="90"/>
                          </a:lnTo>
                          <a:lnTo>
                            <a:pt x="65" y="83"/>
                          </a:lnTo>
                          <a:lnTo>
                            <a:pt x="75" y="75"/>
                          </a:lnTo>
                          <a:lnTo>
                            <a:pt x="83" y="66"/>
                          </a:lnTo>
                          <a:lnTo>
                            <a:pt x="89" y="56"/>
                          </a:lnTo>
                          <a:lnTo>
                            <a:pt x="94" y="47"/>
                          </a:lnTo>
                          <a:lnTo>
                            <a:pt x="99" y="35"/>
                          </a:lnTo>
                          <a:lnTo>
                            <a:pt x="103" y="23"/>
                          </a:lnTo>
                          <a:lnTo>
                            <a:pt x="105" y="13"/>
                          </a:lnTo>
                          <a:lnTo>
                            <a:pt x="105" y="0"/>
                          </a:lnTo>
                        </a:path>
                      </a:pathLst>
                    </a:custGeom>
                    <a:noFill/>
                    <a:ln w="28575" cap="flat" cmpd="sng">
                      <a:solidFill>
                        <a:srgbClr val="3333CC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grpSp>
                  <p:nvGrpSpPr>
                    <p:cNvPr id="300" name="组合 299">
                      <a:extLst>
                        <a:ext uri="{FF2B5EF4-FFF2-40B4-BE49-F238E27FC236}">
                          <a16:creationId xmlns:a16="http://schemas.microsoft.com/office/drawing/2014/main" id="{FDDD6DCD-AB68-9185-CED8-1E95A8566939}"/>
                        </a:ext>
                      </a:extLst>
                    </p:cNvPr>
                    <p:cNvGrpSpPr>
                      <a:grpSpLocks noChangeAspect="1"/>
                    </p:cNvGrpSpPr>
                    <p:nvPr/>
                  </p:nvGrpSpPr>
                  <p:grpSpPr>
                    <a:xfrm>
                      <a:off x="520" y="2890"/>
                      <a:ext cx="334" cy="581"/>
                      <a:chOff x="520" y="2890"/>
                      <a:chExt cx="334" cy="581"/>
                    </a:xfrm>
                  </p:grpSpPr>
                  <p:sp>
                    <p:nvSpPr>
                      <p:cNvPr id="301" name="直接连接符 300">
                        <a:extLst>
                          <a:ext uri="{FF2B5EF4-FFF2-40B4-BE49-F238E27FC236}">
                            <a16:creationId xmlns:a16="http://schemas.microsoft.com/office/drawing/2014/main" id="{9D37118A-93F1-5887-0373-AA177155FD1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566" y="2894"/>
                        <a:ext cx="240" cy="1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2" name="直接连接符 301">
                        <a:extLst>
                          <a:ext uri="{FF2B5EF4-FFF2-40B4-BE49-F238E27FC236}">
                            <a16:creationId xmlns:a16="http://schemas.microsoft.com/office/drawing/2014/main" id="{BC25054D-5DE5-A8A2-23B5-1300C2847E62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flipV="1">
                        <a:off x="566" y="3284"/>
                        <a:ext cx="1" cy="187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3" name="直接连接符 302">
                        <a:extLst>
                          <a:ext uri="{FF2B5EF4-FFF2-40B4-BE49-F238E27FC236}">
                            <a16:creationId xmlns:a16="http://schemas.microsoft.com/office/drawing/2014/main" id="{9C029577-3306-98C7-0EB0-07BF4CD381C4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823" y="2952"/>
                        <a:ext cx="31" cy="1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4" name="直接连接符 303">
                        <a:extLst>
                          <a:ext uri="{FF2B5EF4-FFF2-40B4-BE49-F238E27FC236}">
                            <a16:creationId xmlns:a16="http://schemas.microsoft.com/office/drawing/2014/main" id="{703D4A67-9F8E-20D2-0F0B-6603D90C870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566" y="3336"/>
                        <a:ext cx="240" cy="1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5" name="直接连接符 304">
                        <a:extLst>
                          <a:ext uri="{FF2B5EF4-FFF2-40B4-BE49-F238E27FC236}">
                            <a16:creationId xmlns:a16="http://schemas.microsoft.com/office/drawing/2014/main" id="{F6D89479-4553-9F81-89A3-825E653DD0B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852" y="2952"/>
                        <a:ext cx="1" cy="317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6" name="直接连接符 305">
                        <a:extLst>
                          <a:ext uri="{FF2B5EF4-FFF2-40B4-BE49-F238E27FC236}">
                            <a16:creationId xmlns:a16="http://schemas.microsoft.com/office/drawing/2014/main" id="{727D663B-7DBC-50C8-A24C-C22EAEA5CCDD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520" y="2952"/>
                        <a:ext cx="1" cy="317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7" name="任意多边形 298293">
                        <a:extLst>
                          <a:ext uri="{FF2B5EF4-FFF2-40B4-BE49-F238E27FC236}">
                            <a16:creationId xmlns:a16="http://schemas.microsoft.com/office/drawing/2014/main" id="{FF5A65B9-20C9-D6E5-B666-7BE6AB8F77F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551" y="3269"/>
                        <a:ext cx="15" cy="15"/>
                      </a:xfrm>
                      <a:custGeom>
                        <a:avLst/>
                        <a:gdLst/>
                        <a:ahLst/>
                        <a:cxnLst/>
                        <a:rect l="0" t="0" r="0" b="0"/>
                        <a:pathLst>
                          <a:path w="105" h="106">
                            <a:moveTo>
                              <a:pt x="105" y="106"/>
                            </a:moveTo>
                            <a:lnTo>
                              <a:pt x="105" y="93"/>
                            </a:lnTo>
                            <a:lnTo>
                              <a:pt x="103" y="82"/>
                            </a:lnTo>
                            <a:lnTo>
                              <a:pt x="99" y="71"/>
                            </a:lnTo>
                            <a:lnTo>
                              <a:pt x="94" y="59"/>
                            </a:lnTo>
                            <a:lnTo>
                              <a:pt x="89" y="50"/>
                            </a:lnTo>
                            <a:lnTo>
                              <a:pt x="83" y="40"/>
                            </a:lnTo>
                            <a:lnTo>
                              <a:pt x="75" y="31"/>
                            </a:lnTo>
                            <a:lnTo>
                              <a:pt x="65" y="23"/>
                            </a:lnTo>
                            <a:lnTo>
                              <a:pt x="56" y="16"/>
                            </a:lnTo>
                            <a:lnTo>
                              <a:pt x="45" y="10"/>
                            </a:lnTo>
                            <a:lnTo>
                              <a:pt x="35" y="6"/>
                            </a:lnTo>
                            <a:lnTo>
                              <a:pt x="23" y="3"/>
                            </a:lnTo>
                            <a:lnTo>
                              <a:pt x="12" y="1"/>
                            </a:lnTo>
                            <a:lnTo>
                              <a:pt x="0" y="0"/>
                            </a:lnTo>
                          </a:path>
                        </a:pathLst>
                      </a:custGeom>
                      <a:noFill/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8" name="直接连接符 307">
                        <a:extLst>
                          <a:ext uri="{FF2B5EF4-FFF2-40B4-BE49-F238E27FC236}">
                            <a16:creationId xmlns:a16="http://schemas.microsoft.com/office/drawing/2014/main" id="{91FC27E3-80D8-1EE6-348D-6FA21E4A07F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flipV="1">
                        <a:off x="806" y="3284"/>
                        <a:ext cx="1" cy="187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09" name="直接连接符 308">
                        <a:extLst>
                          <a:ext uri="{FF2B5EF4-FFF2-40B4-BE49-F238E27FC236}">
                            <a16:creationId xmlns:a16="http://schemas.microsoft.com/office/drawing/2014/main" id="{3B5911E1-FAC2-9D8F-4AEB-CF5CDAD0E25E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flipH="1">
                        <a:off x="520" y="2952"/>
                        <a:ext cx="31" cy="1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10" name="直接连接符 309">
                        <a:extLst>
                          <a:ext uri="{FF2B5EF4-FFF2-40B4-BE49-F238E27FC236}">
                            <a16:creationId xmlns:a16="http://schemas.microsoft.com/office/drawing/2014/main" id="{3102B4C9-D3C7-73F0-9DE5-3AA4B01FFEB3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 flipH="1">
                        <a:off x="821" y="3269"/>
                        <a:ext cx="31" cy="1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11" name="直接连接符 310">
                        <a:extLst>
                          <a:ext uri="{FF2B5EF4-FFF2-40B4-BE49-F238E27FC236}">
                            <a16:creationId xmlns:a16="http://schemas.microsoft.com/office/drawing/2014/main" id="{407F0B10-8AA1-C93E-C787-F1329600BC46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806" y="2890"/>
                        <a:ext cx="1" cy="45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  <p:sp>
                    <p:nvSpPr>
                      <p:cNvPr id="312" name="直接连接符 311">
                        <a:extLst>
                          <a:ext uri="{FF2B5EF4-FFF2-40B4-BE49-F238E27FC236}">
                            <a16:creationId xmlns:a16="http://schemas.microsoft.com/office/drawing/2014/main" id="{2974F057-ED9B-E474-1CE9-1D95769B4B25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567" y="2892"/>
                        <a:ext cx="1" cy="45"/>
                      </a:xfrm>
                      <a:prstGeom prst="line">
                        <a:avLst/>
                      </a:prstGeom>
                      <a:ln w="28575" cap="flat" cmpd="sng">
                        <a:solidFill>
                          <a:srgbClr val="3333CC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txBody>
                      <a:bodyPr/>
                      <a:lstStyle/>
                      <a:p>
                        <a:pPr marL="0" marR="0" lvl="0" indent="0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ysClr val="windowText" lastClr="000000"/>
                          </a:solidFill>
                          <a:effectLst/>
                          <a:uLnTx/>
                          <a:uFillTx/>
                        </a:endParaRPr>
                      </a:p>
                    </p:txBody>
                  </p:sp>
                </p:grpSp>
              </p:grpSp>
            </p:grpSp>
          </p:grpSp>
        </p:grpSp>
      </p:grpSp>
      <p:sp>
        <p:nvSpPr>
          <p:cNvPr id="316" name="直接连接符 315">
            <a:extLst>
              <a:ext uri="{FF2B5EF4-FFF2-40B4-BE49-F238E27FC236}">
                <a16:creationId xmlns:a16="http://schemas.microsoft.com/office/drawing/2014/main" id="{E0BA9E60-0B36-9735-4381-D55F99FC120F}"/>
              </a:ext>
            </a:extLst>
          </p:cNvPr>
          <p:cNvSpPr>
            <a:spLocks noChangeAspect="1"/>
          </p:cNvSpPr>
          <p:nvPr/>
        </p:nvSpPr>
        <p:spPr>
          <a:xfrm>
            <a:off x="1998663" y="4210050"/>
            <a:ext cx="1587" cy="247650"/>
          </a:xfrm>
          <a:prstGeom prst="line">
            <a:avLst/>
          </a:prstGeom>
          <a:ln w="28575" cap="flat" cmpd="sng">
            <a:solidFill>
              <a:srgbClr val="99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7" name="直接连接符 316">
            <a:extLst>
              <a:ext uri="{FF2B5EF4-FFF2-40B4-BE49-F238E27FC236}">
                <a16:creationId xmlns:a16="http://schemas.microsoft.com/office/drawing/2014/main" id="{D09E97FE-4745-C440-DB29-F27C5A79E592}"/>
              </a:ext>
            </a:extLst>
          </p:cNvPr>
          <p:cNvSpPr>
            <a:spLocks noChangeAspect="1"/>
          </p:cNvSpPr>
          <p:nvPr/>
        </p:nvSpPr>
        <p:spPr>
          <a:xfrm>
            <a:off x="1635125" y="4206875"/>
            <a:ext cx="1588" cy="255588"/>
          </a:xfrm>
          <a:prstGeom prst="line">
            <a:avLst/>
          </a:prstGeom>
          <a:ln w="28575" cap="flat" cmpd="sng">
            <a:solidFill>
              <a:srgbClr val="9966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8" name="直接连接符 317">
            <a:extLst>
              <a:ext uri="{FF2B5EF4-FFF2-40B4-BE49-F238E27FC236}">
                <a16:creationId xmlns:a16="http://schemas.microsoft.com/office/drawing/2014/main" id="{253650D8-ECF4-3A90-5E25-910526DEA6DB}"/>
              </a:ext>
            </a:extLst>
          </p:cNvPr>
          <p:cNvSpPr>
            <a:spLocks noChangeAspect="1"/>
          </p:cNvSpPr>
          <p:nvPr/>
        </p:nvSpPr>
        <p:spPr>
          <a:xfrm>
            <a:off x="5827713" y="4333875"/>
            <a:ext cx="1181100" cy="1588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9" name="直接连接符 318">
            <a:extLst>
              <a:ext uri="{FF2B5EF4-FFF2-40B4-BE49-F238E27FC236}">
                <a16:creationId xmlns:a16="http://schemas.microsoft.com/office/drawing/2014/main" id="{D89078F1-8506-5B93-8CD8-BDBD85C9B6FF}"/>
              </a:ext>
            </a:extLst>
          </p:cNvPr>
          <p:cNvSpPr>
            <a:spLocks noChangeAspect="1"/>
          </p:cNvSpPr>
          <p:nvPr/>
        </p:nvSpPr>
        <p:spPr>
          <a:xfrm>
            <a:off x="7115175" y="4333875"/>
            <a:ext cx="365125" cy="1588"/>
          </a:xfrm>
          <a:prstGeom prst="line">
            <a:avLst/>
          </a:prstGeom>
          <a:ln w="28575" cap="flat" cmpd="sng">
            <a:solidFill>
              <a:srgbClr val="FF00FF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20" name="组合 319">
            <a:extLst>
              <a:ext uri="{FF2B5EF4-FFF2-40B4-BE49-F238E27FC236}">
                <a16:creationId xmlns:a16="http://schemas.microsoft.com/office/drawing/2014/main" id="{B6C4D419-71C5-6819-4353-48DEA51DF297}"/>
              </a:ext>
            </a:extLst>
          </p:cNvPr>
          <p:cNvGrpSpPr/>
          <p:nvPr/>
        </p:nvGrpSpPr>
        <p:grpSpPr>
          <a:xfrm>
            <a:off x="6910388" y="2608263"/>
            <a:ext cx="773112" cy="2733675"/>
            <a:chOff x="3600" y="1585"/>
            <a:chExt cx="487" cy="1722"/>
          </a:xfrm>
        </p:grpSpPr>
        <p:sp>
          <p:nvSpPr>
            <p:cNvPr id="321" name="直接连接符 320">
              <a:extLst>
                <a:ext uri="{FF2B5EF4-FFF2-40B4-BE49-F238E27FC236}">
                  <a16:creationId xmlns:a16="http://schemas.microsoft.com/office/drawing/2014/main" id="{5E5CB06E-19E4-84CF-35E5-C35706A0B9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30" y="1585"/>
              <a:ext cx="0" cy="1089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22" name="组合 321">
              <a:extLst>
                <a:ext uri="{FF2B5EF4-FFF2-40B4-BE49-F238E27FC236}">
                  <a16:creationId xmlns:a16="http://schemas.microsoft.com/office/drawing/2014/main" id="{64F5E162-F50C-7150-B1C3-C7A71396EEB8}"/>
                </a:ext>
              </a:extLst>
            </p:cNvPr>
            <p:cNvGrpSpPr/>
            <p:nvPr/>
          </p:nvGrpSpPr>
          <p:grpSpPr>
            <a:xfrm>
              <a:off x="3605" y="2160"/>
              <a:ext cx="482" cy="1"/>
              <a:chOff x="3605" y="2157"/>
              <a:chExt cx="482" cy="1"/>
            </a:xfrm>
          </p:grpSpPr>
          <p:sp>
            <p:nvSpPr>
              <p:cNvPr id="360" name="直接连接符 359">
                <a:extLst>
                  <a:ext uri="{FF2B5EF4-FFF2-40B4-BE49-F238E27FC236}">
                    <a16:creationId xmlns:a16="http://schemas.microsoft.com/office/drawing/2014/main" id="{87BCDF48-3939-EB82-D8F0-A6BC3B23A54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718" y="2157"/>
                <a:ext cx="25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1" name="直接连接符 360">
                <a:extLst>
                  <a:ext uri="{FF2B5EF4-FFF2-40B4-BE49-F238E27FC236}">
                    <a16:creationId xmlns:a16="http://schemas.microsoft.com/office/drawing/2014/main" id="{0F1487D8-BEC7-5DD0-514B-81FF8A62200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944" y="2157"/>
                <a:ext cx="26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62" name="组合 361">
                <a:extLst>
                  <a:ext uri="{FF2B5EF4-FFF2-40B4-BE49-F238E27FC236}">
                    <a16:creationId xmlns:a16="http://schemas.microsoft.com/office/drawing/2014/main" id="{9B19843B-D90C-0707-645A-7713928C710E}"/>
                  </a:ext>
                </a:extLst>
              </p:cNvPr>
              <p:cNvGrpSpPr/>
              <p:nvPr/>
            </p:nvGrpSpPr>
            <p:grpSpPr>
              <a:xfrm>
                <a:off x="3605" y="2157"/>
                <a:ext cx="482" cy="1"/>
                <a:chOff x="3605" y="2157"/>
                <a:chExt cx="482" cy="1"/>
              </a:xfrm>
            </p:grpSpPr>
            <p:sp>
              <p:nvSpPr>
                <p:cNvPr id="363" name="直接连接符 362">
                  <a:extLst>
                    <a:ext uri="{FF2B5EF4-FFF2-40B4-BE49-F238E27FC236}">
                      <a16:creationId xmlns:a16="http://schemas.microsoft.com/office/drawing/2014/main" id="{776D2F53-AD75-34EF-223E-C6E791E7529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768" y="2157"/>
                  <a:ext cx="152" cy="1"/>
                </a:xfrm>
                <a:prstGeom prst="line">
                  <a:avLst/>
                </a:prstGeom>
                <a:ln w="127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4" name="直接连接符 363">
                  <a:extLst>
                    <a:ext uri="{FF2B5EF4-FFF2-40B4-BE49-F238E27FC236}">
                      <a16:creationId xmlns:a16="http://schemas.microsoft.com/office/drawing/2014/main" id="{0D15E619-4A2D-C925-B22E-DE0B64A3F3E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605" y="2157"/>
                  <a:ext cx="91" cy="1"/>
                </a:xfrm>
                <a:prstGeom prst="line">
                  <a:avLst/>
                </a:prstGeom>
                <a:ln w="127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5" name="直接连接符 364">
                  <a:extLst>
                    <a:ext uri="{FF2B5EF4-FFF2-40B4-BE49-F238E27FC236}">
                      <a16:creationId xmlns:a16="http://schemas.microsoft.com/office/drawing/2014/main" id="{AAA375B1-B0A3-96A1-4572-D7CA55AB94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995" y="2157"/>
                  <a:ext cx="92" cy="1"/>
                </a:xfrm>
                <a:prstGeom prst="line">
                  <a:avLst/>
                </a:prstGeom>
                <a:ln w="1270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323" name="组合 322">
              <a:extLst>
                <a:ext uri="{FF2B5EF4-FFF2-40B4-BE49-F238E27FC236}">
                  <a16:creationId xmlns:a16="http://schemas.microsoft.com/office/drawing/2014/main" id="{F10FB527-3B37-A1CF-2A5D-01E14CFEEEBA}"/>
                </a:ext>
              </a:extLst>
            </p:cNvPr>
            <p:cNvGrpSpPr/>
            <p:nvPr/>
          </p:nvGrpSpPr>
          <p:grpSpPr>
            <a:xfrm>
              <a:off x="3687" y="1642"/>
              <a:ext cx="314" cy="1"/>
              <a:chOff x="3687" y="1642"/>
              <a:chExt cx="314" cy="1"/>
            </a:xfrm>
          </p:grpSpPr>
          <p:sp>
            <p:nvSpPr>
              <p:cNvPr id="357" name="直接连接符 356">
                <a:extLst>
                  <a:ext uri="{FF2B5EF4-FFF2-40B4-BE49-F238E27FC236}">
                    <a16:creationId xmlns:a16="http://schemas.microsoft.com/office/drawing/2014/main" id="{B531B908-5743-B383-C555-A6C6C3BD392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87" y="1642"/>
                <a:ext cx="120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8" name="直接连接符 357">
                <a:extLst>
                  <a:ext uri="{FF2B5EF4-FFF2-40B4-BE49-F238E27FC236}">
                    <a16:creationId xmlns:a16="http://schemas.microsoft.com/office/drawing/2014/main" id="{6687DBC1-A700-3B81-BBD7-69F1DC7ECF1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1" y="1642"/>
                <a:ext cx="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9" name="直接连接符 358">
                <a:extLst>
                  <a:ext uri="{FF2B5EF4-FFF2-40B4-BE49-F238E27FC236}">
                    <a16:creationId xmlns:a16="http://schemas.microsoft.com/office/drawing/2014/main" id="{613461EB-52A7-C476-618B-0C2A9166A7D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82" y="1642"/>
                <a:ext cx="11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24" name="直接连接符 323">
              <a:extLst>
                <a:ext uri="{FF2B5EF4-FFF2-40B4-BE49-F238E27FC236}">
                  <a16:creationId xmlns:a16="http://schemas.microsoft.com/office/drawing/2014/main" id="{2F272235-00E9-BFD1-816A-9CAAB50F29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01" y="1933"/>
              <a:ext cx="1" cy="44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直接连接符 324">
              <a:extLst>
                <a:ext uri="{FF2B5EF4-FFF2-40B4-BE49-F238E27FC236}">
                  <a16:creationId xmlns:a16="http://schemas.microsoft.com/office/drawing/2014/main" id="{964AAF1C-B503-28CE-51B5-80A27013AB5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87" y="1933"/>
              <a:ext cx="1" cy="447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直接连接符 325">
              <a:extLst>
                <a:ext uri="{FF2B5EF4-FFF2-40B4-BE49-F238E27FC236}">
                  <a16:creationId xmlns:a16="http://schemas.microsoft.com/office/drawing/2014/main" id="{E26FD132-36FA-A09E-D512-808B006AA3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87" y="2380"/>
              <a:ext cx="43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直接连接符 326">
              <a:extLst>
                <a:ext uri="{FF2B5EF4-FFF2-40B4-BE49-F238E27FC236}">
                  <a16:creationId xmlns:a16="http://schemas.microsoft.com/office/drawing/2014/main" id="{E56CAEBF-1040-9813-63C1-F08D49C250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9" y="2380"/>
              <a:ext cx="4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直接连接符 327">
              <a:extLst>
                <a:ext uri="{FF2B5EF4-FFF2-40B4-BE49-F238E27FC236}">
                  <a16:creationId xmlns:a16="http://schemas.microsoft.com/office/drawing/2014/main" id="{57E96753-0C98-77E2-0C22-D7CFAB3CC39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30" y="1585"/>
              <a:ext cx="229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直接连接符 328">
              <a:extLst>
                <a:ext uri="{FF2B5EF4-FFF2-40B4-BE49-F238E27FC236}">
                  <a16:creationId xmlns:a16="http://schemas.microsoft.com/office/drawing/2014/main" id="{3CC350FF-ADAE-A8E7-CC43-A35B378BF1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87" y="1933"/>
              <a:ext cx="43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直接连接符 329">
              <a:extLst>
                <a:ext uri="{FF2B5EF4-FFF2-40B4-BE49-F238E27FC236}">
                  <a16:creationId xmlns:a16="http://schemas.microsoft.com/office/drawing/2014/main" id="{4698A022-6628-6E3E-16FA-1CFC53DE8A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9" y="1933"/>
              <a:ext cx="42" cy="1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直接连接符 330">
              <a:extLst>
                <a:ext uri="{FF2B5EF4-FFF2-40B4-BE49-F238E27FC236}">
                  <a16:creationId xmlns:a16="http://schemas.microsoft.com/office/drawing/2014/main" id="{272763B6-CD06-DCBE-FF95-558D493B19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8" y="1585"/>
              <a:ext cx="1" cy="1089"/>
            </a:xfrm>
            <a:prstGeom prst="line">
              <a:avLst/>
            </a:prstGeom>
            <a:ln w="2857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32" name="组合 331">
              <a:extLst>
                <a:ext uri="{FF2B5EF4-FFF2-40B4-BE49-F238E27FC236}">
                  <a16:creationId xmlns:a16="http://schemas.microsoft.com/office/drawing/2014/main" id="{F1C2156C-FD4D-07C1-77C7-3829872BE8AC}"/>
                </a:ext>
              </a:extLst>
            </p:cNvPr>
            <p:cNvGrpSpPr/>
            <p:nvPr/>
          </p:nvGrpSpPr>
          <p:grpSpPr>
            <a:xfrm>
              <a:off x="3687" y="3242"/>
              <a:ext cx="314" cy="1"/>
              <a:chOff x="3687" y="3242"/>
              <a:chExt cx="314" cy="1"/>
            </a:xfrm>
          </p:grpSpPr>
          <p:sp>
            <p:nvSpPr>
              <p:cNvPr id="354" name="直接连接符 353">
                <a:extLst>
                  <a:ext uri="{FF2B5EF4-FFF2-40B4-BE49-F238E27FC236}">
                    <a16:creationId xmlns:a16="http://schemas.microsoft.com/office/drawing/2014/main" id="{A38D24B2-37B0-CEEA-0772-0CA9D12AA35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687" y="3242"/>
                <a:ext cx="11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5" name="直接连接符 354">
                <a:extLst>
                  <a:ext uri="{FF2B5EF4-FFF2-40B4-BE49-F238E27FC236}">
                    <a16:creationId xmlns:a16="http://schemas.microsoft.com/office/drawing/2014/main" id="{A55D38D0-7F14-2446-BCE2-82B969178E9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31" y="3242"/>
                <a:ext cx="26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6" name="直接连接符 355">
                <a:extLst>
                  <a:ext uri="{FF2B5EF4-FFF2-40B4-BE49-F238E27FC236}">
                    <a16:creationId xmlns:a16="http://schemas.microsoft.com/office/drawing/2014/main" id="{4EFF84D6-8977-CEBF-A3D0-F34BCA2E1C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82" y="3242"/>
                <a:ext cx="119" cy="1"/>
              </a:xfrm>
              <a:prstGeom prst="line">
                <a:avLst/>
              </a:prstGeom>
              <a:ln w="1270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33" name="直接连接符 332">
              <a:extLst>
                <a:ext uri="{FF2B5EF4-FFF2-40B4-BE49-F238E27FC236}">
                  <a16:creationId xmlns:a16="http://schemas.microsoft.com/office/drawing/2014/main" id="{9A333656-2A84-B4AB-C8EC-11E3BEA03C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29" y="3299"/>
              <a:ext cx="230" cy="1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34" name="组合 333">
              <a:extLst>
                <a:ext uri="{FF2B5EF4-FFF2-40B4-BE49-F238E27FC236}">
                  <a16:creationId xmlns:a16="http://schemas.microsoft.com/office/drawing/2014/main" id="{23BC36E6-7E09-8A2B-41EA-1149C374368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00" y="2956"/>
              <a:ext cx="487" cy="1"/>
              <a:chOff x="4063" y="2829"/>
              <a:chExt cx="512" cy="1"/>
            </a:xfrm>
          </p:grpSpPr>
          <p:sp>
            <p:nvSpPr>
              <p:cNvPr id="349" name="直接连接符 348">
                <a:extLst>
                  <a:ext uri="{FF2B5EF4-FFF2-40B4-BE49-F238E27FC236}">
                    <a16:creationId xmlns:a16="http://schemas.microsoft.com/office/drawing/2014/main" id="{A534C575-247D-F2B4-67C6-357EA92B1AE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478" y="2829"/>
                <a:ext cx="9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0" name="直接连接符 349">
                <a:extLst>
                  <a:ext uri="{FF2B5EF4-FFF2-40B4-BE49-F238E27FC236}">
                    <a16:creationId xmlns:a16="http://schemas.microsoft.com/office/drawing/2014/main" id="{4ABAD7FA-5CE1-F6A4-A3A1-8C1C39012F9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425" y="2829"/>
                <a:ext cx="2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1" name="直接连接符 350">
                <a:extLst>
                  <a:ext uri="{FF2B5EF4-FFF2-40B4-BE49-F238E27FC236}">
                    <a16:creationId xmlns:a16="http://schemas.microsoft.com/office/drawing/2014/main" id="{A81FD2C9-5132-1D78-AD12-9A27294930C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240" y="2829"/>
                <a:ext cx="159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2" name="直接连接符 351">
                <a:extLst>
                  <a:ext uri="{FF2B5EF4-FFF2-40B4-BE49-F238E27FC236}">
                    <a16:creationId xmlns:a16="http://schemas.microsoft.com/office/drawing/2014/main" id="{C7CED7E9-E783-7140-C003-229343D1C15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187" y="2829"/>
                <a:ext cx="26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3" name="直接连接符 352">
                <a:extLst>
                  <a:ext uri="{FF2B5EF4-FFF2-40B4-BE49-F238E27FC236}">
                    <a16:creationId xmlns:a16="http://schemas.microsoft.com/office/drawing/2014/main" id="{E526535B-F52A-D954-B2AA-1F8F00758A8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063" y="2829"/>
                <a:ext cx="9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5" name="组合 334">
              <a:extLst>
                <a:ext uri="{FF2B5EF4-FFF2-40B4-BE49-F238E27FC236}">
                  <a16:creationId xmlns:a16="http://schemas.microsoft.com/office/drawing/2014/main" id="{5C2D1F92-BF8C-E0E3-BFAF-8B90BAFEDAE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687" y="2792"/>
              <a:ext cx="42" cy="330"/>
              <a:chOff x="4154" y="2656"/>
              <a:chExt cx="45" cy="347"/>
            </a:xfrm>
          </p:grpSpPr>
          <p:sp>
            <p:nvSpPr>
              <p:cNvPr id="344" name="直接连接符 343">
                <a:extLst>
                  <a:ext uri="{FF2B5EF4-FFF2-40B4-BE49-F238E27FC236}">
                    <a16:creationId xmlns:a16="http://schemas.microsoft.com/office/drawing/2014/main" id="{92BB7480-7070-FEA2-2EEE-15D7BA5F7FE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54" y="2671"/>
                <a:ext cx="1" cy="31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5" name="任意多边形 298337">
                <a:extLst>
                  <a:ext uri="{FF2B5EF4-FFF2-40B4-BE49-F238E27FC236}">
                    <a16:creationId xmlns:a16="http://schemas.microsoft.com/office/drawing/2014/main" id="{8A7FF390-70B6-1583-D07E-F084A2EC72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84" y="2988"/>
                <a:ext cx="15" cy="15"/>
              </a:xfrm>
              <a:custGeom>
                <a:avLst/>
                <a:gdLst/>
                <a:ahLst/>
                <a:cxnLst/>
                <a:rect l="0" t="0" r="0" b="0"/>
                <a:pathLst>
                  <a:path w="105" h="106">
                    <a:moveTo>
                      <a:pt x="105" y="106"/>
                    </a:moveTo>
                    <a:lnTo>
                      <a:pt x="104" y="93"/>
                    </a:lnTo>
                    <a:lnTo>
                      <a:pt x="103" y="82"/>
                    </a:lnTo>
                    <a:lnTo>
                      <a:pt x="99" y="71"/>
                    </a:lnTo>
                    <a:lnTo>
                      <a:pt x="95" y="59"/>
                    </a:lnTo>
                    <a:lnTo>
                      <a:pt x="89" y="50"/>
                    </a:lnTo>
                    <a:lnTo>
                      <a:pt x="82" y="40"/>
                    </a:lnTo>
                    <a:lnTo>
                      <a:pt x="74" y="31"/>
                    </a:lnTo>
                    <a:lnTo>
                      <a:pt x="66" y="23"/>
                    </a:lnTo>
                    <a:lnTo>
                      <a:pt x="56" y="16"/>
                    </a:lnTo>
                    <a:lnTo>
                      <a:pt x="46" y="10"/>
                    </a:lnTo>
                    <a:lnTo>
                      <a:pt x="34" y="6"/>
                    </a:lnTo>
                    <a:lnTo>
                      <a:pt x="24" y="3"/>
                    </a:lnTo>
                    <a:lnTo>
                      <a:pt x="12" y="1"/>
                    </a:lnTo>
                    <a:lnTo>
                      <a:pt x="0" y="0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6" name="直接连接符 345">
                <a:extLst>
                  <a:ext uri="{FF2B5EF4-FFF2-40B4-BE49-F238E27FC236}">
                    <a16:creationId xmlns:a16="http://schemas.microsoft.com/office/drawing/2014/main" id="{B34D544C-8A7D-F806-4EDB-914DEE6B82C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54" y="2988"/>
                <a:ext cx="30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7" name="任意多边形 298339">
                <a:extLst>
                  <a:ext uri="{FF2B5EF4-FFF2-40B4-BE49-F238E27FC236}">
                    <a16:creationId xmlns:a16="http://schemas.microsoft.com/office/drawing/2014/main" id="{BA88F6B4-3C66-4BEF-F969-10E984A45B5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184" y="2656"/>
                <a:ext cx="15" cy="15"/>
              </a:xfrm>
              <a:custGeom>
                <a:avLst/>
                <a:gdLst/>
                <a:ahLst/>
                <a:cxnLst/>
                <a:rect l="0" t="0" r="0" b="0"/>
                <a:pathLst>
                  <a:path w="105" h="106">
                    <a:moveTo>
                      <a:pt x="0" y="106"/>
                    </a:moveTo>
                    <a:lnTo>
                      <a:pt x="12" y="105"/>
                    </a:lnTo>
                    <a:lnTo>
                      <a:pt x="24" y="103"/>
                    </a:lnTo>
                    <a:lnTo>
                      <a:pt x="34" y="100"/>
                    </a:lnTo>
                    <a:lnTo>
                      <a:pt x="46" y="96"/>
                    </a:lnTo>
                    <a:lnTo>
                      <a:pt x="56" y="90"/>
                    </a:lnTo>
                    <a:lnTo>
                      <a:pt x="66" y="83"/>
                    </a:lnTo>
                    <a:lnTo>
                      <a:pt x="74" y="75"/>
                    </a:lnTo>
                    <a:lnTo>
                      <a:pt x="82" y="66"/>
                    </a:lnTo>
                    <a:lnTo>
                      <a:pt x="89" y="56"/>
                    </a:lnTo>
                    <a:lnTo>
                      <a:pt x="95" y="47"/>
                    </a:lnTo>
                    <a:lnTo>
                      <a:pt x="99" y="35"/>
                    </a:lnTo>
                    <a:lnTo>
                      <a:pt x="103" y="23"/>
                    </a:lnTo>
                    <a:lnTo>
                      <a:pt x="104" y="13"/>
                    </a:lnTo>
                    <a:lnTo>
                      <a:pt x="105" y="0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8" name="直接连接符 347">
                <a:extLst>
                  <a:ext uri="{FF2B5EF4-FFF2-40B4-BE49-F238E27FC236}">
                    <a16:creationId xmlns:a16="http://schemas.microsoft.com/office/drawing/2014/main" id="{E6F82F09-8195-269E-D2E2-5C9763224F8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154" y="2671"/>
                <a:ext cx="30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6" name="组合 335">
              <a:extLst>
                <a:ext uri="{FF2B5EF4-FFF2-40B4-BE49-F238E27FC236}">
                  <a16:creationId xmlns:a16="http://schemas.microsoft.com/office/drawing/2014/main" id="{F091815C-A2F5-CDDC-8669-7386806FD01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959" y="2792"/>
              <a:ext cx="43" cy="330"/>
              <a:chOff x="4440" y="2656"/>
              <a:chExt cx="46" cy="347"/>
            </a:xfrm>
          </p:grpSpPr>
          <p:sp>
            <p:nvSpPr>
              <p:cNvPr id="339" name="直接连接符 338">
                <a:extLst>
                  <a:ext uri="{FF2B5EF4-FFF2-40B4-BE49-F238E27FC236}">
                    <a16:creationId xmlns:a16="http://schemas.microsoft.com/office/drawing/2014/main" id="{D3879E0A-8A11-6BB5-46E4-08E16817BDF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85" y="2671"/>
                <a:ext cx="1" cy="31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0" name="直接连接符 339">
                <a:extLst>
                  <a:ext uri="{FF2B5EF4-FFF2-40B4-BE49-F238E27FC236}">
                    <a16:creationId xmlns:a16="http://schemas.microsoft.com/office/drawing/2014/main" id="{1972DC01-6BF4-09A2-B710-A306E8DBA41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455" y="2988"/>
                <a:ext cx="30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1" name="任意多边形 298344">
                <a:extLst>
                  <a:ext uri="{FF2B5EF4-FFF2-40B4-BE49-F238E27FC236}">
                    <a16:creationId xmlns:a16="http://schemas.microsoft.com/office/drawing/2014/main" id="{FE2C148F-44AD-5F75-A9A6-A811B548E61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40" y="2988"/>
                <a:ext cx="15" cy="15"/>
              </a:xfrm>
              <a:custGeom>
                <a:avLst/>
                <a:gdLst/>
                <a:ahLst/>
                <a:cxnLst/>
                <a:rect l="0" t="0" r="0" b="0"/>
                <a:pathLst>
                  <a:path w="105" h="106">
                    <a:moveTo>
                      <a:pt x="105" y="0"/>
                    </a:moveTo>
                    <a:lnTo>
                      <a:pt x="93" y="1"/>
                    </a:lnTo>
                    <a:lnTo>
                      <a:pt x="81" y="3"/>
                    </a:lnTo>
                    <a:lnTo>
                      <a:pt x="70" y="6"/>
                    </a:lnTo>
                    <a:lnTo>
                      <a:pt x="59" y="10"/>
                    </a:lnTo>
                    <a:lnTo>
                      <a:pt x="49" y="16"/>
                    </a:lnTo>
                    <a:lnTo>
                      <a:pt x="38" y="23"/>
                    </a:lnTo>
                    <a:lnTo>
                      <a:pt x="30" y="31"/>
                    </a:lnTo>
                    <a:lnTo>
                      <a:pt x="22" y="40"/>
                    </a:lnTo>
                    <a:lnTo>
                      <a:pt x="15" y="50"/>
                    </a:lnTo>
                    <a:lnTo>
                      <a:pt x="9" y="59"/>
                    </a:lnTo>
                    <a:lnTo>
                      <a:pt x="6" y="71"/>
                    </a:lnTo>
                    <a:lnTo>
                      <a:pt x="2" y="82"/>
                    </a:lnTo>
                    <a:lnTo>
                      <a:pt x="0" y="93"/>
                    </a:lnTo>
                    <a:lnTo>
                      <a:pt x="0" y="106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2" name="直接连接符 341">
                <a:extLst>
                  <a:ext uri="{FF2B5EF4-FFF2-40B4-BE49-F238E27FC236}">
                    <a16:creationId xmlns:a16="http://schemas.microsoft.com/office/drawing/2014/main" id="{62D61DFC-8132-F892-9C5A-E3ACD5B0BBF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55" y="2671"/>
                <a:ext cx="30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3" name="任意多边形 298346">
                <a:extLst>
                  <a:ext uri="{FF2B5EF4-FFF2-40B4-BE49-F238E27FC236}">
                    <a16:creationId xmlns:a16="http://schemas.microsoft.com/office/drawing/2014/main" id="{824AD345-574A-1A93-E3A0-5E881260EC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440" y="2656"/>
                <a:ext cx="15" cy="15"/>
              </a:xfrm>
              <a:custGeom>
                <a:avLst/>
                <a:gdLst/>
                <a:ahLst/>
                <a:cxnLst/>
                <a:rect l="0" t="0" r="0" b="0"/>
                <a:pathLst>
                  <a:path w="105" h="106">
                    <a:moveTo>
                      <a:pt x="0" y="0"/>
                    </a:moveTo>
                    <a:lnTo>
                      <a:pt x="0" y="13"/>
                    </a:lnTo>
                    <a:lnTo>
                      <a:pt x="2" y="23"/>
                    </a:lnTo>
                    <a:lnTo>
                      <a:pt x="6" y="35"/>
                    </a:lnTo>
                    <a:lnTo>
                      <a:pt x="9" y="47"/>
                    </a:lnTo>
                    <a:lnTo>
                      <a:pt x="15" y="56"/>
                    </a:lnTo>
                    <a:lnTo>
                      <a:pt x="22" y="66"/>
                    </a:lnTo>
                    <a:lnTo>
                      <a:pt x="30" y="75"/>
                    </a:lnTo>
                    <a:lnTo>
                      <a:pt x="38" y="83"/>
                    </a:lnTo>
                    <a:lnTo>
                      <a:pt x="49" y="90"/>
                    </a:lnTo>
                    <a:lnTo>
                      <a:pt x="59" y="96"/>
                    </a:lnTo>
                    <a:lnTo>
                      <a:pt x="70" y="100"/>
                    </a:lnTo>
                    <a:lnTo>
                      <a:pt x="81" y="103"/>
                    </a:lnTo>
                    <a:lnTo>
                      <a:pt x="93" y="105"/>
                    </a:lnTo>
                    <a:lnTo>
                      <a:pt x="105" y="106"/>
                    </a:lnTo>
                  </a:path>
                </a:pathLst>
              </a:custGeom>
              <a:noFill/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37" name="直接连接符 336">
              <a:extLst>
                <a:ext uri="{FF2B5EF4-FFF2-40B4-BE49-F238E27FC236}">
                  <a16:creationId xmlns:a16="http://schemas.microsoft.com/office/drawing/2014/main" id="{50F2EF4C-B01B-7FCA-7A86-F646074052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29" y="2671"/>
              <a:ext cx="3" cy="636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直接连接符 337">
              <a:extLst>
                <a:ext uri="{FF2B5EF4-FFF2-40B4-BE49-F238E27FC236}">
                  <a16:creationId xmlns:a16="http://schemas.microsoft.com/office/drawing/2014/main" id="{74A64C6C-EE05-E288-E9B6-E1116273F9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59" y="2671"/>
              <a:ext cx="0" cy="636"/>
            </a:xfrm>
            <a:prstGeom prst="line">
              <a:avLst/>
            </a:prstGeom>
            <a:ln w="28575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66" name="组合 365">
            <a:extLst>
              <a:ext uri="{FF2B5EF4-FFF2-40B4-BE49-F238E27FC236}">
                <a16:creationId xmlns:a16="http://schemas.microsoft.com/office/drawing/2014/main" id="{215564D0-6162-4EBD-DA48-2F1EEDEDBED3}"/>
              </a:ext>
            </a:extLst>
          </p:cNvPr>
          <p:cNvGrpSpPr/>
          <p:nvPr/>
        </p:nvGrpSpPr>
        <p:grpSpPr>
          <a:xfrm>
            <a:off x="7837488" y="2608263"/>
            <a:ext cx="773112" cy="2736850"/>
            <a:chOff x="4184" y="1643"/>
            <a:chExt cx="487" cy="1724"/>
          </a:xfrm>
        </p:grpSpPr>
        <p:grpSp>
          <p:nvGrpSpPr>
            <p:cNvPr id="367" name="组合 366">
              <a:extLst>
                <a:ext uri="{FF2B5EF4-FFF2-40B4-BE49-F238E27FC236}">
                  <a16:creationId xmlns:a16="http://schemas.microsoft.com/office/drawing/2014/main" id="{DEC57904-F802-BD70-27A6-199041272BE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4" y="2215"/>
              <a:ext cx="487" cy="1"/>
              <a:chOff x="4677" y="1987"/>
              <a:chExt cx="512" cy="1"/>
            </a:xfrm>
          </p:grpSpPr>
          <p:sp>
            <p:nvSpPr>
              <p:cNvPr id="416" name="直接连接符 415">
                <a:extLst>
                  <a:ext uri="{FF2B5EF4-FFF2-40B4-BE49-F238E27FC236}">
                    <a16:creationId xmlns:a16="http://schemas.microsoft.com/office/drawing/2014/main" id="{794C0579-F369-DFE3-41CE-EB3BD276511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677" y="1987"/>
                <a:ext cx="9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7" name="直接连接符 416">
                <a:extLst>
                  <a:ext uri="{FF2B5EF4-FFF2-40B4-BE49-F238E27FC236}">
                    <a16:creationId xmlns:a16="http://schemas.microsoft.com/office/drawing/2014/main" id="{CBED7D3A-3D65-AA90-E477-B487647A4F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01" y="1987"/>
                <a:ext cx="26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8" name="直接连接符 417">
                <a:extLst>
                  <a:ext uri="{FF2B5EF4-FFF2-40B4-BE49-F238E27FC236}">
                    <a16:creationId xmlns:a16="http://schemas.microsoft.com/office/drawing/2014/main" id="{DF677E1A-B2BF-3DB5-84D8-E0A3EA02196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854" y="1987"/>
                <a:ext cx="159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9" name="直接连接符 418">
                <a:extLst>
                  <a:ext uri="{FF2B5EF4-FFF2-40B4-BE49-F238E27FC236}">
                    <a16:creationId xmlns:a16="http://schemas.microsoft.com/office/drawing/2014/main" id="{0D63E875-2121-3282-1235-2A81F399635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039" y="1987"/>
                <a:ext cx="2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0" name="直接连接符 419">
                <a:extLst>
                  <a:ext uri="{FF2B5EF4-FFF2-40B4-BE49-F238E27FC236}">
                    <a16:creationId xmlns:a16="http://schemas.microsoft.com/office/drawing/2014/main" id="{78D3B9D7-D81D-F1FC-B552-401AA9B7D9B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092" y="1987"/>
                <a:ext cx="9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68" name="组合 367">
              <a:extLst>
                <a:ext uri="{FF2B5EF4-FFF2-40B4-BE49-F238E27FC236}">
                  <a16:creationId xmlns:a16="http://schemas.microsoft.com/office/drawing/2014/main" id="{0F8F03AD-60BC-EECA-4F44-1C901AD5754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184" y="3016"/>
              <a:ext cx="487" cy="1"/>
              <a:chOff x="4677" y="2829"/>
              <a:chExt cx="512" cy="1"/>
            </a:xfrm>
          </p:grpSpPr>
          <p:sp>
            <p:nvSpPr>
              <p:cNvPr id="411" name="直接连接符 410">
                <a:extLst>
                  <a:ext uri="{FF2B5EF4-FFF2-40B4-BE49-F238E27FC236}">
                    <a16:creationId xmlns:a16="http://schemas.microsoft.com/office/drawing/2014/main" id="{5E620B4F-A1DA-9AE5-8028-A7774C44AD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5092" y="2829"/>
                <a:ext cx="9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2" name="直接连接符 411">
                <a:extLst>
                  <a:ext uri="{FF2B5EF4-FFF2-40B4-BE49-F238E27FC236}">
                    <a16:creationId xmlns:a16="http://schemas.microsoft.com/office/drawing/2014/main" id="{7CB71915-E81D-4126-7A12-B7E7658D5C4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5039" y="2829"/>
                <a:ext cx="2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3" name="直接连接符 412">
                <a:extLst>
                  <a:ext uri="{FF2B5EF4-FFF2-40B4-BE49-F238E27FC236}">
                    <a16:creationId xmlns:a16="http://schemas.microsoft.com/office/drawing/2014/main" id="{611DF8CF-002F-D180-53BF-A5BC1246D10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854" y="2829"/>
                <a:ext cx="159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4" name="直接连接符 413">
                <a:extLst>
                  <a:ext uri="{FF2B5EF4-FFF2-40B4-BE49-F238E27FC236}">
                    <a16:creationId xmlns:a16="http://schemas.microsoft.com/office/drawing/2014/main" id="{A704FF6F-08A5-FCB9-4803-FA9AB5C71E0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801" y="2829"/>
                <a:ext cx="26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5" name="直接连接符 414">
                <a:extLst>
                  <a:ext uri="{FF2B5EF4-FFF2-40B4-BE49-F238E27FC236}">
                    <a16:creationId xmlns:a16="http://schemas.microsoft.com/office/drawing/2014/main" id="{F960A00D-D892-C415-BECA-CC10D3716AF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677" y="2829"/>
                <a:ext cx="97" cy="1"/>
              </a:xfrm>
              <a:prstGeom prst="line">
                <a:avLst/>
              </a:prstGeom>
              <a:ln w="1270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69" name="组合 368">
              <a:extLst>
                <a:ext uri="{FF2B5EF4-FFF2-40B4-BE49-F238E27FC236}">
                  <a16:creationId xmlns:a16="http://schemas.microsoft.com/office/drawing/2014/main" id="{5ADEB099-B209-321C-00C9-D8CD147CBBE9}"/>
                </a:ext>
              </a:extLst>
            </p:cNvPr>
            <p:cNvGrpSpPr/>
            <p:nvPr/>
          </p:nvGrpSpPr>
          <p:grpSpPr>
            <a:xfrm>
              <a:off x="4274" y="1643"/>
              <a:ext cx="316" cy="1724"/>
              <a:chOff x="4274" y="1585"/>
              <a:chExt cx="316" cy="1724"/>
            </a:xfrm>
          </p:grpSpPr>
          <p:sp>
            <p:nvSpPr>
              <p:cNvPr id="370" name="直接连接符 369">
                <a:extLst>
                  <a:ext uri="{FF2B5EF4-FFF2-40B4-BE49-F238E27FC236}">
                    <a16:creationId xmlns:a16="http://schemas.microsoft.com/office/drawing/2014/main" id="{E9A8E4DE-5906-D373-034E-8973053567D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7" y="2672"/>
                <a:ext cx="229" cy="1"/>
              </a:xfrm>
              <a:prstGeom prst="line">
                <a:avLst/>
              </a:prstGeom>
              <a:ln w="28575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71" name="组合 370">
                <a:extLst>
                  <a:ext uri="{FF2B5EF4-FFF2-40B4-BE49-F238E27FC236}">
                    <a16:creationId xmlns:a16="http://schemas.microsoft.com/office/drawing/2014/main" id="{C80A6621-258F-FC0B-8E86-F42ACFA9BB2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313" y="2061"/>
                <a:ext cx="229" cy="156"/>
                <a:chOff x="4813" y="1886"/>
                <a:chExt cx="240" cy="164"/>
              </a:xfrm>
            </p:grpSpPr>
            <p:sp>
              <p:nvSpPr>
                <p:cNvPr id="408" name="直接连接符 407">
                  <a:extLst>
                    <a:ext uri="{FF2B5EF4-FFF2-40B4-BE49-F238E27FC236}">
                      <a16:creationId xmlns:a16="http://schemas.microsoft.com/office/drawing/2014/main" id="{DC13337C-CC13-BD3D-158E-1070BF030F7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813" y="1964"/>
                  <a:ext cx="240" cy="86"/>
                </a:xfrm>
                <a:prstGeom prst="line">
                  <a:avLst/>
                </a:prstGeom>
                <a:ln w="12700" cap="flat" cmpd="sng">
                  <a:solidFill>
                    <a:srgbClr val="FF33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9" name="直接连接符 408">
                  <a:extLst>
                    <a:ext uri="{FF2B5EF4-FFF2-40B4-BE49-F238E27FC236}">
                      <a16:creationId xmlns:a16="http://schemas.microsoft.com/office/drawing/2014/main" id="{BF351DF2-C7D5-04E9-A855-79E8B62396F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813" y="1924"/>
                  <a:ext cx="240" cy="87"/>
                </a:xfrm>
                <a:prstGeom prst="line">
                  <a:avLst/>
                </a:prstGeom>
                <a:ln w="12700" cap="flat" cmpd="sng">
                  <a:solidFill>
                    <a:srgbClr val="FF33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0" name="直接连接符 409">
                  <a:extLst>
                    <a:ext uri="{FF2B5EF4-FFF2-40B4-BE49-F238E27FC236}">
                      <a16:creationId xmlns:a16="http://schemas.microsoft.com/office/drawing/2014/main" id="{FCB09FB1-DAAD-E36F-5BEA-2B3E2808F8E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813" y="1886"/>
                  <a:ext cx="240" cy="86"/>
                </a:xfrm>
                <a:prstGeom prst="line">
                  <a:avLst/>
                </a:prstGeom>
                <a:ln w="12700" cap="flat" cmpd="sng">
                  <a:solidFill>
                    <a:srgbClr val="FF33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72" name="组合 371">
                <a:extLst>
                  <a:ext uri="{FF2B5EF4-FFF2-40B4-BE49-F238E27FC236}">
                    <a16:creationId xmlns:a16="http://schemas.microsoft.com/office/drawing/2014/main" id="{F2758A07-79AB-A7FA-D9DB-86299CA1AF52}"/>
                  </a:ext>
                </a:extLst>
              </p:cNvPr>
              <p:cNvGrpSpPr/>
              <p:nvPr/>
            </p:nvGrpSpPr>
            <p:grpSpPr>
              <a:xfrm>
                <a:off x="4274" y="1642"/>
                <a:ext cx="315" cy="1"/>
                <a:chOff x="4274" y="1642"/>
                <a:chExt cx="315" cy="1"/>
              </a:xfrm>
            </p:grpSpPr>
            <p:sp>
              <p:nvSpPr>
                <p:cNvPr id="405" name="直接连接符 404">
                  <a:extLst>
                    <a:ext uri="{FF2B5EF4-FFF2-40B4-BE49-F238E27FC236}">
                      <a16:creationId xmlns:a16="http://schemas.microsoft.com/office/drawing/2014/main" id="{16AA9B24-ABFC-9392-18BD-7680EBF8E06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74" y="1642"/>
                  <a:ext cx="120" cy="1"/>
                </a:xfrm>
                <a:prstGeom prst="line">
                  <a:avLst/>
                </a:prstGeom>
                <a:ln w="1270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6" name="直接连接符 405">
                  <a:extLst>
                    <a:ext uri="{FF2B5EF4-FFF2-40B4-BE49-F238E27FC236}">
                      <a16:creationId xmlns:a16="http://schemas.microsoft.com/office/drawing/2014/main" id="{7D8AA749-BFBC-7A98-826F-F27B2A8FB32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19" y="1642"/>
                  <a:ext cx="26" cy="1"/>
                </a:xfrm>
                <a:prstGeom prst="line">
                  <a:avLst/>
                </a:prstGeom>
                <a:ln w="1270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7" name="直接连接符 406">
                  <a:extLst>
                    <a:ext uri="{FF2B5EF4-FFF2-40B4-BE49-F238E27FC236}">
                      <a16:creationId xmlns:a16="http://schemas.microsoft.com/office/drawing/2014/main" id="{6F9C1CC5-23EC-29A3-9DA3-9FCB214E0EB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69" y="1642"/>
                  <a:ext cx="120" cy="1"/>
                </a:xfrm>
                <a:prstGeom prst="line">
                  <a:avLst/>
                </a:prstGeom>
                <a:ln w="1270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73" name="直接连接符 372">
                <a:extLst>
                  <a:ext uri="{FF2B5EF4-FFF2-40B4-BE49-F238E27FC236}">
                    <a16:creationId xmlns:a16="http://schemas.microsoft.com/office/drawing/2014/main" id="{57824076-95DD-F556-D850-217729F5E0D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7" y="1585"/>
                <a:ext cx="1" cy="108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4" name="直接连接符 373">
                <a:extLst>
                  <a:ext uri="{FF2B5EF4-FFF2-40B4-BE49-F238E27FC236}">
                    <a16:creationId xmlns:a16="http://schemas.microsoft.com/office/drawing/2014/main" id="{7BF5441C-86CB-3B7F-FC19-FBE1111AE01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89" y="1933"/>
                <a:ext cx="1" cy="44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5" name="直接连接符 374">
                <a:extLst>
                  <a:ext uri="{FF2B5EF4-FFF2-40B4-BE49-F238E27FC236}">
                    <a16:creationId xmlns:a16="http://schemas.microsoft.com/office/drawing/2014/main" id="{FFD29940-EDE9-CCF2-592E-8940A001928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74" y="1933"/>
                <a:ext cx="1" cy="447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6" name="直接连接符 375">
                <a:extLst>
                  <a:ext uri="{FF2B5EF4-FFF2-40B4-BE49-F238E27FC236}">
                    <a16:creationId xmlns:a16="http://schemas.microsoft.com/office/drawing/2014/main" id="{D73E4F28-E044-F1A7-DD8D-E29ED21C293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74" y="2380"/>
                <a:ext cx="4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7" name="直接连接符 376">
                <a:extLst>
                  <a:ext uri="{FF2B5EF4-FFF2-40B4-BE49-F238E27FC236}">
                    <a16:creationId xmlns:a16="http://schemas.microsoft.com/office/drawing/2014/main" id="{077D3C9A-1C20-7E92-99BE-38597C4BF45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46" y="2380"/>
                <a:ext cx="4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8" name="直接连接符 377">
                <a:extLst>
                  <a:ext uri="{FF2B5EF4-FFF2-40B4-BE49-F238E27FC236}">
                    <a16:creationId xmlns:a16="http://schemas.microsoft.com/office/drawing/2014/main" id="{D86D036A-F1FF-A6B0-9E3E-CB085012525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4317" y="1585"/>
                <a:ext cx="229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9" name="直接连接符 378">
                <a:extLst>
                  <a:ext uri="{FF2B5EF4-FFF2-40B4-BE49-F238E27FC236}">
                    <a16:creationId xmlns:a16="http://schemas.microsoft.com/office/drawing/2014/main" id="{9BC6C8F3-9A85-AB95-9A2A-0AC7BC56F07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74" y="1933"/>
                <a:ext cx="4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0" name="直接连接符 379">
                <a:extLst>
                  <a:ext uri="{FF2B5EF4-FFF2-40B4-BE49-F238E27FC236}">
                    <a16:creationId xmlns:a16="http://schemas.microsoft.com/office/drawing/2014/main" id="{D4D2E517-D171-F2FC-63D9-C6F50BC87A8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46" y="1933"/>
                <a:ext cx="43" cy="1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1" name="直接连接符 380">
                <a:extLst>
                  <a:ext uri="{FF2B5EF4-FFF2-40B4-BE49-F238E27FC236}">
                    <a16:creationId xmlns:a16="http://schemas.microsoft.com/office/drawing/2014/main" id="{66CB5D1F-FB99-39EE-83A0-78B16A41BC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45" y="1585"/>
                <a:ext cx="1" cy="1089"/>
              </a:xfrm>
              <a:prstGeom prst="line">
                <a:avLst/>
              </a:prstGeom>
              <a:ln w="28575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82" name="组合 381">
                <a:extLst>
                  <a:ext uri="{FF2B5EF4-FFF2-40B4-BE49-F238E27FC236}">
                    <a16:creationId xmlns:a16="http://schemas.microsoft.com/office/drawing/2014/main" id="{2B942A5E-B515-BC1F-ECBC-203D91513CCD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313" y="2893"/>
                <a:ext cx="229" cy="157"/>
                <a:chOff x="4813" y="2825"/>
                <a:chExt cx="240" cy="165"/>
              </a:xfrm>
            </p:grpSpPr>
            <p:sp>
              <p:nvSpPr>
                <p:cNvPr id="402" name="直接连接符 401">
                  <a:extLst>
                    <a:ext uri="{FF2B5EF4-FFF2-40B4-BE49-F238E27FC236}">
                      <a16:creationId xmlns:a16="http://schemas.microsoft.com/office/drawing/2014/main" id="{CF1FDFF7-6D94-481C-4C23-F12DA8F72D6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4813" y="2904"/>
                  <a:ext cx="240" cy="86"/>
                </a:xfrm>
                <a:prstGeom prst="line">
                  <a:avLst/>
                </a:prstGeom>
                <a:ln w="127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3" name="直接连接符 402">
                  <a:extLst>
                    <a:ext uri="{FF2B5EF4-FFF2-40B4-BE49-F238E27FC236}">
                      <a16:creationId xmlns:a16="http://schemas.microsoft.com/office/drawing/2014/main" id="{4B6A1378-5F02-A165-2F0D-04F95018AA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4813" y="2868"/>
                  <a:ext cx="240" cy="86"/>
                </a:xfrm>
                <a:prstGeom prst="line">
                  <a:avLst/>
                </a:prstGeom>
                <a:ln w="127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4" name="直接连接符 403">
                  <a:extLst>
                    <a:ext uri="{FF2B5EF4-FFF2-40B4-BE49-F238E27FC236}">
                      <a16:creationId xmlns:a16="http://schemas.microsoft.com/office/drawing/2014/main" id="{1DFB41D0-3798-43AF-FE92-8D13BB5984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 flipV="1">
                  <a:off x="4813" y="2825"/>
                  <a:ext cx="240" cy="87"/>
                </a:xfrm>
                <a:prstGeom prst="line">
                  <a:avLst/>
                </a:prstGeom>
                <a:ln w="12700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83" name="组合 382">
                <a:extLst>
                  <a:ext uri="{FF2B5EF4-FFF2-40B4-BE49-F238E27FC236}">
                    <a16:creationId xmlns:a16="http://schemas.microsoft.com/office/drawing/2014/main" id="{CD688165-925C-0EE8-0D5E-5EF292628A5D}"/>
                  </a:ext>
                </a:extLst>
              </p:cNvPr>
              <p:cNvGrpSpPr/>
              <p:nvPr/>
            </p:nvGrpSpPr>
            <p:grpSpPr>
              <a:xfrm>
                <a:off x="4274" y="3244"/>
                <a:ext cx="315" cy="1"/>
                <a:chOff x="4274" y="3244"/>
                <a:chExt cx="315" cy="1"/>
              </a:xfrm>
            </p:grpSpPr>
            <p:sp>
              <p:nvSpPr>
                <p:cNvPr id="399" name="直接连接符 398">
                  <a:extLst>
                    <a:ext uri="{FF2B5EF4-FFF2-40B4-BE49-F238E27FC236}">
                      <a16:creationId xmlns:a16="http://schemas.microsoft.com/office/drawing/2014/main" id="{0BBA9B3D-F252-11EA-FECB-08E7AEB1284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274" y="3244"/>
                  <a:ext cx="120" cy="1"/>
                </a:xfrm>
                <a:prstGeom prst="line">
                  <a:avLst/>
                </a:prstGeom>
                <a:ln w="1270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0" name="直接连接符 399">
                  <a:extLst>
                    <a:ext uri="{FF2B5EF4-FFF2-40B4-BE49-F238E27FC236}">
                      <a16:creationId xmlns:a16="http://schemas.microsoft.com/office/drawing/2014/main" id="{7FFC3B52-F3C3-B138-2F73-9BB514A2B9F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19" y="3244"/>
                  <a:ext cx="26" cy="1"/>
                </a:xfrm>
                <a:prstGeom prst="line">
                  <a:avLst/>
                </a:prstGeom>
                <a:ln w="1270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1" name="直接连接符 400">
                  <a:extLst>
                    <a:ext uri="{FF2B5EF4-FFF2-40B4-BE49-F238E27FC236}">
                      <a16:creationId xmlns:a16="http://schemas.microsoft.com/office/drawing/2014/main" id="{D57DE5E9-4F2B-9B7F-7280-78F572F410E8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69" y="3244"/>
                  <a:ext cx="120" cy="1"/>
                </a:xfrm>
                <a:prstGeom prst="line">
                  <a:avLst/>
                </a:prstGeom>
                <a:ln w="1270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84" name="直接连接符 383">
                <a:extLst>
                  <a:ext uri="{FF2B5EF4-FFF2-40B4-BE49-F238E27FC236}">
                    <a16:creationId xmlns:a16="http://schemas.microsoft.com/office/drawing/2014/main" id="{589F5F5B-CE0F-D0B0-8A5A-A152FFB7B59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7" y="3301"/>
                <a:ext cx="229" cy="1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85" name="组合 384">
                <a:extLst>
                  <a:ext uri="{FF2B5EF4-FFF2-40B4-BE49-F238E27FC236}">
                    <a16:creationId xmlns:a16="http://schemas.microsoft.com/office/drawing/2014/main" id="{EB17D33D-D6E4-2B8A-CCF9-0763AFDC8B6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274" y="2793"/>
                <a:ext cx="43" cy="330"/>
                <a:chOff x="4154" y="2656"/>
                <a:chExt cx="45" cy="347"/>
              </a:xfrm>
            </p:grpSpPr>
            <p:sp>
              <p:nvSpPr>
                <p:cNvPr id="394" name="直接连接符 393">
                  <a:extLst>
                    <a:ext uri="{FF2B5EF4-FFF2-40B4-BE49-F238E27FC236}">
                      <a16:creationId xmlns:a16="http://schemas.microsoft.com/office/drawing/2014/main" id="{270458E0-3FCD-C1E5-C575-696475AC71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154" y="2671"/>
                  <a:ext cx="1" cy="317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5" name="任意多边形 298392">
                  <a:extLst>
                    <a:ext uri="{FF2B5EF4-FFF2-40B4-BE49-F238E27FC236}">
                      <a16:creationId xmlns:a16="http://schemas.microsoft.com/office/drawing/2014/main" id="{0C747D09-C7F8-2F4B-6A62-3A4B119CBA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184" y="2988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6">
                      <a:moveTo>
                        <a:pt x="105" y="106"/>
                      </a:moveTo>
                      <a:lnTo>
                        <a:pt x="104" y="93"/>
                      </a:lnTo>
                      <a:lnTo>
                        <a:pt x="103" y="82"/>
                      </a:lnTo>
                      <a:lnTo>
                        <a:pt x="99" y="71"/>
                      </a:lnTo>
                      <a:lnTo>
                        <a:pt x="95" y="59"/>
                      </a:lnTo>
                      <a:lnTo>
                        <a:pt x="89" y="50"/>
                      </a:lnTo>
                      <a:lnTo>
                        <a:pt x="82" y="40"/>
                      </a:lnTo>
                      <a:lnTo>
                        <a:pt x="74" y="31"/>
                      </a:lnTo>
                      <a:lnTo>
                        <a:pt x="66" y="23"/>
                      </a:lnTo>
                      <a:lnTo>
                        <a:pt x="56" y="16"/>
                      </a:lnTo>
                      <a:lnTo>
                        <a:pt x="46" y="10"/>
                      </a:lnTo>
                      <a:lnTo>
                        <a:pt x="34" y="6"/>
                      </a:lnTo>
                      <a:lnTo>
                        <a:pt x="24" y="3"/>
                      </a:lnTo>
                      <a:lnTo>
                        <a:pt x="12" y="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6" name="直接连接符 395">
                  <a:extLst>
                    <a:ext uri="{FF2B5EF4-FFF2-40B4-BE49-F238E27FC236}">
                      <a16:creationId xmlns:a16="http://schemas.microsoft.com/office/drawing/2014/main" id="{6F275D2E-4303-1CBC-4CDA-82C57E98ABA9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154" y="2988"/>
                  <a:ext cx="30" cy="1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7" name="任意多边形 298394">
                  <a:extLst>
                    <a:ext uri="{FF2B5EF4-FFF2-40B4-BE49-F238E27FC236}">
                      <a16:creationId xmlns:a16="http://schemas.microsoft.com/office/drawing/2014/main" id="{21841138-5230-830F-1794-9A14B6A595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184" y="2656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6">
                      <a:moveTo>
                        <a:pt x="0" y="106"/>
                      </a:moveTo>
                      <a:lnTo>
                        <a:pt x="12" y="105"/>
                      </a:lnTo>
                      <a:lnTo>
                        <a:pt x="24" y="103"/>
                      </a:lnTo>
                      <a:lnTo>
                        <a:pt x="34" y="100"/>
                      </a:lnTo>
                      <a:lnTo>
                        <a:pt x="46" y="96"/>
                      </a:lnTo>
                      <a:lnTo>
                        <a:pt x="56" y="90"/>
                      </a:lnTo>
                      <a:lnTo>
                        <a:pt x="66" y="83"/>
                      </a:lnTo>
                      <a:lnTo>
                        <a:pt x="74" y="75"/>
                      </a:lnTo>
                      <a:lnTo>
                        <a:pt x="82" y="66"/>
                      </a:lnTo>
                      <a:lnTo>
                        <a:pt x="89" y="56"/>
                      </a:lnTo>
                      <a:lnTo>
                        <a:pt x="95" y="47"/>
                      </a:lnTo>
                      <a:lnTo>
                        <a:pt x="99" y="35"/>
                      </a:lnTo>
                      <a:lnTo>
                        <a:pt x="103" y="23"/>
                      </a:lnTo>
                      <a:lnTo>
                        <a:pt x="104" y="13"/>
                      </a:lnTo>
                      <a:lnTo>
                        <a:pt x="105" y="0"/>
                      </a:lnTo>
                    </a:path>
                  </a:pathLst>
                </a:custGeom>
                <a:noFill/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8" name="直接连接符 397">
                  <a:extLst>
                    <a:ext uri="{FF2B5EF4-FFF2-40B4-BE49-F238E27FC236}">
                      <a16:creationId xmlns:a16="http://schemas.microsoft.com/office/drawing/2014/main" id="{DE783B1F-ABAD-3271-E7D0-8F191262EBC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154" y="2671"/>
                  <a:ext cx="30" cy="1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86" name="组合 385">
                <a:extLst>
                  <a:ext uri="{FF2B5EF4-FFF2-40B4-BE49-F238E27FC236}">
                    <a16:creationId xmlns:a16="http://schemas.microsoft.com/office/drawing/2014/main" id="{2E1B6B2A-BEE3-2A11-2F32-EC5C3F3018F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4546" y="2793"/>
                <a:ext cx="44" cy="330"/>
                <a:chOff x="4440" y="2656"/>
                <a:chExt cx="46" cy="347"/>
              </a:xfrm>
            </p:grpSpPr>
            <p:sp>
              <p:nvSpPr>
                <p:cNvPr id="389" name="直接连接符 388">
                  <a:extLst>
                    <a:ext uri="{FF2B5EF4-FFF2-40B4-BE49-F238E27FC236}">
                      <a16:creationId xmlns:a16="http://schemas.microsoft.com/office/drawing/2014/main" id="{68C95BEC-9F62-9F30-99B4-E1B4A97664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85" y="2671"/>
                  <a:ext cx="1" cy="317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0" name="直接连接符 389">
                  <a:extLst>
                    <a:ext uri="{FF2B5EF4-FFF2-40B4-BE49-F238E27FC236}">
                      <a16:creationId xmlns:a16="http://schemas.microsoft.com/office/drawing/2014/main" id="{E3D328B2-C4D2-1F31-E245-20B7A6FB102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4455" y="2988"/>
                  <a:ext cx="30" cy="1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1" name="任意多边形 298399">
                  <a:extLst>
                    <a:ext uri="{FF2B5EF4-FFF2-40B4-BE49-F238E27FC236}">
                      <a16:creationId xmlns:a16="http://schemas.microsoft.com/office/drawing/2014/main" id="{406624CA-216C-7129-F3FA-FD696558399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40" y="2988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6">
                      <a:moveTo>
                        <a:pt x="105" y="0"/>
                      </a:moveTo>
                      <a:lnTo>
                        <a:pt x="93" y="1"/>
                      </a:lnTo>
                      <a:lnTo>
                        <a:pt x="81" y="3"/>
                      </a:lnTo>
                      <a:lnTo>
                        <a:pt x="70" y="6"/>
                      </a:lnTo>
                      <a:lnTo>
                        <a:pt x="59" y="10"/>
                      </a:lnTo>
                      <a:lnTo>
                        <a:pt x="49" y="16"/>
                      </a:lnTo>
                      <a:lnTo>
                        <a:pt x="38" y="23"/>
                      </a:lnTo>
                      <a:lnTo>
                        <a:pt x="30" y="31"/>
                      </a:lnTo>
                      <a:lnTo>
                        <a:pt x="22" y="40"/>
                      </a:lnTo>
                      <a:lnTo>
                        <a:pt x="15" y="50"/>
                      </a:lnTo>
                      <a:lnTo>
                        <a:pt x="9" y="59"/>
                      </a:lnTo>
                      <a:lnTo>
                        <a:pt x="6" y="71"/>
                      </a:lnTo>
                      <a:lnTo>
                        <a:pt x="2" y="82"/>
                      </a:lnTo>
                      <a:lnTo>
                        <a:pt x="0" y="93"/>
                      </a:lnTo>
                      <a:lnTo>
                        <a:pt x="0" y="106"/>
                      </a:lnTo>
                    </a:path>
                  </a:pathLst>
                </a:custGeom>
                <a:noFill/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2" name="直接连接符 391">
                  <a:extLst>
                    <a:ext uri="{FF2B5EF4-FFF2-40B4-BE49-F238E27FC236}">
                      <a16:creationId xmlns:a16="http://schemas.microsoft.com/office/drawing/2014/main" id="{8BED8E03-E31F-CF3C-2941-9B65E51EB48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55" y="2671"/>
                  <a:ext cx="30" cy="1"/>
                </a:xfrm>
                <a:prstGeom prst="line">
                  <a:avLst/>
                </a:prstGeom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3" name="任意多边形 298401">
                  <a:extLst>
                    <a:ext uri="{FF2B5EF4-FFF2-40B4-BE49-F238E27FC236}">
                      <a16:creationId xmlns:a16="http://schemas.microsoft.com/office/drawing/2014/main" id="{D8C2706C-FD7B-0AED-96C5-BA6299935F7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4440" y="2656"/>
                  <a:ext cx="15" cy="1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05" h="106">
                      <a:moveTo>
                        <a:pt x="0" y="0"/>
                      </a:moveTo>
                      <a:lnTo>
                        <a:pt x="0" y="13"/>
                      </a:lnTo>
                      <a:lnTo>
                        <a:pt x="2" y="23"/>
                      </a:lnTo>
                      <a:lnTo>
                        <a:pt x="6" y="35"/>
                      </a:lnTo>
                      <a:lnTo>
                        <a:pt x="9" y="47"/>
                      </a:lnTo>
                      <a:lnTo>
                        <a:pt x="15" y="56"/>
                      </a:lnTo>
                      <a:lnTo>
                        <a:pt x="22" y="66"/>
                      </a:lnTo>
                      <a:lnTo>
                        <a:pt x="30" y="75"/>
                      </a:lnTo>
                      <a:lnTo>
                        <a:pt x="38" y="83"/>
                      </a:lnTo>
                      <a:lnTo>
                        <a:pt x="49" y="90"/>
                      </a:lnTo>
                      <a:lnTo>
                        <a:pt x="59" y="96"/>
                      </a:lnTo>
                      <a:lnTo>
                        <a:pt x="70" y="100"/>
                      </a:lnTo>
                      <a:lnTo>
                        <a:pt x="81" y="103"/>
                      </a:lnTo>
                      <a:lnTo>
                        <a:pt x="93" y="105"/>
                      </a:lnTo>
                      <a:lnTo>
                        <a:pt x="105" y="106"/>
                      </a:lnTo>
                    </a:path>
                  </a:pathLst>
                </a:custGeom>
                <a:noFill/>
                <a:ln w="28575" cap="flat" cmpd="sng">
                  <a:solidFill>
                    <a:srgbClr val="3333CC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87" name="直接连接符 386">
                <a:extLst>
                  <a:ext uri="{FF2B5EF4-FFF2-40B4-BE49-F238E27FC236}">
                    <a16:creationId xmlns:a16="http://schemas.microsoft.com/office/drawing/2014/main" id="{4D67CC97-8AE1-36BB-75B1-BD8DD66CD0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317" y="2672"/>
                <a:ext cx="0" cy="63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8" name="直接连接符 387">
                <a:extLst>
                  <a:ext uri="{FF2B5EF4-FFF2-40B4-BE49-F238E27FC236}">
                    <a16:creationId xmlns:a16="http://schemas.microsoft.com/office/drawing/2014/main" id="{35528FC9-1C1D-4585-4F61-5FC5EA6DD4D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46" y="2672"/>
                <a:ext cx="0" cy="637"/>
              </a:xfrm>
              <a:prstGeom prst="line">
                <a:avLst/>
              </a:prstGeom>
              <a:ln w="28575" cap="flat" cmpd="sng">
                <a:solidFill>
                  <a:srgbClr val="3333CC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21" name="组合 420">
            <a:extLst>
              <a:ext uri="{FF2B5EF4-FFF2-40B4-BE49-F238E27FC236}">
                <a16:creationId xmlns:a16="http://schemas.microsoft.com/office/drawing/2014/main" id="{FC613A91-29B7-48CC-5C7C-9C8EAACF4085}"/>
              </a:ext>
            </a:extLst>
          </p:cNvPr>
          <p:cNvGrpSpPr>
            <a:grpSpLocks noChangeAspect="1"/>
          </p:cNvGrpSpPr>
          <p:nvPr/>
        </p:nvGrpSpPr>
        <p:grpSpPr>
          <a:xfrm>
            <a:off x="3852763" y="2283741"/>
            <a:ext cx="1727999" cy="597860"/>
            <a:chOff x="2135" y="1327"/>
            <a:chExt cx="1145" cy="396"/>
          </a:xfrm>
        </p:grpSpPr>
        <p:sp>
          <p:nvSpPr>
            <p:cNvPr id="422" name="直接连接符 421">
              <a:extLst>
                <a:ext uri="{FF2B5EF4-FFF2-40B4-BE49-F238E27FC236}">
                  <a16:creationId xmlns:a16="http://schemas.microsoft.com/office/drawing/2014/main" id="{0512E4F2-FC6C-3B7D-95E8-4B060D222F0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35" y="1536"/>
              <a:ext cx="145" cy="187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文本框 422">
              <a:extLst>
                <a:ext uri="{FF2B5EF4-FFF2-40B4-BE49-F238E27FC236}">
                  <a16:creationId xmlns:a16="http://schemas.microsoft.com/office/drawing/2014/main" id="{ADDE75C4-8256-7B86-F5EF-E0B8C14930B5}"/>
                </a:ext>
              </a:extLst>
            </p:cNvPr>
            <p:cNvSpPr txBox="1">
              <a:spLocks noChangeAspect="1"/>
            </p:cNvSpPr>
            <p:nvPr/>
          </p:nvSpPr>
          <p:spPr>
            <a:xfrm>
              <a:off x="2208" y="1327"/>
              <a:ext cx="1072" cy="223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齿根圆省略不画</a:t>
              </a:r>
            </a:p>
          </p:txBody>
        </p:sp>
      </p:grpSp>
      <p:sp>
        <p:nvSpPr>
          <p:cNvPr id="425" name="矩形 424">
            <a:extLst>
              <a:ext uri="{FF2B5EF4-FFF2-40B4-BE49-F238E27FC236}">
                <a16:creationId xmlns:a16="http://schemas.microsoft.com/office/drawing/2014/main" id="{231A1328-AF58-C498-A98A-427E0A371AA2}"/>
              </a:ext>
            </a:extLst>
          </p:cNvPr>
          <p:cNvSpPr>
            <a:spLocks noChangeAspect="1"/>
          </p:cNvSpPr>
          <p:nvPr/>
        </p:nvSpPr>
        <p:spPr>
          <a:xfrm>
            <a:off x="6829425" y="6019800"/>
            <a:ext cx="2301875" cy="274638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000000"/>
                </a:solidFill>
                <a:latin typeface="宋体" panose="02010600030101010101" pitchFamily="2" charset="-122"/>
              </a:rPr>
              <a:t>（主视图画成外形图）</a:t>
            </a:r>
            <a:endParaRPr lang="zh-CN" altLang="en-US" sz="360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426" name="文本框 425">
            <a:extLst>
              <a:ext uri="{FF2B5EF4-FFF2-40B4-BE49-F238E27FC236}">
                <a16:creationId xmlns:a16="http://schemas.microsoft.com/office/drawing/2014/main" id="{6ADC14F2-45FD-A952-FF06-77284D2AB4FB}"/>
              </a:ext>
            </a:extLst>
          </p:cNvPr>
          <p:cNvSpPr txBox="1"/>
          <p:nvPr/>
        </p:nvSpPr>
        <p:spPr>
          <a:xfrm>
            <a:off x="7950200" y="5500688"/>
            <a:ext cx="644525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>
                <a:solidFill>
                  <a:srgbClr val="000000"/>
                </a:solidFill>
                <a:latin typeface="Times New Roman" panose="02020603050405020304" pitchFamily="18" charset="0"/>
              </a:rPr>
              <a:t>斜齿</a:t>
            </a:r>
          </a:p>
        </p:txBody>
      </p:sp>
      <p:sp>
        <p:nvSpPr>
          <p:cNvPr id="427" name="文本框 426">
            <a:extLst>
              <a:ext uri="{FF2B5EF4-FFF2-40B4-BE49-F238E27FC236}">
                <a16:creationId xmlns:a16="http://schemas.microsoft.com/office/drawing/2014/main" id="{47333BF4-F231-241D-70B3-D7ED63A0FD7F}"/>
              </a:ext>
            </a:extLst>
          </p:cNvPr>
          <p:cNvSpPr txBox="1"/>
          <p:nvPr/>
        </p:nvSpPr>
        <p:spPr>
          <a:xfrm>
            <a:off x="4343400" y="5961063"/>
            <a:ext cx="2716213" cy="366712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（左视图的另一种画法）</a:t>
            </a:r>
          </a:p>
        </p:txBody>
      </p:sp>
      <p:sp>
        <p:nvSpPr>
          <p:cNvPr id="428" name="直接连接符 427">
            <a:extLst>
              <a:ext uri="{FF2B5EF4-FFF2-40B4-BE49-F238E27FC236}">
                <a16:creationId xmlns:a16="http://schemas.microsoft.com/office/drawing/2014/main" id="{25B0691D-9FC7-879A-43FA-DC179AF0CBF6}"/>
              </a:ext>
            </a:extLst>
          </p:cNvPr>
          <p:cNvSpPr/>
          <p:nvPr/>
        </p:nvSpPr>
        <p:spPr>
          <a:xfrm rot="1674048" flipH="1">
            <a:off x="4000500" y="4443413"/>
            <a:ext cx="381000" cy="1587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9" name="文本框 428">
            <a:extLst>
              <a:ext uri="{FF2B5EF4-FFF2-40B4-BE49-F238E27FC236}">
                <a16:creationId xmlns:a16="http://schemas.microsoft.com/office/drawing/2014/main" id="{377D6BD5-E65A-5044-4D84-06ABEB16103A}"/>
              </a:ext>
            </a:extLst>
          </p:cNvPr>
          <p:cNvSpPr txBox="1"/>
          <p:nvPr/>
        </p:nvSpPr>
        <p:spPr>
          <a:xfrm>
            <a:off x="4251325" y="4448175"/>
            <a:ext cx="1003300" cy="58102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1600" dirty="0">
                <a:solidFill>
                  <a:srgbClr val="000000"/>
                </a:solidFill>
                <a:latin typeface="Times New Roman" panose="02020603050405020304" pitchFamily="18" charset="0"/>
              </a:rPr>
              <a:t>齿顶圆画</a:t>
            </a:r>
          </a:p>
          <a:p>
            <a:pPr>
              <a:defRPr/>
            </a:pPr>
            <a:r>
              <a:rPr lang="zh-CN" altLang="en-US" sz="1600" dirty="0">
                <a:solidFill>
                  <a:srgbClr val="000000"/>
                </a:solidFill>
                <a:latin typeface="Times New Roman" panose="02020603050405020304" pitchFamily="18" charset="0"/>
              </a:rPr>
              <a:t>成粗实线</a:t>
            </a:r>
            <a:endParaRPr lang="zh-CN" altLang="en-US" sz="16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430" name="组合 429">
            <a:extLst>
              <a:ext uri="{FF2B5EF4-FFF2-40B4-BE49-F238E27FC236}">
                <a16:creationId xmlns:a16="http://schemas.microsoft.com/office/drawing/2014/main" id="{DB0993CC-1E67-3EF3-A056-41ECBF340EB9}"/>
              </a:ext>
            </a:extLst>
          </p:cNvPr>
          <p:cNvGrpSpPr/>
          <p:nvPr/>
        </p:nvGrpSpPr>
        <p:grpSpPr>
          <a:xfrm>
            <a:off x="5791200" y="4333875"/>
            <a:ext cx="1530350" cy="1304925"/>
            <a:chOff x="3648" y="2730"/>
            <a:chExt cx="964" cy="822"/>
          </a:xfrm>
        </p:grpSpPr>
        <p:sp>
          <p:nvSpPr>
            <p:cNvPr id="431" name="直接连接符 430">
              <a:extLst>
                <a:ext uri="{FF2B5EF4-FFF2-40B4-BE49-F238E27FC236}">
                  <a16:creationId xmlns:a16="http://schemas.microsoft.com/office/drawing/2014/main" id="{6755D078-2C50-27D3-7ACE-9F3EAA105C0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367" y="2730"/>
              <a:ext cx="245" cy="8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直接连接符 431">
              <a:extLst>
                <a:ext uri="{FF2B5EF4-FFF2-40B4-BE49-F238E27FC236}">
                  <a16:creationId xmlns:a16="http://schemas.microsoft.com/office/drawing/2014/main" id="{3780571E-BA82-8B69-9814-D012EF67AB42}"/>
                </a:ext>
              </a:extLst>
            </p:cNvPr>
            <p:cNvSpPr/>
            <p:nvPr/>
          </p:nvSpPr>
          <p:spPr>
            <a:xfrm flipH="1">
              <a:off x="3648" y="3552"/>
              <a:ext cx="720" cy="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433" name="直接连接符 432">
            <a:extLst>
              <a:ext uri="{FF2B5EF4-FFF2-40B4-BE49-F238E27FC236}">
                <a16:creationId xmlns:a16="http://schemas.microsoft.com/office/drawing/2014/main" id="{1B9E0CC7-7B6A-DD81-586B-3A25C3CD141F}"/>
              </a:ext>
            </a:extLst>
          </p:cNvPr>
          <p:cNvSpPr/>
          <p:nvPr/>
        </p:nvSpPr>
        <p:spPr>
          <a:xfrm flipV="1">
            <a:off x="6934200" y="4343400"/>
            <a:ext cx="1295400" cy="1295400"/>
          </a:xfrm>
          <a:prstGeom prst="line">
            <a:avLst/>
          </a:prstGeom>
          <a:ln w="9525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435" name="组合 434">
            <a:extLst>
              <a:ext uri="{FF2B5EF4-FFF2-40B4-BE49-F238E27FC236}">
                <a16:creationId xmlns:a16="http://schemas.microsoft.com/office/drawing/2014/main" id="{A7D97321-C871-AA4B-6DB3-B5D2E0E2FCDD}"/>
              </a:ext>
            </a:extLst>
          </p:cNvPr>
          <p:cNvGrpSpPr/>
          <p:nvPr/>
        </p:nvGrpSpPr>
        <p:grpSpPr>
          <a:xfrm>
            <a:off x="990600" y="4432300"/>
            <a:ext cx="2133600" cy="1295400"/>
            <a:chOff x="624" y="2792"/>
            <a:chExt cx="1344" cy="816"/>
          </a:xfrm>
        </p:grpSpPr>
        <p:sp>
          <p:nvSpPr>
            <p:cNvPr id="436" name="直接连接符 435">
              <a:extLst>
                <a:ext uri="{FF2B5EF4-FFF2-40B4-BE49-F238E27FC236}">
                  <a16:creationId xmlns:a16="http://schemas.microsoft.com/office/drawing/2014/main" id="{AABFFAE4-5B1E-BDA0-F6F1-CFAC4719E2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28" y="3605"/>
              <a:ext cx="1340" cy="2"/>
            </a:xfrm>
            <a:prstGeom prst="line">
              <a:avLst/>
            </a:prstGeom>
            <a:ln w="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直接连接符 436">
              <a:extLst>
                <a:ext uri="{FF2B5EF4-FFF2-40B4-BE49-F238E27FC236}">
                  <a16:creationId xmlns:a16="http://schemas.microsoft.com/office/drawing/2014/main" id="{564C7B26-12C3-8E57-8D82-E6F2D1135B5F}"/>
                </a:ext>
              </a:extLst>
            </p:cNvPr>
            <p:cNvSpPr/>
            <p:nvPr/>
          </p:nvSpPr>
          <p:spPr>
            <a:xfrm flipH="1">
              <a:off x="624" y="2792"/>
              <a:ext cx="432" cy="816"/>
            </a:xfrm>
            <a:prstGeom prst="line">
              <a:avLst/>
            </a:prstGeom>
            <a:ln w="9525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440" name="图片 439" descr="图片包含 游戏机, 交通, 轮子&#10;&#10;AI 生成的内容可能不正确。">
            <a:extLst>
              <a:ext uri="{FF2B5EF4-FFF2-40B4-BE49-F238E27FC236}">
                <a16:creationId xmlns:a16="http://schemas.microsoft.com/office/drawing/2014/main" id="{A83C93F6-2B15-5B10-2E27-1E9DDB996AE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7066540" y="260648"/>
            <a:ext cx="1453621" cy="2153710"/>
          </a:xfrm>
          <a:prstGeom prst="rect">
            <a:avLst/>
          </a:prstGeom>
        </p:spPr>
      </p:pic>
      <p:grpSp>
        <p:nvGrpSpPr>
          <p:cNvPr id="441" name="Group 84">
            <a:extLst>
              <a:ext uri="{FF2B5EF4-FFF2-40B4-BE49-F238E27FC236}">
                <a16:creationId xmlns:a16="http://schemas.microsoft.com/office/drawing/2014/main" id="{B98DFBD3-37FF-E819-0AD0-70EFB1645352}"/>
              </a:ext>
            </a:extLst>
          </p:cNvPr>
          <p:cNvGrpSpPr>
            <a:grpSpLocks/>
          </p:cNvGrpSpPr>
          <p:nvPr/>
        </p:nvGrpSpPr>
        <p:grpSpPr bwMode="auto">
          <a:xfrm>
            <a:off x="3685446" y="210210"/>
            <a:ext cx="3789096" cy="1984480"/>
            <a:chOff x="3888" y="1392"/>
            <a:chExt cx="3012" cy="1679"/>
          </a:xfrm>
        </p:grpSpPr>
        <p:grpSp>
          <p:nvGrpSpPr>
            <p:cNvPr id="442" name="Group 3">
              <a:extLst>
                <a:ext uri="{FF2B5EF4-FFF2-40B4-BE49-F238E27FC236}">
                  <a16:creationId xmlns:a16="http://schemas.microsoft.com/office/drawing/2014/main" id="{FEDA3BAF-29F1-31E7-2D79-AAD17E5BF1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8" y="1392"/>
              <a:ext cx="1696" cy="1679"/>
              <a:chOff x="3888" y="1392"/>
              <a:chExt cx="1696" cy="1679"/>
            </a:xfrm>
          </p:grpSpPr>
          <p:grpSp>
            <p:nvGrpSpPr>
              <p:cNvPr id="445" name="Group 4">
                <a:extLst>
                  <a:ext uri="{FF2B5EF4-FFF2-40B4-BE49-F238E27FC236}">
                    <a16:creationId xmlns:a16="http://schemas.microsoft.com/office/drawing/2014/main" id="{69738F0E-CE83-0F43-0C78-48114FA4D7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88" y="1392"/>
                <a:ext cx="1696" cy="1679"/>
                <a:chOff x="1764" y="1356"/>
                <a:chExt cx="1696" cy="1679"/>
              </a:xfrm>
            </p:grpSpPr>
            <p:sp>
              <p:nvSpPr>
                <p:cNvPr id="456" name="Freeform 5">
                  <a:extLst>
                    <a:ext uri="{FF2B5EF4-FFF2-40B4-BE49-F238E27FC236}">
                      <a16:creationId xmlns:a16="http://schemas.microsoft.com/office/drawing/2014/main" id="{FC6BC24C-0620-49D1-FBC0-1A01D9370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7" y="2169"/>
                  <a:ext cx="169" cy="1"/>
                </a:xfrm>
                <a:custGeom>
                  <a:avLst/>
                  <a:gdLst>
                    <a:gd name="T0" fmla="*/ 0 w 1520"/>
                    <a:gd name="T1" fmla="*/ 0 h 1"/>
                    <a:gd name="T2" fmla="*/ 169 w 1520"/>
                    <a:gd name="T3" fmla="*/ 0 h 1"/>
                    <a:gd name="T4" fmla="*/ 169 w 15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20" h="1">
                      <a:moveTo>
                        <a:pt x="0" y="0"/>
                      </a:moveTo>
                      <a:lnTo>
                        <a:pt x="1519" y="0"/>
                      </a:lnTo>
                      <a:lnTo>
                        <a:pt x="1520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57" name="Freeform 6">
                  <a:extLst>
                    <a:ext uri="{FF2B5EF4-FFF2-40B4-BE49-F238E27FC236}">
                      <a16:creationId xmlns:a16="http://schemas.microsoft.com/office/drawing/2014/main" id="{0FD69BE9-0705-87FF-1C33-DEA99537D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986" y="2169"/>
                  <a:ext cx="49" cy="1"/>
                </a:xfrm>
                <a:custGeom>
                  <a:avLst/>
                  <a:gdLst>
                    <a:gd name="T0" fmla="*/ 0 w 445"/>
                    <a:gd name="T1" fmla="*/ 0 h 1"/>
                    <a:gd name="T2" fmla="*/ 49 w 445"/>
                    <a:gd name="T3" fmla="*/ 0 h 1"/>
                    <a:gd name="T4" fmla="*/ 49 w 44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5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5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58" name="Freeform 7">
                  <a:extLst>
                    <a:ext uri="{FF2B5EF4-FFF2-40B4-BE49-F238E27FC236}">
                      <a16:creationId xmlns:a16="http://schemas.microsoft.com/office/drawing/2014/main" id="{03B8FD9E-1BE6-6383-CD7C-3DEF2DAF1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4" y="2169"/>
                  <a:ext cx="247" cy="1"/>
                </a:xfrm>
                <a:custGeom>
                  <a:avLst/>
                  <a:gdLst>
                    <a:gd name="T0" fmla="*/ 0 w 2220"/>
                    <a:gd name="T1" fmla="*/ 0 h 1"/>
                    <a:gd name="T2" fmla="*/ 247 w 2220"/>
                    <a:gd name="T3" fmla="*/ 0 h 1"/>
                    <a:gd name="T4" fmla="*/ 247 w 22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0" h="1">
                      <a:moveTo>
                        <a:pt x="0" y="0"/>
                      </a:moveTo>
                      <a:lnTo>
                        <a:pt x="2219" y="0"/>
                      </a:lnTo>
                      <a:lnTo>
                        <a:pt x="2220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59" name="Freeform 8">
                  <a:extLst>
                    <a:ext uri="{FF2B5EF4-FFF2-40B4-BE49-F238E27FC236}">
                      <a16:creationId xmlns:a16="http://schemas.microsoft.com/office/drawing/2014/main" id="{957028A8-BAF9-CCD2-5A9D-784FB7B74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0" y="2169"/>
                  <a:ext cx="50" cy="1"/>
                </a:xfrm>
                <a:custGeom>
                  <a:avLst/>
                  <a:gdLst>
                    <a:gd name="T0" fmla="*/ 0 w 445"/>
                    <a:gd name="T1" fmla="*/ 0 h 1"/>
                    <a:gd name="T2" fmla="*/ 50 w 445"/>
                    <a:gd name="T3" fmla="*/ 0 h 1"/>
                    <a:gd name="T4" fmla="*/ 50 w 44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5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5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0" name="Freeform 9">
                  <a:extLst>
                    <a:ext uri="{FF2B5EF4-FFF2-40B4-BE49-F238E27FC236}">
                      <a16:creationId xmlns:a16="http://schemas.microsoft.com/office/drawing/2014/main" id="{EC3E8B10-A73B-FA3E-57B7-6167667A64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9" y="2169"/>
                  <a:ext cx="247" cy="1"/>
                </a:xfrm>
                <a:custGeom>
                  <a:avLst/>
                  <a:gdLst>
                    <a:gd name="T0" fmla="*/ 0 w 2221"/>
                    <a:gd name="T1" fmla="*/ 0 h 1"/>
                    <a:gd name="T2" fmla="*/ 247 w 2221"/>
                    <a:gd name="T3" fmla="*/ 0 h 1"/>
                    <a:gd name="T4" fmla="*/ 247 w 222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1" h="1">
                      <a:moveTo>
                        <a:pt x="0" y="0"/>
                      </a:moveTo>
                      <a:lnTo>
                        <a:pt x="2219" y="0"/>
                      </a:lnTo>
                      <a:lnTo>
                        <a:pt x="2221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1" name="Freeform 10">
                  <a:extLst>
                    <a:ext uri="{FF2B5EF4-FFF2-40B4-BE49-F238E27FC236}">
                      <a16:creationId xmlns:a16="http://schemas.microsoft.com/office/drawing/2014/main" id="{A0F57C07-0E97-9221-8C5A-B07A87816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75" y="2169"/>
                  <a:ext cx="49" cy="1"/>
                </a:xfrm>
                <a:custGeom>
                  <a:avLst/>
                  <a:gdLst>
                    <a:gd name="T0" fmla="*/ 0 w 444"/>
                    <a:gd name="T1" fmla="*/ 0 h 1"/>
                    <a:gd name="T2" fmla="*/ 49 w 444"/>
                    <a:gd name="T3" fmla="*/ 0 h 1"/>
                    <a:gd name="T4" fmla="*/ 49 w 444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4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44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2" name="Freeform 11">
                  <a:extLst>
                    <a:ext uri="{FF2B5EF4-FFF2-40B4-BE49-F238E27FC236}">
                      <a16:creationId xmlns:a16="http://schemas.microsoft.com/office/drawing/2014/main" id="{807BE80E-5153-C94D-BA20-B5E49D6260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73" y="2169"/>
                  <a:ext cx="247" cy="1"/>
                </a:xfrm>
                <a:custGeom>
                  <a:avLst/>
                  <a:gdLst>
                    <a:gd name="T0" fmla="*/ 0 w 2221"/>
                    <a:gd name="T1" fmla="*/ 0 h 1"/>
                    <a:gd name="T2" fmla="*/ 247 w 2221"/>
                    <a:gd name="T3" fmla="*/ 0 h 1"/>
                    <a:gd name="T4" fmla="*/ 247 w 222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1" h="1">
                      <a:moveTo>
                        <a:pt x="0" y="0"/>
                      </a:moveTo>
                      <a:lnTo>
                        <a:pt x="2220" y="0"/>
                      </a:lnTo>
                      <a:lnTo>
                        <a:pt x="2221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3" name="Freeform 12">
                  <a:extLst>
                    <a:ext uri="{FF2B5EF4-FFF2-40B4-BE49-F238E27FC236}">
                      <a16:creationId xmlns:a16="http://schemas.microsoft.com/office/drawing/2014/main" id="{A16737BA-5539-F552-34FA-1314E049A1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69" y="2169"/>
                  <a:ext cx="50" cy="1"/>
                </a:xfrm>
                <a:custGeom>
                  <a:avLst/>
                  <a:gdLst>
                    <a:gd name="T0" fmla="*/ 0 w 446"/>
                    <a:gd name="T1" fmla="*/ 0 h 1"/>
                    <a:gd name="T2" fmla="*/ 50 w 446"/>
                    <a:gd name="T3" fmla="*/ 0 h 1"/>
                    <a:gd name="T4" fmla="*/ 50 w 446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6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6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4" name="Freeform 13">
                  <a:extLst>
                    <a:ext uri="{FF2B5EF4-FFF2-40B4-BE49-F238E27FC236}">
                      <a16:creationId xmlns:a16="http://schemas.microsoft.com/office/drawing/2014/main" id="{595340C2-B765-570A-D2E6-7BBA27C5F3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68" y="2169"/>
                  <a:ext cx="169" cy="1"/>
                </a:xfrm>
                <a:custGeom>
                  <a:avLst/>
                  <a:gdLst>
                    <a:gd name="T0" fmla="*/ 0 w 1520"/>
                    <a:gd name="T1" fmla="*/ 0 h 1"/>
                    <a:gd name="T2" fmla="*/ 169 w 1520"/>
                    <a:gd name="T3" fmla="*/ 0 h 1"/>
                    <a:gd name="T4" fmla="*/ 169 w 15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520" h="1">
                      <a:moveTo>
                        <a:pt x="0" y="0"/>
                      </a:moveTo>
                      <a:lnTo>
                        <a:pt x="1519" y="0"/>
                      </a:lnTo>
                      <a:lnTo>
                        <a:pt x="1520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5" name="Freeform 14">
                  <a:extLst>
                    <a:ext uri="{FF2B5EF4-FFF2-40B4-BE49-F238E27FC236}">
                      <a16:creationId xmlns:a16="http://schemas.microsoft.com/office/drawing/2014/main" id="{DE5790BC-A685-AAEA-27E1-AE7D6FA47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30" y="2169"/>
                  <a:ext cx="149" cy="1"/>
                </a:xfrm>
                <a:custGeom>
                  <a:avLst/>
                  <a:gdLst>
                    <a:gd name="T0" fmla="*/ 0 w 1341"/>
                    <a:gd name="T1" fmla="*/ 0 h 1"/>
                    <a:gd name="T2" fmla="*/ 149 w 1341"/>
                    <a:gd name="T3" fmla="*/ 0 h 1"/>
                    <a:gd name="T4" fmla="*/ 149 w 134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41" h="1">
                      <a:moveTo>
                        <a:pt x="0" y="0"/>
                      </a:moveTo>
                      <a:lnTo>
                        <a:pt x="1340" y="0"/>
                      </a:lnTo>
                      <a:lnTo>
                        <a:pt x="1341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6" name="Freeform 15">
                  <a:extLst>
                    <a:ext uri="{FF2B5EF4-FFF2-40B4-BE49-F238E27FC236}">
                      <a16:creationId xmlns:a16="http://schemas.microsoft.com/office/drawing/2014/main" id="{D333F1AA-9300-A0D8-D125-26B0665254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8" y="2169"/>
                  <a:ext cx="50" cy="1"/>
                </a:xfrm>
                <a:custGeom>
                  <a:avLst/>
                  <a:gdLst>
                    <a:gd name="T0" fmla="*/ 0 w 444"/>
                    <a:gd name="T1" fmla="*/ 0 h 1"/>
                    <a:gd name="T2" fmla="*/ 50 w 444"/>
                    <a:gd name="T3" fmla="*/ 0 h 1"/>
                    <a:gd name="T4" fmla="*/ 50 w 444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4" h="1">
                      <a:moveTo>
                        <a:pt x="0" y="0"/>
                      </a:moveTo>
                      <a:lnTo>
                        <a:pt x="443" y="0"/>
                      </a:lnTo>
                      <a:lnTo>
                        <a:pt x="444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7" name="Freeform 16">
                  <a:extLst>
                    <a:ext uri="{FF2B5EF4-FFF2-40B4-BE49-F238E27FC236}">
                      <a16:creationId xmlns:a16="http://schemas.microsoft.com/office/drawing/2014/main" id="{2A8E8634-C823-C2C4-AD12-20F1C6DDD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7" y="2169"/>
                  <a:ext cx="247" cy="1"/>
                </a:xfrm>
                <a:custGeom>
                  <a:avLst/>
                  <a:gdLst>
                    <a:gd name="T0" fmla="*/ 0 w 2220"/>
                    <a:gd name="T1" fmla="*/ 0 h 1"/>
                    <a:gd name="T2" fmla="*/ 247 w 2220"/>
                    <a:gd name="T3" fmla="*/ 0 h 1"/>
                    <a:gd name="T4" fmla="*/ 247 w 22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0" h="1">
                      <a:moveTo>
                        <a:pt x="0" y="0"/>
                      </a:moveTo>
                      <a:lnTo>
                        <a:pt x="2219" y="0"/>
                      </a:lnTo>
                      <a:lnTo>
                        <a:pt x="2220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8" name="Freeform 17">
                  <a:extLst>
                    <a:ext uri="{FF2B5EF4-FFF2-40B4-BE49-F238E27FC236}">
                      <a16:creationId xmlns:a16="http://schemas.microsoft.com/office/drawing/2014/main" id="{6152F588-73D9-3C7D-64BF-D70076BB9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3" y="2169"/>
                  <a:ext cx="49" cy="1"/>
                </a:xfrm>
                <a:custGeom>
                  <a:avLst/>
                  <a:gdLst>
                    <a:gd name="T0" fmla="*/ 0 w 445"/>
                    <a:gd name="T1" fmla="*/ 0 h 1"/>
                    <a:gd name="T2" fmla="*/ 49 w 445"/>
                    <a:gd name="T3" fmla="*/ 0 h 1"/>
                    <a:gd name="T4" fmla="*/ 49 w 44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5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5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69" name="Freeform 18">
                  <a:extLst>
                    <a:ext uri="{FF2B5EF4-FFF2-40B4-BE49-F238E27FC236}">
                      <a16:creationId xmlns:a16="http://schemas.microsoft.com/office/drawing/2014/main" id="{71B4C0D6-AED2-601E-E7EF-9DC8E66D7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2" y="2169"/>
                  <a:ext cx="246" cy="1"/>
                </a:xfrm>
                <a:custGeom>
                  <a:avLst/>
                  <a:gdLst>
                    <a:gd name="T0" fmla="*/ 0 w 2220"/>
                    <a:gd name="T1" fmla="*/ 0 h 1"/>
                    <a:gd name="T2" fmla="*/ 246 w 2220"/>
                    <a:gd name="T3" fmla="*/ 0 h 1"/>
                    <a:gd name="T4" fmla="*/ 246 w 2220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0" h="1">
                      <a:moveTo>
                        <a:pt x="0" y="0"/>
                      </a:moveTo>
                      <a:lnTo>
                        <a:pt x="2219" y="0"/>
                      </a:lnTo>
                      <a:lnTo>
                        <a:pt x="2220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0" name="Freeform 19">
                  <a:extLst>
                    <a:ext uri="{FF2B5EF4-FFF2-40B4-BE49-F238E27FC236}">
                      <a16:creationId xmlns:a16="http://schemas.microsoft.com/office/drawing/2014/main" id="{37D6D867-4455-40E3-2D4F-E79FBB266A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18" y="2169"/>
                  <a:ext cx="49" cy="1"/>
                </a:xfrm>
                <a:custGeom>
                  <a:avLst/>
                  <a:gdLst>
                    <a:gd name="T0" fmla="*/ 0 w 445"/>
                    <a:gd name="T1" fmla="*/ 0 h 1"/>
                    <a:gd name="T2" fmla="*/ 49 w 445"/>
                    <a:gd name="T3" fmla="*/ 0 h 1"/>
                    <a:gd name="T4" fmla="*/ 49 w 44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5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5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1" name="Freeform 20">
                  <a:extLst>
                    <a:ext uri="{FF2B5EF4-FFF2-40B4-BE49-F238E27FC236}">
                      <a16:creationId xmlns:a16="http://schemas.microsoft.com/office/drawing/2014/main" id="{666A8835-CD83-0DC9-F1E6-1DC6968BDD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2169"/>
                  <a:ext cx="247" cy="1"/>
                </a:xfrm>
                <a:custGeom>
                  <a:avLst/>
                  <a:gdLst>
                    <a:gd name="T0" fmla="*/ 0 w 2221"/>
                    <a:gd name="T1" fmla="*/ 0 h 1"/>
                    <a:gd name="T2" fmla="*/ 247 w 2221"/>
                    <a:gd name="T3" fmla="*/ 0 h 1"/>
                    <a:gd name="T4" fmla="*/ 247 w 222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21" h="1">
                      <a:moveTo>
                        <a:pt x="0" y="0"/>
                      </a:moveTo>
                      <a:lnTo>
                        <a:pt x="2220" y="0"/>
                      </a:lnTo>
                      <a:lnTo>
                        <a:pt x="2221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2" name="Freeform 21">
                  <a:extLst>
                    <a:ext uri="{FF2B5EF4-FFF2-40B4-BE49-F238E27FC236}">
                      <a16:creationId xmlns:a16="http://schemas.microsoft.com/office/drawing/2014/main" id="{B6646619-AB19-2B64-3975-22D394431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2" y="2169"/>
                  <a:ext cx="50" cy="1"/>
                </a:xfrm>
                <a:custGeom>
                  <a:avLst/>
                  <a:gdLst>
                    <a:gd name="T0" fmla="*/ 0 w 445"/>
                    <a:gd name="T1" fmla="*/ 0 h 1"/>
                    <a:gd name="T2" fmla="*/ 50 w 445"/>
                    <a:gd name="T3" fmla="*/ 0 h 1"/>
                    <a:gd name="T4" fmla="*/ 50 w 445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5" h="1">
                      <a:moveTo>
                        <a:pt x="0" y="0"/>
                      </a:moveTo>
                      <a:lnTo>
                        <a:pt x="444" y="0"/>
                      </a:lnTo>
                      <a:lnTo>
                        <a:pt x="445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3" name="Freeform 22">
                  <a:extLst>
                    <a:ext uri="{FF2B5EF4-FFF2-40B4-BE49-F238E27FC236}">
                      <a16:creationId xmlns:a16="http://schemas.microsoft.com/office/drawing/2014/main" id="{547D2737-BAD2-708A-9A60-1515BB52A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11" y="2169"/>
                  <a:ext cx="149" cy="1"/>
                </a:xfrm>
                <a:custGeom>
                  <a:avLst/>
                  <a:gdLst>
                    <a:gd name="T0" fmla="*/ 0 w 1341"/>
                    <a:gd name="T1" fmla="*/ 0 h 1"/>
                    <a:gd name="T2" fmla="*/ 149 w 1341"/>
                    <a:gd name="T3" fmla="*/ 0 h 1"/>
                    <a:gd name="T4" fmla="*/ 149 w 1341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341" h="1">
                      <a:moveTo>
                        <a:pt x="0" y="0"/>
                      </a:moveTo>
                      <a:lnTo>
                        <a:pt x="1340" y="0"/>
                      </a:lnTo>
                      <a:lnTo>
                        <a:pt x="1341" y="0"/>
                      </a:lnTo>
                    </a:path>
                  </a:pathLst>
                </a:custGeom>
                <a:noFill/>
                <a:ln w="19050" cmpd="sng">
                  <a:solidFill>
                    <a:srgbClr val="66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4" name="Freeform 23">
                  <a:extLst>
                    <a:ext uri="{FF2B5EF4-FFF2-40B4-BE49-F238E27FC236}">
                      <a16:creationId xmlns:a16="http://schemas.microsoft.com/office/drawing/2014/main" id="{154A6F7D-2AA6-6B4C-6193-67D98407E6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365"/>
                  <a:ext cx="1" cy="19"/>
                </a:xfrm>
                <a:custGeom>
                  <a:avLst/>
                  <a:gdLst>
                    <a:gd name="T0" fmla="*/ 0 w 1"/>
                    <a:gd name="T1" fmla="*/ 0 h 175"/>
                    <a:gd name="T2" fmla="*/ 0 w 1"/>
                    <a:gd name="T3" fmla="*/ 19 h 175"/>
                    <a:gd name="T4" fmla="*/ 1 w 1"/>
                    <a:gd name="T5" fmla="*/ 19 h 17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75">
                      <a:moveTo>
                        <a:pt x="0" y="0"/>
                      </a:moveTo>
                      <a:lnTo>
                        <a:pt x="0" y="175"/>
                      </a:lnTo>
                      <a:lnTo>
                        <a:pt x="1" y="175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5" name="Freeform 24">
                  <a:extLst>
                    <a:ext uri="{FF2B5EF4-FFF2-40B4-BE49-F238E27FC236}">
                      <a16:creationId xmlns:a16="http://schemas.microsoft.com/office/drawing/2014/main" id="{89BAD369-B5E5-D8BD-3488-A07ECD3357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21" y="2365"/>
                  <a:ext cx="1" cy="19"/>
                </a:xfrm>
                <a:custGeom>
                  <a:avLst/>
                  <a:gdLst>
                    <a:gd name="T0" fmla="*/ 0 w 2"/>
                    <a:gd name="T1" fmla="*/ 19 h 175"/>
                    <a:gd name="T2" fmla="*/ 0 w 2"/>
                    <a:gd name="T3" fmla="*/ 0 h 175"/>
                    <a:gd name="T4" fmla="*/ 1 w 2"/>
                    <a:gd name="T5" fmla="*/ 0 h 17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" h="175">
                      <a:moveTo>
                        <a:pt x="0" y="175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9050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6" name="Freeform 25">
                  <a:extLst>
                    <a:ext uri="{FF2B5EF4-FFF2-40B4-BE49-F238E27FC236}">
                      <a16:creationId xmlns:a16="http://schemas.microsoft.com/office/drawing/2014/main" id="{02CEB341-3CE5-9CD9-01EA-70F89462CF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64" y="1356"/>
                  <a:ext cx="1677" cy="1679"/>
                </a:xfrm>
                <a:custGeom>
                  <a:avLst/>
                  <a:gdLst>
                    <a:gd name="T0" fmla="*/ 1677 w 15093"/>
                    <a:gd name="T1" fmla="*/ 840 h 15104"/>
                    <a:gd name="T2" fmla="*/ 1667 w 15093"/>
                    <a:gd name="T3" fmla="*/ 708 h 15104"/>
                    <a:gd name="T4" fmla="*/ 1636 w 15093"/>
                    <a:gd name="T5" fmla="*/ 580 h 15104"/>
                    <a:gd name="T6" fmla="*/ 1586 w 15093"/>
                    <a:gd name="T7" fmla="*/ 458 h 15104"/>
                    <a:gd name="T8" fmla="*/ 1517 w 15093"/>
                    <a:gd name="T9" fmla="*/ 346 h 15104"/>
                    <a:gd name="T10" fmla="*/ 1431 w 15093"/>
                    <a:gd name="T11" fmla="*/ 246 h 15104"/>
                    <a:gd name="T12" fmla="*/ 1331 w 15093"/>
                    <a:gd name="T13" fmla="*/ 160 h 15104"/>
                    <a:gd name="T14" fmla="*/ 1219 w 15093"/>
                    <a:gd name="T15" fmla="*/ 91 h 15104"/>
                    <a:gd name="T16" fmla="*/ 1098 w 15093"/>
                    <a:gd name="T17" fmla="*/ 41 h 15104"/>
                    <a:gd name="T18" fmla="*/ 970 w 15093"/>
                    <a:gd name="T19" fmla="*/ 10 h 15104"/>
                    <a:gd name="T20" fmla="*/ 839 w 15093"/>
                    <a:gd name="T21" fmla="*/ 0 h 15104"/>
                    <a:gd name="T22" fmla="*/ 707 w 15093"/>
                    <a:gd name="T23" fmla="*/ 10 h 15104"/>
                    <a:gd name="T24" fmla="*/ 579 w 15093"/>
                    <a:gd name="T25" fmla="*/ 41 h 15104"/>
                    <a:gd name="T26" fmla="*/ 458 w 15093"/>
                    <a:gd name="T27" fmla="*/ 91 h 15104"/>
                    <a:gd name="T28" fmla="*/ 346 w 15093"/>
                    <a:gd name="T29" fmla="*/ 160 h 15104"/>
                    <a:gd name="T30" fmla="*/ 246 w 15093"/>
                    <a:gd name="T31" fmla="*/ 246 h 15104"/>
                    <a:gd name="T32" fmla="*/ 160 w 15093"/>
                    <a:gd name="T33" fmla="*/ 346 h 15104"/>
                    <a:gd name="T34" fmla="*/ 91 w 15093"/>
                    <a:gd name="T35" fmla="*/ 458 h 15104"/>
                    <a:gd name="T36" fmla="*/ 41 w 15093"/>
                    <a:gd name="T37" fmla="*/ 580 h 15104"/>
                    <a:gd name="T38" fmla="*/ 10 w 15093"/>
                    <a:gd name="T39" fmla="*/ 708 h 15104"/>
                    <a:gd name="T40" fmla="*/ 0 w 15093"/>
                    <a:gd name="T41" fmla="*/ 840 h 15104"/>
                    <a:gd name="T42" fmla="*/ 10 w 15093"/>
                    <a:gd name="T43" fmla="*/ 971 h 15104"/>
                    <a:gd name="T44" fmla="*/ 41 w 15093"/>
                    <a:gd name="T45" fmla="*/ 1099 h 15104"/>
                    <a:gd name="T46" fmla="*/ 91 w 15093"/>
                    <a:gd name="T47" fmla="*/ 1221 h 15104"/>
                    <a:gd name="T48" fmla="*/ 160 w 15093"/>
                    <a:gd name="T49" fmla="*/ 1333 h 15104"/>
                    <a:gd name="T50" fmla="*/ 246 w 15093"/>
                    <a:gd name="T51" fmla="*/ 1433 h 15104"/>
                    <a:gd name="T52" fmla="*/ 346 w 15093"/>
                    <a:gd name="T53" fmla="*/ 1519 h 15104"/>
                    <a:gd name="T54" fmla="*/ 458 w 15093"/>
                    <a:gd name="T55" fmla="*/ 1588 h 15104"/>
                    <a:gd name="T56" fmla="*/ 579 w 15093"/>
                    <a:gd name="T57" fmla="*/ 1638 h 15104"/>
                    <a:gd name="T58" fmla="*/ 707 w 15093"/>
                    <a:gd name="T59" fmla="*/ 1669 h 15104"/>
                    <a:gd name="T60" fmla="*/ 839 w 15093"/>
                    <a:gd name="T61" fmla="*/ 1679 h 15104"/>
                    <a:gd name="T62" fmla="*/ 970 w 15093"/>
                    <a:gd name="T63" fmla="*/ 1669 h 15104"/>
                    <a:gd name="T64" fmla="*/ 1098 w 15093"/>
                    <a:gd name="T65" fmla="*/ 1638 h 15104"/>
                    <a:gd name="T66" fmla="*/ 1219 w 15093"/>
                    <a:gd name="T67" fmla="*/ 1588 h 15104"/>
                    <a:gd name="T68" fmla="*/ 1331 w 15093"/>
                    <a:gd name="T69" fmla="*/ 1519 h 15104"/>
                    <a:gd name="T70" fmla="*/ 1431 w 15093"/>
                    <a:gd name="T71" fmla="*/ 1433 h 15104"/>
                    <a:gd name="T72" fmla="*/ 1517 w 15093"/>
                    <a:gd name="T73" fmla="*/ 1333 h 15104"/>
                    <a:gd name="T74" fmla="*/ 1586 w 15093"/>
                    <a:gd name="T75" fmla="*/ 1221 h 15104"/>
                    <a:gd name="T76" fmla="*/ 1636 w 15093"/>
                    <a:gd name="T77" fmla="*/ 1099 h 15104"/>
                    <a:gd name="T78" fmla="*/ 1667 w 15093"/>
                    <a:gd name="T79" fmla="*/ 971 h 15104"/>
                    <a:gd name="T80" fmla="*/ 1677 w 15093"/>
                    <a:gd name="T81" fmla="*/ 840 h 15104"/>
                    <a:gd name="T82" fmla="*/ 1677 w 15093"/>
                    <a:gd name="T83" fmla="*/ 840 h 15104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15093" h="15104">
                      <a:moveTo>
                        <a:pt x="15092" y="7552"/>
                      </a:moveTo>
                      <a:lnTo>
                        <a:pt x="15000" y="6371"/>
                      </a:lnTo>
                      <a:lnTo>
                        <a:pt x="14723" y="5218"/>
                      </a:lnTo>
                      <a:lnTo>
                        <a:pt x="14270" y="4124"/>
                      </a:lnTo>
                      <a:lnTo>
                        <a:pt x="13652" y="3113"/>
                      </a:lnTo>
                      <a:lnTo>
                        <a:pt x="12882" y="2212"/>
                      </a:lnTo>
                      <a:lnTo>
                        <a:pt x="11982" y="1442"/>
                      </a:lnTo>
                      <a:lnTo>
                        <a:pt x="10973" y="823"/>
                      </a:lnTo>
                      <a:lnTo>
                        <a:pt x="9878" y="370"/>
                      </a:lnTo>
                      <a:lnTo>
                        <a:pt x="8727" y="94"/>
                      </a:lnTo>
                      <a:lnTo>
                        <a:pt x="7547" y="0"/>
                      </a:lnTo>
                      <a:lnTo>
                        <a:pt x="6366" y="94"/>
                      </a:lnTo>
                      <a:lnTo>
                        <a:pt x="5214" y="370"/>
                      </a:lnTo>
                      <a:lnTo>
                        <a:pt x="4121" y="823"/>
                      </a:lnTo>
                      <a:lnTo>
                        <a:pt x="3111" y="1442"/>
                      </a:lnTo>
                      <a:lnTo>
                        <a:pt x="2211" y="2212"/>
                      </a:lnTo>
                      <a:lnTo>
                        <a:pt x="1442" y="3113"/>
                      </a:lnTo>
                      <a:lnTo>
                        <a:pt x="823" y="4124"/>
                      </a:lnTo>
                      <a:lnTo>
                        <a:pt x="370" y="5218"/>
                      </a:lnTo>
                      <a:lnTo>
                        <a:pt x="94" y="6371"/>
                      </a:lnTo>
                      <a:lnTo>
                        <a:pt x="0" y="7552"/>
                      </a:lnTo>
                      <a:lnTo>
                        <a:pt x="94" y="8734"/>
                      </a:lnTo>
                      <a:lnTo>
                        <a:pt x="370" y="9886"/>
                      </a:lnTo>
                      <a:lnTo>
                        <a:pt x="823" y="10981"/>
                      </a:lnTo>
                      <a:lnTo>
                        <a:pt x="1442" y="11991"/>
                      </a:lnTo>
                      <a:lnTo>
                        <a:pt x="2211" y="12893"/>
                      </a:lnTo>
                      <a:lnTo>
                        <a:pt x="3111" y="13662"/>
                      </a:lnTo>
                      <a:lnTo>
                        <a:pt x="4121" y="14281"/>
                      </a:lnTo>
                      <a:lnTo>
                        <a:pt x="5214" y="14734"/>
                      </a:lnTo>
                      <a:lnTo>
                        <a:pt x="6366" y="15011"/>
                      </a:lnTo>
                      <a:lnTo>
                        <a:pt x="7547" y="15104"/>
                      </a:lnTo>
                      <a:lnTo>
                        <a:pt x="8727" y="15011"/>
                      </a:lnTo>
                      <a:lnTo>
                        <a:pt x="9878" y="14734"/>
                      </a:lnTo>
                      <a:lnTo>
                        <a:pt x="10973" y="14281"/>
                      </a:lnTo>
                      <a:lnTo>
                        <a:pt x="11982" y="13662"/>
                      </a:lnTo>
                      <a:lnTo>
                        <a:pt x="12882" y="12893"/>
                      </a:lnTo>
                      <a:lnTo>
                        <a:pt x="13652" y="11991"/>
                      </a:lnTo>
                      <a:lnTo>
                        <a:pt x="14270" y="10981"/>
                      </a:lnTo>
                      <a:lnTo>
                        <a:pt x="14723" y="9886"/>
                      </a:lnTo>
                      <a:lnTo>
                        <a:pt x="15000" y="8734"/>
                      </a:lnTo>
                      <a:lnTo>
                        <a:pt x="15092" y="7552"/>
                      </a:lnTo>
                      <a:lnTo>
                        <a:pt x="15093" y="7552"/>
                      </a:lnTo>
                    </a:path>
                  </a:pathLst>
                </a:custGeom>
                <a:noFill/>
                <a:ln w="19050" cmpd="sng">
                  <a:solidFill>
                    <a:srgbClr val="00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7" name="Freeform 26">
                  <a:extLst>
                    <a:ext uri="{FF2B5EF4-FFF2-40B4-BE49-F238E27FC236}">
                      <a16:creationId xmlns:a16="http://schemas.microsoft.com/office/drawing/2014/main" id="{1BD66920-AE5C-F857-8A89-78BADD4B94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1520"/>
                  <a:ext cx="69" cy="68"/>
                </a:xfrm>
                <a:custGeom>
                  <a:avLst/>
                  <a:gdLst>
                    <a:gd name="T0" fmla="*/ 0 w 617"/>
                    <a:gd name="T1" fmla="*/ 68 h 617"/>
                    <a:gd name="T2" fmla="*/ 69 w 617"/>
                    <a:gd name="T3" fmla="*/ 0 h 617"/>
                    <a:gd name="T4" fmla="*/ 69 w 617"/>
                    <a:gd name="T5" fmla="*/ 0 h 61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17" h="617">
                      <a:moveTo>
                        <a:pt x="0" y="617"/>
                      </a:moveTo>
                      <a:lnTo>
                        <a:pt x="616" y="0"/>
                      </a:lnTo>
                      <a:lnTo>
                        <a:pt x="617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8" name="Freeform 27">
                  <a:extLst>
                    <a:ext uri="{FF2B5EF4-FFF2-40B4-BE49-F238E27FC236}">
                      <a16:creationId xmlns:a16="http://schemas.microsoft.com/office/drawing/2014/main" id="{FC4C9382-4B3C-4359-BC92-288008CD6A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1425"/>
                  <a:ext cx="233" cy="233"/>
                </a:xfrm>
                <a:custGeom>
                  <a:avLst/>
                  <a:gdLst>
                    <a:gd name="T0" fmla="*/ 0 w 2092"/>
                    <a:gd name="T1" fmla="*/ 233 h 2093"/>
                    <a:gd name="T2" fmla="*/ 233 w 2092"/>
                    <a:gd name="T3" fmla="*/ 0 h 2093"/>
                    <a:gd name="T4" fmla="*/ 233 w 2092"/>
                    <a:gd name="T5" fmla="*/ 0 h 209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092" h="2093">
                      <a:moveTo>
                        <a:pt x="0" y="2093"/>
                      </a:moveTo>
                      <a:lnTo>
                        <a:pt x="2091" y="0"/>
                      </a:lnTo>
                      <a:lnTo>
                        <a:pt x="2092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79" name="Freeform 28">
                  <a:extLst>
                    <a:ext uri="{FF2B5EF4-FFF2-40B4-BE49-F238E27FC236}">
                      <a16:creationId xmlns:a16="http://schemas.microsoft.com/office/drawing/2014/main" id="{363C3D12-8660-4844-4038-1956B9F7C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1387"/>
                  <a:ext cx="341" cy="341"/>
                </a:xfrm>
                <a:custGeom>
                  <a:avLst/>
                  <a:gdLst>
                    <a:gd name="T0" fmla="*/ 0 w 3063"/>
                    <a:gd name="T1" fmla="*/ 341 h 3064"/>
                    <a:gd name="T2" fmla="*/ 341 w 3063"/>
                    <a:gd name="T3" fmla="*/ 0 h 3064"/>
                    <a:gd name="T4" fmla="*/ 341 w 3063"/>
                    <a:gd name="T5" fmla="*/ 0 h 306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063" h="3064">
                      <a:moveTo>
                        <a:pt x="0" y="3064"/>
                      </a:moveTo>
                      <a:lnTo>
                        <a:pt x="3062" y="0"/>
                      </a:lnTo>
                      <a:lnTo>
                        <a:pt x="3063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0" name="Freeform 29">
                  <a:extLst>
                    <a:ext uri="{FF2B5EF4-FFF2-40B4-BE49-F238E27FC236}">
                      <a16:creationId xmlns:a16="http://schemas.microsoft.com/office/drawing/2014/main" id="{7F20F46A-36F0-C842-1DAE-0A5FF7401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1367"/>
                  <a:ext cx="430" cy="431"/>
                </a:xfrm>
                <a:custGeom>
                  <a:avLst/>
                  <a:gdLst>
                    <a:gd name="T0" fmla="*/ 0 w 3869"/>
                    <a:gd name="T1" fmla="*/ 431 h 3872"/>
                    <a:gd name="T2" fmla="*/ 430 w 3869"/>
                    <a:gd name="T3" fmla="*/ 0 h 3872"/>
                    <a:gd name="T4" fmla="*/ 430 w 3869"/>
                    <a:gd name="T5" fmla="*/ 0 h 387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869" h="3872">
                      <a:moveTo>
                        <a:pt x="0" y="3872"/>
                      </a:moveTo>
                      <a:lnTo>
                        <a:pt x="3868" y="0"/>
                      </a:lnTo>
                      <a:lnTo>
                        <a:pt x="3869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1" name="Freeform 30">
                  <a:extLst>
                    <a:ext uri="{FF2B5EF4-FFF2-40B4-BE49-F238E27FC236}">
                      <a16:creationId xmlns:a16="http://schemas.microsoft.com/office/drawing/2014/main" id="{989994DC-434A-159B-D6B7-8B55C8F32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1358"/>
                  <a:ext cx="509" cy="509"/>
                </a:xfrm>
                <a:custGeom>
                  <a:avLst/>
                  <a:gdLst>
                    <a:gd name="T0" fmla="*/ 0 w 4579"/>
                    <a:gd name="T1" fmla="*/ 509 h 4582"/>
                    <a:gd name="T2" fmla="*/ 509 w 4579"/>
                    <a:gd name="T3" fmla="*/ 0 h 4582"/>
                    <a:gd name="T4" fmla="*/ 509 w 4579"/>
                    <a:gd name="T5" fmla="*/ 0 h 458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579" h="4582">
                      <a:moveTo>
                        <a:pt x="0" y="4582"/>
                      </a:moveTo>
                      <a:lnTo>
                        <a:pt x="4578" y="0"/>
                      </a:lnTo>
                      <a:lnTo>
                        <a:pt x="4579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2" name="Freeform 31">
                  <a:extLst>
                    <a:ext uri="{FF2B5EF4-FFF2-40B4-BE49-F238E27FC236}">
                      <a16:creationId xmlns:a16="http://schemas.microsoft.com/office/drawing/2014/main" id="{1C5C877D-26B3-1C51-F9E5-AD50C973B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02" y="1357"/>
                  <a:ext cx="516" cy="516"/>
                </a:xfrm>
                <a:custGeom>
                  <a:avLst/>
                  <a:gdLst>
                    <a:gd name="T0" fmla="*/ 0 w 4644"/>
                    <a:gd name="T1" fmla="*/ 516 h 4646"/>
                    <a:gd name="T2" fmla="*/ 516 w 4644"/>
                    <a:gd name="T3" fmla="*/ 0 h 4646"/>
                    <a:gd name="T4" fmla="*/ 516 w 4644"/>
                    <a:gd name="T5" fmla="*/ 0 h 464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644" h="4646">
                      <a:moveTo>
                        <a:pt x="0" y="4646"/>
                      </a:moveTo>
                      <a:lnTo>
                        <a:pt x="4643" y="0"/>
                      </a:lnTo>
                      <a:lnTo>
                        <a:pt x="4644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3" name="Freeform 32">
                  <a:extLst>
                    <a:ext uri="{FF2B5EF4-FFF2-40B4-BE49-F238E27FC236}">
                      <a16:creationId xmlns:a16="http://schemas.microsoft.com/office/drawing/2014/main" id="{27FF9E01-47FE-30A6-ECD2-E11D5D3CF9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71" y="1360"/>
                  <a:ext cx="513" cy="513"/>
                </a:xfrm>
                <a:custGeom>
                  <a:avLst/>
                  <a:gdLst>
                    <a:gd name="T0" fmla="*/ 0 w 4610"/>
                    <a:gd name="T1" fmla="*/ 513 h 4612"/>
                    <a:gd name="T2" fmla="*/ 513 w 4610"/>
                    <a:gd name="T3" fmla="*/ 0 h 4612"/>
                    <a:gd name="T4" fmla="*/ 513 w 4610"/>
                    <a:gd name="T5" fmla="*/ 0 h 461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610" h="4612">
                      <a:moveTo>
                        <a:pt x="0" y="4612"/>
                      </a:moveTo>
                      <a:lnTo>
                        <a:pt x="4608" y="0"/>
                      </a:lnTo>
                      <a:lnTo>
                        <a:pt x="4610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4" name="Freeform 33">
                  <a:extLst>
                    <a:ext uri="{FF2B5EF4-FFF2-40B4-BE49-F238E27FC236}">
                      <a16:creationId xmlns:a16="http://schemas.microsoft.com/office/drawing/2014/main" id="{BD7DF69E-76C8-966D-2B05-C13B69A6E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41" y="1369"/>
                  <a:ext cx="504" cy="504"/>
                </a:xfrm>
                <a:custGeom>
                  <a:avLst/>
                  <a:gdLst>
                    <a:gd name="T0" fmla="*/ 0 w 4536"/>
                    <a:gd name="T1" fmla="*/ 504 h 4537"/>
                    <a:gd name="T2" fmla="*/ 504 w 4536"/>
                    <a:gd name="T3" fmla="*/ 0 h 4537"/>
                    <a:gd name="T4" fmla="*/ 504 w 4536"/>
                    <a:gd name="T5" fmla="*/ 0 h 45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536" h="4537">
                      <a:moveTo>
                        <a:pt x="0" y="4537"/>
                      </a:moveTo>
                      <a:lnTo>
                        <a:pt x="4535" y="0"/>
                      </a:lnTo>
                      <a:lnTo>
                        <a:pt x="4536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5" name="Freeform 34">
                  <a:extLst>
                    <a:ext uri="{FF2B5EF4-FFF2-40B4-BE49-F238E27FC236}">
                      <a16:creationId xmlns:a16="http://schemas.microsoft.com/office/drawing/2014/main" id="{FD58196A-367E-31BF-2486-03DF63026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11" y="1381"/>
                  <a:ext cx="492" cy="492"/>
                </a:xfrm>
                <a:custGeom>
                  <a:avLst/>
                  <a:gdLst>
                    <a:gd name="T0" fmla="*/ 0 w 4427"/>
                    <a:gd name="T1" fmla="*/ 492 h 4429"/>
                    <a:gd name="T2" fmla="*/ 492 w 4427"/>
                    <a:gd name="T3" fmla="*/ 0 h 4429"/>
                    <a:gd name="T4" fmla="*/ 492 w 4427"/>
                    <a:gd name="T5" fmla="*/ 0 h 442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27" h="4429">
                      <a:moveTo>
                        <a:pt x="0" y="4429"/>
                      </a:moveTo>
                      <a:lnTo>
                        <a:pt x="4426" y="0"/>
                      </a:lnTo>
                      <a:lnTo>
                        <a:pt x="4427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6" name="Freeform 35">
                  <a:extLst>
                    <a:ext uri="{FF2B5EF4-FFF2-40B4-BE49-F238E27FC236}">
                      <a16:creationId xmlns:a16="http://schemas.microsoft.com/office/drawing/2014/main" id="{3D029458-C11E-9A70-215F-D630C9C5BD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1" y="1396"/>
                  <a:ext cx="476" cy="477"/>
                </a:xfrm>
                <a:custGeom>
                  <a:avLst/>
                  <a:gdLst>
                    <a:gd name="T0" fmla="*/ 0 w 4290"/>
                    <a:gd name="T1" fmla="*/ 477 h 4291"/>
                    <a:gd name="T2" fmla="*/ 476 w 4290"/>
                    <a:gd name="T3" fmla="*/ 0 h 4291"/>
                    <a:gd name="T4" fmla="*/ 476 w 4290"/>
                    <a:gd name="T5" fmla="*/ 0 h 429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90" h="4291">
                      <a:moveTo>
                        <a:pt x="0" y="4291"/>
                      </a:moveTo>
                      <a:lnTo>
                        <a:pt x="4288" y="0"/>
                      </a:lnTo>
                      <a:lnTo>
                        <a:pt x="4290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7" name="Freeform 36">
                  <a:extLst>
                    <a:ext uri="{FF2B5EF4-FFF2-40B4-BE49-F238E27FC236}">
                      <a16:creationId xmlns:a16="http://schemas.microsoft.com/office/drawing/2014/main" id="{9463A2A5-92AC-29A9-CB8D-099A37F033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50" y="1414"/>
                  <a:ext cx="459" cy="459"/>
                </a:xfrm>
                <a:custGeom>
                  <a:avLst/>
                  <a:gdLst>
                    <a:gd name="T0" fmla="*/ 0 w 4125"/>
                    <a:gd name="T1" fmla="*/ 459 h 4126"/>
                    <a:gd name="T2" fmla="*/ 459 w 4125"/>
                    <a:gd name="T3" fmla="*/ 0 h 4126"/>
                    <a:gd name="T4" fmla="*/ 459 w 4125"/>
                    <a:gd name="T5" fmla="*/ 0 h 41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25" h="4126">
                      <a:moveTo>
                        <a:pt x="0" y="4126"/>
                      </a:moveTo>
                      <a:lnTo>
                        <a:pt x="4123" y="0"/>
                      </a:lnTo>
                      <a:lnTo>
                        <a:pt x="4125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8" name="Freeform 37">
                  <a:extLst>
                    <a:ext uri="{FF2B5EF4-FFF2-40B4-BE49-F238E27FC236}">
                      <a16:creationId xmlns:a16="http://schemas.microsoft.com/office/drawing/2014/main" id="{3FA5FBAB-9725-9708-C9D4-A0D79F07EA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20" y="1435"/>
                  <a:ext cx="437" cy="438"/>
                </a:xfrm>
                <a:custGeom>
                  <a:avLst/>
                  <a:gdLst>
                    <a:gd name="T0" fmla="*/ 0 w 3936"/>
                    <a:gd name="T1" fmla="*/ 438 h 3937"/>
                    <a:gd name="T2" fmla="*/ 437 w 3936"/>
                    <a:gd name="T3" fmla="*/ 0 h 3937"/>
                    <a:gd name="T4" fmla="*/ 437 w 3936"/>
                    <a:gd name="T5" fmla="*/ 0 h 393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36" h="3937">
                      <a:moveTo>
                        <a:pt x="0" y="3937"/>
                      </a:moveTo>
                      <a:lnTo>
                        <a:pt x="3935" y="0"/>
                      </a:lnTo>
                      <a:lnTo>
                        <a:pt x="3936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89" name="Freeform 38">
                  <a:extLst>
                    <a:ext uri="{FF2B5EF4-FFF2-40B4-BE49-F238E27FC236}">
                      <a16:creationId xmlns:a16="http://schemas.microsoft.com/office/drawing/2014/main" id="{982F9039-8FE9-4010-35EA-F06DC3B24E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0" y="1459"/>
                  <a:ext cx="414" cy="414"/>
                </a:xfrm>
                <a:custGeom>
                  <a:avLst/>
                  <a:gdLst>
                    <a:gd name="T0" fmla="*/ 0 w 3725"/>
                    <a:gd name="T1" fmla="*/ 414 h 3727"/>
                    <a:gd name="T2" fmla="*/ 414 w 3725"/>
                    <a:gd name="T3" fmla="*/ 0 h 3727"/>
                    <a:gd name="T4" fmla="*/ 414 w 3725"/>
                    <a:gd name="T5" fmla="*/ 0 h 372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725" h="3727">
                      <a:moveTo>
                        <a:pt x="0" y="3727"/>
                      </a:moveTo>
                      <a:lnTo>
                        <a:pt x="3724" y="0"/>
                      </a:lnTo>
                      <a:lnTo>
                        <a:pt x="3725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0" name="Freeform 39">
                  <a:extLst>
                    <a:ext uri="{FF2B5EF4-FFF2-40B4-BE49-F238E27FC236}">
                      <a16:creationId xmlns:a16="http://schemas.microsoft.com/office/drawing/2014/main" id="{A51CA35A-2422-D9CE-207A-96EFD10F4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60" y="1485"/>
                  <a:ext cx="388" cy="388"/>
                </a:xfrm>
                <a:custGeom>
                  <a:avLst/>
                  <a:gdLst>
                    <a:gd name="T0" fmla="*/ 0 w 3495"/>
                    <a:gd name="T1" fmla="*/ 388 h 3494"/>
                    <a:gd name="T2" fmla="*/ 388 w 3495"/>
                    <a:gd name="T3" fmla="*/ 0 h 3494"/>
                    <a:gd name="T4" fmla="*/ 388 w 3495"/>
                    <a:gd name="T5" fmla="*/ 0 h 349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95" h="3494">
                      <a:moveTo>
                        <a:pt x="0" y="3494"/>
                      </a:moveTo>
                      <a:lnTo>
                        <a:pt x="3494" y="0"/>
                      </a:lnTo>
                      <a:lnTo>
                        <a:pt x="3495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1" name="Freeform 40">
                  <a:extLst>
                    <a:ext uri="{FF2B5EF4-FFF2-40B4-BE49-F238E27FC236}">
                      <a16:creationId xmlns:a16="http://schemas.microsoft.com/office/drawing/2014/main" id="{7AE8D5CA-F7A7-9349-D5FE-54FBCF5A3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29" y="1512"/>
                  <a:ext cx="361" cy="361"/>
                </a:xfrm>
                <a:custGeom>
                  <a:avLst/>
                  <a:gdLst>
                    <a:gd name="T0" fmla="*/ 0 w 3242"/>
                    <a:gd name="T1" fmla="*/ 361 h 3243"/>
                    <a:gd name="T2" fmla="*/ 361 w 3242"/>
                    <a:gd name="T3" fmla="*/ 0 h 3243"/>
                    <a:gd name="T4" fmla="*/ 361 w 3242"/>
                    <a:gd name="T5" fmla="*/ 0 h 324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42" h="3243">
                      <a:moveTo>
                        <a:pt x="0" y="3243"/>
                      </a:moveTo>
                      <a:lnTo>
                        <a:pt x="3241" y="0"/>
                      </a:lnTo>
                      <a:lnTo>
                        <a:pt x="3242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2" name="Freeform 41">
                  <a:extLst>
                    <a:ext uri="{FF2B5EF4-FFF2-40B4-BE49-F238E27FC236}">
                      <a16:creationId xmlns:a16="http://schemas.microsoft.com/office/drawing/2014/main" id="{ECBF33BD-ED4D-A5B2-FBD8-DDF0A4FF7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99" y="1543"/>
                  <a:ext cx="330" cy="330"/>
                </a:xfrm>
                <a:custGeom>
                  <a:avLst/>
                  <a:gdLst>
                    <a:gd name="T0" fmla="*/ 0 w 2972"/>
                    <a:gd name="T1" fmla="*/ 330 h 2972"/>
                    <a:gd name="T2" fmla="*/ 330 w 2972"/>
                    <a:gd name="T3" fmla="*/ 0 h 2972"/>
                    <a:gd name="T4" fmla="*/ 330 w 2972"/>
                    <a:gd name="T5" fmla="*/ 0 h 297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972" h="2972">
                      <a:moveTo>
                        <a:pt x="0" y="2972"/>
                      </a:moveTo>
                      <a:lnTo>
                        <a:pt x="2971" y="0"/>
                      </a:lnTo>
                      <a:lnTo>
                        <a:pt x="2972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3" name="Freeform 42">
                  <a:extLst>
                    <a:ext uri="{FF2B5EF4-FFF2-40B4-BE49-F238E27FC236}">
                      <a16:creationId xmlns:a16="http://schemas.microsoft.com/office/drawing/2014/main" id="{A1D279F6-D198-203F-8B72-39FC55A886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69" y="1575"/>
                  <a:ext cx="298" cy="298"/>
                </a:xfrm>
                <a:custGeom>
                  <a:avLst/>
                  <a:gdLst>
                    <a:gd name="T0" fmla="*/ 0 w 2681"/>
                    <a:gd name="T1" fmla="*/ 298 h 2682"/>
                    <a:gd name="T2" fmla="*/ 298 w 2681"/>
                    <a:gd name="T3" fmla="*/ 0 h 2682"/>
                    <a:gd name="T4" fmla="*/ 298 w 2681"/>
                    <a:gd name="T5" fmla="*/ 0 h 268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681" h="2682">
                      <a:moveTo>
                        <a:pt x="0" y="2682"/>
                      </a:moveTo>
                      <a:lnTo>
                        <a:pt x="2680" y="0"/>
                      </a:lnTo>
                      <a:lnTo>
                        <a:pt x="2681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4" name="Freeform 43">
                  <a:extLst>
                    <a:ext uri="{FF2B5EF4-FFF2-40B4-BE49-F238E27FC236}">
                      <a16:creationId xmlns:a16="http://schemas.microsoft.com/office/drawing/2014/main" id="{516B5698-C0F2-EE96-9963-9414B29851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9" y="1609"/>
                  <a:ext cx="263" cy="264"/>
                </a:xfrm>
                <a:custGeom>
                  <a:avLst/>
                  <a:gdLst>
                    <a:gd name="T0" fmla="*/ 0 w 2373"/>
                    <a:gd name="T1" fmla="*/ 264 h 2374"/>
                    <a:gd name="T2" fmla="*/ 263 w 2373"/>
                    <a:gd name="T3" fmla="*/ 0 h 2374"/>
                    <a:gd name="T4" fmla="*/ 263 w 2373"/>
                    <a:gd name="T5" fmla="*/ 0 h 237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73" h="2374">
                      <a:moveTo>
                        <a:pt x="0" y="2374"/>
                      </a:moveTo>
                      <a:lnTo>
                        <a:pt x="2372" y="0"/>
                      </a:lnTo>
                      <a:lnTo>
                        <a:pt x="2373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5" name="Freeform 44">
                  <a:extLst>
                    <a:ext uri="{FF2B5EF4-FFF2-40B4-BE49-F238E27FC236}">
                      <a16:creationId xmlns:a16="http://schemas.microsoft.com/office/drawing/2014/main" id="{3F65BB61-479D-394A-ED25-D9E6FD0B53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08" y="1660"/>
                  <a:ext cx="213" cy="213"/>
                </a:xfrm>
                <a:custGeom>
                  <a:avLst/>
                  <a:gdLst>
                    <a:gd name="T0" fmla="*/ 0 w 1915"/>
                    <a:gd name="T1" fmla="*/ 213 h 1915"/>
                    <a:gd name="T2" fmla="*/ 213 w 1915"/>
                    <a:gd name="T3" fmla="*/ 0 h 1915"/>
                    <a:gd name="T4" fmla="*/ 213 w 1915"/>
                    <a:gd name="T5" fmla="*/ 0 h 191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915" h="1915">
                      <a:moveTo>
                        <a:pt x="0" y="1915"/>
                      </a:moveTo>
                      <a:lnTo>
                        <a:pt x="1913" y="0"/>
                      </a:lnTo>
                      <a:lnTo>
                        <a:pt x="1915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6" name="Freeform 45">
                  <a:extLst>
                    <a:ext uri="{FF2B5EF4-FFF2-40B4-BE49-F238E27FC236}">
                      <a16:creationId xmlns:a16="http://schemas.microsoft.com/office/drawing/2014/main" id="{EE4A277A-D5AA-15A1-7FF2-7317C8D74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78" y="1730"/>
                  <a:ext cx="143" cy="143"/>
                </a:xfrm>
                <a:custGeom>
                  <a:avLst/>
                  <a:gdLst>
                    <a:gd name="T0" fmla="*/ 0 w 1288"/>
                    <a:gd name="T1" fmla="*/ 143 h 1286"/>
                    <a:gd name="T2" fmla="*/ 143 w 1288"/>
                    <a:gd name="T3" fmla="*/ 0 h 1286"/>
                    <a:gd name="T4" fmla="*/ 143 w 1288"/>
                    <a:gd name="T5" fmla="*/ 0 h 128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288" h="1286">
                      <a:moveTo>
                        <a:pt x="0" y="1286"/>
                      </a:moveTo>
                      <a:lnTo>
                        <a:pt x="1286" y="0"/>
                      </a:lnTo>
                      <a:lnTo>
                        <a:pt x="1288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7" name="Freeform 46">
                  <a:extLst>
                    <a:ext uri="{FF2B5EF4-FFF2-40B4-BE49-F238E27FC236}">
                      <a16:creationId xmlns:a16="http://schemas.microsoft.com/office/drawing/2014/main" id="{6CBC5C83-0C03-4FAA-4767-69358466C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8" y="1800"/>
                  <a:ext cx="73" cy="73"/>
                </a:xfrm>
                <a:custGeom>
                  <a:avLst/>
                  <a:gdLst>
                    <a:gd name="T0" fmla="*/ 0 w 660"/>
                    <a:gd name="T1" fmla="*/ 73 h 658"/>
                    <a:gd name="T2" fmla="*/ 73 w 660"/>
                    <a:gd name="T3" fmla="*/ 0 h 658"/>
                    <a:gd name="T4" fmla="*/ 73 w 660"/>
                    <a:gd name="T5" fmla="*/ 0 h 65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660" h="658">
                      <a:moveTo>
                        <a:pt x="0" y="658"/>
                      </a:moveTo>
                      <a:lnTo>
                        <a:pt x="658" y="0"/>
                      </a:lnTo>
                      <a:lnTo>
                        <a:pt x="660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8" name="Freeform 47">
                  <a:extLst>
                    <a:ext uri="{FF2B5EF4-FFF2-40B4-BE49-F238E27FC236}">
                      <a16:creationId xmlns:a16="http://schemas.microsoft.com/office/drawing/2014/main" id="{5A04354A-25CD-3372-AEA7-148014B271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8" y="1869"/>
                  <a:ext cx="3" cy="4"/>
                </a:xfrm>
                <a:custGeom>
                  <a:avLst/>
                  <a:gdLst>
                    <a:gd name="T0" fmla="*/ 0 w 32"/>
                    <a:gd name="T1" fmla="*/ 4 h 30"/>
                    <a:gd name="T2" fmla="*/ 3 w 32"/>
                    <a:gd name="T3" fmla="*/ 0 h 30"/>
                    <a:gd name="T4" fmla="*/ 3 w 32"/>
                    <a:gd name="T5" fmla="*/ 0 h 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2" h="30">
                      <a:moveTo>
                        <a:pt x="0" y="30"/>
                      </a:moveTo>
                      <a:lnTo>
                        <a:pt x="30" y="0"/>
                      </a:lnTo>
                      <a:lnTo>
                        <a:pt x="32" y="0"/>
                      </a:lnTo>
                    </a:path>
                  </a:pathLst>
                </a:custGeom>
                <a:noFill/>
                <a:ln w="19050" cmpd="sng">
                  <a:solidFill>
                    <a:srgbClr val="BBBBBB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99" name="Freeform 48">
                  <a:extLst>
                    <a:ext uri="{FF2B5EF4-FFF2-40B4-BE49-F238E27FC236}">
                      <a16:creationId xmlns:a16="http://schemas.microsoft.com/office/drawing/2014/main" id="{D9271B36-0575-2916-921E-F7FFD273D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796"/>
                  <a:ext cx="93" cy="93"/>
                </a:xfrm>
                <a:custGeom>
                  <a:avLst/>
                  <a:gdLst>
                    <a:gd name="T0" fmla="*/ 93 w 836"/>
                    <a:gd name="T1" fmla="*/ 93 h 838"/>
                    <a:gd name="T2" fmla="*/ 0 w 836"/>
                    <a:gd name="T3" fmla="*/ 0 h 838"/>
                    <a:gd name="T4" fmla="*/ 0 w 836"/>
                    <a:gd name="T5" fmla="*/ 0 h 83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836" h="838">
                      <a:moveTo>
                        <a:pt x="836" y="838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0" name="Freeform 49">
                  <a:extLst>
                    <a:ext uri="{FF2B5EF4-FFF2-40B4-BE49-F238E27FC236}">
                      <a16:creationId xmlns:a16="http://schemas.microsoft.com/office/drawing/2014/main" id="{D9B30300-2214-07E2-55C1-8148CD784C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726"/>
                  <a:ext cx="245" cy="245"/>
                </a:xfrm>
                <a:custGeom>
                  <a:avLst/>
                  <a:gdLst>
                    <a:gd name="T0" fmla="*/ 245 w 2202"/>
                    <a:gd name="T1" fmla="*/ 245 h 2204"/>
                    <a:gd name="T2" fmla="*/ 0 w 2202"/>
                    <a:gd name="T3" fmla="*/ 0 h 2204"/>
                    <a:gd name="T4" fmla="*/ 0 w 2202"/>
                    <a:gd name="T5" fmla="*/ 0 h 220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202" h="2204">
                      <a:moveTo>
                        <a:pt x="2202" y="2204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1" name="Freeform 50">
                  <a:extLst>
                    <a:ext uri="{FF2B5EF4-FFF2-40B4-BE49-F238E27FC236}">
                      <a16:creationId xmlns:a16="http://schemas.microsoft.com/office/drawing/2014/main" id="{806B0258-5818-D39C-ABFF-CE3E2383A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656"/>
                  <a:ext cx="350" cy="351"/>
                </a:xfrm>
                <a:custGeom>
                  <a:avLst/>
                  <a:gdLst>
                    <a:gd name="T0" fmla="*/ 350 w 3151"/>
                    <a:gd name="T1" fmla="*/ 351 h 3153"/>
                    <a:gd name="T2" fmla="*/ 0 w 3151"/>
                    <a:gd name="T3" fmla="*/ 0 h 3153"/>
                    <a:gd name="T4" fmla="*/ 0 w 3151"/>
                    <a:gd name="T5" fmla="*/ 0 h 315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51" h="3153">
                      <a:moveTo>
                        <a:pt x="3151" y="3153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2" name="Freeform 51">
                  <a:extLst>
                    <a:ext uri="{FF2B5EF4-FFF2-40B4-BE49-F238E27FC236}">
                      <a16:creationId xmlns:a16="http://schemas.microsoft.com/office/drawing/2014/main" id="{ABEE43ED-6916-80F8-EF50-BA0BA7395F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586"/>
                  <a:ext cx="439" cy="439"/>
                </a:xfrm>
                <a:custGeom>
                  <a:avLst/>
                  <a:gdLst>
                    <a:gd name="T0" fmla="*/ 439 w 3944"/>
                    <a:gd name="T1" fmla="*/ 439 h 3947"/>
                    <a:gd name="T2" fmla="*/ 0 w 3944"/>
                    <a:gd name="T3" fmla="*/ 0 h 3947"/>
                    <a:gd name="T4" fmla="*/ 0 w 3944"/>
                    <a:gd name="T5" fmla="*/ 0 h 394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44" h="3947">
                      <a:moveTo>
                        <a:pt x="3944" y="3947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3" name="Freeform 52">
                  <a:extLst>
                    <a:ext uri="{FF2B5EF4-FFF2-40B4-BE49-F238E27FC236}">
                      <a16:creationId xmlns:a16="http://schemas.microsoft.com/office/drawing/2014/main" id="{39C4295B-4099-4C2B-72F5-32B3B4B31A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37" y="2517"/>
                  <a:ext cx="517" cy="516"/>
                </a:xfrm>
                <a:custGeom>
                  <a:avLst/>
                  <a:gdLst>
                    <a:gd name="T0" fmla="*/ 517 w 4646"/>
                    <a:gd name="T1" fmla="*/ 516 h 4649"/>
                    <a:gd name="T2" fmla="*/ 0 w 4646"/>
                    <a:gd name="T3" fmla="*/ 0 h 4649"/>
                    <a:gd name="T4" fmla="*/ 0 w 4646"/>
                    <a:gd name="T5" fmla="*/ 0 h 464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646" h="4649">
                      <a:moveTo>
                        <a:pt x="4646" y="4649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4" name="Freeform 53">
                  <a:extLst>
                    <a:ext uri="{FF2B5EF4-FFF2-40B4-BE49-F238E27FC236}">
                      <a16:creationId xmlns:a16="http://schemas.microsoft.com/office/drawing/2014/main" id="{03C1398E-C187-DC75-388F-5CA6D4F196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6" y="2465"/>
                  <a:ext cx="568" cy="569"/>
                </a:xfrm>
                <a:custGeom>
                  <a:avLst/>
                  <a:gdLst>
                    <a:gd name="T0" fmla="*/ 568 w 5118"/>
                    <a:gd name="T1" fmla="*/ 569 h 5123"/>
                    <a:gd name="T2" fmla="*/ 0 w 5118"/>
                    <a:gd name="T3" fmla="*/ 0 h 5123"/>
                    <a:gd name="T4" fmla="*/ 0 w 5118"/>
                    <a:gd name="T5" fmla="*/ 0 h 512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118" h="5123">
                      <a:moveTo>
                        <a:pt x="5118" y="5123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5" name="Freeform 54">
                  <a:extLst>
                    <a:ext uri="{FF2B5EF4-FFF2-40B4-BE49-F238E27FC236}">
                      <a16:creationId xmlns:a16="http://schemas.microsoft.com/office/drawing/2014/main" id="{8F8D2D16-FD91-00B9-45C1-D4854CE002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25" y="2465"/>
                  <a:ext cx="565" cy="565"/>
                </a:xfrm>
                <a:custGeom>
                  <a:avLst/>
                  <a:gdLst>
                    <a:gd name="T0" fmla="*/ 565 w 5081"/>
                    <a:gd name="T1" fmla="*/ 565 h 5085"/>
                    <a:gd name="T2" fmla="*/ 0 w 5081"/>
                    <a:gd name="T3" fmla="*/ 0 h 5085"/>
                    <a:gd name="T4" fmla="*/ 0 w 5081"/>
                    <a:gd name="T5" fmla="*/ 0 h 508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81" h="5085">
                      <a:moveTo>
                        <a:pt x="5081" y="5085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6" name="Freeform 55">
                  <a:extLst>
                    <a:ext uri="{FF2B5EF4-FFF2-40B4-BE49-F238E27FC236}">
                      <a16:creationId xmlns:a16="http://schemas.microsoft.com/office/drawing/2014/main" id="{9917FBDA-6660-26CF-2834-286280381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95" y="2465"/>
                  <a:ext cx="556" cy="556"/>
                </a:xfrm>
                <a:custGeom>
                  <a:avLst/>
                  <a:gdLst>
                    <a:gd name="T0" fmla="*/ 556 w 5001"/>
                    <a:gd name="T1" fmla="*/ 556 h 5006"/>
                    <a:gd name="T2" fmla="*/ 0 w 5001"/>
                    <a:gd name="T3" fmla="*/ 0 h 5006"/>
                    <a:gd name="T4" fmla="*/ 0 w 5001"/>
                    <a:gd name="T5" fmla="*/ 0 h 500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5001" h="5006">
                      <a:moveTo>
                        <a:pt x="5001" y="5006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7" name="Freeform 56">
                  <a:extLst>
                    <a:ext uri="{FF2B5EF4-FFF2-40B4-BE49-F238E27FC236}">
                      <a16:creationId xmlns:a16="http://schemas.microsoft.com/office/drawing/2014/main" id="{F42C918B-C0C4-AFB7-8314-2EAF7DED0B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65" y="2465"/>
                  <a:ext cx="543" cy="544"/>
                </a:xfrm>
                <a:custGeom>
                  <a:avLst/>
                  <a:gdLst>
                    <a:gd name="T0" fmla="*/ 543 w 4891"/>
                    <a:gd name="T1" fmla="*/ 544 h 4894"/>
                    <a:gd name="T2" fmla="*/ 0 w 4891"/>
                    <a:gd name="T3" fmla="*/ 0 h 4894"/>
                    <a:gd name="T4" fmla="*/ 0 w 4891"/>
                    <a:gd name="T5" fmla="*/ 0 h 489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891" h="4894">
                      <a:moveTo>
                        <a:pt x="4891" y="4894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8" name="Freeform 57">
                  <a:extLst>
                    <a:ext uri="{FF2B5EF4-FFF2-40B4-BE49-F238E27FC236}">
                      <a16:creationId xmlns:a16="http://schemas.microsoft.com/office/drawing/2014/main" id="{D6E54E02-3B05-03E7-4561-DB5D9A811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35" y="2465"/>
                  <a:ext cx="527" cy="528"/>
                </a:xfrm>
                <a:custGeom>
                  <a:avLst/>
                  <a:gdLst>
                    <a:gd name="T0" fmla="*/ 527 w 4749"/>
                    <a:gd name="T1" fmla="*/ 528 h 4753"/>
                    <a:gd name="T2" fmla="*/ 0 w 4749"/>
                    <a:gd name="T3" fmla="*/ 0 h 4753"/>
                    <a:gd name="T4" fmla="*/ 0 w 4749"/>
                    <a:gd name="T5" fmla="*/ 0 h 4753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749" h="4753">
                      <a:moveTo>
                        <a:pt x="4749" y="4753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09" name="Freeform 58">
                  <a:extLst>
                    <a:ext uri="{FF2B5EF4-FFF2-40B4-BE49-F238E27FC236}">
                      <a16:creationId xmlns:a16="http://schemas.microsoft.com/office/drawing/2014/main" id="{BED03F29-FB6F-1F6A-799B-B48028170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04" y="2465"/>
                  <a:ext cx="510" cy="510"/>
                </a:xfrm>
                <a:custGeom>
                  <a:avLst/>
                  <a:gdLst>
                    <a:gd name="T0" fmla="*/ 510 w 4583"/>
                    <a:gd name="T1" fmla="*/ 510 h 4587"/>
                    <a:gd name="T2" fmla="*/ 0 w 4583"/>
                    <a:gd name="T3" fmla="*/ 0 h 4587"/>
                    <a:gd name="T4" fmla="*/ 0 w 4583"/>
                    <a:gd name="T5" fmla="*/ 0 h 4587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583" h="4587">
                      <a:moveTo>
                        <a:pt x="4583" y="4587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0" name="Freeform 59">
                  <a:extLst>
                    <a:ext uri="{FF2B5EF4-FFF2-40B4-BE49-F238E27FC236}">
                      <a16:creationId xmlns:a16="http://schemas.microsoft.com/office/drawing/2014/main" id="{6DFDAAA5-ABBF-5712-CC90-E862B70A6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74" y="2465"/>
                  <a:ext cx="488" cy="489"/>
                </a:xfrm>
                <a:custGeom>
                  <a:avLst/>
                  <a:gdLst>
                    <a:gd name="T0" fmla="*/ 488 w 4391"/>
                    <a:gd name="T1" fmla="*/ 489 h 4396"/>
                    <a:gd name="T2" fmla="*/ 0 w 4391"/>
                    <a:gd name="T3" fmla="*/ 0 h 4396"/>
                    <a:gd name="T4" fmla="*/ 0 w 4391"/>
                    <a:gd name="T5" fmla="*/ 0 h 439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391" h="4396">
                      <a:moveTo>
                        <a:pt x="4391" y="4396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1" name="Freeform 60">
                  <a:extLst>
                    <a:ext uri="{FF2B5EF4-FFF2-40B4-BE49-F238E27FC236}">
                      <a16:creationId xmlns:a16="http://schemas.microsoft.com/office/drawing/2014/main" id="{61C77F3E-80A6-6C87-85FB-37BF258DF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44" y="2465"/>
                  <a:ext cx="464" cy="465"/>
                </a:xfrm>
                <a:custGeom>
                  <a:avLst/>
                  <a:gdLst>
                    <a:gd name="T0" fmla="*/ 464 w 4179"/>
                    <a:gd name="T1" fmla="*/ 465 h 4182"/>
                    <a:gd name="T2" fmla="*/ 0 w 4179"/>
                    <a:gd name="T3" fmla="*/ 0 h 4182"/>
                    <a:gd name="T4" fmla="*/ 0 w 4179"/>
                    <a:gd name="T5" fmla="*/ 0 h 418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179" h="4182">
                      <a:moveTo>
                        <a:pt x="4179" y="4182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2" name="Freeform 61">
                  <a:extLst>
                    <a:ext uri="{FF2B5EF4-FFF2-40B4-BE49-F238E27FC236}">
                      <a16:creationId xmlns:a16="http://schemas.microsoft.com/office/drawing/2014/main" id="{AD6B1558-4EBB-E46C-E681-DB93BED4D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14" y="2465"/>
                  <a:ext cx="438" cy="439"/>
                </a:xfrm>
                <a:custGeom>
                  <a:avLst/>
                  <a:gdLst>
                    <a:gd name="T0" fmla="*/ 438 w 3945"/>
                    <a:gd name="T1" fmla="*/ 439 h 3948"/>
                    <a:gd name="T2" fmla="*/ 0 w 3945"/>
                    <a:gd name="T3" fmla="*/ 0 h 3948"/>
                    <a:gd name="T4" fmla="*/ 0 w 3945"/>
                    <a:gd name="T5" fmla="*/ 0 h 394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945" h="3948">
                      <a:moveTo>
                        <a:pt x="3945" y="3948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3" name="Freeform 62">
                  <a:extLst>
                    <a:ext uri="{FF2B5EF4-FFF2-40B4-BE49-F238E27FC236}">
                      <a16:creationId xmlns:a16="http://schemas.microsoft.com/office/drawing/2014/main" id="{9A4B3D6A-3676-3288-5784-A977BCACAF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3" y="2465"/>
                  <a:ext cx="411" cy="411"/>
                </a:xfrm>
                <a:custGeom>
                  <a:avLst/>
                  <a:gdLst>
                    <a:gd name="T0" fmla="*/ 411 w 3692"/>
                    <a:gd name="T1" fmla="*/ 411 h 3695"/>
                    <a:gd name="T2" fmla="*/ 0 w 3692"/>
                    <a:gd name="T3" fmla="*/ 0 h 3695"/>
                    <a:gd name="T4" fmla="*/ 0 w 3692"/>
                    <a:gd name="T5" fmla="*/ 0 h 369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692" h="3695">
                      <a:moveTo>
                        <a:pt x="3692" y="3695"/>
                      </a:moveTo>
                      <a:lnTo>
                        <a:pt x="0" y="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4" name="Freeform 63">
                  <a:extLst>
                    <a:ext uri="{FF2B5EF4-FFF2-40B4-BE49-F238E27FC236}">
                      <a16:creationId xmlns:a16="http://schemas.microsoft.com/office/drawing/2014/main" id="{3A80D116-9AB9-7E8A-4FAB-9F27DC82C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53" y="2465"/>
                  <a:ext cx="380" cy="380"/>
                </a:xfrm>
                <a:custGeom>
                  <a:avLst/>
                  <a:gdLst>
                    <a:gd name="T0" fmla="*/ 380 w 3418"/>
                    <a:gd name="T1" fmla="*/ 380 h 3422"/>
                    <a:gd name="T2" fmla="*/ 0 w 3418"/>
                    <a:gd name="T3" fmla="*/ 0 h 3422"/>
                    <a:gd name="T4" fmla="*/ 0 w 3418"/>
                    <a:gd name="T5" fmla="*/ 0 h 342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418" h="3422">
                      <a:moveTo>
                        <a:pt x="3418" y="3422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5" name="Freeform 64">
                  <a:extLst>
                    <a:ext uri="{FF2B5EF4-FFF2-40B4-BE49-F238E27FC236}">
                      <a16:creationId xmlns:a16="http://schemas.microsoft.com/office/drawing/2014/main" id="{B0B646A7-D93C-0463-268E-E2A443024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23" y="2465"/>
                  <a:ext cx="347" cy="348"/>
                </a:xfrm>
                <a:custGeom>
                  <a:avLst/>
                  <a:gdLst>
                    <a:gd name="T0" fmla="*/ 347 w 3127"/>
                    <a:gd name="T1" fmla="*/ 348 h 3130"/>
                    <a:gd name="T2" fmla="*/ 0 w 3127"/>
                    <a:gd name="T3" fmla="*/ 0 h 3130"/>
                    <a:gd name="T4" fmla="*/ 0 w 3127"/>
                    <a:gd name="T5" fmla="*/ 0 h 313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3127" h="3130">
                      <a:moveTo>
                        <a:pt x="3127" y="313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6" name="Freeform 65">
                  <a:extLst>
                    <a:ext uri="{FF2B5EF4-FFF2-40B4-BE49-F238E27FC236}">
                      <a16:creationId xmlns:a16="http://schemas.microsoft.com/office/drawing/2014/main" id="{E8CADE8B-B4F9-0197-491C-680389A329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" y="2465"/>
                  <a:ext cx="313" cy="313"/>
                </a:xfrm>
                <a:custGeom>
                  <a:avLst/>
                  <a:gdLst>
                    <a:gd name="T0" fmla="*/ 313 w 2817"/>
                    <a:gd name="T1" fmla="*/ 313 h 2819"/>
                    <a:gd name="T2" fmla="*/ 0 w 2817"/>
                    <a:gd name="T3" fmla="*/ 0 h 2819"/>
                    <a:gd name="T4" fmla="*/ 0 w 2817"/>
                    <a:gd name="T5" fmla="*/ 0 h 281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817" h="2819">
                      <a:moveTo>
                        <a:pt x="2817" y="2819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7" name="Freeform 66">
                  <a:extLst>
                    <a:ext uri="{FF2B5EF4-FFF2-40B4-BE49-F238E27FC236}">
                      <a16:creationId xmlns:a16="http://schemas.microsoft.com/office/drawing/2014/main" id="{E1EEF73A-20FC-CD07-5B5C-39B0FC9978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63" y="2465"/>
                  <a:ext cx="258" cy="259"/>
                </a:xfrm>
                <a:custGeom>
                  <a:avLst/>
                  <a:gdLst>
                    <a:gd name="T0" fmla="*/ 258 w 2326"/>
                    <a:gd name="T1" fmla="*/ 259 h 2328"/>
                    <a:gd name="T2" fmla="*/ 0 w 2326"/>
                    <a:gd name="T3" fmla="*/ 0 h 2328"/>
                    <a:gd name="T4" fmla="*/ 0 w 2326"/>
                    <a:gd name="T5" fmla="*/ 0 h 2328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326" h="2328">
                      <a:moveTo>
                        <a:pt x="2326" y="2328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8" name="Freeform 67">
                  <a:extLst>
                    <a:ext uri="{FF2B5EF4-FFF2-40B4-BE49-F238E27FC236}">
                      <a16:creationId xmlns:a16="http://schemas.microsoft.com/office/drawing/2014/main" id="{DF402BDB-26FE-BC13-CDB2-1568EC8EA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32" y="2465"/>
                  <a:ext cx="189" cy="189"/>
                </a:xfrm>
                <a:custGeom>
                  <a:avLst/>
                  <a:gdLst>
                    <a:gd name="T0" fmla="*/ 189 w 1698"/>
                    <a:gd name="T1" fmla="*/ 189 h 1700"/>
                    <a:gd name="T2" fmla="*/ 0 w 1698"/>
                    <a:gd name="T3" fmla="*/ 0 h 1700"/>
                    <a:gd name="T4" fmla="*/ 0 w 1698"/>
                    <a:gd name="T5" fmla="*/ 0 h 17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698" h="1700">
                      <a:moveTo>
                        <a:pt x="1698" y="170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19" name="Freeform 68">
                  <a:extLst>
                    <a:ext uri="{FF2B5EF4-FFF2-40B4-BE49-F238E27FC236}">
                      <a16:creationId xmlns:a16="http://schemas.microsoft.com/office/drawing/2014/main" id="{21BA89DE-815F-3A48-291C-2B184EA47A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02" y="2465"/>
                  <a:ext cx="119" cy="119"/>
                </a:xfrm>
                <a:custGeom>
                  <a:avLst/>
                  <a:gdLst>
                    <a:gd name="T0" fmla="*/ 119 w 1071"/>
                    <a:gd name="T1" fmla="*/ 119 h 1072"/>
                    <a:gd name="T2" fmla="*/ 0 w 1071"/>
                    <a:gd name="T3" fmla="*/ 0 h 1072"/>
                    <a:gd name="T4" fmla="*/ 0 w 1071"/>
                    <a:gd name="T5" fmla="*/ 0 h 1072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71" h="1072">
                      <a:moveTo>
                        <a:pt x="1071" y="1072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520" name="Freeform 69">
                  <a:extLst>
                    <a:ext uri="{FF2B5EF4-FFF2-40B4-BE49-F238E27FC236}">
                      <a16:creationId xmlns:a16="http://schemas.microsoft.com/office/drawing/2014/main" id="{E7067F58-E497-4031-3AE0-02DB55E89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72" y="2465"/>
                  <a:ext cx="49" cy="50"/>
                </a:xfrm>
                <a:custGeom>
                  <a:avLst/>
                  <a:gdLst>
                    <a:gd name="T0" fmla="*/ 49 w 443"/>
                    <a:gd name="T1" fmla="*/ 50 h 444"/>
                    <a:gd name="T2" fmla="*/ 0 w 443"/>
                    <a:gd name="T3" fmla="*/ 0 h 444"/>
                    <a:gd name="T4" fmla="*/ 0 w 443"/>
                    <a:gd name="T5" fmla="*/ 0 h 444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43" h="444">
                      <a:moveTo>
                        <a:pt x="443" y="444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9050" cmpd="sng">
                  <a:solidFill>
                    <a:srgbClr val="FF99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</p:grpSp>
          <p:grpSp>
            <p:nvGrpSpPr>
              <p:cNvPr id="446" name="Group 70">
                <a:extLst>
                  <a:ext uri="{FF2B5EF4-FFF2-40B4-BE49-F238E27FC236}">
                    <a16:creationId xmlns:a16="http://schemas.microsoft.com/office/drawing/2014/main" id="{0EE0F24A-B33C-EF73-6E69-8F09C5DB11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61" y="1612"/>
                <a:ext cx="1185" cy="1239"/>
                <a:chOff x="4161" y="1612"/>
                <a:chExt cx="1185" cy="1239"/>
              </a:xfrm>
            </p:grpSpPr>
            <p:sp>
              <p:nvSpPr>
                <p:cNvPr id="447" name="Freeform 71">
                  <a:extLst>
                    <a:ext uri="{FF2B5EF4-FFF2-40B4-BE49-F238E27FC236}">
                      <a16:creationId xmlns:a16="http://schemas.microsoft.com/office/drawing/2014/main" id="{6862E972-9C1D-5484-35F5-274EE2844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61" y="2420"/>
                  <a:ext cx="1184" cy="1"/>
                </a:xfrm>
                <a:custGeom>
                  <a:avLst/>
                  <a:gdLst>
                    <a:gd name="T0" fmla="*/ 1184 w 10653"/>
                    <a:gd name="T1" fmla="*/ 0 h 1"/>
                    <a:gd name="T2" fmla="*/ 0 w 10653"/>
                    <a:gd name="T3" fmla="*/ 0 h 1"/>
                    <a:gd name="T4" fmla="*/ 0 w 10653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0653" h="1">
                      <a:moveTo>
                        <a:pt x="10653" y="0"/>
                      </a:moveTo>
                      <a:lnTo>
                        <a:pt x="0" y="0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38100" cap="flat" cmpd="sng">
                  <a:solidFill>
                    <a:srgbClr val="000000"/>
                  </a:solidFill>
                  <a:prstDash val="lg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80808"/>
                    </a:solidFill>
                    <a:effectLst/>
                    <a:uLnTx/>
                    <a:uFillTx/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48" name="Group 72">
                  <a:extLst>
                    <a:ext uri="{FF2B5EF4-FFF2-40B4-BE49-F238E27FC236}">
                      <a16:creationId xmlns:a16="http://schemas.microsoft.com/office/drawing/2014/main" id="{C897332F-1AE1-B539-5A85-42F803BB96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161" y="1612"/>
                  <a:ext cx="1185" cy="1239"/>
                  <a:chOff x="4161" y="1612"/>
                  <a:chExt cx="1185" cy="1239"/>
                </a:xfrm>
              </p:grpSpPr>
              <p:sp>
                <p:nvSpPr>
                  <p:cNvPr id="449" name="Freeform 73">
                    <a:extLst>
                      <a:ext uri="{FF2B5EF4-FFF2-40B4-BE49-F238E27FC236}">
                        <a16:creationId xmlns:a16="http://schemas.microsoft.com/office/drawing/2014/main" id="{4CF34393-FDB4-6824-F6FF-55EA34A187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665"/>
                    <a:ext cx="1" cy="736"/>
                  </a:xfrm>
                  <a:custGeom>
                    <a:avLst/>
                    <a:gdLst>
                      <a:gd name="T0" fmla="*/ 0 w 2"/>
                      <a:gd name="T1" fmla="*/ 736 h 6621"/>
                      <a:gd name="T2" fmla="*/ 0 w 2"/>
                      <a:gd name="T3" fmla="*/ 0 h 6621"/>
                      <a:gd name="T4" fmla="*/ 1 w 2"/>
                      <a:gd name="T5" fmla="*/ 0 h 662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" h="6621">
                        <a:moveTo>
                          <a:pt x="0" y="6621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0" name="Freeform 74">
                    <a:extLst>
                      <a:ext uri="{FF2B5EF4-FFF2-40B4-BE49-F238E27FC236}">
                        <a16:creationId xmlns:a16="http://schemas.microsoft.com/office/drawing/2014/main" id="{70D2E9C7-4D20-2AC4-481D-58125E969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1612"/>
                    <a:ext cx="1" cy="789"/>
                  </a:xfrm>
                  <a:custGeom>
                    <a:avLst/>
                    <a:gdLst>
                      <a:gd name="T0" fmla="*/ 0 w 1"/>
                      <a:gd name="T1" fmla="*/ 0 h 7099"/>
                      <a:gd name="T2" fmla="*/ 0 w 1"/>
                      <a:gd name="T3" fmla="*/ 789 h 7099"/>
                      <a:gd name="T4" fmla="*/ 1 w 1"/>
                      <a:gd name="T5" fmla="*/ 789 h 7099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7099">
                        <a:moveTo>
                          <a:pt x="0" y="0"/>
                        </a:moveTo>
                        <a:lnTo>
                          <a:pt x="0" y="7099"/>
                        </a:lnTo>
                        <a:lnTo>
                          <a:pt x="1" y="7099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1" name="Freeform 75">
                    <a:extLst>
                      <a:ext uri="{FF2B5EF4-FFF2-40B4-BE49-F238E27FC236}">
                        <a16:creationId xmlns:a16="http://schemas.microsoft.com/office/drawing/2014/main" id="{7EAC84F0-7F03-1876-257F-BC0BC016F7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2501"/>
                    <a:ext cx="1184" cy="1"/>
                  </a:xfrm>
                  <a:custGeom>
                    <a:avLst/>
                    <a:gdLst>
                      <a:gd name="T0" fmla="*/ 0 w 10655"/>
                      <a:gd name="T1" fmla="*/ 0 h 1"/>
                      <a:gd name="T2" fmla="*/ 1184 w 10655"/>
                      <a:gd name="T3" fmla="*/ 0 h 1"/>
                      <a:gd name="T4" fmla="*/ 1184 w 10655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655" h="1">
                        <a:moveTo>
                          <a:pt x="0" y="0"/>
                        </a:moveTo>
                        <a:lnTo>
                          <a:pt x="10653" y="0"/>
                        </a:lnTo>
                        <a:lnTo>
                          <a:pt x="10655" y="0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2" name="Freeform 76">
                    <a:extLst>
                      <a:ext uri="{FF2B5EF4-FFF2-40B4-BE49-F238E27FC236}">
                        <a16:creationId xmlns:a16="http://schemas.microsoft.com/office/drawing/2014/main" id="{762893C1-30FA-02A0-901D-F2463D51B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1909"/>
                    <a:ext cx="1184" cy="1"/>
                  </a:xfrm>
                  <a:custGeom>
                    <a:avLst/>
                    <a:gdLst>
                      <a:gd name="T0" fmla="*/ 0 w 10655"/>
                      <a:gd name="T1" fmla="*/ 0 h 1"/>
                      <a:gd name="T2" fmla="*/ 1184 w 10655"/>
                      <a:gd name="T3" fmla="*/ 0 h 1"/>
                      <a:gd name="T4" fmla="*/ 1184 w 10655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655" h="1">
                        <a:moveTo>
                          <a:pt x="0" y="0"/>
                        </a:moveTo>
                        <a:lnTo>
                          <a:pt x="10653" y="0"/>
                        </a:lnTo>
                        <a:lnTo>
                          <a:pt x="10655" y="0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3" name="Freeform 77">
                    <a:extLst>
                      <a:ext uri="{FF2B5EF4-FFF2-40B4-BE49-F238E27FC236}">
                        <a16:creationId xmlns:a16="http://schemas.microsoft.com/office/drawing/2014/main" id="{DBD54240-2BDE-2900-6047-9E84510DAC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1961"/>
                    <a:ext cx="1" cy="890"/>
                  </a:xfrm>
                  <a:custGeom>
                    <a:avLst/>
                    <a:gdLst>
                      <a:gd name="T0" fmla="*/ 0 w 1"/>
                      <a:gd name="T1" fmla="*/ 0 h 8016"/>
                      <a:gd name="T2" fmla="*/ 0 w 1"/>
                      <a:gd name="T3" fmla="*/ 890 h 8016"/>
                      <a:gd name="T4" fmla="*/ 1 w 1"/>
                      <a:gd name="T5" fmla="*/ 890 h 8016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" h="8016">
                        <a:moveTo>
                          <a:pt x="0" y="0"/>
                        </a:moveTo>
                        <a:lnTo>
                          <a:pt x="0" y="8016"/>
                        </a:lnTo>
                        <a:lnTo>
                          <a:pt x="1" y="8016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4" name="Freeform 78">
                    <a:extLst>
                      <a:ext uri="{FF2B5EF4-FFF2-40B4-BE49-F238E27FC236}">
                        <a16:creationId xmlns:a16="http://schemas.microsoft.com/office/drawing/2014/main" id="{BEE774F4-D518-730C-15DE-05749EEAB7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45" y="1961"/>
                    <a:ext cx="1" cy="837"/>
                  </a:xfrm>
                  <a:custGeom>
                    <a:avLst/>
                    <a:gdLst>
                      <a:gd name="T0" fmla="*/ 0 w 2"/>
                      <a:gd name="T1" fmla="*/ 837 h 7537"/>
                      <a:gd name="T2" fmla="*/ 0 w 2"/>
                      <a:gd name="T3" fmla="*/ 0 h 7537"/>
                      <a:gd name="T4" fmla="*/ 1 w 2"/>
                      <a:gd name="T5" fmla="*/ 0 h 7537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2" h="7537">
                        <a:moveTo>
                          <a:pt x="0" y="7537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  <p:sp>
                <p:nvSpPr>
                  <p:cNvPr id="455" name="Freeform 79">
                    <a:extLst>
                      <a:ext uri="{FF2B5EF4-FFF2-40B4-BE49-F238E27FC236}">
                        <a16:creationId xmlns:a16="http://schemas.microsoft.com/office/drawing/2014/main" id="{0CE6CB37-7318-E1AE-20A9-7D579EE9A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4161" y="1990"/>
                    <a:ext cx="1184" cy="1"/>
                  </a:xfrm>
                  <a:custGeom>
                    <a:avLst/>
                    <a:gdLst>
                      <a:gd name="T0" fmla="*/ 1184 w 10653"/>
                      <a:gd name="T1" fmla="*/ 0 h 1"/>
                      <a:gd name="T2" fmla="*/ 0 w 10653"/>
                      <a:gd name="T3" fmla="*/ 0 h 1"/>
                      <a:gd name="T4" fmla="*/ 0 w 10653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10653" h="1">
                        <a:moveTo>
                          <a:pt x="10653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</a:path>
                    </a:pathLst>
                  </a:custGeom>
                  <a:noFill/>
                  <a:ln w="76200" cmpd="sng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80808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endParaRPr>
                  </a:p>
                </p:txBody>
              </p:sp>
            </p:grpSp>
          </p:grpSp>
        </p:grpSp>
        <p:sp>
          <p:nvSpPr>
            <p:cNvPr id="443" name="AutoShape 82">
              <a:extLst>
                <a:ext uri="{FF2B5EF4-FFF2-40B4-BE49-F238E27FC236}">
                  <a16:creationId xmlns:a16="http://schemas.microsoft.com/office/drawing/2014/main" id="{C817023B-F76B-8546-8BA9-14529001B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5" y="2542"/>
              <a:ext cx="1270" cy="409"/>
            </a:xfrm>
            <a:prstGeom prst="wedgeEllipseCallout">
              <a:avLst>
                <a:gd name="adj1" fmla="val -92717"/>
                <a:gd name="adj2" fmla="val -204224"/>
              </a:avLst>
            </a:prstGeom>
            <a:solidFill>
              <a:srgbClr val="FFFF00"/>
            </a:solidFill>
            <a:ln w="12700" algn="ctr">
              <a:solidFill>
                <a:srgbClr val="FF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zh-CN" sz="2800" b="0" i="0" u="none" strike="noStrike" kern="0" cap="none" spc="0" normalizeH="0" baseline="0" noProof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Times New Roman" panose="02020603050405020304" pitchFamily="18" charset="0"/>
                <a:ea typeface="华文新魏" panose="02010800040101010101" pitchFamily="2" charset="-122"/>
              </a:endParaRPr>
            </a:p>
          </p:txBody>
        </p:sp>
        <p:sp>
          <p:nvSpPr>
            <p:cNvPr id="444" name="Text Box 83">
              <a:extLst>
                <a:ext uri="{FF2B5EF4-FFF2-40B4-BE49-F238E27FC236}">
                  <a16:creationId xmlns:a16="http://schemas.microsoft.com/office/drawing/2014/main" id="{ACD41726-E9ED-D6D6-8B68-3B798133F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" y="2523"/>
              <a:ext cx="1316" cy="3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+mn-ea"/>
                  <a:ea typeface="+mn-ea"/>
                </a:rPr>
                <a:t>间隙</a:t>
              </a:r>
              <a:r>
                <a:rPr kumimoji="0" lang="en-US" altLang="zh-CN" sz="2000" i="0" u="none" strike="noStrike" kern="0" cap="none" spc="0" normalizeH="0" baseline="0" noProof="0" dirty="0">
                  <a:ln>
                    <a:noFill/>
                  </a:ln>
                  <a:solidFill>
                    <a:srgbClr val="0039AC"/>
                  </a:solidFill>
                  <a:effectLst/>
                  <a:uLnTx/>
                  <a:uFillTx/>
                  <a:latin typeface="+mn-ea"/>
                  <a:ea typeface="+mn-ea"/>
                </a:rPr>
                <a:t>0.25m</a:t>
              </a:r>
            </a:p>
          </p:txBody>
        </p:sp>
      </p:grpSp>
      <p:grpSp>
        <p:nvGrpSpPr>
          <p:cNvPr id="522" name="组合 521">
            <a:extLst>
              <a:ext uri="{FF2B5EF4-FFF2-40B4-BE49-F238E27FC236}">
                <a16:creationId xmlns:a16="http://schemas.microsoft.com/office/drawing/2014/main" id="{7DCEA749-6290-6AE8-0E3B-1E8F0051992B}"/>
              </a:ext>
            </a:extLst>
          </p:cNvPr>
          <p:cNvGrpSpPr/>
          <p:nvPr/>
        </p:nvGrpSpPr>
        <p:grpSpPr>
          <a:xfrm>
            <a:off x="836613" y="3124200"/>
            <a:ext cx="1359123" cy="1495425"/>
            <a:chOff x="836613" y="3124200"/>
            <a:chExt cx="1359123" cy="1495425"/>
          </a:xfrm>
        </p:grpSpPr>
        <p:sp>
          <p:nvSpPr>
            <p:cNvPr id="424" name="文本框 423">
              <a:extLst>
                <a:ext uri="{FF2B5EF4-FFF2-40B4-BE49-F238E27FC236}">
                  <a16:creationId xmlns:a16="http://schemas.microsoft.com/office/drawing/2014/main" id="{D123A9C7-4B7C-2AD9-0409-9C374A389023}"/>
                </a:ext>
              </a:extLst>
            </p:cNvPr>
            <p:cNvSpPr txBox="1"/>
            <p:nvPr/>
          </p:nvSpPr>
          <p:spPr>
            <a:xfrm>
              <a:off x="836613" y="3124200"/>
              <a:ext cx="458787" cy="1444625"/>
            </a:xfrm>
            <a:prstGeom prst="rect">
              <a:avLst/>
            </a:prstGeom>
            <a:noFill/>
            <a:ln w="9525">
              <a:noFill/>
            </a:ln>
          </p:spPr>
          <p:txBody>
            <a:bodyPr vert="eaVert" wrap="none" anchor="t" anchorCtr="0">
              <a:spAutoFit/>
            </a:bodyPr>
            <a:lstStyle/>
            <a:p>
              <a:pPr>
                <a:defRPr/>
              </a:pPr>
              <a:r>
                <a:rPr lang="zh-CN" altLang="en-US" dirty="0">
                  <a:solidFill>
                    <a:srgbClr val="000000"/>
                  </a:solidFill>
                  <a:latin typeface="Times New Roman" panose="02020603050405020304" pitchFamily="18" charset="0"/>
                </a:rPr>
                <a:t>啮合区五条线</a:t>
              </a:r>
            </a:p>
          </p:txBody>
        </p:sp>
        <p:sp>
          <p:nvSpPr>
            <p:cNvPr id="434" name="直接连接符 433">
              <a:extLst>
                <a:ext uri="{FF2B5EF4-FFF2-40B4-BE49-F238E27FC236}">
                  <a16:creationId xmlns:a16="http://schemas.microsoft.com/office/drawing/2014/main" id="{B5976D66-F0CE-6748-7772-101A770CD10C}"/>
                </a:ext>
              </a:extLst>
            </p:cNvPr>
            <p:cNvSpPr/>
            <p:nvPr/>
          </p:nvSpPr>
          <p:spPr>
            <a:xfrm>
              <a:off x="1219200" y="4038600"/>
              <a:ext cx="304800" cy="228600"/>
            </a:xfrm>
            <a:prstGeom prst="line">
              <a:avLst/>
            </a:prstGeom>
            <a:ln w="9525" cap="flat" cmpd="sng">
              <a:solidFill>
                <a:srgbClr val="FF3300"/>
              </a:solidFill>
              <a:prstDash val="solid"/>
              <a:headEnd type="none" w="med" len="med"/>
              <a:tailEnd type="triangl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椭圆 520">
              <a:extLst>
                <a:ext uri="{FF2B5EF4-FFF2-40B4-BE49-F238E27FC236}">
                  <a16:creationId xmlns:a16="http://schemas.microsoft.com/office/drawing/2014/main" id="{CF7A2642-49C4-3753-28BF-0E0B30E9BF45}"/>
                </a:ext>
              </a:extLst>
            </p:cNvPr>
            <p:cNvSpPr/>
            <p:nvPr/>
          </p:nvSpPr>
          <p:spPr bwMode="auto">
            <a:xfrm>
              <a:off x="1475656" y="4038600"/>
              <a:ext cx="720080" cy="581025"/>
            </a:xfrm>
            <a:prstGeom prst="ellipse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2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59540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2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1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1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6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500"/>
                            </p:stCondLst>
                            <p:childTnLst>
                              <p:par>
                                <p:cTn id="1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1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1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6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1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500"/>
                            </p:stCondLst>
                            <p:childTnLst>
                              <p:par>
                                <p:cTn id="19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0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5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0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5" dur="500"/>
                                        <p:tgtEl>
                                          <p:spTgt spid="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6" fill="hold">
                      <p:stCondLst>
                        <p:cond delay="indefinite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0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9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0" fill="hold">
                      <p:stCondLst>
                        <p:cond delay="indefinite"/>
                      </p:stCondLst>
                      <p:childTnLst>
                        <p:par>
                          <p:cTn id="231" fill="hold">
                            <p:stCondLst>
                              <p:cond delay="0"/>
                            </p:stCondLst>
                            <p:childTnLst>
                              <p:par>
                                <p:cTn id="2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4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5" fill="hold">
                      <p:stCondLst>
                        <p:cond delay="indefinite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9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01" grpId="0"/>
      <p:bldP spid="205" grpId="0"/>
      <p:bldP spid="425" grpId="0"/>
      <p:bldP spid="426" grpId="0"/>
      <p:bldP spid="427" grpId="0"/>
      <p:bldP spid="429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5488FBCD-6E0F-3AC8-6660-17991A3FE4D5}"/>
              </a:ext>
            </a:extLst>
          </p:cNvPr>
          <p:cNvSpPr txBox="1"/>
          <p:nvPr/>
        </p:nvSpPr>
        <p:spPr>
          <a:xfrm>
            <a:off x="395536" y="706011"/>
            <a:ext cx="4692310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4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）齿轮与齿条啮合的画法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1D5F19A-F8A2-E9BC-ADEE-4D81D8D74300}"/>
              </a:ext>
            </a:extLst>
          </p:cNvPr>
          <p:cNvSpPr txBox="1"/>
          <p:nvPr/>
        </p:nvSpPr>
        <p:spPr>
          <a:xfrm>
            <a:off x="1259632" y="5293449"/>
            <a:ext cx="15890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）轴测图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5101F88-1215-5627-5750-00814C114CA1}"/>
              </a:ext>
            </a:extLst>
          </p:cNvPr>
          <p:cNvSpPr txBox="1"/>
          <p:nvPr/>
        </p:nvSpPr>
        <p:spPr>
          <a:xfrm>
            <a:off x="5652120" y="5293449"/>
            <a:ext cx="18589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b</a:t>
            </a: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）规定画法</a:t>
            </a:r>
          </a:p>
        </p:txBody>
      </p:sp>
      <p:pic>
        <p:nvPicPr>
          <p:cNvPr id="7" name="Picture 7" descr="0741.tif">
            <a:extLst>
              <a:ext uri="{FF2B5EF4-FFF2-40B4-BE49-F238E27FC236}">
                <a16:creationId xmlns:a16="http://schemas.microsoft.com/office/drawing/2014/main" id="{8C73DC2F-B6FF-4976-BC8E-F30ED8C99D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r:link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734"/>
          <a:stretch>
            <a:fillRect/>
          </a:stretch>
        </p:blipFill>
        <p:spPr bwMode="auto">
          <a:xfrm>
            <a:off x="4185164" y="1564551"/>
            <a:ext cx="4197844" cy="3672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7" descr="图片包含 游戏机, 机械&#10;&#10;AI 生成的内容可能不正确。">
            <a:extLst>
              <a:ext uri="{FF2B5EF4-FFF2-40B4-BE49-F238E27FC236}">
                <a16:creationId xmlns:a16="http://schemas.microsoft.com/office/drawing/2014/main" id="{C127F4A2-D473-A481-64DE-AD8BCE6A92F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8" y="2109741"/>
            <a:ext cx="3096344" cy="2638518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09016A7B-D5DC-CDC0-BD01-B00F88B77B47}"/>
              </a:ext>
            </a:extLst>
          </p:cNvPr>
          <p:cNvGrpSpPr/>
          <p:nvPr/>
        </p:nvGrpSpPr>
        <p:grpSpPr>
          <a:xfrm>
            <a:off x="5868144" y="3140968"/>
            <a:ext cx="2802896" cy="1872208"/>
            <a:chOff x="5868144" y="3140968"/>
            <a:chExt cx="2802896" cy="1872208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4E0A8444-E364-19D8-11E9-65C0775199EE}"/>
                </a:ext>
              </a:extLst>
            </p:cNvPr>
            <p:cNvSpPr/>
            <p:nvPr/>
          </p:nvSpPr>
          <p:spPr bwMode="auto">
            <a:xfrm>
              <a:off x="7164288" y="4005064"/>
              <a:ext cx="1506752" cy="1008112"/>
            </a:xfrm>
            <a:prstGeom prst="rect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2000" b="0" i="0" u="none" strike="noStrike" cap="none" normalizeH="0" baseline="0" dirty="0">
                  <a:ln>
                    <a:noFill/>
                  </a:ln>
                  <a:solidFill>
                    <a:srgbClr val="C00000"/>
                  </a:solidFill>
                  <a:effectLst/>
                  <a:latin typeface="隶书" panose="02010509060101010101" pitchFamily="49" charset="-122"/>
                  <a:ea typeface="隶书" panose="02010509060101010101" pitchFamily="49" charset="-122"/>
                </a:rPr>
                <a:t>齿轮的分度圆和齿条的分度线相切</a:t>
              </a:r>
            </a:p>
          </p:txBody>
        </p:sp>
        <p:cxnSp>
          <p:nvCxnSpPr>
            <p:cNvPr id="11" name="直接箭头连接符 10">
              <a:extLst>
                <a:ext uri="{FF2B5EF4-FFF2-40B4-BE49-F238E27FC236}">
                  <a16:creationId xmlns:a16="http://schemas.microsoft.com/office/drawing/2014/main" id="{0921EC76-CDBC-5B85-E22E-59CB46C95155}"/>
                </a:ext>
              </a:extLst>
            </p:cNvPr>
            <p:cNvCxnSpPr/>
            <p:nvPr/>
          </p:nvCxnSpPr>
          <p:spPr bwMode="auto">
            <a:xfrm flipH="1" flipV="1">
              <a:off x="5868144" y="3140968"/>
              <a:ext cx="1296144" cy="864096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50187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形状, 圆圈&#10;&#10;AI 生成的内容可能不正确。">
            <a:extLst>
              <a:ext uri="{FF2B5EF4-FFF2-40B4-BE49-F238E27FC236}">
                <a16:creationId xmlns:a16="http://schemas.microsoft.com/office/drawing/2014/main" id="{03A5625C-466E-1AD5-4566-9FBF9DB9D4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1897408"/>
            <a:ext cx="2952328" cy="2941312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2F0B7172-1AF9-83DC-4240-6164E33744DF}"/>
              </a:ext>
            </a:extLst>
          </p:cNvPr>
          <p:cNvSpPr txBox="1"/>
          <p:nvPr/>
        </p:nvSpPr>
        <p:spPr>
          <a:xfrm>
            <a:off x="395536" y="706011"/>
            <a:ext cx="3974165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lv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0" lang="en-US" altLang="zh-CN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5</a:t>
            </a:r>
            <a:r>
              <a:rPr lang="zh-CN" altLang="en-US" sz="2800" kern="0" dirty="0">
                <a:solidFill>
                  <a:srgbClr val="2D2DB7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）内啮合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</a:rPr>
              <a:t>齿轮的画法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EA35346A-64A8-4B61-7340-05E6A3EDC519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283968" y="1733968"/>
            <a:ext cx="4008824" cy="3268191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9EBB689D-BDFE-4745-5BD1-BEE57F55D77F}"/>
              </a:ext>
            </a:extLst>
          </p:cNvPr>
          <p:cNvSpPr txBox="1"/>
          <p:nvPr/>
        </p:nvSpPr>
        <p:spPr>
          <a:xfrm>
            <a:off x="1259632" y="5299489"/>
            <a:ext cx="1589088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a</a:t>
            </a: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）轴测图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4F05ACBC-CABB-96AE-F451-282C5D3CED67}"/>
              </a:ext>
            </a:extLst>
          </p:cNvPr>
          <p:cNvSpPr txBox="1"/>
          <p:nvPr/>
        </p:nvSpPr>
        <p:spPr>
          <a:xfrm>
            <a:off x="5652120" y="5299489"/>
            <a:ext cx="18589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defRPr/>
            </a:pP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b</a:t>
            </a: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）规定画法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B0C3BA3-330F-7EF0-E3BE-AE9C24C7A925}"/>
              </a:ext>
            </a:extLst>
          </p:cNvPr>
          <p:cNvGrpSpPr/>
          <p:nvPr/>
        </p:nvGrpSpPr>
        <p:grpSpPr>
          <a:xfrm>
            <a:off x="6732240" y="4293096"/>
            <a:ext cx="2349901" cy="1006393"/>
            <a:chOff x="6321139" y="3646743"/>
            <a:chExt cx="2349901" cy="1006393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59CF1139-EDD2-3C5E-006A-09A7A2785D07}"/>
                </a:ext>
              </a:extLst>
            </p:cNvPr>
            <p:cNvSpPr/>
            <p:nvPr/>
          </p:nvSpPr>
          <p:spPr bwMode="auto">
            <a:xfrm>
              <a:off x="7164288" y="4005064"/>
              <a:ext cx="1506752" cy="648072"/>
            </a:xfrm>
            <a:prstGeom prst="rect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zh-CN" altLang="en-US" sz="2000" b="0" i="0" u="none" strike="noStrike" cap="none" normalizeH="0" baseline="0" dirty="0">
                  <a:ln>
                    <a:noFill/>
                  </a:ln>
                  <a:solidFill>
                    <a:srgbClr val="C00000"/>
                  </a:solidFill>
                  <a:effectLst/>
                  <a:latin typeface="隶书" panose="02010509060101010101" pitchFamily="49" charset="-122"/>
                  <a:ea typeface="隶书" panose="02010509060101010101" pitchFamily="49" charset="-122"/>
                </a:rPr>
                <a:t>内外齿轮的分度圆相切</a:t>
              </a:r>
            </a:p>
          </p:txBody>
        </p:sp>
        <p:cxnSp>
          <p:nvCxnSpPr>
            <p:cNvPr id="12" name="直接箭头连接符 11">
              <a:extLst>
                <a:ext uri="{FF2B5EF4-FFF2-40B4-BE49-F238E27FC236}">
                  <a16:creationId xmlns:a16="http://schemas.microsoft.com/office/drawing/2014/main" id="{622D12CB-638F-BD96-4EBA-CA2498A74305}"/>
                </a:ext>
              </a:extLst>
            </p:cNvPr>
            <p:cNvCxnSpPr/>
            <p:nvPr/>
          </p:nvCxnSpPr>
          <p:spPr bwMode="auto">
            <a:xfrm flipH="1" flipV="1">
              <a:off x="6321139" y="3646743"/>
              <a:ext cx="843149" cy="358321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723693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9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F0931805-7A80-235B-1558-7F7C7F923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44" y="260648"/>
            <a:ext cx="56388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defRPr/>
            </a:pPr>
            <a:r>
              <a:rPr kumimoji="1" lang="zh-CN" altLang="en-US" dirty="0">
                <a:solidFill>
                  <a:schemeClr val="accent2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（</a:t>
            </a:r>
            <a:r>
              <a:rPr kumimoji="1" lang="en-US" altLang="zh-CN" dirty="0">
                <a:solidFill>
                  <a:schemeClr val="accent2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4</a:t>
            </a:r>
            <a:r>
              <a:rPr kumimoji="1" lang="zh-CN" altLang="en-US" dirty="0">
                <a:solidFill>
                  <a:schemeClr val="accent2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）直齿圆柱齿轮的零件图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205F0EB-D068-67CA-6A4E-235F434B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548" y="1298635"/>
            <a:ext cx="1800225" cy="45243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rPr>
              <a:t>        </a:t>
            </a:r>
            <a:r>
              <a:rPr kumimoji="1" lang="zh-CN" altLang="en-US" b="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如图所示是一个圆柱齿轮的零件图。它包括一组视图，一组完整的尺寸，必要的技术要求和制造齿轮所需要的基本参数，标题栏等内容。</a:t>
            </a:r>
          </a:p>
        </p:txBody>
      </p:sp>
      <p:pic>
        <p:nvPicPr>
          <p:cNvPr id="6" name="Picture 7" descr="0742.tif">
            <a:extLst>
              <a:ext uri="{FF2B5EF4-FFF2-40B4-BE49-F238E27FC236}">
                <a16:creationId xmlns:a16="http://schemas.microsoft.com/office/drawing/2014/main" id="{5274E31A-1DA9-7C66-57F8-8443608954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r:link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2222" y="1120775"/>
            <a:ext cx="6624637" cy="470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414157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>
            <a:extLst>
              <a:ext uri="{FF2B5EF4-FFF2-40B4-BE49-F238E27FC236}">
                <a16:creationId xmlns:a16="http://schemas.microsoft.com/office/drawing/2014/main" id="{8855869B-8183-FC72-AC4C-9466D2602E7B}"/>
              </a:ext>
            </a:extLst>
          </p:cNvPr>
          <p:cNvSpPr txBox="1"/>
          <p:nvPr/>
        </p:nvSpPr>
        <p:spPr>
          <a:xfrm>
            <a:off x="467544" y="188640"/>
            <a:ext cx="2350323" cy="523220"/>
          </a:xfrm>
          <a:prstGeom prst="rect">
            <a:avLst/>
          </a:prstGeom>
          <a:noFill/>
          <a:ln w="9525">
            <a:noFill/>
          </a:ln>
          <a:effectLst>
            <a:outerShdw sy="50000" kx="2453608" rotWithShape="0">
              <a:srgbClr val="808080"/>
            </a:outerShdw>
          </a:effectLst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2.</a:t>
            </a:r>
            <a:r>
              <a:rPr kumimoji="0" lang="zh-CN" altLang="en-US" sz="2800" i="0" u="none" strike="noStrike" kern="0" cap="none" spc="0" normalizeH="0" baseline="0" noProof="0" dirty="0">
                <a:ln>
                  <a:noFill/>
                </a:ln>
                <a:solidFill>
                  <a:srgbClr val="2D2DB7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直齿锥齿轮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9164E46B-56CF-6210-1C61-31FCAAD80A33}"/>
              </a:ext>
            </a:extLst>
          </p:cNvPr>
          <p:cNvSpPr/>
          <p:nvPr/>
        </p:nvSpPr>
        <p:spPr>
          <a:xfrm>
            <a:off x="611560" y="764704"/>
            <a:ext cx="7416824" cy="1515787"/>
          </a:xfrm>
          <a:prstGeom prst="rect">
            <a:avLst/>
          </a:prstGeom>
          <a:noFill/>
          <a:ln w="9525">
            <a:noFill/>
          </a:ln>
        </p:spPr>
        <p:txBody>
          <a:bodyPr wrap="square" lIns="266616" tIns="38088" bIns="0" anchor="ctr" anchorCtr="0">
            <a:spAutoFit/>
          </a:bodyPr>
          <a:lstStyle/>
          <a:p>
            <a:pPr indent="266700" eaLnBrk="0" hangingPunct="0">
              <a:defRPr/>
            </a:pPr>
            <a:r>
              <a:rPr lang="en-US" altLang="zh-CN" sz="24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  <a:cs typeface="Times New Roman" panose="02020603050405020304" pitchFamily="18" charset="0"/>
              </a:rPr>
              <a:t>  </a:t>
            </a:r>
            <a:r>
              <a:rPr lang="zh-CN" altLang="en-US" sz="24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  <a:cs typeface="Times New Roman" panose="02020603050405020304" pitchFamily="18" charset="0"/>
              </a:rPr>
              <a:t>锥齿轮是在圆锥面上加工出轮齿，其特点是轮齿的一端大、一端小，齿厚、模数和分度圆也同样变化。工程上为设计和制造方便，规定以锥齿轮的</a:t>
            </a:r>
            <a:r>
              <a:rPr lang="zh-CN" altLang="en-US" sz="2400" b="0" dirty="0">
                <a:solidFill>
                  <a:srgbClr val="FF0000"/>
                </a:solidFill>
                <a:latin typeface="隶书" panose="02010509060101010101" pitchFamily="49" charset="-122"/>
                <a:ea typeface="隶书" panose="02010509060101010101" pitchFamily="49" charset="-122"/>
                <a:cs typeface="Times New Roman" panose="02020603050405020304" pitchFamily="18" charset="0"/>
              </a:rPr>
              <a:t>大端端面模数</a:t>
            </a:r>
            <a:r>
              <a:rPr lang="zh-CN" altLang="en-US" sz="2400" b="0" dirty="0">
                <a:solidFill>
                  <a:srgbClr val="000000"/>
                </a:solidFill>
                <a:latin typeface="隶书" panose="02010509060101010101" pitchFamily="49" charset="-122"/>
                <a:ea typeface="隶书" panose="02010509060101010101" pitchFamily="49" charset="-122"/>
                <a:cs typeface="Times New Roman" panose="02020603050405020304" pitchFamily="18" charset="0"/>
              </a:rPr>
              <a:t>来计算各部分的尺寸。</a:t>
            </a:r>
            <a:endParaRPr lang="zh-CN" altLang="en-US" sz="2400" b="0" dirty="0">
              <a:solidFill>
                <a:srgbClr val="000000"/>
              </a:solidFill>
              <a:latin typeface="隶书" panose="02010509060101010101" pitchFamily="49" charset="-122"/>
              <a:ea typeface="隶书" panose="02010509060101010101" pitchFamily="49" charset="-122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8FEE1769-D0F4-3EFA-BCC7-2AD60E36F46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3046" t="15788" r="9831" b="19792"/>
          <a:stretch>
            <a:fillRect/>
          </a:stretch>
        </p:blipFill>
        <p:spPr>
          <a:xfrm>
            <a:off x="4414963" y="2280491"/>
            <a:ext cx="4322989" cy="389972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D6FE9892-CA61-C02C-4303-5071DE257230}"/>
              </a:ext>
            </a:extLst>
          </p:cNvPr>
          <p:cNvSpPr/>
          <p:nvPr/>
        </p:nvSpPr>
        <p:spPr>
          <a:xfrm>
            <a:off x="107504" y="2459405"/>
            <a:ext cx="4665060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zh-CN" altLang="en-US" sz="2400" dirty="0">
                <a:solidFill>
                  <a:schemeClr val="accent2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chemeClr val="accent2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dirty="0">
                <a:solidFill>
                  <a:schemeClr val="accent2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）锥齿轮各部分的名称和符号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B20EE1CC-B0AD-40EC-FF79-6296621C92A9}"/>
              </a:ext>
            </a:extLst>
          </p:cNvPr>
          <p:cNvSpPr txBox="1"/>
          <p:nvPr/>
        </p:nvSpPr>
        <p:spPr>
          <a:xfrm>
            <a:off x="836031" y="3787621"/>
            <a:ext cx="12986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Simplex" panose="00000400000000000000" pitchFamily="2" charset="0"/>
                <a:ea typeface="宋体" panose="02010600030101010101" pitchFamily="2" charset="-122"/>
                <a:cs typeface="+mn-cs"/>
              </a:rPr>
              <a:t>五个锥面</a:t>
            </a:r>
            <a:endParaRPr lang="zh-CN" altLang="en-US" dirty="0">
              <a:solidFill>
                <a:srgbClr val="C00000"/>
              </a:solidFill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84F0DFC6-8708-A983-EFB3-DB35214CC61B}"/>
              </a:ext>
            </a:extLst>
          </p:cNvPr>
          <p:cNvSpPr txBox="1"/>
          <p:nvPr/>
        </p:nvSpPr>
        <p:spPr>
          <a:xfrm>
            <a:off x="852842" y="5566836"/>
            <a:ext cx="12986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dirty="0">
                <a:solidFill>
                  <a:srgbClr val="C00000"/>
                </a:solidFill>
              </a:rPr>
              <a:t>四</a:t>
            </a: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Simplex" panose="00000400000000000000" pitchFamily="2" charset="0"/>
                <a:ea typeface="宋体" panose="02010600030101010101" pitchFamily="2" charset="-122"/>
                <a:cs typeface="+mn-cs"/>
              </a:rPr>
              <a:t>个锥</a:t>
            </a:r>
            <a:r>
              <a:rPr lang="zh-CN" altLang="en-US" dirty="0">
                <a:solidFill>
                  <a:srgbClr val="C00000"/>
                </a:solidFill>
              </a:rPr>
              <a:t>角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136DE94A-8ABA-FDE5-D1F6-C586A68B9A77}"/>
              </a:ext>
            </a:extLst>
          </p:cNvPr>
          <p:cNvGrpSpPr/>
          <p:nvPr/>
        </p:nvGrpSpPr>
        <p:grpSpPr>
          <a:xfrm>
            <a:off x="1853808" y="3059668"/>
            <a:ext cx="2193792" cy="1825238"/>
            <a:chOff x="1853808" y="3059668"/>
            <a:chExt cx="2193792" cy="1825238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30E886F5-69F3-01AC-4A6B-4FC9AF7C38B8}"/>
                </a:ext>
              </a:extLst>
            </p:cNvPr>
            <p:cNvSpPr txBox="1"/>
            <p:nvPr/>
          </p:nvSpPr>
          <p:spPr>
            <a:xfrm>
              <a:off x="2050571" y="3436679"/>
              <a:ext cx="199702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rgbClr val="800080"/>
                  </a:solidFill>
                </a:rPr>
                <a:t>齿根圆锥面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CB2F9E6-A291-9DF7-EF0C-0CCF5F2D53B3}"/>
                </a:ext>
              </a:extLst>
            </p:cNvPr>
            <p:cNvSpPr txBox="1"/>
            <p:nvPr/>
          </p:nvSpPr>
          <p:spPr>
            <a:xfrm>
              <a:off x="2051720" y="3059668"/>
              <a:ext cx="17901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齿顶圆锥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</a:rPr>
                <a:t>面</a:t>
              </a:r>
              <a:endParaRPr lang="zh-CN" altLang="en-US" dirty="0">
                <a:solidFill>
                  <a:srgbClr val="800080"/>
                </a:solidFill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1ADD2B42-9753-6483-EBF1-51F5E21FE607}"/>
                </a:ext>
              </a:extLst>
            </p:cNvPr>
            <p:cNvSpPr txBox="1"/>
            <p:nvPr/>
          </p:nvSpPr>
          <p:spPr>
            <a:xfrm>
              <a:off x="2029716" y="4515574"/>
              <a:ext cx="12986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前锥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</a:rPr>
                <a:t>面</a:t>
              </a:r>
              <a:endParaRPr lang="zh-CN" altLang="en-US" dirty="0">
                <a:solidFill>
                  <a:srgbClr val="800080"/>
                </a:solidFill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AF5DB3F5-63FA-35FC-FFC6-1D06F577033C}"/>
                </a:ext>
              </a:extLst>
            </p:cNvPr>
            <p:cNvSpPr txBox="1"/>
            <p:nvPr/>
          </p:nvSpPr>
          <p:spPr>
            <a:xfrm>
              <a:off x="2039144" y="3819348"/>
              <a:ext cx="151467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分度圆锥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</a:rPr>
                <a:t>面</a:t>
              </a:r>
              <a:endParaRPr lang="zh-CN" altLang="en-US" dirty="0">
                <a:solidFill>
                  <a:srgbClr val="800080"/>
                </a:solidFill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6561BA20-1A20-2A4B-94E0-287E661C0C97}"/>
                </a:ext>
              </a:extLst>
            </p:cNvPr>
            <p:cNvSpPr txBox="1"/>
            <p:nvPr/>
          </p:nvSpPr>
          <p:spPr>
            <a:xfrm>
              <a:off x="2050571" y="4171799"/>
              <a:ext cx="12986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rgbClr val="800080"/>
                  </a:solidFill>
                </a:rPr>
                <a:t>背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锥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</a:rPr>
                <a:t>面</a:t>
              </a:r>
              <a:endParaRPr lang="zh-CN" altLang="en-US" dirty="0">
                <a:solidFill>
                  <a:srgbClr val="800080"/>
                </a:solidFill>
              </a:endParaRPr>
            </a:p>
          </p:txBody>
        </p:sp>
        <p:sp>
          <p:nvSpPr>
            <p:cNvPr id="24" name="左大括号 23">
              <a:extLst>
                <a:ext uri="{FF2B5EF4-FFF2-40B4-BE49-F238E27FC236}">
                  <a16:creationId xmlns:a16="http://schemas.microsoft.com/office/drawing/2014/main" id="{9B513244-A518-25E6-52BC-EC95A4FFAA73}"/>
                </a:ext>
              </a:extLst>
            </p:cNvPr>
            <p:cNvSpPr/>
            <p:nvPr/>
          </p:nvSpPr>
          <p:spPr bwMode="auto">
            <a:xfrm>
              <a:off x="1853808" y="3200055"/>
              <a:ext cx="259116" cy="1509181"/>
            </a:xfrm>
            <a:prstGeom prst="leftBrace">
              <a:avLst>
                <a:gd name="adj1" fmla="val 8333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2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C6187C24-88BE-BB51-5BF9-94150B8243FA}"/>
              </a:ext>
            </a:extLst>
          </p:cNvPr>
          <p:cNvGrpSpPr/>
          <p:nvPr/>
        </p:nvGrpSpPr>
        <p:grpSpPr>
          <a:xfrm>
            <a:off x="1893031" y="5027134"/>
            <a:ext cx="1917159" cy="1485105"/>
            <a:chOff x="1893031" y="5027134"/>
            <a:chExt cx="1917159" cy="1485105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6BE9D992-E911-3199-8BC3-D1FEEC6CDF75}"/>
                </a:ext>
              </a:extLst>
            </p:cNvPr>
            <p:cNvSpPr txBox="1"/>
            <p:nvPr/>
          </p:nvSpPr>
          <p:spPr>
            <a:xfrm>
              <a:off x="2020057" y="5027134"/>
              <a:ext cx="17901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dirty="0">
                  <a:solidFill>
                    <a:srgbClr val="800080"/>
                  </a:solidFill>
                </a:rPr>
                <a:t>分度圆锥角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532F9ACE-ACC8-B109-A3CD-6F49B94779D5}"/>
                </a:ext>
              </a:extLst>
            </p:cNvPr>
            <p:cNvSpPr txBox="1"/>
            <p:nvPr/>
          </p:nvSpPr>
          <p:spPr>
            <a:xfrm>
              <a:off x="1988054" y="5773575"/>
              <a:ext cx="173436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根锥</a:t>
              </a:r>
              <a:r>
                <a:rPr lang="zh-CN" altLang="en-US" dirty="0">
                  <a:solidFill>
                    <a:srgbClr val="800080"/>
                  </a:solidFill>
                </a:rPr>
                <a:t>角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C8084095-F90F-FE18-A214-20248464F9AF}"/>
                </a:ext>
              </a:extLst>
            </p:cNvPr>
            <p:cNvSpPr txBox="1"/>
            <p:nvPr/>
          </p:nvSpPr>
          <p:spPr>
            <a:xfrm>
              <a:off x="2008207" y="5389397"/>
              <a:ext cx="129865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顶锥</a:t>
              </a:r>
              <a:r>
                <a:rPr lang="zh-CN" altLang="en-US" dirty="0">
                  <a:solidFill>
                    <a:srgbClr val="800080"/>
                  </a:solidFill>
                </a:rPr>
                <a:t>角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DD6A45C5-AF0A-C248-A812-01BED19E0E94}"/>
                </a:ext>
              </a:extLst>
            </p:cNvPr>
            <p:cNvSpPr txBox="1"/>
            <p:nvPr/>
          </p:nvSpPr>
          <p:spPr>
            <a:xfrm>
              <a:off x="1996452" y="6142907"/>
              <a:ext cx="173436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Simplex" panose="00000400000000000000" pitchFamily="2" charset="0"/>
                  <a:ea typeface="宋体" panose="02010600030101010101" pitchFamily="2" charset="-122"/>
                  <a:cs typeface="+mn-cs"/>
                </a:rPr>
                <a:t>背锥</a:t>
              </a:r>
              <a:r>
                <a:rPr lang="zh-CN" altLang="en-US" dirty="0">
                  <a:solidFill>
                    <a:srgbClr val="800080"/>
                  </a:solidFill>
                </a:rPr>
                <a:t>角</a:t>
              </a:r>
            </a:p>
          </p:txBody>
        </p:sp>
        <p:sp>
          <p:nvSpPr>
            <p:cNvPr id="25" name="左大括号 24">
              <a:extLst>
                <a:ext uri="{FF2B5EF4-FFF2-40B4-BE49-F238E27FC236}">
                  <a16:creationId xmlns:a16="http://schemas.microsoft.com/office/drawing/2014/main" id="{D1A4BCE9-7788-F9E6-13D3-0AA674503578}"/>
                </a:ext>
              </a:extLst>
            </p:cNvPr>
            <p:cNvSpPr/>
            <p:nvPr/>
          </p:nvSpPr>
          <p:spPr bwMode="auto">
            <a:xfrm>
              <a:off x="1893031" y="5185506"/>
              <a:ext cx="235348" cy="1168362"/>
            </a:xfrm>
            <a:prstGeom prst="leftBrace">
              <a:avLst>
                <a:gd name="adj1" fmla="val 8333"/>
                <a:gd name="adj2" fmla="val 50000"/>
              </a:avLst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1" lang="zh-CN" altLang="en-US" sz="32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34094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1" grpId="0"/>
      <p:bldP spid="12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9AC08573-38DC-A212-00AA-D3641F483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528" y="548680"/>
            <a:ext cx="56388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kumimoji="1" lang="zh-CN" altLang="en-US" dirty="0">
                <a:solidFill>
                  <a:srgbClr val="0039A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1" lang="en-US" altLang="zh-CN" dirty="0">
                <a:solidFill>
                  <a:srgbClr val="0039A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kumimoji="1" lang="zh-CN" altLang="en-US" dirty="0">
                <a:solidFill>
                  <a:srgbClr val="0039A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）直齿锥齿轮的尺寸计算</a:t>
            </a:r>
          </a:p>
        </p:txBody>
      </p:sp>
      <p:grpSp>
        <p:nvGrpSpPr>
          <p:cNvPr id="6" name="Group 9">
            <a:extLst>
              <a:ext uri="{FF2B5EF4-FFF2-40B4-BE49-F238E27FC236}">
                <a16:creationId xmlns:a16="http://schemas.microsoft.com/office/drawing/2014/main" id="{81B380E1-7CFB-8353-D96A-02DCF08970F3}"/>
              </a:ext>
            </a:extLst>
          </p:cNvPr>
          <p:cNvGrpSpPr>
            <a:grpSpLocks/>
          </p:cNvGrpSpPr>
          <p:nvPr/>
        </p:nvGrpSpPr>
        <p:grpSpPr bwMode="auto">
          <a:xfrm>
            <a:off x="755960" y="1484784"/>
            <a:ext cx="7632079" cy="4233681"/>
            <a:chOff x="340" y="1282"/>
            <a:chExt cx="5262" cy="2462"/>
          </a:xfrm>
        </p:grpSpPr>
        <p:pic>
          <p:nvPicPr>
            <p:cNvPr id="7" name="Picture 7">
              <a:extLst>
                <a:ext uri="{FF2B5EF4-FFF2-40B4-BE49-F238E27FC236}">
                  <a16:creationId xmlns:a16="http://schemas.microsoft.com/office/drawing/2014/main" id="{16BA732D-E4A0-5339-259D-48246B0429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" y="1633"/>
              <a:ext cx="5262" cy="21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9D7C782D-F3D4-D2E4-16DB-E8F5E732E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282"/>
              <a:ext cx="2926" cy="2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400" i="0" u="none" strike="noStrike" kern="0" cap="none" spc="0" normalizeH="0" baseline="0" noProof="0" dirty="0">
                  <a:ln>
                    <a:noFill/>
                  </a:ln>
                  <a:solidFill>
                    <a:srgbClr val="80008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直齿锥齿轮的尺寸计算公式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19630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>
            <a:extLst>
              <a:ext uri="{FF2B5EF4-FFF2-40B4-BE49-F238E27FC236}">
                <a16:creationId xmlns:a16="http://schemas.microsoft.com/office/drawing/2014/main" id="{C6A724E8-853B-4832-4BAC-1825F2D9B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292099"/>
            <a:ext cx="56388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eaLnBrk="1" hangingPunct="1">
              <a:defRPr/>
            </a:pPr>
            <a:r>
              <a:rPr kumimoji="1" lang="zh-CN" altLang="en-US" dirty="0">
                <a:solidFill>
                  <a:schemeClr val="accent2"/>
                </a:solidFill>
                <a:latin typeface="宋体" panose="02010600030101010101" pitchFamily="2" charset="-122"/>
              </a:rPr>
              <a:t>（</a:t>
            </a:r>
            <a:r>
              <a:rPr kumimoji="1" lang="en-US" altLang="zh-CN" dirty="0">
                <a:solidFill>
                  <a:schemeClr val="accent2"/>
                </a:solidFill>
                <a:latin typeface="宋体" panose="02010600030101010101" pitchFamily="2" charset="-122"/>
              </a:rPr>
              <a:t>3</a:t>
            </a:r>
            <a:r>
              <a:rPr kumimoji="1" lang="zh-CN" altLang="en-US" dirty="0">
                <a:solidFill>
                  <a:schemeClr val="accent2"/>
                </a:solidFill>
                <a:latin typeface="宋体" panose="02010600030101010101" pitchFamily="2" charset="-122"/>
              </a:rPr>
              <a:t>）直齿圆锥齿轮的规定画法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7644DE3-4524-57BA-26F8-D1F60087C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60" y="919219"/>
            <a:ext cx="3168030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①</a:t>
            </a:r>
            <a:r>
              <a:rPr kumimoji="1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单个直齿圆锥齿轮画法</a:t>
            </a: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D7F4E704-1325-3706-3426-55E2AA32F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733" y="1412776"/>
            <a:ext cx="7704534" cy="21544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ts val="2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rPr>
              <a:t>        </a:t>
            </a:r>
            <a:r>
              <a:rPr kumimoji="1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直齿圆锥齿轮的画法与圆柱齿轮的画法基本相同，一般用主、左两视图表示。</a:t>
            </a:r>
          </a:p>
          <a:p>
            <a:pPr marL="342900" marR="0" lvl="0" indent="-342900" defTabSz="914400" eaLnBrk="1" fontAlgn="auto" latinLnBrk="0" hangingPunct="1">
              <a:lnSpc>
                <a:spcPts val="22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1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主视图用剖视图，表达方式同圆柱齿轮。</a:t>
            </a:r>
          </a:p>
          <a:p>
            <a:pPr marL="342900" marR="0" lvl="0" indent="-342900" defTabSz="914400" eaLnBrk="1" fontAlgn="auto" latinLnBrk="0" hangingPunct="1">
              <a:lnSpc>
                <a:spcPts val="22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1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隶书" panose="02010509060101010101" pitchFamily="49" charset="-122"/>
                <a:ea typeface="隶书" panose="02010509060101010101" pitchFamily="49" charset="-122"/>
              </a:rPr>
              <a:t>在投影为圆的左视图中，用粗实线表示齿轮大端和小端的齿顶圆，用细点画线画大端分度圆，根圆及小端分度圆均不必画出。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73AEB332-A841-5F61-3F23-786B9C93DCD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6862" t="13313" r="6966" b="21631"/>
          <a:stretch>
            <a:fillRect/>
          </a:stretch>
        </p:blipFill>
        <p:spPr>
          <a:xfrm>
            <a:off x="1979712" y="3660659"/>
            <a:ext cx="4752540" cy="2870644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49348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327AB60F-87D0-7CE1-87B0-77BB1B4F5C4D}"/>
              </a:ext>
            </a:extLst>
          </p:cNvPr>
          <p:cNvSpPr/>
          <p:nvPr/>
        </p:nvSpPr>
        <p:spPr>
          <a:xfrm>
            <a:off x="468054" y="375860"/>
            <a:ext cx="2507418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>
                <a:srgbClr val="660066"/>
              </a:buClr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黑体" panose="02010609060101010101" pitchFamily="49" charset="-122"/>
                <a:ea typeface="黑体" panose="02010609060101010101" pitchFamily="49" charset="-122"/>
              </a:rPr>
              <a:t>②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锥齿轮啮合的画法</a:t>
            </a:r>
          </a:p>
        </p:txBody>
      </p:sp>
      <p:grpSp>
        <p:nvGrpSpPr>
          <p:cNvPr id="5" name="Group 8">
            <a:extLst>
              <a:ext uri="{FF2B5EF4-FFF2-40B4-BE49-F238E27FC236}">
                <a16:creationId xmlns:a16="http://schemas.microsoft.com/office/drawing/2014/main" id="{C16E4E54-75F6-4FF5-8A91-200BCA15EEAD}"/>
              </a:ext>
            </a:extLst>
          </p:cNvPr>
          <p:cNvGrpSpPr>
            <a:grpSpLocks/>
          </p:cNvGrpSpPr>
          <p:nvPr/>
        </p:nvGrpSpPr>
        <p:grpSpPr bwMode="auto">
          <a:xfrm>
            <a:off x="827584" y="764704"/>
            <a:ext cx="8185150" cy="5868988"/>
            <a:chOff x="309" y="482"/>
            <a:chExt cx="5156" cy="3697"/>
          </a:xfrm>
        </p:grpSpPr>
        <p:pic>
          <p:nvPicPr>
            <p:cNvPr id="6" name="Picture 6" descr="0745.tif">
              <a:extLst>
                <a:ext uri="{FF2B5EF4-FFF2-40B4-BE49-F238E27FC236}">
                  <a16:creationId xmlns:a16="http://schemas.microsoft.com/office/drawing/2014/main" id="{8F24CACC-9DCB-965E-1A32-4105D01B30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r:link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" y="482"/>
              <a:ext cx="5156" cy="32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Rectangle 7">
              <a:extLst>
                <a:ext uri="{FF2B5EF4-FFF2-40B4-BE49-F238E27FC236}">
                  <a16:creationId xmlns:a16="http://schemas.microsoft.com/office/drawing/2014/main" id="{9ED188A5-468E-E7C4-5450-4BB3338CC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3929"/>
              <a:ext cx="2321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宋体" panose="02010600030101010101" pitchFamily="2" charset="-122"/>
                </a:rPr>
                <a:t>直齿圆锥齿轮啮合的画图步骤</a:t>
              </a:r>
            </a:p>
          </p:txBody>
        </p:sp>
      </p:grpSp>
      <p:pic>
        <p:nvPicPr>
          <p:cNvPr id="8" name="图片 7">
            <a:extLst>
              <a:ext uri="{FF2B5EF4-FFF2-40B4-BE49-F238E27FC236}">
                <a16:creationId xmlns:a16="http://schemas.microsoft.com/office/drawing/2014/main" id="{235ABDFD-E660-74A7-B35E-B04CB92929C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17136" t="24365" r="20261" b="35027"/>
          <a:stretch>
            <a:fillRect/>
          </a:stretch>
        </p:blipFill>
        <p:spPr>
          <a:xfrm>
            <a:off x="755650" y="1556792"/>
            <a:ext cx="7632700" cy="3960812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3682259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19C21298-3AE0-21CA-8260-351EFE5D0608}"/>
              </a:ext>
            </a:extLst>
          </p:cNvPr>
          <p:cNvSpPr txBox="1"/>
          <p:nvPr/>
        </p:nvSpPr>
        <p:spPr>
          <a:xfrm>
            <a:off x="1007604" y="969541"/>
            <a:ext cx="7128791" cy="70788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altLang="zh-CN" sz="2000" b="0" dirty="0">
                <a:solidFill>
                  <a:srgbClr val="990099"/>
                </a:solidFill>
                <a:latin typeface="Times New Roman" panose="02020603050405020304" pitchFamily="18" charset="0"/>
              </a:rPr>
              <a:t>      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滚动轴承是一种支承旋转轴的组件（标准件）。它具有摩擦阻力小，结构紧凑等优点，已被广泛使用在机器或部件中。</a:t>
            </a:r>
          </a:p>
        </p:txBody>
      </p:sp>
      <p:pic>
        <p:nvPicPr>
          <p:cNvPr id="5" name="图片 4" descr="球轴承">
            <a:extLst>
              <a:ext uri="{FF2B5EF4-FFF2-40B4-BE49-F238E27FC236}">
                <a16:creationId xmlns:a16="http://schemas.microsoft.com/office/drawing/2014/main" id="{9EEDF91A-38A4-A646-B576-6732F59F7C0B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12000" contrast="18000"/>
          </a:blip>
          <a:stretch>
            <a:fillRect/>
          </a:stretch>
        </p:blipFill>
        <p:spPr>
          <a:xfrm>
            <a:off x="978694" y="3505200"/>
            <a:ext cx="1620837" cy="27432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4E986F18-1FCA-4322-039B-86624E245C46}"/>
              </a:ext>
            </a:extLst>
          </p:cNvPr>
          <p:cNvGrpSpPr/>
          <p:nvPr/>
        </p:nvGrpSpPr>
        <p:grpSpPr>
          <a:xfrm>
            <a:off x="1964243" y="2743287"/>
            <a:ext cx="1441450" cy="917575"/>
            <a:chOff x="2880" y="1486"/>
            <a:chExt cx="908" cy="578"/>
          </a:xfrm>
        </p:grpSpPr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F7A3D893-5C7E-46FD-EE0D-E4BE0B91CCF2}"/>
                </a:ext>
              </a:extLst>
            </p:cNvPr>
            <p:cNvSpPr/>
            <p:nvPr/>
          </p:nvSpPr>
          <p:spPr>
            <a:xfrm flipV="1">
              <a:off x="2880" y="1661"/>
              <a:ext cx="497" cy="403"/>
            </a:xfrm>
            <a:prstGeom prst="line">
              <a:avLst/>
            </a:prstGeom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991B0B9B-C108-57F6-8AF6-8078462E6C07}"/>
                </a:ext>
              </a:extLst>
            </p:cNvPr>
            <p:cNvSpPr txBox="1"/>
            <p:nvPr/>
          </p:nvSpPr>
          <p:spPr>
            <a:xfrm>
              <a:off x="3350" y="1486"/>
              <a:ext cx="43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外圈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31D01999-E62F-9674-9D65-8D116A79B722}"/>
              </a:ext>
            </a:extLst>
          </p:cNvPr>
          <p:cNvGrpSpPr/>
          <p:nvPr/>
        </p:nvGrpSpPr>
        <p:grpSpPr>
          <a:xfrm>
            <a:off x="1897856" y="3332249"/>
            <a:ext cx="1458109" cy="812713"/>
            <a:chOff x="2912" y="1857"/>
            <a:chExt cx="839" cy="447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07B6664C-085E-A950-27A6-FC829253BDE6}"/>
                </a:ext>
              </a:extLst>
            </p:cNvPr>
            <p:cNvSpPr txBox="1"/>
            <p:nvPr/>
          </p:nvSpPr>
          <p:spPr>
            <a:xfrm>
              <a:off x="3350" y="1857"/>
              <a:ext cx="401" cy="22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内圈</a:t>
              </a: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681E4B12-0B05-EE18-B44D-81C00AF2FBBF}"/>
                </a:ext>
              </a:extLst>
            </p:cNvPr>
            <p:cNvSpPr/>
            <p:nvPr/>
          </p:nvSpPr>
          <p:spPr>
            <a:xfrm flipV="1">
              <a:off x="2912" y="2014"/>
              <a:ext cx="492" cy="290"/>
            </a:xfrm>
            <a:prstGeom prst="line">
              <a:avLst/>
            </a:prstGeom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F92F159C-8693-5FC1-770F-36C8D421908D}"/>
              </a:ext>
            </a:extLst>
          </p:cNvPr>
          <p:cNvGrpSpPr/>
          <p:nvPr/>
        </p:nvGrpSpPr>
        <p:grpSpPr>
          <a:xfrm>
            <a:off x="2186926" y="3944825"/>
            <a:ext cx="1428750" cy="665163"/>
            <a:chOff x="1187" y="2461"/>
            <a:chExt cx="900" cy="419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8D0E8D66-F739-5D67-E8B7-3C4E6D3B490F}"/>
                </a:ext>
              </a:extLst>
            </p:cNvPr>
            <p:cNvSpPr txBox="1"/>
            <p:nvPr/>
          </p:nvSpPr>
          <p:spPr>
            <a:xfrm>
              <a:off x="1488" y="2461"/>
              <a:ext cx="599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滚动体</a:t>
              </a: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C3496EB0-F794-373C-42A2-60ABB98AEE9A}"/>
                </a:ext>
              </a:extLst>
            </p:cNvPr>
            <p:cNvSpPr/>
            <p:nvPr/>
          </p:nvSpPr>
          <p:spPr>
            <a:xfrm flipH="1">
              <a:off x="1187" y="2643"/>
              <a:ext cx="316" cy="237"/>
            </a:xfrm>
            <a:prstGeom prst="line">
              <a:avLst/>
            </a:prstGeom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E649E54B-26B4-D276-ADB3-8F198A8E0B5D}"/>
              </a:ext>
            </a:extLst>
          </p:cNvPr>
          <p:cNvGrpSpPr/>
          <p:nvPr/>
        </p:nvGrpSpPr>
        <p:grpSpPr>
          <a:xfrm>
            <a:off x="2285451" y="4662490"/>
            <a:ext cx="1292226" cy="687388"/>
            <a:chOff x="1123" y="2832"/>
            <a:chExt cx="814" cy="433"/>
          </a:xfrm>
        </p:grpSpPr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B5FE4233-CF95-3504-C84A-3872B29D9E62}"/>
                </a:ext>
              </a:extLst>
            </p:cNvPr>
            <p:cNvSpPr/>
            <p:nvPr/>
          </p:nvSpPr>
          <p:spPr>
            <a:xfrm flipV="1">
              <a:off x="1123" y="3000"/>
              <a:ext cx="254" cy="265"/>
            </a:xfrm>
            <a:prstGeom prst="line">
              <a:avLst/>
            </a:prstGeom>
            <a:ln w="9525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50699591-9815-65B5-3514-1CA3E80FEEBD}"/>
                </a:ext>
              </a:extLst>
            </p:cNvPr>
            <p:cNvSpPr txBox="1"/>
            <p:nvPr/>
          </p:nvSpPr>
          <p:spPr>
            <a:xfrm>
              <a:off x="1338" y="2832"/>
              <a:ext cx="599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i="0" u="none" strike="noStrike" kern="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保持架</a:t>
              </a:r>
            </a:p>
          </p:txBody>
        </p:sp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B5075982-CF2E-3D97-0FB7-7F05B4FD132D}"/>
              </a:ext>
            </a:extLst>
          </p:cNvPr>
          <p:cNvSpPr txBox="1"/>
          <p:nvPr/>
        </p:nvSpPr>
        <p:spPr>
          <a:xfrm>
            <a:off x="1146175" y="1901685"/>
            <a:ext cx="274002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</a:rPr>
              <a:t>滚动轴承的一般结构：</a:t>
            </a:r>
            <a:endParaRPr kumimoji="0" lang="zh-CN" altLang="en-US" sz="1600" i="0" u="none" strike="noStrike" kern="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0FBF3F1-3070-1EB0-F041-96DB55F5A793}"/>
              </a:ext>
            </a:extLst>
          </p:cNvPr>
          <p:cNvSpPr txBox="1"/>
          <p:nvPr/>
        </p:nvSpPr>
        <p:spPr>
          <a:xfrm>
            <a:off x="3988377" y="1901685"/>
            <a:ext cx="3506787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外圈、内圈、滚动体、保持架</a:t>
            </a:r>
          </a:p>
        </p:txBody>
      </p:sp>
      <p:pic>
        <p:nvPicPr>
          <p:cNvPr id="20" name="图片 19" descr="圆锥滚子轴承">
            <a:extLst>
              <a:ext uri="{FF2B5EF4-FFF2-40B4-BE49-F238E27FC236}">
                <a16:creationId xmlns:a16="http://schemas.microsoft.com/office/drawing/2014/main" id="{2D323A3F-767B-5055-2A80-98E37C623D27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contrast="36000"/>
          </a:blip>
          <a:stretch>
            <a:fillRect/>
          </a:stretch>
        </p:blipFill>
        <p:spPr>
          <a:xfrm>
            <a:off x="4153694" y="3603625"/>
            <a:ext cx="1522412" cy="25463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1" name="图片 20" descr="推力球轴承">
            <a:extLst>
              <a:ext uri="{FF2B5EF4-FFF2-40B4-BE49-F238E27FC236}">
                <a16:creationId xmlns:a16="http://schemas.microsoft.com/office/drawing/2014/main" id="{680DF13A-76A2-B734-D17E-8591BAED765E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6000" contrast="18000"/>
          </a:blip>
          <a:stretch>
            <a:fillRect/>
          </a:stretch>
        </p:blipFill>
        <p:spPr>
          <a:xfrm>
            <a:off x="6571212" y="3936999"/>
            <a:ext cx="2133600" cy="15414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2" name="直接连接符 21">
            <a:extLst>
              <a:ext uri="{FF2B5EF4-FFF2-40B4-BE49-F238E27FC236}">
                <a16:creationId xmlns:a16="http://schemas.microsoft.com/office/drawing/2014/main" id="{4E9C7F3B-CA27-9363-DDD1-A9CA3D7DE4F4}"/>
              </a:ext>
            </a:extLst>
          </p:cNvPr>
          <p:cNvSpPr/>
          <p:nvPr/>
        </p:nvSpPr>
        <p:spPr>
          <a:xfrm>
            <a:off x="3405693" y="2982492"/>
            <a:ext cx="1406897" cy="746546"/>
          </a:xfrm>
          <a:prstGeom prst="line">
            <a:avLst/>
          </a:prstGeom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直接连接符 22">
            <a:extLst>
              <a:ext uri="{FF2B5EF4-FFF2-40B4-BE49-F238E27FC236}">
                <a16:creationId xmlns:a16="http://schemas.microsoft.com/office/drawing/2014/main" id="{0A6B38D4-7AB8-9811-9214-04C09ABA0DBE}"/>
              </a:ext>
            </a:extLst>
          </p:cNvPr>
          <p:cNvSpPr/>
          <p:nvPr/>
        </p:nvSpPr>
        <p:spPr>
          <a:xfrm>
            <a:off x="3322636" y="3584889"/>
            <a:ext cx="1321372" cy="648861"/>
          </a:xfrm>
          <a:prstGeom prst="line">
            <a:avLst/>
          </a:prstGeom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直接连接符 23">
            <a:extLst>
              <a:ext uri="{FF2B5EF4-FFF2-40B4-BE49-F238E27FC236}">
                <a16:creationId xmlns:a16="http://schemas.microsoft.com/office/drawing/2014/main" id="{8E4407F1-B080-ED32-3C55-13D204E4094A}"/>
              </a:ext>
            </a:extLst>
          </p:cNvPr>
          <p:cNvSpPr/>
          <p:nvPr/>
        </p:nvSpPr>
        <p:spPr>
          <a:xfrm>
            <a:off x="3518694" y="4133536"/>
            <a:ext cx="1739106" cy="632559"/>
          </a:xfrm>
          <a:prstGeom prst="line">
            <a:avLst/>
          </a:prstGeom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直接连接符 24">
            <a:extLst>
              <a:ext uri="{FF2B5EF4-FFF2-40B4-BE49-F238E27FC236}">
                <a16:creationId xmlns:a16="http://schemas.microsoft.com/office/drawing/2014/main" id="{3BC2E0DD-12FF-67A2-C2F1-6BFD99E44A1C}"/>
              </a:ext>
            </a:extLst>
          </p:cNvPr>
          <p:cNvSpPr/>
          <p:nvPr/>
        </p:nvSpPr>
        <p:spPr>
          <a:xfrm>
            <a:off x="3518694" y="4871612"/>
            <a:ext cx="1613146" cy="298981"/>
          </a:xfrm>
          <a:prstGeom prst="line">
            <a:avLst/>
          </a:prstGeom>
          <a:ln w="19050" cap="flat" cmpd="sng">
            <a:solidFill>
              <a:srgbClr val="3333CC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直接连接符 25">
            <a:extLst>
              <a:ext uri="{FF2B5EF4-FFF2-40B4-BE49-F238E27FC236}">
                <a16:creationId xmlns:a16="http://schemas.microsoft.com/office/drawing/2014/main" id="{A321624E-9681-E897-88F5-5066AF548591}"/>
              </a:ext>
            </a:extLst>
          </p:cNvPr>
          <p:cNvSpPr/>
          <p:nvPr/>
        </p:nvSpPr>
        <p:spPr>
          <a:xfrm>
            <a:off x="4946896" y="4271118"/>
            <a:ext cx="1739106" cy="680713"/>
          </a:xfrm>
          <a:prstGeom prst="line">
            <a:avLst/>
          </a:prstGeom>
          <a:ln w="19050" cap="flat" cmpd="sng">
            <a:solidFill>
              <a:srgbClr val="990099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直接连接符 26">
            <a:extLst>
              <a:ext uri="{FF2B5EF4-FFF2-40B4-BE49-F238E27FC236}">
                <a16:creationId xmlns:a16="http://schemas.microsoft.com/office/drawing/2014/main" id="{D138EF79-B3D4-AF6A-14EF-8D5032EB3B7E}"/>
              </a:ext>
            </a:extLst>
          </p:cNvPr>
          <p:cNvSpPr/>
          <p:nvPr/>
        </p:nvSpPr>
        <p:spPr>
          <a:xfrm>
            <a:off x="4946896" y="4028018"/>
            <a:ext cx="1865067" cy="667493"/>
          </a:xfrm>
          <a:prstGeom prst="line">
            <a:avLst/>
          </a:prstGeom>
          <a:ln w="19050" cap="flat" cmpd="sng">
            <a:solidFill>
              <a:srgbClr val="990099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直接连接符 27">
            <a:extLst>
              <a:ext uri="{FF2B5EF4-FFF2-40B4-BE49-F238E27FC236}">
                <a16:creationId xmlns:a16="http://schemas.microsoft.com/office/drawing/2014/main" id="{21F065AF-C050-94A1-B8D1-74B897C77D15}"/>
              </a:ext>
            </a:extLst>
          </p:cNvPr>
          <p:cNvSpPr/>
          <p:nvPr/>
        </p:nvSpPr>
        <p:spPr>
          <a:xfrm flipV="1">
            <a:off x="5436096" y="5057348"/>
            <a:ext cx="1915371" cy="62556"/>
          </a:xfrm>
          <a:prstGeom prst="line">
            <a:avLst/>
          </a:prstGeom>
          <a:ln w="19050" cap="flat" cmpd="sng">
            <a:solidFill>
              <a:srgbClr val="990099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直接连接符 28">
            <a:extLst>
              <a:ext uri="{FF2B5EF4-FFF2-40B4-BE49-F238E27FC236}">
                <a16:creationId xmlns:a16="http://schemas.microsoft.com/office/drawing/2014/main" id="{F2C3DC44-D9E2-BAED-5B76-1C66622F568B}"/>
              </a:ext>
            </a:extLst>
          </p:cNvPr>
          <p:cNvSpPr/>
          <p:nvPr/>
        </p:nvSpPr>
        <p:spPr>
          <a:xfrm>
            <a:off x="5096668" y="3768727"/>
            <a:ext cx="2133600" cy="396874"/>
          </a:xfrm>
          <a:prstGeom prst="line">
            <a:avLst/>
          </a:prstGeom>
          <a:ln w="19050" cap="flat" cmpd="sng">
            <a:solidFill>
              <a:srgbClr val="990099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19184819-D984-D526-09B3-57F09004B9BD}"/>
              </a:ext>
            </a:extLst>
          </p:cNvPr>
          <p:cNvSpPr txBox="1"/>
          <p:nvPr/>
        </p:nvSpPr>
        <p:spPr>
          <a:xfrm>
            <a:off x="1828800" y="152400"/>
            <a:ext cx="4543400" cy="519113"/>
          </a:xfrm>
          <a:prstGeom prst="rect">
            <a:avLst/>
          </a:prstGeom>
          <a:gradFill rotWithShape="0">
            <a:gsLst>
              <a:gs pos="0">
                <a:srgbClr val="FFCC00"/>
              </a:gs>
              <a:gs pos="50000">
                <a:srgbClr val="FFFFFF"/>
              </a:gs>
              <a:gs pos="100000">
                <a:srgbClr val="FFCC00"/>
              </a:gs>
            </a:gsLst>
            <a:lin ang="2700000" scaled="1"/>
            <a:tileRect/>
          </a:gradFill>
          <a:ln w="9525">
            <a:noFill/>
          </a:ln>
          <a:effectLst>
            <a:outerShdw sy="50000" kx="2453608" algn="br" rotWithShape="0">
              <a:srgbClr val="66CCFF"/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2800" dirty="0">
                <a:solidFill>
                  <a:srgbClr val="C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7. 5   </a:t>
            </a:r>
            <a:r>
              <a:rPr lang="zh-CN" altLang="en-US" sz="2800" dirty="0">
                <a:solidFill>
                  <a:srgbClr val="C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滚动轴承</a:t>
            </a:r>
            <a:endParaRPr lang="zh-CN" altLang="en-US" sz="2000" dirty="0">
              <a:solidFill>
                <a:srgbClr val="C00000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263800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8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>
            <a:extLst>
              <a:ext uri="{FF2B5EF4-FFF2-40B4-BE49-F238E27FC236}">
                <a16:creationId xmlns:a16="http://schemas.microsoft.com/office/drawing/2014/main" id="{0AC1FC1A-47FF-2D57-B7E5-2209127A82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5473" y="739358"/>
            <a:ext cx="19431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FF00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3333CC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969696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ctr" eaLnBrk="0" hangingPunct="0">
              <a:defRPr/>
            </a:pPr>
            <a:r>
              <a:rPr kumimoji="1" lang="zh-CN" altLang="en-US" sz="2400" dirty="0">
                <a:solidFill>
                  <a:srgbClr val="009999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螺  尾</a:t>
            </a:r>
            <a:endParaRPr lang="zh-CN" altLang="en-US" sz="2400" b="0" dirty="0">
              <a:solidFill>
                <a:srgbClr val="009999"/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E44DECB-E928-2BBF-2ED7-EA7519CC5158}"/>
              </a:ext>
            </a:extLst>
          </p:cNvPr>
          <p:cNvGrpSpPr>
            <a:grpSpLocks/>
          </p:cNvGrpSpPr>
          <p:nvPr/>
        </p:nvGrpSpPr>
        <p:grpSpPr bwMode="auto">
          <a:xfrm>
            <a:off x="5230614" y="4342980"/>
            <a:ext cx="2841625" cy="2189162"/>
            <a:chOff x="3232" y="2546"/>
            <a:chExt cx="1790" cy="1379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E4FFE96-8A3F-BAE8-733B-494CC2953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551"/>
              <a:ext cx="1787" cy="402"/>
            </a:xfrm>
            <a:prstGeom prst="rect">
              <a:avLst/>
            </a:prstGeom>
            <a:solidFill>
              <a:srgbClr val="CC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5AB3C132-164B-CB89-A23F-51014356B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3578"/>
              <a:ext cx="1786" cy="346"/>
            </a:xfrm>
            <a:prstGeom prst="rect">
              <a:avLst/>
            </a:prstGeom>
            <a:solidFill>
              <a:srgbClr val="CC00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48B349E-571B-005C-8A1E-A9167CDFF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5" y="2546"/>
              <a:ext cx="1783" cy="1379"/>
              <a:chOff x="3235" y="2546"/>
              <a:chExt cx="1783" cy="1379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983A6639-B61E-66EA-7CFD-8AAD802B3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900"/>
                <a:ext cx="544" cy="680"/>
              </a:xfrm>
              <a:prstGeom prst="rect">
                <a:avLst/>
              </a:prstGeom>
              <a:gradFill rotWithShape="0">
                <a:gsLst>
                  <a:gs pos="0">
                    <a:srgbClr val="B2B2B2"/>
                  </a:gs>
                  <a:gs pos="50000">
                    <a:srgbClr val="B2B2B2">
                      <a:gamma/>
                      <a:shade val="56471"/>
                      <a:invGamma/>
                    </a:srgbClr>
                  </a:gs>
                  <a:gs pos="100000">
                    <a:srgbClr val="B2B2B2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FF5D1EAB-C62B-2747-BC8D-F05E6AFC2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695"/>
                <a:ext cx="116" cy="1083"/>
              </a:xfrm>
              <a:custGeom>
                <a:avLst/>
                <a:gdLst>
                  <a:gd name="T0" fmla="*/ 128 w 128"/>
                  <a:gd name="T1" fmla="*/ 0 h 1197"/>
                  <a:gd name="T2" fmla="*/ 52 w 128"/>
                  <a:gd name="T3" fmla="*/ 132 h 1197"/>
                  <a:gd name="T4" fmla="*/ 16 w 128"/>
                  <a:gd name="T5" fmla="*/ 580 h 1197"/>
                  <a:gd name="T6" fmla="*/ 0 w 128"/>
                  <a:gd name="T7" fmla="*/ 855 h 1197"/>
                  <a:gd name="T8" fmla="*/ 18 w 128"/>
                  <a:gd name="T9" fmla="*/ 1197 h 1197"/>
                  <a:gd name="T10" fmla="*/ 72 w 128"/>
                  <a:gd name="T11" fmla="*/ 825 h 1197"/>
                  <a:gd name="T12" fmla="*/ 128 w 128"/>
                  <a:gd name="T13" fmla="*/ 0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197">
                    <a:moveTo>
                      <a:pt x="128" y="0"/>
                    </a:moveTo>
                    <a:lnTo>
                      <a:pt x="52" y="132"/>
                    </a:lnTo>
                    <a:lnTo>
                      <a:pt x="16" y="580"/>
                    </a:lnTo>
                    <a:lnTo>
                      <a:pt x="0" y="855"/>
                    </a:lnTo>
                    <a:lnTo>
                      <a:pt x="18" y="1197"/>
                    </a:lnTo>
                    <a:lnTo>
                      <a:pt x="72" y="825"/>
                    </a:lnTo>
                    <a:lnTo>
                      <a:pt x="128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1" name="Line 10">
                <a:extLst>
                  <a:ext uri="{FF2B5EF4-FFF2-40B4-BE49-F238E27FC236}">
                    <a16:creationId xmlns:a16="http://schemas.microsoft.com/office/drawing/2014/main" id="{900B64A4-A338-8451-7020-080CAA28EE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38" y="2548"/>
                <a:ext cx="350" cy="35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5291B87-25B7-1B0C-D3A5-99E2E7932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551"/>
                <a:ext cx="226" cy="226"/>
              </a:xfrm>
              <a:custGeom>
                <a:avLst/>
                <a:gdLst>
                  <a:gd name="T0" fmla="*/ 0 w 250"/>
                  <a:gd name="T1" fmla="*/ 250 h 250"/>
                  <a:gd name="T2" fmla="*/ 250 w 250"/>
                  <a:gd name="T3" fmla="*/ 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0" h="250">
                    <a:moveTo>
                      <a:pt x="0" y="250"/>
                    </a:moveTo>
                    <a:lnTo>
                      <a:pt x="25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01F0CD06-4B8B-1756-79A9-6316459C9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547"/>
                <a:ext cx="177" cy="178"/>
              </a:xfrm>
              <a:custGeom>
                <a:avLst/>
                <a:gdLst>
                  <a:gd name="T0" fmla="*/ 0 w 196"/>
                  <a:gd name="T1" fmla="*/ 197 h 197"/>
                  <a:gd name="T2" fmla="*/ 196 w 196"/>
                  <a:gd name="T3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6" h="197">
                    <a:moveTo>
                      <a:pt x="0" y="197"/>
                    </a:moveTo>
                    <a:lnTo>
                      <a:pt x="19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910199A-C2B1-64DF-E972-022258E2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2551"/>
                <a:ext cx="216" cy="216"/>
              </a:xfrm>
              <a:custGeom>
                <a:avLst/>
                <a:gdLst>
                  <a:gd name="T0" fmla="*/ 0 w 239"/>
                  <a:gd name="T1" fmla="*/ 239 h 239"/>
                  <a:gd name="T2" fmla="*/ 239 w 239"/>
                  <a:gd name="T3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9" h="239">
                    <a:moveTo>
                      <a:pt x="0" y="239"/>
                    </a:moveTo>
                    <a:lnTo>
                      <a:pt x="239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BA35B8DB-8B8B-598E-3179-9B191B48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551"/>
                <a:ext cx="171" cy="171"/>
              </a:xfrm>
              <a:custGeom>
                <a:avLst/>
                <a:gdLst>
                  <a:gd name="T0" fmla="*/ 0 w 190"/>
                  <a:gd name="T1" fmla="*/ 190 h 190"/>
                  <a:gd name="T2" fmla="*/ 190 w 190"/>
                  <a:gd name="T3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0" h="190">
                    <a:moveTo>
                      <a:pt x="0" y="190"/>
                    </a:moveTo>
                    <a:lnTo>
                      <a:pt x="19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57D44AEF-11F8-9FD2-7911-4FC4E42FB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551"/>
                <a:ext cx="217" cy="215"/>
              </a:xfrm>
              <a:custGeom>
                <a:avLst/>
                <a:gdLst>
                  <a:gd name="T0" fmla="*/ 0 w 240"/>
                  <a:gd name="T1" fmla="*/ 238 h 238"/>
                  <a:gd name="T2" fmla="*/ 240 w 240"/>
                  <a:gd name="T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0" h="238">
                    <a:moveTo>
                      <a:pt x="0" y="238"/>
                    </a:moveTo>
                    <a:lnTo>
                      <a:pt x="24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B1692D79-3238-ED31-B853-C7AB79DE2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2601"/>
                <a:ext cx="199" cy="203"/>
              </a:xfrm>
              <a:custGeom>
                <a:avLst/>
                <a:gdLst>
                  <a:gd name="T0" fmla="*/ 0 w 220"/>
                  <a:gd name="T1" fmla="*/ 224 h 224"/>
                  <a:gd name="T2" fmla="*/ 220 w 220"/>
                  <a:gd name="T3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0" h="224">
                    <a:moveTo>
                      <a:pt x="0" y="224"/>
                    </a:moveTo>
                    <a:lnTo>
                      <a:pt x="22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8" name="Line 17">
                <a:extLst>
                  <a:ext uri="{FF2B5EF4-FFF2-40B4-BE49-F238E27FC236}">
                    <a16:creationId xmlns:a16="http://schemas.microsoft.com/office/drawing/2014/main" id="{0315FD5F-D776-7030-965C-4C3A0D0855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36" y="3921"/>
                <a:ext cx="138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737E984B-C028-2CA5-6574-B5227155D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695"/>
                <a:ext cx="161" cy="1072"/>
              </a:xfrm>
              <a:custGeom>
                <a:avLst/>
                <a:gdLst>
                  <a:gd name="T0" fmla="*/ 102 w 178"/>
                  <a:gd name="T1" fmla="*/ 0 h 1185"/>
                  <a:gd name="T2" fmla="*/ 178 w 178"/>
                  <a:gd name="T3" fmla="*/ 128 h 1185"/>
                  <a:gd name="T4" fmla="*/ 90 w 178"/>
                  <a:gd name="T5" fmla="*/ 1068 h 1185"/>
                  <a:gd name="T6" fmla="*/ 0 w 178"/>
                  <a:gd name="T7" fmla="*/ 1185 h 1185"/>
                  <a:gd name="T8" fmla="*/ 102 w 178"/>
                  <a:gd name="T9" fmla="*/ 0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1185">
                    <a:moveTo>
                      <a:pt x="102" y="0"/>
                    </a:moveTo>
                    <a:lnTo>
                      <a:pt x="178" y="128"/>
                    </a:lnTo>
                    <a:lnTo>
                      <a:pt x="90" y="1068"/>
                    </a:lnTo>
                    <a:lnTo>
                      <a:pt x="0" y="1185"/>
                    </a:lnTo>
                    <a:lnTo>
                      <a:pt x="10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0" name="Freeform 19">
                <a:extLst>
                  <a:ext uri="{FF2B5EF4-FFF2-40B4-BE49-F238E27FC236}">
                    <a16:creationId xmlns:a16="http://schemas.microsoft.com/office/drawing/2014/main" id="{C2FAA729-9F9B-C853-E5CB-CEEDC4845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702"/>
                <a:ext cx="160" cy="1064"/>
              </a:xfrm>
              <a:custGeom>
                <a:avLst/>
                <a:gdLst>
                  <a:gd name="T0" fmla="*/ 84 w 176"/>
                  <a:gd name="T1" fmla="*/ 120 h 1176"/>
                  <a:gd name="T2" fmla="*/ 176 w 176"/>
                  <a:gd name="T3" fmla="*/ 0 h 1176"/>
                  <a:gd name="T4" fmla="*/ 77 w 176"/>
                  <a:gd name="T5" fmla="*/ 1176 h 1176"/>
                  <a:gd name="T6" fmla="*/ 0 w 176"/>
                  <a:gd name="T7" fmla="*/ 1052 h 1176"/>
                  <a:gd name="T8" fmla="*/ 84 w 176"/>
                  <a:gd name="T9" fmla="*/ 120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176">
                    <a:moveTo>
                      <a:pt x="84" y="120"/>
                    </a:moveTo>
                    <a:lnTo>
                      <a:pt x="176" y="0"/>
                    </a:lnTo>
                    <a:lnTo>
                      <a:pt x="77" y="1176"/>
                    </a:lnTo>
                    <a:lnTo>
                      <a:pt x="0" y="1052"/>
                    </a:lnTo>
                    <a:lnTo>
                      <a:pt x="84" y="1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D2C871B5-2A7A-751A-A850-6F421CE0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2695"/>
                <a:ext cx="162" cy="1071"/>
              </a:xfrm>
              <a:custGeom>
                <a:avLst/>
                <a:gdLst>
                  <a:gd name="T0" fmla="*/ 104 w 180"/>
                  <a:gd name="T1" fmla="*/ 0 h 1184"/>
                  <a:gd name="T2" fmla="*/ 180 w 180"/>
                  <a:gd name="T3" fmla="*/ 128 h 1184"/>
                  <a:gd name="T4" fmla="*/ 92 w 180"/>
                  <a:gd name="T5" fmla="*/ 1068 h 1184"/>
                  <a:gd name="T6" fmla="*/ 0 w 180"/>
                  <a:gd name="T7" fmla="*/ 1184 h 1184"/>
                  <a:gd name="T8" fmla="*/ 104 w 180"/>
                  <a:gd name="T9" fmla="*/ 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184">
                    <a:moveTo>
                      <a:pt x="104" y="0"/>
                    </a:moveTo>
                    <a:lnTo>
                      <a:pt x="180" y="128"/>
                    </a:lnTo>
                    <a:lnTo>
                      <a:pt x="92" y="1068"/>
                    </a:lnTo>
                    <a:lnTo>
                      <a:pt x="0" y="1184"/>
                    </a:lnTo>
                    <a:lnTo>
                      <a:pt x="10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728F62B-D6DF-F014-F08B-33D9B696B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2702"/>
                <a:ext cx="159" cy="1073"/>
              </a:xfrm>
              <a:custGeom>
                <a:avLst/>
                <a:gdLst>
                  <a:gd name="T0" fmla="*/ 84 w 176"/>
                  <a:gd name="T1" fmla="*/ 120 h 1186"/>
                  <a:gd name="T2" fmla="*/ 176 w 176"/>
                  <a:gd name="T3" fmla="*/ 0 h 1186"/>
                  <a:gd name="T4" fmla="*/ 88 w 176"/>
                  <a:gd name="T5" fmla="*/ 1186 h 1186"/>
                  <a:gd name="T6" fmla="*/ 0 w 176"/>
                  <a:gd name="T7" fmla="*/ 1052 h 1186"/>
                  <a:gd name="T8" fmla="*/ 84 w 176"/>
                  <a:gd name="T9" fmla="*/ 120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186">
                    <a:moveTo>
                      <a:pt x="84" y="120"/>
                    </a:moveTo>
                    <a:lnTo>
                      <a:pt x="176" y="0"/>
                    </a:lnTo>
                    <a:lnTo>
                      <a:pt x="88" y="1186"/>
                    </a:lnTo>
                    <a:lnTo>
                      <a:pt x="0" y="1052"/>
                    </a:lnTo>
                    <a:lnTo>
                      <a:pt x="84" y="1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2E414668-CEDB-7964-26F5-5CDD64D4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695"/>
                <a:ext cx="166" cy="1078"/>
              </a:xfrm>
              <a:custGeom>
                <a:avLst/>
                <a:gdLst>
                  <a:gd name="T0" fmla="*/ 107 w 183"/>
                  <a:gd name="T1" fmla="*/ 0 h 1192"/>
                  <a:gd name="T2" fmla="*/ 183 w 183"/>
                  <a:gd name="T3" fmla="*/ 128 h 1192"/>
                  <a:gd name="T4" fmla="*/ 95 w 183"/>
                  <a:gd name="T5" fmla="*/ 1068 h 1192"/>
                  <a:gd name="T6" fmla="*/ 0 w 183"/>
                  <a:gd name="T7" fmla="*/ 1192 h 1192"/>
                  <a:gd name="T8" fmla="*/ 107 w 183"/>
                  <a:gd name="T9" fmla="*/ 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192">
                    <a:moveTo>
                      <a:pt x="107" y="0"/>
                    </a:moveTo>
                    <a:lnTo>
                      <a:pt x="183" y="128"/>
                    </a:lnTo>
                    <a:lnTo>
                      <a:pt x="95" y="1068"/>
                    </a:lnTo>
                    <a:lnTo>
                      <a:pt x="0" y="1192"/>
                    </a:lnTo>
                    <a:lnTo>
                      <a:pt x="107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80E3F625-77DE-F2AE-90E4-2F1EB53EB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718"/>
                <a:ext cx="162" cy="1068"/>
              </a:xfrm>
              <a:custGeom>
                <a:avLst/>
                <a:gdLst>
                  <a:gd name="T0" fmla="*/ 76 w 162"/>
                  <a:gd name="T1" fmla="*/ 93 h 1068"/>
                  <a:gd name="T2" fmla="*/ 162 w 162"/>
                  <a:gd name="T3" fmla="*/ 0 h 1068"/>
                  <a:gd name="T4" fmla="*/ 72 w 162"/>
                  <a:gd name="T5" fmla="*/ 1068 h 1068"/>
                  <a:gd name="T6" fmla="*/ 0 w 162"/>
                  <a:gd name="T7" fmla="*/ 936 h 1068"/>
                  <a:gd name="T8" fmla="*/ 76 w 162"/>
                  <a:gd name="T9" fmla="*/ 93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068">
                    <a:moveTo>
                      <a:pt x="76" y="93"/>
                    </a:moveTo>
                    <a:lnTo>
                      <a:pt x="162" y="0"/>
                    </a:lnTo>
                    <a:lnTo>
                      <a:pt x="72" y="1068"/>
                    </a:lnTo>
                    <a:lnTo>
                      <a:pt x="0" y="936"/>
                    </a:lnTo>
                    <a:lnTo>
                      <a:pt x="76" y="9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E5E88DC9-1E81-C297-F759-6EACDCC2B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694"/>
                <a:ext cx="166" cy="1083"/>
              </a:xfrm>
              <a:custGeom>
                <a:avLst/>
                <a:gdLst>
                  <a:gd name="T0" fmla="*/ 100 w 166"/>
                  <a:gd name="T1" fmla="*/ 0 h 1083"/>
                  <a:gd name="T2" fmla="*/ 166 w 166"/>
                  <a:gd name="T3" fmla="*/ 121 h 1083"/>
                  <a:gd name="T4" fmla="*/ 86 w 166"/>
                  <a:gd name="T5" fmla="*/ 971 h 1083"/>
                  <a:gd name="T6" fmla="*/ 0 w 166"/>
                  <a:gd name="T7" fmla="*/ 1083 h 1083"/>
                  <a:gd name="T8" fmla="*/ 100 w 166"/>
                  <a:gd name="T9" fmla="*/ 0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083">
                    <a:moveTo>
                      <a:pt x="100" y="0"/>
                    </a:moveTo>
                    <a:lnTo>
                      <a:pt x="166" y="121"/>
                    </a:lnTo>
                    <a:lnTo>
                      <a:pt x="86" y="971"/>
                    </a:lnTo>
                    <a:lnTo>
                      <a:pt x="0" y="1083"/>
                    </a:lnTo>
                    <a:lnTo>
                      <a:pt x="10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52D00FEE-8339-9B94-5227-08733AB46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706"/>
                <a:ext cx="159" cy="1074"/>
              </a:xfrm>
              <a:custGeom>
                <a:avLst/>
                <a:gdLst>
                  <a:gd name="T0" fmla="*/ 76 w 159"/>
                  <a:gd name="T1" fmla="*/ 109 h 1074"/>
                  <a:gd name="T2" fmla="*/ 159 w 159"/>
                  <a:gd name="T3" fmla="*/ 0 h 1074"/>
                  <a:gd name="T4" fmla="*/ 80 w 159"/>
                  <a:gd name="T5" fmla="*/ 1074 h 1074"/>
                  <a:gd name="T6" fmla="*/ 0 w 159"/>
                  <a:gd name="T7" fmla="*/ 951 h 1074"/>
                  <a:gd name="T8" fmla="*/ 76 w 159"/>
                  <a:gd name="T9" fmla="*/ 109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1074">
                    <a:moveTo>
                      <a:pt x="76" y="109"/>
                    </a:moveTo>
                    <a:lnTo>
                      <a:pt x="159" y="0"/>
                    </a:lnTo>
                    <a:lnTo>
                      <a:pt x="80" y="1074"/>
                    </a:lnTo>
                    <a:lnTo>
                      <a:pt x="0" y="951"/>
                    </a:lnTo>
                    <a:lnTo>
                      <a:pt x="76" y="109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2255071A-C949-9ACA-7CD1-4248FB71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699"/>
                <a:ext cx="160" cy="1081"/>
              </a:xfrm>
              <a:custGeom>
                <a:avLst/>
                <a:gdLst>
                  <a:gd name="T0" fmla="*/ 91 w 160"/>
                  <a:gd name="T1" fmla="*/ 0 h 1081"/>
                  <a:gd name="T2" fmla="*/ 160 w 160"/>
                  <a:gd name="T3" fmla="*/ 116 h 1081"/>
                  <a:gd name="T4" fmla="*/ 90 w 160"/>
                  <a:gd name="T5" fmla="*/ 973 h 1081"/>
                  <a:gd name="T6" fmla="*/ 0 w 160"/>
                  <a:gd name="T7" fmla="*/ 1081 h 1081"/>
                  <a:gd name="T8" fmla="*/ 91 w 160"/>
                  <a:gd name="T9" fmla="*/ 0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081">
                    <a:moveTo>
                      <a:pt x="91" y="0"/>
                    </a:moveTo>
                    <a:lnTo>
                      <a:pt x="160" y="116"/>
                    </a:lnTo>
                    <a:lnTo>
                      <a:pt x="90" y="973"/>
                    </a:lnTo>
                    <a:lnTo>
                      <a:pt x="0" y="1081"/>
                    </a:lnTo>
                    <a:lnTo>
                      <a:pt x="9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3DDF6E2B-D8F3-91E2-E21B-D049A1FA8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706"/>
                <a:ext cx="168" cy="1066"/>
              </a:xfrm>
              <a:custGeom>
                <a:avLst/>
                <a:gdLst>
                  <a:gd name="T0" fmla="*/ 85 w 168"/>
                  <a:gd name="T1" fmla="*/ 108 h 1066"/>
                  <a:gd name="T2" fmla="*/ 168 w 168"/>
                  <a:gd name="T3" fmla="*/ 0 h 1066"/>
                  <a:gd name="T4" fmla="*/ 83 w 168"/>
                  <a:gd name="T5" fmla="*/ 1066 h 1066"/>
                  <a:gd name="T6" fmla="*/ 0 w 168"/>
                  <a:gd name="T7" fmla="*/ 948 h 1066"/>
                  <a:gd name="T8" fmla="*/ 85 w 168"/>
                  <a:gd name="T9" fmla="*/ 108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066">
                    <a:moveTo>
                      <a:pt x="85" y="108"/>
                    </a:moveTo>
                    <a:lnTo>
                      <a:pt x="168" y="0"/>
                    </a:lnTo>
                    <a:lnTo>
                      <a:pt x="83" y="1066"/>
                    </a:lnTo>
                    <a:lnTo>
                      <a:pt x="0" y="948"/>
                    </a:lnTo>
                    <a:lnTo>
                      <a:pt x="85" y="10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C1AF4B01-32AB-FCEA-C820-0C0A398A0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2699"/>
                <a:ext cx="165" cy="1078"/>
              </a:xfrm>
              <a:custGeom>
                <a:avLst/>
                <a:gdLst>
                  <a:gd name="T0" fmla="*/ 107 w 183"/>
                  <a:gd name="T1" fmla="*/ 0 h 1192"/>
                  <a:gd name="T2" fmla="*/ 183 w 183"/>
                  <a:gd name="T3" fmla="*/ 128 h 1192"/>
                  <a:gd name="T4" fmla="*/ 95 w 183"/>
                  <a:gd name="T5" fmla="*/ 1068 h 1192"/>
                  <a:gd name="T6" fmla="*/ 0 w 183"/>
                  <a:gd name="T7" fmla="*/ 1192 h 1192"/>
                  <a:gd name="T8" fmla="*/ 107 w 183"/>
                  <a:gd name="T9" fmla="*/ 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192">
                    <a:moveTo>
                      <a:pt x="107" y="0"/>
                    </a:moveTo>
                    <a:lnTo>
                      <a:pt x="183" y="128"/>
                    </a:lnTo>
                    <a:lnTo>
                      <a:pt x="95" y="1068"/>
                    </a:lnTo>
                    <a:lnTo>
                      <a:pt x="0" y="1192"/>
                    </a:lnTo>
                    <a:lnTo>
                      <a:pt x="107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CFE59160-9033-3E7B-21BF-7355FE120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699"/>
                <a:ext cx="155" cy="1070"/>
              </a:xfrm>
              <a:custGeom>
                <a:avLst/>
                <a:gdLst>
                  <a:gd name="T0" fmla="*/ 84 w 172"/>
                  <a:gd name="T1" fmla="*/ 128 h 1184"/>
                  <a:gd name="T2" fmla="*/ 172 w 172"/>
                  <a:gd name="T3" fmla="*/ 0 h 1184"/>
                  <a:gd name="T4" fmla="*/ 77 w 172"/>
                  <a:gd name="T5" fmla="*/ 1184 h 1184"/>
                  <a:gd name="T6" fmla="*/ 0 w 172"/>
                  <a:gd name="T7" fmla="*/ 1060 h 1184"/>
                  <a:gd name="T8" fmla="*/ 84 w 172"/>
                  <a:gd name="T9" fmla="*/ 128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184">
                    <a:moveTo>
                      <a:pt x="84" y="128"/>
                    </a:moveTo>
                    <a:lnTo>
                      <a:pt x="172" y="0"/>
                    </a:lnTo>
                    <a:lnTo>
                      <a:pt x="77" y="1184"/>
                    </a:lnTo>
                    <a:lnTo>
                      <a:pt x="0" y="1060"/>
                    </a:lnTo>
                    <a:lnTo>
                      <a:pt x="84" y="12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CA88A0B3-E6B0-E945-9E71-ACDC52982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699"/>
                <a:ext cx="165" cy="1070"/>
              </a:xfrm>
              <a:custGeom>
                <a:avLst/>
                <a:gdLst>
                  <a:gd name="T0" fmla="*/ 99 w 183"/>
                  <a:gd name="T1" fmla="*/ 0 h 1184"/>
                  <a:gd name="T2" fmla="*/ 183 w 183"/>
                  <a:gd name="T3" fmla="*/ 120 h 1184"/>
                  <a:gd name="T4" fmla="*/ 99 w 183"/>
                  <a:gd name="T5" fmla="*/ 1060 h 1184"/>
                  <a:gd name="T6" fmla="*/ 0 w 183"/>
                  <a:gd name="T7" fmla="*/ 1184 h 1184"/>
                  <a:gd name="T8" fmla="*/ 99 w 183"/>
                  <a:gd name="T9" fmla="*/ 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184">
                    <a:moveTo>
                      <a:pt x="99" y="0"/>
                    </a:moveTo>
                    <a:lnTo>
                      <a:pt x="183" y="120"/>
                    </a:lnTo>
                    <a:lnTo>
                      <a:pt x="99" y="1060"/>
                    </a:lnTo>
                    <a:lnTo>
                      <a:pt x="0" y="1184"/>
                    </a:lnTo>
                    <a:lnTo>
                      <a:pt x="99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2" name="Freeform 31">
                <a:extLst>
                  <a:ext uri="{FF2B5EF4-FFF2-40B4-BE49-F238E27FC236}">
                    <a16:creationId xmlns:a16="http://schemas.microsoft.com/office/drawing/2014/main" id="{9DCEB747-7423-D4B1-439C-330605854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771"/>
                <a:ext cx="105" cy="1002"/>
              </a:xfrm>
              <a:custGeom>
                <a:avLst/>
                <a:gdLst>
                  <a:gd name="T0" fmla="*/ 84 w 116"/>
                  <a:gd name="T1" fmla="*/ 51 h 1108"/>
                  <a:gd name="T2" fmla="*/ 116 w 116"/>
                  <a:gd name="T3" fmla="*/ 0 h 1108"/>
                  <a:gd name="T4" fmla="*/ 81 w 116"/>
                  <a:gd name="T5" fmla="*/ 1108 h 1108"/>
                  <a:gd name="T6" fmla="*/ 0 w 116"/>
                  <a:gd name="T7" fmla="*/ 978 h 1108"/>
                  <a:gd name="T8" fmla="*/ 84 w 116"/>
                  <a:gd name="T9" fmla="*/ 51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108">
                    <a:moveTo>
                      <a:pt x="84" y="51"/>
                    </a:moveTo>
                    <a:lnTo>
                      <a:pt x="116" y="0"/>
                    </a:lnTo>
                    <a:lnTo>
                      <a:pt x="81" y="1108"/>
                    </a:lnTo>
                    <a:lnTo>
                      <a:pt x="0" y="978"/>
                    </a:lnTo>
                    <a:lnTo>
                      <a:pt x="84" y="51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3" name="Freeform 32">
                <a:extLst>
                  <a:ext uri="{FF2B5EF4-FFF2-40B4-BE49-F238E27FC236}">
                    <a16:creationId xmlns:a16="http://schemas.microsoft.com/office/drawing/2014/main" id="{3243C17F-5FEF-9F00-FADA-78BC4617A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764"/>
                <a:ext cx="40" cy="1002"/>
              </a:xfrm>
              <a:custGeom>
                <a:avLst/>
                <a:gdLst>
                  <a:gd name="T0" fmla="*/ 0 w 44"/>
                  <a:gd name="T1" fmla="*/ 1108 h 1108"/>
                  <a:gd name="T2" fmla="*/ 43 w 44"/>
                  <a:gd name="T3" fmla="*/ 1044 h 1108"/>
                  <a:gd name="T4" fmla="*/ 44 w 44"/>
                  <a:gd name="T5" fmla="*/ 0 h 1108"/>
                  <a:gd name="T6" fmla="*/ 0 w 44"/>
                  <a:gd name="T7" fmla="*/ 1108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1108">
                    <a:moveTo>
                      <a:pt x="0" y="1108"/>
                    </a:moveTo>
                    <a:lnTo>
                      <a:pt x="43" y="1044"/>
                    </a:lnTo>
                    <a:lnTo>
                      <a:pt x="44" y="0"/>
                    </a:lnTo>
                    <a:lnTo>
                      <a:pt x="0" y="110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4" name="Freeform 33">
                <a:extLst>
                  <a:ext uri="{FF2B5EF4-FFF2-40B4-BE49-F238E27FC236}">
                    <a16:creationId xmlns:a16="http://schemas.microsoft.com/office/drawing/2014/main" id="{3ED96108-7697-5B2E-B38A-6E73D2ED6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755"/>
                <a:ext cx="40" cy="483"/>
              </a:xfrm>
              <a:custGeom>
                <a:avLst/>
                <a:gdLst>
                  <a:gd name="T0" fmla="*/ 44 w 44"/>
                  <a:gd name="T1" fmla="*/ 62 h 534"/>
                  <a:gd name="T2" fmla="*/ 0 w 44"/>
                  <a:gd name="T3" fmla="*/ 0 h 534"/>
                  <a:gd name="T4" fmla="*/ 0 w 44"/>
                  <a:gd name="T5" fmla="*/ 534 h 534"/>
                  <a:gd name="T6" fmla="*/ 44 w 44"/>
                  <a:gd name="T7" fmla="*/ 62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34">
                    <a:moveTo>
                      <a:pt x="44" y="62"/>
                    </a:moveTo>
                    <a:lnTo>
                      <a:pt x="0" y="0"/>
                    </a:lnTo>
                    <a:lnTo>
                      <a:pt x="0" y="534"/>
                    </a:lnTo>
                    <a:lnTo>
                      <a:pt x="44" y="6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9ABB9E5C-7FB6-ADD4-78A8-89198B8CF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51"/>
                <a:ext cx="1783" cy="1374"/>
              </a:xfrm>
              <a:prstGeom prst="rect">
                <a:avLst/>
              </a:prstGeom>
              <a:noFill/>
              <a:ln w="38100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0085E594-3891-4A7F-D672-F6F6BE1C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728"/>
                <a:ext cx="196" cy="196"/>
              </a:xfrm>
              <a:custGeom>
                <a:avLst/>
                <a:gdLst>
                  <a:gd name="T0" fmla="*/ 0 w 216"/>
                  <a:gd name="T1" fmla="*/ 217 h 217"/>
                  <a:gd name="T2" fmla="*/ 216 w 216"/>
                  <a:gd name="T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6" h="217">
                    <a:moveTo>
                      <a:pt x="0" y="217"/>
                    </a:moveTo>
                    <a:lnTo>
                      <a:pt x="21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7" name="Line 36">
                <a:extLst>
                  <a:ext uri="{FF2B5EF4-FFF2-40B4-BE49-F238E27FC236}">
                    <a16:creationId xmlns:a16="http://schemas.microsoft.com/office/drawing/2014/main" id="{63D2BEBD-EA7A-548D-250E-FCE02944A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99" y="3683"/>
                <a:ext cx="239" cy="2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8" name="Line 37">
                <a:extLst>
                  <a:ext uri="{FF2B5EF4-FFF2-40B4-BE49-F238E27FC236}">
                    <a16:creationId xmlns:a16="http://schemas.microsoft.com/office/drawing/2014/main" id="{E9CA6278-852D-A8B2-E9E3-4F63A54ED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6" y="3725"/>
                <a:ext cx="196" cy="19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9" name="Line 38">
                <a:extLst>
                  <a:ext uri="{FF2B5EF4-FFF2-40B4-BE49-F238E27FC236}">
                    <a16:creationId xmlns:a16="http://schemas.microsoft.com/office/drawing/2014/main" id="{C240FE7A-6CFF-D8B2-445A-8287B57FF6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234" y="3676"/>
                <a:ext cx="245" cy="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BCBAF0F0-E0BC-5A30-F698-C02313CC1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712"/>
                <a:ext cx="213" cy="209"/>
              </a:xfrm>
              <a:custGeom>
                <a:avLst/>
                <a:gdLst>
                  <a:gd name="T0" fmla="*/ 0 w 236"/>
                  <a:gd name="T1" fmla="*/ 232 h 232"/>
                  <a:gd name="T2" fmla="*/ 236 w 236"/>
                  <a:gd name="T3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6" h="232">
                    <a:moveTo>
                      <a:pt x="0" y="232"/>
                    </a:moveTo>
                    <a:lnTo>
                      <a:pt x="2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1" name="Line 40">
                <a:extLst>
                  <a:ext uri="{FF2B5EF4-FFF2-40B4-BE49-F238E27FC236}">
                    <a16:creationId xmlns:a16="http://schemas.microsoft.com/office/drawing/2014/main" id="{3DEDC348-959C-396D-1B85-56F265484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45" y="3736"/>
                <a:ext cx="186" cy="18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2" name="Line 41">
                <a:extLst>
                  <a:ext uri="{FF2B5EF4-FFF2-40B4-BE49-F238E27FC236}">
                    <a16:creationId xmlns:a16="http://schemas.microsoft.com/office/drawing/2014/main" id="{5DFC1B22-D317-1738-0B28-FABB8AA6F2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849" y="3756"/>
                <a:ext cx="165" cy="16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93929CC5-8F16-B915-016D-E37EEF034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9" y="2666"/>
                <a:ext cx="163" cy="1140"/>
              </a:xfrm>
              <a:prstGeom prst="rect">
                <a:avLst/>
              </a:prstGeom>
              <a:gradFill rotWithShape="0">
                <a:gsLst>
                  <a:gs pos="0">
                    <a:srgbClr val="969696"/>
                  </a:gs>
                  <a:gs pos="50000">
                    <a:srgbClr val="969696">
                      <a:gamma/>
                      <a:shade val="46275"/>
                      <a:invGamma/>
                    </a:srgbClr>
                  </a:gs>
                  <a:gs pos="100000">
                    <a:srgbClr val="969696"/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4" name="Line 43">
                <a:extLst>
                  <a:ext uri="{FF2B5EF4-FFF2-40B4-BE49-F238E27FC236}">
                    <a16:creationId xmlns:a16="http://schemas.microsoft.com/office/drawing/2014/main" id="{4FCB28BF-F7F6-F91B-EA91-E10B59464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676" y="2792"/>
                <a:ext cx="109" cy="10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5" name="Freeform 44">
                <a:extLst>
                  <a:ext uri="{FF2B5EF4-FFF2-40B4-BE49-F238E27FC236}">
                    <a16:creationId xmlns:a16="http://schemas.microsoft.com/office/drawing/2014/main" id="{05C4F83F-EA65-3381-F8D9-CBE054625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2546"/>
                <a:ext cx="311" cy="309"/>
              </a:xfrm>
              <a:custGeom>
                <a:avLst/>
                <a:gdLst>
                  <a:gd name="T0" fmla="*/ 0 w 344"/>
                  <a:gd name="T1" fmla="*/ 342 h 342"/>
                  <a:gd name="T2" fmla="*/ 344 w 344"/>
                  <a:gd name="T3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4" h="342">
                    <a:moveTo>
                      <a:pt x="0" y="342"/>
                    </a:moveTo>
                    <a:lnTo>
                      <a:pt x="344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6" name="Line 45">
                <a:extLst>
                  <a:ext uri="{FF2B5EF4-FFF2-40B4-BE49-F238E27FC236}">
                    <a16:creationId xmlns:a16="http://schemas.microsoft.com/office/drawing/2014/main" id="{1B7E98E5-77D8-3665-9399-267A80151F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83" y="3578"/>
                <a:ext cx="344" cy="34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7" name="Line 46">
                <a:extLst>
                  <a:ext uri="{FF2B5EF4-FFF2-40B4-BE49-F238E27FC236}">
                    <a16:creationId xmlns:a16="http://schemas.microsoft.com/office/drawing/2014/main" id="{057C148B-AA6E-9693-899F-BD1D045C20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35" y="3578"/>
                <a:ext cx="268" cy="26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8" name="Line 47">
                <a:extLst>
                  <a:ext uri="{FF2B5EF4-FFF2-40B4-BE49-F238E27FC236}">
                    <a16:creationId xmlns:a16="http://schemas.microsoft.com/office/drawing/2014/main" id="{0ACE19A6-BC9D-2418-28E0-0C6B8AB96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35" y="3578"/>
                <a:ext cx="67" cy="6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49" name="Rectangle 48">
            <a:extLst>
              <a:ext uri="{FF2B5EF4-FFF2-40B4-BE49-F238E27FC236}">
                <a16:creationId xmlns:a16="http://schemas.microsoft.com/office/drawing/2014/main" id="{BCA36715-B717-7641-AA58-492D2523EC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8078" y="744755"/>
            <a:ext cx="118974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algn="ctr">
              <a:defRPr/>
            </a:pPr>
            <a:r>
              <a:rPr kumimoji="1" lang="zh-CN" altLang="en-US" sz="2400" dirty="0">
                <a:solidFill>
                  <a:srgbClr val="009999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退刀槽</a:t>
            </a:r>
            <a:r>
              <a:rPr kumimoji="1" lang="zh-CN" altLang="en-US" sz="2000" dirty="0">
                <a:solidFill>
                  <a:srgbClr val="009999"/>
                </a:solidFill>
                <a:latin typeface="楷体_GB2312" panose="02010600030101010101" pitchFamily="34" charset="-122"/>
                <a:ea typeface="楷体_GB2312" panose="02010600030101010101" pitchFamily="34" charset="-122"/>
              </a:rPr>
              <a:t> </a:t>
            </a:r>
            <a:endParaRPr lang="zh-CN" altLang="en-US" sz="2000" b="0" dirty="0">
              <a:solidFill>
                <a:srgbClr val="009999"/>
              </a:solidFill>
              <a:latin typeface="楷体_GB2312" panose="02010600030101010101" pitchFamily="34" charset="-122"/>
              <a:ea typeface="楷体_GB2312" panose="02010600030101010101" pitchFamily="34" charset="-122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FDA11EA-829C-7A01-6008-76D7F6F3D27A}"/>
              </a:ext>
            </a:extLst>
          </p:cNvPr>
          <p:cNvGrpSpPr>
            <a:grpSpLocks/>
          </p:cNvGrpSpPr>
          <p:nvPr/>
        </p:nvGrpSpPr>
        <p:grpSpPr bwMode="auto">
          <a:xfrm>
            <a:off x="6238677" y="5741567"/>
            <a:ext cx="2844800" cy="790575"/>
            <a:chOff x="3834" y="3352"/>
            <a:chExt cx="1792" cy="498"/>
          </a:xfrm>
        </p:grpSpPr>
        <p:sp>
          <p:nvSpPr>
            <p:cNvPr id="51" name="Freeform 50">
              <a:extLst>
                <a:ext uri="{FF2B5EF4-FFF2-40B4-BE49-F238E27FC236}">
                  <a16:creationId xmlns:a16="http://schemas.microsoft.com/office/drawing/2014/main" id="{27D187D1-4F08-194D-7B01-E81E08C17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352"/>
              <a:ext cx="1389" cy="332"/>
            </a:xfrm>
            <a:custGeom>
              <a:avLst/>
              <a:gdLst>
                <a:gd name="T0" fmla="*/ 72 w 1389"/>
                <a:gd name="T1" fmla="*/ 332 h 332"/>
                <a:gd name="T2" fmla="*/ 95 w 1389"/>
                <a:gd name="T3" fmla="*/ 193 h 332"/>
                <a:gd name="T4" fmla="*/ 126 w 1389"/>
                <a:gd name="T5" fmla="*/ 147 h 332"/>
                <a:gd name="T6" fmla="*/ 164 w 1389"/>
                <a:gd name="T7" fmla="*/ 125 h 332"/>
                <a:gd name="T8" fmla="*/ 1389 w 1389"/>
                <a:gd name="T9" fmla="*/ 143 h 332"/>
                <a:gd name="T10" fmla="*/ 1389 w 1389"/>
                <a:gd name="T11" fmla="*/ 106 h 332"/>
                <a:gd name="T12" fmla="*/ 1358 w 1389"/>
                <a:gd name="T13" fmla="*/ 81 h 332"/>
                <a:gd name="T14" fmla="*/ 1383 w 1389"/>
                <a:gd name="T15" fmla="*/ 34 h 332"/>
                <a:gd name="T16" fmla="*/ 1358 w 1389"/>
                <a:gd name="T17" fmla="*/ 0 h 332"/>
                <a:gd name="T18" fmla="*/ 158 w 1389"/>
                <a:gd name="T19" fmla="*/ 3 h 332"/>
                <a:gd name="T20" fmla="*/ 96 w 1389"/>
                <a:gd name="T21" fmla="*/ 24 h 332"/>
                <a:gd name="T22" fmla="*/ 24 w 1389"/>
                <a:gd name="T23" fmla="*/ 64 h 332"/>
                <a:gd name="T24" fmla="*/ 0 w 1389"/>
                <a:gd name="T25" fmla="*/ 144 h 332"/>
                <a:gd name="T26" fmla="*/ 16 w 1389"/>
                <a:gd name="T27" fmla="*/ 216 h 332"/>
                <a:gd name="T28" fmla="*/ 72 w 1389"/>
                <a:gd name="T29" fmla="*/ 3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9" h="332">
                  <a:moveTo>
                    <a:pt x="72" y="332"/>
                  </a:moveTo>
                  <a:lnTo>
                    <a:pt x="95" y="193"/>
                  </a:lnTo>
                  <a:lnTo>
                    <a:pt x="126" y="147"/>
                  </a:lnTo>
                  <a:lnTo>
                    <a:pt x="164" y="125"/>
                  </a:lnTo>
                  <a:lnTo>
                    <a:pt x="1389" y="143"/>
                  </a:lnTo>
                  <a:lnTo>
                    <a:pt x="1389" y="106"/>
                  </a:lnTo>
                  <a:lnTo>
                    <a:pt x="1358" y="81"/>
                  </a:lnTo>
                  <a:lnTo>
                    <a:pt x="1383" y="34"/>
                  </a:lnTo>
                  <a:lnTo>
                    <a:pt x="1358" y="0"/>
                  </a:lnTo>
                  <a:lnTo>
                    <a:pt x="158" y="3"/>
                  </a:lnTo>
                  <a:lnTo>
                    <a:pt x="96" y="24"/>
                  </a:lnTo>
                  <a:lnTo>
                    <a:pt x="24" y="64"/>
                  </a:lnTo>
                  <a:lnTo>
                    <a:pt x="0" y="144"/>
                  </a:lnTo>
                  <a:lnTo>
                    <a:pt x="16" y="216"/>
                  </a:lnTo>
                  <a:lnTo>
                    <a:pt x="72" y="332"/>
                  </a:lnTo>
                  <a:close/>
                </a:path>
              </a:pathLst>
            </a:custGeom>
            <a:solidFill>
              <a:srgbClr val="CC3300"/>
            </a:solidFill>
            <a:ln w="9525">
              <a:solidFill>
                <a:srgbClr val="CC33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81026320-F6CA-2146-06AD-733D385E84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1" y="3408"/>
              <a:ext cx="515" cy="442"/>
              <a:chOff x="5221" y="3408"/>
              <a:chExt cx="515" cy="442"/>
            </a:xfrm>
          </p:grpSpPr>
          <p:sp>
            <p:nvSpPr>
              <p:cNvPr id="53" name="Line 52">
                <a:extLst>
                  <a:ext uri="{FF2B5EF4-FFF2-40B4-BE49-F238E27FC236}">
                    <a16:creationId xmlns:a16="http://schemas.microsoft.com/office/drawing/2014/main" id="{77730412-CE61-B987-D1D3-BC055461ED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221" y="3516"/>
                <a:ext cx="177" cy="1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sm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4" name="Text Box 53">
                <a:extLst>
                  <a:ext uri="{FF2B5EF4-FFF2-40B4-BE49-F238E27FC236}">
                    <a16:creationId xmlns:a16="http://schemas.microsoft.com/office/drawing/2014/main" id="{0FC2044B-B8A7-F4EE-A0DE-8295B5D7AC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8" y="3408"/>
                <a:ext cx="388" cy="44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 eaLnBrk="0" hangingPunct="0">
                  <a:defRPr/>
                </a:pPr>
                <a:r>
                  <a:rPr kumimoji="1" lang="zh-CN" altLang="en-US" sz="2000" dirty="0">
                    <a:solidFill>
                      <a:srgbClr val="CC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车刀</a:t>
                </a:r>
                <a:endParaRPr lang="zh-CN" altLang="en-US" sz="2000" b="0" dirty="0">
                  <a:solidFill>
                    <a:srgbClr val="CC0000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endParaRPr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4A881804-4F14-9015-F6C6-C35396F5FAD0}"/>
              </a:ext>
            </a:extLst>
          </p:cNvPr>
          <p:cNvGrpSpPr>
            <a:grpSpLocks/>
          </p:cNvGrpSpPr>
          <p:nvPr/>
        </p:nvGrpSpPr>
        <p:grpSpPr bwMode="auto">
          <a:xfrm>
            <a:off x="6165652" y="3679405"/>
            <a:ext cx="1495425" cy="1006475"/>
            <a:chOff x="3944" y="2121"/>
            <a:chExt cx="942" cy="634"/>
          </a:xfrm>
        </p:grpSpPr>
        <p:sp>
          <p:nvSpPr>
            <p:cNvPr id="56" name="Text Box 55">
              <a:extLst>
                <a:ext uri="{FF2B5EF4-FFF2-40B4-BE49-F238E27FC236}">
                  <a16:creationId xmlns:a16="http://schemas.microsoft.com/office/drawing/2014/main" id="{658C31C8-140B-C6AD-D7D0-76549B82A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9" y="2121"/>
              <a:ext cx="84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33CCCC"/>
                      </a:gs>
                      <a:gs pos="50000">
                        <a:srgbClr val="33CCCC">
                          <a:gamma/>
                          <a:tint val="7451"/>
                          <a:invGamma/>
                        </a:srgbClr>
                      </a:gs>
                      <a:gs pos="100000">
                        <a:srgbClr val="33CCCC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9999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algn="ctr" eaLnBrk="0" hangingPunct="0">
                <a:defRPr/>
              </a:pPr>
              <a:r>
                <a:rPr kumimoji="1" lang="zh-CN" altLang="en-US" sz="2000" dirty="0">
                  <a:solidFill>
                    <a:srgbClr val="CC0000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rPr>
                <a:t>内退刀槽</a:t>
              </a:r>
              <a:r>
                <a:rPr kumimoji="1" lang="zh-CN" altLang="en-US" sz="2000" b="0" dirty="0">
                  <a:solidFill>
                    <a:srgbClr val="009999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rPr>
                <a:t> </a:t>
              </a:r>
              <a:endParaRPr lang="zh-CN" altLang="en-US" sz="2000" b="0" dirty="0">
                <a:solidFill>
                  <a:srgbClr val="009999"/>
                </a:solidFill>
                <a:latin typeface="黑体" panose="02010609060101010101" pitchFamily="49" charset="-122"/>
                <a:ea typeface="黑体" panose="02010609060101010101" pitchFamily="49" charset="-122"/>
                <a:cs typeface="ˎ̥" charset="0"/>
              </a:endParaRPr>
            </a:p>
          </p:txBody>
        </p:sp>
        <p:sp>
          <p:nvSpPr>
            <p:cNvPr id="57" name="Line 56">
              <a:extLst>
                <a:ext uri="{FF2B5EF4-FFF2-40B4-BE49-F238E27FC236}">
                  <a16:creationId xmlns:a16="http://schemas.microsoft.com/office/drawing/2014/main" id="{47BED2F9-AF1B-49FC-8F95-7B74A9046C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44" y="2410"/>
              <a:ext cx="146" cy="3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triangle" w="sm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Line 57">
              <a:extLst>
                <a:ext uri="{FF2B5EF4-FFF2-40B4-BE49-F238E27FC236}">
                  <a16:creationId xmlns:a16="http://schemas.microsoft.com/office/drawing/2014/main" id="{C324555B-F666-0D53-A5AF-60636EABB3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90" y="2410"/>
              <a:ext cx="796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25A6AEB-6C6A-BDE8-DD9A-411531E44A3B}"/>
              </a:ext>
            </a:extLst>
          </p:cNvPr>
          <p:cNvGrpSpPr>
            <a:grpSpLocks/>
          </p:cNvGrpSpPr>
          <p:nvPr/>
        </p:nvGrpSpPr>
        <p:grpSpPr bwMode="auto">
          <a:xfrm>
            <a:off x="6381552" y="1374355"/>
            <a:ext cx="1550987" cy="908050"/>
            <a:chOff x="3999" y="639"/>
            <a:chExt cx="977" cy="572"/>
          </a:xfrm>
        </p:grpSpPr>
        <p:sp>
          <p:nvSpPr>
            <p:cNvPr id="60" name="Text Box 59">
              <a:extLst>
                <a:ext uri="{FF2B5EF4-FFF2-40B4-BE49-F238E27FC236}">
                  <a16:creationId xmlns:a16="http://schemas.microsoft.com/office/drawing/2014/main" id="{B6982524-0CB8-5C15-4160-065F7CC243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3" y="639"/>
              <a:ext cx="760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gradFill rotWithShape="0">
                    <a:gsLst>
                      <a:gs pos="0">
                        <a:srgbClr val="33CCCC"/>
                      </a:gs>
                      <a:gs pos="50000">
                        <a:srgbClr val="33CCCC">
                          <a:gamma/>
                          <a:tint val="12549"/>
                          <a:invGamma/>
                        </a:srgbClr>
                      </a:gs>
                      <a:gs pos="100000">
                        <a:srgbClr val="33CCCC"/>
                      </a:gs>
                    </a:gsLst>
                    <a:lin ang="5400000" scaled="1"/>
                  </a:gra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9999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algn="ctr" eaLnBrk="0" hangingPunct="0">
                <a:defRPr/>
              </a:pPr>
              <a:r>
                <a:rPr kumimoji="1" lang="zh-CN" altLang="en-US" sz="2000" dirty="0">
                  <a:solidFill>
                    <a:srgbClr val="CC0000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rPr>
                <a:t>外退刀槽</a:t>
              </a:r>
              <a:endParaRPr lang="zh-CN" altLang="en-US" sz="2000" b="0" dirty="0">
                <a:solidFill>
                  <a:srgbClr val="CC0000"/>
                </a:solidFill>
                <a:latin typeface="黑体" panose="02010609060101010101" pitchFamily="49" charset="-122"/>
                <a:ea typeface="黑体" panose="02010609060101010101" pitchFamily="49" charset="-122"/>
                <a:cs typeface="ˎ̥" charset="0"/>
              </a:endParaRPr>
            </a:p>
          </p:txBody>
        </p:sp>
        <p:sp>
          <p:nvSpPr>
            <p:cNvPr id="61" name="Line 60">
              <a:extLst>
                <a:ext uri="{FF2B5EF4-FFF2-40B4-BE49-F238E27FC236}">
                  <a16:creationId xmlns:a16="http://schemas.microsoft.com/office/drawing/2014/main" id="{C38FF3A5-4765-2571-DBED-FDA7AC84F0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9" y="928"/>
              <a:ext cx="135" cy="28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triangle" w="sm" len="lg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" name="Line 61">
              <a:extLst>
                <a:ext uri="{FF2B5EF4-FFF2-40B4-BE49-F238E27FC236}">
                  <a16:creationId xmlns:a16="http://schemas.microsoft.com/office/drawing/2014/main" id="{1DE738F1-A0E6-1E55-3AA1-9A6CBCF7AD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8" y="928"/>
              <a:ext cx="82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44D654A-0A8D-C9D8-5412-8C3D5015D20C}"/>
              </a:ext>
            </a:extLst>
          </p:cNvPr>
          <p:cNvGrpSpPr/>
          <p:nvPr/>
        </p:nvGrpSpPr>
        <p:grpSpPr>
          <a:xfrm>
            <a:off x="2377877" y="3536530"/>
            <a:ext cx="2257425" cy="1330325"/>
            <a:chOff x="2377877" y="3536530"/>
            <a:chExt cx="2257425" cy="1330325"/>
          </a:xfrm>
        </p:grpSpPr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C45FB706-E1C7-8163-D17B-736181F6A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1214" y="4241380"/>
              <a:ext cx="2224088" cy="625475"/>
              <a:chOff x="1568" y="2751"/>
              <a:chExt cx="1167" cy="328"/>
            </a:xfrm>
          </p:grpSpPr>
          <p:sp>
            <p:nvSpPr>
              <p:cNvPr id="108" name="Text Box 64">
                <a:extLst>
                  <a:ext uri="{FF2B5EF4-FFF2-40B4-BE49-F238E27FC236}">
                    <a16:creationId xmlns:a16="http://schemas.microsoft.com/office/drawing/2014/main" id="{751F51EC-4104-0E64-755F-BF1FF9DEEC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8" y="2887"/>
                <a:ext cx="1167" cy="19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anchor="ctr">
                <a:spAutoFit/>
              </a:bodyPr>
              <a:lstStyle/>
              <a:p>
                <a:pPr algn="ctr" eaLnBrk="0" hangingPunct="0">
                  <a:defRPr/>
                </a:pPr>
                <a:r>
                  <a:rPr kumimoji="1" lang="zh-CN" altLang="en-US" dirty="0">
                    <a:solidFill>
                      <a:srgbClr val="CC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开始退刀</a:t>
                </a:r>
                <a:r>
                  <a:rPr kumimoji="1" lang="zh-CN" altLang="en-US" b="0" dirty="0">
                    <a:solidFill>
                      <a:srgbClr val="CC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 </a:t>
                </a:r>
                <a:endParaRPr lang="zh-CN" altLang="en-US" b="0" dirty="0">
                  <a:solidFill>
                    <a:srgbClr val="CC0000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endParaRPr>
              </a:p>
            </p:txBody>
          </p:sp>
          <p:sp>
            <p:nvSpPr>
              <p:cNvPr id="109" name="Line 65">
                <a:extLst>
                  <a:ext uri="{FF2B5EF4-FFF2-40B4-BE49-F238E27FC236}">
                    <a16:creationId xmlns:a16="http://schemas.microsoft.com/office/drawing/2014/main" id="{48E87663-D272-47C1-A3B1-0BE0D225C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2751"/>
                <a:ext cx="192" cy="19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triangle" w="sm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6" name="Freeform 69">
              <a:extLst>
                <a:ext uri="{FF2B5EF4-FFF2-40B4-BE49-F238E27FC236}">
                  <a16:creationId xmlns:a16="http://schemas.microsoft.com/office/drawing/2014/main" id="{B2987793-75DB-196D-0DAC-34745317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877" y="3536530"/>
              <a:ext cx="217488" cy="685800"/>
            </a:xfrm>
            <a:custGeom>
              <a:avLst/>
              <a:gdLst>
                <a:gd name="T0" fmla="*/ 60 w 114"/>
                <a:gd name="T1" fmla="*/ 0 h 360"/>
                <a:gd name="T2" fmla="*/ 0 w 114"/>
                <a:gd name="T3" fmla="*/ 84 h 360"/>
                <a:gd name="T4" fmla="*/ 0 w 114"/>
                <a:gd name="T5" fmla="*/ 360 h 360"/>
                <a:gd name="T6" fmla="*/ 114 w 114"/>
                <a:gd name="T7" fmla="*/ 360 h 360"/>
                <a:gd name="T8" fmla="*/ 114 w 114"/>
                <a:gd name="T9" fmla="*/ 90 h 360"/>
                <a:gd name="T10" fmla="*/ 60 w 114"/>
                <a:gd name="T11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60">
                  <a:moveTo>
                    <a:pt x="60" y="0"/>
                  </a:moveTo>
                  <a:lnTo>
                    <a:pt x="0" y="84"/>
                  </a:lnTo>
                  <a:lnTo>
                    <a:pt x="0" y="360"/>
                  </a:lnTo>
                  <a:lnTo>
                    <a:pt x="114" y="360"/>
                  </a:lnTo>
                  <a:lnTo>
                    <a:pt x="114" y="9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13EFF03-1238-9184-DE7B-AFD6360E08F7}"/>
              </a:ext>
            </a:extLst>
          </p:cNvPr>
          <p:cNvGrpSpPr/>
          <p:nvPr/>
        </p:nvGrpSpPr>
        <p:grpSpPr>
          <a:xfrm>
            <a:off x="509389" y="3661943"/>
            <a:ext cx="1662113" cy="806450"/>
            <a:chOff x="509389" y="3661943"/>
            <a:chExt cx="1662113" cy="806450"/>
          </a:xfrm>
        </p:grpSpPr>
        <p:grpSp>
          <p:nvGrpSpPr>
            <p:cNvPr id="65" name="Group 66">
              <a:extLst>
                <a:ext uri="{FF2B5EF4-FFF2-40B4-BE49-F238E27FC236}">
                  <a16:creationId xmlns:a16="http://schemas.microsoft.com/office/drawing/2014/main" id="{81E146D5-FE56-22D9-024B-DA53E3A080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9389" y="3949280"/>
              <a:ext cx="1382713" cy="519113"/>
              <a:chOff x="229" y="3107"/>
              <a:chExt cx="871" cy="327"/>
            </a:xfrm>
          </p:grpSpPr>
          <p:sp>
            <p:nvSpPr>
              <p:cNvPr id="106" name="Text Box 67">
                <a:extLst>
                  <a:ext uri="{FF2B5EF4-FFF2-40B4-BE49-F238E27FC236}">
                    <a16:creationId xmlns:a16="http://schemas.microsoft.com/office/drawing/2014/main" id="{08753337-5F3F-9E7E-D66D-DB17C5B81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9" y="3107"/>
                <a:ext cx="80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pPr algn="ctr" eaLnBrk="0" hangingPunct="0">
                  <a:defRPr/>
                </a:pPr>
                <a:r>
                  <a:rPr kumimoji="1" lang="zh-CN" altLang="en-US" dirty="0">
                    <a:solidFill>
                      <a:srgbClr val="CC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退出车刀</a:t>
                </a:r>
                <a:r>
                  <a:rPr kumimoji="1" lang="zh-CN" altLang="en-US" sz="2800" b="0" dirty="0">
                    <a:solidFill>
                      <a:srgbClr val="00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 </a:t>
                </a:r>
                <a:endParaRPr lang="zh-CN" altLang="en-US" b="0" dirty="0">
                  <a:solidFill>
                    <a:srgbClr val="000000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endParaRPr>
              </a:p>
            </p:txBody>
          </p:sp>
          <p:sp>
            <p:nvSpPr>
              <p:cNvPr id="107" name="Line 68">
                <a:extLst>
                  <a:ext uri="{FF2B5EF4-FFF2-40B4-BE49-F238E27FC236}">
                    <a16:creationId xmlns:a16="http://schemas.microsoft.com/office/drawing/2014/main" id="{6DBCAB98-73A0-DF36-3614-31EEC0B736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84" y="3129"/>
                <a:ext cx="216" cy="10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triangle" w="sm" len="lg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7" name="Freeform 70">
              <a:extLst>
                <a:ext uri="{FF2B5EF4-FFF2-40B4-BE49-F238E27FC236}">
                  <a16:creationId xmlns:a16="http://schemas.microsoft.com/office/drawing/2014/main" id="{D5910E30-7BD5-EBD2-6D16-D0676E34F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014" y="3661943"/>
              <a:ext cx="217488" cy="685800"/>
            </a:xfrm>
            <a:custGeom>
              <a:avLst/>
              <a:gdLst>
                <a:gd name="T0" fmla="*/ 60 w 114"/>
                <a:gd name="T1" fmla="*/ 0 h 360"/>
                <a:gd name="T2" fmla="*/ 0 w 114"/>
                <a:gd name="T3" fmla="*/ 84 h 360"/>
                <a:gd name="T4" fmla="*/ 0 w 114"/>
                <a:gd name="T5" fmla="*/ 360 h 360"/>
                <a:gd name="T6" fmla="*/ 114 w 114"/>
                <a:gd name="T7" fmla="*/ 360 h 360"/>
                <a:gd name="T8" fmla="*/ 114 w 114"/>
                <a:gd name="T9" fmla="*/ 90 h 360"/>
                <a:gd name="T10" fmla="*/ 60 w 114"/>
                <a:gd name="T11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60">
                  <a:moveTo>
                    <a:pt x="60" y="0"/>
                  </a:moveTo>
                  <a:lnTo>
                    <a:pt x="0" y="84"/>
                  </a:lnTo>
                  <a:lnTo>
                    <a:pt x="0" y="360"/>
                  </a:lnTo>
                  <a:lnTo>
                    <a:pt x="114" y="360"/>
                  </a:lnTo>
                  <a:lnTo>
                    <a:pt x="114" y="9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68" name="Group 71">
            <a:extLst>
              <a:ext uri="{FF2B5EF4-FFF2-40B4-BE49-F238E27FC236}">
                <a16:creationId xmlns:a16="http://schemas.microsoft.com/office/drawing/2014/main" id="{D6578135-EEC5-4F21-7EE2-CB8CF4E50485}"/>
              </a:ext>
            </a:extLst>
          </p:cNvPr>
          <p:cNvGrpSpPr>
            <a:grpSpLocks/>
          </p:cNvGrpSpPr>
          <p:nvPr/>
        </p:nvGrpSpPr>
        <p:grpSpPr bwMode="auto">
          <a:xfrm>
            <a:off x="3424039" y="3461918"/>
            <a:ext cx="1306513" cy="901700"/>
            <a:chOff x="2044" y="2521"/>
            <a:chExt cx="823" cy="568"/>
          </a:xfrm>
        </p:grpSpPr>
        <p:sp>
          <p:nvSpPr>
            <p:cNvPr id="102" name="Freeform 72">
              <a:extLst>
                <a:ext uri="{FF2B5EF4-FFF2-40B4-BE49-F238E27FC236}">
                  <a16:creationId xmlns:a16="http://schemas.microsoft.com/office/drawing/2014/main" id="{0C990DE0-7652-A3E9-6CF6-A9273478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521"/>
              <a:ext cx="137" cy="432"/>
            </a:xfrm>
            <a:custGeom>
              <a:avLst/>
              <a:gdLst>
                <a:gd name="T0" fmla="*/ 60 w 114"/>
                <a:gd name="T1" fmla="*/ 0 h 360"/>
                <a:gd name="T2" fmla="*/ 0 w 114"/>
                <a:gd name="T3" fmla="*/ 84 h 360"/>
                <a:gd name="T4" fmla="*/ 0 w 114"/>
                <a:gd name="T5" fmla="*/ 360 h 360"/>
                <a:gd name="T6" fmla="*/ 114 w 114"/>
                <a:gd name="T7" fmla="*/ 360 h 360"/>
                <a:gd name="T8" fmla="*/ 114 w 114"/>
                <a:gd name="T9" fmla="*/ 90 h 360"/>
                <a:gd name="T10" fmla="*/ 60 w 114"/>
                <a:gd name="T11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60">
                  <a:moveTo>
                    <a:pt x="60" y="0"/>
                  </a:moveTo>
                  <a:lnTo>
                    <a:pt x="0" y="84"/>
                  </a:lnTo>
                  <a:lnTo>
                    <a:pt x="0" y="360"/>
                  </a:lnTo>
                  <a:lnTo>
                    <a:pt x="114" y="360"/>
                  </a:lnTo>
                  <a:lnTo>
                    <a:pt x="114" y="9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CC33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03" name="Group 73">
              <a:extLst>
                <a:ext uri="{FF2B5EF4-FFF2-40B4-BE49-F238E27FC236}">
                  <a16:creationId xmlns:a16="http://schemas.microsoft.com/office/drawing/2014/main" id="{21D7BF29-C1C0-1350-D650-8C64369A8E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5" y="2833"/>
              <a:ext cx="632" cy="256"/>
              <a:chOff x="2246" y="2855"/>
              <a:chExt cx="632" cy="256"/>
            </a:xfrm>
          </p:grpSpPr>
          <p:sp>
            <p:nvSpPr>
              <p:cNvPr id="104" name="Line 74">
                <a:extLst>
                  <a:ext uri="{FF2B5EF4-FFF2-40B4-BE49-F238E27FC236}">
                    <a16:creationId xmlns:a16="http://schemas.microsoft.com/office/drawing/2014/main" id="{8FA51674-2743-10A2-94A8-3996FF09F3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46" y="2855"/>
                <a:ext cx="177" cy="12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triangle" w="sm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5" name="Text Box 75">
                <a:extLst>
                  <a:ext uri="{FF2B5EF4-FFF2-40B4-BE49-F238E27FC236}">
                    <a16:creationId xmlns:a16="http://schemas.microsoft.com/office/drawing/2014/main" id="{56334226-1EE1-DA7B-C073-62A880ABCB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72" y="2880"/>
                <a:ext cx="406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pPr algn="ctr" eaLnBrk="0" hangingPunct="0">
                  <a:defRPr/>
                </a:pPr>
                <a:r>
                  <a:rPr kumimoji="1" lang="zh-CN" altLang="en-US" dirty="0">
                    <a:solidFill>
                      <a:srgbClr val="CC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车刀</a:t>
                </a:r>
                <a:endParaRPr lang="zh-CN" altLang="en-US" b="0" dirty="0">
                  <a:solidFill>
                    <a:srgbClr val="CC0000"/>
                  </a:solidFill>
                  <a:latin typeface="黑体" panose="02010609060101010101" pitchFamily="49" charset="-122"/>
                  <a:ea typeface="黑体" panose="02010609060101010101" pitchFamily="49" charset="-122"/>
                  <a:cs typeface="ˎ̥" charset="0"/>
                </a:endParaRPr>
              </a:p>
            </p:txBody>
          </p:sp>
        </p:grpSp>
      </p:grpSp>
      <p:grpSp>
        <p:nvGrpSpPr>
          <p:cNvPr id="69" name="Group 76">
            <a:extLst>
              <a:ext uri="{FF2B5EF4-FFF2-40B4-BE49-F238E27FC236}">
                <a16:creationId xmlns:a16="http://schemas.microsoft.com/office/drawing/2014/main" id="{069BB9EF-DFA7-E149-95CE-DE7CCAB8CB6B}"/>
              </a:ext>
            </a:extLst>
          </p:cNvPr>
          <p:cNvGrpSpPr>
            <a:grpSpLocks/>
          </p:cNvGrpSpPr>
          <p:nvPr/>
        </p:nvGrpSpPr>
        <p:grpSpPr bwMode="auto">
          <a:xfrm>
            <a:off x="1117402" y="1156868"/>
            <a:ext cx="2844800" cy="2457451"/>
            <a:chOff x="612" y="1348"/>
            <a:chExt cx="1792" cy="1548"/>
          </a:xfrm>
        </p:grpSpPr>
        <p:grpSp>
          <p:nvGrpSpPr>
            <p:cNvPr id="70" name="Group 77">
              <a:extLst>
                <a:ext uri="{FF2B5EF4-FFF2-40B4-BE49-F238E27FC236}">
                  <a16:creationId xmlns:a16="http://schemas.microsoft.com/office/drawing/2014/main" id="{9DFFCBDE-849F-ADC4-272D-875232E719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" y="1888"/>
              <a:ext cx="1773" cy="998"/>
              <a:chOff x="576" y="1630"/>
              <a:chExt cx="1773" cy="998"/>
            </a:xfrm>
          </p:grpSpPr>
          <p:sp>
            <p:nvSpPr>
              <p:cNvPr id="77" name="Rectangle 78">
                <a:extLst>
                  <a:ext uri="{FF2B5EF4-FFF2-40B4-BE49-F238E27FC236}">
                    <a16:creationId xmlns:a16="http://schemas.microsoft.com/office/drawing/2014/main" id="{E5DB6984-E0B1-046F-16E3-4221BA44B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1767"/>
                <a:ext cx="1190" cy="711"/>
              </a:xfrm>
              <a:prstGeom prst="rect">
                <a:avLst/>
              </a:pr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8" name="Freeform 79">
                <a:extLst>
                  <a:ext uri="{FF2B5EF4-FFF2-40B4-BE49-F238E27FC236}">
                    <a16:creationId xmlns:a16="http://schemas.microsoft.com/office/drawing/2014/main" id="{BA1973C7-C62D-F0DE-0106-DADA3C036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1637"/>
                <a:ext cx="120" cy="987"/>
              </a:xfrm>
              <a:custGeom>
                <a:avLst/>
                <a:gdLst>
                  <a:gd name="T0" fmla="*/ 144 w 144"/>
                  <a:gd name="T1" fmla="*/ 120 h 1184"/>
                  <a:gd name="T2" fmla="*/ 84 w 144"/>
                  <a:gd name="T3" fmla="*/ 0 h 1184"/>
                  <a:gd name="T4" fmla="*/ 0 w 144"/>
                  <a:gd name="T5" fmla="*/ 1184 h 1184"/>
                  <a:gd name="T6" fmla="*/ 80 w 144"/>
                  <a:gd name="T7" fmla="*/ 1060 h 1184"/>
                  <a:gd name="T8" fmla="*/ 144 w 144"/>
                  <a:gd name="T9" fmla="*/ 12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1184">
                    <a:moveTo>
                      <a:pt x="144" y="120"/>
                    </a:moveTo>
                    <a:lnTo>
                      <a:pt x="84" y="0"/>
                    </a:lnTo>
                    <a:lnTo>
                      <a:pt x="0" y="1184"/>
                    </a:lnTo>
                    <a:lnTo>
                      <a:pt x="80" y="1060"/>
                    </a:lnTo>
                    <a:lnTo>
                      <a:pt x="144" y="1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9" name="Freeform 80">
                <a:extLst>
                  <a:ext uri="{FF2B5EF4-FFF2-40B4-BE49-F238E27FC236}">
                    <a16:creationId xmlns:a16="http://schemas.microsoft.com/office/drawing/2014/main" id="{0610B79F-F65A-985F-7E1B-FCF9E92CA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1630"/>
                <a:ext cx="137" cy="994"/>
              </a:xfrm>
              <a:custGeom>
                <a:avLst/>
                <a:gdLst>
                  <a:gd name="T0" fmla="*/ 76 w 164"/>
                  <a:gd name="T1" fmla="*/ 1192 h 1192"/>
                  <a:gd name="T2" fmla="*/ 164 w 164"/>
                  <a:gd name="T3" fmla="*/ 0 h 1192"/>
                  <a:gd name="T4" fmla="*/ 69 w 164"/>
                  <a:gd name="T5" fmla="*/ 136 h 1192"/>
                  <a:gd name="T6" fmla="*/ 0 w 164"/>
                  <a:gd name="T7" fmla="*/ 1072 h 1192"/>
                  <a:gd name="T8" fmla="*/ 76 w 164"/>
                  <a:gd name="T9" fmla="*/ 1192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192">
                    <a:moveTo>
                      <a:pt x="76" y="1192"/>
                    </a:moveTo>
                    <a:lnTo>
                      <a:pt x="164" y="0"/>
                    </a:lnTo>
                    <a:lnTo>
                      <a:pt x="69" y="136"/>
                    </a:lnTo>
                    <a:lnTo>
                      <a:pt x="0" y="1072"/>
                    </a:lnTo>
                    <a:lnTo>
                      <a:pt x="76" y="1192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0" name="Freeform 81">
                <a:extLst>
                  <a:ext uri="{FF2B5EF4-FFF2-40B4-BE49-F238E27FC236}">
                    <a16:creationId xmlns:a16="http://schemas.microsoft.com/office/drawing/2014/main" id="{6652A6FA-E180-55FD-B3C3-EB38FDBF1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40"/>
                <a:ext cx="127" cy="987"/>
              </a:xfrm>
              <a:custGeom>
                <a:avLst/>
                <a:gdLst>
                  <a:gd name="T0" fmla="*/ 76 w 152"/>
                  <a:gd name="T1" fmla="*/ 0 h 1184"/>
                  <a:gd name="T2" fmla="*/ 152 w 152"/>
                  <a:gd name="T3" fmla="*/ 120 h 1184"/>
                  <a:gd name="T4" fmla="*/ 76 w 152"/>
                  <a:gd name="T5" fmla="*/ 1064 h 1184"/>
                  <a:gd name="T6" fmla="*/ 0 w 152"/>
                  <a:gd name="T7" fmla="*/ 1184 h 1184"/>
                  <a:gd name="T8" fmla="*/ 76 w 152"/>
                  <a:gd name="T9" fmla="*/ 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4">
                    <a:moveTo>
                      <a:pt x="76" y="0"/>
                    </a:moveTo>
                    <a:lnTo>
                      <a:pt x="152" y="120"/>
                    </a:lnTo>
                    <a:lnTo>
                      <a:pt x="76" y="1064"/>
                    </a:lnTo>
                    <a:lnTo>
                      <a:pt x="0" y="1184"/>
                    </a:lnTo>
                    <a:lnTo>
                      <a:pt x="7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1" name="Freeform 82">
                <a:extLst>
                  <a:ext uri="{FF2B5EF4-FFF2-40B4-BE49-F238E27FC236}">
                    <a16:creationId xmlns:a16="http://schemas.microsoft.com/office/drawing/2014/main" id="{761A4FC5-7AF8-12B9-F8AA-16DAABFE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640"/>
                <a:ext cx="133" cy="987"/>
              </a:xfrm>
              <a:custGeom>
                <a:avLst/>
                <a:gdLst>
                  <a:gd name="T0" fmla="*/ 84 w 160"/>
                  <a:gd name="T1" fmla="*/ 1184 h 1184"/>
                  <a:gd name="T2" fmla="*/ 160 w 160"/>
                  <a:gd name="T3" fmla="*/ 0 h 1184"/>
                  <a:gd name="T4" fmla="*/ 69 w 160"/>
                  <a:gd name="T5" fmla="*/ 124 h 1184"/>
                  <a:gd name="T6" fmla="*/ 0 w 160"/>
                  <a:gd name="T7" fmla="*/ 1060 h 1184"/>
                  <a:gd name="T8" fmla="*/ 84 w 160"/>
                  <a:gd name="T9" fmla="*/ 1184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184">
                    <a:moveTo>
                      <a:pt x="84" y="1184"/>
                    </a:moveTo>
                    <a:lnTo>
                      <a:pt x="160" y="0"/>
                    </a:lnTo>
                    <a:lnTo>
                      <a:pt x="69" y="124"/>
                    </a:lnTo>
                    <a:lnTo>
                      <a:pt x="0" y="1060"/>
                    </a:lnTo>
                    <a:lnTo>
                      <a:pt x="84" y="118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2" name="Freeform 83">
                <a:extLst>
                  <a:ext uri="{FF2B5EF4-FFF2-40B4-BE49-F238E27FC236}">
                    <a16:creationId xmlns:a16="http://schemas.microsoft.com/office/drawing/2014/main" id="{48D7981C-BBCF-F511-361A-2513CD4D7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640"/>
                <a:ext cx="133" cy="980"/>
              </a:xfrm>
              <a:custGeom>
                <a:avLst/>
                <a:gdLst>
                  <a:gd name="T0" fmla="*/ 84 w 160"/>
                  <a:gd name="T1" fmla="*/ 0 h 1176"/>
                  <a:gd name="T2" fmla="*/ 160 w 160"/>
                  <a:gd name="T3" fmla="*/ 120 h 1176"/>
                  <a:gd name="T4" fmla="*/ 84 w 160"/>
                  <a:gd name="T5" fmla="*/ 1064 h 1176"/>
                  <a:gd name="T6" fmla="*/ 0 w 160"/>
                  <a:gd name="T7" fmla="*/ 1176 h 1176"/>
                  <a:gd name="T8" fmla="*/ 84 w 160"/>
                  <a:gd name="T9" fmla="*/ 0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176">
                    <a:moveTo>
                      <a:pt x="84" y="0"/>
                    </a:moveTo>
                    <a:lnTo>
                      <a:pt x="160" y="120"/>
                    </a:lnTo>
                    <a:lnTo>
                      <a:pt x="84" y="1064"/>
                    </a:lnTo>
                    <a:lnTo>
                      <a:pt x="0" y="1176"/>
                    </a:lnTo>
                    <a:lnTo>
                      <a:pt x="8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3" name="Freeform 84">
                <a:extLst>
                  <a:ext uri="{FF2B5EF4-FFF2-40B4-BE49-F238E27FC236}">
                    <a16:creationId xmlns:a16="http://schemas.microsoft.com/office/drawing/2014/main" id="{9CE4F9D2-186D-9DE0-4E07-73437D92B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1640"/>
                <a:ext cx="137" cy="984"/>
              </a:xfrm>
              <a:custGeom>
                <a:avLst/>
                <a:gdLst>
                  <a:gd name="T0" fmla="*/ 80 w 164"/>
                  <a:gd name="T1" fmla="*/ 1180 h 1180"/>
                  <a:gd name="T2" fmla="*/ 164 w 164"/>
                  <a:gd name="T3" fmla="*/ 0 h 1180"/>
                  <a:gd name="T4" fmla="*/ 73 w 164"/>
                  <a:gd name="T5" fmla="*/ 120 h 1180"/>
                  <a:gd name="T6" fmla="*/ 0 w 164"/>
                  <a:gd name="T7" fmla="*/ 1060 h 1180"/>
                  <a:gd name="T8" fmla="*/ 80 w 164"/>
                  <a:gd name="T9" fmla="*/ 118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180">
                    <a:moveTo>
                      <a:pt x="80" y="1180"/>
                    </a:moveTo>
                    <a:lnTo>
                      <a:pt x="164" y="0"/>
                    </a:lnTo>
                    <a:lnTo>
                      <a:pt x="73" y="120"/>
                    </a:lnTo>
                    <a:lnTo>
                      <a:pt x="0" y="1060"/>
                    </a:lnTo>
                    <a:lnTo>
                      <a:pt x="80" y="1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 dirty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4" name="Freeform 85">
                <a:extLst>
                  <a:ext uri="{FF2B5EF4-FFF2-40B4-BE49-F238E27FC236}">
                    <a16:creationId xmlns:a16="http://schemas.microsoft.com/office/drawing/2014/main" id="{6593C9D6-8779-E6C5-6FAF-1855B9218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1640"/>
                <a:ext cx="130" cy="980"/>
              </a:xfrm>
              <a:custGeom>
                <a:avLst/>
                <a:gdLst>
                  <a:gd name="T0" fmla="*/ 84 w 156"/>
                  <a:gd name="T1" fmla="*/ 0 h 1176"/>
                  <a:gd name="T2" fmla="*/ 156 w 156"/>
                  <a:gd name="T3" fmla="*/ 116 h 1176"/>
                  <a:gd name="T4" fmla="*/ 80 w 156"/>
                  <a:gd name="T5" fmla="*/ 1064 h 1176"/>
                  <a:gd name="T6" fmla="*/ 0 w 156"/>
                  <a:gd name="T7" fmla="*/ 1176 h 1176"/>
                  <a:gd name="T8" fmla="*/ 84 w 156"/>
                  <a:gd name="T9" fmla="*/ 0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176">
                    <a:moveTo>
                      <a:pt x="84" y="0"/>
                    </a:moveTo>
                    <a:lnTo>
                      <a:pt x="156" y="116"/>
                    </a:lnTo>
                    <a:lnTo>
                      <a:pt x="80" y="1064"/>
                    </a:lnTo>
                    <a:lnTo>
                      <a:pt x="0" y="1176"/>
                    </a:lnTo>
                    <a:lnTo>
                      <a:pt x="8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5" name="Freeform 86">
                <a:extLst>
                  <a:ext uri="{FF2B5EF4-FFF2-40B4-BE49-F238E27FC236}">
                    <a16:creationId xmlns:a16="http://schemas.microsoft.com/office/drawing/2014/main" id="{FE2937A1-A84B-EA19-9D6C-05DDFB7C3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633"/>
                <a:ext cx="136" cy="987"/>
              </a:xfrm>
              <a:custGeom>
                <a:avLst/>
                <a:gdLst>
                  <a:gd name="T0" fmla="*/ 80 w 164"/>
                  <a:gd name="T1" fmla="*/ 1184 h 1184"/>
                  <a:gd name="T2" fmla="*/ 164 w 164"/>
                  <a:gd name="T3" fmla="*/ 0 h 1184"/>
                  <a:gd name="T4" fmla="*/ 69 w 164"/>
                  <a:gd name="T5" fmla="*/ 136 h 1184"/>
                  <a:gd name="T6" fmla="*/ 0 w 164"/>
                  <a:gd name="T7" fmla="*/ 1072 h 1184"/>
                  <a:gd name="T8" fmla="*/ 80 w 164"/>
                  <a:gd name="T9" fmla="*/ 1184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184">
                    <a:moveTo>
                      <a:pt x="80" y="1184"/>
                    </a:moveTo>
                    <a:lnTo>
                      <a:pt x="164" y="0"/>
                    </a:lnTo>
                    <a:lnTo>
                      <a:pt x="69" y="136"/>
                    </a:lnTo>
                    <a:lnTo>
                      <a:pt x="0" y="1072"/>
                    </a:lnTo>
                    <a:lnTo>
                      <a:pt x="80" y="118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6" name="Freeform 87">
                <a:extLst>
                  <a:ext uri="{FF2B5EF4-FFF2-40B4-BE49-F238E27FC236}">
                    <a16:creationId xmlns:a16="http://schemas.microsoft.com/office/drawing/2014/main" id="{BA6029F0-6F71-5068-7B60-ABEE884D0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630"/>
                <a:ext cx="130" cy="994"/>
              </a:xfrm>
              <a:custGeom>
                <a:avLst/>
                <a:gdLst>
                  <a:gd name="T0" fmla="*/ 80 w 156"/>
                  <a:gd name="T1" fmla="*/ 0 h 1192"/>
                  <a:gd name="T2" fmla="*/ 156 w 156"/>
                  <a:gd name="T3" fmla="*/ 136 h 1192"/>
                  <a:gd name="T4" fmla="*/ 80 w 156"/>
                  <a:gd name="T5" fmla="*/ 1080 h 1192"/>
                  <a:gd name="T6" fmla="*/ 0 w 156"/>
                  <a:gd name="T7" fmla="*/ 1192 h 1192"/>
                  <a:gd name="T8" fmla="*/ 80 w 156"/>
                  <a:gd name="T9" fmla="*/ 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192">
                    <a:moveTo>
                      <a:pt x="80" y="0"/>
                    </a:moveTo>
                    <a:lnTo>
                      <a:pt x="156" y="136"/>
                    </a:lnTo>
                    <a:lnTo>
                      <a:pt x="80" y="1080"/>
                    </a:lnTo>
                    <a:lnTo>
                      <a:pt x="0" y="1192"/>
                    </a:lnTo>
                    <a:lnTo>
                      <a:pt x="8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7" name="Freeform 88">
                <a:extLst>
                  <a:ext uri="{FF2B5EF4-FFF2-40B4-BE49-F238E27FC236}">
                    <a16:creationId xmlns:a16="http://schemas.microsoft.com/office/drawing/2014/main" id="{2377C916-76A6-C55A-C6FC-5CBB2F66B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1637"/>
                <a:ext cx="134" cy="987"/>
              </a:xfrm>
              <a:custGeom>
                <a:avLst/>
                <a:gdLst>
                  <a:gd name="T0" fmla="*/ 76 w 160"/>
                  <a:gd name="T1" fmla="*/ 1184 h 1184"/>
                  <a:gd name="T2" fmla="*/ 160 w 160"/>
                  <a:gd name="T3" fmla="*/ 0 h 1184"/>
                  <a:gd name="T4" fmla="*/ 69 w 160"/>
                  <a:gd name="T5" fmla="*/ 132 h 1184"/>
                  <a:gd name="T6" fmla="*/ 0 w 160"/>
                  <a:gd name="T7" fmla="*/ 1068 h 1184"/>
                  <a:gd name="T8" fmla="*/ 76 w 160"/>
                  <a:gd name="T9" fmla="*/ 1184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184">
                    <a:moveTo>
                      <a:pt x="76" y="1184"/>
                    </a:moveTo>
                    <a:lnTo>
                      <a:pt x="160" y="0"/>
                    </a:lnTo>
                    <a:lnTo>
                      <a:pt x="69" y="132"/>
                    </a:lnTo>
                    <a:lnTo>
                      <a:pt x="0" y="1068"/>
                    </a:lnTo>
                    <a:lnTo>
                      <a:pt x="76" y="118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8" name="Freeform 89">
                <a:extLst>
                  <a:ext uri="{FF2B5EF4-FFF2-40B4-BE49-F238E27FC236}">
                    <a16:creationId xmlns:a16="http://schemas.microsoft.com/office/drawing/2014/main" id="{50085D04-C55F-0669-E6C8-39102E82D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640"/>
                <a:ext cx="127" cy="984"/>
              </a:xfrm>
              <a:custGeom>
                <a:avLst/>
                <a:gdLst>
                  <a:gd name="T0" fmla="*/ 80 w 152"/>
                  <a:gd name="T1" fmla="*/ 0 h 1180"/>
                  <a:gd name="T2" fmla="*/ 152 w 152"/>
                  <a:gd name="T3" fmla="*/ 124 h 1180"/>
                  <a:gd name="T4" fmla="*/ 76 w 152"/>
                  <a:gd name="T5" fmla="*/ 1068 h 1180"/>
                  <a:gd name="T6" fmla="*/ 0 w 152"/>
                  <a:gd name="T7" fmla="*/ 1180 h 1180"/>
                  <a:gd name="T8" fmla="*/ 80 w 152"/>
                  <a:gd name="T9" fmla="*/ 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0">
                    <a:moveTo>
                      <a:pt x="80" y="0"/>
                    </a:moveTo>
                    <a:lnTo>
                      <a:pt x="152" y="124"/>
                    </a:lnTo>
                    <a:lnTo>
                      <a:pt x="76" y="1068"/>
                    </a:lnTo>
                    <a:lnTo>
                      <a:pt x="0" y="1180"/>
                    </a:lnTo>
                    <a:lnTo>
                      <a:pt x="8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89" name="Freeform 90">
                <a:extLst>
                  <a:ext uri="{FF2B5EF4-FFF2-40B4-BE49-F238E27FC236}">
                    <a16:creationId xmlns:a16="http://schemas.microsoft.com/office/drawing/2014/main" id="{A7904246-9F4E-2FB3-0E17-239BE6D39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637"/>
                <a:ext cx="123" cy="983"/>
              </a:xfrm>
              <a:custGeom>
                <a:avLst/>
                <a:gdLst>
                  <a:gd name="T0" fmla="*/ 68 w 148"/>
                  <a:gd name="T1" fmla="*/ 1180 h 1180"/>
                  <a:gd name="T2" fmla="*/ 148 w 148"/>
                  <a:gd name="T3" fmla="*/ 0 h 1180"/>
                  <a:gd name="T4" fmla="*/ 72 w 148"/>
                  <a:gd name="T5" fmla="*/ 100 h 1180"/>
                  <a:gd name="T6" fmla="*/ 0 w 148"/>
                  <a:gd name="T7" fmla="*/ 1088 h 1180"/>
                  <a:gd name="T8" fmla="*/ 68 w 148"/>
                  <a:gd name="T9" fmla="*/ 118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80">
                    <a:moveTo>
                      <a:pt x="68" y="1180"/>
                    </a:moveTo>
                    <a:lnTo>
                      <a:pt x="148" y="0"/>
                    </a:lnTo>
                    <a:lnTo>
                      <a:pt x="72" y="100"/>
                    </a:lnTo>
                    <a:lnTo>
                      <a:pt x="0" y="1088"/>
                    </a:lnTo>
                    <a:lnTo>
                      <a:pt x="68" y="1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0" name="Freeform 91">
                <a:extLst>
                  <a:ext uri="{FF2B5EF4-FFF2-40B4-BE49-F238E27FC236}">
                    <a16:creationId xmlns:a16="http://schemas.microsoft.com/office/drawing/2014/main" id="{E918A715-976B-0D23-8068-1FF69C04D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1633"/>
                <a:ext cx="110" cy="987"/>
              </a:xfrm>
              <a:custGeom>
                <a:avLst/>
                <a:gdLst>
                  <a:gd name="T0" fmla="*/ 76 w 132"/>
                  <a:gd name="T1" fmla="*/ 0 h 1184"/>
                  <a:gd name="T2" fmla="*/ 132 w 132"/>
                  <a:gd name="T3" fmla="*/ 108 h 1184"/>
                  <a:gd name="T4" fmla="*/ 52 w 132"/>
                  <a:gd name="T5" fmla="*/ 1096 h 1184"/>
                  <a:gd name="T6" fmla="*/ 0 w 132"/>
                  <a:gd name="T7" fmla="*/ 1184 h 1184"/>
                  <a:gd name="T8" fmla="*/ 76 w 132"/>
                  <a:gd name="T9" fmla="*/ 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184">
                    <a:moveTo>
                      <a:pt x="76" y="0"/>
                    </a:moveTo>
                    <a:lnTo>
                      <a:pt x="132" y="108"/>
                    </a:lnTo>
                    <a:lnTo>
                      <a:pt x="52" y="1096"/>
                    </a:lnTo>
                    <a:lnTo>
                      <a:pt x="0" y="1184"/>
                    </a:lnTo>
                    <a:lnTo>
                      <a:pt x="76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1" name="Freeform 92">
                <a:extLst>
                  <a:ext uri="{FF2B5EF4-FFF2-40B4-BE49-F238E27FC236}">
                    <a16:creationId xmlns:a16="http://schemas.microsoft.com/office/drawing/2014/main" id="{E94AEE9F-B6A7-E4EE-5D6F-3D300EA5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637"/>
                <a:ext cx="110" cy="990"/>
              </a:xfrm>
              <a:custGeom>
                <a:avLst/>
                <a:gdLst>
                  <a:gd name="T0" fmla="*/ 132 w 132"/>
                  <a:gd name="T1" fmla="*/ 0 h 1188"/>
                  <a:gd name="T2" fmla="*/ 84 w 132"/>
                  <a:gd name="T3" fmla="*/ 60 h 1188"/>
                  <a:gd name="T4" fmla="*/ 0 w 132"/>
                  <a:gd name="T5" fmla="*/ 1120 h 1188"/>
                  <a:gd name="T6" fmla="*/ 40 w 132"/>
                  <a:gd name="T7" fmla="*/ 1188 h 1188"/>
                  <a:gd name="T8" fmla="*/ 132 w 132"/>
                  <a:gd name="T9" fmla="*/ 0 h 1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188">
                    <a:moveTo>
                      <a:pt x="132" y="0"/>
                    </a:moveTo>
                    <a:lnTo>
                      <a:pt x="84" y="60"/>
                    </a:lnTo>
                    <a:lnTo>
                      <a:pt x="0" y="1120"/>
                    </a:lnTo>
                    <a:lnTo>
                      <a:pt x="40" y="1188"/>
                    </a:lnTo>
                    <a:lnTo>
                      <a:pt x="13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2" name="Freeform 93">
                <a:extLst>
                  <a:ext uri="{FF2B5EF4-FFF2-40B4-BE49-F238E27FC236}">
                    <a16:creationId xmlns:a16="http://schemas.microsoft.com/office/drawing/2014/main" id="{1A11ACB8-C7B2-E802-02A5-831FD548B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637"/>
                <a:ext cx="93" cy="987"/>
              </a:xfrm>
              <a:custGeom>
                <a:avLst/>
                <a:gdLst>
                  <a:gd name="T0" fmla="*/ 80 w 112"/>
                  <a:gd name="T1" fmla="*/ 0 h 1184"/>
                  <a:gd name="T2" fmla="*/ 112 w 112"/>
                  <a:gd name="T3" fmla="*/ 0 h 1184"/>
                  <a:gd name="T4" fmla="*/ 28 w 112"/>
                  <a:gd name="T5" fmla="*/ 1184 h 1184"/>
                  <a:gd name="T6" fmla="*/ 0 w 112"/>
                  <a:gd name="T7" fmla="*/ 1180 h 1184"/>
                  <a:gd name="T8" fmla="*/ 80 w 112"/>
                  <a:gd name="T9" fmla="*/ 0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1184">
                    <a:moveTo>
                      <a:pt x="80" y="0"/>
                    </a:moveTo>
                    <a:lnTo>
                      <a:pt x="112" y="0"/>
                    </a:lnTo>
                    <a:lnTo>
                      <a:pt x="28" y="1184"/>
                    </a:lnTo>
                    <a:lnTo>
                      <a:pt x="0" y="1180"/>
                    </a:lnTo>
                    <a:lnTo>
                      <a:pt x="8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80000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80000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3" name="Freeform 94">
                <a:extLst>
                  <a:ext uri="{FF2B5EF4-FFF2-40B4-BE49-F238E27FC236}">
                    <a16:creationId xmlns:a16="http://schemas.microsoft.com/office/drawing/2014/main" id="{6D81B247-821F-18BB-2D37-5CB9C197C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640"/>
                <a:ext cx="117" cy="980"/>
              </a:xfrm>
              <a:custGeom>
                <a:avLst/>
                <a:gdLst>
                  <a:gd name="T0" fmla="*/ 140 w 140"/>
                  <a:gd name="T1" fmla="*/ 60 h 1176"/>
                  <a:gd name="T2" fmla="*/ 92 w 140"/>
                  <a:gd name="T3" fmla="*/ 0 h 1176"/>
                  <a:gd name="T4" fmla="*/ 0 w 140"/>
                  <a:gd name="T5" fmla="*/ 1176 h 1176"/>
                  <a:gd name="T6" fmla="*/ 52 w 140"/>
                  <a:gd name="T7" fmla="*/ 1124 h 1176"/>
                  <a:gd name="T8" fmla="*/ 140 w 140"/>
                  <a:gd name="T9" fmla="*/ 60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176">
                    <a:moveTo>
                      <a:pt x="140" y="60"/>
                    </a:moveTo>
                    <a:lnTo>
                      <a:pt x="92" y="0"/>
                    </a:lnTo>
                    <a:lnTo>
                      <a:pt x="0" y="1176"/>
                    </a:lnTo>
                    <a:lnTo>
                      <a:pt x="52" y="1124"/>
                    </a:lnTo>
                    <a:lnTo>
                      <a:pt x="140" y="6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4" name="Freeform 95">
                <a:extLst>
                  <a:ext uri="{FF2B5EF4-FFF2-40B4-BE49-F238E27FC236}">
                    <a16:creationId xmlns:a16="http://schemas.microsoft.com/office/drawing/2014/main" id="{E9E70474-3F40-2CB1-2CDB-5E803639D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632"/>
                <a:ext cx="144" cy="978"/>
              </a:xfrm>
              <a:custGeom>
                <a:avLst/>
                <a:gdLst>
                  <a:gd name="T0" fmla="*/ 72 w 144"/>
                  <a:gd name="T1" fmla="*/ 978 h 978"/>
                  <a:gd name="T2" fmla="*/ 0 w 144"/>
                  <a:gd name="T3" fmla="*/ 972 h 978"/>
                  <a:gd name="T4" fmla="*/ 144 w 144"/>
                  <a:gd name="T5" fmla="*/ 0 h 978"/>
                  <a:gd name="T6" fmla="*/ 72 w 144"/>
                  <a:gd name="T7" fmla="*/ 978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978">
                    <a:moveTo>
                      <a:pt x="72" y="978"/>
                    </a:moveTo>
                    <a:lnTo>
                      <a:pt x="0" y="972"/>
                    </a:lnTo>
                    <a:lnTo>
                      <a:pt x="144" y="0"/>
                    </a:lnTo>
                    <a:lnTo>
                      <a:pt x="72" y="978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5" name="Freeform 96">
                <a:extLst>
                  <a:ext uri="{FF2B5EF4-FFF2-40B4-BE49-F238E27FC236}">
                    <a16:creationId xmlns:a16="http://schemas.microsoft.com/office/drawing/2014/main" id="{7149AD76-E827-5BF3-100D-73DB07301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1983"/>
                <a:ext cx="114" cy="634"/>
              </a:xfrm>
              <a:custGeom>
                <a:avLst/>
                <a:gdLst>
                  <a:gd name="T0" fmla="*/ 40 w 136"/>
                  <a:gd name="T1" fmla="*/ 760 h 760"/>
                  <a:gd name="T2" fmla="*/ 0 w 136"/>
                  <a:gd name="T3" fmla="*/ 732 h 760"/>
                  <a:gd name="T4" fmla="*/ 136 w 136"/>
                  <a:gd name="T5" fmla="*/ 0 h 760"/>
                  <a:gd name="T6" fmla="*/ 40 w 136"/>
                  <a:gd name="T7" fmla="*/ 76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760">
                    <a:moveTo>
                      <a:pt x="40" y="760"/>
                    </a:moveTo>
                    <a:lnTo>
                      <a:pt x="0" y="732"/>
                    </a:lnTo>
                    <a:lnTo>
                      <a:pt x="136" y="0"/>
                    </a:lnTo>
                    <a:lnTo>
                      <a:pt x="40" y="76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58824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6" name="Freeform 97">
                <a:extLst>
                  <a:ext uri="{FF2B5EF4-FFF2-40B4-BE49-F238E27FC236}">
                    <a16:creationId xmlns:a16="http://schemas.microsoft.com/office/drawing/2014/main" id="{43DC52BC-3D15-6ABB-772A-B868B0542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" y="1637"/>
                <a:ext cx="764" cy="991"/>
              </a:xfrm>
              <a:custGeom>
                <a:avLst/>
                <a:gdLst>
                  <a:gd name="T0" fmla="*/ 764 w 764"/>
                  <a:gd name="T1" fmla="*/ 3 h 991"/>
                  <a:gd name="T2" fmla="*/ 47 w 764"/>
                  <a:gd name="T3" fmla="*/ 0 h 991"/>
                  <a:gd name="T4" fmla="*/ 30 w 764"/>
                  <a:gd name="T5" fmla="*/ 53 h 991"/>
                  <a:gd name="T6" fmla="*/ 0 w 764"/>
                  <a:gd name="T7" fmla="*/ 213 h 991"/>
                  <a:gd name="T8" fmla="*/ 13 w 764"/>
                  <a:gd name="T9" fmla="*/ 433 h 991"/>
                  <a:gd name="T10" fmla="*/ 73 w 764"/>
                  <a:gd name="T11" fmla="*/ 557 h 991"/>
                  <a:gd name="T12" fmla="*/ 117 w 764"/>
                  <a:gd name="T13" fmla="*/ 720 h 991"/>
                  <a:gd name="T14" fmla="*/ 110 w 764"/>
                  <a:gd name="T15" fmla="*/ 890 h 991"/>
                  <a:gd name="T16" fmla="*/ 71 w 764"/>
                  <a:gd name="T17" fmla="*/ 991 h 991"/>
                  <a:gd name="T18" fmla="*/ 119 w 764"/>
                  <a:gd name="T19" fmla="*/ 991 h 991"/>
                  <a:gd name="T20" fmla="*/ 629 w 764"/>
                  <a:gd name="T21" fmla="*/ 985 h 991"/>
                  <a:gd name="T22" fmla="*/ 681 w 764"/>
                  <a:gd name="T23" fmla="*/ 520 h 991"/>
                  <a:gd name="T24" fmla="*/ 764 w 764"/>
                  <a:gd name="T25" fmla="*/ 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4" h="991">
                    <a:moveTo>
                      <a:pt x="764" y="3"/>
                    </a:moveTo>
                    <a:lnTo>
                      <a:pt x="47" y="0"/>
                    </a:lnTo>
                    <a:lnTo>
                      <a:pt x="30" y="53"/>
                    </a:lnTo>
                    <a:lnTo>
                      <a:pt x="0" y="213"/>
                    </a:lnTo>
                    <a:lnTo>
                      <a:pt x="13" y="433"/>
                    </a:lnTo>
                    <a:lnTo>
                      <a:pt x="73" y="557"/>
                    </a:lnTo>
                    <a:lnTo>
                      <a:pt x="117" y="720"/>
                    </a:lnTo>
                    <a:lnTo>
                      <a:pt x="110" y="890"/>
                    </a:lnTo>
                    <a:lnTo>
                      <a:pt x="71" y="991"/>
                    </a:lnTo>
                    <a:lnTo>
                      <a:pt x="119" y="991"/>
                    </a:lnTo>
                    <a:lnTo>
                      <a:pt x="629" y="985"/>
                    </a:lnTo>
                    <a:lnTo>
                      <a:pt x="681" y="520"/>
                    </a:lnTo>
                    <a:lnTo>
                      <a:pt x="764" y="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7" name="Freeform 98">
                <a:extLst>
                  <a:ext uri="{FF2B5EF4-FFF2-40B4-BE49-F238E27FC236}">
                    <a16:creationId xmlns:a16="http://schemas.microsoft.com/office/drawing/2014/main" id="{E660E966-0092-8D20-A57A-579AABFA3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707"/>
                <a:ext cx="110" cy="877"/>
              </a:xfrm>
              <a:custGeom>
                <a:avLst/>
                <a:gdLst>
                  <a:gd name="T0" fmla="*/ 0 w 132"/>
                  <a:gd name="T1" fmla="*/ 976 h 1052"/>
                  <a:gd name="T2" fmla="*/ 52 w 132"/>
                  <a:gd name="T3" fmla="*/ 1052 h 1052"/>
                  <a:gd name="T4" fmla="*/ 132 w 132"/>
                  <a:gd name="T5" fmla="*/ 36 h 1052"/>
                  <a:gd name="T6" fmla="*/ 92 w 132"/>
                  <a:gd name="T7" fmla="*/ 0 h 1052"/>
                  <a:gd name="T8" fmla="*/ 60 w 132"/>
                  <a:gd name="T9" fmla="*/ 40 h 1052"/>
                  <a:gd name="T10" fmla="*/ 0 w 132"/>
                  <a:gd name="T11" fmla="*/ 976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052">
                    <a:moveTo>
                      <a:pt x="0" y="976"/>
                    </a:moveTo>
                    <a:lnTo>
                      <a:pt x="52" y="1052"/>
                    </a:lnTo>
                    <a:lnTo>
                      <a:pt x="132" y="36"/>
                    </a:lnTo>
                    <a:lnTo>
                      <a:pt x="92" y="0"/>
                    </a:lnTo>
                    <a:lnTo>
                      <a:pt x="60" y="40"/>
                    </a:lnTo>
                    <a:lnTo>
                      <a:pt x="0" y="976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8" name="Freeform 99">
                <a:extLst>
                  <a:ext uri="{FF2B5EF4-FFF2-40B4-BE49-F238E27FC236}">
                    <a16:creationId xmlns:a16="http://schemas.microsoft.com/office/drawing/2014/main" id="{0A34F2E2-B859-54D2-2507-A774CE015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737"/>
                <a:ext cx="67" cy="850"/>
              </a:xfrm>
              <a:custGeom>
                <a:avLst/>
                <a:gdLst>
                  <a:gd name="T0" fmla="*/ 0 w 80"/>
                  <a:gd name="T1" fmla="*/ 1020 h 1020"/>
                  <a:gd name="T2" fmla="*/ 80 w 80"/>
                  <a:gd name="T3" fmla="*/ 936 h 1020"/>
                  <a:gd name="T4" fmla="*/ 80 w 80"/>
                  <a:gd name="T5" fmla="*/ 0 h 1020"/>
                  <a:gd name="T6" fmla="*/ 0 w 80"/>
                  <a:gd name="T7" fmla="*/ 102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" h="1020">
                    <a:moveTo>
                      <a:pt x="0" y="1020"/>
                    </a:moveTo>
                    <a:lnTo>
                      <a:pt x="80" y="936"/>
                    </a:lnTo>
                    <a:lnTo>
                      <a:pt x="80" y="0"/>
                    </a:lnTo>
                    <a:lnTo>
                      <a:pt x="0" y="102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99" name="Freeform 100">
                <a:extLst>
                  <a:ext uri="{FF2B5EF4-FFF2-40B4-BE49-F238E27FC236}">
                    <a16:creationId xmlns:a16="http://schemas.microsoft.com/office/drawing/2014/main" id="{BC4A7D65-3F52-BAAF-956F-29B168410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637"/>
                <a:ext cx="110" cy="987"/>
              </a:xfrm>
              <a:custGeom>
                <a:avLst/>
                <a:gdLst>
                  <a:gd name="T0" fmla="*/ 132 w 132"/>
                  <a:gd name="T1" fmla="*/ 4 h 1184"/>
                  <a:gd name="T2" fmla="*/ 48 w 132"/>
                  <a:gd name="T3" fmla="*/ 1184 h 1184"/>
                  <a:gd name="T4" fmla="*/ 0 w 132"/>
                  <a:gd name="T5" fmla="*/ 1184 h 1184"/>
                  <a:gd name="T6" fmla="*/ 92 w 132"/>
                  <a:gd name="T7" fmla="*/ 0 h 1184"/>
                  <a:gd name="T8" fmla="*/ 132 w 132"/>
                  <a:gd name="T9" fmla="*/ 4 h 1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1184">
                    <a:moveTo>
                      <a:pt x="132" y="4"/>
                    </a:moveTo>
                    <a:lnTo>
                      <a:pt x="48" y="1184"/>
                    </a:lnTo>
                    <a:lnTo>
                      <a:pt x="0" y="1184"/>
                    </a:lnTo>
                    <a:lnTo>
                      <a:pt x="92" y="0"/>
                    </a:lnTo>
                    <a:lnTo>
                      <a:pt x="132" y="4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68235"/>
                      <a:invGamma/>
                    </a:srgbClr>
                  </a:gs>
                  <a:gs pos="50000">
                    <a:srgbClr val="B2B2B2"/>
                  </a:gs>
                  <a:gs pos="100000">
                    <a:srgbClr val="B2B2B2">
                      <a:gamma/>
                      <a:shade val="68235"/>
                      <a:invGamma/>
                    </a:srgbClr>
                  </a:gs>
                </a:gsLst>
                <a:lin ang="54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0" name="Freeform 101">
                <a:extLst>
                  <a:ext uri="{FF2B5EF4-FFF2-40B4-BE49-F238E27FC236}">
                    <a16:creationId xmlns:a16="http://schemas.microsoft.com/office/drawing/2014/main" id="{448AC867-E7B7-9F05-54E6-A773EFB91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637"/>
                <a:ext cx="108" cy="990"/>
              </a:xfrm>
              <a:custGeom>
                <a:avLst/>
                <a:gdLst>
                  <a:gd name="T0" fmla="*/ 108 w 108"/>
                  <a:gd name="T1" fmla="*/ 23 h 990"/>
                  <a:gd name="T2" fmla="*/ 85 w 108"/>
                  <a:gd name="T3" fmla="*/ 0 h 990"/>
                  <a:gd name="T4" fmla="*/ 0 w 108"/>
                  <a:gd name="T5" fmla="*/ 985 h 990"/>
                  <a:gd name="T6" fmla="*/ 34 w 108"/>
                  <a:gd name="T7" fmla="*/ 990 h 990"/>
                  <a:gd name="T8" fmla="*/ 108 w 108"/>
                  <a:gd name="T9" fmla="*/ 23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990">
                    <a:moveTo>
                      <a:pt x="108" y="23"/>
                    </a:moveTo>
                    <a:lnTo>
                      <a:pt x="85" y="0"/>
                    </a:lnTo>
                    <a:lnTo>
                      <a:pt x="0" y="985"/>
                    </a:lnTo>
                    <a:lnTo>
                      <a:pt x="34" y="990"/>
                    </a:lnTo>
                    <a:lnTo>
                      <a:pt x="108" y="23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01" name="Freeform 102">
                <a:extLst>
                  <a:ext uri="{FF2B5EF4-FFF2-40B4-BE49-F238E27FC236}">
                    <a16:creationId xmlns:a16="http://schemas.microsoft.com/office/drawing/2014/main" id="{B4435B75-F4A3-799E-A7EE-9EEBEC501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088"/>
                <a:ext cx="156" cy="534"/>
              </a:xfrm>
              <a:custGeom>
                <a:avLst/>
                <a:gdLst>
                  <a:gd name="T0" fmla="*/ 42 w 156"/>
                  <a:gd name="T1" fmla="*/ 0 h 534"/>
                  <a:gd name="T2" fmla="*/ 84 w 156"/>
                  <a:gd name="T3" fmla="*/ 60 h 534"/>
                  <a:gd name="T4" fmla="*/ 114 w 156"/>
                  <a:gd name="T5" fmla="*/ 138 h 534"/>
                  <a:gd name="T6" fmla="*/ 150 w 156"/>
                  <a:gd name="T7" fmla="*/ 240 h 534"/>
                  <a:gd name="T8" fmla="*/ 156 w 156"/>
                  <a:gd name="T9" fmla="*/ 336 h 534"/>
                  <a:gd name="T10" fmla="*/ 144 w 156"/>
                  <a:gd name="T11" fmla="*/ 438 h 534"/>
                  <a:gd name="T12" fmla="*/ 120 w 156"/>
                  <a:gd name="T13" fmla="*/ 534 h 534"/>
                  <a:gd name="T14" fmla="*/ 66 w 156"/>
                  <a:gd name="T15" fmla="*/ 522 h 534"/>
                  <a:gd name="T16" fmla="*/ 42 w 156"/>
                  <a:gd name="T17" fmla="*/ 468 h 534"/>
                  <a:gd name="T18" fmla="*/ 6 w 156"/>
                  <a:gd name="T19" fmla="*/ 378 h 534"/>
                  <a:gd name="T20" fmla="*/ 0 w 156"/>
                  <a:gd name="T21" fmla="*/ 282 h 534"/>
                  <a:gd name="T22" fmla="*/ 12 w 156"/>
                  <a:gd name="T23" fmla="*/ 162 h 534"/>
                  <a:gd name="T24" fmla="*/ 42 w 156"/>
                  <a:gd name="T25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534">
                    <a:moveTo>
                      <a:pt x="42" y="0"/>
                    </a:moveTo>
                    <a:lnTo>
                      <a:pt x="84" y="60"/>
                    </a:lnTo>
                    <a:lnTo>
                      <a:pt x="114" y="138"/>
                    </a:lnTo>
                    <a:lnTo>
                      <a:pt x="150" y="240"/>
                    </a:lnTo>
                    <a:lnTo>
                      <a:pt x="156" y="336"/>
                    </a:lnTo>
                    <a:lnTo>
                      <a:pt x="144" y="438"/>
                    </a:lnTo>
                    <a:lnTo>
                      <a:pt x="120" y="534"/>
                    </a:lnTo>
                    <a:lnTo>
                      <a:pt x="66" y="522"/>
                    </a:lnTo>
                    <a:lnTo>
                      <a:pt x="42" y="468"/>
                    </a:lnTo>
                    <a:lnTo>
                      <a:pt x="6" y="378"/>
                    </a:lnTo>
                    <a:lnTo>
                      <a:pt x="0" y="282"/>
                    </a:lnTo>
                    <a:lnTo>
                      <a:pt x="12" y="16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1" name="Group 103">
              <a:extLst>
                <a:ext uri="{FF2B5EF4-FFF2-40B4-BE49-F238E27FC236}">
                  <a16:creationId xmlns:a16="http://schemas.microsoft.com/office/drawing/2014/main" id="{209081ED-5F85-F12C-86CE-4B9965E824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53" y="1348"/>
              <a:ext cx="1151" cy="1548"/>
              <a:chOff x="1192" y="1069"/>
              <a:chExt cx="1231" cy="1548"/>
            </a:xfrm>
          </p:grpSpPr>
          <p:sp>
            <p:nvSpPr>
              <p:cNvPr id="72" name="Text Box 104">
                <a:extLst>
                  <a:ext uri="{FF2B5EF4-FFF2-40B4-BE49-F238E27FC236}">
                    <a16:creationId xmlns:a16="http://schemas.microsoft.com/office/drawing/2014/main" id="{00D5AA57-5E6C-7EFC-65C5-77D595F9D0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6" y="1069"/>
                <a:ext cx="717" cy="3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>
                <a:spAutoFit/>
              </a:bodyPr>
              <a:lstStyle/>
              <a:p>
                <a:pPr algn="ctr" eaLnBrk="0" hangingPunct="0">
                  <a:defRPr/>
                </a:pPr>
                <a:r>
                  <a:rPr kumimoji="1" lang="zh-CN" altLang="en-US" sz="2000" dirty="0">
                    <a:solidFill>
                      <a:srgbClr val="CC0000"/>
                    </a:solidFill>
                    <a:latin typeface="黑体" panose="02010609060101010101" pitchFamily="49" charset="-122"/>
                    <a:ea typeface="黑体" panose="02010609060101010101" pitchFamily="49" charset="-122"/>
                    <a:cs typeface="ˎ̥" charset="0"/>
                  </a:rPr>
                  <a:t>退刀纹</a:t>
                </a:r>
                <a:r>
                  <a:rPr kumimoji="1" lang="zh-CN" altLang="en-US" sz="2800" b="0" dirty="0">
                    <a:solidFill>
                      <a:srgbClr val="CC0000"/>
                    </a:solidFill>
                    <a:latin typeface="楷体_GB2312" panose="02010600030101010101" pitchFamily="34" charset="-122"/>
                    <a:ea typeface="楷体_GB2312" panose="02010600030101010101" pitchFamily="34" charset="-122"/>
                    <a:cs typeface="ˎ̥" charset="0"/>
                  </a:rPr>
                  <a:t> </a:t>
                </a:r>
                <a:endParaRPr lang="zh-CN" altLang="en-US" b="0" dirty="0">
                  <a:solidFill>
                    <a:srgbClr val="CC0000"/>
                  </a:solidFill>
                  <a:latin typeface="楷体_GB2312" panose="02010600030101010101" pitchFamily="34" charset="-122"/>
                  <a:ea typeface="楷体_GB2312" panose="02010600030101010101" pitchFamily="34" charset="-122"/>
                  <a:cs typeface="ˎ̥" charset="0"/>
                </a:endParaRPr>
              </a:p>
            </p:txBody>
          </p:sp>
          <p:sp>
            <p:nvSpPr>
              <p:cNvPr id="73" name="Line 105">
                <a:extLst>
                  <a:ext uri="{FF2B5EF4-FFF2-40B4-BE49-F238E27FC236}">
                    <a16:creationId xmlns:a16="http://schemas.microsoft.com/office/drawing/2014/main" id="{F19BF857-327B-0FAB-F12E-2A02CF51D1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5" y="1406"/>
                <a:ext cx="828" cy="0"/>
              </a:xfrm>
              <a:prstGeom prst="line">
                <a:avLst/>
              </a:prstGeom>
              <a:noFill/>
              <a:ln w="19050">
                <a:solidFill>
                  <a:srgbClr val="CC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4" name="Line 106">
                <a:extLst>
                  <a:ext uri="{FF2B5EF4-FFF2-40B4-BE49-F238E27FC236}">
                    <a16:creationId xmlns:a16="http://schemas.microsoft.com/office/drawing/2014/main" id="{FBFF9177-9FDC-A4DA-286C-A71F11139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588" y="1358"/>
                <a:ext cx="0" cy="282"/>
              </a:xfrm>
              <a:prstGeom prst="line">
                <a:avLst/>
              </a:prstGeom>
              <a:noFill/>
              <a:ln w="19050">
                <a:solidFill>
                  <a:srgbClr val="CC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5" name="Line 107">
                <a:extLst>
                  <a:ext uri="{FF2B5EF4-FFF2-40B4-BE49-F238E27FC236}">
                    <a16:creationId xmlns:a16="http://schemas.microsoft.com/office/drawing/2014/main" id="{5B1B7317-D5EE-B2A7-46AB-04B8DEF273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" y="1408"/>
                <a:ext cx="396" cy="0"/>
              </a:xfrm>
              <a:prstGeom prst="line">
                <a:avLst/>
              </a:prstGeom>
              <a:noFill/>
              <a:ln w="19050">
                <a:solidFill>
                  <a:srgbClr val="CC00FF"/>
                </a:solidFill>
                <a:round/>
                <a:headEnd type="triangle" w="sm" len="lg"/>
                <a:tailEnd type="triangle" w="sm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76" name="Line 108">
                <a:extLst>
                  <a:ext uri="{FF2B5EF4-FFF2-40B4-BE49-F238E27FC236}">
                    <a16:creationId xmlns:a16="http://schemas.microsoft.com/office/drawing/2014/main" id="{2AD1ED10-7B43-4605-DD29-496B0F1F8F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92" y="1358"/>
                <a:ext cx="0" cy="1259"/>
              </a:xfrm>
              <a:prstGeom prst="line">
                <a:avLst/>
              </a:prstGeom>
              <a:noFill/>
              <a:ln w="19050">
                <a:solidFill>
                  <a:srgbClr val="CC00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10" name="AutoShape 109">
            <a:extLst>
              <a:ext uri="{FF2B5EF4-FFF2-40B4-BE49-F238E27FC236}">
                <a16:creationId xmlns:a16="http://schemas.microsoft.com/office/drawing/2014/main" id="{0E658155-9CB7-2E81-DC46-3B4A61BE0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44" y="1242252"/>
            <a:ext cx="1152525" cy="504825"/>
          </a:xfrm>
          <a:prstGeom prst="wedgeEllipseCallout">
            <a:avLst>
              <a:gd name="adj1" fmla="val 110606"/>
              <a:gd name="adj2" fmla="val 224528"/>
            </a:avLst>
          </a:prstGeom>
          <a:solidFill>
            <a:srgbClr val="00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96969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r>
              <a:rPr kumimoji="1" lang="zh-CN" altLang="en-US" sz="2000" dirty="0">
                <a:solidFill>
                  <a:srgbClr val="FF0000"/>
                </a:solidFill>
                <a:latin typeface="华文隶书" panose="02010800040101010101" pitchFamily="2" charset="-122"/>
                <a:ea typeface="华文隶书" panose="02010800040101010101" pitchFamily="2" charset="-122"/>
                <a:cs typeface="ˎ̥" charset="0"/>
              </a:rPr>
              <a:t>螺纹收尾</a:t>
            </a:r>
            <a:endParaRPr lang="zh-CN" altLang="en-US" sz="2000" b="0" dirty="0">
              <a:solidFill>
                <a:srgbClr val="FF0000"/>
              </a:solidFill>
              <a:latin typeface="华文隶书" panose="02010800040101010101" pitchFamily="2" charset="-122"/>
              <a:ea typeface="华文隶书" panose="02010800040101010101" pitchFamily="2" charset="-122"/>
              <a:cs typeface="ˎ̥" charset="0"/>
            </a:endParaRPr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13459A98-2AD8-B875-79D2-13665C8465C3}"/>
              </a:ext>
            </a:extLst>
          </p:cNvPr>
          <p:cNvGrpSpPr>
            <a:grpSpLocks/>
          </p:cNvGrpSpPr>
          <p:nvPr/>
        </p:nvGrpSpPr>
        <p:grpSpPr bwMode="auto">
          <a:xfrm>
            <a:off x="5013127" y="1950617"/>
            <a:ext cx="3278187" cy="1689100"/>
            <a:chOff x="3006" y="1008"/>
            <a:chExt cx="2065" cy="1064"/>
          </a:xfrm>
        </p:grpSpPr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76695B28-CA40-582D-7341-0A4797C4F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156"/>
              <a:ext cx="989" cy="777"/>
            </a:xfrm>
            <a:prstGeom prst="rect">
              <a:avLst/>
            </a:pr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8A8D317-BA22-7E45-D078-9EB10D09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022"/>
              <a:ext cx="133" cy="1043"/>
            </a:xfrm>
            <a:custGeom>
              <a:avLst/>
              <a:gdLst>
                <a:gd name="T0" fmla="*/ 133 w 133"/>
                <a:gd name="T1" fmla="*/ 94 h 1043"/>
                <a:gd name="T2" fmla="*/ 74 w 133"/>
                <a:gd name="T3" fmla="*/ 0 h 1043"/>
                <a:gd name="T4" fmla="*/ 0 w 133"/>
                <a:gd name="T5" fmla="*/ 1043 h 1043"/>
                <a:gd name="T6" fmla="*/ 71 w 133"/>
                <a:gd name="T7" fmla="*/ 934 h 1043"/>
                <a:gd name="T8" fmla="*/ 133 w 133"/>
                <a:gd name="T9" fmla="*/ 9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043">
                  <a:moveTo>
                    <a:pt x="133" y="94"/>
                  </a:moveTo>
                  <a:lnTo>
                    <a:pt x="74" y="0"/>
                  </a:lnTo>
                  <a:lnTo>
                    <a:pt x="0" y="1043"/>
                  </a:lnTo>
                  <a:lnTo>
                    <a:pt x="71" y="934"/>
                  </a:lnTo>
                  <a:lnTo>
                    <a:pt x="133" y="94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7321D6B9-CF90-E991-0D63-0D2DA64E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015"/>
              <a:ext cx="145" cy="1050"/>
            </a:xfrm>
            <a:custGeom>
              <a:avLst/>
              <a:gdLst>
                <a:gd name="T0" fmla="*/ 76 w 164"/>
                <a:gd name="T1" fmla="*/ 1192 h 1192"/>
                <a:gd name="T2" fmla="*/ 164 w 164"/>
                <a:gd name="T3" fmla="*/ 0 h 1192"/>
                <a:gd name="T4" fmla="*/ 69 w 164"/>
                <a:gd name="T5" fmla="*/ 136 h 1192"/>
                <a:gd name="T6" fmla="*/ 0 w 164"/>
                <a:gd name="T7" fmla="*/ 1072 h 1192"/>
                <a:gd name="T8" fmla="*/ 76 w 164"/>
                <a:gd name="T9" fmla="*/ 1192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192">
                  <a:moveTo>
                    <a:pt x="76" y="1192"/>
                  </a:moveTo>
                  <a:lnTo>
                    <a:pt x="164" y="0"/>
                  </a:lnTo>
                  <a:lnTo>
                    <a:pt x="69" y="136"/>
                  </a:lnTo>
                  <a:lnTo>
                    <a:pt x="0" y="1072"/>
                  </a:lnTo>
                  <a:lnTo>
                    <a:pt x="76" y="1192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8643796-3550-F370-1EA0-C5F7B611C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025"/>
              <a:ext cx="134" cy="1043"/>
            </a:xfrm>
            <a:custGeom>
              <a:avLst/>
              <a:gdLst>
                <a:gd name="T0" fmla="*/ 76 w 152"/>
                <a:gd name="T1" fmla="*/ 0 h 1184"/>
                <a:gd name="T2" fmla="*/ 152 w 152"/>
                <a:gd name="T3" fmla="*/ 120 h 1184"/>
                <a:gd name="T4" fmla="*/ 76 w 152"/>
                <a:gd name="T5" fmla="*/ 1064 h 1184"/>
                <a:gd name="T6" fmla="*/ 0 w 152"/>
                <a:gd name="T7" fmla="*/ 1184 h 1184"/>
                <a:gd name="T8" fmla="*/ 76 w 152"/>
                <a:gd name="T9" fmla="*/ 0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4">
                  <a:moveTo>
                    <a:pt x="76" y="0"/>
                  </a:moveTo>
                  <a:lnTo>
                    <a:pt x="152" y="120"/>
                  </a:lnTo>
                  <a:lnTo>
                    <a:pt x="76" y="1064"/>
                  </a:lnTo>
                  <a:lnTo>
                    <a:pt x="0" y="1184"/>
                  </a:lnTo>
                  <a:lnTo>
                    <a:pt x="76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1CBD4AB6-7F68-BC85-FDBF-B24ECB46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1025"/>
              <a:ext cx="141" cy="1043"/>
            </a:xfrm>
            <a:custGeom>
              <a:avLst/>
              <a:gdLst>
                <a:gd name="T0" fmla="*/ 84 w 160"/>
                <a:gd name="T1" fmla="*/ 1184 h 1184"/>
                <a:gd name="T2" fmla="*/ 160 w 160"/>
                <a:gd name="T3" fmla="*/ 0 h 1184"/>
                <a:gd name="T4" fmla="*/ 69 w 160"/>
                <a:gd name="T5" fmla="*/ 124 h 1184"/>
                <a:gd name="T6" fmla="*/ 0 w 160"/>
                <a:gd name="T7" fmla="*/ 1060 h 1184"/>
                <a:gd name="T8" fmla="*/ 84 w 160"/>
                <a:gd name="T9" fmla="*/ 118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184">
                  <a:moveTo>
                    <a:pt x="84" y="1184"/>
                  </a:moveTo>
                  <a:lnTo>
                    <a:pt x="160" y="0"/>
                  </a:lnTo>
                  <a:lnTo>
                    <a:pt x="69" y="124"/>
                  </a:lnTo>
                  <a:lnTo>
                    <a:pt x="0" y="1060"/>
                  </a:lnTo>
                  <a:lnTo>
                    <a:pt x="84" y="1184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9116027E-DBF2-5EF6-AA4F-DEDD52F9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025"/>
              <a:ext cx="141" cy="1036"/>
            </a:xfrm>
            <a:custGeom>
              <a:avLst/>
              <a:gdLst>
                <a:gd name="T0" fmla="*/ 84 w 160"/>
                <a:gd name="T1" fmla="*/ 0 h 1176"/>
                <a:gd name="T2" fmla="*/ 160 w 160"/>
                <a:gd name="T3" fmla="*/ 120 h 1176"/>
                <a:gd name="T4" fmla="*/ 84 w 160"/>
                <a:gd name="T5" fmla="*/ 1064 h 1176"/>
                <a:gd name="T6" fmla="*/ 0 w 160"/>
                <a:gd name="T7" fmla="*/ 1176 h 1176"/>
                <a:gd name="T8" fmla="*/ 84 w 160"/>
                <a:gd name="T9" fmla="*/ 0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176">
                  <a:moveTo>
                    <a:pt x="84" y="0"/>
                  </a:moveTo>
                  <a:lnTo>
                    <a:pt x="160" y="120"/>
                  </a:lnTo>
                  <a:lnTo>
                    <a:pt x="84" y="1064"/>
                  </a:lnTo>
                  <a:lnTo>
                    <a:pt x="0" y="1176"/>
                  </a:lnTo>
                  <a:lnTo>
                    <a:pt x="84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79E0D064-BC30-9146-78C4-86DCC78BC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025"/>
              <a:ext cx="144" cy="1040"/>
            </a:xfrm>
            <a:custGeom>
              <a:avLst/>
              <a:gdLst>
                <a:gd name="T0" fmla="*/ 80 w 164"/>
                <a:gd name="T1" fmla="*/ 1180 h 1180"/>
                <a:gd name="T2" fmla="*/ 164 w 164"/>
                <a:gd name="T3" fmla="*/ 0 h 1180"/>
                <a:gd name="T4" fmla="*/ 73 w 164"/>
                <a:gd name="T5" fmla="*/ 120 h 1180"/>
                <a:gd name="T6" fmla="*/ 0 w 164"/>
                <a:gd name="T7" fmla="*/ 1060 h 1180"/>
                <a:gd name="T8" fmla="*/ 80 w 164"/>
                <a:gd name="T9" fmla="*/ 118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180">
                  <a:moveTo>
                    <a:pt x="80" y="1180"/>
                  </a:moveTo>
                  <a:lnTo>
                    <a:pt x="164" y="0"/>
                  </a:lnTo>
                  <a:lnTo>
                    <a:pt x="73" y="120"/>
                  </a:lnTo>
                  <a:lnTo>
                    <a:pt x="0" y="1060"/>
                  </a:lnTo>
                  <a:lnTo>
                    <a:pt x="80" y="118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D092DFE1-93E1-3F0A-57F7-A9B69C26E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025"/>
              <a:ext cx="137" cy="1036"/>
            </a:xfrm>
            <a:custGeom>
              <a:avLst/>
              <a:gdLst>
                <a:gd name="T0" fmla="*/ 84 w 156"/>
                <a:gd name="T1" fmla="*/ 0 h 1176"/>
                <a:gd name="T2" fmla="*/ 156 w 156"/>
                <a:gd name="T3" fmla="*/ 116 h 1176"/>
                <a:gd name="T4" fmla="*/ 80 w 156"/>
                <a:gd name="T5" fmla="*/ 1064 h 1176"/>
                <a:gd name="T6" fmla="*/ 0 w 156"/>
                <a:gd name="T7" fmla="*/ 1176 h 1176"/>
                <a:gd name="T8" fmla="*/ 84 w 156"/>
                <a:gd name="T9" fmla="*/ 0 h 1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176">
                  <a:moveTo>
                    <a:pt x="84" y="0"/>
                  </a:moveTo>
                  <a:lnTo>
                    <a:pt x="156" y="116"/>
                  </a:lnTo>
                  <a:lnTo>
                    <a:pt x="80" y="1064"/>
                  </a:lnTo>
                  <a:lnTo>
                    <a:pt x="0" y="1176"/>
                  </a:lnTo>
                  <a:lnTo>
                    <a:pt x="84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AEDB1175-D08D-A339-1652-FF2BEF79C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018"/>
              <a:ext cx="145" cy="1043"/>
            </a:xfrm>
            <a:custGeom>
              <a:avLst/>
              <a:gdLst>
                <a:gd name="T0" fmla="*/ 80 w 164"/>
                <a:gd name="T1" fmla="*/ 1184 h 1184"/>
                <a:gd name="T2" fmla="*/ 164 w 164"/>
                <a:gd name="T3" fmla="*/ 0 h 1184"/>
                <a:gd name="T4" fmla="*/ 69 w 164"/>
                <a:gd name="T5" fmla="*/ 136 h 1184"/>
                <a:gd name="T6" fmla="*/ 0 w 164"/>
                <a:gd name="T7" fmla="*/ 1072 h 1184"/>
                <a:gd name="T8" fmla="*/ 80 w 164"/>
                <a:gd name="T9" fmla="*/ 118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184">
                  <a:moveTo>
                    <a:pt x="80" y="1184"/>
                  </a:moveTo>
                  <a:lnTo>
                    <a:pt x="164" y="0"/>
                  </a:lnTo>
                  <a:lnTo>
                    <a:pt x="69" y="136"/>
                  </a:lnTo>
                  <a:lnTo>
                    <a:pt x="0" y="1072"/>
                  </a:lnTo>
                  <a:lnTo>
                    <a:pt x="80" y="1184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948A343A-A151-934D-31E4-46D94C94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1015"/>
              <a:ext cx="137" cy="1050"/>
            </a:xfrm>
            <a:custGeom>
              <a:avLst/>
              <a:gdLst>
                <a:gd name="T0" fmla="*/ 80 w 156"/>
                <a:gd name="T1" fmla="*/ 0 h 1192"/>
                <a:gd name="T2" fmla="*/ 156 w 156"/>
                <a:gd name="T3" fmla="*/ 136 h 1192"/>
                <a:gd name="T4" fmla="*/ 80 w 156"/>
                <a:gd name="T5" fmla="*/ 1080 h 1192"/>
                <a:gd name="T6" fmla="*/ 0 w 156"/>
                <a:gd name="T7" fmla="*/ 1192 h 1192"/>
                <a:gd name="T8" fmla="*/ 80 w 156"/>
                <a:gd name="T9" fmla="*/ 0 h 1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192">
                  <a:moveTo>
                    <a:pt x="80" y="0"/>
                  </a:moveTo>
                  <a:lnTo>
                    <a:pt x="156" y="136"/>
                  </a:lnTo>
                  <a:lnTo>
                    <a:pt x="80" y="1080"/>
                  </a:lnTo>
                  <a:lnTo>
                    <a:pt x="0" y="1192"/>
                  </a:lnTo>
                  <a:lnTo>
                    <a:pt x="8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0BAE0B82-DAC8-00D9-4A3E-9C86516D6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022"/>
              <a:ext cx="141" cy="1043"/>
            </a:xfrm>
            <a:custGeom>
              <a:avLst/>
              <a:gdLst>
                <a:gd name="T0" fmla="*/ 76 w 160"/>
                <a:gd name="T1" fmla="*/ 1184 h 1184"/>
                <a:gd name="T2" fmla="*/ 160 w 160"/>
                <a:gd name="T3" fmla="*/ 0 h 1184"/>
                <a:gd name="T4" fmla="*/ 69 w 160"/>
                <a:gd name="T5" fmla="*/ 132 h 1184"/>
                <a:gd name="T6" fmla="*/ 0 w 160"/>
                <a:gd name="T7" fmla="*/ 1068 h 1184"/>
                <a:gd name="T8" fmla="*/ 76 w 160"/>
                <a:gd name="T9" fmla="*/ 1184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1184">
                  <a:moveTo>
                    <a:pt x="76" y="1184"/>
                  </a:moveTo>
                  <a:lnTo>
                    <a:pt x="160" y="0"/>
                  </a:lnTo>
                  <a:lnTo>
                    <a:pt x="69" y="132"/>
                  </a:lnTo>
                  <a:lnTo>
                    <a:pt x="0" y="1068"/>
                  </a:lnTo>
                  <a:lnTo>
                    <a:pt x="76" y="1184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D0A0BFDF-01E1-366E-B791-36FD3FF5D7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9" y="1022"/>
              <a:ext cx="191" cy="1043"/>
              <a:chOff x="1800" y="749"/>
              <a:chExt cx="216" cy="1184"/>
            </a:xfrm>
          </p:grpSpPr>
          <p:sp>
            <p:nvSpPr>
              <p:cNvPr id="133" name="Freeform 123">
                <a:extLst>
                  <a:ext uri="{FF2B5EF4-FFF2-40B4-BE49-F238E27FC236}">
                    <a16:creationId xmlns:a16="http://schemas.microsoft.com/office/drawing/2014/main" id="{CE621A39-DAD0-2B3C-B785-383EFD91D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753"/>
                <a:ext cx="152" cy="1180"/>
              </a:xfrm>
              <a:custGeom>
                <a:avLst/>
                <a:gdLst>
                  <a:gd name="T0" fmla="*/ 80 w 152"/>
                  <a:gd name="T1" fmla="*/ 0 h 1180"/>
                  <a:gd name="T2" fmla="*/ 152 w 152"/>
                  <a:gd name="T3" fmla="*/ 124 h 1180"/>
                  <a:gd name="T4" fmla="*/ 76 w 152"/>
                  <a:gd name="T5" fmla="*/ 1068 h 1180"/>
                  <a:gd name="T6" fmla="*/ 0 w 152"/>
                  <a:gd name="T7" fmla="*/ 1180 h 1180"/>
                  <a:gd name="T8" fmla="*/ 80 w 152"/>
                  <a:gd name="T9" fmla="*/ 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0">
                    <a:moveTo>
                      <a:pt x="80" y="0"/>
                    </a:moveTo>
                    <a:lnTo>
                      <a:pt x="152" y="124"/>
                    </a:lnTo>
                    <a:lnTo>
                      <a:pt x="76" y="1068"/>
                    </a:lnTo>
                    <a:lnTo>
                      <a:pt x="0" y="1180"/>
                    </a:lnTo>
                    <a:lnTo>
                      <a:pt x="8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/>
                  </a:gs>
                  <a:gs pos="100000">
                    <a:srgbClr val="B2B2B2">
                      <a:gamma/>
                      <a:shade val="46275"/>
                      <a:invGamma/>
                    </a:srgbClr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134" name="Freeform 124">
                <a:extLst>
                  <a:ext uri="{FF2B5EF4-FFF2-40B4-BE49-F238E27FC236}">
                    <a16:creationId xmlns:a16="http://schemas.microsoft.com/office/drawing/2014/main" id="{20EA90B3-9A99-B0C0-B8D6-A531D5A39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749"/>
                <a:ext cx="148" cy="1180"/>
              </a:xfrm>
              <a:custGeom>
                <a:avLst/>
                <a:gdLst>
                  <a:gd name="T0" fmla="*/ 68 w 148"/>
                  <a:gd name="T1" fmla="*/ 1180 h 1180"/>
                  <a:gd name="T2" fmla="*/ 148 w 148"/>
                  <a:gd name="T3" fmla="*/ 0 h 1180"/>
                  <a:gd name="T4" fmla="*/ 72 w 148"/>
                  <a:gd name="T5" fmla="*/ 100 h 1180"/>
                  <a:gd name="T6" fmla="*/ 0 w 148"/>
                  <a:gd name="T7" fmla="*/ 1088 h 1180"/>
                  <a:gd name="T8" fmla="*/ 68 w 148"/>
                  <a:gd name="T9" fmla="*/ 118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80">
                    <a:moveTo>
                      <a:pt x="68" y="1180"/>
                    </a:moveTo>
                    <a:lnTo>
                      <a:pt x="148" y="0"/>
                    </a:lnTo>
                    <a:lnTo>
                      <a:pt x="72" y="100"/>
                    </a:lnTo>
                    <a:lnTo>
                      <a:pt x="0" y="1088"/>
                    </a:lnTo>
                    <a:lnTo>
                      <a:pt x="68" y="118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B2B2B2">
                      <a:gamma/>
                      <a:shade val="46275"/>
                      <a:invGamma/>
                    </a:srgbClr>
                  </a:gs>
                  <a:gs pos="100000">
                    <a:srgbClr val="B2B2B2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175">
                    <a:solidFill>
                      <a:srgbClr val="C0C0C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969696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zh-CN" altLang="en-US" b="0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24" name="Freeform 125">
              <a:extLst>
                <a:ext uri="{FF2B5EF4-FFF2-40B4-BE49-F238E27FC236}">
                  <a16:creationId xmlns:a16="http://schemas.microsoft.com/office/drawing/2014/main" id="{8EC06D15-4A83-7DC7-985D-2498B57C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1096"/>
              <a:ext cx="115" cy="927"/>
            </a:xfrm>
            <a:custGeom>
              <a:avLst/>
              <a:gdLst>
                <a:gd name="T0" fmla="*/ 0 w 115"/>
                <a:gd name="T1" fmla="*/ 866 h 927"/>
                <a:gd name="T2" fmla="*/ 45 w 115"/>
                <a:gd name="T3" fmla="*/ 927 h 927"/>
                <a:gd name="T4" fmla="*/ 115 w 115"/>
                <a:gd name="T5" fmla="*/ 32 h 927"/>
                <a:gd name="T6" fmla="*/ 80 w 115"/>
                <a:gd name="T7" fmla="*/ 0 h 927"/>
                <a:gd name="T8" fmla="*/ 52 w 115"/>
                <a:gd name="T9" fmla="*/ 35 h 927"/>
                <a:gd name="T10" fmla="*/ 0 w 115"/>
                <a:gd name="T11" fmla="*/ 866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927">
                  <a:moveTo>
                    <a:pt x="0" y="866"/>
                  </a:moveTo>
                  <a:lnTo>
                    <a:pt x="45" y="927"/>
                  </a:lnTo>
                  <a:lnTo>
                    <a:pt x="115" y="32"/>
                  </a:lnTo>
                  <a:lnTo>
                    <a:pt x="80" y="0"/>
                  </a:lnTo>
                  <a:lnTo>
                    <a:pt x="52" y="35"/>
                  </a:lnTo>
                  <a:lnTo>
                    <a:pt x="0" y="866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5" name="Freeform 126">
              <a:extLst>
                <a:ext uri="{FF2B5EF4-FFF2-40B4-BE49-F238E27FC236}">
                  <a16:creationId xmlns:a16="http://schemas.microsoft.com/office/drawing/2014/main" id="{A8F1B700-9530-3682-8B1E-DED8D49A8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032"/>
              <a:ext cx="134" cy="1040"/>
            </a:xfrm>
            <a:custGeom>
              <a:avLst/>
              <a:gdLst>
                <a:gd name="T0" fmla="*/ 80 w 152"/>
                <a:gd name="T1" fmla="*/ 0 h 1180"/>
                <a:gd name="T2" fmla="*/ 152 w 152"/>
                <a:gd name="T3" fmla="*/ 124 h 1180"/>
                <a:gd name="T4" fmla="*/ 76 w 152"/>
                <a:gd name="T5" fmla="*/ 1068 h 1180"/>
                <a:gd name="T6" fmla="*/ 0 w 152"/>
                <a:gd name="T7" fmla="*/ 1180 h 1180"/>
                <a:gd name="T8" fmla="*/ 80 w 152"/>
                <a:gd name="T9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80">
                  <a:moveTo>
                    <a:pt x="80" y="0"/>
                  </a:moveTo>
                  <a:lnTo>
                    <a:pt x="152" y="124"/>
                  </a:lnTo>
                  <a:lnTo>
                    <a:pt x="76" y="1068"/>
                  </a:lnTo>
                  <a:lnTo>
                    <a:pt x="0" y="1180"/>
                  </a:lnTo>
                  <a:lnTo>
                    <a:pt x="8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6" name="Freeform 127">
              <a:extLst>
                <a:ext uri="{FF2B5EF4-FFF2-40B4-BE49-F238E27FC236}">
                  <a16:creationId xmlns:a16="http://schemas.microsoft.com/office/drawing/2014/main" id="{45966F44-AC7B-86B0-9DA7-420DFC9E0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029"/>
              <a:ext cx="137" cy="1039"/>
            </a:xfrm>
            <a:custGeom>
              <a:avLst/>
              <a:gdLst>
                <a:gd name="T0" fmla="*/ 76 w 156"/>
                <a:gd name="T1" fmla="*/ 1180 h 1180"/>
                <a:gd name="T2" fmla="*/ 156 w 156"/>
                <a:gd name="T3" fmla="*/ 0 h 1180"/>
                <a:gd name="T4" fmla="*/ 80 w 156"/>
                <a:gd name="T5" fmla="*/ 100 h 1180"/>
                <a:gd name="T6" fmla="*/ 0 w 156"/>
                <a:gd name="T7" fmla="*/ 1091 h 1180"/>
                <a:gd name="T8" fmla="*/ 76 w 156"/>
                <a:gd name="T9" fmla="*/ 118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180">
                  <a:moveTo>
                    <a:pt x="76" y="1180"/>
                  </a:moveTo>
                  <a:lnTo>
                    <a:pt x="156" y="0"/>
                  </a:lnTo>
                  <a:lnTo>
                    <a:pt x="80" y="100"/>
                  </a:lnTo>
                  <a:lnTo>
                    <a:pt x="0" y="1091"/>
                  </a:lnTo>
                  <a:lnTo>
                    <a:pt x="76" y="118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7" name="Freeform 128">
              <a:extLst>
                <a:ext uri="{FF2B5EF4-FFF2-40B4-BE49-F238E27FC236}">
                  <a16:creationId xmlns:a16="http://schemas.microsoft.com/office/drawing/2014/main" id="{C4E5B39A-8D55-AD49-2F89-B1A89FCFD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018"/>
              <a:ext cx="74" cy="1040"/>
            </a:xfrm>
            <a:custGeom>
              <a:avLst/>
              <a:gdLst>
                <a:gd name="T0" fmla="*/ 4 w 84"/>
                <a:gd name="T1" fmla="*/ 1180 h 1180"/>
                <a:gd name="T2" fmla="*/ 84 w 84"/>
                <a:gd name="T3" fmla="*/ 0 h 1180"/>
                <a:gd name="T4" fmla="*/ 8 w 84"/>
                <a:gd name="T5" fmla="*/ 100 h 1180"/>
                <a:gd name="T6" fmla="*/ 0 w 84"/>
                <a:gd name="T7" fmla="*/ 1157 h 1180"/>
                <a:gd name="T8" fmla="*/ 4 w 84"/>
                <a:gd name="T9" fmla="*/ 118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180">
                  <a:moveTo>
                    <a:pt x="4" y="1180"/>
                  </a:moveTo>
                  <a:lnTo>
                    <a:pt x="84" y="0"/>
                  </a:lnTo>
                  <a:lnTo>
                    <a:pt x="8" y="100"/>
                  </a:lnTo>
                  <a:lnTo>
                    <a:pt x="0" y="1157"/>
                  </a:lnTo>
                  <a:lnTo>
                    <a:pt x="4" y="118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8" name="Freeform 129">
              <a:extLst>
                <a:ext uri="{FF2B5EF4-FFF2-40B4-BE49-F238E27FC236}">
                  <a16:creationId xmlns:a16="http://schemas.microsoft.com/office/drawing/2014/main" id="{96649A5D-6316-645D-580A-CB913E93B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1022"/>
              <a:ext cx="134" cy="1031"/>
            </a:xfrm>
            <a:custGeom>
              <a:avLst/>
              <a:gdLst>
                <a:gd name="T0" fmla="*/ 80 w 152"/>
                <a:gd name="T1" fmla="*/ 0 h 1171"/>
                <a:gd name="T2" fmla="*/ 152 w 152"/>
                <a:gd name="T3" fmla="*/ 124 h 1171"/>
                <a:gd name="T4" fmla="*/ 72 w 152"/>
                <a:gd name="T5" fmla="*/ 1087 h 1171"/>
                <a:gd name="T6" fmla="*/ 0 w 152"/>
                <a:gd name="T7" fmla="*/ 1171 h 1171"/>
                <a:gd name="T8" fmla="*/ 80 w 152"/>
                <a:gd name="T9" fmla="*/ 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171">
                  <a:moveTo>
                    <a:pt x="80" y="0"/>
                  </a:moveTo>
                  <a:lnTo>
                    <a:pt x="152" y="124"/>
                  </a:lnTo>
                  <a:lnTo>
                    <a:pt x="72" y="1087"/>
                  </a:lnTo>
                  <a:lnTo>
                    <a:pt x="0" y="1171"/>
                  </a:lnTo>
                  <a:lnTo>
                    <a:pt x="8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9" name="Freeform 130">
              <a:extLst>
                <a:ext uri="{FF2B5EF4-FFF2-40B4-BE49-F238E27FC236}">
                  <a16:creationId xmlns:a16="http://schemas.microsoft.com/office/drawing/2014/main" id="{52983FFC-FD41-C846-5B18-DA523813E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008"/>
              <a:ext cx="782" cy="1050"/>
            </a:xfrm>
            <a:custGeom>
              <a:avLst/>
              <a:gdLst>
                <a:gd name="T0" fmla="*/ 776 w 782"/>
                <a:gd name="T1" fmla="*/ 0 h 1050"/>
                <a:gd name="T2" fmla="*/ 47 w 782"/>
                <a:gd name="T3" fmla="*/ 7 h 1050"/>
                <a:gd name="T4" fmla="*/ 31 w 782"/>
                <a:gd name="T5" fmla="*/ 63 h 1050"/>
                <a:gd name="T6" fmla="*/ 0 w 782"/>
                <a:gd name="T7" fmla="*/ 234 h 1050"/>
                <a:gd name="T8" fmla="*/ 13 w 782"/>
                <a:gd name="T9" fmla="*/ 469 h 1050"/>
                <a:gd name="T10" fmla="*/ 68 w 782"/>
                <a:gd name="T11" fmla="*/ 618 h 1050"/>
                <a:gd name="T12" fmla="*/ 104 w 782"/>
                <a:gd name="T13" fmla="*/ 768 h 1050"/>
                <a:gd name="T14" fmla="*/ 112 w 782"/>
                <a:gd name="T15" fmla="*/ 954 h 1050"/>
                <a:gd name="T16" fmla="*/ 68 w 782"/>
                <a:gd name="T17" fmla="*/ 1050 h 1050"/>
                <a:gd name="T18" fmla="*/ 112 w 782"/>
                <a:gd name="T19" fmla="*/ 1050 h 1050"/>
                <a:gd name="T20" fmla="*/ 782 w 782"/>
                <a:gd name="T21" fmla="*/ 1044 h 1050"/>
                <a:gd name="T22" fmla="*/ 776 w 782"/>
                <a:gd name="T23" fmla="*/ 0 h 10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2" h="1050">
                  <a:moveTo>
                    <a:pt x="776" y="0"/>
                  </a:moveTo>
                  <a:lnTo>
                    <a:pt x="47" y="7"/>
                  </a:lnTo>
                  <a:lnTo>
                    <a:pt x="31" y="63"/>
                  </a:lnTo>
                  <a:lnTo>
                    <a:pt x="0" y="234"/>
                  </a:lnTo>
                  <a:lnTo>
                    <a:pt x="13" y="469"/>
                  </a:lnTo>
                  <a:lnTo>
                    <a:pt x="68" y="618"/>
                  </a:lnTo>
                  <a:lnTo>
                    <a:pt x="104" y="768"/>
                  </a:lnTo>
                  <a:lnTo>
                    <a:pt x="112" y="954"/>
                  </a:lnTo>
                  <a:lnTo>
                    <a:pt x="68" y="1050"/>
                  </a:lnTo>
                  <a:lnTo>
                    <a:pt x="112" y="1050"/>
                  </a:lnTo>
                  <a:lnTo>
                    <a:pt x="782" y="1044"/>
                  </a:lnTo>
                  <a:lnTo>
                    <a:pt x="776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C0C0C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0" name="Rectangle 131">
              <a:extLst>
                <a:ext uri="{FF2B5EF4-FFF2-40B4-BE49-F238E27FC236}">
                  <a16:creationId xmlns:a16="http://schemas.microsoft.com/office/drawing/2014/main" id="{C2583807-0097-B6A3-407D-E41A324F6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1211"/>
              <a:ext cx="146" cy="663"/>
            </a:xfrm>
            <a:prstGeom prst="rect">
              <a:avLst/>
            </a:pr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5000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1" name="Freeform 132">
              <a:extLst>
                <a:ext uri="{FF2B5EF4-FFF2-40B4-BE49-F238E27FC236}">
                  <a16:creationId xmlns:a16="http://schemas.microsoft.com/office/drawing/2014/main" id="{EAE3D80A-DB5D-6972-ED08-7FDC99F6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128"/>
              <a:ext cx="70" cy="898"/>
            </a:xfrm>
            <a:custGeom>
              <a:avLst/>
              <a:gdLst>
                <a:gd name="T0" fmla="*/ 0 w 80"/>
                <a:gd name="T1" fmla="*/ 1020 h 1020"/>
                <a:gd name="T2" fmla="*/ 80 w 80"/>
                <a:gd name="T3" fmla="*/ 936 h 1020"/>
                <a:gd name="T4" fmla="*/ 80 w 80"/>
                <a:gd name="T5" fmla="*/ 0 h 1020"/>
                <a:gd name="T6" fmla="*/ 0 w 80"/>
                <a:gd name="T7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1020">
                  <a:moveTo>
                    <a:pt x="0" y="1020"/>
                  </a:moveTo>
                  <a:lnTo>
                    <a:pt x="80" y="936"/>
                  </a:lnTo>
                  <a:lnTo>
                    <a:pt x="80" y="0"/>
                  </a:lnTo>
                  <a:lnTo>
                    <a:pt x="0" y="102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2" name="Freeform 133">
              <a:extLst>
                <a:ext uri="{FF2B5EF4-FFF2-40B4-BE49-F238E27FC236}">
                  <a16:creationId xmlns:a16="http://schemas.microsoft.com/office/drawing/2014/main" id="{433586CD-A8FC-0A3B-EB1B-0FD30D5F1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60"/>
              <a:ext cx="174" cy="498"/>
            </a:xfrm>
            <a:custGeom>
              <a:avLst/>
              <a:gdLst>
                <a:gd name="T0" fmla="*/ 96 w 174"/>
                <a:gd name="T1" fmla="*/ 0 h 498"/>
                <a:gd name="T2" fmla="*/ 126 w 174"/>
                <a:gd name="T3" fmla="*/ 66 h 498"/>
                <a:gd name="T4" fmla="*/ 162 w 174"/>
                <a:gd name="T5" fmla="*/ 174 h 498"/>
                <a:gd name="T6" fmla="*/ 174 w 174"/>
                <a:gd name="T7" fmla="*/ 276 h 498"/>
                <a:gd name="T8" fmla="*/ 174 w 174"/>
                <a:gd name="T9" fmla="*/ 372 h 498"/>
                <a:gd name="T10" fmla="*/ 156 w 174"/>
                <a:gd name="T11" fmla="*/ 462 h 498"/>
                <a:gd name="T12" fmla="*/ 132 w 174"/>
                <a:gd name="T13" fmla="*/ 498 h 498"/>
                <a:gd name="T14" fmla="*/ 72 w 174"/>
                <a:gd name="T15" fmla="*/ 492 h 498"/>
                <a:gd name="T16" fmla="*/ 42 w 174"/>
                <a:gd name="T17" fmla="*/ 468 h 498"/>
                <a:gd name="T18" fmla="*/ 0 w 174"/>
                <a:gd name="T19" fmla="*/ 372 h 498"/>
                <a:gd name="T20" fmla="*/ 0 w 174"/>
                <a:gd name="T21" fmla="*/ 246 h 498"/>
                <a:gd name="T22" fmla="*/ 18 w 174"/>
                <a:gd name="T23" fmla="*/ 162 h 498"/>
                <a:gd name="T24" fmla="*/ 54 w 174"/>
                <a:gd name="T25" fmla="*/ 66 h 498"/>
                <a:gd name="T26" fmla="*/ 96 w 174"/>
                <a:gd name="T27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4" h="498">
                  <a:moveTo>
                    <a:pt x="96" y="0"/>
                  </a:moveTo>
                  <a:lnTo>
                    <a:pt x="126" y="66"/>
                  </a:lnTo>
                  <a:lnTo>
                    <a:pt x="162" y="174"/>
                  </a:lnTo>
                  <a:lnTo>
                    <a:pt x="174" y="276"/>
                  </a:lnTo>
                  <a:lnTo>
                    <a:pt x="174" y="372"/>
                  </a:lnTo>
                  <a:lnTo>
                    <a:pt x="156" y="462"/>
                  </a:lnTo>
                  <a:lnTo>
                    <a:pt x="132" y="498"/>
                  </a:lnTo>
                  <a:lnTo>
                    <a:pt x="72" y="492"/>
                  </a:lnTo>
                  <a:lnTo>
                    <a:pt x="42" y="468"/>
                  </a:lnTo>
                  <a:lnTo>
                    <a:pt x="0" y="372"/>
                  </a:lnTo>
                  <a:lnTo>
                    <a:pt x="0" y="246"/>
                  </a:lnTo>
                  <a:lnTo>
                    <a:pt x="18" y="162"/>
                  </a:lnTo>
                  <a:lnTo>
                    <a:pt x="54" y="66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969696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35" name="Text Box 134">
            <a:extLst>
              <a:ext uri="{FF2B5EF4-FFF2-40B4-BE49-F238E27FC236}">
                <a16:creationId xmlns:a16="http://schemas.microsoft.com/office/drawing/2014/main" id="{4D236B61-4E9A-CA35-46FA-754707517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52" y="188640"/>
            <a:ext cx="410527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r>
              <a:rPr kumimoji="1" lang="zh-CN" altLang="en-US" sz="240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kumimoji="1" lang="en-US" altLang="zh-CN" sz="240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2</a:t>
            </a:r>
            <a:r>
              <a:rPr kumimoji="1" lang="zh-CN" altLang="en-US" sz="2400" dirty="0">
                <a:solidFill>
                  <a:schemeClr val="accent6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）螺纹的工艺结构</a:t>
            </a:r>
            <a:endParaRPr lang="zh-CN" altLang="en-US" sz="2400" b="0" dirty="0">
              <a:solidFill>
                <a:schemeClr val="accent6"/>
              </a:solidFill>
              <a:latin typeface="等线" panose="02010600030101010101" pitchFamily="2" charset="-122"/>
              <a:ea typeface="等线" panose="02010600030101010101" pitchFamily="2" charset="-122"/>
            </a:endParaRPr>
          </a:p>
        </p:txBody>
      </p:sp>
      <p:graphicFrame>
        <p:nvGraphicFramePr>
          <p:cNvPr id="136" name="Object 135">
            <a:extLst>
              <a:ext uri="{FF2B5EF4-FFF2-40B4-BE49-F238E27FC236}">
                <a16:creationId xmlns:a16="http://schemas.microsoft.com/office/drawing/2014/main" id="{4148F5F4-E851-C87E-E711-EEF1A758FD3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97169353"/>
              </p:ext>
            </p:extLst>
          </p:nvPr>
        </p:nvGraphicFramePr>
        <p:xfrm>
          <a:off x="1422201" y="4990497"/>
          <a:ext cx="2372657" cy="151148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位图图像" r:id="rId2" imgW="1390844" imgH="885949" progId="Paint.Picture">
                  <p:embed/>
                </p:oleObj>
              </mc:Choice>
              <mc:Fallback>
                <p:oleObj name="位图图像" r:id="rId2" imgW="1390844" imgH="885949" progId="Paint.Picture">
                  <p:embed/>
                  <p:pic>
                    <p:nvPicPr>
                      <p:cNvPr id="8327" name="Object 135">
                        <a:extLst>
                          <a:ext uri="{FF2B5EF4-FFF2-40B4-BE49-F238E27FC236}">
                            <a16:creationId xmlns:a16="http://schemas.microsoft.com/office/drawing/2014/main" id="{87800C68-9A50-427C-A7AC-672018B09D3A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22201" y="4990497"/>
                        <a:ext cx="2372657" cy="151148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AutoShape 109">
            <a:extLst>
              <a:ext uri="{FF2B5EF4-FFF2-40B4-BE49-F238E27FC236}">
                <a16:creationId xmlns:a16="http://schemas.microsoft.com/office/drawing/2014/main" id="{9B70DFFF-8CF9-88D1-C092-7216BCEF5F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676" y="4852146"/>
            <a:ext cx="1152525" cy="638175"/>
          </a:xfrm>
          <a:prstGeom prst="wedgeEllipseCallout">
            <a:avLst>
              <a:gd name="adj1" fmla="val 154683"/>
              <a:gd name="adj2" fmla="val 92796"/>
            </a:avLst>
          </a:prstGeom>
          <a:solidFill>
            <a:srgbClr val="00FFC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96969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r>
              <a:rPr kumimoji="1" lang="zh-CN" altLang="en-US" sz="1600" dirty="0">
                <a:solidFill>
                  <a:srgbClr val="FF0000"/>
                </a:solidFill>
                <a:latin typeface="华文隶书" panose="02010800040101010101" pitchFamily="2" charset="-122"/>
                <a:ea typeface="华文隶书" panose="02010800040101010101" pitchFamily="2" charset="-122"/>
                <a:cs typeface="ˎ̥" charset="0"/>
              </a:rPr>
              <a:t>螺纹收尾</a:t>
            </a:r>
            <a:endParaRPr kumimoji="1" lang="en-US" altLang="zh-CN" sz="1600" dirty="0">
              <a:solidFill>
                <a:srgbClr val="FF0000"/>
              </a:solidFill>
              <a:latin typeface="华文隶书" panose="02010800040101010101" pitchFamily="2" charset="-122"/>
              <a:ea typeface="华文隶书" panose="02010800040101010101" pitchFamily="2" charset="-122"/>
              <a:cs typeface="ˎ̥" charset="0"/>
            </a:endParaRPr>
          </a:p>
          <a:p>
            <a:pPr algn="ctr" eaLnBrk="0" hangingPunct="0">
              <a:defRPr/>
            </a:pPr>
            <a:r>
              <a:rPr kumimoji="1" lang="zh-CN" altLang="en-US" sz="1600" dirty="0">
                <a:solidFill>
                  <a:srgbClr val="FF0000"/>
                </a:solidFill>
                <a:latin typeface="华文隶书" panose="02010800040101010101" pitchFamily="2" charset="-122"/>
                <a:ea typeface="华文隶书" panose="02010800040101010101" pitchFamily="2" charset="-122"/>
                <a:cs typeface="ˎ̥" charset="0"/>
              </a:rPr>
              <a:t>不能旋合</a:t>
            </a:r>
            <a:endParaRPr lang="zh-CN" altLang="en-US" sz="1600" b="0" dirty="0">
              <a:solidFill>
                <a:srgbClr val="FF0000"/>
              </a:solidFill>
              <a:latin typeface="华文隶书" panose="02010800040101010101" pitchFamily="2" charset="-122"/>
              <a:ea typeface="华文隶书" panose="02010800040101010101" pitchFamily="2" charset="-122"/>
              <a:cs typeface="ˎ̥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126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9" grpId="0"/>
      <p:bldP spid="110" grpId="0" animBg="1" autoUpdateAnimBg="0"/>
      <p:bldP spid="137" grpId="0" animBg="1" autoUpdateAnimBg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66F2E8D8-D638-FA8D-14C5-1F5BEF2E0142}"/>
              </a:ext>
            </a:extLst>
          </p:cNvPr>
          <p:cNvSpPr txBox="1"/>
          <p:nvPr/>
        </p:nvSpPr>
        <p:spPr>
          <a:xfrm>
            <a:off x="539552" y="257968"/>
            <a:ext cx="3816350" cy="51911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8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1. </a:t>
            </a:r>
            <a:r>
              <a:rPr lang="zh-CN" altLang="en-US" sz="2800" dirty="0">
                <a:solidFill>
                  <a:srgbClr val="0000CC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滚动轴承的类型        </a:t>
            </a:r>
          </a:p>
        </p:txBody>
      </p:sp>
      <p:pic>
        <p:nvPicPr>
          <p:cNvPr id="5" name="图片 4" descr="球轴承">
            <a:hlinkClick r:id="rId2" action="ppaction://hlinkfile"/>
            <a:extLst>
              <a:ext uri="{FF2B5EF4-FFF2-40B4-BE49-F238E27FC236}">
                <a16:creationId xmlns:a16="http://schemas.microsoft.com/office/drawing/2014/main" id="{6C57CD7F-A0F6-3126-D7B5-A758581A776C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12000" contrast="18000"/>
          </a:blip>
          <a:stretch>
            <a:fillRect/>
          </a:stretch>
        </p:blipFill>
        <p:spPr>
          <a:xfrm>
            <a:off x="1136651" y="3860800"/>
            <a:ext cx="1620837" cy="2743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" name="图片 5" descr="圆锥滚子轴承">
            <a:hlinkClick r:id="rId4" action="ppaction://hlinkfile"/>
            <a:extLst>
              <a:ext uri="{FF2B5EF4-FFF2-40B4-BE49-F238E27FC236}">
                <a16:creationId xmlns:a16="http://schemas.microsoft.com/office/drawing/2014/main" id="{122E972A-D761-CC51-7BF7-3E14FD039C4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contrast="36000"/>
          </a:blip>
          <a:stretch>
            <a:fillRect/>
          </a:stretch>
        </p:blipFill>
        <p:spPr>
          <a:xfrm>
            <a:off x="3911600" y="3959225"/>
            <a:ext cx="1522413" cy="25463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图片 6" descr="推力球轴承">
            <a:hlinkClick r:id="rId6" action="ppaction://hlinkfile"/>
            <a:extLst>
              <a:ext uri="{FF2B5EF4-FFF2-40B4-BE49-F238E27FC236}">
                <a16:creationId xmlns:a16="http://schemas.microsoft.com/office/drawing/2014/main" id="{0302D2B0-5801-2A85-A482-1EDD3FC0DA76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6000" contrast="18000"/>
          </a:blip>
          <a:stretch>
            <a:fillRect/>
          </a:stretch>
        </p:blipFill>
        <p:spPr>
          <a:xfrm>
            <a:off x="6444208" y="4408487"/>
            <a:ext cx="2133600" cy="154146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9816E11D-FE7D-767C-ADE6-77DF97DBE6B1}"/>
              </a:ext>
            </a:extLst>
          </p:cNvPr>
          <p:cNvSpPr/>
          <p:nvPr/>
        </p:nvSpPr>
        <p:spPr>
          <a:xfrm>
            <a:off x="1042988" y="3141663"/>
            <a:ext cx="76327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latin typeface="+mn-ea"/>
                <a:ea typeface="+mn-ea"/>
              </a:rPr>
              <a:t>（</a:t>
            </a:r>
            <a:r>
              <a:rPr lang="en-US" altLang="zh-CN" sz="2400" dirty="0">
                <a:latin typeface="+mn-ea"/>
                <a:ea typeface="+mn-ea"/>
              </a:rPr>
              <a:t>3</a:t>
            </a:r>
            <a:r>
              <a:rPr lang="zh-CN" altLang="en-US" sz="2400" dirty="0">
                <a:latin typeface="+mn-ea"/>
                <a:ea typeface="+mn-ea"/>
              </a:rPr>
              <a:t>）推力轴承：</a:t>
            </a:r>
            <a:r>
              <a:rPr lang="zh-CN" altLang="en-US" sz="2400" dirty="0">
                <a:solidFill>
                  <a:schemeClr val="accent4"/>
                </a:solidFill>
                <a:latin typeface="+mn-ea"/>
                <a:ea typeface="+mn-ea"/>
              </a:rPr>
              <a:t>只能承受轴向力，如</a:t>
            </a:r>
            <a:r>
              <a:rPr lang="zh-CN" altLang="en-US" sz="2400" dirty="0">
                <a:solidFill>
                  <a:srgbClr val="0000CC"/>
                </a:solidFill>
                <a:latin typeface="+mn-ea"/>
                <a:ea typeface="+mn-ea"/>
              </a:rPr>
              <a:t>推力球轴承</a:t>
            </a:r>
            <a:r>
              <a:rPr lang="zh-CN" altLang="en-US" sz="2400" dirty="0">
                <a:latin typeface="+mn-ea"/>
                <a:ea typeface="+mn-ea"/>
              </a:rPr>
              <a:t>。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6AC765D0-87E0-5997-3E58-AD7213881035}"/>
              </a:ext>
            </a:extLst>
          </p:cNvPr>
          <p:cNvSpPr/>
          <p:nvPr/>
        </p:nvSpPr>
        <p:spPr>
          <a:xfrm>
            <a:off x="755650" y="908050"/>
            <a:ext cx="6618288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solidFill>
                  <a:srgbClr val="FF0000"/>
                </a:solidFill>
                <a:latin typeface="+mn-ea"/>
                <a:ea typeface="+mn-ea"/>
              </a:rPr>
              <a:t>滚动轴承按其所能承受的力的方向可分为三种：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0BAE1217-2632-E497-7D7C-4CD9E8F07E0E}"/>
              </a:ext>
            </a:extLst>
          </p:cNvPr>
          <p:cNvSpPr/>
          <p:nvPr/>
        </p:nvSpPr>
        <p:spPr>
          <a:xfrm>
            <a:off x="1042988" y="1509713"/>
            <a:ext cx="7078662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latin typeface="+mn-ea"/>
                <a:ea typeface="+mn-ea"/>
              </a:rPr>
              <a:t>（</a:t>
            </a:r>
            <a:r>
              <a:rPr lang="en-US" altLang="zh-CN" sz="2400" dirty="0">
                <a:latin typeface="+mn-ea"/>
                <a:ea typeface="+mn-ea"/>
              </a:rPr>
              <a:t>1</a:t>
            </a:r>
            <a:r>
              <a:rPr lang="zh-CN" altLang="en-US" sz="2400" dirty="0">
                <a:latin typeface="+mn-ea"/>
                <a:ea typeface="+mn-ea"/>
              </a:rPr>
              <a:t>）向心轴承：</a:t>
            </a:r>
            <a:r>
              <a:rPr lang="zh-CN" altLang="en-US" sz="2400" dirty="0">
                <a:solidFill>
                  <a:schemeClr val="accent4"/>
                </a:solidFill>
                <a:latin typeface="+mn-ea"/>
                <a:ea typeface="+mn-ea"/>
              </a:rPr>
              <a:t>主要承受径向力，如</a:t>
            </a:r>
            <a:r>
              <a:rPr lang="zh-CN" altLang="en-US" sz="2400" dirty="0">
                <a:solidFill>
                  <a:srgbClr val="0000CC"/>
                </a:solidFill>
                <a:latin typeface="+mn-ea"/>
                <a:ea typeface="+mn-ea"/>
              </a:rPr>
              <a:t>深沟球轴承</a:t>
            </a:r>
            <a:r>
              <a:rPr lang="zh-CN" altLang="en-US" sz="2400" dirty="0">
                <a:latin typeface="+mn-ea"/>
                <a:ea typeface="+mn-ea"/>
              </a:rPr>
              <a:t>；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FB6A0542-64CE-C56E-AC56-332BBFCD802E}"/>
              </a:ext>
            </a:extLst>
          </p:cNvPr>
          <p:cNvSpPr/>
          <p:nvPr/>
        </p:nvSpPr>
        <p:spPr>
          <a:xfrm>
            <a:off x="719138" y="2060575"/>
            <a:ext cx="8424862" cy="1015663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400" dirty="0">
                <a:latin typeface="黑体" panose="02010609060101010101" pitchFamily="2" charset="-122"/>
                <a:ea typeface="黑体" panose="02010609060101010101" pitchFamily="2" charset="-122"/>
              </a:rPr>
              <a:t>  </a:t>
            </a:r>
            <a:r>
              <a:rPr lang="zh-CN" altLang="en-US" sz="2400" dirty="0">
                <a:latin typeface="+mn-ea"/>
                <a:ea typeface="+mn-ea"/>
              </a:rPr>
              <a:t>（</a:t>
            </a:r>
            <a:r>
              <a:rPr lang="en-US" altLang="zh-CN" sz="2400" dirty="0">
                <a:latin typeface="+mn-ea"/>
                <a:ea typeface="+mn-ea"/>
              </a:rPr>
              <a:t>2</a:t>
            </a:r>
            <a:r>
              <a:rPr lang="zh-CN" altLang="en-US" sz="2400" dirty="0">
                <a:latin typeface="+mn-ea"/>
                <a:ea typeface="+mn-ea"/>
              </a:rPr>
              <a:t>）向心推力轴承：</a:t>
            </a:r>
            <a:r>
              <a:rPr lang="zh-CN" altLang="en-US" sz="2400" dirty="0">
                <a:solidFill>
                  <a:schemeClr val="accent4"/>
                </a:solidFill>
                <a:latin typeface="+mn-ea"/>
                <a:ea typeface="+mn-ea"/>
              </a:rPr>
              <a:t>能同时承受径向力和轴向力，</a:t>
            </a:r>
          </a:p>
          <a:p>
            <a:pPr>
              <a:spcBef>
                <a:spcPct val="50000"/>
              </a:spcBef>
            </a:pPr>
            <a:r>
              <a:rPr lang="zh-CN" altLang="en-US" sz="2400" dirty="0">
                <a:solidFill>
                  <a:schemeClr val="accent4"/>
                </a:solidFill>
                <a:latin typeface="+mn-ea"/>
                <a:ea typeface="+mn-ea"/>
              </a:rPr>
              <a:t>                     如</a:t>
            </a:r>
            <a:r>
              <a:rPr lang="zh-CN" altLang="en-US" sz="2400" dirty="0">
                <a:solidFill>
                  <a:srgbClr val="0000CC"/>
                </a:solidFill>
                <a:latin typeface="+mn-ea"/>
                <a:ea typeface="+mn-ea"/>
              </a:rPr>
              <a:t>圆锥滚子轴承</a:t>
            </a:r>
            <a:r>
              <a:rPr lang="zh-CN" altLang="en-US" sz="2400" dirty="0">
                <a:latin typeface="+mn-ea"/>
                <a:ea typeface="+mn-ea"/>
              </a:rPr>
              <a:t>；</a:t>
            </a:r>
          </a:p>
        </p:txBody>
      </p:sp>
    </p:spTree>
    <p:extLst>
      <p:ext uri="{BB962C8B-B14F-4D97-AF65-F5344CB8AC3E}">
        <p14:creationId xmlns:p14="http://schemas.microsoft.com/office/powerpoint/2010/main" val="1971061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  <p:bldP spid="9" grpId="0"/>
      <p:bldP spid="10" grpId="0"/>
      <p:bldP spid="11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04ACC320-D606-EB91-1FC1-86172B815CD6}"/>
              </a:ext>
            </a:extLst>
          </p:cNvPr>
          <p:cNvSpPr txBox="1"/>
          <p:nvPr/>
        </p:nvSpPr>
        <p:spPr>
          <a:xfrm>
            <a:off x="467544" y="230187"/>
            <a:ext cx="52578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dirty="0">
                <a:solidFill>
                  <a:srgbClr val="00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2. </a:t>
            </a:r>
            <a:r>
              <a:rPr lang="zh-CN" altLang="en-US" sz="2400" dirty="0">
                <a:solidFill>
                  <a:srgbClr val="00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滚动轴承的代号和规定标记</a:t>
            </a:r>
            <a:endParaRPr lang="zh-CN" altLang="en-US" sz="2000" dirty="0">
              <a:solidFill>
                <a:srgbClr val="0000CC"/>
              </a:solidFill>
              <a:latin typeface="黑体" panose="02010609060101010101" pitchFamily="2" charset="-122"/>
              <a:ea typeface="黑体" panose="02010609060101010101" pitchFamily="2" charset="-122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16DA351-2AA2-3B48-39ED-5678318757DD}"/>
              </a:ext>
            </a:extLst>
          </p:cNvPr>
          <p:cNvSpPr txBox="1"/>
          <p:nvPr/>
        </p:nvSpPr>
        <p:spPr>
          <a:xfrm>
            <a:off x="107950" y="2568575"/>
            <a:ext cx="8839200" cy="78194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）轴承类型代号：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例如“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6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”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表示深沟球轴承； “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3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”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表示圆锥滚子轴承；</a:t>
            </a:r>
          </a:p>
          <a:p>
            <a:pPr marL="0" marR="0" lvl="0" indent="0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                       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“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+mn-ea"/>
                <a:ea typeface="+mn-ea"/>
              </a:rPr>
              <a:t>5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”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表示推力球轴承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07FD7FAC-AD31-A021-89F9-E0B7229F4F89}"/>
              </a:ext>
            </a:extLst>
          </p:cNvPr>
          <p:cNvSpPr txBox="1"/>
          <p:nvPr/>
        </p:nvSpPr>
        <p:spPr>
          <a:xfrm>
            <a:off x="271463" y="765175"/>
            <a:ext cx="8589211" cy="707886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000" i="1" dirty="0">
                <a:latin typeface="Times New Roman" panose="02020603050405020304" pitchFamily="18" charset="0"/>
              </a:rPr>
              <a:t>        </a:t>
            </a:r>
            <a:r>
              <a:rPr lang="zh-CN" altLang="en-US" sz="2000" dirty="0">
                <a:latin typeface="宋体"/>
                <a:ea typeface="宋体"/>
              </a:rPr>
              <a:t>滚动轴承的代号可查阅</a:t>
            </a:r>
            <a:r>
              <a:rPr lang="en-US" altLang="zh-CN" sz="2000" i="1" dirty="0">
                <a:solidFill>
                  <a:srgbClr val="000000"/>
                </a:solidFill>
                <a:latin typeface="宋体"/>
                <a:ea typeface="宋体"/>
              </a:rPr>
              <a:t>GB/T272-1994</a:t>
            </a:r>
            <a:r>
              <a:rPr lang="zh-CN" altLang="en-US" sz="2000" dirty="0">
                <a:solidFill>
                  <a:srgbClr val="000000"/>
                </a:solidFill>
                <a:latin typeface="宋体"/>
                <a:ea typeface="宋体"/>
              </a:rPr>
              <a:t>、 </a:t>
            </a:r>
            <a:r>
              <a:rPr lang="en-US" altLang="zh-CN" sz="2000" i="1" dirty="0">
                <a:solidFill>
                  <a:srgbClr val="000000"/>
                </a:solidFill>
                <a:latin typeface="宋体"/>
                <a:ea typeface="宋体"/>
              </a:rPr>
              <a:t>GB/T271-1994</a:t>
            </a:r>
            <a:r>
              <a:rPr lang="zh-CN" altLang="en-US" sz="2000" dirty="0">
                <a:latin typeface="宋体"/>
                <a:ea typeface="宋体"/>
              </a:rPr>
              <a:t>。当游隙为基本</a:t>
            </a:r>
          </a:p>
          <a:p>
            <a:r>
              <a:rPr lang="zh-CN" altLang="en-US" sz="2000" dirty="0">
                <a:latin typeface="宋体"/>
                <a:ea typeface="宋体"/>
              </a:rPr>
              <a:t>组和公差等级为</a:t>
            </a:r>
            <a:r>
              <a:rPr lang="en-US" altLang="zh-CN" sz="2000" i="1" dirty="0">
                <a:latin typeface="宋体"/>
                <a:ea typeface="宋体"/>
              </a:rPr>
              <a:t>C</a:t>
            </a:r>
            <a:r>
              <a:rPr lang="zh-CN" altLang="en-US" sz="2000" dirty="0">
                <a:latin typeface="宋体"/>
                <a:ea typeface="宋体"/>
              </a:rPr>
              <a:t>级时，滚动轴承常用</a:t>
            </a:r>
            <a:r>
              <a:rPr lang="zh-CN" altLang="en-US" sz="2000" dirty="0">
                <a:solidFill>
                  <a:srgbClr val="FF0000"/>
                </a:solidFill>
                <a:latin typeface="宋体"/>
                <a:ea typeface="宋体"/>
              </a:rPr>
              <a:t>基本代号</a:t>
            </a:r>
            <a:r>
              <a:rPr lang="zh-CN" altLang="en-US" sz="2000" dirty="0">
                <a:latin typeface="宋体"/>
                <a:ea typeface="宋体"/>
              </a:rPr>
              <a:t>表示，其书写顺序为：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E99ABF78-F516-5581-0B6E-40B040C25AA0}"/>
              </a:ext>
            </a:extLst>
          </p:cNvPr>
          <p:cNvSpPr/>
          <p:nvPr/>
        </p:nvSpPr>
        <p:spPr>
          <a:xfrm>
            <a:off x="2124075" y="1773238"/>
            <a:ext cx="4956175" cy="406400"/>
          </a:xfrm>
          <a:prstGeom prst="rect">
            <a:avLst/>
          </a:prstGeom>
          <a:solidFill>
            <a:srgbClr val="AAE2CA">
              <a:lumMod val="60000"/>
              <a:lumOff val="40000"/>
            </a:srgbClr>
          </a:solidFill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轴承类型代号  尺寸系列代号  内径代号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590AA10-1E0D-84B1-5FB4-5FBF826B7228}"/>
              </a:ext>
            </a:extLst>
          </p:cNvPr>
          <p:cNvSpPr/>
          <p:nvPr/>
        </p:nvSpPr>
        <p:spPr>
          <a:xfrm>
            <a:off x="7308850" y="2324100"/>
            <a:ext cx="914400" cy="91440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C098EC9-B642-84E8-4EFB-6F7B5E88AADB}"/>
              </a:ext>
            </a:extLst>
          </p:cNvPr>
          <p:cNvSpPr txBox="1"/>
          <p:nvPr/>
        </p:nvSpPr>
        <p:spPr>
          <a:xfrm>
            <a:off x="107950" y="3332163"/>
            <a:ext cx="8839200" cy="82232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）尺寸系列代号：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由轴承的宽度或高度系列代号（一位数字）和外径系列</a:t>
            </a:r>
          </a:p>
          <a:p>
            <a:pPr>
              <a:lnSpc>
                <a:spcPct val="120000"/>
              </a:lnSpc>
            </a:pP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                          代号（一位数字）左右排列组成，有时可省略宽或高系列代号。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D3628CD-AE12-7D4F-1430-8CC0147174A0}"/>
              </a:ext>
            </a:extLst>
          </p:cNvPr>
          <p:cNvSpPr/>
          <p:nvPr/>
        </p:nvSpPr>
        <p:spPr>
          <a:xfrm>
            <a:off x="107950" y="4173538"/>
            <a:ext cx="21002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3</a:t>
            </a:r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）内径代号：</a:t>
            </a:r>
            <a:endParaRPr lang="en-US" altLang="zh-CN" sz="2000" dirty="0">
              <a:solidFill>
                <a:srgbClr val="C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15FBD7D5-BFF5-5EC8-01E7-D90E9F94BC67}"/>
              </a:ext>
            </a:extLst>
          </p:cNvPr>
          <p:cNvSpPr txBox="1"/>
          <p:nvPr/>
        </p:nvSpPr>
        <p:spPr>
          <a:xfrm>
            <a:off x="2124075" y="4594225"/>
            <a:ext cx="6096000" cy="1501775"/>
          </a:xfrm>
          <a:prstGeom prst="rect">
            <a:avLst/>
          </a:prstGeom>
          <a:noFill/>
          <a:ln w="9525" cap="flat" cmpd="sng">
            <a:solidFill>
              <a:srgbClr val="FF0000"/>
            </a:solidFill>
            <a:prstDash val="solid"/>
            <a:miter/>
            <a:headEnd type="none" w="med" len="med"/>
            <a:tailEnd type="none" w="med" len="med"/>
          </a:ln>
        </p:spPr>
        <p:txBody>
          <a:bodyPr>
            <a:spAutoFit/>
          </a:bodyPr>
          <a:lstStyle/>
          <a:p>
            <a:pPr marL="342900" indent="-342900">
              <a:lnSpc>
                <a:spcPct val="120000"/>
              </a:lnSpc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代号数字＜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04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时，即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00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01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02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03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分别表示：</a:t>
            </a:r>
          </a:p>
          <a:p>
            <a:pPr>
              <a:lnSpc>
                <a:spcPct val="120000"/>
              </a:lnSpc>
              <a:spcBef>
                <a:spcPct val="50000"/>
              </a:spcBef>
            </a:pP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                                      内径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d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10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15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17mm</a:t>
            </a:r>
          </a:p>
          <a:p>
            <a:pPr marL="342900" indent="-342900">
              <a:lnSpc>
                <a:spcPct val="120000"/>
              </a:lnSpc>
              <a:spcBef>
                <a:spcPct val="50000"/>
              </a:spcBef>
              <a:buFont typeface="Wingdings" panose="05000000000000000000" pitchFamily="2" charset="2"/>
              <a:buChar char="Ø"/>
            </a:pP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 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代号数字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≥04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时，代号数字乘以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5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，即为轴承内径</a:t>
            </a:r>
            <a:r>
              <a:rPr lang="zh-CN" altLang="en-US" sz="2000" dirty="0">
                <a:solidFill>
                  <a:srgbClr val="990099"/>
                </a:solidFill>
                <a:latin typeface="Times New Roman" panose="02020603050405020304" pitchFamily="18" charset="0"/>
              </a:rPr>
              <a:t>        </a:t>
            </a:r>
          </a:p>
        </p:txBody>
      </p:sp>
    </p:spTree>
    <p:extLst>
      <p:ext uri="{BB962C8B-B14F-4D97-AF65-F5344CB8AC3E}">
        <p14:creationId xmlns:p14="http://schemas.microsoft.com/office/powerpoint/2010/main" val="2588445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9" grpId="0"/>
      <p:bldP spid="10" grpId="0"/>
      <p:bldP spid="11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962793DE-B32A-F4BE-891F-E3D5F0EC0B2C}"/>
              </a:ext>
            </a:extLst>
          </p:cNvPr>
          <p:cNvSpPr txBox="1"/>
          <p:nvPr/>
        </p:nvSpPr>
        <p:spPr>
          <a:xfrm>
            <a:off x="983779" y="3951832"/>
            <a:ext cx="957313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例</a:t>
            </a:r>
            <a:r>
              <a:rPr lang="en-US" altLang="zh-CN" sz="2400" dirty="0">
                <a:latin typeface="黑体" panose="02010609060101010101" pitchFamily="49" charset="-122"/>
                <a:ea typeface="黑体" panose="02010609060101010101" pitchFamily="49" charset="-122"/>
              </a:rPr>
              <a:t>2</a:t>
            </a:r>
            <a:r>
              <a:rPr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：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36A2E2C8-AFD2-47DB-60AE-7ABD83FAEEFD}"/>
              </a:ext>
            </a:extLst>
          </p:cNvPr>
          <p:cNvSpPr txBox="1"/>
          <p:nvPr/>
        </p:nvSpPr>
        <p:spPr>
          <a:xfrm>
            <a:off x="1771179" y="3907383"/>
            <a:ext cx="4549643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Book Antiqua" panose="02040602050305030304" pitchFamily="18" charset="0"/>
              </a:rPr>
              <a:t>滚动轴承  </a:t>
            </a: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51207</a:t>
            </a: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 GB/T301-1995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4FAE398A-464D-C801-4587-5C5681297026}"/>
              </a:ext>
            </a:extLst>
          </p:cNvPr>
          <p:cNvSpPr txBox="1"/>
          <p:nvPr/>
        </p:nvSpPr>
        <p:spPr>
          <a:xfrm>
            <a:off x="1674342" y="4897983"/>
            <a:ext cx="5259387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12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-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尺寸系列代号：“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12”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－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5100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型的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12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系列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41EBFD63-5401-456E-1EA9-B3EF1DD9217A}"/>
              </a:ext>
            </a:extLst>
          </p:cNvPr>
          <p:cNvSpPr txBox="1"/>
          <p:nvPr/>
        </p:nvSpPr>
        <p:spPr>
          <a:xfrm>
            <a:off x="1690217" y="5278983"/>
            <a:ext cx="4063933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07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-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内径代号：内径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d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＝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7×5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＝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35mm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1EDD2609-4DE9-3684-010C-4F542DD920B9}"/>
              </a:ext>
            </a:extLst>
          </p:cNvPr>
          <p:cNvSpPr txBox="1"/>
          <p:nvPr/>
        </p:nvSpPr>
        <p:spPr>
          <a:xfrm>
            <a:off x="1690217" y="5731852"/>
            <a:ext cx="4075155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GB/T301-1995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－推力球轴承国标号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55EEAAB0-C600-FDC3-99D6-FBEEDD26A44A}"/>
              </a:ext>
            </a:extLst>
          </p:cNvPr>
          <p:cNvSpPr txBox="1"/>
          <p:nvPr/>
        </p:nvSpPr>
        <p:spPr>
          <a:xfrm>
            <a:off x="1774354" y="4516983"/>
            <a:ext cx="44116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5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-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类型代号： “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5”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表示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+mn-ea"/>
                <a:ea typeface="+mn-ea"/>
              </a:rPr>
              <a:t>推力球轴承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E402C3A-30CA-F1E3-5211-38882EBDC9B4}"/>
              </a:ext>
            </a:extLst>
          </p:cNvPr>
          <p:cNvSpPr txBox="1"/>
          <p:nvPr/>
        </p:nvSpPr>
        <p:spPr>
          <a:xfrm>
            <a:off x="6960013" y="3945264"/>
            <a:ext cx="1966913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查附表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3434DAB-9532-4877-7A99-A4EA01B70D9C}"/>
              </a:ext>
            </a:extLst>
          </p:cNvPr>
          <p:cNvSpPr txBox="1"/>
          <p:nvPr/>
        </p:nvSpPr>
        <p:spPr>
          <a:xfrm>
            <a:off x="840904" y="721271"/>
            <a:ext cx="958917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例</a:t>
            </a:r>
            <a:r>
              <a:rPr lang="en-US" altLang="zh-CN" sz="2400" dirty="0">
                <a:latin typeface="黑体" panose="02010609060101010101" pitchFamily="49" charset="-122"/>
                <a:ea typeface="黑体" panose="02010609060101010101" pitchFamily="49" charset="-122"/>
              </a:rPr>
              <a:t>1</a:t>
            </a:r>
            <a:r>
              <a:rPr lang="zh-CN" altLang="en-US" sz="2400" dirty="0">
                <a:latin typeface="黑体" panose="02010609060101010101" pitchFamily="49" charset="-122"/>
                <a:ea typeface="黑体" panose="02010609060101010101" pitchFamily="49" charset="-122"/>
              </a:rPr>
              <a:t>：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44431CD9-3EF3-854B-61D1-D863BE8903BD}"/>
              </a:ext>
            </a:extLst>
          </p:cNvPr>
          <p:cNvSpPr txBox="1"/>
          <p:nvPr/>
        </p:nvSpPr>
        <p:spPr>
          <a:xfrm>
            <a:off x="1907704" y="692696"/>
            <a:ext cx="4354513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Book Antiqua" panose="02040602050305030304" pitchFamily="18" charset="0"/>
              </a:rPr>
              <a:t>滚动轴承  </a:t>
            </a: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6208</a:t>
            </a: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 GB/T276-1994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DB07085-FD24-D49C-99B3-C4FC8AFF4550}"/>
              </a:ext>
            </a:extLst>
          </p:cNvPr>
          <p:cNvSpPr txBox="1"/>
          <p:nvPr/>
        </p:nvSpPr>
        <p:spPr>
          <a:xfrm>
            <a:off x="1394942" y="1916361"/>
            <a:ext cx="5008562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2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-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尺寸系列代号：“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2”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－（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0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）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2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尺寸系列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44A752EA-076B-C8BF-23FD-992D33D4DF5F}"/>
              </a:ext>
            </a:extLst>
          </p:cNvPr>
          <p:cNvSpPr txBox="1"/>
          <p:nvPr/>
        </p:nvSpPr>
        <p:spPr>
          <a:xfrm>
            <a:off x="1333029" y="2445296"/>
            <a:ext cx="4031873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08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-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内径代号：内径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d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＝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8×5</a:t>
            </a:r>
            <a:r>
              <a:rPr kumimoji="0" lang="zh-CN" altLang="en-US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＝</a:t>
            </a:r>
            <a:r>
              <a:rPr kumimoji="0" lang="en-US" altLang="zh-CN" sz="200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40mm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D020917-40D1-C92D-46E3-7E019862D89C}"/>
              </a:ext>
            </a:extLst>
          </p:cNvPr>
          <p:cNvSpPr txBox="1"/>
          <p:nvPr/>
        </p:nvSpPr>
        <p:spPr>
          <a:xfrm>
            <a:off x="1394942" y="2913417"/>
            <a:ext cx="4037012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GB/T276-1994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－深沟球轴承国标号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4EB48388-6B71-826B-67B3-3A6B1353C20E}"/>
              </a:ext>
            </a:extLst>
          </p:cNvPr>
          <p:cNvSpPr txBox="1"/>
          <p:nvPr/>
        </p:nvSpPr>
        <p:spPr>
          <a:xfrm>
            <a:off x="6742435" y="685617"/>
            <a:ext cx="1893888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查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P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附表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DCFAD293-1520-B7FB-A7B5-049029F0AC15}"/>
              </a:ext>
            </a:extLst>
          </p:cNvPr>
          <p:cNvSpPr txBox="1"/>
          <p:nvPr/>
        </p:nvSpPr>
        <p:spPr>
          <a:xfrm>
            <a:off x="1394942" y="1364704"/>
            <a:ext cx="4243387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ea"/>
                <a:ea typeface="+mn-ea"/>
              </a:rPr>
              <a:t>6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+mn-ea"/>
                <a:ea typeface="+mn-ea"/>
              </a:rPr>
              <a:t>-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类型代号：“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6”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n-ea"/>
                <a:ea typeface="+mn-ea"/>
              </a:rPr>
              <a:t>表示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+mn-ea"/>
                <a:ea typeface="+mn-ea"/>
              </a:rPr>
              <a:t>深沟球轴承</a:t>
            </a:r>
          </a:p>
        </p:txBody>
      </p:sp>
      <p:pic>
        <p:nvPicPr>
          <p:cNvPr id="18" name="图片 17" descr="推力球轴承">
            <a:extLst>
              <a:ext uri="{FF2B5EF4-FFF2-40B4-BE49-F238E27FC236}">
                <a16:creationId xmlns:a16="http://schemas.microsoft.com/office/drawing/2014/main" id="{C04B4B86-23C5-5EF4-ADD3-F4659CFDA892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contrast="18000"/>
          </a:blip>
          <a:stretch>
            <a:fillRect/>
          </a:stretch>
        </p:blipFill>
        <p:spPr>
          <a:xfrm>
            <a:off x="6933729" y="4574710"/>
            <a:ext cx="1905000" cy="137636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9" name="图片 18" descr="球轴承">
            <a:extLst>
              <a:ext uri="{FF2B5EF4-FFF2-40B4-BE49-F238E27FC236}">
                <a16:creationId xmlns:a16="http://schemas.microsoft.com/office/drawing/2014/main" id="{A4B47C74-DE31-39A2-9DFB-922C37C0BDAD}"/>
              </a:ext>
            </a:extLst>
          </p:cNvPr>
          <p:cNvPicPr>
            <a:picLocks noChangeAspect="1"/>
          </p:cNvPicPr>
          <p:nvPr/>
        </p:nvPicPr>
        <p:blipFill>
          <a:blip r:embed="rId3">
            <a:lum bright="12000" contrast="18000"/>
          </a:blip>
          <a:stretch>
            <a:fillRect/>
          </a:stretch>
        </p:blipFill>
        <p:spPr>
          <a:xfrm>
            <a:off x="6805934" y="1315063"/>
            <a:ext cx="1350963" cy="228600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1413867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711FB749-6206-5210-8835-87AA38BADB57}"/>
              </a:ext>
            </a:extLst>
          </p:cNvPr>
          <p:cNvSpPr txBox="1"/>
          <p:nvPr/>
        </p:nvSpPr>
        <p:spPr>
          <a:xfrm>
            <a:off x="279325" y="1576359"/>
            <a:ext cx="3856722" cy="46166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400" dirty="0">
                <a:solidFill>
                  <a:srgbClr val="FF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FF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1</a:t>
            </a:r>
            <a:r>
              <a:rPr lang="zh-CN" altLang="en-US" sz="2400" dirty="0">
                <a:solidFill>
                  <a:srgbClr val="FF0000"/>
                </a:solidFill>
                <a:latin typeface="等线" panose="02010600030101010101" pitchFamily="2" charset="-122"/>
                <a:ea typeface="等线" panose="02010600030101010101" pitchFamily="2" charset="-122"/>
              </a:rPr>
              <a:t>）滚动轴承的通用画法</a:t>
            </a:r>
          </a:p>
        </p:txBody>
      </p:sp>
      <p:pic>
        <p:nvPicPr>
          <p:cNvPr id="5" name="图片 4" descr="球轴承">
            <a:extLst>
              <a:ext uri="{FF2B5EF4-FFF2-40B4-BE49-F238E27FC236}">
                <a16:creationId xmlns:a16="http://schemas.microsoft.com/office/drawing/2014/main" id="{82EF3367-2C27-61EE-4D42-1BD29AC631B8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12000" contrast="18000"/>
          </a:blip>
          <a:stretch>
            <a:fillRect/>
          </a:stretch>
        </p:blipFill>
        <p:spPr>
          <a:xfrm>
            <a:off x="1219200" y="2273300"/>
            <a:ext cx="1620838" cy="27432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9EA9AC60-59A9-7238-3813-A9E24190EEB5}"/>
              </a:ext>
            </a:extLst>
          </p:cNvPr>
          <p:cNvSpPr txBox="1"/>
          <p:nvPr/>
        </p:nvSpPr>
        <p:spPr>
          <a:xfrm>
            <a:off x="1278731" y="5752523"/>
            <a:ext cx="15017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(a)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结构示例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3C7ACE7-1DDE-45BA-0C96-8849B27AA057}"/>
              </a:ext>
            </a:extLst>
          </p:cNvPr>
          <p:cNvSpPr txBox="1"/>
          <p:nvPr/>
        </p:nvSpPr>
        <p:spPr>
          <a:xfrm>
            <a:off x="3863975" y="5762625"/>
            <a:ext cx="1516063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(b)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单个轴承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9C53178E-089C-5F9E-8B1D-E17484B1D9BB}"/>
              </a:ext>
            </a:extLst>
          </p:cNvPr>
          <p:cNvSpPr txBox="1"/>
          <p:nvPr/>
        </p:nvSpPr>
        <p:spPr>
          <a:xfrm>
            <a:off x="5715000" y="5762625"/>
            <a:ext cx="2933700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(c)</a:t>
            </a:r>
            <a:r>
              <a:rPr kumimoji="0" lang="en-US" altLang="zh-CN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轴承与轴装配在一起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257807D8-445D-F00C-52C1-2C3BF7198AEA}"/>
              </a:ext>
            </a:extLst>
          </p:cNvPr>
          <p:cNvGrpSpPr/>
          <p:nvPr/>
        </p:nvGrpSpPr>
        <p:grpSpPr>
          <a:xfrm>
            <a:off x="5943600" y="2654300"/>
            <a:ext cx="2667000" cy="2646363"/>
            <a:chOff x="3744" y="1056"/>
            <a:chExt cx="1680" cy="1667"/>
          </a:xfrm>
        </p:grpSpPr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ACEAC075-F14E-87D4-ED04-3D94D958ED0F}"/>
                </a:ext>
              </a:extLst>
            </p:cNvPr>
            <p:cNvGrpSpPr/>
            <p:nvPr/>
          </p:nvGrpSpPr>
          <p:grpSpPr>
            <a:xfrm flipV="1">
              <a:off x="4315" y="2190"/>
              <a:ext cx="528" cy="533"/>
              <a:chOff x="4315" y="1056"/>
              <a:chExt cx="528" cy="533"/>
            </a:xfrm>
          </p:grpSpPr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A7F0F72A-2D5D-2A27-9409-26975AC77F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90" y="1141"/>
                <a:ext cx="3" cy="385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直接连接符 33">
                <a:extLst>
                  <a:ext uri="{FF2B5EF4-FFF2-40B4-BE49-F238E27FC236}">
                    <a16:creationId xmlns:a16="http://schemas.microsoft.com/office/drawing/2014/main" id="{526B76AF-9666-3CC6-EAA8-1DE75C08415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94" y="1318"/>
                <a:ext cx="392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直接连接符 34">
                <a:extLst>
                  <a:ext uri="{FF2B5EF4-FFF2-40B4-BE49-F238E27FC236}">
                    <a16:creationId xmlns:a16="http://schemas.microsoft.com/office/drawing/2014/main" id="{8145C74C-DA9D-1A92-6B3C-E38678ED787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99" y="1056"/>
                <a:ext cx="5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直接连接符 35">
                <a:extLst>
                  <a:ext uri="{FF2B5EF4-FFF2-40B4-BE49-F238E27FC236}">
                    <a16:creationId xmlns:a16="http://schemas.microsoft.com/office/drawing/2014/main" id="{1C1F1760-AB47-11DC-61A1-ED88A9F2566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15" y="1061"/>
                <a:ext cx="528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直接连接符 36">
                <a:extLst>
                  <a:ext uri="{FF2B5EF4-FFF2-40B4-BE49-F238E27FC236}">
                    <a16:creationId xmlns:a16="http://schemas.microsoft.com/office/drawing/2014/main" id="{C732CDFD-F820-1705-0E71-F327EACB618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23" y="1061"/>
                <a:ext cx="1" cy="528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直接连接符 37">
                <a:extLst>
                  <a:ext uri="{FF2B5EF4-FFF2-40B4-BE49-F238E27FC236}">
                    <a16:creationId xmlns:a16="http://schemas.microsoft.com/office/drawing/2014/main" id="{08F397CA-7EF2-3368-1ACB-E7E0D75540E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0" y="1061"/>
                <a:ext cx="1" cy="528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FFB738BE-5753-C07C-F36B-13D1FBBAC1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744" y="1891"/>
              <a:ext cx="719" cy="4"/>
            </a:xfrm>
            <a:prstGeom prst="line">
              <a:avLst/>
            </a:prstGeom>
            <a:ln w="1905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1A2358C5-98DA-FCB2-68F6-D99FE24C61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41" y="1894"/>
              <a:ext cx="78" cy="1"/>
            </a:xfrm>
            <a:prstGeom prst="line">
              <a:avLst/>
            </a:prstGeom>
            <a:ln w="1905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6465C56A-04CE-ED36-767A-5037E1D45F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7" y="1894"/>
              <a:ext cx="727" cy="4"/>
            </a:xfrm>
            <a:prstGeom prst="line">
              <a:avLst/>
            </a:prstGeom>
            <a:ln w="1905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F78D9350-594A-F392-FD9A-682891932DFB}"/>
                </a:ext>
              </a:extLst>
            </p:cNvPr>
            <p:cNvGrpSpPr/>
            <p:nvPr/>
          </p:nvGrpSpPr>
          <p:grpSpPr>
            <a:xfrm>
              <a:off x="4315" y="1056"/>
              <a:ext cx="528" cy="533"/>
              <a:chOff x="4315" y="1056"/>
              <a:chExt cx="528" cy="533"/>
            </a:xfrm>
          </p:grpSpPr>
          <p:sp>
            <p:nvSpPr>
              <p:cNvPr id="27" name="直接连接符 26">
                <a:extLst>
                  <a:ext uri="{FF2B5EF4-FFF2-40B4-BE49-F238E27FC236}">
                    <a16:creationId xmlns:a16="http://schemas.microsoft.com/office/drawing/2014/main" id="{3623B569-7EA7-0CDC-A287-8802E424BF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90" y="1141"/>
                <a:ext cx="3" cy="385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直接连接符 27">
                <a:extLst>
                  <a:ext uri="{FF2B5EF4-FFF2-40B4-BE49-F238E27FC236}">
                    <a16:creationId xmlns:a16="http://schemas.microsoft.com/office/drawing/2014/main" id="{38883C72-CBF7-530F-BF8D-289361F2209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94" y="1318"/>
                <a:ext cx="392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E13A99DA-EA6C-0337-F718-795400EAEA7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699" y="1056"/>
                <a:ext cx="5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直接连接符 29">
                <a:extLst>
                  <a:ext uri="{FF2B5EF4-FFF2-40B4-BE49-F238E27FC236}">
                    <a16:creationId xmlns:a16="http://schemas.microsoft.com/office/drawing/2014/main" id="{08F1FBD9-88CD-373E-A0B7-3E3F67A6EF1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15" y="1061"/>
                <a:ext cx="528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ACA0D7B9-9F48-8A7A-14F2-A2A86E181F5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323" y="1061"/>
                <a:ext cx="1" cy="528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直接连接符 31">
                <a:extLst>
                  <a:ext uri="{FF2B5EF4-FFF2-40B4-BE49-F238E27FC236}">
                    <a16:creationId xmlns:a16="http://schemas.microsoft.com/office/drawing/2014/main" id="{57D67417-6735-095E-8884-C888D39B739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830" y="1061"/>
                <a:ext cx="1" cy="528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33DF6EE4-33FB-5642-5679-3222A9BD99FA}"/>
                </a:ext>
              </a:extLst>
            </p:cNvPr>
            <p:cNvSpPr/>
            <p:nvPr/>
          </p:nvSpPr>
          <p:spPr>
            <a:xfrm>
              <a:off x="3936" y="1599"/>
              <a:ext cx="1344" cy="0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216C1B1B-A930-FF4B-F9D5-E3FF96AA5553}"/>
                </a:ext>
              </a:extLst>
            </p:cNvPr>
            <p:cNvSpPr/>
            <p:nvPr/>
          </p:nvSpPr>
          <p:spPr>
            <a:xfrm>
              <a:off x="3932" y="2198"/>
              <a:ext cx="1344" cy="0"/>
            </a:xfrm>
            <a:prstGeom prst="line">
              <a:avLst/>
            </a:prstGeom>
            <a:ln w="3810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AD280CD1-9858-4868-105E-567C2469D08C}"/>
                </a:ext>
              </a:extLst>
            </p:cNvPr>
            <p:cNvSpPr/>
            <p:nvPr/>
          </p:nvSpPr>
          <p:spPr>
            <a:xfrm>
              <a:off x="3928" y="1536"/>
              <a:ext cx="1" cy="4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69DC09A5-4712-752C-4E1C-5AD4C01DB031}"/>
                </a:ext>
              </a:extLst>
            </p:cNvPr>
            <p:cNvSpPr/>
            <p:nvPr/>
          </p:nvSpPr>
          <p:spPr>
            <a:xfrm flipH="1">
              <a:off x="3824" y="1960"/>
              <a:ext cx="208" cy="3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D2A808C2-18C9-5B8D-398B-2FFD67C976CE}"/>
                </a:ext>
              </a:extLst>
            </p:cNvPr>
            <p:cNvSpPr/>
            <p:nvPr/>
          </p:nvSpPr>
          <p:spPr>
            <a:xfrm>
              <a:off x="3824" y="1992"/>
              <a:ext cx="104" cy="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BFE8D2DB-EFA6-BF01-8085-F157123464B3}"/>
                </a:ext>
              </a:extLst>
            </p:cNvPr>
            <p:cNvSpPr/>
            <p:nvPr/>
          </p:nvSpPr>
          <p:spPr>
            <a:xfrm>
              <a:off x="3928" y="2013"/>
              <a:ext cx="1" cy="29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6F7BE3C1-2C71-1009-90E0-A26386454B2C}"/>
                </a:ext>
              </a:extLst>
            </p:cNvPr>
            <p:cNvSpPr/>
            <p:nvPr/>
          </p:nvSpPr>
          <p:spPr>
            <a:xfrm>
              <a:off x="3928" y="1939"/>
              <a:ext cx="104" cy="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6918B23F-C8D9-D524-8ABA-DDCA7D4F598D}"/>
                </a:ext>
              </a:extLst>
            </p:cNvPr>
            <p:cNvSpPr/>
            <p:nvPr/>
          </p:nvSpPr>
          <p:spPr>
            <a:xfrm>
              <a:off x="5272" y="1536"/>
              <a:ext cx="1" cy="4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C7B2AE62-2898-A6F5-FE6D-625E4F823860}"/>
                </a:ext>
              </a:extLst>
            </p:cNvPr>
            <p:cNvSpPr/>
            <p:nvPr/>
          </p:nvSpPr>
          <p:spPr>
            <a:xfrm flipH="1">
              <a:off x="5168" y="1960"/>
              <a:ext cx="208" cy="3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A1B89C58-74DD-4A07-87DF-BC80386DE620}"/>
                </a:ext>
              </a:extLst>
            </p:cNvPr>
            <p:cNvSpPr/>
            <p:nvPr/>
          </p:nvSpPr>
          <p:spPr>
            <a:xfrm>
              <a:off x="5168" y="1992"/>
              <a:ext cx="104" cy="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555CDFCB-611F-192C-A43A-F27813362393}"/>
                </a:ext>
              </a:extLst>
            </p:cNvPr>
            <p:cNvSpPr/>
            <p:nvPr/>
          </p:nvSpPr>
          <p:spPr>
            <a:xfrm>
              <a:off x="5272" y="2013"/>
              <a:ext cx="1" cy="29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D67239A5-DAFA-B1F4-2AE1-EF98A693CB3D}"/>
                </a:ext>
              </a:extLst>
            </p:cNvPr>
            <p:cNvSpPr/>
            <p:nvPr/>
          </p:nvSpPr>
          <p:spPr>
            <a:xfrm>
              <a:off x="5272" y="1939"/>
              <a:ext cx="104" cy="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id="{19EB4F38-633C-3D3F-47F3-AA64E94E4D30}"/>
              </a:ext>
            </a:extLst>
          </p:cNvPr>
          <p:cNvSpPr txBox="1"/>
          <p:nvPr/>
        </p:nvSpPr>
        <p:spPr>
          <a:xfrm>
            <a:off x="5334000" y="6080125"/>
            <a:ext cx="376237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（在轴的两侧以同样方式画出）</a:t>
            </a:r>
            <a:endParaRPr kumimoji="0" lang="zh-CN" altLang="en-US" sz="2000" b="0" i="0" u="none" strike="noStrike" kern="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29285DE1-B730-A73C-5CF5-57772EC04DA9}"/>
              </a:ext>
            </a:extLst>
          </p:cNvPr>
          <p:cNvGrpSpPr/>
          <p:nvPr/>
        </p:nvGrpSpPr>
        <p:grpSpPr>
          <a:xfrm>
            <a:off x="3733800" y="3187700"/>
            <a:ext cx="1600200" cy="1447800"/>
            <a:chOff x="2352" y="1392"/>
            <a:chExt cx="1008" cy="912"/>
          </a:xfrm>
        </p:grpSpPr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6BFA6BC6-E960-59C6-69FA-A42C6B1219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2" y="2229"/>
              <a:ext cx="383" cy="2"/>
            </a:xfrm>
            <a:prstGeom prst="line">
              <a:avLst/>
            </a:prstGeom>
            <a:ln w="1905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6AE37E4F-841A-712F-1DE4-911817A90E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3" y="2230"/>
              <a:ext cx="78" cy="1"/>
            </a:xfrm>
            <a:prstGeom prst="line">
              <a:avLst/>
            </a:prstGeom>
            <a:ln w="1905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9D323DEA-0EA7-B222-9621-75AD965B74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69" y="2230"/>
              <a:ext cx="391" cy="2"/>
            </a:xfrm>
            <a:prstGeom prst="line">
              <a:avLst/>
            </a:prstGeom>
            <a:ln w="1905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C0DDDA59-3DC0-7BC5-1A7E-C64120DCDC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62" y="1477"/>
              <a:ext cx="3" cy="38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CDF1EB15-70C7-CB2A-A728-EB65FBF9383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92" y="1927"/>
              <a:ext cx="521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5011631A-2DE9-7E07-A555-4F98CBB99A8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66" y="1654"/>
              <a:ext cx="392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3D09FBE8-FB62-6ACD-4D1C-21C18393416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00" y="1392"/>
              <a:ext cx="1" cy="84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C61EA33E-9B20-492A-691C-C8F151BA49F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107" y="1392"/>
              <a:ext cx="1" cy="84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DA188E78-8A38-09A6-B74D-C2C037A3DDF4}"/>
                </a:ext>
              </a:extLst>
            </p:cNvPr>
            <p:cNvSpPr/>
            <p:nvPr/>
          </p:nvSpPr>
          <p:spPr>
            <a:xfrm>
              <a:off x="2410" y="2150"/>
              <a:ext cx="0" cy="144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8D767CD8-B2D5-1EEA-B25A-3A9E5DC4ADC4}"/>
                </a:ext>
              </a:extLst>
            </p:cNvPr>
            <p:cNvSpPr/>
            <p:nvPr/>
          </p:nvSpPr>
          <p:spPr>
            <a:xfrm>
              <a:off x="2451" y="2150"/>
              <a:ext cx="0" cy="144"/>
            </a:xfrm>
            <a:prstGeom prst="line">
              <a:avLst/>
            </a:prstGeom>
            <a:ln w="1905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A6C16A2E-E5A0-18BF-B2E5-45E66CB94314}"/>
                </a:ext>
              </a:extLst>
            </p:cNvPr>
            <p:cNvGrpSpPr/>
            <p:nvPr/>
          </p:nvGrpSpPr>
          <p:grpSpPr>
            <a:xfrm>
              <a:off x="3238" y="2160"/>
              <a:ext cx="41" cy="144"/>
              <a:chOff x="2647" y="2092"/>
              <a:chExt cx="41" cy="144"/>
            </a:xfrm>
          </p:grpSpPr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04D51080-08CA-CB4B-2765-FCD7A50A5B49}"/>
                  </a:ext>
                </a:extLst>
              </p:cNvPr>
              <p:cNvSpPr/>
              <p:nvPr/>
            </p:nvSpPr>
            <p:spPr>
              <a:xfrm>
                <a:off x="2647" y="2092"/>
                <a:ext cx="0" cy="144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直接连接符 53">
                <a:extLst>
                  <a:ext uri="{FF2B5EF4-FFF2-40B4-BE49-F238E27FC236}">
                    <a16:creationId xmlns:a16="http://schemas.microsoft.com/office/drawing/2014/main" id="{195DE7CE-1B9E-AEE9-D6A9-F35ACD49DCD7}"/>
                  </a:ext>
                </a:extLst>
              </p:cNvPr>
              <p:cNvSpPr/>
              <p:nvPr/>
            </p:nvSpPr>
            <p:spPr>
              <a:xfrm>
                <a:off x="2688" y="2092"/>
                <a:ext cx="0" cy="144"/>
              </a:xfrm>
              <a:prstGeom prst="line">
                <a:avLst/>
              </a:prstGeom>
              <a:ln w="1905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4CB39054-3E8B-E933-FF59-74740FEA45A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92" y="1392"/>
              <a:ext cx="528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55" name="文本框 54">
            <a:extLst>
              <a:ext uri="{FF2B5EF4-FFF2-40B4-BE49-F238E27FC236}">
                <a16:creationId xmlns:a16="http://schemas.microsoft.com/office/drawing/2014/main" id="{DD82E77E-C8AC-43B5-8CCD-720517128DDA}"/>
              </a:ext>
            </a:extLst>
          </p:cNvPr>
          <p:cNvSpPr txBox="1"/>
          <p:nvPr/>
        </p:nvSpPr>
        <p:spPr>
          <a:xfrm>
            <a:off x="943768" y="807960"/>
            <a:ext cx="7084616" cy="7016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   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滚动轴承的画法包括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简化画法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和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规定画法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，其中简化画法又包括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通用画法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和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</a:rPr>
              <a:t>特征画法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t>。 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64881014-39CC-06C3-3021-4D270D46634C}"/>
              </a:ext>
            </a:extLst>
          </p:cNvPr>
          <p:cNvSpPr txBox="1"/>
          <p:nvPr/>
        </p:nvSpPr>
        <p:spPr>
          <a:xfrm>
            <a:off x="485092" y="215107"/>
            <a:ext cx="34290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dirty="0">
                <a:solidFill>
                  <a:srgbClr val="00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3. </a:t>
            </a:r>
            <a:r>
              <a:rPr lang="zh-CN" altLang="en-US" sz="2400" dirty="0">
                <a:solidFill>
                  <a:srgbClr val="0000CC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滚动轴承的画法        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46966203-A2C5-D125-9498-6B32E2143EA4}"/>
              </a:ext>
            </a:extLst>
          </p:cNvPr>
          <p:cNvSpPr txBox="1"/>
          <p:nvPr/>
        </p:nvSpPr>
        <p:spPr>
          <a:xfrm>
            <a:off x="3553618" y="2123100"/>
            <a:ext cx="4779963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</a:rPr>
              <a:t>滚动轴承的通用画法一般是相同的</a:t>
            </a:r>
          </a:p>
        </p:txBody>
      </p:sp>
    </p:spTree>
    <p:extLst>
      <p:ext uri="{BB962C8B-B14F-4D97-AF65-F5344CB8AC3E}">
        <p14:creationId xmlns:p14="http://schemas.microsoft.com/office/powerpoint/2010/main" val="3079223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7" grpId="0"/>
      <p:bldP spid="8" grpId="0"/>
      <p:bldP spid="39" grpId="0"/>
      <p:bldP spid="55" grpId="0"/>
      <p:bldP spid="56" grpId="0"/>
      <p:bldP spid="57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276C5EB8-D425-4965-423B-ED4B37D1C757}"/>
              </a:ext>
            </a:extLst>
          </p:cNvPr>
          <p:cNvSpPr>
            <a:spLocks noChangeAspect="1"/>
          </p:cNvSpPr>
          <p:nvPr/>
        </p:nvSpPr>
        <p:spPr>
          <a:xfrm>
            <a:off x="6876256" y="1600200"/>
            <a:ext cx="102235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宋体" panose="02010600030101010101" pitchFamily="2" charset="-122"/>
              </a:rPr>
              <a:t>特征画法</a:t>
            </a:r>
            <a:endParaRPr lang="zh-CN" altLang="en-US" sz="20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65C4E22-9EE4-33C2-A97F-75DC922E3A07}"/>
              </a:ext>
            </a:extLst>
          </p:cNvPr>
          <p:cNvSpPr>
            <a:spLocks noChangeAspect="1"/>
          </p:cNvSpPr>
          <p:nvPr/>
        </p:nvSpPr>
        <p:spPr>
          <a:xfrm>
            <a:off x="323528" y="581393"/>
            <a:ext cx="5867400" cy="438150"/>
          </a:xfrm>
          <a:prstGeom prst="rect">
            <a:avLst/>
          </a:prstGeom>
          <a:noFill/>
          <a:ln w="9525">
            <a:noFill/>
          </a:ln>
        </p:spPr>
        <p:txBody>
          <a:bodyPr lIns="36000" tIns="36000" rIns="36000" bIns="36000" anchor="ctr" anchorCtr="1">
            <a:spAutoFit/>
          </a:bodyPr>
          <a:lstStyle/>
          <a:p>
            <a:r>
              <a:rPr lang="zh-CN" altLang="en-US" sz="2400" dirty="0">
                <a:solidFill>
                  <a:srgbClr val="3333CC"/>
                </a:solidFill>
                <a:latin typeface="宋体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宋体" panose="02010600030101010101" pitchFamily="2" charset="-122"/>
              </a:rPr>
              <a:t>2</a:t>
            </a:r>
            <a:r>
              <a:rPr lang="zh-CN" altLang="en-US" sz="2400" dirty="0">
                <a:solidFill>
                  <a:srgbClr val="3333CC"/>
                </a:solidFill>
                <a:latin typeface="宋体" panose="02010600030101010101" pitchFamily="2" charset="-122"/>
              </a:rPr>
              <a:t>）常用滚动轴承的规定画法和特征画法</a:t>
            </a:r>
            <a:endParaRPr lang="zh-CN" altLang="en-US" sz="24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05285093-D56B-1FE1-264C-81E58D80E97A}"/>
              </a:ext>
            </a:extLst>
          </p:cNvPr>
          <p:cNvSpPr>
            <a:spLocks noChangeAspect="1"/>
          </p:cNvSpPr>
          <p:nvPr/>
        </p:nvSpPr>
        <p:spPr>
          <a:xfrm>
            <a:off x="685799" y="1600200"/>
            <a:ext cx="1277938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宋体" panose="02010600030101010101" pitchFamily="2" charset="-122"/>
              </a:rPr>
              <a:t>深沟球轴承</a:t>
            </a:r>
            <a:endParaRPr lang="zh-CN" altLang="en-US" sz="20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7" name="图片 6" descr="球轴承">
            <a:extLst>
              <a:ext uri="{FF2B5EF4-FFF2-40B4-BE49-F238E27FC236}">
                <a16:creationId xmlns:a16="http://schemas.microsoft.com/office/drawing/2014/main" id="{1EA27FDD-91C2-4ECE-7114-B1EBAD2C128D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lum bright="12000" contrast="18000"/>
          </a:blip>
          <a:stretch>
            <a:fillRect/>
          </a:stretch>
        </p:blipFill>
        <p:spPr>
          <a:xfrm>
            <a:off x="446881" y="2362200"/>
            <a:ext cx="1755775" cy="297180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9B6DC38-9EFA-5FBF-AF73-9B34739B05EA}"/>
              </a:ext>
            </a:extLst>
          </p:cNvPr>
          <p:cNvGrpSpPr/>
          <p:nvPr/>
        </p:nvGrpSpPr>
        <p:grpSpPr>
          <a:xfrm>
            <a:off x="6315075" y="1885950"/>
            <a:ext cx="2219325" cy="3511550"/>
            <a:chOff x="3978" y="1408"/>
            <a:chExt cx="1398" cy="2212"/>
          </a:xfrm>
        </p:grpSpPr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7388D2C9-06AA-87C9-EFE4-0F425E6655EC}"/>
                </a:ext>
              </a:extLst>
            </p:cNvPr>
            <p:cNvSpPr/>
            <p:nvPr/>
          </p:nvSpPr>
          <p:spPr>
            <a:xfrm>
              <a:off x="4887" y="1958"/>
              <a:ext cx="0" cy="165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E39E92A4-36D9-6D1B-F782-29262B368154}"/>
                </a:ext>
              </a:extLst>
            </p:cNvPr>
            <p:cNvGrpSpPr/>
            <p:nvPr/>
          </p:nvGrpSpPr>
          <p:grpSpPr>
            <a:xfrm>
              <a:off x="4276" y="2787"/>
              <a:ext cx="722" cy="1"/>
              <a:chOff x="4276" y="2787"/>
              <a:chExt cx="722" cy="5"/>
            </a:xfrm>
          </p:grpSpPr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3CF5A039-BFBC-8C79-4A3C-56D2AB820D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76" y="2787"/>
                <a:ext cx="243" cy="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直接连接符 87">
                <a:extLst>
                  <a:ext uri="{FF2B5EF4-FFF2-40B4-BE49-F238E27FC236}">
                    <a16:creationId xmlns:a16="http://schemas.microsoft.com/office/drawing/2014/main" id="{68B23196-CAAD-5575-5884-49EBB086B44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597" y="2787"/>
                <a:ext cx="78" cy="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直接连接符 88">
                <a:extLst>
                  <a:ext uri="{FF2B5EF4-FFF2-40B4-BE49-F238E27FC236}">
                    <a16:creationId xmlns:a16="http://schemas.microsoft.com/office/drawing/2014/main" id="{27698EAB-F59F-22EC-B081-F64D794DD0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753" y="2787"/>
                <a:ext cx="245" cy="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8AB596F9-1FE2-532B-6C88-64D2EC6BAE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3618"/>
              <a:ext cx="489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A1870B08-1C5E-F348-3CFB-54E5E1D60D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3089"/>
              <a:ext cx="489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24A6EB6B-5A69-BB25-41D3-5F90925260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2487"/>
              <a:ext cx="489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B33F35CC-23BD-7693-BD00-8F2D091A84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" y="2220"/>
              <a:ext cx="248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92E2C574-CDEB-F207-12C6-1280050349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1958"/>
              <a:ext cx="489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5E206A75-8BDA-AE3C-B72E-55EFA64558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" y="3356"/>
              <a:ext cx="248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9EB65E14-4081-F7DB-0B1B-CF1CFF254529}"/>
                </a:ext>
              </a:extLst>
            </p:cNvPr>
            <p:cNvSpPr/>
            <p:nvPr/>
          </p:nvSpPr>
          <p:spPr>
            <a:xfrm>
              <a:off x="4887" y="1958"/>
              <a:ext cx="48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AE8A6839-34CC-3978-F4C2-764F2003DE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7" y="3618"/>
              <a:ext cx="48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F9AD7342-FCBD-D29D-B232-6A8656D7CE3A}"/>
                </a:ext>
              </a:extLst>
            </p:cNvPr>
            <p:cNvSpPr/>
            <p:nvPr/>
          </p:nvSpPr>
          <p:spPr>
            <a:xfrm>
              <a:off x="5314" y="2055"/>
              <a:ext cx="0" cy="14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任意多边形 310292">
              <a:extLst>
                <a:ext uri="{FF2B5EF4-FFF2-40B4-BE49-F238E27FC236}">
                  <a16:creationId xmlns:a16="http://schemas.microsoft.com/office/drawing/2014/main" id="{4728685A-8B90-E797-6A1B-CBE67BF212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00" y="1958"/>
              <a:ext cx="31" cy="97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任意多边形 310293">
              <a:extLst>
                <a:ext uri="{FF2B5EF4-FFF2-40B4-BE49-F238E27FC236}">
                  <a16:creationId xmlns:a16="http://schemas.microsoft.com/office/drawing/2014/main" id="{90771009-00A6-2E09-3A63-B473866A1D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00" y="1958"/>
              <a:ext cx="31" cy="97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任意多边形 310294">
              <a:extLst>
                <a:ext uri="{FF2B5EF4-FFF2-40B4-BE49-F238E27FC236}">
                  <a16:creationId xmlns:a16="http://schemas.microsoft.com/office/drawing/2014/main" id="{3666D59F-3D27-2A49-A103-5E4BC5C84C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00" y="3521"/>
              <a:ext cx="31" cy="97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任意多边形 310295">
              <a:extLst>
                <a:ext uri="{FF2B5EF4-FFF2-40B4-BE49-F238E27FC236}">
                  <a16:creationId xmlns:a16="http://schemas.microsoft.com/office/drawing/2014/main" id="{F57D72CF-D967-C8DD-A361-494093C95A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00" y="3521"/>
              <a:ext cx="31" cy="97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FEEB62CC-7EBE-7915-C669-FD3F0E0F55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7" y="1958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2EFE4A8F-29FE-CB84-6DB5-960ED8AAA7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7" y="3618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FE2DA1C6-D4B0-E4A6-C3A7-F20988D370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14" y="3618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24AD0F3B-9AFF-8DC6-9E21-69A89A16CE3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98" y="1522"/>
              <a:ext cx="3" cy="4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5A3E3424-691A-3547-5BF5-4F51A45AEC83}"/>
                </a:ext>
              </a:extLst>
            </p:cNvPr>
            <p:cNvSpPr/>
            <p:nvPr/>
          </p:nvSpPr>
          <p:spPr>
            <a:xfrm flipV="1">
              <a:off x="4887" y="1522"/>
              <a:ext cx="0" cy="4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33132416-E463-4239-A75F-9E6CB0A343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95" y="1583"/>
              <a:ext cx="29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任意多边形 310302">
              <a:extLst>
                <a:ext uri="{FF2B5EF4-FFF2-40B4-BE49-F238E27FC236}">
                  <a16:creationId xmlns:a16="http://schemas.microsoft.com/office/drawing/2014/main" id="{42F7D8C4-4136-0862-470C-27545D5F81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1567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任意多边形 310303">
              <a:extLst>
                <a:ext uri="{FF2B5EF4-FFF2-40B4-BE49-F238E27FC236}">
                  <a16:creationId xmlns:a16="http://schemas.microsoft.com/office/drawing/2014/main" id="{140E6337-BFC0-D493-846F-D186F82C57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1567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6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任意多边形 310304">
              <a:extLst>
                <a:ext uri="{FF2B5EF4-FFF2-40B4-BE49-F238E27FC236}">
                  <a16:creationId xmlns:a16="http://schemas.microsoft.com/office/drawing/2014/main" id="{E49B328F-48B4-AFFC-E9B8-39AD384C13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90" y="1567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0" y="0"/>
                  </a:moveTo>
                  <a:lnTo>
                    <a:pt x="0" y="71"/>
                  </a:lnTo>
                  <a:lnTo>
                    <a:pt x="2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任意多边形 310305">
              <a:extLst>
                <a:ext uri="{FF2B5EF4-FFF2-40B4-BE49-F238E27FC236}">
                  <a16:creationId xmlns:a16="http://schemas.microsoft.com/office/drawing/2014/main" id="{762C13A4-1675-1E7D-ACA3-F0E504F733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90" y="1567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0" y="0"/>
                  </a:moveTo>
                  <a:lnTo>
                    <a:pt x="0" y="71"/>
                  </a:lnTo>
                  <a:lnTo>
                    <a:pt x="211" y="3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D5EE8D0F-D047-0FA3-C166-D95518DC38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1958"/>
              <a:ext cx="3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363CF63F-17D0-60D5-C387-04C34E0792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7" y="1958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C5E5E84E-041F-98DD-5903-F5ED410FC8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87" y="1583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3166F57D-9C56-B9AC-FF04-939B981E1243}"/>
                </a:ext>
              </a:extLst>
            </p:cNvPr>
            <p:cNvSpPr/>
            <p:nvPr/>
          </p:nvSpPr>
          <p:spPr>
            <a:xfrm flipV="1">
              <a:off x="4519" y="1758"/>
              <a:ext cx="0" cy="4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F1DB2279-5EB0-CAD5-6F68-191063C784F4}"/>
                </a:ext>
              </a:extLst>
            </p:cNvPr>
            <p:cNvSpPr/>
            <p:nvPr/>
          </p:nvSpPr>
          <p:spPr>
            <a:xfrm flipV="1">
              <a:off x="4767" y="1758"/>
              <a:ext cx="0" cy="4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52104A2F-A0BF-CEFE-89FC-BCDA91B0214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323" y="1817"/>
              <a:ext cx="9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9F9EB427-B30F-9BC3-956C-A978F77965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66" y="1817"/>
              <a:ext cx="97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443585A5-8AC6-EAE8-A7A5-156247D0AE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" y="1817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任意多边形 310314">
              <a:extLst>
                <a:ext uri="{FF2B5EF4-FFF2-40B4-BE49-F238E27FC236}">
                  <a16:creationId xmlns:a16="http://schemas.microsoft.com/office/drawing/2014/main" id="{62FCD5EA-4F34-0323-EE8C-8C0BD1C19C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22" y="1800"/>
              <a:ext cx="97" cy="36"/>
            </a:xfrm>
            <a:custGeom>
              <a:avLst/>
              <a:gdLst/>
              <a:ahLst/>
              <a:cxnLst/>
              <a:rect l="0" t="0" r="0" b="0"/>
              <a:pathLst>
                <a:path w="211" h="72">
                  <a:moveTo>
                    <a:pt x="0" y="0"/>
                  </a:moveTo>
                  <a:lnTo>
                    <a:pt x="0" y="72"/>
                  </a:lnTo>
                  <a:lnTo>
                    <a:pt x="21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任意多边形 310315">
              <a:extLst>
                <a:ext uri="{FF2B5EF4-FFF2-40B4-BE49-F238E27FC236}">
                  <a16:creationId xmlns:a16="http://schemas.microsoft.com/office/drawing/2014/main" id="{217FFB88-BD3D-ED5C-3597-F4E697B40A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22" y="1800"/>
              <a:ext cx="97" cy="36"/>
            </a:xfrm>
            <a:custGeom>
              <a:avLst/>
              <a:gdLst/>
              <a:ahLst/>
              <a:cxnLst/>
              <a:rect l="0" t="0" r="0" b="0"/>
              <a:pathLst>
                <a:path w="211" h="72">
                  <a:moveTo>
                    <a:pt x="0" y="0"/>
                  </a:moveTo>
                  <a:lnTo>
                    <a:pt x="0" y="72"/>
                  </a:lnTo>
                  <a:lnTo>
                    <a:pt x="211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任意多边形 310316">
              <a:extLst>
                <a:ext uri="{FF2B5EF4-FFF2-40B4-BE49-F238E27FC236}">
                  <a16:creationId xmlns:a16="http://schemas.microsoft.com/office/drawing/2014/main" id="{15DFECD3-9B23-4A15-B2DB-B41EF4F997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67" y="1800"/>
              <a:ext cx="99" cy="36"/>
            </a:xfrm>
            <a:custGeom>
              <a:avLst/>
              <a:gdLst/>
              <a:ahLst/>
              <a:cxnLst/>
              <a:rect l="0" t="0" r="0" b="0"/>
              <a:pathLst>
                <a:path w="211" h="72">
                  <a:moveTo>
                    <a:pt x="211" y="0"/>
                  </a:moveTo>
                  <a:lnTo>
                    <a:pt x="211" y="72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任意多边形 310317">
              <a:extLst>
                <a:ext uri="{FF2B5EF4-FFF2-40B4-BE49-F238E27FC236}">
                  <a16:creationId xmlns:a16="http://schemas.microsoft.com/office/drawing/2014/main" id="{F78668CD-0AEB-15B2-099B-7FAD4938FC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67" y="1800"/>
              <a:ext cx="99" cy="36"/>
            </a:xfrm>
            <a:custGeom>
              <a:avLst/>
              <a:gdLst/>
              <a:ahLst/>
              <a:cxnLst/>
              <a:rect l="0" t="0" r="0" b="0"/>
              <a:pathLst>
                <a:path w="211" h="72">
                  <a:moveTo>
                    <a:pt x="211" y="0"/>
                  </a:moveTo>
                  <a:lnTo>
                    <a:pt x="211" y="72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625DB1E4-5CBC-2725-545B-DF17F655FF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9" y="2220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8429FF02-F382-8D36-A5FF-59BCC89CFF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67" y="2220"/>
              <a:ext cx="4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17BC6AC6-D944-F90A-C46E-9088194E60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67" y="1817"/>
              <a:ext cx="4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F117F6DF-9939-ECC0-92DD-59AFAC6C948E}"/>
                </a:ext>
              </a:extLst>
            </p:cNvPr>
            <p:cNvSpPr/>
            <p:nvPr/>
          </p:nvSpPr>
          <p:spPr>
            <a:xfrm flipH="1">
              <a:off x="4111" y="2487"/>
              <a:ext cx="28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5C25D9C1-D712-0F56-23E5-1F0A65DF2BF2}"/>
                </a:ext>
              </a:extLst>
            </p:cNvPr>
            <p:cNvSpPr/>
            <p:nvPr/>
          </p:nvSpPr>
          <p:spPr>
            <a:xfrm flipH="1">
              <a:off x="4111" y="1958"/>
              <a:ext cx="28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F12F363C-08D2-3B49-5AEA-16550EC5A19E}"/>
                </a:ext>
              </a:extLst>
            </p:cNvPr>
            <p:cNvSpPr/>
            <p:nvPr/>
          </p:nvSpPr>
          <p:spPr>
            <a:xfrm flipV="1">
              <a:off x="4172" y="2055"/>
              <a:ext cx="0" cy="3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任意多边形 310324">
              <a:extLst>
                <a:ext uri="{FF2B5EF4-FFF2-40B4-BE49-F238E27FC236}">
                  <a16:creationId xmlns:a16="http://schemas.microsoft.com/office/drawing/2014/main" id="{C2EF8FD5-086C-6E80-792E-4A7A2E5574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2386"/>
              <a:ext cx="33" cy="101"/>
            </a:xfrm>
            <a:custGeom>
              <a:avLst/>
              <a:gdLst/>
              <a:ahLst/>
              <a:cxnLst/>
              <a:rect l="0" t="0" r="0" b="0"/>
              <a:pathLst>
                <a:path w="71" h="213">
                  <a:moveTo>
                    <a:pt x="0" y="0"/>
                  </a:moveTo>
                  <a:lnTo>
                    <a:pt x="71" y="0"/>
                  </a:lnTo>
                  <a:lnTo>
                    <a:pt x="36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任意多边形 310325">
              <a:extLst>
                <a:ext uri="{FF2B5EF4-FFF2-40B4-BE49-F238E27FC236}">
                  <a16:creationId xmlns:a16="http://schemas.microsoft.com/office/drawing/2014/main" id="{08FFC02B-79C2-1831-41BC-1E6E5170D0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2386"/>
              <a:ext cx="33" cy="101"/>
            </a:xfrm>
            <a:custGeom>
              <a:avLst/>
              <a:gdLst/>
              <a:ahLst/>
              <a:cxnLst/>
              <a:rect l="0" t="0" r="0" b="0"/>
              <a:pathLst>
                <a:path w="71" h="213">
                  <a:moveTo>
                    <a:pt x="0" y="0"/>
                  </a:moveTo>
                  <a:lnTo>
                    <a:pt x="71" y="0"/>
                  </a:lnTo>
                  <a:lnTo>
                    <a:pt x="36" y="21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任意多边形 310326">
              <a:extLst>
                <a:ext uri="{FF2B5EF4-FFF2-40B4-BE49-F238E27FC236}">
                  <a16:creationId xmlns:a16="http://schemas.microsoft.com/office/drawing/2014/main" id="{1B22EF2B-0A98-1C96-3017-1E7428AE81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1958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6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任意多边形 310327">
              <a:extLst>
                <a:ext uri="{FF2B5EF4-FFF2-40B4-BE49-F238E27FC236}">
                  <a16:creationId xmlns:a16="http://schemas.microsoft.com/office/drawing/2014/main" id="{4B46C850-F75A-86E3-4402-E8DC7EFAFA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1958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6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FB067991-3AE3-439C-1567-AF4F442474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2487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7483758E-E64D-1999-4262-0BAF87AB68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1958"/>
              <a:ext cx="3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DC551DDD-AFC6-4308-BDD5-4C8EFD5566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72" y="1958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E6457529-0CC0-58FC-CF4F-4C9F88374E77}"/>
                </a:ext>
              </a:extLst>
            </p:cNvPr>
            <p:cNvSpPr/>
            <p:nvPr/>
          </p:nvSpPr>
          <p:spPr>
            <a:xfrm flipH="1">
              <a:off x="4111" y="3089"/>
              <a:ext cx="28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3270DF3C-4D6F-C485-EE8C-E51F722A5D2B}"/>
                </a:ext>
              </a:extLst>
            </p:cNvPr>
            <p:cNvSpPr/>
            <p:nvPr/>
          </p:nvSpPr>
          <p:spPr>
            <a:xfrm>
              <a:off x="4172" y="2584"/>
              <a:ext cx="0" cy="4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任意多边形 310333">
              <a:extLst>
                <a:ext uri="{FF2B5EF4-FFF2-40B4-BE49-F238E27FC236}">
                  <a16:creationId xmlns:a16="http://schemas.microsoft.com/office/drawing/2014/main" id="{BD769E36-1B2E-785E-06B3-0B7D330093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2487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6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任意多边形 310334">
              <a:extLst>
                <a:ext uri="{FF2B5EF4-FFF2-40B4-BE49-F238E27FC236}">
                  <a16:creationId xmlns:a16="http://schemas.microsoft.com/office/drawing/2014/main" id="{0F6B0D8F-29A5-27EE-1DFA-64FAD3AC02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2487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6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任意多边形 310335">
              <a:extLst>
                <a:ext uri="{FF2B5EF4-FFF2-40B4-BE49-F238E27FC236}">
                  <a16:creationId xmlns:a16="http://schemas.microsoft.com/office/drawing/2014/main" id="{A3070A4E-E6DB-2F67-E31A-869C266389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2992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1" h="212">
                  <a:moveTo>
                    <a:pt x="0" y="0"/>
                  </a:moveTo>
                  <a:lnTo>
                    <a:pt x="71" y="0"/>
                  </a:lnTo>
                  <a:lnTo>
                    <a:pt x="36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任意多边形 310336">
              <a:extLst>
                <a:ext uri="{FF2B5EF4-FFF2-40B4-BE49-F238E27FC236}">
                  <a16:creationId xmlns:a16="http://schemas.microsoft.com/office/drawing/2014/main" id="{975FE2C4-9D06-92A1-9029-54FAB3CCA1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55" y="2992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1" h="212">
                  <a:moveTo>
                    <a:pt x="0" y="0"/>
                  </a:moveTo>
                  <a:lnTo>
                    <a:pt x="71" y="0"/>
                  </a:lnTo>
                  <a:lnTo>
                    <a:pt x="36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9F22C4EB-AE28-7300-08A4-3BAB74F7C1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2487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3D72C53B-76A8-6E1B-47D4-DE64DF8ABF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8" y="3089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16902492-7A6A-F28F-F305-A3E67B23C5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72" y="3089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A0026716-F1BB-8A85-23E8-03F760884F64}"/>
                </a:ext>
              </a:extLst>
            </p:cNvPr>
            <p:cNvSpPr/>
            <p:nvPr/>
          </p:nvSpPr>
          <p:spPr>
            <a:xfrm>
              <a:off x="4644" y="2187"/>
              <a:ext cx="50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97BB87D5-BD59-47A3-E658-23C914896BA2}"/>
                </a:ext>
              </a:extLst>
            </p:cNvPr>
            <p:cNvSpPr/>
            <p:nvPr/>
          </p:nvSpPr>
          <p:spPr>
            <a:xfrm>
              <a:off x="4644" y="2253"/>
              <a:ext cx="50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24555BF0-9890-96A6-34AC-B6FDA90D4B1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085" y="1994"/>
              <a:ext cx="3" cy="9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直接连接符 70">
              <a:extLst>
                <a:ext uri="{FF2B5EF4-FFF2-40B4-BE49-F238E27FC236}">
                  <a16:creationId xmlns:a16="http://schemas.microsoft.com/office/drawing/2014/main" id="{236F624B-4C63-3E52-CFDC-8FEA07F7F449}"/>
                </a:ext>
              </a:extLst>
            </p:cNvPr>
            <p:cNvSpPr/>
            <p:nvPr/>
          </p:nvSpPr>
          <p:spPr>
            <a:xfrm>
              <a:off x="5085" y="2350"/>
              <a:ext cx="0" cy="39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B6822757-80E7-8952-BA8B-988E162888D8}"/>
                </a:ext>
              </a:extLst>
            </p:cNvPr>
            <p:cNvSpPr/>
            <p:nvPr/>
          </p:nvSpPr>
          <p:spPr>
            <a:xfrm>
              <a:off x="5085" y="2187"/>
              <a:ext cx="0" cy="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任意多边形 310345">
              <a:extLst>
                <a:ext uri="{FF2B5EF4-FFF2-40B4-BE49-F238E27FC236}">
                  <a16:creationId xmlns:a16="http://schemas.microsoft.com/office/drawing/2014/main" id="{A6B4D7FE-0619-4E75-1AF3-69FB706CA1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69" y="2091"/>
              <a:ext cx="33" cy="96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任意多边形 310346">
              <a:extLst>
                <a:ext uri="{FF2B5EF4-FFF2-40B4-BE49-F238E27FC236}">
                  <a16:creationId xmlns:a16="http://schemas.microsoft.com/office/drawing/2014/main" id="{9E431A39-DF0D-04FA-31A5-F7110DFD53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69" y="2091"/>
              <a:ext cx="33" cy="96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任意多边形 310347">
              <a:extLst>
                <a:ext uri="{FF2B5EF4-FFF2-40B4-BE49-F238E27FC236}">
                  <a16:creationId xmlns:a16="http://schemas.microsoft.com/office/drawing/2014/main" id="{193D3BA2-D29F-ABBC-F5FB-54EF15B474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69" y="2253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任意多边形 310348">
              <a:extLst>
                <a:ext uri="{FF2B5EF4-FFF2-40B4-BE49-F238E27FC236}">
                  <a16:creationId xmlns:a16="http://schemas.microsoft.com/office/drawing/2014/main" id="{E2B40396-A7EA-F41A-76EA-2236708D1C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69" y="2253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B441DA68-8562-066E-2ACB-A4110F6AE2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85" y="2253"/>
              <a:ext cx="3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id="{DAFC5F2F-38B3-2FBF-A125-33995D05A58C}"/>
                </a:ext>
              </a:extLst>
            </p:cNvPr>
            <p:cNvSpPr txBox="1"/>
            <p:nvPr/>
          </p:nvSpPr>
          <p:spPr>
            <a:xfrm rot="-5400000" flipH="1">
              <a:off x="3983" y="2132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58AF58CE-EED5-CC4C-FD12-D21AF3111CAA}"/>
                </a:ext>
              </a:extLst>
            </p:cNvPr>
            <p:cNvSpPr txBox="1"/>
            <p:nvPr/>
          </p:nvSpPr>
          <p:spPr>
            <a:xfrm rot="-5400000" flipH="1">
              <a:off x="4846" y="2453"/>
              <a:ext cx="3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B/6</a:t>
              </a:r>
            </a:p>
          </p:txBody>
        </p:sp>
        <p:sp>
          <p:nvSpPr>
            <p:cNvPr id="80" name="文本框 79">
              <a:extLst>
                <a:ext uri="{FF2B5EF4-FFF2-40B4-BE49-F238E27FC236}">
                  <a16:creationId xmlns:a16="http://schemas.microsoft.com/office/drawing/2014/main" id="{610074F8-5DD2-21EE-C402-33FA780E274D}"/>
                </a:ext>
              </a:extLst>
            </p:cNvPr>
            <p:cNvSpPr txBox="1"/>
            <p:nvPr/>
          </p:nvSpPr>
          <p:spPr>
            <a:xfrm flipH="1">
              <a:off x="4379" y="1615"/>
              <a:ext cx="553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2B/3</a:t>
              </a:r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id="{6C763B27-3A82-BB13-1367-CE4F528B98F3}"/>
                </a:ext>
              </a:extLst>
            </p:cNvPr>
            <p:cNvSpPr txBox="1"/>
            <p:nvPr/>
          </p:nvSpPr>
          <p:spPr>
            <a:xfrm rot="-5400000" flipH="1">
              <a:off x="5150" y="2747"/>
              <a:ext cx="208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03C7050C-B552-F292-5C2C-EA8897413EF2}"/>
                </a:ext>
              </a:extLst>
            </p:cNvPr>
            <p:cNvSpPr txBox="1"/>
            <p:nvPr/>
          </p:nvSpPr>
          <p:spPr>
            <a:xfrm rot="-5400000" flipH="1">
              <a:off x="4011" y="2656"/>
              <a:ext cx="18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B5F948F2-C4AC-0A04-E2EC-6ADFFDB86194}"/>
                </a:ext>
              </a:extLst>
            </p:cNvPr>
            <p:cNvSpPr txBox="1"/>
            <p:nvPr/>
          </p:nvSpPr>
          <p:spPr>
            <a:xfrm>
              <a:off x="4520" y="1408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8F477E52-19E2-82BD-90D1-4228056E831C}"/>
                </a:ext>
              </a:extLst>
            </p:cNvPr>
            <p:cNvSpPr/>
            <p:nvPr/>
          </p:nvSpPr>
          <p:spPr>
            <a:xfrm>
              <a:off x="4399" y="1961"/>
              <a:ext cx="0" cy="165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E02198E4-D5BD-1B35-84C1-D508E8727372}"/>
                </a:ext>
              </a:extLst>
            </p:cNvPr>
            <p:cNvSpPr/>
            <p:nvPr/>
          </p:nvSpPr>
          <p:spPr>
            <a:xfrm>
              <a:off x="4644" y="3321"/>
              <a:ext cx="0" cy="6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A87080E0-18A9-D3D5-B427-CA847E3A1F38}"/>
                </a:ext>
              </a:extLst>
            </p:cNvPr>
            <p:cNvSpPr/>
            <p:nvPr/>
          </p:nvSpPr>
          <p:spPr>
            <a:xfrm>
              <a:off x="4653" y="2190"/>
              <a:ext cx="0" cy="6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90" name="文本框 89">
            <a:extLst>
              <a:ext uri="{FF2B5EF4-FFF2-40B4-BE49-F238E27FC236}">
                <a16:creationId xmlns:a16="http://schemas.microsoft.com/office/drawing/2014/main" id="{71E58135-33F1-6449-4458-560C211AC020}"/>
              </a:ext>
            </a:extLst>
          </p:cNvPr>
          <p:cNvSpPr txBox="1"/>
          <p:nvPr/>
        </p:nvSpPr>
        <p:spPr>
          <a:xfrm>
            <a:off x="2987824" y="5805264"/>
            <a:ext cx="4741862" cy="466725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由计算得到，其余尺寸均可查附表得到</a:t>
            </a:r>
          </a:p>
        </p:txBody>
      </p:sp>
      <p:grpSp>
        <p:nvGrpSpPr>
          <p:cNvPr id="91" name="组合 90">
            <a:extLst>
              <a:ext uri="{FF2B5EF4-FFF2-40B4-BE49-F238E27FC236}">
                <a16:creationId xmlns:a16="http://schemas.microsoft.com/office/drawing/2014/main" id="{82406214-708D-4290-0B8A-4F4AAAE3EE0B}"/>
              </a:ext>
            </a:extLst>
          </p:cNvPr>
          <p:cNvGrpSpPr/>
          <p:nvPr/>
        </p:nvGrpSpPr>
        <p:grpSpPr>
          <a:xfrm>
            <a:off x="2800350" y="1601788"/>
            <a:ext cx="2349500" cy="3795713"/>
            <a:chOff x="1764" y="1009"/>
            <a:chExt cx="1480" cy="2391"/>
          </a:xfrm>
        </p:grpSpPr>
        <p:sp>
          <p:nvSpPr>
            <p:cNvPr id="92" name="矩形 91">
              <a:extLst>
                <a:ext uri="{FF2B5EF4-FFF2-40B4-BE49-F238E27FC236}">
                  <a16:creationId xmlns:a16="http://schemas.microsoft.com/office/drawing/2014/main" id="{207F3BD1-49D8-699B-1AC2-AF595345EC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00" y="1009"/>
              <a:ext cx="644" cy="19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宋体" panose="02010600030101010101" pitchFamily="2" charset="-122"/>
                </a:rPr>
                <a:t>规定画法</a:t>
              </a: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E7764A2B-1B01-59DB-0B47-4B55AF7A6E86}"/>
                </a:ext>
              </a:extLst>
            </p:cNvPr>
            <p:cNvGrpSpPr/>
            <p:nvPr/>
          </p:nvGrpSpPr>
          <p:grpSpPr>
            <a:xfrm>
              <a:off x="1764" y="1216"/>
              <a:ext cx="1480" cy="2184"/>
              <a:chOff x="1764" y="1600"/>
              <a:chExt cx="1480" cy="2184"/>
            </a:xfrm>
          </p:grpSpPr>
          <p:grpSp>
            <p:nvGrpSpPr>
              <p:cNvPr id="94" name="组合 93">
                <a:extLst>
                  <a:ext uri="{FF2B5EF4-FFF2-40B4-BE49-F238E27FC236}">
                    <a16:creationId xmlns:a16="http://schemas.microsoft.com/office/drawing/2014/main" id="{D7A78447-D145-AED7-B6B2-188F27E08B34}"/>
                  </a:ext>
                </a:extLst>
              </p:cNvPr>
              <p:cNvGrpSpPr/>
              <p:nvPr/>
            </p:nvGrpSpPr>
            <p:grpSpPr>
              <a:xfrm>
                <a:off x="2315" y="1600"/>
                <a:ext cx="490" cy="600"/>
                <a:chOff x="2315" y="1436"/>
                <a:chExt cx="490" cy="600"/>
              </a:xfrm>
            </p:grpSpPr>
            <p:sp>
              <p:nvSpPr>
                <p:cNvPr id="222" name="直接连接符 221">
                  <a:extLst>
                    <a:ext uri="{FF2B5EF4-FFF2-40B4-BE49-F238E27FC236}">
                      <a16:creationId xmlns:a16="http://schemas.microsoft.com/office/drawing/2014/main" id="{CF58C263-6D4A-EF27-3DF0-2B21DDB81DC1}"/>
                    </a:ext>
                  </a:extLst>
                </p:cNvPr>
                <p:cNvSpPr/>
                <p:nvPr/>
              </p:nvSpPr>
              <p:spPr>
                <a:xfrm flipH="1">
                  <a:off x="2414" y="1611"/>
                  <a:ext cx="292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3" name="任意多边形 310365">
                  <a:extLst>
                    <a:ext uri="{FF2B5EF4-FFF2-40B4-BE49-F238E27FC236}">
                      <a16:creationId xmlns:a16="http://schemas.microsoft.com/office/drawing/2014/main" id="{1567A3A6-CDC8-A8F8-4099-5ED036D362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06" y="1595"/>
                  <a:ext cx="99" cy="3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1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211" y="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4" name="任意多边形 310366">
                  <a:extLst>
                    <a:ext uri="{FF2B5EF4-FFF2-40B4-BE49-F238E27FC236}">
                      <a16:creationId xmlns:a16="http://schemas.microsoft.com/office/drawing/2014/main" id="{BB337E92-3A0B-A158-2EC3-7BCBDEA633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5" y="1595"/>
                  <a:ext cx="99" cy="3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1" h="71">
                      <a:moveTo>
                        <a:pt x="211" y="0"/>
                      </a:moveTo>
                      <a:lnTo>
                        <a:pt x="211" y="71"/>
                      </a:lnTo>
                      <a:lnTo>
                        <a:pt x="0" y="35"/>
                      </a:lnTo>
                      <a:lnTo>
                        <a:pt x="2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5" name="直接连接符 224">
                  <a:extLst>
                    <a:ext uri="{FF2B5EF4-FFF2-40B4-BE49-F238E27FC236}">
                      <a16:creationId xmlns:a16="http://schemas.microsoft.com/office/drawing/2014/main" id="{08CD9CD6-0326-A920-B61E-CB7C7CD8976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5" y="1611"/>
                  <a:ext cx="4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6" name="直接连接符 225">
                  <a:extLst>
                    <a:ext uri="{FF2B5EF4-FFF2-40B4-BE49-F238E27FC236}">
                      <a16:creationId xmlns:a16="http://schemas.microsoft.com/office/drawing/2014/main" id="{01EE393D-C973-0986-77F8-9C5E7769C974}"/>
                    </a:ext>
                  </a:extLst>
                </p:cNvPr>
                <p:cNvSpPr/>
                <p:nvPr/>
              </p:nvSpPr>
              <p:spPr>
                <a:xfrm flipV="1">
                  <a:off x="2805" y="1550"/>
                  <a:ext cx="0" cy="48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7" name="直接连接符 226">
                  <a:extLst>
                    <a:ext uri="{FF2B5EF4-FFF2-40B4-BE49-F238E27FC236}">
                      <a16:creationId xmlns:a16="http://schemas.microsoft.com/office/drawing/2014/main" id="{4E258D8D-D946-2191-C942-3CBE68E15237}"/>
                    </a:ext>
                  </a:extLst>
                </p:cNvPr>
                <p:cNvSpPr/>
                <p:nvPr/>
              </p:nvSpPr>
              <p:spPr>
                <a:xfrm flipV="1">
                  <a:off x="2315" y="1550"/>
                  <a:ext cx="0" cy="48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" name="任意多边形 310370">
                  <a:extLst>
                    <a:ext uri="{FF2B5EF4-FFF2-40B4-BE49-F238E27FC236}">
                      <a16:creationId xmlns:a16="http://schemas.microsoft.com/office/drawing/2014/main" id="{363A4724-3C87-3B92-B2FA-EB72DBE1F12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06" y="1595"/>
                  <a:ext cx="99" cy="3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1" h="71">
                      <a:moveTo>
                        <a:pt x="0" y="0"/>
                      </a:moveTo>
                      <a:lnTo>
                        <a:pt x="0" y="71"/>
                      </a:lnTo>
                      <a:lnTo>
                        <a:pt x="211" y="3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9" name="任意多边形 310371">
                  <a:extLst>
                    <a:ext uri="{FF2B5EF4-FFF2-40B4-BE49-F238E27FC236}">
                      <a16:creationId xmlns:a16="http://schemas.microsoft.com/office/drawing/2014/main" id="{439602D2-2E01-DD40-5C22-0722CF3810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315" y="1595"/>
                  <a:ext cx="99" cy="3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1" h="71">
                      <a:moveTo>
                        <a:pt x="211" y="0"/>
                      </a:moveTo>
                      <a:lnTo>
                        <a:pt x="211" y="71"/>
                      </a:lnTo>
                      <a:lnTo>
                        <a:pt x="0" y="35"/>
                      </a:lnTo>
                      <a:lnTo>
                        <a:pt x="211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0" name="文本框 229">
                  <a:extLst>
                    <a:ext uri="{FF2B5EF4-FFF2-40B4-BE49-F238E27FC236}">
                      <a16:creationId xmlns:a16="http://schemas.microsoft.com/office/drawing/2014/main" id="{342DD4BA-2B15-9EA0-2235-A6B308ADF340}"/>
                    </a:ext>
                  </a:extLst>
                </p:cNvPr>
                <p:cNvSpPr txBox="1"/>
                <p:nvPr/>
              </p:nvSpPr>
              <p:spPr>
                <a:xfrm>
                  <a:off x="2448" y="1436"/>
                  <a:ext cx="201" cy="212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6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B</a:t>
                  </a:r>
                </a:p>
              </p:txBody>
            </p:sp>
          </p:grpSp>
          <p:grpSp>
            <p:nvGrpSpPr>
              <p:cNvPr id="95" name="组合 94">
                <a:extLst>
                  <a:ext uri="{FF2B5EF4-FFF2-40B4-BE49-F238E27FC236}">
                    <a16:creationId xmlns:a16="http://schemas.microsoft.com/office/drawing/2014/main" id="{56C709D5-EE80-C1C5-D1AE-FB4B0569D06B}"/>
                  </a:ext>
                </a:extLst>
              </p:cNvPr>
              <p:cNvGrpSpPr/>
              <p:nvPr/>
            </p:nvGrpSpPr>
            <p:grpSpPr>
              <a:xfrm>
                <a:off x="2315" y="2122"/>
                <a:ext cx="490" cy="199"/>
                <a:chOff x="2315" y="2122"/>
                <a:chExt cx="490" cy="199"/>
              </a:xfrm>
            </p:grpSpPr>
            <p:sp>
              <p:nvSpPr>
                <p:cNvPr id="216" name="直接连接符 215">
                  <a:extLst>
                    <a:ext uri="{FF2B5EF4-FFF2-40B4-BE49-F238E27FC236}">
                      <a16:creationId xmlns:a16="http://schemas.microsoft.com/office/drawing/2014/main" id="{7B5E1BB9-68DF-D871-03A1-AB7BCEC8572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315" y="2122"/>
                  <a:ext cx="84" cy="8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7" name="直接连接符 216">
                  <a:extLst>
                    <a:ext uri="{FF2B5EF4-FFF2-40B4-BE49-F238E27FC236}">
                      <a16:creationId xmlns:a16="http://schemas.microsoft.com/office/drawing/2014/main" id="{25721A54-242A-0301-4626-D8C7DCBDC82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315" y="2122"/>
                  <a:ext cx="195" cy="19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8" name="直接连接符 217">
                  <a:extLst>
                    <a:ext uri="{FF2B5EF4-FFF2-40B4-BE49-F238E27FC236}">
                      <a16:creationId xmlns:a16="http://schemas.microsoft.com/office/drawing/2014/main" id="{0F4ECDC7-A231-A37D-1137-610CD7D90EE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423" y="2122"/>
                  <a:ext cx="196" cy="19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" name="直接连接符 218">
                  <a:extLst>
                    <a:ext uri="{FF2B5EF4-FFF2-40B4-BE49-F238E27FC236}">
                      <a16:creationId xmlns:a16="http://schemas.microsoft.com/office/drawing/2014/main" id="{9D8D8888-BFD7-4032-B178-2009D223701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93" y="2122"/>
                  <a:ext cx="137" cy="1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0" name="直接连接符 219">
                  <a:extLst>
                    <a:ext uri="{FF2B5EF4-FFF2-40B4-BE49-F238E27FC236}">
                      <a16:creationId xmlns:a16="http://schemas.microsoft.com/office/drawing/2014/main" id="{D405FFDD-9246-C9E1-AF63-D50E273446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661" y="2158"/>
                  <a:ext cx="140" cy="14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1" name="直接连接符 220">
                  <a:extLst>
                    <a:ext uri="{FF2B5EF4-FFF2-40B4-BE49-F238E27FC236}">
                      <a16:creationId xmlns:a16="http://schemas.microsoft.com/office/drawing/2014/main" id="{1AC8E2FB-A079-FAD2-3A8F-B7E2428EF2B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749" y="2264"/>
                  <a:ext cx="56" cy="5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96" name="直接连接符 95">
                <a:extLst>
                  <a:ext uri="{FF2B5EF4-FFF2-40B4-BE49-F238E27FC236}">
                    <a16:creationId xmlns:a16="http://schemas.microsoft.com/office/drawing/2014/main" id="{65C0E912-C32B-29F7-6CD2-147344D688A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20" y="2460"/>
                <a:ext cx="195" cy="19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直接连接符 96">
                <a:extLst>
                  <a:ext uri="{FF2B5EF4-FFF2-40B4-BE49-F238E27FC236}">
                    <a16:creationId xmlns:a16="http://schemas.microsoft.com/office/drawing/2014/main" id="{5E9628A7-E1D6-6475-8C3E-3E954B3D25E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16" y="2460"/>
                <a:ext cx="196" cy="199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98" name="组合 97">
                <a:extLst>
                  <a:ext uri="{FF2B5EF4-FFF2-40B4-BE49-F238E27FC236}">
                    <a16:creationId xmlns:a16="http://schemas.microsoft.com/office/drawing/2014/main" id="{07E57726-E725-DF88-F9C9-A4A3941B01AD}"/>
                  </a:ext>
                </a:extLst>
              </p:cNvPr>
              <p:cNvGrpSpPr/>
              <p:nvPr/>
            </p:nvGrpSpPr>
            <p:grpSpPr>
              <a:xfrm>
                <a:off x="2336" y="2484"/>
                <a:ext cx="208" cy="177"/>
                <a:chOff x="2594" y="2460"/>
                <a:chExt cx="208" cy="177"/>
              </a:xfrm>
            </p:grpSpPr>
            <p:sp>
              <p:nvSpPr>
                <p:cNvPr id="214" name="直接连接符 213">
                  <a:extLst>
                    <a:ext uri="{FF2B5EF4-FFF2-40B4-BE49-F238E27FC236}">
                      <a16:creationId xmlns:a16="http://schemas.microsoft.com/office/drawing/2014/main" id="{14ADC456-2B54-78A9-1E1C-63C1E63C521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594" y="2460"/>
                  <a:ext cx="137" cy="137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5" name="直接连接符 214">
                  <a:extLst>
                    <a:ext uri="{FF2B5EF4-FFF2-40B4-BE49-F238E27FC236}">
                      <a16:creationId xmlns:a16="http://schemas.microsoft.com/office/drawing/2014/main" id="{C9317164-5CB9-25AE-E065-5ED7301C686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2662" y="2496"/>
                  <a:ext cx="140" cy="141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99" name="直接连接符 98">
                <a:extLst>
                  <a:ext uri="{FF2B5EF4-FFF2-40B4-BE49-F238E27FC236}">
                    <a16:creationId xmlns:a16="http://schemas.microsoft.com/office/drawing/2014/main" id="{3FD1BF8D-DC6A-88AA-FAE4-2C2F77EE467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738" y="2582"/>
                <a:ext cx="56" cy="5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直接连接符 99">
                <a:extLst>
                  <a:ext uri="{FF2B5EF4-FFF2-40B4-BE49-F238E27FC236}">
                    <a16:creationId xmlns:a16="http://schemas.microsoft.com/office/drawing/2014/main" id="{25E2B326-5B5B-C537-6C19-1B5295D71C9F}"/>
                  </a:ext>
                </a:extLst>
              </p:cNvPr>
              <p:cNvSpPr/>
              <p:nvPr/>
            </p:nvSpPr>
            <p:spPr>
              <a:xfrm flipH="1">
                <a:off x="1885" y="2652"/>
                <a:ext cx="592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直接连接符 100">
                <a:extLst>
                  <a:ext uri="{FF2B5EF4-FFF2-40B4-BE49-F238E27FC236}">
                    <a16:creationId xmlns:a16="http://schemas.microsoft.com/office/drawing/2014/main" id="{564B6B95-D7E2-22D7-73AC-C3AC931862B3}"/>
                  </a:ext>
                </a:extLst>
              </p:cNvPr>
              <p:cNvSpPr/>
              <p:nvPr/>
            </p:nvSpPr>
            <p:spPr>
              <a:xfrm flipH="1">
                <a:off x="1892" y="3254"/>
                <a:ext cx="585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文本框 101">
                <a:extLst>
                  <a:ext uri="{FF2B5EF4-FFF2-40B4-BE49-F238E27FC236}">
                    <a16:creationId xmlns:a16="http://schemas.microsoft.com/office/drawing/2014/main" id="{1A4CD461-5CE1-3B5A-BF62-E08CF3871B9C}"/>
                  </a:ext>
                </a:extLst>
              </p:cNvPr>
              <p:cNvSpPr txBox="1"/>
              <p:nvPr/>
            </p:nvSpPr>
            <p:spPr>
              <a:xfrm rot="-5400000" flipH="1">
                <a:off x="1762" y="2771"/>
                <a:ext cx="259" cy="231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F61FFFD4-763D-E4E3-0CC0-1DB893122AB6}"/>
                  </a:ext>
                </a:extLst>
              </p:cNvPr>
              <p:cNvSpPr/>
              <p:nvPr/>
            </p:nvSpPr>
            <p:spPr>
              <a:xfrm>
                <a:off x="1946" y="2749"/>
                <a:ext cx="0" cy="40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任意多边形 310390">
                <a:extLst>
                  <a:ext uri="{FF2B5EF4-FFF2-40B4-BE49-F238E27FC236}">
                    <a16:creationId xmlns:a16="http://schemas.microsoft.com/office/drawing/2014/main" id="{24FE4555-65EA-839B-DC41-FB322F2F73E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2652"/>
                <a:ext cx="31" cy="97"/>
              </a:xfrm>
              <a:custGeom>
                <a:avLst/>
                <a:gdLst/>
                <a:ahLst/>
                <a:cxnLst/>
                <a:rect l="0" t="0" r="0" b="0"/>
                <a:pathLst>
                  <a:path w="70" h="211">
                    <a:moveTo>
                      <a:pt x="0" y="211"/>
                    </a:moveTo>
                    <a:lnTo>
                      <a:pt x="70" y="211"/>
                    </a:lnTo>
                    <a:lnTo>
                      <a:pt x="35" y="0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任意多边形 310391">
                <a:extLst>
                  <a:ext uri="{FF2B5EF4-FFF2-40B4-BE49-F238E27FC236}">
                    <a16:creationId xmlns:a16="http://schemas.microsoft.com/office/drawing/2014/main" id="{4575F44C-0441-1B55-E3C1-317971CE23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2652"/>
                <a:ext cx="31" cy="97"/>
              </a:xfrm>
              <a:custGeom>
                <a:avLst/>
                <a:gdLst/>
                <a:ahLst/>
                <a:cxnLst/>
                <a:rect l="0" t="0" r="0" b="0"/>
                <a:pathLst>
                  <a:path w="70" h="211">
                    <a:moveTo>
                      <a:pt x="0" y="211"/>
                    </a:moveTo>
                    <a:lnTo>
                      <a:pt x="70" y="211"/>
                    </a:lnTo>
                    <a:lnTo>
                      <a:pt x="35" y="0"/>
                    </a:lnTo>
                    <a:lnTo>
                      <a:pt x="0" y="211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任意多边形 310392">
                <a:extLst>
                  <a:ext uri="{FF2B5EF4-FFF2-40B4-BE49-F238E27FC236}">
                    <a16:creationId xmlns:a16="http://schemas.microsoft.com/office/drawing/2014/main" id="{1204054C-7206-2F4B-A92B-8E68166A10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3157"/>
                <a:ext cx="31" cy="97"/>
              </a:xfrm>
              <a:custGeom>
                <a:avLst/>
                <a:gdLst/>
                <a:ahLst/>
                <a:cxnLst/>
                <a:rect l="0" t="0" r="0" b="0"/>
                <a:pathLst>
                  <a:path w="70" h="212">
                    <a:moveTo>
                      <a:pt x="0" y="0"/>
                    </a:moveTo>
                    <a:lnTo>
                      <a:pt x="70" y="0"/>
                    </a:lnTo>
                    <a:lnTo>
                      <a:pt x="35" y="2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任意多边形 310393">
                <a:extLst>
                  <a:ext uri="{FF2B5EF4-FFF2-40B4-BE49-F238E27FC236}">
                    <a16:creationId xmlns:a16="http://schemas.microsoft.com/office/drawing/2014/main" id="{94581339-EF1C-8D45-B902-19BC9C23AA3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3157"/>
                <a:ext cx="31" cy="97"/>
              </a:xfrm>
              <a:custGeom>
                <a:avLst/>
                <a:gdLst/>
                <a:ahLst/>
                <a:cxnLst/>
                <a:rect l="0" t="0" r="0" b="0"/>
                <a:pathLst>
                  <a:path w="70" h="212">
                    <a:moveTo>
                      <a:pt x="0" y="0"/>
                    </a:moveTo>
                    <a:lnTo>
                      <a:pt x="70" y="0"/>
                    </a:lnTo>
                    <a:lnTo>
                      <a:pt x="35" y="212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直接连接符 107">
                <a:extLst>
                  <a:ext uri="{FF2B5EF4-FFF2-40B4-BE49-F238E27FC236}">
                    <a16:creationId xmlns:a16="http://schemas.microsoft.com/office/drawing/2014/main" id="{F809900A-5CF7-94F6-31D3-32D747070B5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46" y="3254"/>
                <a:ext cx="3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直接连接符 108">
                <a:extLst>
                  <a:ext uri="{FF2B5EF4-FFF2-40B4-BE49-F238E27FC236}">
                    <a16:creationId xmlns:a16="http://schemas.microsoft.com/office/drawing/2014/main" id="{9BA0BC44-4559-5636-27B6-AF2444C659F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9" y="2652"/>
                <a:ext cx="3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10" name="组合 109">
                <a:extLst>
                  <a:ext uri="{FF2B5EF4-FFF2-40B4-BE49-F238E27FC236}">
                    <a16:creationId xmlns:a16="http://schemas.microsoft.com/office/drawing/2014/main" id="{A64FA24A-F042-45C9-A680-2D1B36AEE25B}"/>
                  </a:ext>
                </a:extLst>
              </p:cNvPr>
              <p:cNvGrpSpPr/>
              <p:nvPr/>
            </p:nvGrpSpPr>
            <p:grpSpPr>
              <a:xfrm>
                <a:off x="2671" y="2122"/>
                <a:ext cx="573" cy="1660"/>
                <a:chOff x="2671" y="1958"/>
                <a:chExt cx="573" cy="1660"/>
              </a:xfrm>
            </p:grpSpPr>
            <p:sp>
              <p:nvSpPr>
                <p:cNvPr id="203" name="直接连接符 202">
                  <a:extLst>
                    <a:ext uri="{FF2B5EF4-FFF2-40B4-BE49-F238E27FC236}">
                      <a16:creationId xmlns:a16="http://schemas.microsoft.com/office/drawing/2014/main" id="{489A3CA0-1942-A2ED-C0AF-FB14C38170F1}"/>
                    </a:ext>
                  </a:extLst>
                </p:cNvPr>
                <p:cNvSpPr/>
                <p:nvPr/>
              </p:nvSpPr>
              <p:spPr>
                <a:xfrm flipV="1">
                  <a:off x="3183" y="2055"/>
                  <a:ext cx="0" cy="1466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204" name="组合 203">
                  <a:extLst>
                    <a:ext uri="{FF2B5EF4-FFF2-40B4-BE49-F238E27FC236}">
                      <a16:creationId xmlns:a16="http://schemas.microsoft.com/office/drawing/2014/main" id="{009AF050-C3CB-48D1-191D-9B049BCC6BCA}"/>
                    </a:ext>
                  </a:extLst>
                </p:cNvPr>
                <p:cNvGrpSpPr/>
                <p:nvPr/>
              </p:nvGrpSpPr>
              <p:grpSpPr>
                <a:xfrm>
                  <a:off x="2671" y="1958"/>
                  <a:ext cx="573" cy="1660"/>
                  <a:chOff x="2671" y="1958"/>
                  <a:chExt cx="573" cy="1660"/>
                </a:xfrm>
              </p:grpSpPr>
              <p:sp>
                <p:nvSpPr>
                  <p:cNvPr id="205" name="直接连接符 204">
                    <a:extLst>
                      <a:ext uri="{FF2B5EF4-FFF2-40B4-BE49-F238E27FC236}">
                        <a16:creationId xmlns:a16="http://schemas.microsoft.com/office/drawing/2014/main" id="{42975856-AB60-67F7-D693-42E0424E2FA3}"/>
                      </a:ext>
                    </a:extLst>
                  </p:cNvPr>
                  <p:cNvSpPr/>
                  <p:nvPr/>
                </p:nvSpPr>
                <p:spPr>
                  <a:xfrm>
                    <a:off x="2671" y="3618"/>
                    <a:ext cx="573" cy="0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206" name="直接连接符 205">
                    <a:extLst>
                      <a:ext uri="{FF2B5EF4-FFF2-40B4-BE49-F238E27FC236}">
                        <a16:creationId xmlns:a16="http://schemas.microsoft.com/office/drawing/2014/main" id="{45DE4A5C-C734-7541-2DF2-59A870AFA8B8}"/>
                      </a:ext>
                    </a:extLst>
                  </p:cNvPr>
                  <p:cNvSpPr/>
                  <p:nvPr/>
                </p:nvSpPr>
                <p:spPr>
                  <a:xfrm>
                    <a:off x="2671" y="1958"/>
                    <a:ext cx="573" cy="0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grpSp>
                <p:nvGrpSpPr>
                  <p:cNvPr id="207" name="组合 206">
                    <a:extLst>
                      <a:ext uri="{FF2B5EF4-FFF2-40B4-BE49-F238E27FC236}">
                        <a16:creationId xmlns:a16="http://schemas.microsoft.com/office/drawing/2014/main" id="{8D0DB89B-66C9-D908-F3B8-6342915D5C86}"/>
                      </a:ext>
                    </a:extLst>
                  </p:cNvPr>
                  <p:cNvGrpSpPr/>
                  <p:nvPr/>
                </p:nvGrpSpPr>
                <p:grpSpPr>
                  <a:xfrm>
                    <a:off x="3011" y="1958"/>
                    <a:ext cx="212" cy="1660"/>
                    <a:chOff x="3011" y="1958"/>
                    <a:chExt cx="212" cy="1660"/>
                  </a:xfrm>
                </p:grpSpPr>
                <p:sp>
                  <p:nvSpPr>
                    <p:cNvPr id="208" name="任意多边形 310402">
                      <a:extLst>
                        <a:ext uri="{FF2B5EF4-FFF2-40B4-BE49-F238E27FC236}">
                          <a16:creationId xmlns:a16="http://schemas.microsoft.com/office/drawing/2014/main" id="{945A73CC-198F-E806-8C76-D78EDBC34623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167" y="3521"/>
                      <a:ext cx="33" cy="97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70" h="212">
                          <a:moveTo>
                            <a:pt x="0" y="0"/>
                          </a:moveTo>
                          <a:lnTo>
                            <a:pt x="70" y="0"/>
                          </a:lnTo>
                          <a:lnTo>
                            <a:pt x="35" y="21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09" name="任意多边形 310403">
                      <a:extLst>
                        <a:ext uri="{FF2B5EF4-FFF2-40B4-BE49-F238E27FC236}">
                          <a16:creationId xmlns:a16="http://schemas.microsoft.com/office/drawing/2014/main" id="{1C5DD455-C255-1FF4-EF57-093AA3DB7910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167" y="3521"/>
                      <a:ext cx="33" cy="97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70" h="212">
                          <a:moveTo>
                            <a:pt x="0" y="0"/>
                          </a:moveTo>
                          <a:lnTo>
                            <a:pt x="70" y="0"/>
                          </a:lnTo>
                          <a:lnTo>
                            <a:pt x="35" y="21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0" name="任意多边形 310404">
                      <a:extLst>
                        <a:ext uri="{FF2B5EF4-FFF2-40B4-BE49-F238E27FC236}">
                          <a16:creationId xmlns:a16="http://schemas.microsoft.com/office/drawing/2014/main" id="{0D8FD480-5315-0414-2CCB-60CC10E79999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167" y="1958"/>
                      <a:ext cx="33" cy="97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70" h="211">
                          <a:moveTo>
                            <a:pt x="0" y="211"/>
                          </a:moveTo>
                          <a:lnTo>
                            <a:pt x="70" y="211"/>
                          </a:lnTo>
                          <a:lnTo>
                            <a:pt x="35" y="0"/>
                          </a:lnTo>
                          <a:lnTo>
                            <a:pt x="0" y="211"/>
                          </a:lnTo>
                          <a:close/>
                        </a:path>
                      </a:pathLst>
                    </a:custGeom>
                    <a:solidFill>
                      <a:srgbClr val="000000"/>
                    </a:solidFill>
                    <a:ln w="9525">
                      <a:noFill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1" name="任意多边形 310405">
                      <a:extLst>
                        <a:ext uri="{FF2B5EF4-FFF2-40B4-BE49-F238E27FC236}">
                          <a16:creationId xmlns:a16="http://schemas.microsoft.com/office/drawing/2014/main" id="{6969DB4B-4605-0761-919C-B9AB5BFCBB72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167" y="1958"/>
                      <a:ext cx="33" cy="97"/>
                    </a:xfrm>
                    <a:custGeom>
                      <a:avLst/>
                      <a:gdLst/>
                      <a:ahLst/>
                      <a:cxnLst/>
                      <a:rect l="0" t="0" r="0" b="0"/>
                      <a:pathLst>
                        <a:path w="70" h="211">
                          <a:moveTo>
                            <a:pt x="0" y="211"/>
                          </a:moveTo>
                          <a:lnTo>
                            <a:pt x="70" y="211"/>
                          </a:lnTo>
                          <a:lnTo>
                            <a:pt x="35" y="0"/>
                          </a:lnTo>
                          <a:lnTo>
                            <a:pt x="0" y="211"/>
                          </a:lnTo>
                        </a:path>
                      </a:pathLst>
                    </a:custGeom>
                    <a:noFill/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2" name="直接连接符 211">
                      <a:extLst>
                        <a:ext uri="{FF2B5EF4-FFF2-40B4-BE49-F238E27FC236}">
                          <a16:creationId xmlns:a16="http://schemas.microsoft.com/office/drawing/2014/main" id="{18BE3673-9603-8171-3A86-066C3E53FE08}"/>
                        </a:ext>
                      </a:extLst>
                    </p:cNvPr>
                    <p:cNvSpPr>
                      <a:spLocks noChangeAspect="1"/>
                    </p:cNvSpPr>
                    <p:nvPr/>
                  </p:nvSpPr>
                  <p:spPr>
                    <a:xfrm>
                      <a:off x="3183" y="1958"/>
                      <a:ext cx="5" cy="3"/>
                    </a:xfrm>
                    <a:prstGeom prst="line">
                      <a:avLst/>
                    </a:prstGeom>
                    <a:ln w="0" cap="flat" cmpd="sng">
                      <a:solidFill>
                        <a:srgbClr val="000000"/>
                      </a:solidFill>
                      <a:prstDash val="solid"/>
                      <a:headEnd type="none" w="med" len="med"/>
                      <a:tailEnd type="none" w="med" len="med"/>
                    </a:ln>
                  </p:spPr>
                  <p:txBody>
                    <a:bodyPr/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18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ysClr val="windowText" lastClr="000000"/>
                        </a:solidFill>
                        <a:effectLst/>
                        <a:uLnTx/>
                        <a:uFillTx/>
                      </a:endParaRPr>
                    </a:p>
                  </p:txBody>
                </p:sp>
                <p:sp>
                  <p:nvSpPr>
                    <p:cNvPr id="213" name="文本框 212">
                      <a:extLst>
                        <a:ext uri="{FF2B5EF4-FFF2-40B4-BE49-F238E27FC236}">
                          <a16:creationId xmlns:a16="http://schemas.microsoft.com/office/drawing/2014/main" id="{63875035-517F-586A-F222-9AB5501A9972}"/>
                        </a:ext>
                      </a:extLst>
                    </p:cNvPr>
                    <p:cNvSpPr txBox="1"/>
                    <p:nvPr/>
                  </p:nvSpPr>
                  <p:spPr>
                    <a:xfrm rot="-5400000" flipH="1">
                      <a:off x="3013" y="2699"/>
                      <a:ext cx="208" cy="212"/>
                    </a:xfrm>
                    <a:prstGeom prst="rect">
                      <a:avLst/>
                    </a:prstGeom>
                    <a:noFill/>
                    <a:ln w="9525">
                      <a:noFill/>
                    </a:ln>
                  </p:spPr>
                  <p:txBody>
                    <a:bodyPr wrap="none" anchor="t" anchorCtr="0">
                      <a:spAutoFit/>
                    </a:bodyPr>
                    <a:lstStyle/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zh-CN" sz="1600" b="0" i="1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</a:rPr>
                        <a:t>D</a:t>
                      </a:r>
                    </a:p>
                  </p:txBody>
                </p:sp>
              </p:grpSp>
            </p:grpSp>
          </p:grpSp>
          <p:sp>
            <p:nvSpPr>
              <p:cNvPr id="111" name="直接连接符 110">
                <a:extLst>
                  <a:ext uri="{FF2B5EF4-FFF2-40B4-BE49-F238E27FC236}">
                    <a16:creationId xmlns:a16="http://schemas.microsoft.com/office/drawing/2014/main" id="{21652FCF-A5A0-2E0F-EB17-FF0E4B82A83D}"/>
                  </a:ext>
                </a:extLst>
              </p:cNvPr>
              <p:cNvSpPr/>
              <p:nvPr/>
            </p:nvSpPr>
            <p:spPr>
              <a:xfrm>
                <a:off x="2758" y="2388"/>
                <a:ext cx="347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12" name="组合 111">
                <a:extLst>
                  <a:ext uri="{FF2B5EF4-FFF2-40B4-BE49-F238E27FC236}">
                    <a16:creationId xmlns:a16="http://schemas.microsoft.com/office/drawing/2014/main" id="{8974345F-408D-15AC-D620-8C1A7EFC3FFA}"/>
                  </a:ext>
                </a:extLst>
              </p:cNvPr>
              <p:cNvGrpSpPr/>
              <p:nvPr/>
            </p:nvGrpSpPr>
            <p:grpSpPr>
              <a:xfrm>
                <a:off x="3027" y="2126"/>
                <a:ext cx="33" cy="262"/>
                <a:chOff x="3027" y="1958"/>
                <a:chExt cx="33" cy="262"/>
              </a:xfrm>
            </p:grpSpPr>
            <p:sp>
              <p:nvSpPr>
                <p:cNvPr id="197" name="直接连接符 196">
                  <a:extLst>
                    <a:ext uri="{FF2B5EF4-FFF2-40B4-BE49-F238E27FC236}">
                      <a16:creationId xmlns:a16="http://schemas.microsoft.com/office/drawing/2014/main" id="{E219814B-B1B0-1858-B5A7-CAF86E62B6F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V="1">
                  <a:off x="3044" y="2055"/>
                  <a:ext cx="5" cy="69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8" name="任意多边形 310411">
                  <a:extLst>
                    <a:ext uri="{FF2B5EF4-FFF2-40B4-BE49-F238E27FC236}">
                      <a16:creationId xmlns:a16="http://schemas.microsoft.com/office/drawing/2014/main" id="{C7A37B28-FECC-F217-60DD-A005043B68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27" y="2124"/>
                  <a:ext cx="33" cy="9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0" h="212">
                      <a:moveTo>
                        <a:pt x="0" y="0"/>
                      </a:moveTo>
                      <a:lnTo>
                        <a:pt x="70" y="0"/>
                      </a:lnTo>
                      <a:lnTo>
                        <a:pt x="35" y="2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9" name="任意多边形 310412">
                  <a:extLst>
                    <a:ext uri="{FF2B5EF4-FFF2-40B4-BE49-F238E27FC236}">
                      <a16:creationId xmlns:a16="http://schemas.microsoft.com/office/drawing/2014/main" id="{8F424709-94F0-EB69-73B0-5ADE1C73461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27" y="2124"/>
                  <a:ext cx="33" cy="9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0" h="212">
                      <a:moveTo>
                        <a:pt x="0" y="0"/>
                      </a:moveTo>
                      <a:lnTo>
                        <a:pt x="70" y="0"/>
                      </a:lnTo>
                      <a:lnTo>
                        <a:pt x="35" y="21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0" name="任意多边形 310413">
                  <a:extLst>
                    <a:ext uri="{FF2B5EF4-FFF2-40B4-BE49-F238E27FC236}">
                      <a16:creationId xmlns:a16="http://schemas.microsoft.com/office/drawing/2014/main" id="{FC9FA3C9-138E-4861-85B4-012E2A926CD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27" y="1958"/>
                  <a:ext cx="33" cy="9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0" h="211">
                      <a:moveTo>
                        <a:pt x="0" y="211"/>
                      </a:moveTo>
                      <a:lnTo>
                        <a:pt x="70" y="211"/>
                      </a:lnTo>
                      <a:lnTo>
                        <a:pt x="35" y="0"/>
                      </a:lnTo>
                      <a:lnTo>
                        <a:pt x="0" y="21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1" name="任意多边形 310414">
                  <a:extLst>
                    <a:ext uri="{FF2B5EF4-FFF2-40B4-BE49-F238E27FC236}">
                      <a16:creationId xmlns:a16="http://schemas.microsoft.com/office/drawing/2014/main" id="{6D1C3956-CA31-117F-8B1A-8F87CD0703B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27" y="1958"/>
                  <a:ext cx="33" cy="9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0" h="211">
                      <a:moveTo>
                        <a:pt x="0" y="211"/>
                      </a:moveTo>
                      <a:lnTo>
                        <a:pt x="70" y="211"/>
                      </a:lnTo>
                      <a:lnTo>
                        <a:pt x="35" y="0"/>
                      </a:lnTo>
                      <a:lnTo>
                        <a:pt x="0" y="211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2" name="直接连接符 201">
                  <a:extLst>
                    <a:ext uri="{FF2B5EF4-FFF2-40B4-BE49-F238E27FC236}">
                      <a16:creationId xmlns:a16="http://schemas.microsoft.com/office/drawing/2014/main" id="{28462FF7-C1DB-81BB-330F-431C0169D52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3044" y="1958"/>
                  <a:ext cx="5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13" name="文本框 112">
                <a:extLst>
                  <a:ext uri="{FF2B5EF4-FFF2-40B4-BE49-F238E27FC236}">
                    <a16:creationId xmlns:a16="http://schemas.microsoft.com/office/drawing/2014/main" id="{DDC00F52-5379-A5F7-16BF-A750BF074E5B}"/>
                  </a:ext>
                </a:extLst>
              </p:cNvPr>
              <p:cNvSpPr txBox="1"/>
              <p:nvPr/>
            </p:nvSpPr>
            <p:spPr>
              <a:xfrm rot="-5400000" flipH="1">
                <a:off x="2791" y="2221"/>
                <a:ext cx="301" cy="21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A/2</a:t>
                </a:r>
              </a:p>
            </p:txBody>
          </p:sp>
          <p:grpSp>
            <p:nvGrpSpPr>
              <p:cNvPr id="114" name="组合 113">
                <a:extLst>
                  <a:ext uri="{FF2B5EF4-FFF2-40B4-BE49-F238E27FC236}">
                    <a16:creationId xmlns:a16="http://schemas.microsoft.com/office/drawing/2014/main" id="{5C3EC08A-B4F5-F2C9-E133-3BE0D29E2488}"/>
                  </a:ext>
                </a:extLst>
              </p:cNvPr>
              <p:cNvGrpSpPr/>
              <p:nvPr/>
            </p:nvGrpSpPr>
            <p:grpSpPr>
              <a:xfrm>
                <a:off x="2192" y="2951"/>
                <a:ext cx="722" cy="1"/>
                <a:chOff x="2192" y="2787"/>
                <a:chExt cx="722" cy="5"/>
              </a:xfrm>
            </p:grpSpPr>
            <p:sp>
              <p:nvSpPr>
                <p:cNvPr id="194" name="直接连接符 193">
                  <a:extLst>
                    <a:ext uri="{FF2B5EF4-FFF2-40B4-BE49-F238E27FC236}">
                      <a16:creationId xmlns:a16="http://schemas.microsoft.com/office/drawing/2014/main" id="{A90FF2E5-3820-BDCB-DF60-9752527CC83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92" y="2787"/>
                  <a:ext cx="243" cy="5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5" name="直接连接符 194">
                  <a:extLst>
                    <a:ext uri="{FF2B5EF4-FFF2-40B4-BE49-F238E27FC236}">
                      <a16:creationId xmlns:a16="http://schemas.microsoft.com/office/drawing/2014/main" id="{5A959DD5-35B9-E6F1-E547-AF7F7E4AED1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513" y="2787"/>
                  <a:ext cx="78" cy="5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6" name="直接连接符 195">
                  <a:extLst>
                    <a:ext uri="{FF2B5EF4-FFF2-40B4-BE49-F238E27FC236}">
                      <a16:creationId xmlns:a16="http://schemas.microsoft.com/office/drawing/2014/main" id="{096D747E-CFF3-EC1F-509E-C88DDDBBDE4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669" y="2787"/>
                  <a:ext cx="245" cy="5"/>
                </a:xfrm>
                <a:prstGeom prst="line">
                  <a:avLst/>
                </a:prstGeom>
                <a:ln w="0" cap="flat" cmpd="sng">
                  <a:solidFill>
                    <a:srgbClr val="FF00FF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15" name="直接连接符 114">
                <a:extLst>
                  <a:ext uri="{FF2B5EF4-FFF2-40B4-BE49-F238E27FC236}">
                    <a16:creationId xmlns:a16="http://schemas.microsoft.com/office/drawing/2014/main" id="{3BEF7879-AD37-4201-1580-6279D1DB06A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66" y="2384"/>
                <a:ext cx="392" cy="3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直接连接符 115">
                <a:extLst>
                  <a:ext uri="{FF2B5EF4-FFF2-40B4-BE49-F238E27FC236}">
                    <a16:creationId xmlns:a16="http://schemas.microsoft.com/office/drawing/2014/main" id="{6EC468DD-EC2E-4AC4-11DB-E3A1BE2A7A21}"/>
                  </a:ext>
                </a:extLst>
              </p:cNvPr>
              <p:cNvSpPr/>
              <p:nvPr/>
            </p:nvSpPr>
            <p:spPr>
              <a:xfrm>
                <a:off x="2371" y="2651"/>
                <a:ext cx="378" cy="0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直接连接符 116">
                <a:extLst>
                  <a:ext uri="{FF2B5EF4-FFF2-40B4-BE49-F238E27FC236}">
                    <a16:creationId xmlns:a16="http://schemas.microsoft.com/office/drawing/2014/main" id="{C459B695-7C21-4C7F-1799-BFFC386F040D}"/>
                  </a:ext>
                </a:extLst>
              </p:cNvPr>
              <p:cNvSpPr/>
              <p:nvPr/>
            </p:nvSpPr>
            <p:spPr>
              <a:xfrm>
                <a:off x="2371" y="2122"/>
                <a:ext cx="378" cy="0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直接连接符 117">
                <a:extLst>
                  <a:ext uri="{FF2B5EF4-FFF2-40B4-BE49-F238E27FC236}">
                    <a16:creationId xmlns:a16="http://schemas.microsoft.com/office/drawing/2014/main" id="{FADBDA41-82FF-0C0B-322E-7B90EDA2E8FF}"/>
                  </a:ext>
                </a:extLst>
              </p:cNvPr>
              <p:cNvSpPr/>
              <p:nvPr/>
            </p:nvSpPr>
            <p:spPr>
              <a:xfrm>
                <a:off x="2562" y="2200"/>
                <a:ext cx="0" cy="39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任意多边形 310425">
                <a:extLst>
                  <a:ext uri="{FF2B5EF4-FFF2-40B4-BE49-F238E27FC236}">
                    <a16:creationId xmlns:a16="http://schemas.microsoft.com/office/drawing/2014/main" id="{220A7C4E-2865-82DF-E424-537743F669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28" y="2252"/>
                <a:ext cx="264" cy="265"/>
              </a:xfrm>
              <a:custGeom>
                <a:avLst/>
                <a:gdLst/>
                <a:ahLst/>
                <a:cxnLst/>
                <a:rect l="0" t="0" r="0" b="0"/>
                <a:pathLst>
                  <a:path w="570" h="571">
                    <a:moveTo>
                      <a:pt x="570" y="286"/>
                    </a:moveTo>
                    <a:lnTo>
                      <a:pt x="569" y="271"/>
                    </a:lnTo>
                    <a:lnTo>
                      <a:pt x="568" y="257"/>
                    </a:lnTo>
                    <a:lnTo>
                      <a:pt x="567" y="243"/>
                    </a:lnTo>
                    <a:lnTo>
                      <a:pt x="565" y="229"/>
                    </a:lnTo>
                    <a:lnTo>
                      <a:pt x="561" y="215"/>
                    </a:lnTo>
                    <a:lnTo>
                      <a:pt x="558" y="201"/>
                    </a:lnTo>
                    <a:lnTo>
                      <a:pt x="553" y="187"/>
                    </a:lnTo>
                    <a:lnTo>
                      <a:pt x="547" y="173"/>
                    </a:lnTo>
                    <a:lnTo>
                      <a:pt x="541" y="160"/>
                    </a:lnTo>
                    <a:lnTo>
                      <a:pt x="534" y="147"/>
                    </a:lnTo>
                    <a:lnTo>
                      <a:pt x="527" y="136"/>
                    </a:lnTo>
                    <a:lnTo>
                      <a:pt x="519" y="123"/>
                    </a:lnTo>
                    <a:lnTo>
                      <a:pt x="511" y="111"/>
                    </a:lnTo>
                    <a:lnTo>
                      <a:pt x="502" y="101"/>
                    </a:lnTo>
                    <a:lnTo>
                      <a:pt x="491" y="89"/>
                    </a:lnTo>
                    <a:lnTo>
                      <a:pt x="482" y="80"/>
                    </a:lnTo>
                    <a:lnTo>
                      <a:pt x="471" y="69"/>
                    </a:lnTo>
                    <a:lnTo>
                      <a:pt x="460" y="61"/>
                    </a:lnTo>
                    <a:lnTo>
                      <a:pt x="448" y="52"/>
                    </a:lnTo>
                    <a:lnTo>
                      <a:pt x="436" y="44"/>
                    </a:lnTo>
                    <a:lnTo>
                      <a:pt x="423" y="37"/>
                    </a:lnTo>
                    <a:lnTo>
                      <a:pt x="411" y="30"/>
                    </a:lnTo>
                    <a:lnTo>
                      <a:pt x="398" y="24"/>
                    </a:lnTo>
                    <a:lnTo>
                      <a:pt x="384" y="19"/>
                    </a:lnTo>
                    <a:lnTo>
                      <a:pt x="371" y="14"/>
                    </a:lnTo>
                    <a:lnTo>
                      <a:pt x="357" y="10"/>
                    </a:lnTo>
                    <a:lnTo>
                      <a:pt x="343" y="6"/>
                    </a:lnTo>
                    <a:lnTo>
                      <a:pt x="328" y="4"/>
                    </a:lnTo>
                    <a:lnTo>
                      <a:pt x="314" y="3"/>
                    </a:lnTo>
                    <a:lnTo>
                      <a:pt x="300" y="2"/>
                    </a:lnTo>
                    <a:lnTo>
                      <a:pt x="285" y="0"/>
                    </a:lnTo>
                    <a:lnTo>
                      <a:pt x="271" y="2"/>
                    </a:lnTo>
                    <a:lnTo>
                      <a:pt x="257" y="3"/>
                    </a:lnTo>
                    <a:lnTo>
                      <a:pt x="241" y="4"/>
                    </a:lnTo>
                    <a:lnTo>
                      <a:pt x="227" y="6"/>
                    </a:lnTo>
                    <a:lnTo>
                      <a:pt x="213" y="10"/>
                    </a:lnTo>
                    <a:lnTo>
                      <a:pt x="199" y="14"/>
                    </a:lnTo>
                    <a:lnTo>
                      <a:pt x="187" y="19"/>
                    </a:lnTo>
                    <a:lnTo>
                      <a:pt x="173" y="24"/>
                    </a:lnTo>
                    <a:lnTo>
                      <a:pt x="160" y="30"/>
                    </a:lnTo>
                    <a:lnTo>
                      <a:pt x="147" y="37"/>
                    </a:lnTo>
                    <a:lnTo>
                      <a:pt x="134" y="44"/>
                    </a:lnTo>
                    <a:lnTo>
                      <a:pt x="122" y="52"/>
                    </a:lnTo>
                    <a:lnTo>
                      <a:pt x="111" y="61"/>
                    </a:lnTo>
                    <a:lnTo>
                      <a:pt x="99" y="69"/>
                    </a:lnTo>
                    <a:lnTo>
                      <a:pt x="89" y="80"/>
                    </a:lnTo>
                    <a:lnTo>
                      <a:pt x="78" y="89"/>
                    </a:lnTo>
                    <a:lnTo>
                      <a:pt x="69" y="101"/>
                    </a:lnTo>
                    <a:lnTo>
                      <a:pt x="59" y="111"/>
                    </a:lnTo>
                    <a:lnTo>
                      <a:pt x="51" y="123"/>
                    </a:lnTo>
                    <a:lnTo>
                      <a:pt x="43" y="136"/>
                    </a:lnTo>
                    <a:lnTo>
                      <a:pt x="36" y="147"/>
                    </a:lnTo>
                    <a:lnTo>
                      <a:pt x="29" y="160"/>
                    </a:lnTo>
                    <a:lnTo>
                      <a:pt x="23" y="173"/>
                    </a:lnTo>
                    <a:lnTo>
                      <a:pt x="17" y="187"/>
                    </a:lnTo>
                    <a:lnTo>
                      <a:pt x="13" y="201"/>
                    </a:lnTo>
                    <a:lnTo>
                      <a:pt x="9" y="215"/>
                    </a:lnTo>
                    <a:lnTo>
                      <a:pt x="6" y="229"/>
                    </a:lnTo>
                    <a:lnTo>
                      <a:pt x="3" y="243"/>
                    </a:lnTo>
                    <a:lnTo>
                      <a:pt x="1" y="257"/>
                    </a:lnTo>
                    <a:lnTo>
                      <a:pt x="0" y="271"/>
                    </a:lnTo>
                    <a:lnTo>
                      <a:pt x="0" y="286"/>
                    </a:lnTo>
                    <a:lnTo>
                      <a:pt x="0" y="300"/>
                    </a:lnTo>
                    <a:lnTo>
                      <a:pt x="1" y="315"/>
                    </a:lnTo>
                    <a:lnTo>
                      <a:pt x="3" y="329"/>
                    </a:lnTo>
                    <a:lnTo>
                      <a:pt x="6" y="343"/>
                    </a:lnTo>
                    <a:lnTo>
                      <a:pt x="9" y="357"/>
                    </a:lnTo>
                    <a:lnTo>
                      <a:pt x="13" y="371"/>
                    </a:lnTo>
                    <a:lnTo>
                      <a:pt x="17" y="385"/>
                    </a:lnTo>
                    <a:lnTo>
                      <a:pt x="23" y="398"/>
                    </a:lnTo>
                    <a:lnTo>
                      <a:pt x="29" y="412"/>
                    </a:lnTo>
                    <a:lnTo>
                      <a:pt x="36" y="425"/>
                    </a:lnTo>
                    <a:lnTo>
                      <a:pt x="43" y="437"/>
                    </a:lnTo>
                    <a:lnTo>
                      <a:pt x="51" y="450"/>
                    </a:lnTo>
                    <a:lnTo>
                      <a:pt x="59" y="461"/>
                    </a:lnTo>
                    <a:lnTo>
                      <a:pt x="69" y="472"/>
                    </a:lnTo>
                    <a:lnTo>
                      <a:pt x="78" y="482"/>
                    </a:lnTo>
                    <a:lnTo>
                      <a:pt x="89" y="493"/>
                    </a:lnTo>
                    <a:lnTo>
                      <a:pt x="99" y="502"/>
                    </a:lnTo>
                    <a:lnTo>
                      <a:pt x="111" y="511"/>
                    </a:lnTo>
                    <a:lnTo>
                      <a:pt x="122" y="521"/>
                    </a:lnTo>
                    <a:lnTo>
                      <a:pt x="134" y="528"/>
                    </a:lnTo>
                    <a:lnTo>
                      <a:pt x="147" y="536"/>
                    </a:lnTo>
                    <a:lnTo>
                      <a:pt x="160" y="542"/>
                    </a:lnTo>
                    <a:lnTo>
                      <a:pt x="173" y="549"/>
                    </a:lnTo>
                    <a:lnTo>
                      <a:pt x="187" y="553"/>
                    </a:lnTo>
                    <a:lnTo>
                      <a:pt x="199" y="558"/>
                    </a:lnTo>
                    <a:lnTo>
                      <a:pt x="213" y="563"/>
                    </a:lnTo>
                    <a:lnTo>
                      <a:pt x="227" y="565"/>
                    </a:lnTo>
                    <a:lnTo>
                      <a:pt x="241" y="569"/>
                    </a:lnTo>
                    <a:lnTo>
                      <a:pt x="257" y="570"/>
                    </a:lnTo>
                    <a:lnTo>
                      <a:pt x="271" y="571"/>
                    </a:lnTo>
                    <a:lnTo>
                      <a:pt x="285" y="571"/>
                    </a:lnTo>
                    <a:lnTo>
                      <a:pt x="300" y="571"/>
                    </a:lnTo>
                    <a:lnTo>
                      <a:pt x="314" y="570"/>
                    </a:lnTo>
                    <a:lnTo>
                      <a:pt x="328" y="569"/>
                    </a:lnTo>
                    <a:lnTo>
                      <a:pt x="343" y="565"/>
                    </a:lnTo>
                    <a:lnTo>
                      <a:pt x="357" y="563"/>
                    </a:lnTo>
                    <a:lnTo>
                      <a:pt x="371" y="558"/>
                    </a:lnTo>
                    <a:lnTo>
                      <a:pt x="384" y="553"/>
                    </a:lnTo>
                    <a:lnTo>
                      <a:pt x="398" y="549"/>
                    </a:lnTo>
                    <a:lnTo>
                      <a:pt x="411" y="542"/>
                    </a:lnTo>
                    <a:lnTo>
                      <a:pt x="423" y="536"/>
                    </a:lnTo>
                    <a:lnTo>
                      <a:pt x="436" y="528"/>
                    </a:lnTo>
                    <a:lnTo>
                      <a:pt x="448" y="521"/>
                    </a:lnTo>
                    <a:lnTo>
                      <a:pt x="460" y="511"/>
                    </a:lnTo>
                    <a:lnTo>
                      <a:pt x="471" y="502"/>
                    </a:lnTo>
                    <a:lnTo>
                      <a:pt x="482" y="493"/>
                    </a:lnTo>
                    <a:lnTo>
                      <a:pt x="491" y="482"/>
                    </a:lnTo>
                    <a:lnTo>
                      <a:pt x="502" y="472"/>
                    </a:lnTo>
                    <a:lnTo>
                      <a:pt x="511" y="461"/>
                    </a:lnTo>
                    <a:lnTo>
                      <a:pt x="519" y="450"/>
                    </a:lnTo>
                    <a:lnTo>
                      <a:pt x="527" y="437"/>
                    </a:lnTo>
                    <a:lnTo>
                      <a:pt x="534" y="425"/>
                    </a:lnTo>
                    <a:lnTo>
                      <a:pt x="541" y="412"/>
                    </a:lnTo>
                    <a:lnTo>
                      <a:pt x="547" y="398"/>
                    </a:lnTo>
                    <a:lnTo>
                      <a:pt x="553" y="385"/>
                    </a:lnTo>
                    <a:lnTo>
                      <a:pt x="558" y="371"/>
                    </a:lnTo>
                    <a:lnTo>
                      <a:pt x="561" y="357"/>
                    </a:lnTo>
                    <a:lnTo>
                      <a:pt x="565" y="343"/>
                    </a:lnTo>
                    <a:lnTo>
                      <a:pt x="567" y="329"/>
                    </a:lnTo>
                    <a:lnTo>
                      <a:pt x="568" y="315"/>
                    </a:lnTo>
                    <a:lnTo>
                      <a:pt x="569" y="300"/>
                    </a:lnTo>
                    <a:lnTo>
                      <a:pt x="570" y="286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直接连接符 119">
                <a:extLst>
                  <a:ext uri="{FF2B5EF4-FFF2-40B4-BE49-F238E27FC236}">
                    <a16:creationId xmlns:a16="http://schemas.microsoft.com/office/drawing/2014/main" id="{166EC2B8-70FF-E760-35B0-4A61002F044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76" y="2453"/>
                <a:ext cx="129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直接连接符 120">
                <a:extLst>
                  <a:ext uri="{FF2B5EF4-FFF2-40B4-BE49-F238E27FC236}">
                    <a16:creationId xmlns:a16="http://schemas.microsoft.com/office/drawing/2014/main" id="{9B6032AB-BFE4-0424-8676-A3CE6582F49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76" y="2321"/>
                <a:ext cx="129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直接连接符 121">
                <a:extLst>
                  <a:ext uri="{FF2B5EF4-FFF2-40B4-BE49-F238E27FC236}">
                    <a16:creationId xmlns:a16="http://schemas.microsoft.com/office/drawing/2014/main" id="{81210558-49ED-5389-D624-5FACFFA5680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315" y="2321"/>
                <a:ext cx="129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直接连接符 122">
                <a:extLst>
                  <a:ext uri="{FF2B5EF4-FFF2-40B4-BE49-F238E27FC236}">
                    <a16:creationId xmlns:a16="http://schemas.microsoft.com/office/drawing/2014/main" id="{BB2F6FFC-1F69-B8DE-637E-F12DB80D327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>
                <a:off x="2315" y="2453"/>
                <a:ext cx="129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直接连接符 123">
                <a:extLst>
                  <a:ext uri="{FF2B5EF4-FFF2-40B4-BE49-F238E27FC236}">
                    <a16:creationId xmlns:a16="http://schemas.microsoft.com/office/drawing/2014/main" id="{1E8C3354-716C-9393-168E-AA29EBB7402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62" y="3314"/>
                <a:ext cx="3" cy="385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CF269A2A-872F-D068-09BA-CA9F05A1F418}"/>
                  </a:ext>
                </a:extLst>
              </p:cNvPr>
              <p:cNvSpPr/>
              <p:nvPr/>
            </p:nvSpPr>
            <p:spPr>
              <a:xfrm>
                <a:off x="2371" y="3249"/>
                <a:ext cx="378" cy="0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直接连接符 125">
                <a:extLst>
                  <a:ext uri="{FF2B5EF4-FFF2-40B4-BE49-F238E27FC236}">
                    <a16:creationId xmlns:a16="http://schemas.microsoft.com/office/drawing/2014/main" id="{B4384B24-A6E7-7671-F491-68E262FD9EE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66" y="3520"/>
                <a:ext cx="392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24E8091F-C6BC-8DF1-49E2-D7D9D8EE1D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71" y="3782"/>
                <a:ext cx="378" cy="2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任意多边形 310434">
                <a:extLst>
                  <a:ext uri="{FF2B5EF4-FFF2-40B4-BE49-F238E27FC236}">
                    <a16:creationId xmlns:a16="http://schemas.microsoft.com/office/drawing/2014/main" id="{767B2E5B-5606-73F6-6823-65BCDC0BD3E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5" y="2122"/>
                <a:ext cx="56" cy="55"/>
              </a:xfrm>
              <a:custGeom>
                <a:avLst/>
                <a:gdLst/>
                <a:ahLst/>
                <a:cxnLst/>
                <a:rect l="0" t="0" r="0" b="0"/>
                <a:pathLst>
                  <a:path w="121" h="122">
                    <a:moveTo>
                      <a:pt x="121" y="0"/>
                    </a:moveTo>
                    <a:lnTo>
                      <a:pt x="113" y="0"/>
                    </a:lnTo>
                    <a:lnTo>
                      <a:pt x="104" y="1"/>
                    </a:lnTo>
                    <a:lnTo>
                      <a:pt x="95" y="2"/>
                    </a:lnTo>
                    <a:lnTo>
                      <a:pt x="86" y="4"/>
                    </a:lnTo>
                    <a:lnTo>
                      <a:pt x="77" y="8"/>
                    </a:lnTo>
                    <a:lnTo>
                      <a:pt x="69" y="11"/>
                    </a:lnTo>
                    <a:lnTo>
                      <a:pt x="61" y="16"/>
                    </a:lnTo>
                    <a:lnTo>
                      <a:pt x="53" y="21"/>
                    </a:lnTo>
                    <a:lnTo>
                      <a:pt x="46" y="27"/>
                    </a:lnTo>
                    <a:lnTo>
                      <a:pt x="39" y="32"/>
                    </a:lnTo>
                    <a:lnTo>
                      <a:pt x="33" y="38"/>
                    </a:lnTo>
                    <a:lnTo>
                      <a:pt x="27" y="45"/>
                    </a:lnTo>
                    <a:lnTo>
                      <a:pt x="21" y="53"/>
                    </a:lnTo>
                    <a:lnTo>
                      <a:pt x="16" y="60"/>
                    </a:lnTo>
                    <a:lnTo>
                      <a:pt x="12" y="69"/>
                    </a:lnTo>
                    <a:lnTo>
                      <a:pt x="8" y="77"/>
                    </a:lnTo>
                    <a:lnTo>
                      <a:pt x="5" y="86"/>
                    </a:lnTo>
                    <a:lnTo>
                      <a:pt x="2" y="94"/>
                    </a:lnTo>
                    <a:lnTo>
                      <a:pt x="1" y="104"/>
                    </a:lnTo>
                    <a:lnTo>
                      <a:pt x="0" y="113"/>
                    </a:lnTo>
                    <a:lnTo>
                      <a:pt x="0" y="122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任意多边形 310435">
                <a:extLst>
                  <a:ext uri="{FF2B5EF4-FFF2-40B4-BE49-F238E27FC236}">
                    <a16:creationId xmlns:a16="http://schemas.microsoft.com/office/drawing/2014/main" id="{4AF2C206-7A7D-D3CC-03C8-EDDB831F18F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49" y="2122"/>
                <a:ext cx="56" cy="55"/>
              </a:xfrm>
              <a:custGeom>
                <a:avLst/>
                <a:gdLst/>
                <a:ahLst/>
                <a:cxnLst/>
                <a:rect l="0" t="0" r="0" b="0"/>
                <a:pathLst>
                  <a:path w="122" h="122">
                    <a:moveTo>
                      <a:pt x="122" y="122"/>
                    </a:moveTo>
                    <a:lnTo>
                      <a:pt x="122" y="113"/>
                    </a:lnTo>
                    <a:lnTo>
                      <a:pt x="121" y="104"/>
                    </a:lnTo>
                    <a:lnTo>
                      <a:pt x="119" y="94"/>
                    </a:lnTo>
                    <a:lnTo>
                      <a:pt x="116" y="86"/>
                    </a:lnTo>
                    <a:lnTo>
                      <a:pt x="114" y="77"/>
                    </a:lnTo>
                    <a:lnTo>
                      <a:pt x="111" y="69"/>
                    </a:lnTo>
                    <a:lnTo>
                      <a:pt x="106" y="60"/>
                    </a:lnTo>
                    <a:lnTo>
                      <a:pt x="101" y="53"/>
                    </a:lnTo>
                    <a:lnTo>
                      <a:pt x="95" y="45"/>
                    </a:lnTo>
                    <a:lnTo>
                      <a:pt x="90" y="38"/>
                    </a:lnTo>
                    <a:lnTo>
                      <a:pt x="84" y="32"/>
                    </a:lnTo>
                    <a:lnTo>
                      <a:pt x="77" y="27"/>
                    </a:lnTo>
                    <a:lnTo>
                      <a:pt x="69" y="21"/>
                    </a:lnTo>
                    <a:lnTo>
                      <a:pt x="62" y="16"/>
                    </a:lnTo>
                    <a:lnTo>
                      <a:pt x="53" y="11"/>
                    </a:lnTo>
                    <a:lnTo>
                      <a:pt x="45" y="8"/>
                    </a:lnTo>
                    <a:lnTo>
                      <a:pt x="36" y="4"/>
                    </a:lnTo>
                    <a:lnTo>
                      <a:pt x="28" y="2"/>
                    </a:lnTo>
                    <a:lnTo>
                      <a:pt x="18" y="1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任意多边形 310436">
                <a:extLst>
                  <a:ext uri="{FF2B5EF4-FFF2-40B4-BE49-F238E27FC236}">
                    <a16:creationId xmlns:a16="http://schemas.microsoft.com/office/drawing/2014/main" id="{673F0731-E2FD-53DF-213B-78472004C2B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49" y="2592"/>
                <a:ext cx="56" cy="59"/>
              </a:xfrm>
              <a:custGeom>
                <a:avLst/>
                <a:gdLst/>
                <a:ahLst/>
                <a:cxnLst/>
                <a:rect l="0" t="0" r="0" b="0"/>
                <a:pathLst>
                  <a:path w="122" h="123">
                    <a:moveTo>
                      <a:pt x="0" y="123"/>
                    </a:moveTo>
                    <a:lnTo>
                      <a:pt x="9" y="123"/>
                    </a:lnTo>
                    <a:lnTo>
                      <a:pt x="18" y="122"/>
                    </a:lnTo>
                    <a:lnTo>
                      <a:pt x="28" y="119"/>
                    </a:lnTo>
                    <a:lnTo>
                      <a:pt x="36" y="117"/>
                    </a:lnTo>
                    <a:lnTo>
                      <a:pt x="45" y="115"/>
                    </a:lnTo>
                    <a:lnTo>
                      <a:pt x="53" y="111"/>
                    </a:lnTo>
                    <a:lnTo>
                      <a:pt x="62" y="106"/>
                    </a:lnTo>
                    <a:lnTo>
                      <a:pt x="69" y="102"/>
                    </a:lnTo>
                    <a:lnTo>
                      <a:pt x="77" y="96"/>
                    </a:lnTo>
                    <a:lnTo>
                      <a:pt x="84" y="90"/>
                    </a:lnTo>
                    <a:lnTo>
                      <a:pt x="90" y="83"/>
                    </a:lnTo>
                    <a:lnTo>
                      <a:pt x="95" y="76"/>
                    </a:lnTo>
                    <a:lnTo>
                      <a:pt x="101" y="69"/>
                    </a:lnTo>
                    <a:lnTo>
                      <a:pt x="106" y="62"/>
                    </a:lnTo>
                    <a:lnTo>
                      <a:pt x="111" y="54"/>
                    </a:lnTo>
                    <a:lnTo>
                      <a:pt x="114" y="45"/>
                    </a:lnTo>
                    <a:lnTo>
                      <a:pt x="116" y="36"/>
                    </a:lnTo>
                    <a:lnTo>
                      <a:pt x="119" y="27"/>
                    </a:lnTo>
                    <a:lnTo>
                      <a:pt x="121" y="19"/>
                    </a:lnTo>
                    <a:lnTo>
                      <a:pt x="122" y="10"/>
                    </a:lnTo>
                    <a:lnTo>
                      <a:pt x="122" y="0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任意多边形 310437">
                <a:extLst>
                  <a:ext uri="{FF2B5EF4-FFF2-40B4-BE49-F238E27FC236}">
                    <a16:creationId xmlns:a16="http://schemas.microsoft.com/office/drawing/2014/main" id="{D004A32E-C6A9-5330-EBF3-4EAFF09740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5" y="2592"/>
                <a:ext cx="56" cy="59"/>
              </a:xfrm>
              <a:custGeom>
                <a:avLst/>
                <a:gdLst/>
                <a:ahLst/>
                <a:cxnLst/>
                <a:rect l="0" t="0" r="0" b="0"/>
                <a:pathLst>
                  <a:path w="121" h="123">
                    <a:moveTo>
                      <a:pt x="0" y="0"/>
                    </a:moveTo>
                    <a:lnTo>
                      <a:pt x="0" y="10"/>
                    </a:lnTo>
                    <a:lnTo>
                      <a:pt x="1" y="19"/>
                    </a:lnTo>
                    <a:lnTo>
                      <a:pt x="2" y="27"/>
                    </a:lnTo>
                    <a:lnTo>
                      <a:pt x="5" y="36"/>
                    </a:lnTo>
                    <a:lnTo>
                      <a:pt x="8" y="45"/>
                    </a:lnTo>
                    <a:lnTo>
                      <a:pt x="12" y="54"/>
                    </a:lnTo>
                    <a:lnTo>
                      <a:pt x="16" y="62"/>
                    </a:lnTo>
                    <a:lnTo>
                      <a:pt x="21" y="69"/>
                    </a:lnTo>
                    <a:lnTo>
                      <a:pt x="27" y="76"/>
                    </a:lnTo>
                    <a:lnTo>
                      <a:pt x="33" y="83"/>
                    </a:lnTo>
                    <a:lnTo>
                      <a:pt x="39" y="90"/>
                    </a:lnTo>
                    <a:lnTo>
                      <a:pt x="46" y="96"/>
                    </a:lnTo>
                    <a:lnTo>
                      <a:pt x="53" y="102"/>
                    </a:lnTo>
                    <a:lnTo>
                      <a:pt x="61" y="106"/>
                    </a:lnTo>
                    <a:lnTo>
                      <a:pt x="69" y="111"/>
                    </a:lnTo>
                    <a:lnTo>
                      <a:pt x="77" y="115"/>
                    </a:lnTo>
                    <a:lnTo>
                      <a:pt x="86" y="117"/>
                    </a:lnTo>
                    <a:lnTo>
                      <a:pt x="95" y="119"/>
                    </a:lnTo>
                    <a:lnTo>
                      <a:pt x="104" y="122"/>
                    </a:lnTo>
                    <a:lnTo>
                      <a:pt x="113" y="123"/>
                    </a:lnTo>
                    <a:lnTo>
                      <a:pt x="121" y="123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任意多边形 310438">
                <a:extLst>
                  <a:ext uri="{FF2B5EF4-FFF2-40B4-BE49-F238E27FC236}">
                    <a16:creationId xmlns:a16="http://schemas.microsoft.com/office/drawing/2014/main" id="{1C738DBE-33A6-C3DF-AB19-1D1660D36A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5" y="3253"/>
                <a:ext cx="56" cy="59"/>
              </a:xfrm>
              <a:custGeom>
                <a:avLst/>
                <a:gdLst/>
                <a:ahLst/>
                <a:cxnLst/>
                <a:rect l="0" t="0" r="0" b="0"/>
                <a:pathLst>
                  <a:path w="121" h="123">
                    <a:moveTo>
                      <a:pt x="121" y="0"/>
                    </a:moveTo>
                    <a:lnTo>
                      <a:pt x="113" y="0"/>
                    </a:lnTo>
                    <a:lnTo>
                      <a:pt x="104" y="1"/>
                    </a:lnTo>
                    <a:lnTo>
                      <a:pt x="95" y="2"/>
                    </a:lnTo>
                    <a:lnTo>
                      <a:pt x="86" y="5"/>
                    </a:lnTo>
                    <a:lnTo>
                      <a:pt x="77" y="8"/>
                    </a:lnTo>
                    <a:lnTo>
                      <a:pt x="69" y="12"/>
                    </a:lnTo>
                    <a:lnTo>
                      <a:pt x="61" y="16"/>
                    </a:lnTo>
                    <a:lnTo>
                      <a:pt x="53" y="21"/>
                    </a:lnTo>
                    <a:lnTo>
                      <a:pt x="46" y="27"/>
                    </a:lnTo>
                    <a:lnTo>
                      <a:pt x="39" y="33"/>
                    </a:lnTo>
                    <a:lnTo>
                      <a:pt x="33" y="39"/>
                    </a:lnTo>
                    <a:lnTo>
                      <a:pt x="27" y="46"/>
                    </a:lnTo>
                    <a:lnTo>
                      <a:pt x="21" y="53"/>
                    </a:lnTo>
                    <a:lnTo>
                      <a:pt x="16" y="61"/>
                    </a:lnTo>
                    <a:lnTo>
                      <a:pt x="12" y="69"/>
                    </a:lnTo>
                    <a:lnTo>
                      <a:pt x="8" y="77"/>
                    </a:lnTo>
                    <a:lnTo>
                      <a:pt x="5" y="86"/>
                    </a:lnTo>
                    <a:lnTo>
                      <a:pt x="2" y="95"/>
                    </a:lnTo>
                    <a:lnTo>
                      <a:pt x="1" y="104"/>
                    </a:lnTo>
                    <a:lnTo>
                      <a:pt x="0" y="113"/>
                    </a:lnTo>
                    <a:lnTo>
                      <a:pt x="0" y="123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任意多边形 310439">
                <a:extLst>
                  <a:ext uri="{FF2B5EF4-FFF2-40B4-BE49-F238E27FC236}">
                    <a16:creationId xmlns:a16="http://schemas.microsoft.com/office/drawing/2014/main" id="{484054F9-6C3F-AF46-E42F-58A7318B44F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49" y="3253"/>
                <a:ext cx="56" cy="59"/>
              </a:xfrm>
              <a:custGeom>
                <a:avLst/>
                <a:gdLst/>
                <a:ahLst/>
                <a:cxnLst/>
                <a:rect l="0" t="0" r="0" b="0"/>
                <a:pathLst>
                  <a:path w="122" h="123">
                    <a:moveTo>
                      <a:pt x="122" y="123"/>
                    </a:moveTo>
                    <a:lnTo>
                      <a:pt x="122" y="113"/>
                    </a:lnTo>
                    <a:lnTo>
                      <a:pt x="121" y="104"/>
                    </a:lnTo>
                    <a:lnTo>
                      <a:pt x="119" y="95"/>
                    </a:lnTo>
                    <a:lnTo>
                      <a:pt x="116" y="86"/>
                    </a:lnTo>
                    <a:lnTo>
                      <a:pt x="114" y="77"/>
                    </a:lnTo>
                    <a:lnTo>
                      <a:pt x="111" y="69"/>
                    </a:lnTo>
                    <a:lnTo>
                      <a:pt x="106" y="61"/>
                    </a:lnTo>
                    <a:lnTo>
                      <a:pt x="101" y="53"/>
                    </a:lnTo>
                    <a:lnTo>
                      <a:pt x="95" y="46"/>
                    </a:lnTo>
                    <a:lnTo>
                      <a:pt x="90" y="39"/>
                    </a:lnTo>
                    <a:lnTo>
                      <a:pt x="84" y="33"/>
                    </a:lnTo>
                    <a:lnTo>
                      <a:pt x="77" y="27"/>
                    </a:lnTo>
                    <a:lnTo>
                      <a:pt x="69" y="21"/>
                    </a:lnTo>
                    <a:lnTo>
                      <a:pt x="62" y="16"/>
                    </a:lnTo>
                    <a:lnTo>
                      <a:pt x="53" y="12"/>
                    </a:lnTo>
                    <a:lnTo>
                      <a:pt x="45" y="8"/>
                    </a:lnTo>
                    <a:lnTo>
                      <a:pt x="36" y="5"/>
                    </a:lnTo>
                    <a:lnTo>
                      <a:pt x="28" y="2"/>
                    </a:lnTo>
                    <a:lnTo>
                      <a:pt x="18" y="1"/>
                    </a:lnTo>
                    <a:lnTo>
                      <a:pt x="9" y="0"/>
                    </a:lnTo>
                    <a:lnTo>
                      <a:pt x="0" y="0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任意多边形 310440">
                <a:extLst>
                  <a:ext uri="{FF2B5EF4-FFF2-40B4-BE49-F238E27FC236}">
                    <a16:creationId xmlns:a16="http://schemas.microsoft.com/office/drawing/2014/main" id="{C9099B4D-062F-EC89-2A41-E567C51FE62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49" y="3725"/>
                <a:ext cx="56" cy="57"/>
              </a:xfrm>
              <a:custGeom>
                <a:avLst/>
                <a:gdLst/>
                <a:ahLst/>
                <a:cxnLst/>
                <a:rect l="0" t="0" r="0" b="0"/>
                <a:pathLst>
                  <a:path w="122" h="122">
                    <a:moveTo>
                      <a:pt x="0" y="122"/>
                    </a:moveTo>
                    <a:lnTo>
                      <a:pt x="9" y="122"/>
                    </a:lnTo>
                    <a:lnTo>
                      <a:pt x="18" y="121"/>
                    </a:lnTo>
                    <a:lnTo>
                      <a:pt x="28" y="119"/>
                    </a:lnTo>
                    <a:lnTo>
                      <a:pt x="36" y="116"/>
                    </a:lnTo>
                    <a:lnTo>
                      <a:pt x="45" y="114"/>
                    </a:lnTo>
                    <a:lnTo>
                      <a:pt x="53" y="109"/>
                    </a:lnTo>
                    <a:lnTo>
                      <a:pt x="62" y="106"/>
                    </a:lnTo>
                    <a:lnTo>
                      <a:pt x="69" y="101"/>
                    </a:lnTo>
                    <a:lnTo>
                      <a:pt x="77" y="95"/>
                    </a:lnTo>
                    <a:lnTo>
                      <a:pt x="84" y="89"/>
                    </a:lnTo>
                    <a:lnTo>
                      <a:pt x="90" y="82"/>
                    </a:lnTo>
                    <a:lnTo>
                      <a:pt x="95" y="75"/>
                    </a:lnTo>
                    <a:lnTo>
                      <a:pt x="101" y="68"/>
                    </a:lnTo>
                    <a:lnTo>
                      <a:pt x="106" y="60"/>
                    </a:lnTo>
                    <a:lnTo>
                      <a:pt x="111" y="52"/>
                    </a:lnTo>
                    <a:lnTo>
                      <a:pt x="114" y="44"/>
                    </a:lnTo>
                    <a:lnTo>
                      <a:pt x="116" y="36"/>
                    </a:lnTo>
                    <a:lnTo>
                      <a:pt x="119" y="26"/>
                    </a:lnTo>
                    <a:lnTo>
                      <a:pt x="121" y="18"/>
                    </a:lnTo>
                    <a:lnTo>
                      <a:pt x="122" y="9"/>
                    </a:lnTo>
                    <a:lnTo>
                      <a:pt x="122" y="0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任意多边形 310441">
                <a:extLst>
                  <a:ext uri="{FF2B5EF4-FFF2-40B4-BE49-F238E27FC236}">
                    <a16:creationId xmlns:a16="http://schemas.microsoft.com/office/drawing/2014/main" id="{0A4D85D7-F9D9-3103-20E6-2029DCC703E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5" y="3725"/>
                <a:ext cx="56" cy="57"/>
              </a:xfrm>
              <a:custGeom>
                <a:avLst/>
                <a:gdLst/>
                <a:ahLst/>
                <a:cxnLst/>
                <a:rect l="0" t="0" r="0" b="0"/>
                <a:pathLst>
                  <a:path w="121" h="122">
                    <a:moveTo>
                      <a:pt x="0" y="0"/>
                    </a:moveTo>
                    <a:lnTo>
                      <a:pt x="0" y="9"/>
                    </a:lnTo>
                    <a:lnTo>
                      <a:pt x="1" y="18"/>
                    </a:lnTo>
                    <a:lnTo>
                      <a:pt x="2" y="26"/>
                    </a:lnTo>
                    <a:lnTo>
                      <a:pt x="5" y="36"/>
                    </a:lnTo>
                    <a:lnTo>
                      <a:pt x="8" y="44"/>
                    </a:lnTo>
                    <a:lnTo>
                      <a:pt x="12" y="52"/>
                    </a:lnTo>
                    <a:lnTo>
                      <a:pt x="16" y="60"/>
                    </a:lnTo>
                    <a:lnTo>
                      <a:pt x="21" y="68"/>
                    </a:lnTo>
                    <a:lnTo>
                      <a:pt x="27" y="75"/>
                    </a:lnTo>
                    <a:lnTo>
                      <a:pt x="33" y="82"/>
                    </a:lnTo>
                    <a:lnTo>
                      <a:pt x="39" y="89"/>
                    </a:lnTo>
                    <a:lnTo>
                      <a:pt x="46" y="95"/>
                    </a:lnTo>
                    <a:lnTo>
                      <a:pt x="53" y="101"/>
                    </a:lnTo>
                    <a:lnTo>
                      <a:pt x="61" y="106"/>
                    </a:lnTo>
                    <a:lnTo>
                      <a:pt x="69" y="109"/>
                    </a:lnTo>
                    <a:lnTo>
                      <a:pt x="77" y="114"/>
                    </a:lnTo>
                    <a:lnTo>
                      <a:pt x="86" y="116"/>
                    </a:lnTo>
                    <a:lnTo>
                      <a:pt x="95" y="119"/>
                    </a:lnTo>
                    <a:lnTo>
                      <a:pt x="104" y="121"/>
                    </a:lnTo>
                    <a:lnTo>
                      <a:pt x="113" y="122"/>
                    </a:lnTo>
                    <a:lnTo>
                      <a:pt x="121" y="122"/>
                    </a:lnTo>
                  </a:path>
                </a:pathLst>
              </a:custGeom>
              <a:noFill/>
              <a:ln w="38100" cap="flat" cmpd="sng">
                <a:solidFill>
                  <a:srgbClr val="FF0000">
                    <a:alpha val="100000"/>
                  </a:srgbClr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直接连接符 135">
                <a:extLst>
                  <a:ext uri="{FF2B5EF4-FFF2-40B4-BE49-F238E27FC236}">
                    <a16:creationId xmlns:a16="http://schemas.microsoft.com/office/drawing/2014/main" id="{7BF6A0B6-493C-01E3-11CA-2412FD239E2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5" y="2172"/>
                <a:ext cx="1" cy="1553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直接连接符 136">
                <a:extLst>
                  <a:ext uri="{FF2B5EF4-FFF2-40B4-BE49-F238E27FC236}">
                    <a16:creationId xmlns:a16="http://schemas.microsoft.com/office/drawing/2014/main" id="{D87F7D46-8E3E-F85E-5E00-AB6474CF24E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62" y="2200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直接连接符 137">
                <a:extLst>
                  <a:ext uri="{FF2B5EF4-FFF2-40B4-BE49-F238E27FC236}">
                    <a16:creationId xmlns:a16="http://schemas.microsoft.com/office/drawing/2014/main" id="{409224BF-44F7-72D9-124C-14E8C59ECC8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5" y="2200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直接连接符 138">
                <a:extLst>
                  <a:ext uri="{FF2B5EF4-FFF2-40B4-BE49-F238E27FC236}">
                    <a16:creationId xmlns:a16="http://schemas.microsoft.com/office/drawing/2014/main" id="{68C502A7-F0E8-83CB-4DDC-096A4A2681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5" y="2200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直接连接符 139">
                <a:extLst>
                  <a:ext uri="{FF2B5EF4-FFF2-40B4-BE49-F238E27FC236}">
                    <a16:creationId xmlns:a16="http://schemas.microsoft.com/office/drawing/2014/main" id="{4736E1A7-4B71-5C84-1F25-59A74086403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15" y="2200"/>
                <a:ext cx="4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直接连接符 140">
                <a:extLst>
                  <a:ext uri="{FF2B5EF4-FFF2-40B4-BE49-F238E27FC236}">
                    <a16:creationId xmlns:a16="http://schemas.microsoft.com/office/drawing/2014/main" id="{D668BDFB-8010-32DE-12CD-913503A117F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62" y="2252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直接连接符 141">
                <a:extLst>
                  <a:ext uri="{FF2B5EF4-FFF2-40B4-BE49-F238E27FC236}">
                    <a16:creationId xmlns:a16="http://schemas.microsoft.com/office/drawing/2014/main" id="{89F6B6B8-AAB6-08A3-145E-7D68B8FF0F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62" y="2517"/>
                <a:ext cx="3" cy="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直接连接符 142">
                <a:extLst>
                  <a:ext uri="{FF2B5EF4-FFF2-40B4-BE49-F238E27FC236}">
                    <a16:creationId xmlns:a16="http://schemas.microsoft.com/office/drawing/2014/main" id="{BE1D933D-2394-E982-8775-3956E35F418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77" y="2122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直接连接符 143">
                <a:extLst>
                  <a:ext uri="{FF2B5EF4-FFF2-40B4-BE49-F238E27FC236}">
                    <a16:creationId xmlns:a16="http://schemas.microsoft.com/office/drawing/2014/main" id="{188C7671-0D90-3433-1894-8226A3E1D81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477" y="3253"/>
                <a:ext cx="3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直接连接符 144">
                <a:extLst>
                  <a:ext uri="{FF2B5EF4-FFF2-40B4-BE49-F238E27FC236}">
                    <a16:creationId xmlns:a16="http://schemas.microsoft.com/office/drawing/2014/main" id="{8FD1973D-8B92-57E7-8906-3837268FA3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71" y="3782"/>
                <a:ext cx="5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直接连接符 145">
                <a:extLst>
                  <a:ext uri="{FF2B5EF4-FFF2-40B4-BE49-F238E27FC236}">
                    <a16:creationId xmlns:a16="http://schemas.microsoft.com/office/drawing/2014/main" id="{F0A57E5D-D38D-8AA9-5E2E-13136C3C2C9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62" y="2200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直接连接符 146">
                <a:extLst>
                  <a:ext uri="{FF2B5EF4-FFF2-40B4-BE49-F238E27FC236}">
                    <a16:creationId xmlns:a16="http://schemas.microsoft.com/office/drawing/2014/main" id="{C83BBFDD-5CD5-B9F2-6146-996555C0447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62" y="2384"/>
                <a:ext cx="3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直接连接符 147">
                <a:extLst>
                  <a:ext uri="{FF2B5EF4-FFF2-40B4-BE49-F238E27FC236}">
                    <a16:creationId xmlns:a16="http://schemas.microsoft.com/office/drawing/2014/main" id="{744AA3F6-537C-0B84-C4CF-60B0A0033B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76" y="2453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直接连接符 148">
                <a:extLst>
                  <a:ext uri="{FF2B5EF4-FFF2-40B4-BE49-F238E27FC236}">
                    <a16:creationId xmlns:a16="http://schemas.microsoft.com/office/drawing/2014/main" id="{55AB9112-7457-7471-4AAC-CE9CC2B3C99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562" y="2590"/>
                <a:ext cx="3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直接连接符 149">
                <a:extLst>
                  <a:ext uri="{FF2B5EF4-FFF2-40B4-BE49-F238E27FC236}">
                    <a16:creationId xmlns:a16="http://schemas.microsoft.com/office/drawing/2014/main" id="{807E4136-BDA6-F588-C14C-40EE690FF1C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H="1" flipV="1">
                <a:off x="2442" y="2453"/>
                <a:ext cx="16" cy="1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1" name="组合 150">
                <a:extLst>
                  <a:ext uri="{FF2B5EF4-FFF2-40B4-BE49-F238E27FC236}">
                    <a16:creationId xmlns:a16="http://schemas.microsoft.com/office/drawing/2014/main" id="{914ACB7D-3658-7EF5-83FD-1EA2B95EF6A3}"/>
                  </a:ext>
                </a:extLst>
              </p:cNvPr>
              <p:cNvGrpSpPr/>
              <p:nvPr/>
            </p:nvGrpSpPr>
            <p:grpSpPr>
              <a:xfrm>
                <a:off x="1983" y="2180"/>
                <a:ext cx="579" cy="437"/>
                <a:chOff x="1983" y="2016"/>
                <a:chExt cx="579" cy="437"/>
              </a:xfrm>
            </p:grpSpPr>
            <p:sp>
              <p:nvSpPr>
                <p:cNvPr id="184" name="直接连接符 183">
                  <a:extLst>
                    <a:ext uri="{FF2B5EF4-FFF2-40B4-BE49-F238E27FC236}">
                      <a16:creationId xmlns:a16="http://schemas.microsoft.com/office/drawing/2014/main" id="{BE4BE389-ED27-70A3-2DB8-4F60C75139E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119" y="2088"/>
                  <a:ext cx="443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5" name="直接连接符 184">
                  <a:extLst>
                    <a:ext uri="{FF2B5EF4-FFF2-40B4-BE49-F238E27FC236}">
                      <a16:creationId xmlns:a16="http://schemas.microsoft.com/office/drawing/2014/main" id="{64E262FD-4868-8164-9740-7EE53D5D1A6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flipH="1">
                  <a:off x="2119" y="2353"/>
                  <a:ext cx="443" cy="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186" name="组合 185">
                  <a:extLst>
                    <a:ext uri="{FF2B5EF4-FFF2-40B4-BE49-F238E27FC236}">
                      <a16:creationId xmlns:a16="http://schemas.microsoft.com/office/drawing/2014/main" id="{84E9783D-D500-B2FB-3D86-49718403F7F7}"/>
                    </a:ext>
                  </a:extLst>
                </p:cNvPr>
                <p:cNvGrpSpPr/>
                <p:nvPr/>
              </p:nvGrpSpPr>
              <p:grpSpPr>
                <a:xfrm>
                  <a:off x="1983" y="2016"/>
                  <a:ext cx="214" cy="437"/>
                  <a:chOff x="1983" y="2016"/>
                  <a:chExt cx="214" cy="437"/>
                </a:xfrm>
              </p:grpSpPr>
              <p:sp>
                <p:nvSpPr>
                  <p:cNvPr id="187" name="直接连接符 186">
                    <a:extLst>
                      <a:ext uri="{FF2B5EF4-FFF2-40B4-BE49-F238E27FC236}">
                        <a16:creationId xmlns:a16="http://schemas.microsoft.com/office/drawing/2014/main" id="{560D2B56-0E27-A0B4-41D7-85A66894583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80" y="2187"/>
                    <a:ext cx="2" cy="69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8" name="任意多边形 310462">
                    <a:extLst>
                      <a:ext uri="{FF2B5EF4-FFF2-40B4-BE49-F238E27FC236}">
                        <a16:creationId xmlns:a16="http://schemas.microsoft.com/office/drawing/2014/main" id="{73AF6E14-FF44-052E-DC11-BA24FEC2C19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63" y="2088"/>
                    <a:ext cx="34" cy="9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0" h="213">
                        <a:moveTo>
                          <a:pt x="0" y="213"/>
                        </a:moveTo>
                        <a:lnTo>
                          <a:pt x="70" y="213"/>
                        </a:lnTo>
                        <a:lnTo>
                          <a:pt x="35" y="0"/>
                        </a:lnTo>
                        <a:lnTo>
                          <a:pt x="0" y="21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9" name="任意多边形 310463">
                    <a:extLst>
                      <a:ext uri="{FF2B5EF4-FFF2-40B4-BE49-F238E27FC236}">
                        <a16:creationId xmlns:a16="http://schemas.microsoft.com/office/drawing/2014/main" id="{DF00DD7E-D359-D5D1-5BD1-2637C46C53B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63" y="2088"/>
                    <a:ext cx="34" cy="9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0" h="213">
                        <a:moveTo>
                          <a:pt x="0" y="213"/>
                        </a:moveTo>
                        <a:lnTo>
                          <a:pt x="70" y="213"/>
                        </a:lnTo>
                        <a:lnTo>
                          <a:pt x="35" y="0"/>
                        </a:lnTo>
                        <a:lnTo>
                          <a:pt x="0" y="213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0" name="任意多边形 310464">
                    <a:extLst>
                      <a:ext uri="{FF2B5EF4-FFF2-40B4-BE49-F238E27FC236}">
                        <a16:creationId xmlns:a16="http://schemas.microsoft.com/office/drawing/2014/main" id="{B5FFB0CE-99F9-2A25-A166-958FA361FF23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63" y="2256"/>
                    <a:ext cx="34" cy="9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0" h="211">
                        <a:moveTo>
                          <a:pt x="0" y="0"/>
                        </a:moveTo>
                        <a:lnTo>
                          <a:pt x="70" y="0"/>
                        </a:lnTo>
                        <a:lnTo>
                          <a:pt x="35" y="2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1" name="任意多边形 310465">
                    <a:extLst>
                      <a:ext uri="{FF2B5EF4-FFF2-40B4-BE49-F238E27FC236}">
                        <a16:creationId xmlns:a16="http://schemas.microsoft.com/office/drawing/2014/main" id="{A037B284-3BDF-6084-1638-EFF9AC951A05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63" y="2256"/>
                    <a:ext cx="34" cy="97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0" h="211">
                        <a:moveTo>
                          <a:pt x="0" y="0"/>
                        </a:moveTo>
                        <a:lnTo>
                          <a:pt x="70" y="0"/>
                        </a:lnTo>
                        <a:lnTo>
                          <a:pt x="35" y="21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2" name="直接连接符 191">
                    <a:extLst>
                      <a:ext uri="{FF2B5EF4-FFF2-40B4-BE49-F238E27FC236}">
                        <a16:creationId xmlns:a16="http://schemas.microsoft.com/office/drawing/2014/main" id="{1DB301CE-21FD-AA4B-B1C7-12490D862E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180" y="2353"/>
                    <a:ext cx="2" cy="4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93" name="文本框 192">
                    <a:extLst>
                      <a:ext uri="{FF2B5EF4-FFF2-40B4-BE49-F238E27FC236}">
                        <a16:creationId xmlns:a16="http://schemas.microsoft.com/office/drawing/2014/main" id="{D626B0D6-0F17-BEAA-6C01-EFA212295582}"/>
                      </a:ext>
                    </a:extLst>
                  </p:cNvPr>
                  <p:cNvSpPr txBox="1"/>
                  <p:nvPr/>
                </p:nvSpPr>
                <p:spPr>
                  <a:xfrm rot="-5400000" flipH="1">
                    <a:off x="1870" y="2128"/>
                    <a:ext cx="437" cy="212"/>
                  </a:xfrm>
                  <a:prstGeom prst="rect">
                    <a:avLst/>
                  </a:prstGeom>
                  <a:noFill/>
                  <a:ln w="9525">
                    <a:noFill/>
                  </a:ln>
                </p:spPr>
                <p:txBody>
                  <a:bodyPr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zh-CN" sz="1600" b="0" i="1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</a:rPr>
                      <a:t>A/2</a:t>
                    </a:r>
                  </a:p>
                </p:txBody>
              </p:sp>
            </p:grpSp>
          </p:grpSp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8B2BB423-5B14-6A77-20E4-49B32A999B0B}"/>
                  </a:ext>
                </a:extLst>
              </p:cNvPr>
              <p:cNvGrpSpPr/>
              <p:nvPr/>
            </p:nvGrpSpPr>
            <p:grpSpPr>
              <a:xfrm>
                <a:off x="2504" y="2384"/>
                <a:ext cx="514" cy="531"/>
                <a:chOff x="2504" y="2220"/>
                <a:chExt cx="514" cy="531"/>
              </a:xfrm>
            </p:grpSpPr>
            <p:grpSp>
              <p:nvGrpSpPr>
                <p:cNvPr id="173" name="组合 172">
                  <a:extLst>
                    <a:ext uri="{FF2B5EF4-FFF2-40B4-BE49-F238E27FC236}">
                      <a16:creationId xmlns:a16="http://schemas.microsoft.com/office/drawing/2014/main" id="{587843A8-77AB-A3D9-4831-C733A346B5BF}"/>
                    </a:ext>
                  </a:extLst>
                </p:cNvPr>
                <p:cNvGrpSpPr/>
                <p:nvPr/>
              </p:nvGrpSpPr>
              <p:grpSpPr>
                <a:xfrm>
                  <a:off x="2562" y="2463"/>
                  <a:ext cx="413" cy="246"/>
                  <a:chOff x="2562" y="2463"/>
                  <a:chExt cx="413" cy="246"/>
                </a:xfrm>
              </p:grpSpPr>
              <p:sp>
                <p:nvSpPr>
                  <p:cNvPr id="180" name="任意多边形 310470">
                    <a:extLst>
                      <a:ext uri="{FF2B5EF4-FFF2-40B4-BE49-F238E27FC236}">
                        <a16:creationId xmlns:a16="http://schemas.microsoft.com/office/drawing/2014/main" id="{518800DB-C505-0398-FD47-4D58F2389D0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635" y="2463"/>
                    <a:ext cx="340" cy="234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738" h="508">
                        <a:moveTo>
                          <a:pt x="0" y="508"/>
                        </a:moveTo>
                        <a:lnTo>
                          <a:pt x="27" y="504"/>
                        </a:lnTo>
                        <a:lnTo>
                          <a:pt x="54" y="499"/>
                        </a:lnTo>
                        <a:lnTo>
                          <a:pt x="79" y="492"/>
                        </a:lnTo>
                        <a:lnTo>
                          <a:pt x="106" y="486"/>
                        </a:lnTo>
                        <a:lnTo>
                          <a:pt x="133" y="478"/>
                        </a:lnTo>
                        <a:lnTo>
                          <a:pt x="159" y="470"/>
                        </a:lnTo>
                        <a:lnTo>
                          <a:pt x="184" y="462"/>
                        </a:lnTo>
                        <a:lnTo>
                          <a:pt x="210" y="452"/>
                        </a:lnTo>
                        <a:lnTo>
                          <a:pt x="236" y="442"/>
                        </a:lnTo>
                        <a:lnTo>
                          <a:pt x="260" y="431"/>
                        </a:lnTo>
                        <a:lnTo>
                          <a:pt x="285" y="420"/>
                        </a:lnTo>
                        <a:lnTo>
                          <a:pt x="309" y="408"/>
                        </a:lnTo>
                        <a:lnTo>
                          <a:pt x="334" y="395"/>
                        </a:lnTo>
                        <a:lnTo>
                          <a:pt x="357" y="382"/>
                        </a:lnTo>
                        <a:lnTo>
                          <a:pt x="380" y="368"/>
                        </a:lnTo>
                        <a:lnTo>
                          <a:pt x="404" y="353"/>
                        </a:lnTo>
                        <a:lnTo>
                          <a:pt x="427" y="338"/>
                        </a:lnTo>
                        <a:lnTo>
                          <a:pt x="449" y="323"/>
                        </a:lnTo>
                        <a:lnTo>
                          <a:pt x="471" y="306"/>
                        </a:lnTo>
                        <a:lnTo>
                          <a:pt x="492" y="289"/>
                        </a:lnTo>
                        <a:lnTo>
                          <a:pt x="513" y="271"/>
                        </a:lnTo>
                        <a:lnTo>
                          <a:pt x="533" y="254"/>
                        </a:lnTo>
                        <a:lnTo>
                          <a:pt x="554" y="235"/>
                        </a:lnTo>
                        <a:lnTo>
                          <a:pt x="573" y="217"/>
                        </a:lnTo>
                        <a:lnTo>
                          <a:pt x="593" y="197"/>
                        </a:lnTo>
                        <a:lnTo>
                          <a:pt x="611" y="177"/>
                        </a:lnTo>
                        <a:lnTo>
                          <a:pt x="629" y="156"/>
                        </a:lnTo>
                        <a:lnTo>
                          <a:pt x="646" y="135"/>
                        </a:lnTo>
                        <a:lnTo>
                          <a:pt x="663" y="114"/>
                        </a:lnTo>
                        <a:lnTo>
                          <a:pt x="679" y="92"/>
                        </a:lnTo>
                        <a:lnTo>
                          <a:pt x="695" y="70"/>
                        </a:lnTo>
                        <a:lnTo>
                          <a:pt x="710" y="46"/>
                        </a:lnTo>
                        <a:lnTo>
                          <a:pt x="724" y="24"/>
                        </a:lnTo>
                        <a:lnTo>
                          <a:pt x="738" y="0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1" name="任意多边形 310471">
                    <a:extLst>
                      <a:ext uri="{FF2B5EF4-FFF2-40B4-BE49-F238E27FC236}">
                        <a16:creationId xmlns:a16="http://schemas.microsoft.com/office/drawing/2014/main" id="{7AC9AFF2-199A-365A-1B6C-586095C2F58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62" y="2683"/>
                    <a:ext cx="73" cy="2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4" h="54">
                        <a:moveTo>
                          <a:pt x="164" y="54"/>
                        </a:moveTo>
                        <a:lnTo>
                          <a:pt x="161" y="0"/>
                        </a:lnTo>
                        <a:lnTo>
                          <a:pt x="0" y="40"/>
                        </a:lnTo>
                        <a:lnTo>
                          <a:pt x="164" y="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2" name="任意多边形 310472">
                    <a:extLst>
                      <a:ext uri="{FF2B5EF4-FFF2-40B4-BE49-F238E27FC236}">
                        <a16:creationId xmlns:a16="http://schemas.microsoft.com/office/drawing/2014/main" id="{3B9D1B0D-9560-4C24-7B9C-FCCFF486AE7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62" y="2683"/>
                    <a:ext cx="73" cy="26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64" h="54">
                        <a:moveTo>
                          <a:pt x="164" y="54"/>
                        </a:moveTo>
                        <a:lnTo>
                          <a:pt x="161" y="0"/>
                        </a:lnTo>
                        <a:lnTo>
                          <a:pt x="0" y="40"/>
                        </a:lnTo>
                        <a:lnTo>
                          <a:pt x="164" y="54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83" name="任意多边形 310473">
                    <a:extLst>
                      <a:ext uri="{FF2B5EF4-FFF2-40B4-BE49-F238E27FC236}">
                        <a16:creationId xmlns:a16="http://schemas.microsoft.com/office/drawing/2014/main" id="{CBADDAE9-BF8F-8D0C-727A-C3B75D66136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923" y="2463"/>
                    <a:ext cx="52" cy="6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" h="150">
                        <a:moveTo>
                          <a:pt x="0" y="119"/>
                        </a:moveTo>
                        <a:lnTo>
                          <a:pt x="44" y="150"/>
                        </a:lnTo>
                        <a:lnTo>
                          <a:pt x="114" y="0"/>
                        </a:lnTo>
                        <a:lnTo>
                          <a:pt x="0" y="11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  <p:grpSp>
              <p:nvGrpSpPr>
                <p:cNvPr id="174" name="组合 173">
                  <a:extLst>
                    <a:ext uri="{FF2B5EF4-FFF2-40B4-BE49-F238E27FC236}">
                      <a16:creationId xmlns:a16="http://schemas.microsoft.com/office/drawing/2014/main" id="{47A6BC9B-C2D2-03BA-5B79-877029D56219}"/>
                    </a:ext>
                  </a:extLst>
                </p:cNvPr>
                <p:cNvGrpSpPr/>
                <p:nvPr/>
              </p:nvGrpSpPr>
              <p:grpSpPr>
                <a:xfrm>
                  <a:off x="2504" y="2220"/>
                  <a:ext cx="514" cy="531"/>
                  <a:chOff x="2504" y="2220"/>
                  <a:chExt cx="514" cy="531"/>
                </a:xfrm>
              </p:grpSpPr>
              <p:sp>
                <p:nvSpPr>
                  <p:cNvPr id="175" name="直接连接符 174">
                    <a:extLst>
                      <a:ext uri="{FF2B5EF4-FFF2-40B4-BE49-F238E27FC236}">
                        <a16:creationId xmlns:a16="http://schemas.microsoft.com/office/drawing/2014/main" id="{C6B6C441-47F2-FA10-2A79-9C665A55480C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562" y="2220"/>
                    <a:ext cx="114" cy="69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6" name="直接连接符 175">
                    <a:extLst>
                      <a:ext uri="{FF2B5EF4-FFF2-40B4-BE49-F238E27FC236}">
                        <a16:creationId xmlns:a16="http://schemas.microsoft.com/office/drawing/2014/main" id="{001FFC10-7C54-2375-8E97-0B29159C5F74}"/>
                      </a:ext>
                    </a:extLst>
                  </p:cNvPr>
                  <p:cNvSpPr/>
                  <p:nvPr/>
                </p:nvSpPr>
                <p:spPr>
                  <a:xfrm>
                    <a:off x="2562" y="2426"/>
                    <a:ext cx="0" cy="325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7" name="直接连接符 176">
                    <a:extLst>
                      <a:ext uri="{FF2B5EF4-FFF2-40B4-BE49-F238E27FC236}">
                        <a16:creationId xmlns:a16="http://schemas.microsoft.com/office/drawing/2014/main" id="{F7A3CDD3-F1F8-A52E-4FE0-562FA7A38E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676" y="2289"/>
                    <a:ext cx="342" cy="198"/>
                  </a:xfrm>
                  <a:prstGeom prst="line">
                    <a:avLst/>
                  </a:prstGeom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8" name="任意多边形 310478">
                    <a:extLst>
                      <a:ext uri="{FF2B5EF4-FFF2-40B4-BE49-F238E27FC236}">
                        <a16:creationId xmlns:a16="http://schemas.microsoft.com/office/drawing/2014/main" id="{0C54BFE9-5907-67A9-C206-A62462E6BFDD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923" y="2463"/>
                    <a:ext cx="52" cy="69"/>
                  </a:xfrm>
                  <a:custGeom>
                    <a:avLst/>
                    <a:gdLst/>
                    <a:ahLst/>
                    <a:cxnLst/>
                    <a:rect l="0" t="0" r="0" b="0"/>
                    <a:pathLst>
                      <a:path w="114" h="150">
                        <a:moveTo>
                          <a:pt x="0" y="119"/>
                        </a:moveTo>
                        <a:lnTo>
                          <a:pt x="44" y="150"/>
                        </a:lnTo>
                        <a:lnTo>
                          <a:pt x="114" y="0"/>
                        </a:lnTo>
                        <a:lnTo>
                          <a:pt x="0" y="119"/>
                        </a:lnTo>
                      </a:path>
                    </a:pathLst>
                  </a:custGeom>
                  <a:noFill/>
                  <a:ln w="0" cap="flat" cmpd="sng">
                    <a:solidFill>
                      <a:srgbClr val="000000"/>
                    </a:solidFill>
                    <a:prstDash val="solid"/>
                    <a:headEnd type="none" w="med" len="med"/>
                    <a:tailEnd type="none" w="med" len="med"/>
                  </a:ln>
                </p:spPr>
                <p:txBody>
                  <a:bodyPr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0" cap="none" spc="0" normalizeH="0" baseline="0" noProof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79" name="文本框 178">
                    <a:extLst>
                      <a:ext uri="{FF2B5EF4-FFF2-40B4-BE49-F238E27FC236}">
                        <a16:creationId xmlns:a16="http://schemas.microsoft.com/office/drawing/2014/main" id="{7D2A5440-B223-E156-3315-6AFF0D698E3C}"/>
                      </a:ext>
                    </a:extLst>
                  </p:cNvPr>
                  <p:cNvSpPr txBox="1"/>
                  <p:nvPr/>
                </p:nvSpPr>
                <p:spPr>
                  <a:xfrm>
                    <a:off x="2504" y="2500"/>
                    <a:ext cx="340" cy="192"/>
                  </a:xfrm>
                  <a:prstGeom prst="rect">
                    <a:avLst/>
                  </a:prstGeom>
                  <a:noFill/>
                  <a:ln w="9525">
                    <a:noFill/>
                  </a:ln>
                </p:spPr>
                <p:txBody>
                  <a:bodyPr wrap="none" anchor="t" anchorCtr="0">
                    <a:spAutoFit/>
                  </a:bodyPr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altLang="zh-CN" sz="1400" b="0" i="1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</a:rPr>
                      <a:t>60°</a:t>
                    </a:r>
                  </a:p>
                </p:txBody>
              </p:sp>
            </p:grpSp>
          </p:grpSp>
          <p:sp>
            <p:nvSpPr>
              <p:cNvPr id="153" name="直接连接符 152">
                <a:extLst>
                  <a:ext uri="{FF2B5EF4-FFF2-40B4-BE49-F238E27FC236}">
                    <a16:creationId xmlns:a16="http://schemas.microsoft.com/office/drawing/2014/main" id="{74D0A4B0-442B-E7A1-527D-5125139CFBF9}"/>
                  </a:ext>
                </a:extLst>
              </p:cNvPr>
              <p:cNvSpPr/>
              <p:nvPr/>
            </p:nvSpPr>
            <p:spPr>
              <a:xfrm flipV="1">
                <a:off x="2562" y="1934"/>
                <a:ext cx="0" cy="26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54" name="组合 153">
                <a:extLst>
                  <a:ext uri="{FF2B5EF4-FFF2-40B4-BE49-F238E27FC236}">
                    <a16:creationId xmlns:a16="http://schemas.microsoft.com/office/drawing/2014/main" id="{299AF241-A7D8-86C4-1F30-2F8E9E0A01CA}"/>
                  </a:ext>
                </a:extLst>
              </p:cNvPr>
              <p:cNvGrpSpPr/>
              <p:nvPr/>
            </p:nvGrpSpPr>
            <p:grpSpPr>
              <a:xfrm>
                <a:off x="2364" y="1784"/>
                <a:ext cx="637" cy="227"/>
                <a:chOff x="2364" y="1620"/>
                <a:chExt cx="637" cy="227"/>
              </a:xfrm>
            </p:grpSpPr>
            <p:sp>
              <p:nvSpPr>
                <p:cNvPr id="164" name="文本框 163">
                  <a:extLst>
                    <a:ext uri="{FF2B5EF4-FFF2-40B4-BE49-F238E27FC236}">
                      <a16:creationId xmlns:a16="http://schemas.microsoft.com/office/drawing/2014/main" id="{DB9C6EE9-2197-EC51-EDFF-01B02E8B4022}"/>
                    </a:ext>
                  </a:extLst>
                </p:cNvPr>
                <p:cNvSpPr txBox="1"/>
                <p:nvPr/>
              </p:nvSpPr>
              <p:spPr>
                <a:xfrm flipH="1">
                  <a:off x="2433" y="1620"/>
                  <a:ext cx="301" cy="212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 wrap="none" anchor="t" anchorCtr="0"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16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B/2</a:t>
                  </a:r>
                </a:p>
              </p:txBody>
            </p:sp>
            <p:sp>
              <p:nvSpPr>
                <p:cNvPr id="165" name="直接连接符 164">
                  <a:extLst>
                    <a:ext uri="{FF2B5EF4-FFF2-40B4-BE49-F238E27FC236}">
                      <a16:creationId xmlns:a16="http://schemas.microsoft.com/office/drawing/2014/main" id="{6F7D5B58-48EC-E21B-01B6-D4D34738273B}"/>
                    </a:ext>
                  </a:extLst>
                </p:cNvPr>
                <p:cNvSpPr/>
                <p:nvPr/>
              </p:nvSpPr>
              <p:spPr>
                <a:xfrm flipH="1">
                  <a:off x="2364" y="1831"/>
                  <a:ext cx="97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6" name="直接连接符 165">
                  <a:extLst>
                    <a:ext uri="{FF2B5EF4-FFF2-40B4-BE49-F238E27FC236}">
                      <a16:creationId xmlns:a16="http://schemas.microsoft.com/office/drawing/2014/main" id="{9A08D677-4A70-FA1A-B5CB-B67CD9186EF4}"/>
                    </a:ext>
                  </a:extLst>
                </p:cNvPr>
                <p:cNvSpPr/>
                <p:nvPr/>
              </p:nvSpPr>
              <p:spPr>
                <a:xfrm>
                  <a:off x="2902" y="1831"/>
                  <a:ext cx="99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7" name="直接连接符 166">
                  <a:extLst>
                    <a:ext uri="{FF2B5EF4-FFF2-40B4-BE49-F238E27FC236}">
                      <a16:creationId xmlns:a16="http://schemas.microsoft.com/office/drawing/2014/main" id="{D970F672-9B2F-B1DF-0842-F79369882AFA}"/>
                    </a:ext>
                  </a:extLst>
                </p:cNvPr>
                <p:cNvSpPr/>
                <p:nvPr/>
              </p:nvSpPr>
              <p:spPr>
                <a:xfrm>
                  <a:off x="2562" y="1831"/>
                  <a:ext cx="243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8" name="任意多边形 310486">
                  <a:extLst>
                    <a:ext uri="{FF2B5EF4-FFF2-40B4-BE49-F238E27FC236}">
                      <a16:creationId xmlns:a16="http://schemas.microsoft.com/office/drawing/2014/main" id="{374C8FA4-B209-727B-21FB-9D7E5A93E90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61" y="1817"/>
                  <a:ext cx="101" cy="3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2" h="70">
                      <a:moveTo>
                        <a:pt x="0" y="0"/>
                      </a:moveTo>
                      <a:lnTo>
                        <a:pt x="0" y="70"/>
                      </a:lnTo>
                      <a:lnTo>
                        <a:pt x="212" y="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69" name="任意多边形 310487">
                  <a:extLst>
                    <a:ext uri="{FF2B5EF4-FFF2-40B4-BE49-F238E27FC236}">
                      <a16:creationId xmlns:a16="http://schemas.microsoft.com/office/drawing/2014/main" id="{D3E6E44F-E346-FBB2-A1C7-97711157D20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461" y="1817"/>
                  <a:ext cx="101" cy="3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2" h="70">
                      <a:moveTo>
                        <a:pt x="0" y="0"/>
                      </a:moveTo>
                      <a:lnTo>
                        <a:pt x="0" y="70"/>
                      </a:lnTo>
                      <a:lnTo>
                        <a:pt x="212" y="3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0" name="任意多边形 310488">
                  <a:extLst>
                    <a:ext uri="{FF2B5EF4-FFF2-40B4-BE49-F238E27FC236}">
                      <a16:creationId xmlns:a16="http://schemas.microsoft.com/office/drawing/2014/main" id="{A1892183-99AB-3022-9C7B-1B32D61A3ED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05" y="1817"/>
                  <a:ext cx="97" cy="3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1" h="70">
                      <a:moveTo>
                        <a:pt x="211" y="0"/>
                      </a:moveTo>
                      <a:lnTo>
                        <a:pt x="211" y="70"/>
                      </a:lnTo>
                      <a:lnTo>
                        <a:pt x="0" y="35"/>
                      </a:lnTo>
                      <a:lnTo>
                        <a:pt x="2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1" name="任意多边形 310489">
                  <a:extLst>
                    <a:ext uri="{FF2B5EF4-FFF2-40B4-BE49-F238E27FC236}">
                      <a16:creationId xmlns:a16="http://schemas.microsoft.com/office/drawing/2014/main" id="{A06C26A4-D60E-8668-928F-C34704D51D0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05" y="1817"/>
                  <a:ext cx="97" cy="3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11" h="70">
                      <a:moveTo>
                        <a:pt x="211" y="0"/>
                      </a:moveTo>
                      <a:lnTo>
                        <a:pt x="211" y="70"/>
                      </a:lnTo>
                      <a:lnTo>
                        <a:pt x="0" y="35"/>
                      </a:lnTo>
                      <a:lnTo>
                        <a:pt x="211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2" name="直接连接符 171">
                  <a:extLst>
                    <a:ext uri="{FF2B5EF4-FFF2-40B4-BE49-F238E27FC236}">
                      <a16:creationId xmlns:a16="http://schemas.microsoft.com/office/drawing/2014/main" id="{A8AD564C-3FB3-768D-0822-884B40B6F7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805" y="1831"/>
                  <a:ext cx="3" cy="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155" name="直接连接符 154">
                <a:extLst>
                  <a:ext uri="{FF2B5EF4-FFF2-40B4-BE49-F238E27FC236}">
                    <a16:creationId xmlns:a16="http://schemas.microsoft.com/office/drawing/2014/main" id="{420B8E1A-081F-DAF9-5F2A-B9636A278D0F}"/>
                  </a:ext>
                </a:extLst>
              </p:cNvPr>
              <p:cNvSpPr/>
              <p:nvPr/>
            </p:nvSpPr>
            <p:spPr>
              <a:xfrm flipH="1">
                <a:off x="1885" y="2122"/>
                <a:ext cx="592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直接连接符 155">
                <a:extLst>
                  <a:ext uri="{FF2B5EF4-FFF2-40B4-BE49-F238E27FC236}">
                    <a16:creationId xmlns:a16="http://schemas.microsoft.com/office/drawing/2014/main" id="{B7C990E4-4896-11E1-B400-C77DD89DDFBB}"/>
                  </a:ext>
                </a:extLst>
              </p:cNvPr>
              <p:cNvSpPr/>
              <p:nvPr/>
            </p:nvSpPr>
            <p:spPr>
              <a:xfrm>
                <a:off x="1946" y="2219"/>
                <a:ext cx="0" cy="331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任意多边形 310493">
                <a:extLst>
                  <a:ext uri="{FF2B5EF4-FFF2-40B4-BE49-F238E27FC236}">
                    <a16:creationId xmlns:a16="http://schemas.microsoft.com/office/drawing/2014/main" id="{8CE60A30-811F-8E52-90CE-E77FA971EE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2122"/>
                <a:ext cx="33" cy="97"/>
              </a:xfrm>
              <a:custGeom>
                <a:avLst/>
                <a:gdLst/>
                <a:ahLst/>
                <a:cxnLst/>
                <a:rect l="0" t="0" r="0" b="0"/>
                <a:pathLst>
                  <a:path w="71" h="211">
                    <a:moveTo>
                      <a:pt x="0" y="211"/>
                    </a:moveTo>
                    <a:lnTo>
                      <a:pt x="71" y="211"/>
                    </a:lnTo>
                    <a:lnTo>
                      <a:pt x="35" y="0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任意多边形 310494">
                <a:extLst>
                  <a:ext uri="{FF2B5EF4-FFF2-40B4-BE49-F238E27FC236}">
                    <a16:creationId xmlns:a16="http://schemas.microsoft.com/office/drawing/2014/main" id="{EBD131F9-3125-DEDE-286C-6D51F66E043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2122"/>
                <a:ext cx="33" cy="97"/>
              </a:xfrm>
              <a:custGeom>
                <a:avLst/>
                <a:gdLst/>
                <a:ahLst/>
                <a:cxnLst/>
                <a:rect l="0" t="0" r="0" b="0"/>
                <a:pathLst>
                  <a:path w="71" h="211">
                    <a:moveTo>
                      <a:pt x="0" y="211"/>
                    </a:moveTo>
                    <a:lnTo>
                      <a:pt x="71" y="211"/>
                    </a:lnTo>
                    <a:lnTo>
                      <a:pt x="35" y="0"/>
                    </a:lnTo>
                    <a:lnTo>
                      <a:pt x="0" y="211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任意多边形 310495">
                <a:extLst>
                  <a:ext uri="{FF2B5EF4-FFF2-40B4-BE49-F238E27FC236}">
                    <a16:creationId xmlns:a16="http://schemas.microsoft.com/office/drawing/2014/main" id="{5A29EDF0-7CEB-5F84-9BDA-A9845B66547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2550"/>
                <a:ext cx="33" cy="101"/>
              </a:xfrm>
              <a:custGeom>
                <a:avLst/>
                <a:gdLst/>
                <a:ahLst/>
                <a:cxnLst/>
                <a:rect l="0" t="0" r="0" b="0"/>
                <a:pathLst>
                  <a:path w="71" h="213">
                    <a:moveTo>
                      <a:pt x="0" y="0"/>
                    </a:moveTo>
                    <a:lnTo>
                      <a:pt x="71" y="0"/>
                    </a:lnTo>
                    <a:lnTo>
                      <a:pt x="35" y="2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任意多边形 310496">
                <a:extLst>
                  <a:ext uri="{FF2B5EF4-FFF2-40B4-BE49-F238E27FC236}">
                    <a16:creationId xmlns:a16="http://schemas.microsoft.com/office/drawing/2014/main" id="{0C779064-6D67-7263-EDCE-A8CEE4FFB83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930" y="2550"/>
                <a:ext cx="33" cy="101"/>
              </a:xfrm>
              <a:custGeom>
                <a:avLst/>
                <a:gdLst/>
                <a:ahLst/>
                <a:cxnLst/>
                <a:rect l="0" t="0" r="0" b="0"/>
                <a:pathLst>
                  <a:path w="71" h="213">
                    <a:moveTo>
                      <a:pt x="0" y="0"/>
                    </a:moveTo>
                    <a:lnTo>
                      <a:pt x="71" y="0"/>
                    </a:lnTo>
                    <a:lnTo>
                      <a:pt x="35" y="213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文本框 160">
                <a:extLst>
                  <a:ext uri="{FF2B5EF4-FFF2-40B4-BE49-F238E27FC236}">
                    <a16:creationId xmlns:a16="http://schemas.microsoft.com/office/drawing/2014/main" id="{7C83233E-1401-A8A4-70AA-0AE2D4EEEE02}"/>
                  </a:ext>
                </a:extLst>
              </p:cNvPr>
              <p:cNvSpPr txBox="1"/>
              <p:nvPr/>
            </p:nvSpPr>
            <p:spPr>
              <a:xfrm rot="-5400000" flipH="1">
                <a:off x="1769" y="2320"/>
                <a:ext cx="201" cy="212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 wrap="none" anchor="t" anchorCtr="0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6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162" name="直接连接符 161">
                <a:extLst>
                  <a:ext uri="{FF2B5EF4-FFF2-40B4-BE49-F238E27FC236}">
                    <a16:creationId xmlns:a16="http://schemas.microsoft.com/office/drawing/2014/main" id="{10476C11-72EF-3A7F-6085-0A4FF79F9A2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807" y="2176"/>
                <a:ext cx="1" cy="1553"/>
              </a:xfrm>
              <a:prstGeom prst="line">
                <a:avLst/>
              </a:prstGeom>
              <a:ln w="38100" cap="flat" cmpd="sng">
                <a:solidFill>
                  <a:srgbClr val="FF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直接连接符 162">
                <a:extLst>
                  <a:ext uri="{FF2B5EF4-FFF2-40B4-BE49-F238E27FC236}">
                    <a16:creationId xmlns:a16="http://schemas.microsoft.com/office/drawing/2014/main" id="{EB7AB3CE-032A-A4D0-6247-AF061430205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316" y="2460"/>
                <a:ext cx="84" cy="8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9492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90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2F2BCE58-01C6-3656-8998-A059323874BF}"/>
              </a:ext>
            </a:extLst>
          </p:cNvPr>
          <p:cNvSpPr>
            <a:spLocks noChangeAspect="1"/>
          </p:cNvSpPr>
          <p:nvPr/>
        </p:nvSpPr>
        <p:spPr>
          <a:xfrm>
            <a:off x="251520" y="418020"/>
            <a:ext cx="5867400" cy="438150"/>
          </a:xfrm>
          <a:prstGeom prst="rect">
            <a:avLst/>
          </a:prstGeom>
          <a:noFill/>
          <a:ln w="9525">
            <a:noFill/>
          </a:ln>
        </p:spPr>
        <p:txBody>
          <a:bodyPr lIns="36000" tIns="36000" rIns="36000" bIns="36000" anchor="ctr" anchorCtr="1">
            <a:spAutoFit/>
          </a:bodyPr>
          <a:lstStyle/>
          <a:p>
            <a:r>
              <a:rPr lang="zh-CN" altLang="en-US" sz="2400" dirty="0">
                <a:solidFill>
                  <a:srgbClr val="3333CC"/>
                </a:solidFill>
                <a:latin typeface="宋体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宋体" panose="02010600030101010101" pitchFamily="2" charset="-122"/>
              </a:rPr>
              <a:t>2</a:t>
            </a:r>
            <a:r>
              <a:rPr lang="zh-CN" altLang="en-US" sz="2400" dirty="0">
                <a:solidFill>
                  <a:srgbClr val="3333CC"/>
                </a:solidFill>
                <a:latin typeface="宋体" panose="02010600030101010101" pitchFamily="2" charset="-122"/>
              </a:rPr>
              <a:t>）常用滚动轴承的规定画法和特征画法</a:t>
            </a:r>
            <a:endParaRPr lang="zh-CN" altLang="en-US" sz="24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CD5DD05B-62A3-A731-D34E-A6EF2BFA4A02}"/>
              </a:ext>
            </a:extLst>
          </p:cNvPr>
          <p:cNvSpPr>
            <a:spLocks noChangeAspect="1"/>
          </p:cNvSpPr>
          <p:nvPr/>
        </p:nvSpPr>
        <p:spPr>
          <a:xfrm>
            <a:off x="3609975" y="1341438"/>
            <a:ext cx="102235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规定画法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FC05BDCB-A1A0-873E-EE53-506468F22ED1}"/>
              </a:ext>
            </a:extLst>
          </p:cNvPr>
          <p:cNvSpPr>
            <a:spLocks noChangeAspect="1"/>
          </p:cNvSpPr>
          <p:nvPr/>
        </p:nvSpPr>
        <p:spPr>
          <a:xfrm>
            <a:off x="6858000" y="1341438"/>
            <a:ext cx="102235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特征画法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BFFB3307-9590-FBEA-0A1C-B6F40C89D34A}"/>
              </a:ext>
            </a:extLst>
          </p:cNvPr>
          <p:cNvSpPr>
            <a:spLocks noChangeAspect="1"/>
          </p:cNvSpPr>
          <p:nvPr/>
        </p:nvSpPr>
        <p:spPr>
          <a:xfrm>
            <a:off x="685800" y="1357313"/>
            <a:ext cx="1533525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圆锥滚子轴承</a:t>
            </a:r>
          </a:p>
        </p:txBody>
      </p:sp>
      <p:pic>
        <p:nvPicPr>
          <p:cNvPr id="8" name="图片 7" descr="圆锥滚子轴承">
            <a:extLst>
              <a:ext uri="{FF2B5EF4-FFF2-40B4-BE49-F238E27FC236}">
                <a16:creationId xmlns:a16="http://schemas.microsoft.com/office/drawing/2014/main" id="{58D20308-FFDF-AFDA-9287-8FC1BEECA673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DFBFC"/>
              </a:clrFrom>
              <a:clrTo>
                <a:srgbClr val="FDFBFC">
                  <a:alpha val="0"/>
                </a:srgbClr>
              </a:clrTo>
            </a:clrChange>
            <a:lum bright="6000" contrast="30000"/>
          </a:blip>
          <a:stretch>
            <a:fillRect/>
          </a:stretch>
        </p:blipFill>
        <p:spPr>
          <a:xfrm>
            <a:off x="609600" y="2495550"/>
            <a:ext cx="1612900" cy="2698750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B52D3A3A-8B54-7F35-6F49-6B713863ED19}"/>
              </a:ext>
            </a:extLst>
          </p:cNvPr>
          <p:cNvGrpSpPr/>
          <p:nvPr/>
        </p:nvGrpSpPr>
        <p:grpSpPr>
          <a:xfrm>
            <a:off x="6019800" y="2092325"/>
            <a:ext cx="2743200" cy="3779838"/>
            <a:chOff x="3792" y="1615"/>
            <a:chExt cx="1728" cy="2381"/>
          </a:xfrm>
        </p:grpSpPr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074356EF-5341-DF65-CE27-5D3E51783DD0}"/>
                </a:ext>
              </a:extLst>
            </p:cNvPr>
            <p:cNvSpPr/>
            <p:nvPr/>
          </p:nvSpPr>
          <p:spPr>
            <a:xfrm>
              <a:off x="5017" y="1986"/>
              <a:ext cx="0" cy="175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177A11A7-D39A-46C9-A3B6-FDBD3E8BE4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283"/>
              <a:ext cx="515" cy="2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39164F27-A9AB-7D0E-5684-8F508C82D9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2442"/>
              <a:ext cx="515" cy="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04EA2C5A-1F95-0CB8-CBEF-B6C632F0D5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52" y="2861"/>
              <a:ext cx="255" cy="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DCE996BA-E673-5393-333B-C8F6247398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85" y="2861"/>
              <a:ext cx="79" cy="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1D2A9AAB-2867-3A90-8434-FB72795045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43" y="2861"/>
              <a:ext cx="255" cy="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DC450EF3-B976-2456-91A0-98D2AC544D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1986"/>
              <a:ext cx="515" cy="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EC26543C-C16B-5DCC-CB89-1E1306D488AA}"/>
                </a:ext>
              </a:extLst>
            </p:cNvPr>
            <p:cNvSpPr/>
            <p:nvPr/>
          </p:nvSpPr>
          <p:spPr>
            <a:xfrm>
              <a:off x="4502" y="1986"/>
              <a:ext cx="0" cy="175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1DCFE278-85F5-8F9A-0F64-B63DD3ADF8B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16" y="2134"/>
              <a:ext cx="286" cy="16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3B50980B-2F3F-6D64-1E25-F5F2144CF9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40" y="2180"/>
              <a:ext cx="36" cy="6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E8CCB13E-C702-8437-0A31-BEC6104263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6" y="3426"/>
              <a:ext cx="286" cy="16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C07072C1-5587-3775-4EFD-E034DA2F20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283"/>
              <a:ext cx="515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362762F3-F583-5C76-FF8C-259CD150A2A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740" y="3476"/>
              <a:ext cx="36" cy="6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033913B8-B01F-ABEC-0E0B-2B2FF66A69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738"/>
              <a:ext cx="515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8F07595E-49A9-6B3D-2835-D20CA0AE47DF}"/>
                </a:ext>
              </a:extLst>
            </p:cNvPr>
            <p:cNvSpPr/>
            <p:nvPr/>
          </p:nvSpPr>
          <p:spPr>
            <a:xfrm>
              <a:off x="4502" y="3738"/>
              <a:ext cx="0" cy="2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02ED49A5-1B53-77D0-D943-14B45CE75646}"/>
                </a:ext>
              </a:extLst>
            </p:cNvPr>
            <p:cNvSpPr/>
            <p:nvPr/>
          </p:nvSpPr>
          <p:spPr>
            <a:xfrm>
              <a:off x="5017" y="3738"/>
              <a:ext cx="0" cy="2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4CCD7C3D-42EA-3848-2852-2B879BE14C66}"/>
                </a:ext>
              </a:extLst>
            </p:cNvPr>
            <p:cNvSpPr/>
            <p:nvPr/>
          </p:nvSpPr>
          <p:spPr>
            <a:xfrm>
              <a:off x="4600" y="3934"/>
              <a:ext cx="31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任意多边形 311320">
              <a:extLst>
                <a:ext uri="{FF2B5EF4-FFF2-40B4-BE49-F238E27FC236}">
                  <a16:creationId xmlns:a16="http://schemas.microsoft.com/office/drawing/2014/main" id="{E68067F1-9549-BAE9-31EF-3148EEA964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917"/>
              <a:ext cx="98" cy="33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任意多边形 311321">
              <a:extLst>
                <a:ext uri="{FF2B5EF4-FFF2-40B4-BE49-F238E27FC236}">
                  <a16:creationId xmlns:a16="http://schemas.microsoft.com/office/drawing/2014/main" id="{F4E809FF-B48B-039C-9749-D96DF58DCC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917"/>
              <a:ext cx="98" cy="33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任意多边形 311322">
              <a:extLst>
                <a:ext uri="{FF2B5EF4-FFF2-40B4-BE49-F238E27FC236}">
                  <a16:creationId xmlns:a16="http://schemas.microsoft.com/office/drawing/2014/main" id="{646F28F8-3778-5BB4-4649-46C36E91E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9" y="3917"/>
              <a:ext cx="98" cy="33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任意多边形 311323">
              <a:extLst>
                <a:ext uri="{FF2B5EF4-FFF2-40B4-BE49-F238E27FC236}">
                  <a16:creationId xmlns:a16="http://schemas.microsoft.com/office/drawing/2014/main" id="{C6E4D86D-3070-097A-912A-6532EE4741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19" y="3917"/>
              <a:ext cx="98" cy="33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任意多边形 311324">
              <a:extLst>
                <a:ext uri="{FF2B5EF4-FFF2-40B4-BE49-F238E27FC236}">
                  <a16:creationId xmlns:a16="http://schemas.microsoft.com/office/drawing/2014/main" id="{96F27C1A-2C59-C696-DDD5-EFF4E087B8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26" y="3803"/>
              <a:ext cx="67" cy="97"/>
            </a:xfrm>
            <a:custGeom>
              <a:avLst/>
              <a:gdLst/>
              <a:ahLst/>
              <a:cxnLst/>
              <a:rect l="0" t="0" r="0" b="0"/>
              <a:pathLst>
                <a:path w="144" h="212">
                  <a:moveTo>
                    <a:pt x="0" y="212"/>
                  </a:moveTo>
                  <a:lnTo>
                    <a:pt x="30" y="0"/>
                  </a:lnTo>
                  <a:lnTo>
                    <a:pt x="107" y="0"/>
                  </a:lnTo>
                  <a:lnTo>
                    <a:pt x="131" y="11"/>
                  </a:lnTo>
                  <a:lnTo>
                    <a:pt x="139" y="20"/>
                  </a:lnTo>
                  <a:lnTo>
                    <a:pt x="144" y="41"/>
                  </a:lnTo>
                  <a:lnTo>
                    <a:pt x="141" y="61"/>
                  </a:lnTo>
                  <a:lnTo>
                    <a:pt x="130" y="81"/>
                  </a:lnTo>
                  <a:lnTo>
                    <a:pt x="120" y="91"/>
                  </a:lnTo>
                  <a:lnTo>
                    <a:pt x="93" y="100"/>
                  </a:lnTo>
                  <a:lnTo>
                    <a:pt x="15" y="10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任意多边形 311325">
              <a:extLst>
                <a:ext uri="{FF2B5EF4-FFF2-40B4-BE49-F238E27FC236}">
                  <a16:creationId xmlns:a16="http://schemas.microsoft.com/office/drawing/2014/main" id="{B3E778E7-FC6F-63DB-CB1F-627522B169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26" y="3850"/>
              <a:ext cx="62" cy="50"/>
            </a:xfrm>
            <a:custGeom>
              <a:avLst/>
              <a:gdLst/>
              <a:ahLst/>
              <a:cxnLst/>
              <a:rect l="0" t="0" r="0" b="0"/>
              <a:pathLst>
                <a:path w="130" h="112">
                  <a:moveTo>
                    <a:pt x="93" y="0"/>
                  </a:moveTo>
                  <a:lnTo>
                    <a:pt x="117" y="11"/>
                  </a:lnTo>
                  <a:lnTo>
                    <a:pt x="124" y="21"/>
                  </a:lnTo>
                  <a:lnTo>
                    <a:pt x="130" y="41"/>
                  </a:lnTo>
                  <a:lnTo>
                    <a:pt x="126" y="72"/>
                  </a:lnTo>
                  <a:lnTo>
                    <a:pt x="114" y="91"/>
                  </a:lnTo>
                  <a:lnTo>
                    <a:pt x="104" y="102"/>
                  </a:lnTo>
                  <a:lnTo>
                    <a:pt x="77" y="112"/>
                  </a:lnTo>
                  <a:lnTo>
                    <a:pt x="0" y="1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DE1B3D9B-05DB-7F8D-5238-746AD7D4FA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738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7AAB14F9-43D9-3A88-44B6-8A08877BFD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7" y="3738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C6B8D9BD-1411-DF80-62C9-460C2C0691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7" y="3934"/>
              <a:ext cx="2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5BF2EFCF-A60D-F66C-85AC-9C0B0444DA16}"/>
                </a:ext>
              </a:extLst>
            </p:cNvPr>
            <p:cNvSpPr/>
            <p:nvPr/>
          </p:nvSpPr>
          <p:spPr>
            <a:xfrm flipH="1">
              <a:off x="4185" y="1986"/>
              <a:ext cx="31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352A4458-6A48-0B25-A5E2-4392F7C603F0}"/>
                </a:ext>
              </a:extLst>
            </p:cNvPr>
            <p:cNvSpPr/>
            <p:nvPr/>
          </p:nvSpPr>
          <p:spPr>
            <a:xfrm flipH="1">
              <a:off x="4185" y="2442"/>
              <a:ext cx="31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0888536D-FCEA-6454-1A22-13953B3E844B}"/>
                </a:ext>
              </a:extLst>
            </p:cNvPr>
            <p:cNvSpPr/>
            <p:nvPr/>
          </p:nvSpPr>
          <p:spPr>
            <a:xfrm>
              <a:off x="4247" y="2087"/>
              <a:ext cx="0" cy="25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任意多边形 311332">
              <a:extLst>
                <a:ext uri="{FF2B5EF4-FFF2-40B4-BE49-F238E27FC236}">
                  <a16:creationId xmlns:a16="http://schemas.microsoft.com/office/drawing/2014/main" id="{E1854247-6FAF-EC1D-DEDA-C93B80A7FC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1986"/>
              <a:ext cx="34" cy="10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任意多边形 311333">
              <a:extLst>
                <a:ext uri="{FF2B5EF4-FFF2-40B4-BE49-F238E27FC236}">
                  <a16:creationId xmlns:a16="http://schemas.microsoft.com/office/drawing/2014/main" id="{DECFC156-2501-E375-E3E4-4BFA820A67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1986"/>
              <a:ext cx="34" cy="10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任意多边形 311334">
              <a:extLst>
                <a:ext uri="{FF2B5EF4-FFF2-40B4-BE49-F238E27FC236}">
                  <a16:creationId xmlns:a16="http://schemas.microsoft.com/office/drawing/2014/main" id="{14C6B310-0A52-7C0B-E6D3-27A001147D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2344"/>
              <a:ext cx="34" cy="9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任意多边形 311335">
              <a:extLst>
                <a:ext uri="{FF2B5EF4-FFF2-40B4-BE49-F238E27FC236}">
                  <a16:creationId xmlns:a16="http://schemas.microsoft.com/office/drawing/2014/main" id="{96107B51-63FA-E451-70A7-9A06A80128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2344"/>
              <a:ext cx="34" cy="9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67CD8205-A9AD-DC70-CDE6-37F8857703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1986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5A4ED5E1-4EA3-DCB7-5EF1-2A448AF578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244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2D73D23A-2790-5A85-B488-375732EC66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47" y="244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FB2C307F-B8A1-BAF7-DBC8-19612424AC6C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185" y="3283"/>
              <a:ext cx="317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03277813-CEAB-4617-5FC2-CDDE22429A12}"/>
                </a:ext>
              </a:extLst>
            </p:cNvPr>
            <p:cNvSpPr/>
            <p:nvPr/>
          </p:nvSpPr>
          <p:spPr>
            <a:xfrm>
              <a:off x="4247" y="2544"/>
              <a:ext cx="0" cy="6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任意多边形 311341">
              <a:extLst>
                <a:ext uri="{FF2B5EF4-FFF2-40B4-BE49-F238E27FC236}">
                  <a16:creationId xmlns:a16="http://schemas.microsoft.com/office/drawing/2014/main" id="{724A5428-66D2-ED73-FFCB-4AEB0E8742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2442"/>
              <a:ext cx="34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任意多边形 311342">
              <a:extLst>
                <a:ext uri="{FF2B5EF4-FFF2-40B4-BE49-F238E27FC236}">
                  <a16:creationId xmlns:a16="http://schemas.microsoft.com/office/drawing/2014/main" id="{765D9099-E0A3-6B0E-1086-E3D85911B5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2442"/>
              <a:ext cx="34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任意多边形 311343">
              <a:extLst>
                <a:ext uri="{FF2B5EF4-FFF2-40B4-BE49-F238E27FC236}">
                  <a16:creationId xmlns:a16="http://schemas.microsoft.com/office/drawing/2014/main" id="{E9349818-9432-EBC6-0A85-13EBAE6B63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3181"/>
              <a:ext cx="34" cy="102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任意多边形 311344">
              <a:extLst>
                <a:ext uri="{FF2B5EF4-FFF2-40B4-BE49-F238E27FC236}">
                  <a16:creationId xmlns:a16="http://schemas.microsoft.com/office/drawing/2014/main" id="{1D389B40-29DD-63DE-6C81-6C29F44D40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0" y="3181"/>
              <a:ext cx="34" cy="102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AB0706B2-803F-EF19-13F1-2C5340AA83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244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A069C967-C019-D0C1-F043-72F0D0934F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2" y="3283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EA39419B-DF1C-9FA9-6BAA-88A6316BBD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47" y="3283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6BB53C45-F3A7-12C9-F39B-987278209836}"/>
                </a:ext>
              </a:extLst>
            </p:cNvPr>
            <p:cNvSpPr/>
            <p:nvPr/>
          </p:nvSpPr>
          <p:spPr>
            <a:xfrm>
              <a:off x="5017" y="1986"/>
              <a:ext cx="50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DB0DE8F4-A4F9-6A8F-3295-86F9914E802D}"/>
                </a:ext>
              </a:extLst>
            </p:cNvPr>
            <p:cNvSpPr/>
            <p:nvPr/>
          </p:nvSpPr>
          <p:spPr>
            <a:xfrm>
              <a:off x="5017" y="3738"/>
              <a:ext cx="50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72385EE9-69D7-CB90-4AD8-5EF82400A6C2}"/>
                </a:ext>
              </a:extLst>
            </p:cNvPr>
            <p:cNvSpPr/>
            <p:nvPr/>
          </p:nvSpPr>
          <p:spPr>
            <a:xfrm>
              <a:off x="5458" y="2087"/>
              <a:ext cx="0" cy="15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任意多边形 311351">
              <a:extLst>
                <a:ext uri="{FF2B5EF4-FFF2-40B4-BE49-F238E27FC236}">
                  <a16:creationId xmlns:a16="http://schemas.microsoft.com/office/drawing/2014/main" id="{731D626B-CF6A-D68C-90F3-85E8CF9952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41" y="1986"/>
              <a:ext cx="33" cy="10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任意多边形 311352">
              <a:extLst>
                <a:ext uri="{FF2B5EF4-FFF2-40B4-BE49-F238E27FC236}">
                  <a16:creationId xmlns:a16="http://schemas.microsoft.com/office/drawing/2014/main" id="{68F42403-25A5-EA25-498B-D75055C144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41" y="1986"/>
              <a:ext cx="33" cy="10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311353">
              <a:extLst>
                <a:ext uri="{FF2B5EF4-FFF2-40B4-BE49-F238E27FC236}">
                  <a16:creationId xmlns:a16="http://schemas.microsoft.com/office/drawing/2014/main" id="{623362E4-86F8-E538-BE74-27062440F7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41" y="3641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任意多边形 311354">
              <a:extLst>
                <a:ext uri="{FF2B5EF4-FFF2-40B4-BE49-F238E27FC236}">
                  <a16:creationId xmlns:a16="http://schemas.microsoft.com/office/drawing/2014/main" id="{7BF91F27-BEB8-FF79-CA17-B16C7F4AF1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41" y="3641"/>
              <a:ext cx="33" cy="97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9125C20B-9384-1DB9-F442-09FC81498B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7" y="1986"/>
              <a:ext cx="2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直接连接符 62">
              <a:extLst>
                <a:ext uri="{FF2B5EF4-FFF2-40B4-BE49-F238E27FC236}">
                  <a16:creationId xmlns:a16="http://schemas.microsoft.com/office/drawing/2014/main" id="{86230BC9-04D7-D183-1539-F4BAF831C8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17" y="3738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0DE80A4F-93FD-74A4-DB57-0F36E53F3B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58" y="3738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C58A6049-32CA-4662-2996-762DC612854A}"/>
                </a:ext>
              </a:extLst>
            </p:cNvPr>
            <p:cNvSpPr/>
            <p:nvPr/>
          </p:nvSpPr>
          <p:spPr>
            <a:xfrm>
              <a:off x="4752" y="2218"/>
              <a:ext cx="591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A7C653DB-4F0C-41DF-8DD4-DC11CC6074B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902" y="1922"/>
              <a:ext cx="363" cy="2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任意多边形 311360">
              <a:extLst>
                <a:ext uri="{FF2B5EF4-FFF2-40B4-BE49-F238E27FC236}">
                  <a16:creationId xmlns:a16="http://schemas.microsoft.com/office/drawing/2014/main" id="{DFFAA0B9-12B5-5154-4648-5C7A88BC89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272" y="2292"/>
              <a:ext cx="16" cy="76"/>
            </a:xfrm>
            <a:custGeom>
              <a:avLst/>
              <a:gdLst/>
              <a:ahLst/>
              <a:cxnLst/>
              <a:rect l="0" t="0" r="0" b="0"/>
              <a:pathLst>
                <a:path w="35" h="160">
                  <a:moveTo>
                    <a:pt x="0" y="160"/>
                  </a:moveTo>
                  <a:lnTo>
                    <a:pt x="7" y="133"/>
                  </a:lnTo>
                  <a:lnTo>
                    <a:pt x="14" y="107"/>
                  </a:lnTo>
                  <a:lnTo>
                    <a:pt x="20" y="80"/>
                  </a:lnTo>
                  <a:lnTo>
                    <a:pt x="26" y="53"/>
                  </a:lnTo>
                  <a:lnTo>
                    <a:pt x="31" y="27"/>
                  </a:lnTo>
                  <a:lnTo>
                    <a:pt x="3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任意多边形 311361">
              <a:extLst>
                <a:ext uri="{FF2B5EF4-FFF2-40B4-BE49-F238E27FC236}">
                  <a16:creationId xmlns:a16="http://schemas.microsoft.com/office/drawing/2014/main" id="{BC6EFE90-DF60-12F8-ADA3-DC0FE9C21A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26" y="1827"/>
              <a:ext cx="53" cy="57"/>
            </a:xfrm>
            <a:custGeom>
              <a:avLst/>
              <a:gdLst/>
              <a:ahLst/>
              <a:cxnLst/>
              <a:rect l="0" t="0" r="0" b="0"/>
              <a:pathLst>
                <a:path w="110" h="121">
                  <a:moveTo>
                    <a:pt x="110" y="121"/>
                  </a:moveTo>
                  <a:lnTo>
                    <a:pt x="93" y="100"/>
                  </a:lnTo>
                  <a:lnTo>
                    <a:pt x="75" y="79"/>
                  </a:lnTo>
                  <a:lnTo>
                    <a:pt x="58" y="58"/>
                  </a:lnTo>
                  <a:lnTo>
                    <a:pt x="39" y="39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任意多边形 311362">
              <a:extLst>
                <a:ext uri="{FF2B5EF4-FFF2-40B4-BE49-F238E27FC236}">
                  <a16:creationId xmlns:a16="http://schemas.microsoft.com/office/drawing/2014/main" id="{0DC5DD77-0BAA-9B7E-7099-EFB6A1C495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274" y="2218"/>
              <a:ext cx="26" cy="74"/>
            </a:xfrm>
            <a:custGeom>
              <a:avLst/>
              <a:gdLst/>
              <a:ahLst/>
              <a:cxnLst/>
              <a:rect l="0" t="0" r="0" b="0"/>
              <a:pathLst>
                <a:path w="55" h="164">
                  <a:moveTo>
                    <a:pt x="0" y="159"/>
                  </a:moveTo>
                  <a:lnTo>
                    <a:pt x="55" y="164"/>
                  </a:lnTo>
                  <a:lnTo>
                    <a:pt x="39" y="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任意多边形 311363">
              <a:extLst>
                <a:ext uri="{FF2B5EF4-FFF2-40B4-BE49-F238E27FC236}">
                  <a16:creationId xmlns:a16="http://schemas.microsoft.com/office/drawing/2014/main" id="{1C70BA13-FDD8-5412-3053-CBA042CABF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274" y="2218"/>
              <a:ext cx="26" cy="74"/>
            </a:xfrm>
            <a:custGeom>
              <a:avLst/>
              <a:gdLst/>
              <a:ahLst/>
              <a:cxnLst/>
              <a:rect l="0" t="0" r="0" b="0"/>
              <a:pathLst>
                <a:path w="55" h="164">
                  <a:moveTo>
                    <a:pt x="0" y="159"/>
                  </a:moveTo>
                  <a:lnTo>
                    <a:pt x="55" y="164"/>
                  </a:lnTo>
                  <a:lnTo>
                    <a:pt x="39" y="0"/>
                  </a:lnTo>
                  <a:lnTo>
                    <a:pt x="0" y="15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任意多边形 311364">
              <a:extLst>
                <a:ext uri="{FF2B5EF4-FFF2-40B4-BE49-F238E27FC236}">
                  <a16:creationId xmlns:a16="http://schemas.microsoft.com/office/drawing/2014/main" id="{DA55AEE6-B9D2-0A54-EE6F-603D4FE600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69" y="1877"/>
              <a:ext cx="53" cy="71"/>
            </a:xfrm>
            <a:custGeom>
              <a:avLst/>
              <a:gdLst/>
              <a:ahLst/>
              <a:cxnLst/>
              <a:rect l="0" t="0" r="0" b="0"/>
              <a:pathLst>
                <a:path w="114" h="151">
                  <a:moveTo>
                    <a:pt x="45" y="0"/>
                  </a:moveTo>
                  <a:lnTo>
                    <a:pt x="0" y="31"/>
                  </a:lnTo>
                  <a:lnTo>
                    <a:pt x="114" y="15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任意多边形 311365">
              <a:extLst>
                <a:ext uri="{FF2B5EF4-FFF2-40B4-BE49-F238E27FC236}">
                  <a16:creationId xmlns:a16="http://schemas.microsoft.com/office/drawing/2014/main" id="{6C25AB5B-158B-D67C-0962-0D62897231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69" y="1877"/>
              <a:ext cx="53" cy="71"/>
            </a:xfrm>
            <a:custGeom>
              <a:avLst/>
              <a:gdLst/>
              <a:ahLst/>
              <a:cxnLst/>
              <a:rect l="0" t="0" r="0" b="0"/>
              <a:pathLst>
                <a:path w="114" h="151">
                  <a:moveTo>
                    <a:pt x="45" y="0"/>
                  </a:moveTo>
                  <a:lnTo>
                    <a:pt x="0" y="31"/>
                  </a:lnTo>
                  <a:lnTo>
                    <a:pt x="114" y="151"/>
                  </a:lnTo>
                  <a:lnTo>
                    <a:pt x="45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直接连接符 72">
              <a:extLst>
                <a:ext uri="{FF2B5EF4-FFF2-40B4-BE49-F238E27FC236}">
                  <a16:creationId xmlns:a16="http://schemas.microsoft.com/office/drawing/2014/main" id="{5ED48FB9-5AF8-40A4-45A2-F126A547A5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57" y="2218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32942B13-A2E0-CFED-5C6E-448B67B24D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6" y="2299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440C982B-1465-0E88-7446-0761CF82ED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02" y="2134"/>
              <a:ext cx="3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28CA97D1-30DA-721F-B12A-EA11155B69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31" y="2218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5E48EE9D-16DD-573E-F0CD-F4982D164F9A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4600" y="1615"/>
              <a:ext cx="302" cy="51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A705BB95-A96F-9593-725B-9583FEC43EFD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4318" y="1779"/>
              <a:ext cx="298" cy="5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直接连接符 78">
              <a:extLst>
                <a:ext uri="{FF2B5EF4-FFF2-40B4-BE49-F238E27FC236}">
                  <a16:creationId xmlns:a16="http://schemas.microsoft.com/office/drawing/2014/main" id="{1436892E-C841-6170-E07A-D52A2EAAAEE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433" y="1720"/>
              <a:ext cx="114" cy="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503030C3-66BD-1490-D05D-F87D84D0A7F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4264" y="1834"/>
              <a:ext cx="85" cy="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081D2F22-0B5B-B106-58A9-D1B40B539BC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792" y="1884"/>
              <a:ext cx="47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任意多边形 311375">
              <a:extLst>
                <a:ext uri="{FF2B5EF4-FFF2-40B4-BE49-F238E27FC236}">
                  <a16:creationId xmlns:a16="http://schemas.microsoft.com/office/drawing/2014/main" id="{0453EAFB-25F6-419E-A213-6121F1D3A7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38" y="1669"/>
              <a:ext cx="95" cy="62"/>
            </a:xfrm>
            <a:custGeom>
              <a:avLst/>
              <a:gdLst/>
              <a:ahLst/>
              <a:cxnLst/>
              <a:rect l="0" t="0" r="0" b="0"/>
              <a:pathLst>
                <a:path w="201" h="136">
                  <a:moveTo>
                    <a:pt x="0" y="75"/>
                  </a:moveTo>
                  <a:lnTo>
                    <a:pt x="36" y="136"/>
                  </a:lnTo>
                  <a:lnTo>
                    <a:pt x="201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任意多边形 311376">
              <a:extLst>
                <a:ext uri="{FF2B5EF4-FFF2-40B4-BE49-F238E27FC236}">
                  <a16:creationId xmlns:a16="http://schemas.microsoft.com/office/drawing/2014/main" id="{C2F2506C-E759-1C3D-1F01-4906A42ED0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38" y="1669"/>
              <a:ext cx="95" cy="62"/>
            </a:xfrm>
            <a:custGeom>
              <a:avLst/>
              <a:gdLst/>
              <a:ahLst/>
              <a:cxnLst/>
              <a:rect l="0" t="0" r="0" b="0"/>
              <a:pathLst>
                <a:path w="201" h="136">
                  <a:moveTo>
                    <a:pt x="0" y="75"/>
                  </a:moveTo>
                  <a:lnTo>
                    <a:pt x="36" y="136"/>
                  </a:lnTo>
                  <a:lnTo>
                    <a:pt x="201" y="0"/>
                  </a:lnTo>
                  <a:lnTo>
                    <a:pt x="0" y="7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任意多边形 311377">
              <a:extLst>
                <a:ext uri="{FF2B5EF4-FFF2-40B4-BE49-F238E27FC236}">
                  <a16:creationId xmlns:a16="http://schemas.microsoft.com/office/drawing/2014/main" id="{DFC20A1E-6B03-C73E-3654-F2CD5A050E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49" y="1770"/>
              <a:ext cx="93" cy="64"/>
            </a:xfrm>
            <a:custGeom>
              <a:avLst/>
              <a:gdLst/>
              <a:ahLst/>
              <a:cxnLst/>
              <a:rect l="0" t="0" r="0" b="0"/>
              <a:pathLst>
                <a:path w="201" h="137">
                  <a:moveTo>
                    <a:pt x="166" y="0"/>
                  </a:moveTo>
                  <a:lnTo>
                    <a:pt x="201" y="62"/>
                  </a:lnTo>
                  <a:lnTo>
                    <a:pt x="0" y="137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任意多边形 311378">
              <a:extLst>
                <a:ext uri="{FF2B5EF4-FFF2-40B4-BE49-F238E27FC236}">
                  <a16:creationId xmlns:a16="http://schemas.microsoft.com/office/drawing/2014/main" id="{338F5A72-C5E3-577F-19A6-997BC24D63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49" y="1770"/>
              <a:ext cx="93" cy="64"/>
            </a:xfrm>
            <a:custGeom>
              <a:avLst/>
              <a:gdLst/>
              <a:ahLst/>
              <a:cxnLst/>
              <a:rect l="0" t="0" r="0" b="0"/>
              <a:pathLst>
                <a:path w="201" h="137">
                  <a:moveTo>
                    <a:pt x="166" y="0"/>
                  </a:moveTo>
                  <a:lnTo>
                    <a:pt x="201" y="62"/>
                  </a:lnTo>
                  <a:lnTo>
                    <a:pt x="0" y="137"/>
                  </a:lnTo>
                  <a:lnTo>
                    <a:pt x="16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直接连接符 85">
              <a:extLst>
                <a:ext uri="{FF2B5EF4-FFF2-40B4-BE49-F238E27FC236}">
                  <a16:creationId xmlns:a16="http://schemas.microsoft.com/office/drawing/2014/main" id="{D3B8CC6F-A037-7CD0-57BE-3C206FFF7A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02" y="2134"/>
              <a:ext cx="3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712564C7-0815-A544-58F3-5B9349E0CE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6" y="2299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32907143-8785-AAB5-964F-D4614ECF25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49" y="1834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id="{3620D6BB-F1C7-B14A-C28C-F967AB1BDFD5}"/>
                </a:ext>
              </a:extLst>
            </p:cNvPr>
            <p:cNvSpPr txBox="1"/>
            <p:nvPr/>
          </p:nvSpPr>
          <p:spPr>
            <a:xfrm rot="-5400000">
              <a:off x="4061" y="2755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F54E56D8-05F3-8134-C4A7-64FDD8765D5B}"/>
                </a:ext>
              </a:extLst>
            </p:cNvPr>
            <p:cNvSpPr txBox="1"/>
            <p:nvPr/>
          </p:nvSpPr>
          <p:spPr>
            <a:xfrm>
              <a:off x="3792" y="1668"/>
              <a:ext cx="365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2B/3</a:t>
              </a: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2C7330D0-C3B4-25AB-28E6-84DDF7A8F5C7}"/>
                </a:ext>
              </a:extLst>
            </p:cNvPr>
            <p:cNvSpPr txBox="1"/>
            <p:nvPr/>
          </p:nvSpPr>
          <p:spPr>
            <a:xfrm rot="-5400000">
              <a:off x="5273" y="2851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92" name="文本框 91">
              <a:extLst>
                <a:ext uri="{FF2B5EF4-FFF2-40B4-BE49-F238E27FC236}">
                  <a16:creationId xmlns:a16="http://schemas.microsoft.com/office/drawing/2014/main" id="{00E89643-1DB8-D00F-3C65-C22C8B8427CC}"/>
                </a:ext>
              </a:extLst>
            </p:cNvPr>
            <p:cNvSpPr txBox="1"/>
            <p:nvPr/>
          </p:nvSpPr>
          <p:spPr>
            <a:xfrm rot="-5400000">
              <a:off x="4073" y="2118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93" name="文本框 92">
              <a:extLst>
                <a:ext uri="{FF2B5EF4-FFF2-40B4-BE49-F238E27FC236}">
                  <a16:creationId xmlns:a16="http://schemas.microsoft.com/office/drawing/2014/main" id="{676845B7-DB69-D316-BD30-263AF67ED07E}"/>
                </a:ext>
              </a:extLst>
            </p:cNvPr>
            <p:cNvSpPr txBox="1"/>
            <p:nvPr/>
          </p:nvSpPr>
          <p:spPr>
            <a:xfrm>
              <a:off x="5097" y="2004"/>
              <a:ext cx="373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30°</a:t>
              </a:r>
            </a:p>
          </p:txBody>
        </p:sp>
      </p:grpSp>
      <p:grpSp>
        <p:nvGrpSpPr>
          <p:cNvPr id="94" name="组合 93">
            <a:extLst>
              <a:ext uri="{FF2B5EF4-FFF2-40B4-BE49-F238E27FC236}">
                <a16:creationId xmlns:a16="http://schemas.microsoft.com/office/drawing/2014/main" id="{DCD7160C-3A95-11F2-149B-E7972031E12C}"/>
              </a:ext>
            </a:extLst>
          </p:cNvPr>
          <p:cNvGrpSpPr/>
          <p:nvPr/>
        </p:nvGrpSpPr>
        <p:grpSpPr>
          <a:xfrm>
            <a:off x="2667000" y="1954213"/>
            <a:ext cx="2935288" cy="3703637"/>
            <a:chOff x="1680" y="1528"/>
            <a:chExt cx="1849" cy="2333"/>
          </a:xfrm>
        </p:grpSpPr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BDBCD0A2-9503-4197-9990-5D9F0B7759F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31" y="2440"/>
              <a:ext cx="109" cy="1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13819DBA-91A8-C88F-DFEF-0C9891FFAAA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26" y="2478"/>
              <a:ext cx="88" cy="8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4B163194-0252-4EF6-F608-63A6D344085E}"/>
                </a:ext>
              </a:extLst>
            </p:cNvPr>
            <p:cNvSpPr/>
            <p:nvPr/>
          </p:nvSpPr>
          <p:spPr>
            <a:xfrm flipH="1">
              <a:off x="2202" y="2447"/>
              <a:ext cx="264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A10316B6-3BFB-B67C-CE31-1BA5F3C8DD15}"/>
                </a:ext>
              </a:extLst>
            </p:cNvPr>
            <p:cNvSpPr/>
            <p:nvPr/>
          </p:nvSpPr>
          <p:spPr>
            <a:xfrm flipH="1">
              <a:off x="1983" y="2564"/>
              <a:ext cx="48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73FAADCD-8275-0BDE-38FD-FF2FCA113F9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24" y="1804"/>
              <a:ext cx="2" cy="36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13525AE5-2396-0632-EBF7-D674A61AAEEC}"/>
                </a:ext>
              </a:extLst>
            </p:cNvPr>
            <p:cNvSpPr/>
            <p:nvPr/>
          </p:nvSpPr>
          <p:spPr>
            <a:xfrm flipH="1">
              <a:off x="1825" y="2108"/>
              <a:ext cx="641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6F8765D2-E38C-C22F-2E9D-364F7441C89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825" y="3858"/>
              <a:ext cx="641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B13F7AD2-878E-5040-1582-09A5F96DA3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00" y="2338"/>
              <a:ext cx="31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69601604-7BCE-7D13-4151-911405DB6030}"/>
                </a:ext>
              </a:extLst>
            </p:cNvPr>
            <p:cNvSpPr/>
            <p:nvPr/>
          </p:nvSpPr>
          <p:spPr>
            <a:xfrm flipV="1">
              <a:off x="2369" y="1656"/>
              <a:ext cx="0" cy="79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6E107178-6F7D-D588-6767-396F5358983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938" y="1656"/>
              <a:ext cx="3" cy="90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395142A7-5EE3-713B-6DF2-144C1F295977}"/>
                </a:ext>
              </a:extLst>
            </p:cNvPr>
            <p:cNvSpPr/>
            <p:nvPr/>
          </p:nvSpPr>
          <p:spPr>
            <a:xfrm>
              <a:off x="2369" y="2145"/>
              <a:ext cx="0" cy="167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576BFCB4-BAEC-28FC-30B6-A403076B59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73" y="2981"/>
              <a:ext cx="258" cy="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594DB765-74DD-1C8B-7586-A82B0C3881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7" y="2981"/>
              <a:ext cx="79" cy="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C03DDF39-44B7-B2A1-37D3-4E0F9804EB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4" y="2981"/>
              <a:ext cx="260" cy="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9AE2AEC2-83EB-9AD7-3E85-87E423EFED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24" y="2145"/>
              <a:ext cx="2" cy="19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DD458DA9-E009-3739-3633-063E9FDEBDE2}"/>
                </a:ext>
              </a:extLst>
            </p:cNvPr>
            <p:cNvSpPr/>
            <p:nvPr/>
          </p:nvSpPr>
          <p:spPr>
            <a:xfrm>
              <a:off x="2404" y="2106"/>
              <a:ext cx="384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A49D9AEB-868D-508C-BAD1-8898F1B097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6" y="2562"/>
              <a:ext cx="512" cy="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E5240DEF-A9EB-6432-8763-DCB16F3C08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24" y="2338"/>
              <a:ext cx="114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FF2F66C8-E539-EA50-FD15-47D9AC3C637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47" y="2278"/>
              <a:ext cx="422" cy="112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CA2A514C-E408-747E-83E0-813274AF49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6" y="2447"/>
              <a:ext cx="88" cy="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直接连接符 114">
              <a:extLst>
                <a:ext uri="{FF2B5EF4-FFF2-40B4-BE49-F238E27FC236}">
                  <a16:creationId xmlns:a16="http://schemas.microsoft.com/office/drawing/2014/main" id="{FDF9C0DA-1948-9D24-EF66-7E38841F8037}"/>
                </a:ext>
              </a:extLst>
            </p:cNvPr>
            <p:cNvSpPr/>
            <p:nvPr/>
          </p:nvSpPr>
          <p:spPr>
            <a:xfrm>
              <a:off x="2938" y="2338"/>
              <a:ext cx="0" cy="148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直接连接符 115">
              <a:extLst>
                <a:ext uri="{FF2B5EF4-FFF2-40B4-BE49-F238E27FC236}">
                  <a16:creationId xmlns:a16="http://schemas.microsoft.com/office/drawing/2014/main" id="{AE550276-8E53-61F6-381D-73812C34959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369" y="2171"/>
              <a:ext cx="455" cy="12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0D773558-A740-87C7-29CE-3FB469B5F5F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4" y="2402"/>
              <a:ext cx="319" cy="8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53FC2273-6526-575E-C667-2A81190ED8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3" y="2106"/>
              <a:ext cx="90" cy="3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DEBD19B6-B9A1-C820-ACDE-97A1FA9279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6" y="2183"/>
              <a:ext cx="57" cy="21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直接连接符 119">
              <a:extLst>
                <a:ext uri="{FF2B5EF4-FFF2-40B4-BE49-F238E27FC236}">
                  <a16:creationId xmlns:a16="http://schemas.microsoft.com/office/drawing/2014/main" id="{D4B90881-4146-DA5B-7603-6ADAE1B08FCC}"/>
                </a:ext>
              </a:extLst>
            </p:cNvPr>
            <p:cNvSpPr/>
            <p:nvPr/>
          </p:nvSpPr>
          <p:spPr>
            <a:xfrm>
              <a:off x="2426" y="2447"/>
              <a:ext cx="0" cy="95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直接连接符 120">
              <a:extLst>
                <a:ext uri="{FF2B5EF4-FFF2-40B4-BE49-F238E27FC236}">
                  <a16:creationId xmlns:a16="http://schemas.microsoft.com/office/drawing/2014/main" id="{1DA22587-2609-2989-D643-F03FBE152C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4" y="2269"/>
              <a:ext cx="60" cy="21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任意多边形 311415">
              <a:extLst>
                <a:ext uri="{FF2B5EF4-FFF2-40B4-BE49-F238E27FC236}">
                  <a16:creationId xmlns:a16="http://schemas.microsoft.com/office/drawing/2014/main" id="{9DA9D115-1E9A-41F4-6983-0484776003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106"/>
              <a:ext cx="35" cy="39"/>
            </a:xfrm>
            <a:custGeom>
              <a:avLst/>
              <a:gdLst/>
              <a:ahLst/>
              <a:cxnLst/>
              <a:rect l="0" t="0" r="0" b="0"/>
              <a:pathLst>
                <a:path w="81" h="80">
                  <a:moveTo>
                    <a:pt x="81" y="0"/>
                  </a:moveTo>
                  <a:lnTo>
                    <a:pt x="73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4"/>
                  </a:lnTo>
                  <a:lnTo>
                    <a:pt x="45" y="8"/>
                  </a:lnTo>
                  <a:lnTo>
                    <a:pt x="38" y="11"/>
                  </a:lnTo>
                  <a:lnTo>
                    <a:pt x="32" y="16"/>
                  </a:lnTo>
                  <a:lnTo>
                    <a:pt x="26" y="21"/>
                  </a:lnTo>
                  <a:lnTo>
                    <a:pt x="21" y="25"/>
                  </a:lnTo>
                  <a:lnTo>
                    <a:pt x="16" y="31"/>
                  </a:lnTo>
                  <a:lnTo>
                    <a:pt x="11" y="38"/>
                  </a:lnTo>
                  <a:lnTo>
                    <a:pt x="8" y="44"/>
                  </a:lnTo>
                  <a:lnTo>
                    <a:pt x="5" y="51"/>
                  </a:lnTo>
                  <a:lnTo>
                    <a:pt x="3" y="58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0" y="8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任意多边形 311416">
              <a:extLst>
                <a:ext uri="{FF2B5EF4-FFF2-40B4-BE49-F238E27FC236}">
                  <a16:creationId xmlns:a16="http://schemas.microsoft.com/office/drawing/2014/main" id="{E52F7D57-52E2-8A89-5522-2DF5227627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8" y="2106"/>
              <a:ext cx="36" cy="39"/>
            </a:xfrm>
            <a:custGeom>
              <a:avLst/>
              <a:gdLst/>
              <a:ahLst/>
              <a:cxnLst/>
              <a:rect l="0" t="0" r="0" b="0"/>
              <a:pathLst>
                <a:path w="81" h="80">
                  <a:moveTo>
                    <a:pt x="81" y="80"/>
                  </a:moveTo>
                  <a:lnTo>
                    <a:pt x="80" y="73"/>
                  </a:lnTo>
                  <a:lnTo>
                    <a:pt x="79" y="66"/>
                  </a:lnTo>
                  <a:lnTo>
                    <a:pt x="78" y="58"/>
                  </a:lnTo>
                  <a:lnTo>
                    <a:pt x="75" y="51"/>
                  </a:lnTo>
                  <a:lnTo>
                    <a:pt x="72" y="44"/>
                  </a:lnTo>
                  <a:lnTo>
                    <a:pt x="68" y="38"/>
                  </a:lnTo>
                  <a:lnTo>
                    <a:pt x="65" y="31"/>
                  </a:lnTo>
                  <a:lnTo>
                    <a:pt x="59" y="25"/>
                  </a:lnTo>
                  <a:lnTo>
                    <a:pt x="54" y="21"/>
                  </a:lnTo>
                  <a:lnTo>
                    <a:pt x="49" y="16"/>
                  </a:lnTo>
                  <a:lnTo>
                    <a:pt x="43" y="11"/>
                  </a:lnTo>
                  <a:lnTo>
                    <a:pt x="36" y="8"/>
                  </a:lnTo>
                  <a:lnTo>
                    <a:pt x="29" y="4"/>
                  </a:lnTo>
                  <a:lnTo>
                    <a:pt x="22" y="2"/>
                  </a:lnTo>
                  <a:lnTo>
                    <a:pt x="15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E2F4F54C-408A-5869-BB0C-37E67BFCA6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55" y="2023"/>
              <a:ext cx="2" cy="60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直接连接符 124">
              <a:extLst>
                <a:ext uri="{FF2B5EF4-FFF2-40B4-BE49-F238E27FC236}">
                  <a16:creationId xmlns:a16="http://schemas.microsoft.com/office/drawing/2014/main" id="{4E561C76-2E71-B546-164D-10C63C89C4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04" y="3858"/>
              <a:ext cx="496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直接连接符 125">
              <a:extLst>
                <a:ext uri="{FF2B5EF4-FFF2-40B4-BE49-F238E27FC236}">
                  <a16:creationId xmlns:a16="http://schemas.microsoft.com/office/drawing/2014/main" id="{F320EFD9-C0C9-2823-0BC8-66DD11D1EE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04" y="3403"/>
              <a:ext cx="496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任意多边形 311420">
              <a:extLst>
                <a:ext uri="{FF2B5EF4-FFF2-40B4-BE49-F238E27FC236}">
                  <a16:creationId xmlns:a16="http://schemas.microsoft.com/office/drawing/2014/main" id="{240B23B4-5D11-6724-18B3-7DDD3FB7EC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3822"/>
              <a:ext cx="35" cy="36"/>
            </a:xfrm>
            <a:custGeom>
              <a:avLst/>
              <a:gdLst/>
              <a:ahLst/>
              <a:cxnLst/>
              <a:rect l="0" t="0" r="0" b="0"/>
              <a:pathLst>
                <a:path w="81" h="81">
                  <a:moveTo>
                    <a:pt x="0" y="0"/>
                  </a:moveTo>
                  <a:lnTo>
                    <a:pt x="0" y="8"/>
                  </a:lnTo>
                  <a:lnTo>
                    <a:pt x="1" y="15"/>
                  </a:lnTo>
                  <a:lnTo>
                    <a:pt x="3" y="23"/>
                  </a:lnTo>
                  <a:lnTo>
                    <a:pt x="5" y="30"/>
                  </a:lnTo>
                  <a:lnTo>
                    <a:pt x="8" y="37"/>
                  </a:lnTo>
                  <a:lnTo>
                    <a:pt x="11" y="43"/>
                  </a:lnTo>
                  <a:lnTo>
                    <a:pt x="16" y="50"/>
                  </a:lnTo>
                  <a:lnTo>
                    <a:pt x="21" y="54"/>
                  </a:lnTo>
                  <a:lnTo>
                    <a:pt x="26" y="60"/>
                  </a:lnTo>
                  <a:lnTo>
                    <a:pt x="32" y="65"/>
                  </a:lnTo>
                  <a:lnTo>
                    <a:pt x="38" y="70"/>
                  </a:lnTo>
                  <a:lnTo>
                    <a:pt x="45" y="73"/>
                  </a:lnTo>
                  <a:lnTo>
                    <a:pt x="52" y="77"/>
                  </a:lnTo>
                  <a:lnTo>
                    <a:pt x="59" y="79"/>
                  </a:lnTo>
                  <a:lnTo>
                    <a:pt x="66" y="80"/>
                  </a:lnTo>
                  <a:lnTo>
                    <a:pt x="73" y="81"/>
                  </a:lnTo>
                  <a:lnTo>
                    <a:pt x="81" y="8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任意多边形 311421">
              <a:extLst>
                <a:ext uri="{FF2B5EF4-FFF2-40B4-BE49-F238E27FC236}">
                  <a16:creationId xmlns:a16="http://schemas.microsoft.com/office/drawing/2014/main" id="{F69F1699-6FA3-5260-9168-4044F6BE75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00" y="3822"/>
              <a:ext cx="38" cy="36"/>
            </a:xfrm>
            <a:custGeom>
              <a:avLst/>
              <a:gdLst/>
              <a:ahLst/>
              <a:cxnLst/>
              <a:rect l="0" t="0" r="0" b="0"/>
              <a:pathLst>
                <a:path w="82" h="81">
                  <a:moveTo>
                    <a:pt x="0" y="81"/>
                  </a:moveTo>
                  <a:lnTo>
                    <a:pt x="9" y="81"/>
                  </a:lnTo>
                  <a:lnTo>
                    <a:pt x="16" y="80"/>
                  </a:lnTo>
                  <a:lnTo>
                    <a:pt x="23" y="79"/>
                  </a:lnTo>
                  <a:lnTo>
                    <a:pt x="30" y="77"/>
                  </a:lnTo>
                  <a:lnTo>
                    <a:pt x="37" y="73"/>
                  </a:lnTo>
                  <a:lnTo>
                    <a:pt x="44" y="70"/>
                  </a:lnTo>
                  <a:lnTo>
                    <a:pt x="49" y="65"/>
                  </a:lnTo>
                  <a:lnTo>
                    <a:pt x="55" y="60"/>
                  </a:lnTo>
                  <a:lnTo>
                    <a:pt x="61" y="54"/>
                  </a:lnTo>
                  <a:lnTo>
                    <a:pt x="66" y="50"/>
                  </a:lnTo>
                  <a:lnTo>
                    <a:pt x="70" y="43"/>
                  </a:lnTo>
                  <a:lnTo>
                    <a:pt x="74" y="37"/>
                  </a:lnTo>
                  <a:lnTo>
                    <a:pt x="76" y="30"/>
                  </a:lnTo>
                  <a:lnTo>
                    <a:pt x="79" y="23"/>
                  </a:lnTo>
                  <a:lnTo>
                    <a:pt x="81" y="15"/>
                  </a:lnTo>
                  <a:lnTo>
                    <a:pt x="82" y="8"/>
                  </a:lnTo>
                  <a:lnTo>
                    <a:pt x="82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任意多边形 311422">
              <a:extLst>
                <a:ext uri="{FF2B5EF4-FFF2-40B4-BE49-F238E27FC236}">
                  <a16:creationId xmlns:a16="http://schemas.microsoft.com/office/drawing/2014/main" id="{6050BBFF-5053-5E95-C4BD-91200C3E7F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00" y="3403"/>
              <a:ext cx="38" cy="36"/>
            </a:xfrm>
            <a:custGeom>
              <a:avLst/>
              <a:gdLst/>
              <a:ahLst/>
              <a:cxnLst/>
              <a:rect l="0" t="0" r="0" b="0"/>
              <a:pathLst>
                <a:path w="82" h="81">
                  <a:moveTo>
                    <a:pt x="82" y="81"/>
                  </a:moveTo>
                  <a:lnTo>
                    <a:pt x="82" y="73"/>
                  </a:lnTo>
                  <a:lnTo>
                    <a:pt x="81" y="66"/>
                  </a:lnTo>
                  <a:lnTo>
                    <a:pt x="79" y="59"/>
                  </a:lnTo>
                  <a:lnTo>
                    <a:pt x="76" y="52"/>
                  </a:lnTo>
                  <a:lnTo>
                    <a:pt x="74" y="45"/>
                  </a:lnTo>
                  <a:lnTo>
                    <a:pt x="70" y="38"/>
                  </a:lnTo>
                  <a:lnTo>
                    <a:pt x="66" y="32"/>
                  </a:lnTo>
                  <a:lnTo>
                    <a:pt x="61" y="26"/>
                  </a:lnTo>
                  <a:lnTo>
                    <a:pt x="55" y="21"/>
                  </a:lnTo>
                  <a:lnTo>
                    <a:pt x="49" y="16"/>
                  </a:lnTo>
                  <a:lnTo>
                    <a:pt x="44" y="11"/>
                  </a:lnTo>
                  <a:lnTo>
                    <a:pt x="37" y="8"/>
                  </a:lnTo>
                  <a:lnTo>
                    <a:pt x="30" y="5"/>
                  </a:lnTo>
                  <a:lnTo>
                    <a:pt x="23" y="3"/>
                  </a:lnTo>
                  <a:lnTo>
                    <a:pt x="16" y="1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任意多边形 311423">
              <a:extLst>
                <a:ext uri="{FF2B5EF4-FFF2-40B4-BE49-F238E27FC236}">
                  <a16:creationId xmlns:a16="http://schemas.microsoft.com/office/drawing/2014/main" id="{3BD420BD-2674-3C1B-F177-06CF29A63B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3403"/>
              <a:ext cx="35" cy="36"/>
            </a:xfrm>
            <a:custGeom>
              <a:avLst/>
              <a:gdLst/>
              <a:ahLst/>
              <a:cxnLst/>
              <a:rect l="0" t="0" r="0" b="0"/>
              <a:pathLst>
                <a:path w="81" h="81">
                  <a:moveTo>
                    <a:pt x="81" y="0"/>
                  </a:moveTo>
                  <a:lnTo>
                    <a:pt x="73" y="0"/>
                  </a:lnTo>
                  <a:lnTo>
                    <a:pt x="66" y="1"/>
                  </a:lnTo>
                  <a:lnTo>
                    <a:pt x="59" y="3"/>
                  </a:lnTo>
                  <a:lnTo>
                    <a:pt x="52" y="5"/>
                  </a:lnTo>
                  <a:lnTo>
                    <a:pt x="45" y="8"/>
                  </a:lnTo>
                  <a:lnTo>
                    <a:pt x="38" y="11"/>
                  </a:lnTo>
                  <a:lnTo>
                    <a:pt x="32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16" y="32"/>
                  </a:lnTo>
                  <a:lnTo>
                    <a:pt x="11" y="38"/>
                  </a:lnTo>
                  <a:lnTo>
                    <a:pt x="8" y="45"/>
                  </a:lnTo>
                  <a:lnTo>
                    <a:pt x="5" y="52"/>
                  </a:lnTo>
                  <a:lnTo>
                    <a:pt x="3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0" y="8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直接连接符 130">
              <a:extLst>
                <a:ext uri="{FF2B5EF4-FFF2-40B4-BE49-F238E27FC236}">
                  <a16:creationId xmlns:a16="http://schemas.microsoft.com/office/drawing/2014/main" id="{6AC8D571-3533-1E9A-6434-7CCBCB796E90}"/>
                </a:ext>
              </a:extLst>
            </p:cNvPr>
            <p:cNvSpPr/>
            <p:nvPr/>
          </p:nvSpPr>
          <p:spPr>
            <a:xfrm flipV="1">
              <a:off x="2655" y="3463"/>
              <a:ext cx="0" cy="33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FE1C656B-FFF3-6F89-BE06-34879EEA874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455" y="3629"/>
              <a:ext cx="395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直接连接符 132">
              <a:extLst>
                <a:ext uri="{FF2B5EF4-FFF2-40B4-BE49-F238E27FC236}">
                  <a16:creationId xmlns:a16="http://schemas.microsoft.com/office/drawing/2014/main" id="{C5707B53-9F44-D6AA-59AD-B78776428D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447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直接连接符 133">
              <a:extLst>
                <a:ext uri="{FF2B5EF4-FFF2-40B4-BE49-F238E27FC236}">
                  <a16:creationId xmlns:a16="http://schemas.microsoft.com/office/drawing/2014/main" id="{BDF32810-FB17-923D-82FD-D6F1D476584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38" y="2562"/>
              <a:ext cx="3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直接连接符 134">
              <a:extLst>
                <a:ext uri="{FF2B5EF4-FFF2-40B4-BE49-F238E27FC236}">
                  <a16:creationId xmlns:a16="http://schemas.microsoft.com/office/drawing/2014/main" id="{9091F203-F0F0-C27C-F8BA-BDA37C4FA060}"/>
                </a:ext>
              </a:extLst>
            </p:cNvPr>
            <p:cNvSpPr/>
            <p:nvPr/>
          </p:nvSpPr>
          <p:spPr>
            <a:xfrm>
              <a:off x="2466" y="1866"/>
              <a:ext cx="260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任意多边形 311429">
              <a:extLst>
                <a:ext uri="{FF2B5EF4-FFF2-40B4-BE49-F238E27FC236}">
                  <a16:creationId xmlns:a16="http://schemas.microsoft.com/office/drawing/2014/main" id="{24320517-311C-3377-35F5-EF8319EDA5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1849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任意多边形 311430">
              <a:extLst>
                <a:ext uri="{FF2B5EF4-FFF2-40B4-BE49-F238E27FC236}">
                  <a16:creationId xmlns:a16="http://schemas.microsoft.com/office/drawing/2014/main" id="{153AE067-CB38-F2B3-431D-E2956D5D7E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1849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任意多边形 311431">
              <a:extLst>
                <a:ext uri="{FF2B5EF4-FFF2-40B4-BE49-F238E27FC236}">
                  <a16:creationId xmlns:a16="http://schemas.microsoft.com/office/drawing/2014/main" id="{4A7A6C47-CEA6-FAEA-467D-1073F166AD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26" y="1849"/>
              <a:ext cx="98" cy="33"/>
            </a:xfrm>
            <a:custGeom>
              <a:avLst/>
              <a:gdLst/>
              <a:ahLst/>
              <a:cxnLst/>
              <a:rect l="0" t="0" r="0" b="0"/>
              <a:pathLst>
                <a:path w="212" h="71">
                  <a:moveTo>
                    <a:pt x="0" y="0"/>
                  </a:moveTo>
                  <a:lnTo>
                    <a:pt x="0" y="71"/>
                  </a:lnTo>
                  <a:lnTo>
                    <a:pt x="212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任意多边形 311432">
              <a:extLst>
                <a:ext uri="{FF2B5EF4-FFF2-40B4-BE49-F238E27FC236}">
                  <a16:creationId xmlns:a16="http://schemas.microsoft.com/office/drawing/2014/main" id="{783CE3FF-F7FC-2537-F33C-519EA354CC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26" y="1849"/>
              <a:ext cx="98" cy="33"/>
            </a:xfrm>
            <a:custGeom>
              <a:avLst/>
              <a:gdLst/>
              <a:ahLst/>
              <a:cxnLst/>
              <a:rect l="0" t="0" r="0" b="0"/>
              <a:pathLst>
                <a:path w="212" h="71">
                  <a:moveTo>
                    <a:pt x="0" y="0"/>
                  </a:moveTo>
                  <a:lnTo>
                    <a:pt x="0" y="71"/>
                  </a:lnTo>
                  <a:lnTo>
                    <a:pt x="212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直接连接符 139">
              <a:extLst>
                <a:ext uri="{FF2B5EF4-FFF2-40B4-BE49-F238E27FC236}">
                  <a16:creationId xmlns:a16="http://schemas.microsoft.com/office/drawing/2014/main" id="{FEFB22FC-F397-03E0-8F09-67F439E1BB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295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B9EF56F9-DED3-FA31-B793-A287FB674F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24" y="2171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9BB1691B-2DCF-C9AB-0CAF-B2027D2FED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24" y="1866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直接连接符 142">
              <a:extLst>
                <a:ext uri="{FF2B5EF4-FFF2-40B4-BE49-F238E27FC236}">
                  <a16:creationId xmlns:a16="http://schemas.microsoft.com/office/drawing/2014/main" id="{9FE3E220-0053-0A3B-5805-C34CF09CFC87}"/>
                </a:ext>
              </a:extLst>
            </p:cNvPr>
            <p:cNvSpPr/>
            <p:nvPr/>
          </p:nvSpPr>
          <p:spPr>
            <a:xfrm flipV="1">
              <a:off x="2264" y="2252"/>
              <a:ext cx="0" cy="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直接连接符 143">
              <a:extLst>
                <a:ext uri="{FF2B5EF4-FFF2-40B4-BE49-F238E27FC236}">
                  <a16:creationId xmlns:a16="http://schemas.microsoft.com/office/drawing/2014/main" id="{64F85EAD-545E-2308-E9D0-6FDF6826B442}"/>
                </a:ext>
              </a:extLst>
            </p:cNvPr>
            <p:cNvSpPr/>
            <p:nvPr/>
          </p:nvSpPr>
          <p:spPr>
            <a:xfrm>
              <a:off x="2264" y="2664"/>
              <a:ext cx="0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直接连接符 144">
              <a:extLst>
                <a:ext uri="{FF2B5EF4-FFF2-40B4-BE49-F238E27FC236}">
                  <a16:creationId xmlns:a16="http://schemas.microsoft.com/office/drawing/2014/main" id="{2904DC6D-F029-0B1A-19FF-9375EC4CEC4D}"/>
                </a:ext>
              </a:extLst>
            </p:cNvPr>
            <p:cNvSpPr/>
            <p:nvPr/>
          </p:nvSpPr>
          <p:spPr>
            <a:xfrm>
              <a:off x="2264" y="2447"/>
              <a:ext cx="0" cy="11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任意多边形 311439">
              <a:extLst>
                <a:ext uri="{FF2B5EF4-FFF2-40B4-BE49-F238E27FC236}">
                  <a16:creationId xmlns:a16="http://schemas.microsoft.com/office/drawing/2014/main" id="{46C8957A-FEC0-418A-F790-B06B687473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47" y="2350"/>
              <a:ext cx="34" cy="97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任意多边形 311440">
              <a:extLst>
                <a:ext uri="{FF2B5EF4-FFF2-40B4-BE49-F238E27FC236}">
                  <a16:creationId xmlns:a16="http://schemas.microsoft.com/office/drawing/2014/main" id="{84D3E59E-A57C-62CF-947C-34DDD47AFC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47" y="2350"/>
              <a:ext cx="34" cy="97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任意多边形 311441">
              <a:extLst>
                <a:ext uri="{FF2B5EF4-FFF2-40B4-BE49-F238E27FC236}">
                  <a16:creationId xmlns:a16="http://schemas.microsoft.com/office/drawing/2014/main" id="{6BC55BB0-BDB8-3490-1CD2-315140C83B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47" y="2562"/>
              <a:ext cx="34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任意多边形 311442">
              <a:extLst>
                <a:ext uri="{FF2B5EF4-FFF2-40B4-BE49-F238E27FC236}">
                  <a16:creationId xmlns:a16="http://schemas.microsoft.com/office/drawing/2014/main" id="{63F8B880-F8E9-10C8-B16B-F30C0E5D0D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47" y="2562"/>
              <a:ext cx="34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1F8DA4B5-C7BB-438E-C166-0733BA9B0F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256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直接连接符 150">
              <a:extLst>
                <a:ext uri="{FF2B5EF4-FFF2-40B4-BE49-F238E27FC236}">
                  <a16:creationId xmlns:a16="http://schemas.microsoft.com/office/drawing/2014/main" id="{49959367-E6B9-3F23-CACC-95AC1214ED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64" y="256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3FD232D4-F8D4-0790-840A-9B83EE3E96F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466" y="2788"/>
              <a:ext cx="89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任意多边形 311446">
              <a:extLst>
                <a:ext uri="{FF2B5EF4-FFF2-40B4-BE49-F238E27FC236}">
                  <a16:creationId xmlns:a16="http://schemas.microsoft.com/office/drawing/2014/main" id="{10BEBBC5-6392-1C6F-4610-5603420C46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5" y="2771"/>
              <a:ext cx="100" cy="34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任意多边形 311447">
              <a:extLst>
                <a:ext uri="{FF2B5EF4-FFF2-40B4-BE49-F238E27FC236}">
                  <a16:creationId xmlns:a16="http://schemas.microsoft.com/office/drawing/2014/main" id="{40B52318-9E7F-B35F-6560-B19A2E15E1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5" y="2771"/>
              <a:ext cx="100" cy="34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任意多边形 311448">
              <a:extLst>
                <a:ext uri="{FF2B5EF4-FFF2-40B4-BE49-F238E27FC236}">
                  <a16:creationId xmlns:a16="http://schemas.microsoft.com/office/drawing/2014/main" id="{8F5956C6-63C7-6FF9-D0B6-1CFA4D18B5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771"/>
              <a:ext cx="97" cy="34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任意多边形 311449">
              <a:extLst>
                <a:ext uri="{FF2B5EF4-FFF2-40B4-BE49-F238E27FC236}">
                  <a16:creationId xmlns:a16="http://schemas.microsoft.com/office/drawing/2014/main" id="{5184C9A9-5386-4C76-9116-028348E61F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771"/>
              <a:ext cx="97" cy="34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812D9787-4A85-715A-1DC0-C222E5D770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712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直接连接符 157">
              <a:extLst>
                <a:ext uri="{FF2B5EF4-FFF2-40B4-BE49-F238E27FC236}">
                  <a16:creationId xmlns:a16="http://schemas.microsoft.com/office/drawing/2014/main" id="{A76A8EED-D262-F4E3-BA8D-D34F933487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9" y="2788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9A58DE35-205A-7076-3FAE-0E9CF2909EF5}"/>
                </a:ext>
              </a:extLst>
            </p:cNvPr>
            <p:cNvSpPr/>
            <p:nvPr/>
          </p:nvSpPr>
          <p:spPr>
            <a:xfrm>
              <a:off x="2661" y="2628"/>
              <a:ext cx="0" cy="58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D5797EB8-F648-D47F-DFE4-06EBBC3B7A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3" y="2445"/>
              <a:ext cx="196" cy="7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任意多边形 311454">
              <a:extLst>
                <a:ext uri="{FF2B5EF4-FFF2-40B4-BE49-F238E27FC236}">
                  <a16:creationId xmlns:a16="http://schemas.microsoft.com/office/drawing/2014/main" id="{F8E59D55-E7A6-0BD3-55DB-DD2FF3D368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5" y="3141"/>
              <a:ext cx="100" cy="7"/>
            </a:xfrm>
            <a:custGeom>
              <a:avLst/>
              <a:gdLst/>
              <a:ahLst/>
              <a:cxnLst/>
              <a:rect l="0" t="0" r="0" b="0"/>
              <a:pathLst>
                <a:path w="210" h="13">
                  <a:moveTo>
                    <a:pt x="0" y="0"/>
                  </a:moveTo>
                  <a:lnTo>
                    <a:pt x="35" y="4"/>
                  </a:lnTo>
                  <a:lnTo>
                    <a:pt x="70" y="7"/>
                  </a:lnTo>
                  <a:lnTo>
                    <a:pt x="105" y="9"/>
                  </a:lnTo>
                  <a:lnTo>
                    <a:pt x="140" y="11"/>
                  </a:lnTo>
                  <a:lnTo>
                    <a:pt x="175" y="12"/>
                  </a:lnTo>
                  <a:lnTo>
                    <a:pt x="210" y="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直接连接符 161">
              <a:extLst>
                <a:ext uri="{FF2B5EF4-FFF2-40B4-BE49-F238E27FC236}">
                  <a16:creationId xmlns:a16="http://schemas.microsoft.com/office/drawing/2014/main" id="{E98B62A5-D9DD-B0B1-4579-BD17E1C6C417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31" y="3115"/>
              <a:ext cx="224" cy="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直接连接符 162">
              <a:extLst>
                <a:ext uri="{FF2B5EF4-FFF2-40B4-BE49-F238E27FC236}">
                  <a16:creationId xmlns:a16="http://schemas.microsoft.com/office/drawing/2014/main" id="{B1214386-5DD2-AAE3-6065-8ADCEEFB788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52" y="3138"/>
              <a:ext cx="1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任意多边形 311457">
              <a:extLst>
                <a:ext uri="{FF2B5EF4-FFF2-40B4-BE49-F238E27FC236}">
                  <a16:creationId xmlns:a16="http://schemas.microsoft.com/office/drawing/2014/main" id="{AC219FC4-BB34-5A81-5B47-F1545ABA8B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55" y="3124"/>
              <a:ext cx="97" cy="34"/>
            </a:xfrm>
            <a:custGeom>
              <a:avLst/>
              <a:gdLst/>
              <a:ahLst/>
              <a:cxnLst/>
              <a:rect l="0" t="0" r="0" b="0"/>
              <a:pathLst>
                <a:path w="213" h="71">
                  <a:moveTo>
                    <a:pt x="213" y="71"/>
                  </a:moveTo>
                  <a:lnTo>
                    <a:pt x="210" y="0"/>
                  </a:lnTo>
                  <a:lnTo>
                    <a:pt x="0" y="49"/>
                  </a:lnTo>
                  <a:lnTo>
                    <a:pt x="213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任意多边形 311458">
              <a:extLst>
                <a:ext uri="{FF2B5EF4-FFF2-40B4-BE49-F238E27FC236}">
                  <a16:creationId xmlns:a16="http://schemas.microsoft.com/office/drawing/2014/main" id="{C6B5FB80-3BDD-166D-7FAA-317688DEBD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55" y="3124"/>
              <a:ext cx="97" cy="34"/>
            </a:xfrm>
            <a:custGeom>
              <a:avLst/>
              <a:gdLst/>
              <a:ahLst/>
              <a:cxnLst/>
              <a:rect l="0" t="0" r="0" b="0"/>
              <a:pathLst>
                <a:path w="213" h="71">
                  <a:moveTo>
                    <a:pt x="213" y="71"/>
                  </a:moveTo>
                  <a:lnTo>
                    <a:pt x="210" y="0"/>
                  </a:lnTo>
                  <a:lnTo>
                    <a:pt x="0" y="49"/>
                  </a:lnTo>
                  <a:lnTo>
                    <a:pt x="213" y="7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任意多边形 311459">
              <a:extLst>
                <a:ext uri="{FF2B5EF4-FFF2-40B4-BE49-F238E27FC236}">
                  <a16:creationId xmlns:a16="http://schemas.microsoft.com/office/drawing/2014/main" id="{19397B6F-5E1E-2901-375E-FB82E2F444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2" y="3119"/>
              <a:ext cx="102" cy="36"/>
            </a:xfrm>
            <a:custGeom>
              <a:avLst/>
              <a:gdLst/>
              <a:ahLst/>
              <a:cxnLst/>
              <a:rect l="0" t="0" r="0" b="0"/>
              <a:pathLst>
                <a:path w="215" h="77">
                  <a:moveTo>
                    <a:pt x="0" y="7"/>
                  </a:moveTo>
                  <a:lnTo>
                    <a:pt x="14" y="77"/>
                  </a:lnTo>
                  <a:lnTo>
                    <a:pt x="21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任意多边形 311460">
              <a:extLst>
                <a:ext uri="{FF2B5EF4-FFF2-40B4-BE49-F238E27FC236}">
                  <a16:creationId xmlns:a16="http://schemas.microsoft.com/office/drawing/2014/main" id="{420F8154-86BF-749D-0BD0-AEE4F92EDA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2" y="3119"/>
              <a:ext cx="102" cy="36"/>
            </a:xfrm>
            <a:custGeom>
              <a:avLst/>
              <a:gdLst/>
              <a:ahLst/>
              <a:cxnLst/>
              <a:rect l="0" t="0" r="0" b="0"/>
              <a:pathLst>
                <a:path w="215" h="77">
                  <a:moveTo>
                    <a:pt x="0" y="7"/>
                  </a:moveTo>
                  <a:lnTo>
                    <a:pt x="14" y="77"/>
                  </a:lnTo>
                  <a:lnTo>
                    <a:pt x="215" y="0"/>
                  </a:lnTo>
                  <a:lnTo>
                    <a:pt x="0" y="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直接连接符 167">
              <a:extLst>
                <a:ext uri="{FF2B5EF4-FFF2-40B4-BE49-F238E27FC236}">
                  <a16:creationId xmlns:a16="http://schemas.microsoft.com/office/drawing/2014/main" id="{5531BA2D-8902-E7F0-0BD1-3F0C849BD31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95" y="3134"/>
              <a:ext cx="3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直接连接符 168">
              <a:extLst>
                <a:ext uri="{FF2B5EF4-FFF2-40B4-BE49-F238E27FC236}">
                  <a16:creationId xmlns:a16="http://schemas.microsoft.com/office/drawing/2014/main" id="{A8F539E3-529A-48C4-0B57-EEA6EAF7CD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55" y="2023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直接连接符 169">
              <a:extLst>
                <a:ext uri="{FF2B5EF4-FFF2-40B4-BE49-F238E27FC236}">
                  <a16:creationId xmlns:a16="http://schemas.microsoft.com/office/drawing/2014/main" id="{2179EA4B-7D4B-8585-86D1-BB16C1571D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3" y="2106"/>
              <a:ext cx="2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直接连接符 170">
              <a:extLst>
                <a:ext uri="{FF2B5EF4-FFF2-40B4-BE49-F238E27FC236}">
                  <a16:creationId xmlns:a16="http://schemas.microsoft.com/office/drawing/2014/main" id="{6B1F62FF-B4F6-DCBC-39BC-C3E5228D97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83" y="2445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直接连接符 171">
              <a:extLst>
                <a:ext uri="{FF2B5EF4-FFF2-40B4-BE49-F238E27FC236}">
                  <a16:creationId xmlns:a16="http://schemas.microsoft.com/office/drawing/2014/main" id="{D4AB5F0B-5F68-163D-9F6B-D911B2A05F9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045" y="2207"/>
              <a:ext cx="4" cy="25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任意多边形 311466">
              <a:extLst>
                <a:ext uri="{FF2B5EF4-FFF2-40B4-BE49-F238E27FC236}">
                  <a16:creationId xmlns:a16="http://schemas.microsoft.com/office/drawing/2014/main" id="{616450F7-CA67-4A07-24C6-7F25E52F08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2464"/>
              <a:ext cx="33" cy="9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任意多边形 311467">
              <a:extLst>
                <a:ext uri="{FF2B5EF4-FFF2-40B4-BE49-F238E27FC236}">
                  <a16:creationId xmlns:a16="http://schemas.microsoft.com/office/drawing/2014/main" id="{8D38943A-D2EF-0A33-A7C7-7EE0F29E65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2464"/>
              <a:ext cx="33" cy="9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任意多边形 311468">
              <a:extLst>
                <a:ext uri="{FF2B5EF4-FFF2-40B4-BE49-F238E27FC236}">
                  <a16:creationId xmlns:a16="http://schemas.microsoft.com/office/drawing/2014/main" id="{242B11B3-9E81-F548-BFD9-0C9231964B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2106"/>
              <a:ext cx="33" cy="10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任意多边形 311469">
              <a:extLst>
                <a:ext uri="{FF2B5EF4-FFF2-40B4-BE49-F238E27FC236}">
                  <a16:creationId xmlns:a16="http://schemas.microsoft.com/office/drawing/2014/main" id="{69AB919A-5B77-2073-3C71-30E4623134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2106"/>
              <a:ext cx="33" cy="10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直接连接符 176">
              <a:extLst>
                <a:ext uri="{FF2B5EF4-FFF2-40B4-BE49-F238E27FC236}">
                  <a16:creationId xmlns:a16="http://schemas.microsoft.com/office/drawing/2014/main" id="{E52532BD-C33A-4261-C7FA-FF73662901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256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D5A41480-E334-FC10-CBE6-FEDB7131E9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2106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F47900B0-E0BD-58D7-52B0-54D5ABD2A8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5" y="2106"/>
              <a:ext cx="4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5F09774A-4B0C-276E-4078-AC9A27C72DD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983" y="3403"/>
              <a:ext cx="54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5EAD1ED1-6D16-E421-0F58-CBAF3C27F03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045" y="2664"/>
              <a:ext cx="4" cy="6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任意多边形 311475">
              <a:extLst>
                <a:ext uri="{FF2B5EF4-FFF2-40B4-BE49-F238E27FC236}">
                  <a16:creationId xmlns:a16="http://schemas.microsoft.com/office/drawing/2014/main" id="{5F1A9C60-7E4A-3DAA-01E3-5AF20D80CB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3301"/>
              <a:ext cx="33" cy="102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任意多边形 311476">
              <a:extLst>
                <a:ext uri="{FF2B5EF4-FFF2-40B4-BE49-F238E27FC236}">
                  <a16:creationId xmlns:a16="http://schemas.microsoft.com/office/drawing/2014/main" id="{98F38CF2-7162-0F7C-4BE6-0E914D6534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3301"/>
              <a:ext cx="33" cy="102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任意多边形 311477">
              <a:extLst>
                <a:ext uri="{FF2B5EF4-FFF2-40B4-BE49-F238E27FC236}">
                  <a16:creationId xmlns:a16="http://schemas.microsoft.com/office/drawing/2014/main" id="{4F282A93-029D-CEDB-54AB-A04DDE291A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2562"/>
              <a:ext cx="33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任意多边形 311478">
              <a:extLst>
                <a:ext uri="{FF2B5EF4-FFF2-40B4-BE49-F238E27FC236}">
                  <a16:creationId xmlns:a16="http://schemas.microsoft.com/office/drawing/2014/main" id="{A04B0783-D686-3009-7362-317907C117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28" y="2562"/>
              <a:ext cx="33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03765A04-104F-D8EB-CADE-998CB14988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26" y="3403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71A060E3-8A8F-48C7-12AD-C9BB8DEB67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2562"/>
              <a:ext cx="5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E351AE5C-6D1E-6712-BF58-A6933AA14C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45" y="2562"/>
              <a:ext cx="4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8A38CA39-E7BD-A478-8E0F-F0F651F9805F}"/>
                </a:ext>
              </a:extLst>
            </p:cNvPr>
            <p:cNvSpPr/>
            <p:nvPr/>
          </p:nvSpPr>
          <p:spPr>
            <a:xfrm>
              <a:off x="2524" y="3312"/>
              <a:ext cx="31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任意多边形 311483">
              <a:extLst>
                <a:ext uri="{FF2B5EF4-FFF2-40B4-BE49-F238E27FC236}">
                  <a16:creationId xmlns:a16="http://schemas.microsoft.com/office/drawing/2014/main" id="{BC10FFAC-67A7-0C26-29AB-7AD2FEB82A3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6" y="3296"/>
              <a:ext cx="98" cy="31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任意多边形 311484">
              <a:extLst>
                <a:ext uri="{FF2B5EF4-FFF2-40B4-BE49-F238E27FC236}">
                  <a16:creationId xmlns:a16="http://schemas.microsoft.com/office/drawing/2014/main" id="{21C24EF4-B1D0-13C5-BF6B-BC31F2302A5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6" y="3296"/>
              <a:ext cx="98" cy="31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任意多边形 311485">
              <a:extLst>
                <a:ext uri="{FF2B5EF4-FFF2-40B4-BE49-F238E27FC236}">
                  <a16:creationId xmlns:a16="http://schemas.microsoft.com/office/drawing/2014/main" id="{771C7549-75FE-1139-FAF6-496A1CB9BB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1" y="3296"/>
              <a:ext cx="97" cy="31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任意多边形 311486">
              <a:extLst>
                <a:ext uri="{FF2B5EF4-FFF2-40B4-BE49-F238E27FC236}">
                  <a16:creationId xmlns:a16="http://schemas.microsoft.com/office/drawing/2014/main" id="{58A6BC2E-40BD-367E-593D-3946C0AFA0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1" y="3296"/>
              <a:ext cx="97" cy="31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直接连接符 193">
              <a:extLst>
                <a:ext uri="{FF2B5EF4-FFF2-40B4-BE49-F238E27FC236}">
                  <a16:creationId xmlns:a16="http://schemas.microsoft.com/office/drawing/2014/main" id="{5CCB6448-55DB-7750-6387-2B74514E782B}"/>
                </a:ext>
              </a:extLst>
            </p:cNvPr>
            <p:cNvSpPr/>
            <p:nvPr/>
          </p:nvSpPr>
          <p:spPr>
            <a:xfrm>
              <a:off x="2900" y="2562"/>
              <a:ext cx="312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直接连接符 194">
              <a:extLst>
                <a:ext uri="{FF2B5EF4-FFF2-40B4-BE49-F238E27FC236}">
                  <a16:creationId xmlns:a16="http://schemas.microsoft.com/office/drawing/2014/main" id="{106E9797-EA34-3CCD-3737-849D919CE21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155" y="2137"/>
              <a:ext cx="3" cy="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直接连接符 195">
              <a:extLst>
                <a:ext uri="{FF2B5EF4-FFF2-40B4-BE49-F238E27FC236}">
                  <a16:creationId xmlns:a16="http://schemas.microsoft.com/office/drawing/2014/main" id="{4D5764F7-7A15-ED61-B0BA-A71B29B84F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5" y="2664"/>
              <a:ext cx="3" cy="39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直接连接符 196">
              <a:extLst>
                <a:ext uri="{FF2B5EF4-FFF2-40B4-BE49-F238E27FC236}">
                  <a16:creationId xmlns:a16="http://schemas.microsoft.com/office/drawing/2014/main" id="{3B229BC2-B4E7-435C-4F83-103706ABD5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5" y="2338"/>
              <a:ext cx="3" cy="2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任意多边形 311491">
              <a:extLst>
                <a:ext uri="{FF2B5EF4-FFF2-40B4-BE49-F238E27FC236}">
                  <a16:creationId xmlns:a16="http://schemas.microsoft.com/office/drawing/2014/main" id="{FEC877CA-E31F-6531-D3F1-77BE69F437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39" y="2235"/>
              <a:ext cx="33" cy="103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任意多边形 311492">
              <a:extLst>
                <a:ext uri="{FF2B5EF4-FFF2-40B4-BE49-F238E27FC236}">
                  <a16:creationId xmlns:a16="http://schemas.microsoft.com/office/drawing/2014/main" id="{09AA4A9A-3CEE-65C8-F86A-9EF8D1A376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39" y="2235"/>
              <a:ext cx="33" cy="103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任意多边形 311493">
              <a:extLst>
                <a:ext uri="{FF2B5EF4-FFF2-40B4-BE49-F238E27FC236}">
                  <a16:creationId xmlns:a16="http://schemas.microsoft.com/office/drawing/2014/main" id="{60B8432E-4DA6-2DB8-BB5A-72ADD990619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39" y="2562"/>
              <a:ext cx="33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任意多边形 311494">
              <a:extLst>
                <a:ext uri="{FF2B5EF4-FFF2-40B4-BE49-F238E27FC236}">
                  <a16:creationId xmlns:a16="http://schemas.microsoft.com/office/drawing/2014/main" id="{E2707CDB-07BC-4822-8CA8-7AF99C9955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39" y="2562"/>
              <a:ext cx="33" cy="102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01E595CD-B9AE-7A46-EA37-E07824DE8A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00" y="2562"/>
              <a:ext cx="3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79C66BB1-390D-AFB2-8E01-A8BB8F129B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00" y="2338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直接连接符 203">
              <a:extLst>
                <a:ext uri="{FF2B5EF4-FFF2-40B4-BE49-F238E27FC236}">
                  <a16:creationId xmlns:a16="http://schemas.microsoft.com/office/drawing/2014/main" id="{8EACD537-BC6E-19A2-A063-6F7083F1D8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55" y="2338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直接连接符 204">
              <a:extLst>
                <a:ext uri="{FF2B5EF4-FFF2-40B4-BE49-F238E27FC236}">
                  <a16:creationId xmlns:a16="http://schemas.microsoft.com/office/drawing/2014/main" id="{129093EF-A3EE-243D-0C8C-58E8B5A2B80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86" y="2066"/>
              <a:ext cx="438" cy="1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A78656BB-7D2F-C145-6086-8AB3078C843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43" y="2285"/>
              <a:ext cx="439" cy="1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F5A06C8A-8B0C-C0E1-D179-386B9F9835E6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3112" y="1890"/>
              <a:ext cx="27" cy="9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直接连接符 207">
              <a:extLst>
                <a:ext uri="{FF2B5EF4-FFF2-40B4-BE49-F238E27FC236}">
                  <a16:creationId xmlns:a16="http://schemas.microsoft.com/office/drawing/2014/main" id="{42E5420B-1A0A-B010-51F2-ACE314E835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48" y="2395"/>
              <a:ext cx="26" cy="9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直接连接符 208">
              <a:extLst>
                <a:ext uri="{FF2B5EF4-FFF2-40B4-BE49-F238E27FC236}">
                  <a16:creationId xmlns:a16="http://schemas.microsoft.com/office/drawing/2014/main" id="{379FEC74-3E00-71B3-3B91-53DADA88B0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65" y="2080"/>
              <a:ext cx="59" cy="22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任意多边形 311503">
              <a:extLst>
                <a:ext uri="{FF2B5EF4-FFF2-40B4-BE49-F238E27FC236}">
                  <a16:creationId xmlns:a16="http://schemas.microsoft.com/office/drawing/2014/main" id="{9558E5DA-302C-3DA7-9B6F-01AE3ED62D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22" y="1980"/>
              <a:ext cx="43" cy="100"/>
            </a:xfrm>
            <a:custGeom>
              <a:avLst/>
              <a:gdLst/>
              <a:ahLst/>
              <a:cxnLst/>
              <a:rect l="0" t="0" r="0" b="0"/>
              <a:pathLst>
                <a:path w="89" h="215">
                  <a:moveTo>
                    <a:pt x="69" y="0"/>
                  </a:moveTo>
                  <a:lnTo>
                    <a:pt x="0" y="19"/>
                  </a:lnTo>
                  <a:lnTo>
                    <a:pt x="89" y="215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任意多边形 311504">
              <a:extLst>
                <a:ext uri="{FF2B5EF4-FFF2-40B4-BE49-F238E27FC236}">
                  <a16:creationId xmlns:a16="http://schemas.microsoft.com/office/drawing/2014/main" id="{0073DC74-373B-697F-F213-B3222934B7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22" y="1980"/>
              <a:ext cx="43" cy="100"/>
            </a:xfrm>
            <a:custGeom>
              <a:avLst/>
              <a:gdLst/>
              <a:ahLst/>
              <a:cxnLst/>
              <a:rect l="0" t="0" r="0" b="0"/>
              <a:pathLst>
                <a:path w="89" h="215">
                  <a:moveTo>
                    <a:pt x="69" y="0"/>
                  </a:moveTo>
                  <a:lnTo>
                    <a:pt x="0" y="19"/>
                  </a:lnTo>
                  <a:lnTo>
                    <a:pt x="89" y="215"/>
                  </a:lnTo>
                  <a:lnTo>
                    <a:pt x="6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任意多边形 311505">
              <a:extLst>
                <a:ext uri="{FF2B5EF4-FFF2-40B4-BE49-F238E27FC236}">
                  <a16:creationId xmlns:a16="http://schemas.microsoft.com/office/drawing/2014/main" id="{B12A17A3-E3FB-50BC-2FAA-0F6ED442B3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24" y="2300"/>
              <a:ext cx="41" cy="102"/>
            </a:xfrm>
            <a:custGeom>
              <a:avLst/>
              <a:gdLst/>
              <a:ahLst/>
              <a:cxnLst/>
              <a:rect l="0" t="0" r="0" b="0"/>
              <a:pathLst>
                <a:path w="89" h="215">
                  <a:moveTo>
                    <a:pt x="89" y="196"/>
                  </a:moveTo>
                  <a:lnTo>
                    <a:pt x="20" y="215"/>
                  </a:lnTo>
                  <a:lnTo>
                    <a:pt x="0" y="0"/>
                  </a:lnTo>
                  <a:lnTo>
                    <a:pt x="89" y="1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任意多边形 311506">
              <a:extLst>
                <a:ext uri="{FF2B5EF4-FFF2-40B4-BE49-F238E27FC236}">
                  <a16:creationId xmlns:a16="http://schemas.microsoft.com/office/drawing/2014/main" id="{DD07F1A2-D37D-E872-7120-3F5A23C98C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24" y="2300"/>
              <a:ext cx="41" cy="102"/>
            </a:xfrm>
            <a:custGeom>
              <a:avLst/>
              <a:gdLst/>
              <a:ahLst/>
              <a:cxnLst/>
              <a:rect l="0" t="0" r="0" b="0"/>
              <a:pathLst>
                <a:path w="89" h="215">
                  <a:moveTo>
                    <a:pt x="89" y="196"/>
                  </a:moveTo>
                  <a:lnTo>
                    <a:pt x="20" y="215"/>
                  </a:lnTo>
                  <a:lnTo>
                    <a:pt x="0" y="0"/>
                  </a:lnTo>
                  <a:lnTo>
                    <a:pt x="89" y="19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直接连接符 213">
              <a:extLst>
                <a:ext uri="{FF2B5EF4-FFF2-40B4-BE49-F238E27FC236}">
                  <a16:creationId xmlns:a16="http://schemas.microsoft.com/office/drawing/2014/main" id="{CE4C720B-BCEC-736F-2799-508E22068C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6" y="2183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直接连接符 214">
              <a:extLst>
                <a:ext uri="{FF2B5EF4-FFF2-40B4-BE49-F238E27FC236}">
                  <a16:creationId xmlns:a16="http://schemas.microsoft.com/office/drawing/2014/main" id="{47F4A6BE-2738-511D-A77D-F0D392D519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3" y="2402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直接连接符 215">
              <a:extLst>
                <a:ext uri="{FF2B5EF4-FFF2-40B4-BE49-F238E27FC236}">
                  <a16:creationId xmlns:a16="http://schemas.microsoft.com/office/drawing/2014/main" id="{B3B07378-9CBA-7AF5-96AF-E8BF831EF365}"/>
                </a:ext>
              </a:extLst>
            </p:cNvPr>
            <p:cNvSpPr/>
            <p:nvPr/>
          </p:nvSpPr>
          <p:spPr>
            <a:xfrm>
              <a:off x="1887" y="2207"/>
              <a:ext cx="0" cy="15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任意多边形 311510">
              <a:extLst>
                <a:ext uri="{FF2B5EF4-FFF2-40B4-BE49-F238E27FC236}">
                  <a16:creationId xmlns:a16="http://schemas.microsoft.com/office/drawing/2014/main" id="{CB6FE872-E74B-DC5D-2804-55F8F34C7A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3" y="2106"/>
              <a:ext cx="31" cy="101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任意多边形 311511">
              <a:extLst>
                <a:ext uri="{FF2B5EF4-FFF2-40B4-BE49-F238E27FC236}">
                  <a16:creationId xmlns:a16="http://schemas.microsoft.com/office/drawing/2014/main" id="{1AF1A32D-C292-788E-B6A5-C7A66A90F8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3" y="2106"/>
              <a:ext cx="31" cy="101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任意多边形 311512">
              <a:extLst>
                <a:ext uri="{FF2B5EF4-FFF2-40B4-BE49-F238E27FC236}">
                  <a16:creationId xmlns:a16="http://schemas.microsoft.com/office/drawing/2014/main" id="{9B60F17A-DF77-B741-F916-B3538E0609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3" y="3761"/>
              <a:ext cx="31" cy="97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0"/>
                  </a:moveTo>
                  <a:lnTo>
                    <a:pt x="71" y="0"/>
                  </a:lnTo>
                  <a:lnTo>
                    <a:pt x="35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任意多边形 311513">
              <a:extLst>
                <a:ext uri="{FF2B5EF4-FFF2-40B4-BE49-F238E27FC236}">
                  <a16:creationId xmlns:a16="http://schemas.microsoft.com/office/drawing/2014/main" id="{C4FB8012-ABE1-CA03-FD10-16B30C5CF8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73" y="3761"/>
              <a:ext cx="31" cy="97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0"/>
                  </a:moveTo>
                  <a:lnTo>
                    <a:pt x="71" y="0"/>
                  </a:lnTo>
                  <a:lnTo>
                    <a:pt x="35" y="21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84137664-18F9-0B76-2983-41CE9752248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2106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0D14B3C8-7766-68D3-6EC5-263A4B34F7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3858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直接连接符 222">
              <a:extLst>
                <a:ext uri="{FF2B5EF4-FFF2-40B4-BE49-F238E27FC236}">
                  <a16:creationId xmlns:a16="http://schemas.microsoft.com/office/drawing/2014/main" id="{8D04B736-6C05-D706-A494-D0E5C620FF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87" y="3858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24" name="组合 223">
              <a:extLst>
                <a:ext uri="{FF2B5EF4-FFF2-40B4-BE49-F238E27FC236}">
                  <a16:creationId xmlns:a16="http://schemas.microsoft.com/office/drawing/2014/main" id="{7C057322-24F6-F29D-9631-8034A4004162}"/>
                </a:ext>
              </a:extLst>
            </p:cNvPr>
            <p:cNvGrpSpPr/>
            <p:nvPr/>
          </p:nvGrpSpPr>
          <p:grpSpPr>
            <a:xfrm>
              <a:off x="2369" y="2106"/>
              <a:ext cx="436" cy="174"/>
              <a:chOff x="2369" y="2106"/>
              <a:chExt cx="436" cy="174"/>
            </a:xfrm>
          </p:grpSpPr>
          <p:sp>
            <p:nvSpPr>
              <p:cNvPr id="246" name="直接连接符 245">
                <a:extLst>
                  <a:ext uri="{FF2B5EF4-FFF2-40B4-BE49-F238E27FC236}">
                    <a16:creationId xmlns:a16="http://schemas.microsoft.com/office/drawing/2014/main" id="{45B90A70-F8FD-E813-14C5-1B2AFEA8149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369" y="2106"/>
                <a:ext cx="109" cy="11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直接连接符 246">
                <a:extLst>
                  <a:ext uri="{FF2B5EF4-FFF2-40B4-BE49-F238E27FC236}">
                    <a16:creationId xmlns:a16="http://schemas.microsoft.com/office/drawing/2014/main" id="{45486725-7F97-E0FF-B77B-BE181603E11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412" y="2106"/>
                <a:ext cx="176" cy="17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" name="直接连接符 247">
                <a:extLst>
                  <a:ext uri="{FF2B5EF4-FFF2-40B4-BE49-F238E27FC236}">
                    <a16:creationId xmlns:a16="http://schemas.microsoft.com/office/drawing/2014/main" id="{086307D0-7A6B-5FA5-9230-1012C58D956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567" y="2190"/>
                <a:ext cx="47" cy="5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任意多边形 311521">
                <a:extLst>
                  <a:ext uri="{FF2B5EF4-FFF2-40B4-BE49-F238E27FC236}">
                    <a16:creationId xmlns:a16="http://schemas.microsoft.com/office/drawing/2014/main" id="{4BE83D86-8D4D-AE00-38B2-F149E3013B4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614" y="2106"/>
                <a:ext cx="86" cy="84"/>
              </a:xfrm>
              <a:custGeom>
                <a:avLst/>
                <a:gdLst/>
                <a:ahLst/>
                <a:cxnLst/>
                <a:rect l="0" t="0" r="0" b="0"/>
                <a:pathLst>
                  <a:path w="180" h="178">
                    <a:moveTo>
                      <a:pt x="180" y="0"/>
                    </a:moveTo>
                    <a:lnTo>
                      <a:pt x="83" y="95"/>
                    </a:lnTo>
                    <a:lnTo>
                      <a:pt x="0" y="178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直接连接符 249">
                <a:extLst>
                  <a:ext uri="{FF2B5EF4-FFF2-40B4-BE49-F238E27FC236}">
                    <a16:creationId xmlns:a16="http://schemas.microsoft.com/office/drawing/2014/main" id="{C3F2D2D0-CBB3-ADE7-32A0-0270D4703D1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717" y="2111"/>
                <a:ext cx="88" cy="88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25" name="文本框 224">
              <a:extLst>
                <a:ext uri="{FF2B5EF4-FFF2-40B4-BE49-F238E27FC236}">
                  <a16:creationId xmlns:a16="http://schemas.microsoft.com/office/drawing/2014/main" id="{B9555AB8-7AF2-F342-501D-B15D4C4237C4}"/>
                </a:ext>
              </a:extLst>
            </p:cNvPr>
            <p:cNvSpPr txBox="1"/>
            <p:nvPr/>
          </p:nvSpPr>
          <p:spPr>
            <a:xfrm rot="-5400000">
              <a:off x="1869" y="2238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226" name="文本框 225">
              <a:extLst>
                <a:ext uri="{FF2B5EF4-FFF2-40B4-BE49-F238E27FC236}">
                  <a16:creationId xmlns:a16="http://schemas.microsoft.com/office/drawing/2014/main" id="{9AA64CBC-AF8B-2F73-CA82-BA11297E354B}"/>
                </a:ext>
              </a:extLst>
            </p:cNvPr>
            <p:cNvSpPr txBox="1"/>
            <p:nvPr/>
          </p:nvSpPr>
          <p:spPr>
            <a:xfrm rot="-5400000">
              <a:off x="2023" y="2871"/>
              <a:ext cx="3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A/4</a:t>
              </a:r>
            </a:p>
          </p:txBody>
        </p:sp>
        <p:sp>
          <p:nvSpPr>
            <p:cNvPr id="227" name="文本框 226">
              <a:extLst>
                <a:ext uri="{FF2B5EF4-FFF2-40B4-BE49-F238E27FC236}">
                  <a16:creationId xmlns:a16="http://schemas.microsoft.com/office/drawing/2014/main" id="{B6B032F9-56E9-1151-406E-4C63C35C217D}"/>
                </a:ext>
              </a:extLst>
            </p:cNvPr>
            <p:cNvSpPr txBox="1"/>
            <p:nvPr/>
          </p:nvSpPr>
          <p:spPr>
            <a:xfrm rot="-5400000">
              <a:off x="1661" y="2875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28" name="文本框 227">
              <a:extLst>
                <a:ext uri="{FF2B5EF4-FFF2-40B4-BE49-F238E27FC236}">
                  <a16:creationId xmlns:a16="http://schemas.microsoft.com/office/drawing/2014/main" id="{3EAE75B7-3BAD-05D1-79AD-95090642BF88}"/>
                </a:ext>
              </a:extLst>
            </p:cNvPr>
            <p:cNvSpPr txBox="1"/>
            <p:nvPr/>
          </p:nvSpPr>
          <p:spPr>
            <a:xfrm>
              <a:off x="2496" y="1692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C</a:t>
              </a:r>
            </a:p>
          </p:txBody>
        </p:sp>
        <p:sp>
          <p:nvSpPr>
            <p:cNvPr id="229" name="文本框 228">
              <a:extLst>
                <a:ext uri="{FF2B5EF4-FFF2-40B4-BE49-F238E27FC236}">
                  <a16:creationId xmlns:a16="http://schemas.microsoft.com/office/drawing/2014/main" id="{6871E5A0-AFBF-A258-9DBF-5FC28652B909}"/>
                </a:ext>
              </a:extLst>
            </p:cNvPr>
            <p:cNvSpPr txBox="1"/>
            <p:nvPr/>
          </p:nvSpPr>
          <p:spPr>
            <a:xfrm rot="-5400000">
              <a:off x="2857" y="2753"/>
              <a:ext cx="442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A/2</a:t>
              </a:r>
            </a:p>
          </p:txBody>
        </p:sp>
        <p:sp>
          <p:nvSpPr>
            <p:cNvPr id="230" name="文本框 229">
              <a:extLst>
                <a:ext uri="{FF2B5EF4-FFF2-40B4-BE49-F238E27FC236}">
                  <a16:creationId xmlns:a16="http://schemas.microsoft.com/office/drawing/2014/main" id="{51BE8777-B15F-B802-BEDE-E344675B892A}"/>
                </a:ext>
              </a:extLst>
            </p:cNvPr>
            <p:cNvSpPr txBox="1"/>
            <p:nvPr/>
          </p:nvSpPr>
          <p:spPr>
            <a:xfrm>
              <a:off x="2356" y="2616"/>
              <a:ext cx="442" cy="19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T/2</a:t>
              </a:r>
            </a:p>
          </p:txBody>
        </p:sp>
        <p:sp>
          <p:nvSpPr>
            <p:cNvPr id="231" name="文本框 230">
              <a:extLst>
                <a:ext uri="{FF2B5EF4-FFF2-40B4-BE49-F238E27FC236}">
                  <a16:creationId xmlns:a16="http://schemas.microsoft.com/office/drawing/2014/main" id="{4C324834-2722-092B-9874-3F034558420B}"/>
                </a:ext>
              </a:extLst>
            </p:cNvPr>
            <p:cNvSpPr txBox="1"/>
            <p:nvPr/>
          </p:nvSpPr>
          <p:spPr>
            <a:xfrm>
              <a:off x="2544" y="3148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232" name="文本框 231">
              <a:extLst>
                <a:ext uri="{FF2B5EF4-FFF2-40B4-BE49-F238E27FC236}">
                  <a16:creationId xmlns:a16="http://schemas.microsoft.com/office/drawing/2014/main" id="{E2D5EAB2-F091-532B-E109-A6529820C307}"/>
                </a:ext>
              </a:extLst>
            </p:cNvPr>
            <p:cNvSpPr txBox="1"/>
            <p:nvPr/>
          </p:nvSpPr>
          <p:spPr>
            <a:xfrm>
              <a:off x="2352" y="2968"/>
              <a:ext cx="442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15°</a:t>
              </a:r>
            </a:p>
          </p:txBody>
        </p:sp>
        <p:sp>
          <p:nvSpPr>
            <p:cNvPr id="233" name="文本框 232">
              <a:extLst>
                <a:ext uri="{FF2B5EF4-FFF2-40B4-BE49-F238E27FC236}">
                  <a16:creationId xmlns:a16="http://schemas.microsoft.com/office/drawing/2014/main" id="{465F186F-D7A2-3268-29F8-A6B41F675CD4}"/>
                </a:ext>
              </a:extLst>
            </p:cNvPr>
            <p:cNvSpPr txBox="1"/>
            <p:nvPr/>
          </p:nvSpPr>
          <p:spPr>
            <a:xfrm rot="-5400000">
              <a:off x="1877" y="2839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34" name="文本框 233">
              <a:extLst>
                <a:ext uri="{FF2B5EF4-FFF2-40B4-BE49-F238E27FC236}">
                  <a16:creationId xmlns:a16="http://schemas.microsoft.com/office/drawing/2014/main" id="{D6D4D467-824F-9201-332C-08FEA2FC4728}"/>
                </a:ext>
              </a:extLst>
            </p:cNvPr>
            <p:cNvSpPr txBox="1"/>
            <p:nvPr/>
          </p:nvSpPr>
          <p:spPr>
            <a:xfrm>
              <a:off x="3087" y="1714"/>
              <a:ext cx="442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A/2</a:t>
              </a: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CC0ADE8F-6555-4661-A67A-79844750F3F4}"/>
                </a:ext>
              </a:extLst>
            </p:cNvPr>
            <p:cNvSpPr/>
            <p:nvPr/>
          </p:nvSpPr>
          <p:spPr>
            <a:xfrm>
              <a:off x="2473" y="1688"/>
              <a:ext cx="371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任意多边形 311534">
              <a:extLst>
                <a:ext uri="{FF2B5EF4-FFF2-40B4-BE49-F238E27FC236}">
                  <a16:creationId xmlns:a16="http://schemas.microsoft.com/office/drawing/2014/main" id="{96C9C068-3252-9F0D-52B5-28C5EA3A00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76" y="1671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任意多边形 311535">
              <a:extLst>
                <a:ext uri="{FF2B5EF4-FFF2-40B4-BE49-F238E27FC236}">
                  <a16:creationId xmlns:a16="http://schemas.microsoft.com/office/drawing/2014/main" id="{A92C28D6-3351-1BE5-7495-7D24EE73AA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76" y="1671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任意多边形 311536">
              <a:extLst>
                <a:ext uri="{FF2B5EF4-FFF2-40B4-BE49-F238E27FC236}">
                  <a16:creationId xmlns:a16="http://schemas.microsoft.com/office/drawing/2014/main" id="{EE10433C-B3D2-4504-BF6F-D040A943B2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4" y="1671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0" y="0"/>
                  </a:moveTo>
                  <a:lnTo>
                    <a:pt x="0" y="71"/>
                  </a:lnTo>
                  <a:lnTo>
                    <a:pt x="21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任意多边形 311537">
              <a:extLst>
                <a:ext uri="{FF2B5EF4-FFF2-40B4-BE49-F238E27FC236}">
                  <a16:creationId xmlns:a16="http://schemas.microsoft.com/office/drawing/2014/main" id="{7A27F52F-89BB-74EA-1074-A16A7C1B7E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44" y="1671"/>
              <a:ext cx="97" cy="33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0" y="0"/>
                  </a:moveTo>
                  <a:lnTo>
                    <a:pt x="0" y="71"/>
                  </a:lnTo>
                  <a:lnTo>
                    <a:pt x="211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53687E11-6EDB-25AF-63E5-E1E988A290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41" y="1688"/>
              <a:ext cx="2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文本框 240">
              <a:extLst>
                <a:ext uri="{FF2B5EF4-FFF2-40B4-BE49-F238E27FC236}">
                  <a16:creationId xmlns:a16="http://schemas.microsoft.com/office/drawing/2014/main" id="{3EA1473B-829B-BEA3-FFA8-8300305DD52F}"/>
                </a:ext>
              </a:extLst>
            </p:cNvPr>
            <p:cNvSpPr txBox="1"/>
            <p:nvPr/>
          </p:nvSpPr>
          <p:spPr>
            <a:xfrm>
              <a:off x="2544" y="1528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6D1D50B9-1964-C1EE-80E2-4BF9FAA6FCC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99" y="2387"/>
              <a:ext cx="176" cy="17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6588ACAA-2B55-078C-C8A9-F81CA7AA2E3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68" y="2341"/>
              <a:ext cx="47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任意多边形 311542">
              <a:extLst>
                <a:ext uri="{FF2B5EF4-FFF2-40B4-BE49-F238E27FC236}">
                  <a16:creationId xmlns:a16="http://schemas.microsoft.com/office/drawing/2014/main" id="{7B3E809D-CFE8-BB1B-3E24-AD2D9AB965D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6" y="2470"/>
              <a:ext cx="86" cy="84"/>
            </a:xfrm>
            <a:custGeom>
              <a:avLst/>
              <a:gdLst/>
              <a:ahLst/>
              <a:cxnLst/>
              <a:rect l="0" t="0" r="0" b="0"/>
              <a:pathLst>
                <a:path w="180" h="178">
                  <a:moveTo>
                    <a:pt x="180" y="0"/>
                  </a:moveTo>
                  <a:lnTo>
                    <a:pt x="83" y="95"/>
                  </a:lnTo>
                  <a:lnTo>
                    <a:pt x="0" y="17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A1E9BE30-9484-835C-A53C-110D06E952FC}"/>
                </a:ext>
              </a:extLst>
            </p:cNvPr>
            <p:cNvSpPr/>
            <p:nvPr/>
          </p:nvSpPr>
          <p:spPr>
            <a:xfrm>
              <a:off x="3107" y="1888"/>
              <a:ext cx="227" cy="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51" name="文本框 250">
            <a:extLst>
              <a:ext uri="{FF2B5EF4-FFF2-40B4-BE49-F238E27FC236}">
                <a16:creationId xmlns:a16="http://schemas.microsoft.com/office/drawing/2014/main" id="{3F2E0F24-7338-FC00-AB1C-11E1826E169A}"/>
              </a:ext>
            </a:extLst>
          </p:cNvPr>
          <p:cNvSpPr txBox="1"/>
          <p:nvPr/>
        </p:nvSpPr>
        <p:spPr>
          <a:xfrm>
            <a:off x="2261394" y="5949280"/>
            <a:ext cx="4741862" cy="466725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由计算得到，其余尺寸均可查附表得到</a:t>
            </a:r>
          </a:p>
        </p:txBody>
      </p:sp>
    </p:spTree>
    <p:extLst>
      <p:ext uri="{BB962C8B-B14F-4D97-AF65-F5344CB8AC3E}">
        <p14:creationId xmlns:p14="http://schemas.microsoft.com/office/powerpoint/2010/main" val="3192451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251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21AED125-5F7C-5AB1-6E64-BA377A58CEC0}"/>
              </a:ext>
            </a:extLst>
          </p:cNvPr>
          <p:cNvSpPr>
            <a:spLocks noChangeAspect="1"/>
          </p:cNvSpPr>
          <p:nvPr/>
        </p:nvSpPr>
        <p:spPr>
          <a:xfrm>
            <a:off x="395536" y="404664"/>
            <a:ext cx="5867400" cy="438150"/>
          </a:xfrm>
          <a:prstGeom prst="rect">
            <a:avLst/>
          </a:prstGeom>
          <a:noFill/>
          <a:ln w="9525">
            <a:noFill/>
          </a:ln>
        </p:spPr>
        <p:txBody>
          <a:bodyPr lIns="36000" tIns="36000" rIns="36000" bIns="36000" anchor="ctr" anchorCtr="1">
            <a:spAutoFit/>
          </a:bodyPr>
          <a:lstStyle/>
          <a:p>
            <a:r>
              <a:rPr lang="zh-CN" altLang="en-US" sz="2400" dirty="0">
                <a:solidFill>
                  <a:srgbClr val="3333CC"/>
                </a:solidFill>
                <a:latin typeface="宋体" panose="02010600030101010101" pitchFamily="2" charset="-122"/>
              </a:rPr>
              <a:t>（</a:t>
            </a:r>
            <a:r>
              <a:rPr lang="en-US" altLang="zh-CN" sz="2400" dirty="0">
                <a:solidFill>
                  <a:srgbClr val="3333CC"/>
                </a:solidFill>
                <a:latin typeface="宋体" panose="02010600030101010101" pitchFamily="2" charset="-122"/>
              </a:rPr>
              <a:t>2</a:t>
            </a:r>
            <a:r>
              <a:rPr lang="zh-CN" altLang="en-US" sz="2400" dirty="0">
                <a:solidFill>
                  <a:srgbClr val="3333CC"/>
                </a:solidFill>
                <a:latin typeface="宋体" panose="02010600030101010101" pitchFamily="2" charset="-122"/>
              </a:rPr>
              <a:t>）常用滚动轴承的规定画法和特征画法</a:t>
            </a:r>
            <a:endParaRPr lang="zh-CN" altLang="en-US" sz="24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5824049C-8F3E-4BA7-CE2C-6DEE34CE44D2}"/>
              </a:ext>
            </a:extLst>
          </p:cNvPr>
          <p:cNvSpPr>
            <a:spLocks noChangeAspect="1"/>
          </p:cNvSpPr>
          <p:nvPr/>
        </p:nvSpPr>
        <p:spPr>
          <a:xfrm>
            <a:off x="3609975" y="1524000"/>
            <a:ext cx="102235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规定画法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9F2D2938-E099-FCA1-7FDF-4579F7DA3C82}"/>
              </a:ext>
            </a:extLst>
          </p:cNvPr>
          <p:cNvSpPr>
            <a:spLocks noChangeAspect="1"/>
          </p:cNvSpPr>
          <p:nvPr/>
        </p:nvSpPr>
        <p:spPr>
          <a:xfrm>
            <a:off x="6858000" y="1524000"/>
            <a:ext cx="1022350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特征画法</a:t>
            </a: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18DA65CA-E74D-4B5F-FDFD-92421559D208}"/>
              </a:ext>
            </a:extLst>
          </p:cNvPr>
          <p:cNvSpPr>
            <a:spLocks noChangeAspect="1"/>
          </p:cNvSpPr>
          <p:nvPr/>
        </p:nvSpPr>
        <p:spPr>
          <a:xfrm>
            <a:off x="685800" y="1539875"/>
            <a:ext cx="1277938" cy="304800"/>
          </a:xfrm>
          <a:prstGeom prst="rect">
            <a:avLst/>
          </a:prstGeom>
          <a:noFill/>
          <a:ln w="9525"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宋体" panose="02010600030101010101" pitchFamily="2" charset="-122"/>
              </a:rPr>
              <a:t>推力球轴承</a:t>
            </a:r>
            <a:endParaRPr lang="zh-CN" altLang="en-US" sz="200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pic>
        <p:nvPicPr>
          <p:cNvPr id="8" name="图片 7" descr="推力球轴承">
            <a:extLst>
              <a:ext uri="{FF2B5EF4-FFF2-40B4-BE49-F238E27FC236}">
                <a16:creationId xmlns:a16="http://schemas.microsoft.com/office/drawing/2014/main" id="{B47A7BC6-E97B-787A-0055-030EAB33839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lum contrast="18000"/>
          </a:blip>
          <a:stretch>
            <a:fillRect/>
          </a:stretch>
        </p:blipFill>
        <p:spPr>
          <a:xfrm>
            <a:off x="304800" y="2500313"/>
            <a:ext cx="2362200" cy="1706562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56A7CAA6-0DBA-49CD-915D-8AEE8287709B}"/>
              </a:ext>
            </a:extLst>
          </p:cNvPr>
          <p:cNvGrpSpPr/>
          <p:nvPr/>
        </p:nvGrpSpPr>
        <p:grpSpPr>
          <a:xfrm>
            <a:off x="6010275" y="1930400"/>
            <a:ext cx="2589213" cy="3419475"/>
            <a:chOff x="3786" y="1686"/>
            <a:chExt cx="1631" cy="2154"/>
          </a:xfrm>
        </p:grpSpPr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B2FC2D14-5915-7D13-54AB-10488C5FF9A9}"/>
                </a:ext>
              </a:extLst>
            </p:cNvPr>
            <p:cNvSpPr/>
            <p:nvPr/>
          </p:nvSpPr>
          <p:spPr>
            <a:xfrm>
              <a:off x="4339" y="2152"/>
              <a:ext cx="0" cy="168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58C6F0A6-C582-8B7C-D56B-B3CBD1AD6984}"/>
                </a:ext>
              </a:extLst>
            </p:cNvPr>
            <p:cNvSpPr/>
            <p:nvPr/>
          </p:nvSpPr>
          <p:spPr>
            <a:xfrm>
              <a:off x="4842" y="2152"/>
              <a:ext cx="0" cy="168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B1857855-1867-110A-C9B3-B3E1A60C97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52" y="2363"/>
              <a:ext cx="77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82614518-B0A9-172B-9119-9635B45D540A}"/>
                </a:ext>
              </a:extLst>
            </p:cNvPr>
            <p:cNvSpPr/>
            <p:nvPr/>
          </p:nvSpPr>
          <p:spPr>
            <a:xfrm>
              <a:off x="4241" y="2996"/>
              <a:ext cx="696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4BC74B0F-E189-8171-DDB3-11FC2CCBE83A}"/>
                </a:ext>
              </a:extLst>
            </p:cNvPr>
            <p:cNvSpPr/>
            <p:nvPr/>
          </p:nvSpPr>
          <p:spPr>
            <a:xfrm>
              <a:off x="4339" y="2574"/>
              <a:ext cx="503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9AD251C1-DACD-0AF6-F51A-019A313E5E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92" y="2363"/>
              <a:ext cx="5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42266C30-3E3B-65E1-EF22-67F9CABC7E76}"/>
                </a:ext>
              </a:extLst>
            </p:cNvPr>
            <p:cNvSpPr/>
            <p:nvPr/>
          </p:nvSpPr>
          <p:spPr>
            <a:xfrm flipH="1">
              <a:off x="4339" y="2152"/>
              <a:ext cx="503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430965C7-A019-7524-DD15-20F57243689F}"/>
                </a:ext>
              </a:extLst>
            </p:cNvPr>
            <p:cNvSpPr/>
            <p:nvPr/>
          </p:nvSpPr>
          <p:spPr>
            <a:xfrm>
              <a:off x="4592" y="2226"/>
              <a:ext cx="0" cy="27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C6D6FCF6-6A5B-C647-13F5-0B0767157AD1}"/>
                </a:ext>
              </a:extLst>
            </p:cNvPr>
            <p:cNvSpPr/>
            <p:nvPr/>
          </p:nvSpPr>
          <p:spPr>
            <a:xfrm>
              <a:off x="4339" y="3415"/>
              <a:ext cx="503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6B4512FC-94E0-2AE8-6164-8EB38747B448}"/>
                </a:ext>
              </a:extLst>
            </p:cNvPr>
            <p:cNvSpPr/>
            <p:nvPr/>
          </p:nvSpPr>
          <p:spPr>
            <a:xfrm flipH="1">
              <a:off x="4339" y="3837"/>
              <a:ext cx="503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F4B548EB-BE01-5A51-D1BC-66C33D0D8914}"/>
                </a:ext>
              </a:extLst>
            </p:cNvPr>
            <p:cNvSpPr/>
            <p:nvPr/>
          </p:nvSpPr>
          <p:spPr>
            <a:xfrm flipV="1">
              <a:off x="4339" y="1772"/>
              <a:ext cx="0" cy="38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6478C655-1E6A-2B90-C656-B24B6E63B2B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842" y="1772"/>
              <a:ext cx="3" cy="38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AE396CAC-A739-99CC-F957-1A0910BE186C}"/>
                </a:ext>
              </a:extLst>
            </p:cNvPr>
            <p:cNvSpPr/>
            <p:nvPr/>
          </p:nvSpPr>
          <p:spPr>
            <a:xfrm>
              <a:off x="4447" y="1840"/>
              <a:ext cx="28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任意多边形 312340">
              <a:extLst>
                <a:ext uri="{FF2B5EF4-FFF2-40B4-BE49-F238E27FC236}">
                  <a16:creationId xmlns:a16="http://schemas.microsoft.com/office/drawing/2014/main" id="{1D8425C8-CF8F-8B69-603E-96DE2F306D0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39" y="1822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任意多边形 312341">
              <a:extLst>
                <a:ext uri="{FF2B5EF4-FFF2-40B4-BE49-F238E27FC236}">
                  <a16:creationId xmlns:a16="http://schemas.microsoft.com/office/drawing/2014/main" id="{ACD2F87B-E3BF-4526-C423-DC5D60B28A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39" y="1822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211" y="0"/>
                  </a:moveTo>
                  <a:lnTo>
                    <a:pt x="211" y="70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任意多边形 312342">
              <a:extLst>
                <a:ext uri="{FF2B5EF4-FFF2-40B4-BE49-F238E27FC236}">
                  <a16:creationId xmlns:a16="http://schemas.microsoft.com/office/drawing/2014/main" id="{4A58FC3A-0291-F41E-32F7-2C6DDBDD97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34" y="1822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任意多边形 312343">
              <a:extLst>
                <a:ext uri="{FF2B5EF4-FFF2-40B4-BE49-F238E27FC236}">
                  <a16:creationId xmlns:a16="http://schemas.microsoft.com/office/drawing/2014/main" id="{24CA9E5C-97AF-9B38-3102-1517F0B474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34" y="1822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0">
                  <a:moveTo>
                    <a:pt x="0" y="0"/>
                  </a:moveTo>
                  <a:lnTo>
                    <a:pt x="0" y="70"/>
                  </a:lnTo>
                  <a:lnTo>
                    <a:pt x="211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DD374CD9-13B6-0925-9224-19B41361C8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39" y="2152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5B09C48F-9F66-CC1E-8209-F05F640987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42" y="2152"/>
              <a:ext cx="3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FE989BC3-7B4F-4C0A-052C-A3F6B84344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842" y="1840"/>
              <a:ext cx="3" cy="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87EEF6B4-21E5-01B9-6743-180B3F539D3D}"/>
                </a:ext>
              </a:extLst>
            </p:cNvPr>
            <p:cNvSpPr/>
            <p:nvPr/>
          </p:nvSpPr>
          <p:spPr>
            <a:xfrm flipV="1">
              <a:off x="4592" y="3489"/>
              <a:ext cx="0" cy="28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DCA408AE-DD1C-EAE6-B296-9DEDDAE9C4A1}"/>
                </a:ext>
              </a:extLst>
            </p:cNvPr>
            <p:cNvSpPr/>
            <p:nvPr/>
          </p:nvSpPr>
          <p:spPr>
            <a:xfrm>
              <a:off x="4552" y="3626"/>
              <a:ext cx="77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594410EE-4BF3-6BB0-5054-6E577B36EF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92" y="3626"/>
              <a:ext cx="5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401EEA39-93CB-8E9B-67D2-2C28DB26CB20}"/>
                </a:ext>
              </a:extLst>
            </p:cNvPr>
            <p:cNvSpPr/>
            <p:nvPr/>
          </p:nvSpPr>
          <p:spPr>
            <a:xfrm>
              <a:off x="4592" y="2226"/>
              <a:ext cx="572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EFA37109-7964-D1D7-E628-DB197A269F87}"/>
                </a:ext>
              </a:extLst>
            </p:cNvPr>
            <p:cNvSpPr/>
            <p:nvPr/>
          </p:nvSpPr>
          <p:spPr>
            <a:xfrm>
              <a:off x="4592" y="2500"/>
              <a:ext cx="572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FD6621E3-BC8C-F8FE-05C6-12E8C97ABDD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095" y="2004"/>
              <a:ext cx="3" cy="1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A57ECA12-5F87-DDB8-9241-C7E12B1E6CCA}"/>
                </a:ext>
              </a:extLst>
            </p:cNvPr>
            <p:cNvSpPr/>
            <p:nvPr/>
          </p:nvSpPr>
          <p:spPr>
            <a:xfrm>
              <a:off x="5095" y="2613"/>
              <a:ext cx="0" cy="53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B135A8F3-996A-55EE-D2A2-644C69A60734}"/>
                </a:ext>
              </a:extLst>
            </p:cNvPr>
            <p:cNvSpPr/>
            <p:nvPr/>
          </p:nvSpPr>
          <p:spPr>
            <a:xfrm>
              <a:off x="5095" y="2226"/>
              <a:ext cx="0" cy="27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任意多边形 312355">
              <a:extLst>
                <a:ext uri="{FF2B5EF4-FFF2-40B4-BE49-F238E27FC236}">
                  <a16:creationId xmlns:a16="http://schemas.microsoft.com/office/drawing/2014/main" id="{D0A2E127-7A7C-835F-ADA5-97679D411A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77" y="2112"/>
              <a:ext cx="37" cy="114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任意多边形 312356">
              <a:extLst>
                <a:ext uri="{FF2B5EF4-FFF2-40B4-BE49-F238E27FC236}">
                  <a16:creationId xmlns:a16="http://schemas.microsoft.com/office/drawing/2014/main" id="{ACFE4151-C8BD-2BA9-3C46-5A7C0A6D44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77" y="2112"/>
              <a:ext cx="37" cy="114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任意多边形 312357">
              <a:extLst>
                <a:ext uri="{FF2B5EF4-FFF2-40B4-BE49-F238E27FC236}">
                  <a16:creationId xmlns:a16="http://schemas.microsoft.com/office/drawing/2014/main" id="{F8EA72D3-3C62-95D9-D445-CE5E778956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77" y="2500"/>
              <a:ext cx="37" cy="113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任意多边形 312358">
              <a:extLst>
                <a:ext uri="{FF2B5EF4-FFF2-40B4-BE49-F238E27FC236}">
                  <a16:creationId xmlns:a16="http://schemas.microsoft.com/office/drawing/2014/main" id="{817178BE-1DDB-F767-9B6B-9F2C2FAC86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77" y="2500"/>
              <a:ext cx="37" cy="113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B6D06C8C-5058-5095-E0A3-91E7513683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92" y="2226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直接连接符 42">
              <a:extLst>
                <a:ext uri="{FF2B5EF4-FFF2-40B4-BE49-F238E27FC236}">
                  <a16:creationId xmlns:a16="http://schemas.microsoft.com/office/drawing/2014/main" id="{93971758-8E50-1C78-C20D-E9425BD8DC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92" y="2500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E91F80E7-48D7-7F00-B97F-344AFE9B5B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5" y="2500"/>
              <a:ext cx="3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直接连接符 44">
              <a:extLst>
                <a:ext uri="{FF2B5EF4-FFF2-40B4-BE49-F238E27FC236}">
                  <a16:creationId xmlns:a16="http://schemas.microsoft.com/office/drawing/2014/main" id="{D7A1FB85-BD3A-EEED-587E-9564DA88C0A8}"/>
                </a:ext>
              </a:extLst>
            </p:cNvPr>
            <p:cNvSpPr/>
            <p:nvPr/>
          </p:nvSpPr>
          <p:spPr>
            <a:xfrm>
              <a:off x="4758" y="2152"/>
              <a:ext cx="65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E386E678-B745-98C2-5558-B0EEB80385D7}"/>
                </a:ext>
              </a:extLst>
            </p:cNvPr>
            <p:cNvSpPr/>
            <p:nvPr/>
          </p:nvSpPr>
          <p:spPr>
            <a:xfrm>
              <a:off x="4758" y="3837"/>
              <a:ext cx="65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直接连接符 46">
              <a:extLst>
                <a:ext uri="{FF2B5EF4-FFF2-40B4-BE49-F238E27FC236}">
                  <a16:creationId xmlns:a16="http://schemas.microsoft.com/office/drawing/2014/main" id="{143F1A52-039A-E9C5-ED5F-C4FC4CEF7ED3}"/>
                </a:ext>
              </a:extLst>
            </p:cNvPr>
            <p:cNvSpPr/>
            <p:nvPr/>
          </p:nvSpPr>
          <p:spPr>
            <a:xfrm>
              <a:off x="5348" y="2263"/>
              <a:ext cx="0" cy="14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任意多边形 312365">
              <a:extLst>
                <a:ext uri="{FF2B5EF4-FFF2-40B4-BE49-F238E27FC236}">
                  <a16:creationId xmlns:a16="http://schemas.microsoft.com/office/drawing/2014/main" id="{EAE0B9A2-4764-352D-6DEE-F2265ACF46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30" y="2152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任意多边形 312366">
              <a:extLst>
                <a:ext uri="{FF2B5EF4-FFF2-40B4-BE49-F238E27FC236}">
                  <a16:creationId xmlns:a16="http://schemas.microsoft.com/office/drawing/2014/main" id="{50DA485B-8FC6-593E-EBD7-C98809DDD2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30" y="2152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任意多边形 312367">
              <a:extLst>
                <a:ext uri="{FF2B5EF4-FFF2-40B4-BE49-F238E27FC236}">
                  <a16:creationId xmlns:a16="http://schemas.microsoft.com/office/drawing/2014/main" id="{70C8634D-1F7F-47A4-C6FE-D02E957A82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30" y="3727"/>
              <a:ext cx="37" cy="110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任意多边形 312368">
              <a:extLst>
                <a:ext uri="{FF2B5EF4-FFF2-40B4-BE49-F238E27FC236}">
                  <a16:creationId xmlns:a16="http://schemas.microsoft.com/office/drawing/2014/main" id="{9BF6308F-C2E4-0260-9CB5-2C27C0E827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30" y="3727"/>
              <a:ext cx="37" cy="110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8A8ADC2D-FC62-CD93-04B1-B3293F0D13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58" y="2152"/>
              <a:ext cx="5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C9FDD788-774F-95E8-646C-F035A7C2DA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58" y="3837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0EB6150C-5186-B22D-598D-CD1CB69E3D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48" y="3837"/>
              <a:ext cx="6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D113558A-7FF1-2C01-941F-7775BB08F624}"/>
                </a:ext>
              </a:extLst>
            </p:cNvPr>
            <p:cNvSpPr/>
            <p:nvPr/>
          </p:nvSpPr>
          <p:spPr>
            <a:xfrm>
              <a:off x="4629" y="2363"/>
              <a:ext cx="0" cy="5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6AFB8AEB-5B6C-6DBF-BE09-2F97C16DD2D7}"/>
                </a:ext>
              </a:extLst>
            </p:cNvPr>
            <p:cNvSpPr/>
            <p:nvPr/>
          </p:nvSpPr>
          <p:spPr>
            <a:xfrm>
              <a:off x="4552" y="2363"/>
              <a:ext cx="0" cy="51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23392D9E-3143-AFCD-4E4E-695F46F4EFF7}"/>
                </a:ext>
              </a:extLst>
            </p:cNvPr>
            <p:cNvSpPr/>
            <p:nvPr/>
          </p:nvSpPr>
          <p:spPr>
            <a:xfrm>
              <a:off x="4737" y="2811"/>
              <a:ext cx="108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7751FD75-1A04-C1F3-1039-9D8F17593C51}"/>
                </a:ext>
              </a:extLst>
            </p:cNvPr>
            <p:cNvSpPr/>
            <p:nvPr/>
          </p:nvSpPr>
          <p:spPr>
            <a:xfrm flipH="1">
              <a:off x="4007" y="2811"/>
              <a:ext cx="43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F80AA25E-53DF-4A0E-2A08-1DF96D01F57A}"/>
                </a:ext>
              </a:extLst>
            </p:cNvPr>
            <p:cNvSpPr/>
            <p:nvPr/>
          </p:nvSpPr>
          <p:spPr>
            <a:xfrm flipH="1">
              <a:off x="4552" y="2811"/>
              <a:ext cx="7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312377">
              <a:extLst>
                <a:ext uri="{FF2B5EF4-FFF2-40B4-BE49-F238E27FC236}">
                  <a16:creationId xmlns:a16="http://schemas.microsoft.com/office/drawing/2014/main" id="{A65A036A-F4A0-42F0-A8DD-A01C2591C5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29" y="2793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任意多边形 312378">
              <a:extLst>
                <a:ext uri="{FF2B5EF4-FFF2-40B4-BE49-F238E27FC236}">
                  <a16:creationId xmlns:a16="http://schemas.microsoft.com/office/drawing/2014/main" id="{2CFD9BA7-9EAB-E9C3-4E39-C0FA28390E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29" y="2793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6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任意多边形 312379">
              <a:extLst>
                <a:ext uri="{FF2B5EF4-FFF2-40B4-BE49-F238E27FC236}">
                  <a16:creationId xmlns:a16="http://schemas.microsoft.com/office/drawing/2014/main" id="{E6A56D7E-321A-2C42-D75A-89B1EAD46F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44" y="2793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0" y="0"/>
                  </a:moveTo>
                  <a:lnTo>
                    <a:pt x="0" y="71"/>
                  </a:lnTo>
                  <a:lnTo>
                    <a:pt x="211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任意多边形 312380">
              <a:extLst>
                <a:ext uri="{FF2B5EF4-FFF2-40B4-BE49-F238E27FC236}">
                  <a16:creationId xmlns:a16="http://schemas.microsoft.com/office/drawing/2014/main" id="{7F3466E9-06CB-D9E5-3B0E-788078EB66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44" y="2793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0" y="0"/>
                  </a:moveTo>
                  <a:lnTo>
                    <a:pt x="0" y="71"/>
                  </a:lnTo>
                  <a:lnTo>
                    <a:pt x="211" y="3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B981E23D-5CC2-EC11-E4B4-13D1DCD859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29" y="2363"/>
              <a:ext cx="2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99F37842-7F57-86DD-9282-0B635E489583}"/>
                </a:ext>
              </a:extLst>
            </p:cNvPr>
            <p:cNvSpPr/>
            <p:nvPr/>
          </p:nvSpPr>
          <p:spPr>
            <a:xfrm>
              <a:off x="4560" y="2352"/>
              <a:ext cx="0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B03CB1A4-1632-528B-7D92-F47964D8F4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52" y="2811"/>
              <a:ext cx="6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E793F187-4757-603F-551E-6C491B26FDA1}"/>
                </a:ext>
              </a:extLst>
            </p:cNvPr>
            <p:cNvSpPr/>
            <p:nvPr/>
          </p:nvSpPr>
          <p:spPr>
            <a:xfrm flipH="1">
              <a:off x="3917" y="2574"/>
              <a:ext cx="498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7B24015E-0D7B-8AE1-FABE-9BCC5F9B96D9}"/>
                </a:ext>
              </a:extLst>
            </p:cNvPr>
            <p:cNvSpPr/>
            <p:nvPr/>
          </p:nvSpPr>
          <p:spPr>
            <a:xfrm flipH="1">
              <a:off x="3917" y="2152"/>
              <a:ext cx="498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0878E779-25BB-4510-AF93-FE7B1FB6D55E}"/>
                </a:ext>
              </a:extLst>
            </p:cNvPr>
            <p:cNvSpPr/>
            <p:nvPr/>
          </p:nvSpPr>
          <p:spPr>
            <a:xfrm flipV="1">
              <a:off x="3985" y="2263"/>
              <a:ext cx="0" cy="20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任意多边形 312387">
              <a:extLst>
                <a:ext uri="{FF2B5EF4-FFF2-40B4-BE49-F238E27FC236}">
                  <a16:creationId xmlns:a16="http://schemas.microsoft.com/office/drawing/2014/main" id="{B6B59F36-3B67-BBEA-45F6-0CDE90A41A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2463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1" h="212">
                  <a:moveTo>
                    <a:pt x="0" y="0"/>
                  </a:moveTo>
                  <a:lnTo>
                    <a:pt x="71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任意多边形 312388">
              <a:extLst>
                <a:ext uri="{FF2B5EF4-FFF2-40B4-BE49-F238E27FC236}">
                  <a16:creationId xmlns:a16="http://schemas.microsoft.com/office/drawing/2014/main" id="{ADB8B019-31FF-EC70-A201-76646A153C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2463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1" h="212">
                  <a:moveTo>
                    <a:pt x="0" y="0"/>
                  </a:moveTo>
                  <a:lnTo>
                    <a:pt x="71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任意多边形 312389">
              <a:extLst>
                <a:ext uri="{FF2B5EF4-FFF2-40B4-BE49-F238E27FC236}">
                  <a16:creationId xmlns:a16="http://schemas.microsoft.com/office/drawing/2014/main" id="{43531E45-54ED-193B-F66B-5A25CD58D8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2152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任意多边形 312390">
              <a:extLst>
                <a:ext uri="{FF2B5EF4-FFF2-40B4-BE49-F238E27FC236}">
                  <a16:creationId xmlns:a16="http://schemas.microsoft.com/office/drawing/2014/main" id="{0079F986-79CE-53C1-16E9-89C861F8DB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2152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直接连接符 73">
              <a:extLst>
                <a:ext uri="{FF2B5EF4-FFF2-40B4-BE49-F238E27FC236}">
                  <a16:creationId xmlns:a16="http://schemas.microsoft.com/office/drawing/2014/main" id="{8291D631-978D-86A1-4205-D923BEE951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15" y="2574"/>
              <a:ext cx="3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87EA1144-E6A7-761D-E866-8D3C244F0C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15" y="2152"/>
              <a:ext cx="3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D3C256BA-BED9-693C-16CD-A48487F281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5" y="2152"/>
              <a:ext cx="3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直接连接符 76">
              <a:extLst>
                <a:ext uri="{FF2B5EF4-FFF2-40B4-BE49-F238E27FC236}">
                  <a16:creationId xmlns:a16="http://schemas.microsoft.com/office/drawing/2014/main" id="{133BD9A7-C2E6-7876-A6D7-DB80BF6FE764}"/>
                </a:ext>
              </a:extLst>
            </p:cNvPr>
            <p:cNvSpPr/>
            <p:nvPr/>
          </p:nvSpPr>
          <p:spPr>
            <a:xfrm flipH="1">
              <a:off x="3917" y="3415"/>
              <a:ext cx="55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07A87CBC-D544-9BBF-8251-6F3DBD2D5FAE}"/>
                </a:ext>
              </a:extLst>
            </p:cNvPr>
            <p:cNvSpPr/>
            <p:nvPr/>
          </p:nvSpPr>
          <p:spPr>
            <a:xfrm>
              <a:off x="3985" y="2682"/>
              <a:ext cx="0" cy="6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任意多边形 312396">
              <a:extLst>
                <a:ext uri="{FF2B5EF4-FFF2-40B4-BE49-F238E27FC236}">
                  <a16:creationId xmlns:a16="http://schemas.microsoft.com/office/drawing/2014/main" id="{DB920A83-100F-65F7-F171-847669AF70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2574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任意多边形 312397">
              <a:extLst>
                <a:ext uri="{FF2B5EF4-FFF2-40B4-BE49-F238E27FC236}">
                  <a16:creationId xmlns:a16="http://schemas.microsoft.com/office/drawing/2014/main" id="{2113E1C2-A074-2AE1-C72D-46F9ED3AFB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2574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1" h="211">
                  <a:moveTo>
                    <a:pt x="0" y="211"/>
                  </a:moveTo>
                  <a:lnTo>
                    <a:pt x="71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任意多边形 312398">
              <a:extLst>
                <a:ext uri="{FF2B5EF4-FFF2-40B4-BE49-F238E27FC236}">
                  <a16:creationId xmlns:a16="http://schemas.microsoft.com/office/drawing/2014/main" id="{3F80287E-88BA-70C7-B976-23148CCD6E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3307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1" h="212">
                  <a:moveTo>
                    <a:pt x="0" y="0"/>
                  </a:moveTo>
                  <a:lnTo>
                    <a:pt x="71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任意多边形 312399">
              <a:extLst>
                <a:ext uri="{FF2B5EF4-FFF2-40B4-BE49-F238E27FC236}">
                  <a16:creationId xmlns:a16="http://schemas.microsoft.com/office/drawing/2014/main" id="{75085C5F-69F1-DA1C-9236-3FD0D04EA8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7" y="3307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1" h="212">
                  <a:moveTo>
                    <a:pt x="0" y="0"/>
                  </a:moveTo>
                  <a:lnTo>
                    <a:pt x="71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942BB494-1EF6-F5A3-B10E-7D77EFC7E5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76" y="2574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690DACCC-B82A-DAFA-CFD1-CA2953BF9B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76" y="3415"/>
              <a:ext cx="5" cy="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3F867B45-FDD2-7E63-7015-C10E25FAB1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5" y="3415"/>
              <a:ext cx="3" cy="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id="{746065D6-3AA8-94A7-3507-543D9BEA823E}"/>
                </a:ext>
              </a:extLst>
            </p:cNvPr>
            <p:cNvSpPr txBox="1"/>
            <p:nvPr/>
          </p:nvSpPr>
          <p:spPr>
            <a:xfrm>
              <a:off x="3936" y="2616"/>
              <a:ext cx="3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A/6</a:t>
              </a:r>
            </a:p>
          </p:txBody>
        </p:sp>
        <p:sp>
          <p:nvSpPr>
            <p:cNvPr id="87" name="文本框 86">
              <a:extLst>
                <a:ext uri="{FF2B5EF4-FFF2-40B4-BE49-F238E27FC236}">
                  <a16:creationId xmlns:a16="http://schemas.microsoft.com/office/drawing/2014/main" id="{CD68A8C1-2E04-E65F-6435-0D5ED254D256}"/>
                </a:ext>
              </a:extLst>
            </p:cNvPr>
            <p:cNvSpPr txBox="1"/>
            <p:nvPr/>
          </p:nvSpPr>
          <p:spPr>
            <a:xfrm rot="-5400000">
              <a:off x="5153" y="2899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8" name="文本框 87">
              <a:extLst>
                <a:ext uri="{FF2B5EF4-FFF2-40B4-BE49-F238E27FC236}">
                  <a16:creationId xmlns:a16="http://schemas.microsoft.com/office/drawing/2014/main" id="{3DF539FE-7850-4543-9329-65ABC720EF8B}"/>
                </a:ext>
              </a:extLst>
            </p:cNvPr>
            <p:cNvSpPr txBox="1"/>
            <p:nvPr/>
          </p:nvSpPr>
          <p:spPr>
            <a:xfrm rot="-5400000">
              <a:off x="3773" y="2995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id="{41710D2C-E105-786A-61EE-018ACF9DE30D}"/>
                </a:ext>
              </a:extLst>
            </p:cNvPr>
            <p:cNvSpPr txBox="1"/>
            <p:nvPr/>
          </p:nvSpPr>
          <p:spPr>
            <a:xfrm rot="-5400000">
              <a:off x="3791" y="2310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E6B3275F-068F-2EF1-61E2-0109C4BE3327}"/>
                </a:ext>
              </a:extLst>
            </p:cNvPr>
            <p:cNvSpPr txBox="1"/>
            <p:nvPr/>
          </p:nvSpPr>
          <p:spPr>
            <a:xfrm rot="-5400000">
              <a:off x="4707" y="2769"/>
              <a:ext cx="586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2A/3</a:t>
              </a:r>
            </a:p>
          </p:txBody>
        </p:sp>
        <p:sp>
          <p:nvSpPr>
            <p:cNvPr id="91" name="文本框 90">
              <a:extLst>
                <a:ext uri="{FF2B5EF4-FFF2-40B4-BE49-F238E27FC236}">
                  <a16:creationId xmlns:a16="http://schemas.microsoft.com/office/drawing/2014/main" id="{A6F3C293-046C-8657-7A5C-D938751B6437}"/>
                </a:ext>
              </a:extLst>
            </p:cNvPr>
            <p:cNvSpPr txBox="1"/>
            <p:nvPr/>
          </p:nvSpPr>
          <p:spPr>
            <a:xfrm>
              <a:off x="4502" y="1686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936222CB-6E25-2296-C02B-C209BD16B439}"/>
              </a:ext>
            </a:extLst>
          </p:cNvPr>
          <p:cNvGrpSpPr/>
          <p:nvPr/>
        </p:nvGrpSpPr>
        <p:grpSpPr>
          <a:xfrm>
            <a:off x="2667000" y="1844675"/>
            <a:ext cx="2819400" cy="3657600"/>
            <a:chOff x="1680" y="1632"/>
            <a:chExt cx="1776" cy="2304"/>
          </a:xfrm>
        </p:grpSpPr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A07FBF4E-F1B4-9A8D-AE83-634EBD47D12A}"/>
                </a:ext>
              </a:extLst>
            </p:cNvPr>
            <p:cNvGrpSpPr/>
            <p:nvPr/>
          </p:nvGrpSpPr>
          <p:grpSpPr>
            <a:xfrm flipH="1">
              <a:off x="2676" y="2248"/>
              <a:ext cx="140" cy="422"/>
              <a:chOff x="2676" y="2248"/>
              <a:chExt cx="140" cy="422"/>
            </a:xfrm>
          </p:grpSpPr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125278F3-F932-0E49-DEED-AB48CFBAD72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76" y="2248"/>
                <a:ext cx="100" cy="10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CB4445A0-5F2B-CF54-CC35-722ED3827F3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89" y="2329"/>
                <a:ext cx="127" cy="1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AE528FC2-C5FA-143D-C72B-9B08909F05A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676" y="2451"/>
                <a:ext cx="140" cy="14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7950EB06-9132-B6C2-A43C-7652DC58F84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2721" y="2575"/>
                <a:ext cx="95" cy="9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4ABF5A4B-1281-DE72-5D8D-35859362C3DD}"/>
                </a:ext>
              </a:extLst>
            </p:cNvPr>
            <p:cNvSpPr/>
            <p:nvPr/>
          </p:nvSpPr>
          <p:spPr>
            <a:xfrm flipH="1">
              <a:off x="2104" y="2585"/>
              <a:ext cx="45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5FEFC43E-7F72-4A20-7066-21FB6B5D035B}"/>
                </a:ext>
              </a:extLst>
            </p:cNvPr>
            <p:cNvSpPr/>
            <p:nvPr/>
          </p:nvSpPr>
          <p:spPr>
            <a:xfrm flipH="1">
              <a:off x="2104" y="2332"/>
              <a:ext cx="459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8A6F8655-94F3-EF0A-7E7D-39AD0B1DA131}"/>
                </a:ext>
              </a:extLst>
            </p:cNvPr>
            <p:cNvSpPr/>
            <p:nvPr/>
          </p:nvSpPr>
          <p:spPr>
            <a:xfrm flipH="1">
              <a:off x="1816" y="3933"/>
              <a:ext cx="620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26CF0856-3483-DCDE-814D-F60F08C612B6}"/>
                </a:ext>
              </a:extLst>
            </p:cNvPr>
            <p:cNvSpPr/>
            <p:nvPr/>
          </p:nvSpPr>
          <p:spPr>
            <a:xfrm flipV="1">
              <a:off x="2816" y="1747"/>
              <a:ext cx="0" cy="56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FA9BDA71-EB9B-F2A4-6534-C7F44E178EC6}"/>
                </a:ext>
              </a:extLst>
            </p:cNvPr>
            <p:cNvSpPr/>
            <p:nvPr/>
          </p:nvSpPr>
          <p:spPr>
            <a:xfrm flipV="1">
              <a:off x="2312" y="1747"/>
              <a:ext cx="0" cy="68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9EE44073-5985-96B4-B956-A0430B4CE5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232"/>
              <a:ext cx="2" cy="44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BADC9915-8923-D68E-8AB2-6DE0B4E19C23}"/>
                </a:ext>
              </a:extLst>
            </p:cNvPr>
            <p:cNvSpPr/>
            <p:nvPr/>
          </p:nvSpPr>
          <p:spPr>
            <a:xfrm>
              <a:off x="2215" y="3092"/>
              <a:ext cx="696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417776BF-AACF-E632-C702-2CC6FB278A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2" y="2670"/>
              <a:ext cx="102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184F43A8-AEC3-3EC4-B1C7-DB2D4B462A04}"/>
                </a:ext>
              </a:extLst>
            </p:cNvPr>
            <p:cNvSpPr/>
            <p:nvPr/>
          </p:nvSpPr>
          <p:spPr>
            <a:xfrm>
              <a:off x="2352" y="3511"/>
              <a:ext cx="424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85DF806F-76C3-1059-0E94-BB9258D733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2" y="2248"/>
              <a:ext cx="102" cy="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238CF11A-2387-87E9-8E6A-4F55DD1562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2" y="3933"/>
              <a:ext cx="424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A4E888DB-005C-D25D-3884-D4135EBB03BB}"/>
                </a:ext>
              </a:extLst>
            </p:cNvPr>
            <p:cNvSpPr/>
            <p:nvPr/>
          </p:nvSpPr>
          <p:spPr>
            <a:xfrm>
              <a:off x="2312" y="2290"/>
              <a:ext cx="0" cy="1604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FFD0707D-BCDE-720E-5EF5-0884652E4E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6" y="2459"/>
              <a:ext cx="372" cy="2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任意多边形 312428">
              <a:extLst>
                <a:ext uri="{FF2B5EF4-FFF2-40B4-BE49-F238E27FC236}">
                  <a16:creationId xmlns:a16="http://schemas.microsoft.com/office/drawing/2014/main" id="{6068470E-F918-937C-1DC9-82A224981C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6" y="3890"/>
              <a:ext cx="40" cy="39"/>
            </a:xfrm>
            <a:custGeom>
              <a:avLst/>
              <a:gdLst/>
              <a:ahLst/>
              <a:cxnLst/>
              <a:rect l="0" t="0" r="0" b="0"/>
              <a:pathLst>
                <a:path w="81" h="80">
                  <a:moveTo>
                    <a:pt x="0" y="0"/>
                  </a:move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5" y="29"/>
                  </a:lnTo>
                  <a:lnTo>
                    <a:pt x="8" y="36"/>
                  </a:lnTo>
                  <a:lnTo>
                    <a:pt x="11" y="42"/>
                  </a:lnTo>
                  <a:lnTo>
                    <a:pt x="16" y="49"/>
                  </a:lnTo>
                  <a:lnTo>
                    <a:pt x="21" y="55"/>
                  </a:lnTo>
                  <a:lnTo>
                    <a:pt x="26" y="59"/>
                  </a:lnTo>
                  <a:lnTo>
                    <a:pt x="32" y="64"/>
                  </a:lnTo>
                  <a:lnTo>
                    <a:pt x="38" y="69"/>
                  </a:lnTo>
                  <a:lnTo>
                    <a:pt x="45" y="72"/>
                  </a:lnTo>
                  <a:lnTo>
                    <a:pt x="52" y="76"/>
                  </a:lnTo>
                  <a:lnTo>
                    <a:pt x="59" y="78"/>
                  </a:lnTo>
                  <a:lnTo>
                    <a:pt x="66" y="79"/>
                  </a:lnTo>
                  <a:lnTo>
                    <a:pt x="73" y="80"/>
                  </a:lnTo>
                  <a:lnTo>
                    <a:pt x="81" y="8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任意多边形 312429">
              <a:extLst>
                <a:ext uri="{FF2B5EF4-FFF2-40B4-BE49-F238E27FC236}">
                  <a16:creationId xmlns:a16="http://schemas.microsoft.com/office/drawing/2014/main" id="{AA9B35D0-5D0D-E096-A530-F6BBD9BB26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76" y="3890"/>
              <a:ext cx="40" cy="39"/>
            </a:xfrm>
            <a:custGeom>
              <a:avLst/>
              <a:gdLst/>
              <a:ahLst/>
              <a:cxnLst/>
              <a:rect l="0" t="0" r="0" b="0"/>
              <a:pathLst>
                <a:path w="81" h="80">
                  <a:moveTo>
                    <a:pt x="0" y="80"/>
                  </a:moveTo>
                  <a:lnTo>
                    <a:pt x="7" y="80"/>
                  </a:lnTo>
                  <a:lnTo>
                    <a:pt x="15" y="79"/>
                  </a:lnTo>
                  <a:lnTo>
                    <a:pt x="22" y="78"/>
                  </a:lnTo>
                  <a:lnTo>
                    <a:pt x="29" y="76"/>
                  </a:lnTo>
                  <a:lnTo>
                    <a:pt x="36" y="72"/>
                  </a:lnTo>
                  <a:lnTo>
                    <a:pt x="43" y="69"/>
                  </a:lnTo>
                  <a:lnTo>
                    <a:pt x="49" y="64"/>
                  </a:lnTo>
                  <a:lnTo>
                    <a:pt x="54" y="59"/>
                  </a:lnTo>
                  <a:lnTo>
                    <a:pt x="59" y="55"/>
                  </a:lnTo>
                  <a:lnTo>
                    <a:pt x="65" y="49"/>
                  </a:lnTo>
                  <a:lnTo>
                    <a:pt x="68" y="42"/>
                  </a:lnTo>
                  <a:lnTo>
                    <a:pt x="72" y="36"/>
                  </a:lnTo>
                  <a:lnTo>
                    <a:pt x="75" y="29"/>
                  </a:lnTo>
                  <a:lnTo>
                    <a:pt x="78" y="22"/>
                  </a:lnTo>
                  <a:lnTo>
                    <a:pt x="79" y="14"/>
                  </a:lnTo>
                  <a:lnTo>
                    <a:pt x="80" y="7"/>
                  </a:lnTo>
                  <a:lnTo>
                    <a:pt x="81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任意多边形 312430">
              <a:extLst>
                <a:ext uri="{FF2B5EF4-FFF2-40B4-BE49-F238E27FC236}">
                  <a16:creationId xmlns:a16="http://schemas.microsoft.com/office/drawing/2014/main" id="{6E5A23A6-BC2B-4214-20E7-92BDC89EA0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24" y="3517"/>
              <a:ext cx="40" cy="45"/>
            </a:xfrm>
            <a:custGeom>
              <a:avLst/>
              <a:gdLst/>
              <a:ahLst/>
              <a:cxnLst/>
              <a:rect l="0" t="0" r="0" b="0"/>
              <a:pathLst>
                <a:path w="81" h="82">
                  <a:moveTo>
                    <a:pt x="81" y="0"/>
                  </a:moveTo>
                  <a:lnTo>
                    <a:pt x="73" y="0"/>
                  </a:lnTo>
                  <a:lnTo>
                    <a:pt x="66" y="1"/>
                  </a:lnTo>
                  <a:lnTo>
                    <a:pt x="59" y="2"/>
                  </a:lnTo>
                  <a:lnTo>
                    <a:pt x="52" y="6"/>
                  </a:lnTo>
                  <a:lnTo>
                    <a:pt x="45" y="8"/>
                  </a:lnTo>
                  <a:lnTo>
                    <a:pt x="38" y="12"/>
                  </a:lnTo>
                  <a:lnTo>
                    <a:pt x="32" y="16"/>
                  </a:lnTo>
                  <a:lnTo>
                    <a:pt x="26" y="21"/>
                  </a:lnTo>
                  <a:lnTo>
                    <a:pt x="21" y="27"/>
                  </a:lnTo>
                  <a:lnTo>
                    <a:pt x="16" y="33"/>
                  </a:lnTo>
                  <a:lnTo>
                    <a:pt x="11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3" y="60"/>
                  </a:lnTo>
                  <a:lnTo>
                    <a:pt x="1" y="67"/>
                  </a:lnTo>
                  <a:lnTo>
                    <a:pt x="0" y="74"/>
                  </a:lnTo>
                  <a:lnTo>
                    <a:pt x="0" y="82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任意多边形 312431">
              <a:extLst>
                <a:ext uri="{FF2B5EF4-FFF2-40B4-BE49-F238E27FC236}">
                  <a16:creationId xmlns:a16="http://schemas.microsoft.com/office/drawing/2014/main" id="{6DF432E7-4384-2732-620C-DA7186CC61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74" y="3515"/>
              <a:ext cx="40" cy="45"/>
            </a:xfrm>
            <a:custGeom>
              <a:avLst/>
              <a:gdLst/>
              <a:ahLst/>
              <a:cxnLst/>
              <a:rect l="0" t="0" r="0" b="0"/>
              <a:pathLst>
                <a:path w="81" h="82">
                  <a:moveTo>
                    <a:pt x="81" y="82"/>
                  </a:moveTo>
                  <a:lnTo>
                    <a:pt x="80" y="74"/>
                  </a:lnTo>
                  <a:lnTo>
                    <a:pt x="79" y="67"/>
                  </a:lnTo>
                  <a:lnTo>
                    <a:pt x="78" y="60"/>
                  </a:lnTo>
                  <a:lnTo>
                    <a:pt x="75" y="51"/>
                  </a:lnTo>
                  <a:lnTo>
                    <a:pt x="72" y="46"/>
                  </a:lnTo>
                  <a:lnTo>
                    <a:pt x="68" y="39"/>
                  </a:lnTo>
                  <a:lnTo>
                    <a:pt x="65" y="33"/>
                  </a:lnTo>
                  <a:lnTo>
                    <a:pt x="59" y="27"/>
                  </a:lnTo>
                  <a:lnTo>
                    <a:pt x="54" y="21"/>
                  </a:lnTo>
                  <a:lnTo>
                    <a:pt x="49" y="16"/>
                  </a:lnTo>
                  <a:lnTo>
                    <a:pt x="43" y="12"/>
                  </a:lnTo>
                  <a:lnTo>
                    <a:pt x="36" y="8"/>
                  </a:lnTo>
                  <a:lnTo>
                    <a:pt x="29" y="6"/>
                  </a:lnTo>
                  <a:lnTo>
                    <a:pt x="22" y="2"/>
                  </a:lnTo>
                  <a:lnTo>
                    <a:pt x="15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任意多边形 312432">
              <a:extLst>
                <a:ext uri="{FF2B5EF4-FFF2-40B4-BE49-F238E27FC236}">
                  <a16:creationId xmlns:a16="http://schemas.microsoft.com/office/drawing/2014/main" id="{42218135-7986-B314-19B0-F8192458DE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2" y="2256"/>
              <a:ext cx="40" cy="42"/>
            </a:xfrm>
            <a:custGeom>
              <a:avLst/>
              <a:gdLst/>
              <a:ahLst/>
              <a:cxnLst/>
              <a:rect l="0" t="0" r="0" b="0"/>
              <a:pathLst>
                <a:path w="81" h="81">
                  <a:moveTo>
                    <a:pt x="81" y="0"/>
                  </a:moveTo>
                  <a:lnTo>
                    <a:pt x="73" y="0"/>
                  </a:lnTo>
                  <a:lnTo>
                    <a:pt x="66" y="1"/>
                  </a:lnTo>
                  <a:lnTo>
                    <a:pt x="59" y="3"/>
                  </a:lnTo>
                  <a:lnTo>
                    <a:pt x="52" y="6"/>
                  </a:lnTo>
                  <a:lnTo>
                    <a:pt x="45" y="8"/>
                  </a:lnTo>
                  <a:lnTo>
                    <a:pt x="38" y="11"/>
                  </a:lnTo>
                  <a:lnTo>
                    <a:pt x="32" y="16"/>
                  </a:lnTo>
                  <a:lnTo>
                    <a:pt x="26" y="21"/>
                  </a:lnTo>
                  <a:lnTo>
                    <a:pt x="21" y="27"/>
                  </a:lnTo>
                  <a:lnTo>
                    <a:pt x="16" y="32"/>
                  </a:lnTo>
                  <a:lnTo>
                    <a:pt x="11" y="38"/>
                  </a:lnTo>
                  <a:lnTo>
                    <a:pt x="8" y="45"/>
                  </a:lnTo>
                  <a:lnTo>
                    <a:pt x="5" y="52"/>
                  </a:lnTo>
                  <a:lnTo>
                    <a:pt x="3" y="59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0" y="8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任意多边形 312433">
              <a:extLst>
                <a:ext uri="{FF2B5EF4-FFF2-40B4-BE49-F238E27FC236}">
                  <a16:creationId xmlns:a16="http://schemas.microsoft.com/office/drawing/2014/main" id="{C6FC8CA9-931D-8DDC-CBE2-7DE5042FA7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2" y="2630"/>
              <a:ext cx="40" cy="40"/>
            </a:xfrm>
            <a:custGeom>
              <a:avLst/>
              <a:gdLst/>
              <a:ahLst/>
              <a:cxnLst/>
              <a:rect l="0" t="0" r="0" b="0"/>
              <a:pathLst>
                <a:path w="81" h="81">
                  <a:moveTo>
                    <a:pt x="0" y="0"/>
                  </a:move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5" y="29"/>
                  </a:lnTo>
                  <a:lnTo>
                    <a:pt x="8" y="36"/>
                  </a:lnTo>
                  <a:lnTo>
                    <a:pt x="11" y="42"/>
                  </a:lnTo>
                  <a:lnTo>
                    <a:pt x="16" y="49"/>
                  </a:lnTo>
                  <a:lnTo>
                    <a:pt x="21" y="54"/>
                  </a:lnTo>
                  <a:lnTo>
                    <a:pt x="26" y="59"/>
                  </a:lnTo>
                  <a:lnTo>
                    <a:pt x="32" y="64"/>
                  </a:lnTo>
                  <a:lnTo>
                    <a:pt x="38" y="68"/>
                  </a:lnTo>
                  <a:lnTo>
                    <a:pt x="45" y="72"/>
                  </a:lnTo>
                  <a:lnTo>
                    <a:pt x="52" y="75"/>
                  </a:lnTo>
                  <a:lnTo>
                    <a:pt x="59" y="78"/>
                  </a:lnTo>
                  <a:lnTo>
                    <a:pt x="66" y="79"/>
                  </a:lnTo>
                  <a:lnTo>
                    <a:pt x="73" y="80"/>
                  </a:lnTo>
                  <a:lnTo>
                    <a:pt x="81" y="8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19A81303-CBFD-A903-313B-EC47681F21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96" y="3722"/>
              <a:ext cx="335" cy="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DEA81277-3AAB-11DD-8505-4881320340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3596"/>
              <a:ext cx="2" cy="253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任意多边形 312436">
              <a:extLst>
                <a:ext uri="{FF2B5EF4-FFF2-40B4-BE49-F238E27FC236}">
                  <a16:creationId xmlns:a16="http://schemas.microsoft.com/office/drawing/2014/main" id="{6BD1DB42-27B5-3912-4EE2-174D58E304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36" y="2332"/>
              <a:ext cx="253" cy="253"/>
            </a:xfrm>
            <a:custGeom>
              <a:avLst/>
              <a:gdLst/>
              <a:ahLst/>
              <a:cxnLst/>
              <a:rect l="0" t="0" r="0" b="0"/>
              <a:pathLst>
                <a:path w="489" h="489">
                  <a:moveTo>
                    <a:pt x="489" y="244"/>
                  </a:moveTo>
                  <a:lnTo>
                    <a:pt x="489" y="231"/>
                  </a:lnTo>
                  <a:lnTo>
                    <a:pt x="488" y="218"/>
                  </a:lnTo>
                  <a:lnTo>
                    <a:pt x="486" y="204"/>
                  </a:lnTo>
                  <a:lnTo>
                    <a:pt x="483" y="191"/>
                  </a:lnTo>
                  <a:lnTo>
                    <a:pt x="481" y="179"/>
                  </a:lnTo>
                  <a:lnTo>
                    <a:pt x="476" y="166"/>
                  </a:lnTo>
                  <a:lnTo>
                    <a:pt x="472" y="154"/>
                  </a:lnTo>
                  <a:lnTo>
                    <a:pt x="467" y="141"/>
                  </a:lnTo>
                  <a:lnTo>
                    <a:pt x="461" y="130"/>
                  </a:lnTo>
                  <a:lnTo>
                    <a:pt x="454" y="118"/>
                  </a:lnTo>
                  <a:lnTo>
                    <a:pt x="447" y="107"/>
                  </a:lnTo>
                  <a:lnTo>
                    <a:pt x="440" y="96"/>
                  </a:lnTo>
                  <a:lnTo>
                    <a:pt x="431" y="86"/>
                  </a:lnTo>
                  <a:lnTo>
                    <a:pt x="423" y="76"/>
                  </a:lnTo>
                  <a:lnTo>
                    <a:pt x="413" y="67"/>
                  </a:lnTo>
                  <a:lnTo>
                    <a:pt x="403" y="58"/>
                  </a:lnTo>
                  <a:lnTo>
                    <a:pt x="394" y="49"/>
                  </a:lnTo>
                  <a:lnTo>
                    <a:pt x="382" y="42"/>
                  </a:lnTo>
                  <a:lnTo>
                    <a:pt x="371" y="35"/>
                  </a:lnTo>
                  <a:lnTo>
                    <a:pt x="360" y="28"/>
                  </a:lnTo>
                  <a:lnTo>
                    <a:pt x="348" y="22"/>
                  </a:lnTo>
                  <a:lnTo>
                    <a:pt x="335" y="18"/>
                  </a:lnTo>
                  <a:lnTo>
                    <a:pt x="324" y="13"/>
                  </a:lnTo>
                  <a:lnTo>
                    <a:pt x="311" y="8"/>
                  </a:lnTo>
                  <a:lnTo>
                    <a:pt x="298" y="6"/>
                  </a:lnTo>
                  <a:lnTo>
                    <a:pt x="285" y="2"/>
                  </a:lnTo>
                  <a:lnTo>
                    <a:pt x="271" y="1"/>
                  </a:lnTo>
                  <a:lnTo>
                    <a:pt x="258" y="0"/>
                  </a:lnTo>
                  <a:lnTo>
                    <a:pt x="245" y="0"/>
                  </a:lnTo>
                  <a:lnTo>
                    <a:pt x="231" y="0"/>
                  </a:lnTo>
                  <a:lnTo>
                    <a:pt x="219" y="1"/>
                  </a:lnTo>
                  <a:lnTo>
                    <a:pt x="206" y="2"/>
                  </a:lnTo>
                  <a:lnTo>
                    <a:pt x="193" y="6"/>
                  </a:lnTo>
                  <a:lnTo>
                    <a:pt x="180" y="8"/>
                  </a:lnTo>
                  <a:lnTo>
                    <a:pt x="167" y="13"/>
                  </a:lnTo>
                  <a:lnTo>
                    <a:pt x="154" y="18"/>
                  </a:lnTo>
                  <a:lnTo>
                    <a:pt x="143" y="22"/>
                  </a:lnTo>
                  <a:lnTo>
                    <a:pt x="131" y="28"/>
                  </a:lnTo>
                  <a:lnTo>
                    <a:pt x="119" y="35"/>
                  </a:lnTo>
                  <a:lnTo>
                    <a:pt x="108" y="42"/>
                  </a:lnTo>
                  <a:lnTo>
                    <a:pt x="97" y="49"/>
                  </a:lnTo>
                  <a:lnTo>
                    <a:pt x="87" y="58"/>
                  </a:lnTo>
                  <a:lnTo>
                    <a:pt x="77" y="67"/>
                  </a:lnTo>
                  <a:lnTo>
                    <a:pt x="68" y="76"/>
                  </a:lnTo>
                  <a:lnTo>
                    <a:pt x="59" y="86"/>
                  </a:lnTo>
                  <a:lnTo>
                    <a:pt x="51" y="96"/>
                  </a:lnTo>
                  <a:lnTo>
                    <a:pt x="42" y="107"/>
                  </a:lnTo>
                  <a:lnTo>
                    <a:pt x="35" y="118"/>
                  </a:lnTo>
                  <a:lnTo>
                    <a:pt x="30" y="130"/>
                  </a:lnTo>
                  <a:lnTo>
                    <a:pt x="24" y="141"/>
                  </a:lnTo>
                  <a:lnTo>
                    <a:pt x="18" y="154"/>
                  </a:lnTo>
                  <a:lnTo>
                    <a:pt x="13" y="166"/>
                  </a:lnTo>
                  <a:lnTo>
                    <a:pt x="10" y="179"/>
                  </a:lnTo>
                  <a:lnTo>
                    <a:pt x="6" y="191"/>
                  </a:lnTo>
                  <a:lnTo>
                    <a:pt x="4" y="204"/>
                  </a:lnTo>
                  <a:lnTo>
                    <a:pt x="3" y="218"/>
                  </a:lnTo>
                  <a:lnTo>
                    <a:pt x="2" y="231"/>
                  </a:lnTo>
                  <a:lnTo>
                    <a:pt x="0" y="244"/>
                  </a:lnTo>
                  <a:lnTo>
                    <a:pt x="2" y="258"/>
                  </a:lnTo>
                  <a:lnTo>
                    <a:pt x="3" y="271"/>
                  </a:lnTo>
                  <a:lnTo>
                    <a:pt x="4" y="284"/>
                  </a:lnTo>
                  <a:lnTo>
                    <a:pt x="6" y="296"/>
                  </a:lnTo>
                  <a:lnTo>
                    <a:pt x="10" y="309"/>
                  </a:lnTo>
                  <a:lnTo>
                    <a:pt x="13" y="322"/>
                  </a:lnTo>
                  <a:lnTo>
                    <a:pt x="18" y="335"/>
                  </a:lnTo>
                  <a:lnTo>
                    <a:pt x="24" y="347"/>
                  </a:lnTo>
                  <a:lnTo>
                    <a:pt x="30" y="358"/>
                  </a:lnTo>
                  <a:lnTo>
                    <a:pt x="35" y="370"/>
                  </a:lnTo>
                  <a:lnTo>
                    <a:pt x="42" y="382"/>
                  </a:lnTo>
                  <a:lnTo>
                    <a:pt x="51" y="392"/>
                  </a:lnTo>
                  <a:lnTo>
                    <a:pt x="59" y="403"/>
                  </a:lnTo>
                  <a:lnTo>
                    <a:pt x="68" y="412"/>
                  </a:lnTo>
                  <a:lnTo>
                    <a:pt x="77" y="421"/>
                  </a:lnTo>
                  <a:lnTo>
                    <a:pt x="87" y="431"/>
                  </a:lnTo>
                  <a:lnTo>
                    <a:pt x="97" y="439"/>
                  </a:lnTo>
                  <a:lnTo>
                    <a:pt x="108" y="447"/>
                  </a:lnTo>
                  <a:lnTo>
                    <a:pt x="119" y="454"/>
                  </a:lnTo>
                  <a:lnTo>
                    <a:pt x="131" y="460"/>
                  </a:lnTo>
                  <a:lnTo>
                    <a:pt x="143" y="466"/>
                  </a:lnTo>
                  <a:lnTo>
                    <a:pt x="154" y="471"/>
                  </a:lnTo>
                  <a:lnTo>
                    <a:pt x="167" y="476"/>
                  </a:lnTo>
                  <a:lnTo>
                    <a:pt x="180" y="480"/>
                  </a:lnTo>
                  <a:lnTo>
                    <a:pt x="193" y="483"/>
                  </a:lnTo>
                  <a:lnTo>
                    <a:pt x="206" y="485"/>
                  </a:lnTo>
                  <a:lnTo>
                    <a:pt x="219" y="488"/>
                  </a:lnTo>
                  <a:lnTo>
                    <a:pt x="231" y="489"/>
                  </a:lnTo>
                  <a:lnTo>
                    <a:pt x="245" y="489"/>
                  </a:lnTo>
                  <a:lnTo>
                    <a:pt x="258" y="489"/>
                  </a:lnTo>
                  <a:lnTo>
                    <a:pt x="271" y="488"/>
                  </a:lnTo>
                  <a:lnTo>
                    <a:pt x="285" y="485"/>
                  </a:lnTo>
                  <a:lnTo>
                    <a:pt x="298" y="483"/>
                  </a:lnTo>
                  <a:lnTo>
                    <a:pt x="311" y="480"/>
                  </a:lnTo>
                  <a:lnTo>
                    <a:pt x="324" y="476"/>
                  </a:lnTo>
                  <a:lnTo>
                    <a:pt x="335" y="471"/>
                  </a:lnTo>
                  <a:lnTo>
                    <a:pt x="348" y="466"/>
                  </a:lnTo>
                  <a:lnTo>
                    <a:pt x="360" y="460"/>
                  </a:lnTo>
                  <a:lnTo>
                    <a:pt x="371" y="454"/>
                  </a:lnTo>
                  <a:lnTo>
                    <a:pt x="382" y="447"/>
                  </a:lnTo>
                  <a:lnTo>
                    <a:pt x="394" y="439"/>
                  </a:lnTo>
                  <a:lnTo>
                    <a:pt x="403" y="431"/>
                  </a:lnTo>
                  <a:lnTo>
                    <a:pt x="413" y="421"/>
                  </a:lnTo>
                  <a:lnTo>
                    <a:pt x="423" y="412"/>
                  </a:lnTo>
                  <a:lnTo>
                    <a:pt x="431" y="403"/>
                  </a:lnTo>
                  <a:lnTo>
                    <a:pt x="440" y="392"/>
                  </a:lnTo>
                  <a:lnTo>
                    <a:pt x="447" y="382"/>
                  </a:lnTo>
                  <a:lnTo>
                    <a:pt x="454" y="370"/>
                  </a:lnTo>
                  <a:lnTo>
                    <a:pt x="461" y="358"/>
                  </a:lnTo>
                  <a:lnTo>
                    <a:pt x="467" y="347"/>
                  </a:lnTo>
                  <a:lnTo>
                    <a:pt x="472" y="335"/>
                  </a:lnTo>
                  <a:lnTo>
                    <a:pt x="476" y="322"/>
                  </a:lnTo>
                  <a:lnTo>
                    <a:pt x="481" y="309"/>
                  </a:lnTo>
                  <a:lnTo>
                    <a:pt x="483" y="296"/>
                  </a:lnTo>
                  <a:lnTo>
                    <a:pt x="486" y="284"/>
                  </a:lnTo>
                  <a:lnTo>
                    <a:pt x="488" y="271"/>
                  </a:lnTo>
                  <a:lnTo>
                    <a:pt x="489" y="258"/>
                  </a:lnTo>
                  <a:lnTo>
                    <a:pt x="489" y="244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直接连接符 115">
              <a:extLst>
                <a:ext uri="{FF2B5EF4-FFF2-40B4-BE49-F238E27FC236}">
                  <a16:creationId xmlns:a16="http://schemas.microsoft.com/office/drawing/2014/main" id="{FBE89C24-5ED7-8A11-2CC8-7869713A1353}"/>
                </a:ext>
              </a:extLst>
            </p:cNvPr>
            <p:cNvSpPr/>
            <p:nvPr/>
          </p:nvSpPr>
          <p:spPr>
            <a:xfrm>
              <a:off x="2816" y="2248"/>
              <a:ext cx="0" cy="1646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0B5FDCA5-7F42-64B3-347B-68CD7B9540B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63" y="2290"/>
              <a:ext cx="292" cy="169"/>
            </a:xfrm>
            <a:prstGeom prst="line">
              <a:avLst/>
            </a:prstGeom>
            <a:ln w="0" cap="flat" cmpd="sng">
              <a:solidFill>
                <a:srgbClr val="3333CC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AB85D081-EB8F-DA37-953D-F3F89E73B9CD}"/>
                </a:ext>
              </a:extLst>
            </p:cNvPr>
            <p:cNvSpPr/>
            <p:nvPr/>
          </p:nvSpPr>
          <p:spPr>
            <a:xfrm flipV="1">
              <a:off x="2676" y="2519"/>
              <a:ext cx="0" cy="99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A7D12F99-4A06-D6D8-BBC4-6441E345C1FD}"/>
                </a:ext>
              </a:extLst>
            </p:cNvPr>
            <p:cNvSpPr/>
            <p:nvPr/>
          </p:nvSpPr>
          <p:spPr>
            <a:xfrm flipV="1">
              <a:off x="2454" y="2519"/>
              <a:ext cx="0" cy="99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直接连接符 119">
              <a:extLst>
                <a:ext uri="{FF2B5EF4-FFF2-40B4-BE49-F238E27FC236}">
                  <a16:creationId xmlns:a16="http://schemas.microsoft.com/office/drawing/2014/main" id="{88DC53DE-D0E0-4CA5-644F-CFE4BCF980D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454" y="2248"/>
              <a:ext cx="3" cy="14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直接连接符 120">
              <a:extLst>
                <a:ext uri="{FF2B5EF4-FFF2-40B4-BE49-F238E27FC236}">
                  <a16:creationId xmlns:a16="http://schemas.microsoft.com/office/drawing/2014/main" id="{43737348-7054-2172-E3EB-633DEB7FEFD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76" y="2248"/>
              <a:ext cx="3" cy="14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直接连接符 121">
              <a:extLst>
                <a:ext uri="{FF2B5EF4-FFF2-40B4-BE49-F238E27FC236}">
                  <a16:creationId xmlns:a16="http://schemas.microsoft.com/office/drawing/2014/main" id="{82AFD5F5-A10C-3069-EC6A-7988E7F49508}"/>
                </a:ext>
              </a:extLst>
            </p:cNvPr>
            <p:cNvSpPr/>
            <p:nvPr/>
          </p:nvSpPr>
          <p:spPr>
            <a:xfrm>
              <a:off x="2676" y="2670"/>
              <a:ext cx="140" cy="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09EB8AEC-2007-D913-1A01-4EFAE3F464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76" y="2248"/>
              <a:ext cx="140" cy="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E53E2847-5366-FE6F-2400-26BE917A6F72}"/>
                </a:ext>
              </a:extLst>
            </p:cNvPr>
            <p:cNvSpPr/>
            <p:nvPr/>
          </p:nvSpPr>
          <p:spPr>
            <a:xfrm>
              <a:off x="2420" y="1815"/>
              <a:ext cx="288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任意多边形 312446">
              <a:extLst>
                <a:ext uri="{FF2B5EF4-FFF2-40B4-BE49-F238E27FC236}">
                  <a16:creationId xmlns:a16="http://schemas.microsoft.com/office/drawing/2014/main" id="{AE96918F-BDE7-3F8D-206E-1305C852EA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2" y="1797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6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任意多边形 312447">
              <a:extLst>
                <a:ext uri="{FF2B5EF4-FFF2-40B4-BE49-F238E27FC236}">
                  <a16:creationId xmlns:a16="http://schemas.microsoft.com/office/drawing/2014/main" id="{253EA90F-1396-46B3-ADFF-2EB41CF59E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2" y="1797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1" h="71">
                  <a:moveTo>
                    <a:pt x="211" y="0"/>
                  </a:moveTo>
                  <a:lnTo>
                    <a:pt x="211" y="71"/>
                  </a:lnTo>
                  <a:lnTo>
                    <a:pt x="0" y="36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任意多边形 312448">
              <a:extLst>
                <a:ext uri="{FF2B5EF4-FFF2-40B4-BE49-F238E27FC236}">
                  <a16:creationId xmlns:a16="http://schemas.microsoft.com/office/drawing/2014/main" id="{FF6DDBD1-5A20-49C5-53B1-877AAD69FA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8" y="1797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2" h="71">
                  <a:moveTo>
                    <a:pt x="0" y="0"/>
                  </a:moveTo>
                  <a:lnTo>
                    <a:pt x="0" y="71"/>
                  </a:lnTo>
                  <a:lnTo>
                    <a:pt x="21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任意多边形 312449">
              <a:extLst>
                <a:ext uri="{FF2B5EF4-FFF2-40B4-BE49-F238E27FC236}">
                  <a16:creationId xmlns:a16="http://schemas.microsoft.com/office/drawing/2014/main" id="{BB014099-4369-4B69-62BB-539E667627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08" y="1797"/>
              <a:ext cx="108" cy="37"/>
            </a:xfrm>
            <a:custGeom>
              <a:avLst/>
              <a:gdLst/>
              <a:ahLst/>
              <a:cxnLst/>
              <a:rect l="0" t="0" r="0" b="0"/>
              <a:pathLst>
                <a:path w="212" h="71">
                  <a:moveTo>
                    <a:pt x="0" y="0"/>
                  </a:moveTo>
                  <a:lnTo>
                    <a:pt x="0" y="71"/>
                  </a:lnTo>
                  <a:lnTo>
                    <a:pt x="212" y="3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直接连接符 128">
              <a:extLst>
                <a:ext uri="{FF2B5EF4-FFF2-40B4-BE49-F238E27FC236}">
                  <a16:creationId xmlns:a16="http://schemas.microsoft.com/office/drawing/2014/main" id="{4EA77C37-8FDF-6DE5-0283-796A316A65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12" y="2430"/>
              <a:ext cx="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直接连接符 129">
              <a:extLst>
                <a:ext uri="{FF2B5EF4-FFF2-40B4-BE49-F238E27FC236}">
                  <a16:creationId xmlns:a16="http://schemas.microsoft.com/office/drawing/2014/main" id="{73E60B74-91ED-D426-88B1-33E7C15B62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2314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直接连接符 130">
              <a:extLst>
                <a:ext uri="{FF2B5EF4-FFF2-40B4-BE49-F238E27FC236}">
                  <a16:creationId xmlns:a16="http://schemas.microsoft.com/office/drawing/2014/main" id="{E88EF9BB-489F-8608-4668-FDD983A1B5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1815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C64F267F-A492-410F-3A9E-6D2B186E4FF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63" y="1976"/>
              <a:ext cx="2" cy="2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直接连接符 132">
              <a:extLst>
                <a:ext uri="{FF2B5EF4-FFF2-40B4-BE49-F238E27FC236}">
                  <a16:creationId xmlns:a16="http://schemas.microsoft.com/office/drawing/2014/main" id="{A9699223-3A1C-3BD5-EA65-620C2D8218A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16" y="1976"/>
              <a:ext cx="2" cy="2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直接连接符 133">
              <a:extLst>
                <a:ext uri="{FF2B5EF4-FFF2-40B4-BE49-F238E27FC236}">
                  <a16:creationId xmlns:a16="http://schemas.microsoft.com/office/drawing/2014/main" id="{0DC6BD06-8226-650F-5359-0F575DDD805F}"/>
                </a:ext>
              </a:extLst>
            </p:cNvPr>
            <p:cNvSpPr/>
            <p:nvPr/>
          </p:nvSpPr>
          <p:spPr>
            <a:xfrm flipH="1">
              <a:off x="2346" y="2042"/>
              <a:ext cx="108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直接连接符 134">
              <a:extLst>
                <a:ext uri="{FF2B5EF4-FFF2-40B4-BE49-F238E27FC236}">
                  <a16:creationId xmlns:a16="http://schemas.microsoft.com/office/drawing/2014/main" id="{F71404A6-E42A-B98F-5A05-9B4D2035BB7B}"/>
                </a:ext>
              </a:extLst>
            </p:cNvPr>
            <p:cNvSpPr/>
            <p:nvPr/>
          </p:nvSpPr>
          <p:spPr>
            <a:xfrm>
              <a:off x="2924" y="2042"/>
              <a:ext cx="11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直接连接符 135">
              <a:extLst>
                <a:ext uri="{FF2B5EF4-FFF2-40B4-BE49-F238E27FC236}">
                  <a16:creationId xmlns:a16="http://schemas.microsoft.com/office/drawing/2014/main" id="{CE18A732-3F49-6FAB-AFA9-97CDF343F5BC}"/>
                </a:ext>
              </a:extLst>
            </p:cNvPr>
            <p:cNvSpPr/>
            <p:nvPr/>
          </p:nvSpPr>
          <p:spPr>
            <a:xfrm>
              <a:off x="2563" y="2042"/>
              <a:ext cx="253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任意多边形 312458">
              <a:extLst>
                <a:ext uri="{FF2B5EF4-FFF2-40B4-BE49-F238E27FC236}">
                  <a16:creationId xmlns:a16="http://schemas.microsoft.com/office/drawing/2014/main" id="{0C0048A3-4092-29F9-BF88-BF325F0BEC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4" y="2023"/>
              <a:ext cx="109" cy="40"/>
            </a:xfrm>
            <a:custGeom>
              <a:avLst/>
              <a:gdLst/>
              <a:ahLst/>
              <a:cxnLst/>
              <a:rect l="0" t="0" r="0" b="0"/>
              <a:pathLst>
                <a:path w="212" h="72">
                  <a:moveTo>
                    <a:pt x="0" y="0"/>
                  </a:moveTo>
                  <a:lnTo>
                    <a:pt x="0" y="72"/>
                  </a:lnTo>
                  <a:lnTo>
                    <a:pt x="212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任意多边形 312459">
              <a:extLst>
                <a:ext uri="{FF2B5EF4-FFF2-40B4-BE49-F238E27FC236}">
                  <a16:creationId xmlns:a16="http://schemas.microsoft.com/office/drawing/2014/main" id="{B86D2A16-BA99-A227-4E47-3FA22379B8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4" y="2023"/>
              <a:ext cx="109" cy="40"/>
            </a:xfrm>
            <a:custGeom>
              <a:avLst/>
              <a:gdLst/>
              <a:ahLst/>
              <a:cxnLst/>
              <a:rect l="0" t="0" r="0" b="0"/>
              <a:pathLst>
                <a:path w="212" h="72">
                  <a:moveTo>
                    <a:pt x="0" y="0"/>
                  </a:moveTo>
                  <a:lnTo>
                    <a:pt x="0" y="72"/>
                  </a:lnTo>
                  <a:lnTo>
                    <a:pt x="212" y="35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任意多边形 312460">
              <a:extLst>
                <a:ext uri="{FF2B5EF4-FFF2-40B4-BE49-F238E27FC236}">
                  <a16:creationId xmlns:a16="http://schemas.microsoft.com/office/drawing/2014/main" id="{57D3516F-64C7-BD64-7502-12EF7117DF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2023"/>
              <a:ext cx="108" cy="40"/>
            </a:xfrm>
            <a:custGeom>
              <a:avLst/>
              <a:gdLst/>
              <a:ahLst/>
              <a:cxnLst/>
              <a:rect l="0" t="0" r="0" b="0"/>
              <a:pathLst>
                <a:path w="211" h="72">
                  <a:moveTo>
                    <a:pt x="211" y="0"/>
                  </a:moveTo>
                  <a:lnTo>
                    <a:pt x="211" y="72"/>
                  </a:lnTo>
                  <a:lnTo>
                    <a:pt x="0" y="35"/>
                  </a:lnTo>
                  <a:lnTo>
                    <a:pt x="2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任意多边形 312461">
              <a:extLst>
                <a:ext uri="{FF2B5EF4-FFF2-40B4-BE49-F238E27FC236}">
                  <a16:creationId xmlns:a16="http://schemas.microsoft.com/office/drawing/2014/main" id="{6AA0BAD0-2655-CB88-ED7E-25212E2093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2023"/>
              <a:ext cx="108" cy="40"/>
            </a:xfrm>
            <a:custGeom>
              <a:avLst/>
              <a:gdLst/>
              <a:ahLst/>
              <a:cxnLst/>
              <a:rect l="0" t="0" r="0" b="0"/>
              <a:pathLst>
                <a:path w="211" h="72">
                  <a:moveTo>
                    <a:pt x="211" y="0"/>
                  </a:moveTo>
                  <a:lnTo>
                    <a:pt x="211" y="72"/>
                  </a:lnTo>
                  <a:lnTo>
                    <a:pt x="0" y="35"/>
                  </a:lnTo>
                  <a:lnTo>
                    <a:pt x="21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1A4F0548-8BF1-2B3D-984F-1FE8CA2443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232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757492FF-D20E-DC94-C42D-31C1B90548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2042"/>
              <a:ext cx="2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直接连接符 142">
              <a:extLst>
                <a:ext uri="{FF2B5EF4-FFF2-40B4-BE49-F238E27FC236}">
                  <a16:creationId xmlns:a16="http://schemas.microsoft.com/office/drawing/2014/main" id="{D2AD642B-488C-AB48-BE0E-53A37181915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63" y="2129"/>
              <a:ext cx="2" cy="1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直接连接符 143">
              <a:extLst>
                <a:ext uri="{FF2B5EF4-FFF2-40B4-BE49-F238E27FC236}">
                  <a16:creationId xmlns:a16="http://schemas.microsoft.com/office/drawing/2014/main" id="{477BD948-EF39-C370-98AE-49C55BDFBC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459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直接连接符 144">
              <a:extLst>
                <a:ext uri="{FF2B5EF4-FFF2-40B4-BE49-F238E27FC236}">
                  <a16:creationId xmlns:a16="http://schemas.microsoft.com/office/drawing/2014/main" id="{19FBB387-5585-53F8-2C7E-F3024CD563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232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直接连接符 145">
              <a:extLst>
                <a:ext uri="{FF2B5EF4-FFF2-40B4-BE49-F238E27FC236}">
                  <a16:creationId xmlns:a16="http://schemas.microsoft.com/office/drawing/2014/main" id="{9097CFBA-136A-692F-9E96-9C1ACC7335A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672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直接连接符 146">
              <a:extLst>
                <a:ext uri="{FF2B5EF4-FFF2-40B4-BE49-F238E27FC236}">
                  <a16:creationId xmlns:a16="http://schemas.microsoft.com/office/drawing/2014/main" id="{E5A29D57-E001-C487-1E21-DBC8C956CEB4}"/>
                </a:ext>
              </a:extLst>
            </p:cNvPr>
            <p:cNvSpPr/>
            <p:nvPr/>
          </p:nvSpPr>
          <p:spPr>
            <a:xfrm flipV="1">
              <a:off x="2172" y="2116"/>
              <a:ext cx="0" cy="1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直接连接符 147">
              <a:extLst>
                <a:ext uri="{FF2B5EF4-FFF2-40B4-BE49-F238E27FC236}">
                  <a16:creationId xmlns:a16="http://schemas.microsoft.com/office/drawing/2014/main" id="{5181BB04-3361-11C2-5E03-E6585E34873A}"/>
                </a:ext>
              </a:extLst>
            </p:cNvPr>
            <p:cNvSpPr/>
            <p:nvPr/>
          </p:nvSpPr>
          <p:spPr>
            <a:xfrm>
              <a:off x="2172" y="2694"/>
              <a:ext cx="0" cy="1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D959F493-2FDD-75DC-1F0E-B5218BCF01D8}"/>
                </a:ext>
              </a:extLst>
            </p:cNvPr>
            <p:cNvSpPr/>
            <p:nvPr/>
          </p:nvSpPr>
          <p:spPr>
            <a:xfrm>
              <a:off x="2172" y="2332"/>
              <a:ext cx="0" cy="25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任意多边形 312471">
              <a:extLst>
                <a:ext uri="{FF2B5EF4-FFF2-40B4-BE49-F238E27FC236}">
                  <a16:creationId xmlns:a16="http://schemas.microsoft.com/office/drawing/2014/main" id="{F2516EFC-F421-7787-9567-5610C40A60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4" y="2224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任意多边形 312472">
              <a:extLst>
                <a:ext uri="{FF2B5EF4-FFF2-40B4-BE49-F238E27FC236}">
                  <a16:creationId xmlns:a16="http://schemas.microsoft.com/office/drawing/2014/main" id="{5ED8048D-C8F5-E2AC-2231-0747ACE714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4" y="2224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任意多边形 312473">
              <a:extLst>
                <a:ext uri="{FF2B5EF4-FFF2-40B4-BE49-F238E27FC236}">
                  <a16:creationId xmlns:a16="http://schemas.microsoft.com/office/drawing/2014/main" id="{002F82E8-8604-DDF0-5F5D-0198A541A1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4" y="2585"/>
              <a:ext cx="37" cy="109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任意多边形 312474">
              <a:extLst>
                <a:ext uri="{FF2B5EF4-FFF2-40B4-BE49-F238E27FC236}">
                  <a16:creationId xmlns:a16="http://schemas.microsoft.com/office/drawing/2014/main" id="{0D18F990-073B-9F3E-67F0-0AF0C75668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4" y="2585"/>
              <a:ext cx="37" cy="109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直接连接符 153">
              <a:extLst>
                <a:ext uri="{FF2B5EF4-FFF2-40B4-BE49-F238E27FC236}">
                  <a16:creationId xmlns:a16="http://schemas.microsoft.com/office/drawing/2014/main" id="{D90F8F32-EFAB-B513-6AAA-A1CEEE73F4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332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直接连接符 154">
              <a:extLst>
                <a:ext uri="{FF2B5EF4-FFF2-40B4-BE49-F238E27FC236}">
                  <a16:creationId xmlns:a16="http://schemas.microsoft.com/office/drawing/2014/main" id="{4F2A535C-020C-B90A-237D-C1612366D7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585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直接连接符 155">
              <a:extLst>
                <a:ext uri="{FF2B5EF4-FFF2-40B4-BE49-F238E27FC236}">
                  <a16:creationId xmlns:a16="http://schemas.microsoft.com/office/drawing/2014/main" id="{E993AB6E-AF85-2B6B-7B76-05229BA524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72" y="2585"/>
              <a:ext cx="3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37B636E2-82DD-7E3F-320B-91CC8B9E817D}"/>
                </a:ext>
              </a:extLst>
            </p:cNvPr>
            <p:cNvSpPr/>
            <p:nvPr/>
          </p:nvSpPr>
          <p:spPr>
            <a:xfrm>
              <a:off x="2758" y="2459"/>
              <a:ext cx="414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直接连接符 157">
              <a:extLst>
                <a:ext uri="{FF2B5EF4-FFF2-40B4-BE49-F238E27FC236}">
                  <a16:creationId xmlns:a16="http://schemas.microsoft.com/office/drawing/2014/main" id="{9BD3B02A-275C-FE53-5DC6-98F4AB011C5C}"/>
                </a:ext>
              </a:extLst>
            </p:cNvPr>
            <p:cNvSpPr/>
            <p:nvPr/>
          </p:nvSpPr>
          <p:spPr>
            <a:xfrm>
              <a:off x="3100" y="2567"/>
              <a:ext cx="0" cy="1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6C4CB752-ADC3-E77C-3E6A-84034802D04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100" y="2029"/>
              <a:ext cx="6" cy="10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0B05DEBF-1515-7122-64A8-668049136629}"/>
                </a:ext>
              </a:extLst>
            </p:cNvPr>
            <p:cNvSpPr/>
            <p:nvPr/>
          </p:nvSpPr>
          <p:spPr>
            <a:xfrm flipV="1">
              <a:off x="3100" y="2248"/>
              <a:ext cx="0" cy="21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任意多边形 312482">
              <a:extLst>
                <a:ext uri="{FF2B5EF4-FFF2-40B4-BE49-F238E27FC236}">
                  <a16:creationId xmlns:a16="http://schemas.microsoft.com/office/drawing/2014/main" id="{50FCF69C-E684-DF11-F96B-E9FB5346D3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85" y="2459"/>
              <a:ext cx="34" cy="10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任意多边形 312483">
              <a:extLst>
                <a:ext uri="{FF2B5EF4-FFF2-40B4-BE49-F238E27FC236}">
                  <a16:creationId xmlns:a16="http://schemas.microsoft.com/office/drawing/2014/main" id="{888D4363-C14D-207C-0D4C-99BC5453C3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85" y="2459"/>
              <a:ext cx="34" cy="10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212"/>
                  </a:moveTo>
                  <a:lnTo>
                    <a:pt x="70" y="212"/>
                  </a:lnTo>
                  <a:lnTo>
                    <a:pt x="35" y="0"/>
                  </a:lnTo>
                  <a:lnTo>
                    <a:pt x="0" y="21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任意多边形 312484">
              <a:extLst>
                <a:ext uri="{FF2B5EF4-FFF2-40B4-BE49-F238E27FC236}">
                  <a16:creationId xmlns:a16="http://schemas.microsoft.com/office/drawing/2014/main" id="{DF259657-765E-FA48-0B07-50D333C5CF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85" y="2137"/>
              <a:ext cx="34" cy="111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任意多边形 312485">
              <a:extLst>
                <a:ext uri="{FF2B5EF4-FFF2-40B4-BE49-F238E27FC236}">
                  <a16:creationId xmlns:a16="http://schemas.microsoft.com/office/drawing/2014/main" id="{E98FCC55-96FC-0C57-5580-094872B1E9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85" y="2137"/>
              <a:ext cx="34" cy="111"/>
            </a:xfrm>
            <a:custGeom>
              <a:avLst/>
              <a:gdLst/>
              <a:ahLst/>
              <a:cxnLst/>
              <a:rect l="0" t="0" r="0" b="0"/>
              <a:pathLst>
                <a:path w="70" h="213">
                  <a:moveTo>
                    <a:pt x="0" y="0"/>
                  </a:moveTo>
                  <a:lnTo>
                    <a:pt x="70" y="0"/>
                  </a:lnTo>
                  <a:lnTo>
                    <a:pt x="35" y="21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F60AFAC4-9FAF-E447-13B4-E8786D064C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58" y="2459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直接连接符 165">
              <a:extLst>
                <a:ext uri="{FF2B5EF4-FFF2-40B4-BE49-F238E27FC236}">
                  <a16:creationId xmlns:a16="http://schemas.microsoft.com/office/drawing/2014/main" id="{3393A3D8-E471-CBB8-0A3A-3623D30656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6" y="2670"/>
              <a:ext cx="640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9CCA4227-F9F5-90E9-154B-7649902C6F52}"/>
                </a:ext>
              </a:extLst>
            </p:cNvPr>
            <p:cNvSpPr/>
            <p:nvPr/>
          </p:nvSpPr>
          <p:spPr>
            <a:xfrm>
              <a:off x="2816" y="2248"/>
              <a:ext cx="640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直接连接符 167">
              <a:extLst>
                <a:ext uri="{FF2B5EF4-FFF2-40B4-BE49-F238E27FC236}">
                  <a16:creationId xmlns:a16="http://schemas.microsoft.com/office/drawing/2014/main" id="{659D9591-1D30-9A79-B427-C7A9FBF9989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388" y="2359"/>
              <a:ext cx="2" cy="20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任意多边形 312490">
              <a:extLst>
                <a:ext uri="{FF2B5EF4-FFF2-40B4-BE49-F238E27FC236}">
                  <a16:creationId xmlns:a16="http://schemas.microsoft.com/office/drawing/2014/main" id="{624EC186-6975-75C0-CEE3-3E13C3B1BE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2559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任意多边形 312491">
              <a:extLst>
                <a:ext uri="{FF2B5EF4-FFF2-40B4-BE49-F238E27FC236}">
                  <a16:creationId xmlns:a16="http://schemas.microsoft.com/office/drawing/2014/main" id="{1D3A6559-15D0-89FA-24F6-9856BACB47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2559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任意多边形 312492">
              <a:extLst>
                <a:ext uri="{FF2B5EF4-FFF2-40B4-BE49-F238E27FC236}">
                  <a16:creationId xmlns:a16="http://schemas.microsoft.com/office/drawing/2014/main" id="{B2846DAF-3487-43F2-DC24-0B026784E4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2248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任意多边形 312493">
              <a:extLst>
                <a:ext uri="{FF2B5EF4-FFF2-40B4-BE49-F238E27FC236}">
                  <a16:creationId xmlns:a16="http://schemas.microsoft.com/office/drawing/2014/main" id="{4C2D8454-7EA9-4AC2-D8D2-1495B99809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2248"/>
              <a:ext cx="37" cy="11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直接连接符 172">
              <a:extLst>
                <a:ext uri="{FF2B5EF4-FFF2-40B4-BE49-F238E27FC236}">
                  <a16:creationId xmlns:a16="http://schemas.microsoft.com/office/drawing/2014/main" id="{50056C3F-30AE-ED60-91C1-6BAA941960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88" y="2248"/>
              <a:ext cx="2" cy="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直接连接符 173">
              <a:extLst>
                <a:ext uri="{FF2B5EF4-FFF2-40B4-BE49-F238E27FC236}">
                  <a16:creationId xmlns:a16="http://schemas.microsoft.com/office/drawing/2014/main" id="{1D88C2B5-5B6D-AAC9-3829-5122DCD2587C}"/>
                </a:ext>
              </a:extLst>
            </p:cNvPr>
            <p:cNvSpPr/>
            <p:nvPr/>
          </p:nvSpPr>
          <p:spPr>
            <a:xfrm>
              <a:off x="2776" y="3511"/>
              <a:ext cx="680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直接连接符 174">
              <a:extLst>
                <a:ext uri="{FF2B5EF4-FFF2-40B4-BE49-F238E27FC236}">
                  <a16:creationId xmlns:a16="http://schemas.microsoft.com/office/drawing/2014/main" id="{3FC09DE3-CA69-63E6-00E4-C8297DF00256}"/>
                </a:ext>
              </a:extLst>
            </p:cNvPr>
            <p:cNvSpPr/>
            <p:nvPr/>
          </p:nvSpPr>
          <p:spPr>
            <a:xfrm>
              <a:off x="2816" y="2670"/>
              <a:ext cx="640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直接连接符 175">
              <a:extLst>
                <a:ext uri="{FF2B5EF4-FFF2-40B4-BE49-F238E27FC236}">
                  <a16:creationId xmlns:a16="http://schemas.microsoft.com/office/drawing/2014/main" id="{24A00C89-6AC3-9BF1-2C78-32824885C8C3}"/>
                </a:ext>
              </a:extLst>
            </p:cNvPr>
            <p:cNvSpPr/>
            <p:nvPr/>
          </p:nvSpPr>
          <p:spPr>
            <a:xfrm flipV="1">
              <a:off x="3388" y="2778"/>
              <a:ext cx="0" cy="6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任意多边形 312498">
              <a:extLst>
                <a:ext uri="{FF2B5EF4-FFF2-40B4-BE49-F238E27FC236}">
                  <a16:creationId xmlns:a16="http://schemas.microsoft.com/office/drawing/2014/main" id="{9C9F0870-B539-ED09-2781-98F722F466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3403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任意多边形 312499">
              <a:extLst>
                <a:ext uri="{FF2B5EF4-FFF2-40B4-BE49-F238E27FC236}">
                  <a16:creationId xmlns:a16="http://schemas.microsoft.com/office/drawing/2014/main" id="{02691074-3FE2-F2C7-817D-4374215F51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3403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0" h="212">
                  <a:moveTo>
                    <a:pt x="0" y="0"/>
                  </a:moveTo>
                  <a:lnTo>
                    <a:pt x="70" y="0"/>
                  </a:lnTo>
                  <a:lnTo>
                    <a:pt x="35" y="2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任意多边形 312500">
              <a:extLst>
                <a:ext uri="{FF2B5EF4-FFF2-40B4-BE49-F238E27FC236}">
                  <a16:creationId xmlns:a16="http://schemas.microsoft.com/office/drawing/2014/main" id="{4474AE45-555B-4025-5BAE-2998F69D3E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2670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任意多边形 312501">
              <a:extLst>
                <a:ext uri="{FF2B5EF4-FFF2-40B4-BE49-F238E27FC236}">
                  <a16:creationId xmlns:a16="http://schemas.microsoft.com/office/drawing/2014/main" id="{920EEF15-0487-FEFB-EE95-77DC7580FD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69" y="2670"/>
              <a:ext cx="37" cy="108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直接连接符 180">
              <a:extLst>
                <a:ext uri="{FF2B5EF4-FFF2-40B4-BE49-F238E27FC236}">
                  <a16:creationId xmlns:a16="http://schemas.microsoft.com/office/drawing/2014/main" id="{1291355A-C610-577A-7399-5283459AEC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88" y="2670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直接连接符 181">
              <a:extLst>
                <a:ext uri="{FF2B5EF4-FFF2-40B4-BE49-F238E27FC236}">
                  <a16:creationId xmlns:a16="http://schemas.microsoft.com/office/drawing/2014/main" id="{A6E2FE9A-699C-DABE-B667-72D8FCD4E479}"/>
                </a:ext>
              </a:extLst>
            </p:cNvPr>
            <p:cNvSpPr/>
            <p:nvPr/>
          </p:nvSpPr>
          <p:spPr>
            <a:xfrm flipH="1">
              <a:off x="1816" y="2248"/>
              <a:ext cx="536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直接连接符 182">
              <a:extLst>
                <a:ext uri="{FF2B5EF4-FFF2-40B4-BE49-F238E27FC236}">
                  <a16:creationId xmlns:a16="http://schemas.microsoft.com/office/drawing/2014/main" id="{6655F8C9-CB45-8712-62D2-17E9C6AAD102}"/>
                </a:ext>
              </a:extLst>
            </p:cNvPr>
            <p:cNvSpPr/>
            <p:nvPr/>
          </p:nvSpPr>
          <p:spPr>
            <a:xfrm>
              <a:off x="1885" y="2359"/>
              <a:ext cx="0" cy="146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任意多边形 312505">
              <a:extLst>
                <a:ext uri="{FF2B5EF4-FFF2-40B4-BE49-F238E27FC236}">
                  <a16:creationId xmlns:a16="http://schemas.microsoft.com/office/drawing/2014/main" id="{E1B0ED4D-B743-2E10-5809-74C817BA98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7" y="2248"/>
              <a:ext cx="36" cy="11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任意多边形 312506">
              <a:extLst>
                <a:ext uri="{FF2B5EF4-FFF2-40B4-BE49-F238E27FC236}">
                  <a16:creationId xmlns:a16="http://schemas.microsoft.com/office/drawing/2014/main" id="{2BBA40B8-B6E4-C570-C3E2-AD0AFD4E74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7" y="2248"/>
              <a:ext cx="36" cy="111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211"/>
                  </a:moveTo>
                  <a:lnTo>
                    <a:pt x="70" y="211"/>
                  </a:lnTo>
                  <a:lnTo>
                    <a:pt x="35" y="0"/>
                  </a:lnTo>
                  <a:lnTo>
                    <a:pt x="0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任意多边形 312507">
              <a:extLst>
                <a:ext uri="{FF2B5EF4-FFF2-40B4-BE49-F238E27FC236}">
                  <a16:creationId xmlns:a16="http://schemas.microsoft.com/office/drawing/2014/main" id="{7EDF58CA-5031-D86C-308E-C80C766398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7" y="3823"/>
              <a:ext cx="36" cy="110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任意多边形 312508">
              <a:extLst>
                <a:ext uri="{FF2B5EF4-FFF2-40B4-BE49-F238E27FC236}">
                  <a16:creationId xmlns:a16="http://schemas.microsoft.com/office/drawing/2014/main" id="{38224342-4FB1-7C20-3C76-EAD7D75A321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67" y="3823"/>
              <a:ext cx="36" cy="110"/>
            </a:xfrm>
            <a:custGeom>
              <a:avLst/>
              <a:gdLst/>
              <a:ahLst/>
              <a:cxnLst/>
              <a:rect l="0" t="0" r="0" b="0"/>
              <a:pathLst>
                <a:path w="70" h="211">
                  <a:moveTo>
                    <a:pt x="0" y="0"/>
                  </a:moveTo>
                  <a:lnTo>
                    <a:pt x="70" y="0"/>
                  </a:lnTo>
                  <a:lnTo>
                    <a:pt x="35" y="21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617B26E2-CBCA-F302-4F0C-83228C25D9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2" y="2256"/>
              <a:ext cx="5" cy="5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08178541-C269-7518-A86C-3A984AFD7A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85" y="3933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直接连接符 189">
              <a:extLst>
                <a:ext uri="{FF2B5EF4-FFF2-40B4-BE49-F238E27FC236}">
                  <a16:creationId xmlns:a16="http://schemas.microsoft.com/office/drawing/2014/main" id="{5AEDB933-8D37-2699-D6F8-632F211B71A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63" y="2087"/>
              <a:ext cx="2" cy="1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任意多边形 312512">
              <a:extLst>
                <a:ext uri="{FF2B5EF4-FFF2-40B4-BE49-F238E27FC236}">
                  <a16:creationId xmlns:a16="http://schemas.microsoft.com/office/drawing/2014/main" id="{407BFE8E-B549-E83F-0999-1EC61B41FF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63" y="2409"/>
              <a:ext cx="8" cy="108"/>
            </a:xfrm>
            <a:custGeom>
              <a:avLst/>
              <a:gdLst/>
              <a:ahLst/>
              <a:cxnLst/>
              <a:rect l="0" t="0" r="0" b="0"/>
              <a:pathLst>
                <a:path w="11" h="211">
                  <a:moveTo>
                    <a:pt x="0" y="211"/>
                  </a:moveTo>
                  <a:lnTo>
                    <a:pt x="4" y="190"/>
                  </a:lnTo>
                  <a:lnTo>
                    <a:pt x="6" y="169"/>
                  </a:lnTo>
                  <a:lnTo>
                    <a:pt x="8" y="148"/>
                  </a:lnTo>
                  <a:lnTo>
                    <a:pt x="11" y="127"/>
                  </a:lnTo>
                  <a:lnTo>
                    <a:pt x="11" y="105"/>
                  </a:lnTo>
                  <a:lnTo>
                    <a:pt x="11" y="84"/>
                  </a:lnTo>
                  <a:lnTo>
                    <a:pt x="11" y="63"/>
                  </a:lnTo>
                  <a:lnTo>
                    <a:pt x="8" y="42"/>
                  </a:lnTo>
                  <a:lnTo>
                    <a:pt x="6" y="21"/>
                  </a:lnTo>
                  <a:lnTo>
                    <a:pt x="4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任意多边形 312513">
              <a:extLst>
                <a:ext uri="{FF2B5EF4-FFF2-40B4-BE49-F238E27FC236}">
                  <a16:creationId xmlns:a16="http://schemas.microsoft.com/office/drawing/2014/main" id="{18B7C601-AB08-694A-7238-B7381056A0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2" y="2174"/>
              <a:ext cx="95" cy="53"/>
            </a:xfrm>
            <a:custGeom>
              <a:avLst/>
              <a:gdLst/>
              <a:ahLst/>
              <a:cxnLst/>
              <a:rect l="0" t="0" r="0" b="0"/>
              <a:pathLst>
                <a:path w="181" h="108">
                  <a:moveTo>
                    <a:pt x="181" y="0"/>
                  </a:moveTo>
                  <a:lnTo>
                    <a:pt x="161" y="7"/>
                  </a:lnTo>
                  <a:lnTo>
                    <a:pt x="142" y="16"/>
                  </a:lnTo>
                  <a:lnTo>
                    <a:pt x="122" y="26"/>
                  </a:lnTo>
                  <a:lnTo>
                    <a:pt x="104" y="35"/>
                  </a:lnTo>
                  <a:lnTo>
                    <a:pt x="85" y="45"/>
                  </a:lnTo>
                  <a:lnTo>
                    <a:pt x="67" y="57"/>
                  </a:lnTo>
                  <a:lnTo>
                    <a:pt x="50" y="69"/>
                  </a:lnTo>
                  <a:lnTo>
                    <a:pt x="32" y="82"/>
                  </a:lnTo>
                  <a:lnTo>
                    <a:pt x="16" y="94"/>
                  </a:lnTo>
                  <a:lnTo>
                    <a:pt x="0" y="10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任意多边形 312514">
              <a:extLst>
                <a:ext uri="{FF2B5EF4-FFF2-40B4-BE49-F238E27FC236}">
                  <a16:creationId xmlns:a16="http://schemas.microsoft.com/office/drawing/2014/main" id="{7CD80749-7000-0F0D-FB8E-F30CFD0923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150"/>
              <a:ext cx="268" cy="156"/>
            </a:xfrm>
            <a:custGeom>
              <a:avLst/>
              <a:gdLst/>
              <a:ahLst/>
              <a:cxnLst/>
              <a:rect l="0" t="0" r="0" b="0"/>
              <a:pathLst>
                <a:path w="513" h="297">
                  <a:moveTo>
                    <a:pt x="513" y="297"/>
                  </a:moveTo>
                  <a:lnTo>
                    <a:pt x="501" y="279"/>
                  </a:lnTo>
                  <a:lnTo>
                    <a:pt x="490" y="262"/>
                  </a:lnTo>
                  <a:lnTo>
                    <a:pt x="479" y="244"/>
                  </a:lnTo>
                  <a:lnTo>
                    <a:pt x="466" y="228"/>
                  </a:lnTo>
                  <a:lnTo>
                    <a:pt x="453" y="212"/>
                  </a:lnTo>
                  <a:lnTo>
                    <a:pt x="439" y="196"/>
                  </a:lnTo>
                  <a:lnTo>
                    <a:pt x="425" y="181"/>
                  </a:lnTo>
                  <a:lnTo>
                    <a:pt x="411" y="167"/>
                  </a:lnTo>
                  <a:lnTo>
                    <a:pt x="396" y="152"/>
                  </a:lnTo>
                  <a:lnTo>
                    <a:pt x="380" y="139"/>
                  </a:lnTo>
                  <a:lnTo>
                    <a:pt x="364" y="126"/>
                  </a:lnTo>
                  <a:lnTo>
                    <a:pt x="348" y="114"/>
                  </a:lnTo>
                  <a:lnTo>
                    <a:pt x="331" y="102"/>
                  </a:lnTo>
                  <a:lnTo>
                    <a:pt x="313" y="90"/>
                  </a:lnTo>
                  <a:lnTo>
                    <a:pt x="296" y="80"/>
                  </a:lnTo>
                  <a:lnTo>
                    <a:pt x="278" y="70"/>
                  </a:lnTo>
                  <a:lnTo>
                    <a:pt x="259" y="61"/>
                  </a:lnTo>
                  <a:lnTo>
                    <a:pt x="241" y="52"/>
                  </a:lnTo>
                  <a:lnTo>
                    <a:pt x="222" y="44"/>
                  </a:lnTo>
                  <a:lnTo>
                    <a:pt x="202" y="37"/>
                  </a:lnTo>
                  <a:lnTo>
                    <a:pt x="182" y="30"/>
                  </a:lnTo>
                  <a:lnTo>
                    <a:pt x="163" y="24"/>
                  </a:lnTo>
                  <a:lnTo>
                    <a:pt x="143" y="18"/>
                  </a:lnTo>
                  <a:lnTo>
                    <a:pt x="123" y="13"/>
                  </a:lnTo>
                  <a:lnTo>
                    <a:pt x="103" y="10"/>
                  </a:lnTo>
                  <a:lnTo>
                    <a:pt x="82" y="6"/>
                  </a:lnTo>
                  <a:lnTo>
                    <a:pt x="62" y="4"/>
                  </a:lnTo>
                  <a:lnTo>
                    <a:pt x="41" y="2"/>
                  </a:lnTo>
                  <a:lnTo>
                    <a:pt x="20" y="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任意多边形 312515">
              <a:extLst>
                <a:ext uri="{FF2B5EF4-FFF2-40B4-BE49-F238E27FC236}">
                  <a16:creationId xmlns:a16="http://schemas.microsoft.com/office/drawing/2014/main" id="{D9317148-7B2F-790B-4922-3D18FA9AEC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1" y="2306"/>
              <a:ext cx="51" cy="111"/>
            </a:xfrm>
            <a:custGeom>
              <a:avLst/>
              <a:gdLst/>
              <a:ahLst/>
              <a:cxnLst/>
              <a:rect l="0" t="0" r="0" b="0"/>
              <a:pathLst>
                <a:path w="103" h="211">
                  <a:moveTo>
                    <a:pt x="37" y="211"/>
                  </a:moveTo>
                  <a:lnTo>
                    <a:pt x="103" y="186"/>
                  </a:lnTo>
                  <a:lnTo>
                    <a:pt x="0" y="0"/>
                  </a:lnTo>
                  <a:lnTo>
                    <a:pt x="37" y="2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任意多边形 312516">
              <a:extLst>
                <a:ext uri="{FF2B5EF4-FFF2-40B4-BE49-F238E27FC236}">
                  <a16:creationId xmlns:a16="http://schemas.microsoft.com/office/drawing/2014/main" id="{1716F221-64DE-4D64-F1D1-5C56E63D38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1" y="2306"/>
              <a:ext cx="51" cy="111"/>
            </a:xfrm>
            <a:custGeom>
              <a:avLst/>
              <a:gdLst/>
              <a:ahLst/>
              <a:cxnLst/>
              <a:rect l="0" t="0" r="0" b="0"/>
              <a:pathLst>
                <a:path w="103" h="211">
                  <a:moveTo>
                    <a:pt x="37" y="211"/>
                  </a:moveTo>
                  <a:lnTo>
                    <a:pt x="103" y="186"/>
                  </a:lnTo>
                  <a:lnTo>
                    <a:pt x="0" y="0"/>
                  </a:lnTo>
                  <a:lnTo>
                    <a:pt x="37" y="21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任意多边形 312517">
              <a:extLst>
                <a:ext uri="{FF2B5EF4-FFF2-40B4-BE49-F238E27FC236}">
                  <a16:creationId xmlns:a16="http://schemas.microsoft.com/office/drawing/2014/main" id="{2EADCE11-983A-017B-F485-CFB1535DA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4" y="2150"/>
              <a:ext cx="109" cy="40"/>
            </a:xfrm>
            <a:custGeom>
              <a:avLst/>
              <a:gdLst/>
              <a:ahLst/>
              <a:cxnLst/>
              <a:rect l="0" t="0" r="0" b="0"/>
              <a:pathLst>
                <a:path w="214" h="73">
                  <a:moveTo>
                    <a:pt x="0" y="4"/>
                  </a:moveTo>
                  <a:lnTo>
                    <a:pt x="13" y="73"/>
                  </a:lnTo>
                  <a:lnTo>
                    <a:pt x="21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任意多边形 312518">
              <a:extLst>
                <a:ext uri="{FF2B5EF4-FFF2-40B4-BE49-F238E27FC236}">
                  <a16:creationId xmlns:a16="http://schemas.microsoft.com/office/drawing/2014/main" id="{87AC081F-4D21-7DD4-B8E3-7666E2CC48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54" y="2150"/>
              <a:ext cx="109" cy="40"/>
            </a:xfrm>
            <a:custGeom>
              <a:avLst/>
              <a:gdLst/>
              <a:ahLst/>
              <a:cxnLst/>
              <a:rect l="0" t="0" r="0" b="0"/>
              <a:pathLst>
                <a:path w="214" h="73">
                  <a:moveTo>
                    <a:pt x="0" y="4"/>
                  </a:moveTo>
                  <a:lnTo>
                    <a:pt x="13" y="73"/>
                  </a:lnTo>
                  <a:lnTo>
                    <a:pt x="214" y="0"/>
                  </a:lnTo>
                  <a:lnTo>
                    <a:pt x="0" y="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直接连接符 197">
              <a:extLst>
                <a:ext uri="{FF2B5EF4-FFF2-40B4-BE49-F238E27FC236}">
                  <a16:creationId xmlns:a16="http://schemas.microsoft.com/office/drawing/2014/main" id="{FB932639-9AC3-70FA-3C8A-F4CF651CE0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459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65652FD3-746F-0DE2-C574-6D5BE2A0D8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232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直接连接符 199">
              <a:extLst>
                <a:ext uri="{FF2B5EF4-FFF2-40B4-BE49-F238E27FC236}">
                  <a16:creationId xmlns:a16="http://schemas.microsoft.com/office/drawing/2014/main" id="{C01225BB-8F63-1DF2-4ED2-1538A03D5B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3" y="2672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F177DF3C-7173-FAEF-161B-93FD5BDB5C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55" y="2290"/>
              <a:ext cx="5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701EE127-5781-90FB-D751-64AFF343795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47" y="1944"/>
              <a:ext cx="380" cy="2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E6A8BA47-105A-9E0B-518E-9CAD41004E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27" y="1944"/>
              <a:ext cx="281" cy="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直接连接符 203">
              <a:extLst>
                <a:ext uri="{FF2B5EF4-FFF2-40B4-BE49-F238E27FC236}">
                  <a16:creationId xmlns:a16="http://schemas.microsoft.com/office/drawing/2014/main" id="{24C843A8-1230-A6B7-8E5E-6C41C8B8F780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12" y="2575"/>
              <a:ext cx="95" cy="95"/>
            </a:xfrm>
            <a:prstGeom prst="line">
              <a:avLst/>
            </a:prstGeom>
            <a:ln w="317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直接连接符 204">
              <a:extLst>
                <a:ext uri="{FF2B5EF4-FFF2-40B4-BE49-F238E27FC236}">
                  <a16:creationId xmlns:a16="http://schemas.microsoft.com/office/drawing/2014/main" id="{81B524C1-55D3-D3C6-09B6-AFA310D0B032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12" y="2451"/>
              <a:ext cx="142" cy="14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0BA44F23-91D0-9586-6290-DBC1106707E5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12" y="2329"/>
              <a:ext cx="124" cy="12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直接连接符 206">
              <a:extLst>
                <a:ext uri="{FF2B5EF4-FFF2-40B4-BE49-F238E27FC236}">
                  <a16:creationId xmlns:a16="http://schemas.microsoft.com/office/drawing/2014/main" id="{8115FB05-E417-C8B0-3C6E-64A9B0A42345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352" y="2248"/>
              <a:ext cx="102" cy="10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文本框 207">
              <a:extLst>
                <a:ext uri="{FF2B5EF4-FFF2-40B4-BE49-F238E27FC236}">
                  <a16:creationId xmlns:a16="http://schemas.microsoft.com/office/drawing/2014/main" id="{4B6E9E30-FDA0-27EB-ED2D-D0F9042C1A62}"/>
                </a:ext>
              </a:extLst>
            </p:cNvPr>
            <p:cNvSpPr txBox="1"/>
            <p:nvPr/>
          </p:nvSpPr>
          <p:spPr>
            <a:xfrm rot="-5400000">
              <a:off x="3209" y="2358"/>
              <a:ext cx="201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209" name="文本框 208">
              <a:extLst>
                <a:ext uri="{FF2B5EF4-FFF2-40B4-BE49-F238E27FC236}">
                  <a16:creationId xmlns:a16="http://schemas.microsoft.com/office/drawing/2014/main" id="{E324377C-A29A-7C4A-2574-9CD0A59B7544}"/>
                </a:ext>
              </a:extLst>
            </p:cNvPr>
            <p:cNvSpPr txBox="1"/>
            <p:nvPr/>
          </p:nvSpPr>
          <p:spPr>
            <a:xfrm rot="-5400000">
              <a:off x="1661" y="2995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10" name="文本框 209">
              <a:extLst>
                <a:ext uri="{FF2B5EF4-FFF2-40B4-BE49-F238E27FC236}">
                  <a16:creationId xmlns:a16="http://schemas.microsoft.com/office/drawing/2014/main" id="{B4DF271A-2899-3A0F-12D8-C09ECA4E2743}"/>
                </a:ext>
              </a:extLst>
            </p:cNvPr>
            <p:cNvSpPr txBox="1"/>
            <p:nvPr/>
          </p:nvSpPr>
          <p:spPr>
            <a:xfrm rot="-5400000">
              <a:off x="2765" y="2263"/>
              <a:ext cx="442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A/2</a:t>
              </a:r>
            </a:p>
          </p:txBody>
        </p:sp>
        <p:sp>
          <p:nvSpPr>
            <p:cNvPr id="211" name="文本框 210">
              <a:extLst>
                <a:ext uri="{FF2B5EF4-FFF2-40B4-BE49-F238E27FC236}">
                  <a16:creationId xmlns:a16="http://schemas.microsoft.com/office/drawing/2014/main" id="{72DA3934-48D2-B66E-50D3-1768039AB254}"/>
                </a:ext>
              </a:extLst>
            </p:cNvPr>
            <p:cNvSpPr txBox="1"/>
            <p:nvPr/>
          </p:nvSpPr>
          <p:spPr>
            <a:xfrm>
              <a:off x="2496" y="1884"/>
              <a:ext cx="442" cy="19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T/2</a:t>
              </a:r>
            </a:p>
          </p:txBody>
        </p:sp>
        <p:sp>
          <p:nvSpPr>
            <p:cNvPr id="212" name="文本框 211">
              <a:extLst>
                <a:ext uri="{FF2B5EF4-FFF2-40B4-BE49-F238E27FC236}">
                  <a16:creationId xmlns:a16="http://schemas.microsoft.com/office/drawing/2014/main" id="{33DBB124-4E89-DE61-9A56-90756806901A}"/>
                </a:ext>
              </a:extLst>
            </p:cNvPr>
            <p:cNvSpPr txBox="1"/>
            <p:nvPr/>
          </p:nvSpPr>
          <p:spPr>
            <a:xfrm rot="-5400000">
              <a:off x="3197" y="2995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13" name="文本框 212">
              <a:extLst>
                <a:ext uri="{FF2B5EF4-FFF2-40B4-BE49-F238E27FC236}">
                  <a16:creationId xmlns:a16="http://schemas.microsoft.com/office/drawing/2014/main" id="{47D1ED23-F8D5-41D3-0EA0-E74BC89A0BA2}"/>
                </a:ext>
              </a:extLst>
            </p:cNvPr>
            <p:cNvSpPr txBox="1"/>
            <p:nvPr/>
          </p:nvSpPr>
          <p:spPr>
            <a:xfrm>
              <a:off x="2448" y="1632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214" name="文本框 213">
              <a:extLst>
                <a:ext uri="{FF2B5EF4-FFF2-40B4-BE49-F238E27FC236}">
                  <a16:creationId xmlns:a16="http://schemas.microsoft.com/office/drawing/2014/main" id="{0A10CFC0-8625-4095-DA39-E248C3AC3828}"/>
                </a:ext>
              </a:extLst>
            </p:cNvPr>
            <p:cNvSpPr txBox="1"/>
            <p:nvPr/>
          </p:nvSpPr>
          <p:spPr>
            <a:xfrm rot="-5400000">
              <a:off x="1847" y="2341"/>
              <a:ext cx="442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T/2</a:t>
              </a:r>
            </a:p>
          </p:txBody>
        </p:sp>
        <p:sp>
          <p:nvSpPr>
            <p:cNvPr id="215" name="文本框 214">
              <a:extLst>
                <a:ext uri="{FF2B5EF4-FFF2-40B4-BE49-F238E27FC236}">
                  <a16:creationId xmlns:a16="http://schemas.microsoft.com/office/drawing/2014/main" id="{8DCD4B9A-D00D-2A6A-958D-51FF5435531C}"/>
                </a:ext>
              </a:extLst>
            </p:cNvPr>
            <p:cNvSpPr txBox="1"/>
            <p:nvPr/>
          </p:nvSpPr>
          <p:spPr>
            <a:xfrm>
              <a:off x="3081" y="1762"/>
              <a:ext cx="373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60°</a:t>
              </a:r>
            </a:p>
          </p:txBody>
        </p:sp>
      </p:grpSp>
      <p:sp>
        <p:nvSpPr>
          <p:cNvPr id="220" name="文本框 219">
            <a:extLst>
              <a:ext uri="{FF2B5EF4-FFF2-40B4-BE49-F238E27FC236}">
                <a16:creationId xmlns:a16="http://schemas.microsoft.com/office/drawing/2014/main" id="{BD886C5D-568D-4A5B-5929-037BD6CDA7F3}"/>
              </a:ext>
            </a:extLst>
          </p:cNvPr>
          <p:cNvSpPr txBox="1"/>
          <p:nvPr/>
        </p:nvSpPr>
        <p:spPr>
          <a:xfrm>
            <a:off x="2261394" y="5730875"/>
            <a:ext cx="4741862" cy="466725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40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A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由计算得到，其余尺寸均可查附表得到</a:t>
            </a:r>
          </a:p>
        </p:txBody>
      </p:sp>
    </p:spTree>
    <p:extLst>
      <p:ext uri="{BB962C8B-B14F-4D97-AF65-F5344CB8AC3E}">
        <p14:creationId xmlns:p14="http://schemas.microsoft.com/office/powerpoint/2010/main" val="3603998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220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t6-32">
            <a:extLst>
              <a:ext uri="{FF2B5EF4-FFF2-40B4-BE49-F238E27FC236}">
                <a16:creationId xmlns:a16="http://schemas.microsoft.com/office/drawing/2014/main" id="{E1658166-7B16-AE69-38A8-A1B69FB1D84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62000" y="1981200"/>
            <a:ext cx="7772400" cy="314483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028A39F9-12BC-7907-FE13-44B2916F8F94}"/>
              </a:ext>
            </a:extLst>
          </p:cNvPr>
          <p:cNvSpPr txBox="1"/>
          <p:nvPr/>
        </p:nvSpPr>
        <p:spPr>
          <a:xfrm>
            <a:off x="525462" y="766763"/>
            <a:ext cx="8245475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        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弹簧用于减震、储存能量、夹紧和测力等方面，属于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标准件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。弹簧的特点是：去掉外力后，弹簧能立即恢复原状。        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92AE57F0-A533-E47E-7E0F-82AED1A053DF}"/>
              </a:ext>
            </a:extLst>
          </p:cNvPr>
          <p:cNvSpPr txBox="1"/>
          <p:nvPr/>
        </p:nvSpPr>
        <p:spPr>
          <a:xfrm>
            <a:off x="607004" y="1570038"/>
            <a:ext cx="7459662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400" dirty="0">
                <a:solidFill>
                  <a:srgbClr val="000000"/>
                </a:solidFill>
                <a:latin typeface="Times New Roman" panose="02020603050405020304" pitchFamily="18" charset="0"/>
              </a:rPr>
              <a:t>常见弹簧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：</a:t>
            </a:r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螺旋压缩弹簧、拉伸弹簧、扭转弹簧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和</a:t>
            </a:r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平面蜗卷弹簧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CA0F935-35DA-EF2D-DE58-756BA4CA254F}"/>
              </a:ext>
            </a:extLst>
          </p:cNvPr>
          <p:cNvSpPr txBox="1"/>
          <p:nvPr/>
        </p:nvSpPr>
        <p:spPr>
          <a:xfrm>
            <a:off x="495300" y="5682528"/>
            <a:ext cx="1727200" cy="406400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螺旋压缩弹簧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5D62BC4-28C3-D421-F555-6AB59F6FBA3D}"/>
              </a:ext>
            </a:extLst>
          </p:cNvPr>
          <p:cNvSpPr txBox="1"/>
          <p:nvPr/>
        </p:nvSpPr>
        <p:spPr>
          <a:xfrm>
            <a:off x="2606675" y="5687580"/>
            <a:ext cx="1216025" cy="406400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拉伸弹簧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60821EFF-A34F-AC3C-A65F-CF1E8C8D4E20}"/>
              </a:ext>
            </a:extLst>
          </p:cNvPr>
          <p:cNvSpPr txBox="1"/>
          <p:nvPr/>
        </p:nvSpPr>
        <p:spPr>
          <a:xfrm>
            <a:off x="4419599" y="5675456"/>
            <a:ext cx="1216025" cy="406400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扭转弹簧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2E38231D-A1C8-905D-64DD-AC3A62F9D8E9}"/>
              </a:ext>
            </a:extLst>
          </p:cNvPr>
          <p:cNvSpPr txBox="1"/>
          <p:nvPr/>
        </p:nvSpPr>
        <p:spPr>
          <a:xfrm>
            <a:off x="6588224" y="5673580"/>
            <a:ext cx="1727200" cy="406400"/>
          </a:xfrm>
          <a:prstGeom prst="rect">
            <a:avLst/>
          </a:prstGeom>
          <a:noFill/>
          <a:ln w="9525" cap="flat" cmpd="sng">
            <a:solidFill>
              <a:srgbClr val="3333CC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平面蜗卷弹簧</a:t>
            </a:r>
          </a:p>
        </p:txBody>
      </p:sp>
      <p:sp>
        <p:nvSpPr>
          <p:cNvPr id="11" name="直接连接符 10">
            <a:extLst>
              <a:ext uri="{FF2B5EF4-FFF2-40B4-BE49-F238E27FC236}">
                <a16:creationId xmlns:a16="http://schemas.microsoft.com/office/drawing/2014/main" id="{5C39FBB5-D08F-3791-9EEE-0500C61673ED}"/>
              </a:ext>
            </a:extLst>
          </p:cNvPr>
          <p:cNvSpPr/>
          <p:nvPr/>
        </p:nvSpPr>
        <p:spPr>
          <a:xfrm flipV="1">
            <a:off x="1447800" y="4653136"/>
            <a:ext cx="99864" cy="985664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直接连接符 11">
            <a:extLst>
              <a:ext uri="{FF2B5EF4-FFF2-40B4-BE49-F238E27FC236}">
                <a16:creationId xmlns:a16="http://schemas.microsoft.com/office/drawing/2014/main" id="{B9E7E923-15C4-29F7-493A-F6A8C5D16F22}"/>
              </a:ext>
            </a:extLst>
          </p:cNvPr>
          <p:cNvSpPr/>
          <p:nvPr/>
        </p:nvSpPr>
        <p:spPr>
          <a:xfrm flipH="1" flipV="1">
            <a:off x="3203848" y="4876800"/>
            <a:ext cx="301352" cy="762000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直接连接符 12">
            <a:extLst>
              <a:ext uri="{FF2B5EF4-FFF2-40B4-BE49-F238E27FC236}">
                <a16:creationId xmlns:a16="http://schemas.microsoft.com/office/drawing/2014/main" id="{6F1BB890-E837-83C7-C6CA-F972B15B5865}"/>
              </a:ext>
            </a:extLst>
          </p:cNvPr>
          <p:cNvSpPr/>
          <p:nvPr/>
        </p:nvSpPr>
        <p:spPr>
          <a:xfrm flipH="1" flipV="1">
            <a:off x="4799012" y="4293095"/>
            <a:ext cx="228600" cy="1244104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" name="直接连接符 13">
            <a:extLst>
              <a:ext uri="{FF2B5EF4-FFF2-40B4-BE49-F238E27FC236}">
                <a16:creationId xmlns:a16="http://schemas.microsoft.com/office/drawing/2014/main" id="{B5D6AD0F-1E24-6CBB-A98D-D5DDD450984C}"/>
              </a:ext>
            </a:extLst>
          </p:cNvPr>
          <p:cNvSpPr/>
          <p:nvPr/>
        </p:nvSpPr>
        <p:spPr>
          <a:xfrm flipH="1" flipV="1">
            <a:off x="7236305" y="4502727"/>
            <a:ext cx="78895" cy="1136073"/>
          </a:xfrm>
          <a:prstGeom prst="line">
            <a:avLst/>
          </a:prstGeom>
          <a:ln w="9525" cap="flat" cmpd="sng">
            <a:solidFill>
              <a:srgbClr val="FF3300"/>
            </a:solidFill>
            <a:prstDash val="solid"/>
            <a:headEnd type="none" w="med" len="med"/>
            <a:tailEnd type="triangl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E817A797-7AF6-6C97-36B4-C6A14FE2212B}"/>
              </a:ext>
            </a:extLst>
          </p:cNvPr>
          <p:cNvSpPr txBox="1"/>
          <p:nvPr/>
        </p:nvSpPr>
        <p:spPr>
          <a:xfrm>
            <a:off x="2895600" y="144335"/>
            <a:ext cx="3352800" cy="519113"/>
          </a:xfrm>
          <a:prstGeom prst="rect">
            <a:avLst/>
          </a:prstGeom>
          <a:gradFill rotWithShape="0">
            <a:gsLst>
              <a:gs pos="0">
                <a:srgbClr val="FFCC00"/>
              </a:gs>
              <a:gs pos="50000">
                <a:srgbClr val="FFFFFF"/>
              </a:gs>
              <a:gs pos="100000">
                <a:srgbClr val="FFCC00"/>
              </a:gs>
            </a:gsLst>
            <a:lin ang="2700000" scaled="1"/>
            <a:tileRect/>
          </a:gradFill>
          <a:ln w="9525">
            <a:noFill/>
          </a:ln>
          <a:effectLst>
            <a:outerShdw sy="50000" kx="2453608" algn="br" rotWithShape="0">
              <a:srgbClr val="66CCFF"/>
            </a:outerShdw>
          </a:effectLst>
        </p:spPr>
        <p:txBody>
          <a:bodyPr wrap="square">
            <a:spAutoFit/>
          </a:bodyPr>
          <a:lstStyle/>
          <a:p>
            <a:pPr algn="ctr"/>
            <a:r>
              <a:rPr lang="en-US" altLang="zh-CN" sz="2800" dirty="0">
                <a:solidFill>
                  <a:srgbClr val="FF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7.6   </a:t>
            </a:r>
            <a:r>
              <a:rPr lang="zh-CN" altLang="en-US" sz="2800" dirty="0">
                <a:solidFill>
                  <a:srgbClr val="FF0000"/>
                </a:solidFill>
                <a:latin typeface="黑体" panose="02010609060101010101" pitchFamily="2" charset="-122"/>
                <a:ea typeface="黑体" panose="02010609060101010101" pitchFamily="2" charset="-122"/>
              </a:rPr>
              <a:t>弹  簧</a:t>
            </a:r>
            <a:endParaRPr lang="zh-CN" altLang="en-US" sz="2000" dirty="0">
              <a:solidFill>
                <a:srgbClr val="FF0000"/>
              </a:solidFill>
              <a:latin typeface="黑体" panose="02010609060101010101" pitchFamily="2" charset="-122"/>
              <a:ea typeface="黑体" panose="0201060906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33885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  <p:bldP spid="8" grpId="0" animBg="1"/>
      <p:bldP spid="9" grpId="0" animBg="1"/>
      <p:bldP spid="10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34BE46E4-9DAB-C79E-6EF3-8175766B3F33}"/>
              </a:ext>
            </a:extLst>
          </p:cNvPr>
          <p:cNvSpPr txBox="1"/>
          <p:nvPr/>
        </p:nvSpPr>
        <p:spPr>
          <a:xfrm>
            <a:off x="467544" y="152400"/>
            <a:ext cx="7086600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rPr>
              <a:t>1. </a:t>
            </a:r>
            <a:r>
              <a:rPr lang="zh-CN" altLang="en-US" sz="2400" dirty="0">
                <a:solidFill>
                  <a:srgbClr val="3333CC"/>
                </a:solidFill>
                <a:latin typeface="Times New Roman" panose="02020603050405020304" pitchFamily="18" charset="0"/>
              </a:rPr>
              <a:t>圆柱螺旋压缩弹簧的术语、代号及尺寸关系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66C8C7BC-6871-77EE-1BB6-A8874AF989ED}"/>
              </a:ext>
            </a:extLst>
          </p:cNvPr>
          <p:cNvSpPr txBox="1"/>
          <p:nvPr/>
        </p:nvSpPr>
        <p:spPr>
          <a:xfrm>
            <a:off x="3347864" y="1277878"/>
            <a:ext cx="5410200" cy="10064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）弹簧外径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　弹簧的最大直径</a:t>
            </a:r>
          </a:p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弹簧内径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　弹簧的最小直径，</a:t>
            </a:r>
            <a:r>
              <a:rPr lang="en-US" altLang="zh-CN" sz="20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baseline="-25000" dirty="0">
                <a:solidFill>
                  <a:srgbClr val="CC33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=</a:t>
            </a:r>
            <a:r>
              <a:rPr lang="en-US" altLang="zh-CN" sz="20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-</a:t>
            </a:r>
            <a:r>
              <a:rPr lang="en-US" altLang="zh-CN" sz="20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2d</a:t>
            </a:r>
          </a:p>
          <a:p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弹簧中径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　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弹簧的平均直径，</a:t>
            </a:r>
            <a:r>
              <a:rPr lang="en-US" altLang="zh-CN" sz="20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baseline="-25000" dirty="0">
                <a:solidFill>
                  <a:srgbClr val="CC33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zh-CN" sz="20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=D-d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70ED885-C329-A39A-28FB-0E7C1AC13F98}"/>
              </a:ext>
            </a:extLst>
          </p:cNvPr>
          <p:cNvSpPr txBox="1"/>
          <p:nvPr/>
        </p:nvSpPr>
        <p:spPr>
          <a:xfrm>
            <a:off x="3347864" y="758765"/>
            <a:ext cx="4584909" cy="40011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（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1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Times New Roman" panose="02020603050405020304" pitchFamily="18" charset="0"/>
              </a:rPr>
              <a:t>）簧丝直径</a:t>
            </a:r>
            <a:r>
              <a:rPr kumimoji="0" lang="en-US" altLang="zh-CN" sz="2000" i="0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d</a:t>
            </a:r>
            <a:r>
              <a:rPr kumimoji="0" lang="zh-CN" altLang="en-US" sz="20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　制造弹簧的钢丝直径</a:t>
            </a:r>
            <a:endParaRPr kumimoji="0" lang="zh-CN" altLang="en-US" sz="160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78E672AA-FA54-975B-F105-B9EFFEBE606A}"/>
              </a:ext>
            </a:extLst>
          </p:cNvPr>
          <p:cNvSpPr txBox="1"/>
          <p:nvPr/>
        </p:nvSpPr>
        <p:spPr>
          <a:xfrm>
            <a:off x="3347864" y="2268478"/>
            <a:ext cx="5671120" cy="46166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3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）节距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t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　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除支承圈外，相邻两圈的轴向距离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F73EEF1D-C60B-C8DD-70C9-BD9326312026}"/>
              </a:ext>
            </a:extLst>
          </p:cNvPr>
          <p:cNvSpPr txBox="1"/>
          <p:nvPr/>
        </p:nvSpPr>
        <p:spPr>
          <a:xfrm>
            <a:off x="3347864" y="2676465"/>
            <a:ext cx="5178021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4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）有效圈数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zh-CN" altLang="en-US" sz="2400" dirty="0">
                <a:solidFill>
                  <a:srgbClr val="3333CC"/>
                </a:solidFill>
                <a:latin typeface="Times New Roman" panose="02020603050405020304" pitchFamily="18" charset="0"/>
              </a:rPr>
              <a:t>、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支承圈数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和总圈数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　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5B89DABF-AEE8-B7A1-3DF5-D3092C6881CA}"/>
              </a:ext>
            </a:extLst>
          </p:cNvPr>
          <p:cNvSpPr txBox="1"/>
          <p:nvPr/>
        </p:nvSpPr>
        <p:spPr>
          <a:xfrm>
            <a:off x="3429000" y="3200400"/>
            <a:ext cx="5160963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有效圈数</a:t>
            </a:r>
            <a:r>
              <a:rPr lang="en-US" altLang="zh-CN" sz="2400" i="1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400">
                <a:solidFill>
                  <a:srgbClr val="CC3300"/>
                </a:solidFill>
                <a:latin typeface="Times New Roman" panose="02020603050405020304" pitchFamily="18" charset="0"/>
              </a:rPr>
              <a:t>: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保持相等节距的圈数，称为有效圈数</a:t>
            </a:r>
            <a:endParaRPr lang="zh-CN" altLang="en-US" sz="20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CD993124-E251-9412-EE29-D2C383239003}"/>
              </a:ext>
            </a:extLst>
          </p:cNvPr>
          <p:cNvSpPr txBox="1"/>
          <p:nvPr/>
        </p:nvSpPr>
        <p:spPr>
          <a:xfrm>
            <a:off x="4139952" y="4798025"/>
            <a:ext cx="2795588" cy="457200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总圈数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1 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:</a:t>
            </a:r>
            <a:r>
              <a:rPr lang="en-US" altLang="zh-CN" sz="2400" dirty="0">
                <a:solidFill>
                  <a:srgbClr val="009900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zh-CN" sz="2000" baseline="-25000" dirty="0">
                <a:solidFill>
                  <a:srgbClr val="0099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1</a:t>
            </a:r>
            <a:r>
              <a:rPr lang="en-US" altLang="zh-CN" sz="2000" baseline="-25000" dirty="0">
                <a:solidFill>
                  <a:srgbClr val="0099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= </a:t>
            </a: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n</a:t>
            </a:r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＋</a:t>
            </a: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 dirty="0">
                <a:solidFill>
                  <a:srgbClr val="CC3300"/>
                </a:solidFill>
                <a:latin typeface="Times New Roman" panose="02020603050405020304" pitchFamily="18" charset="0"/>
              </a:rPr>
              <a:t>2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9503BB3-F3AF-9E38-9B73-D08C88CBD420}"/>
              </a:ext>
            </a:extLst>
          </p:cNvPr>
          <p:cNvSpPr txBox="1"/>
          <p:nvPr/>
        </p:nvSpPr>
        <p:spPr>
          <a:xfrm>
            <a:off x="838200" y="5241925"/>
            <a:ext cx="8054975" cy="45720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5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）自由高度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0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　 弹簧不受外力作用时的高度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,    </a:t>
            </a: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400" baseline="-25000" dirty="0">
                <a:solidFill>
                  <a:srgbClr val="CC3300"/>
                </a:solidFill>
                <a:latin typeface="Times New Roman" panose="02020603050405020304" pitchFamily="18" charset="0"/>
              </a:rPr>
              <a:t>0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=</a:t>
            </a:r>
            <a:r>
              <a:rPr lang="en-US" altLang="zh-CN" sz="2400" i="1" dirty="0" err="1">
                <a:solidFill>
                  <a:srgbClr val="CC3300"/>
                </a:solidFill>
                <a:latin typeface="Times New Roman" panose="02020603050405020304" pitchFamily="18" charset="0"/>
              </a:rPr>
              <a:t>nt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+(</a:t>
            </a: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400" baseline="-25000" dirty="0">
                <a:solidFill>
                  <a:srgbClr val="CC33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-</a:t>
            </a: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0.5</a:t>
            </a:r>
            <a:r>
              <a:rPr lang="en-US" altLang="zh-CN" sz="2400" dirty="0">
                <a:solidFill>
                  <a:srgbClr val="CC3300"/>
                </a:solidFill>
                <a:latin typeface="Times New Roman" panose="02020603050405020304" pitchFamily="18" charset="0"/>
              </a:rPr>
              <a:t>)</a:t>
            </a:r>
            <a:r>
              <a:rPr lang="en-US" altLang="zh-CN" sz="2400" i="1" dirty="0">
                <a:solidFill>
                  <a:srgbClr val="CC3300"/>
                </a:solidFill>
                <a:latin typeface="Times New Roman" panose="02020603050405020304" pitchFamily="18" charset="0"/>
              </a:rPr>
              <a:t>d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F862CAA2-C50C-FF96-EBCA-735B5D97AE1E}"/>
              </a:ext>
            </a:extLst>
          </p:cNvPr>
          <p:cNvSpPr txBox="1"/>
          <p:nvPr/>
        </p:nvSpPr>
        <p:spPr>
          <a:xfrm>
            <a:off x="838200" y="5695950"/>
            <a:ext cx="7239000" cy="3968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6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）展开长度</a:t>
            </a:r>
            <a:r>
              <a:rPr lang="en-US" altLang="zh-CN" sz="20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L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　制造弹簧时坯料的长度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, 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由螺旋线的展开可知：</a:t>
            </a:r>
            <a:endParaRPr lang="zh-CN" altLang="en-US" sz="2000" b="0" dirty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graphicFrame>
        <p:nvGraphicFramePr>
          <p:cNvPr id="13" name="对象 12">
            <a:extLst>
              <a:ext uri="{FF2B5EF4-FFF2-40B4-BE49-F238E27FC236}">
                <a16:creationId xmlns:a16="http://schemas.microsoft.com/office/drawing/2014/main" id="{5122B1BE-01A0-0DAA-4309-C9C89D6DD8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97412602"/>
              </p:ext>
            </p:extLst>
          </p:nvPr>
        </p:nvGraphicFramePr>
        <p:xfrm>
          <a:off x="3708400" y="6165850"/>
          <a:ext cx="2486025" cy="539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1751965" imgH="381000" progId="Equation.3">
                  <p:embed/>
                </p:oleObj>
              </mc:Choice>
              <mc:Fallback>
                <p:oleObj r:id="rId2" imgW="1751965" imgH="381000" progId="Equation.3">
                  <p:embed/>
                  <p:pic>
                    <p:nvPicPr>
                      <p:cNvPr id="355553" name="对象 355552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708400" y="6165850"/>
                        <a:ext cx="2486025" cy="539750"/>
                      </a:xfrm>
                      <a:prstGeom prst="rect">
                        <a:avLst/>
                      </a:prstGeom>
                      <a:solidFill>
                        <a:srgbClr val="FFFFFF"/>
                      </a:solidFill>
                      <a:ln w="9525" cap="flat" cmpd="sng">
                        <a:solidFill>
                          <a:srgbClr val="FF0000"/>
                        </a:solidFill>
                        <a:prstDash val="solid"/>
                        <a:miter/>
                        <a:headEnd type="none" w="med" len="med"/>
                        <a:tailEnd type="none" w="med" len="med"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文本框 13">
            <a:extLst>
              <a:ext uri="{FF2B5EF4-FFF2-40B4-BE49-F238E27FC236}">
                <a16:creationId xmlns:a16="http://schemas.microsoft.com/office/drawing/2014/main" id="{7C6B4C54-9259-330D-A8CC-87F186FCA771}"/>
              </a:ext>
            </a:extLst>
          </p:cNvPr>
          <p:cNvSpPr txBox="1"/>
          <p:nvPr/>
        </p:nvSpPr>
        <p:spPr>
          <a:xfrm>
            <a:off x="3124200" y="3606800"/>
            <a:ext cx="6248400" cy="731838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支承圈数</a:t>
            </a:r>
            <a:r>
              <a:rPr lang="en-US" altLang="zh-CN" sz="2400" i="1" dirty="0">
                <a:solidFill>
                  <a:srgbClr val="FF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 dirty="0">
                <a:solidFill>
                  <a:srgbClr val="FF33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zh-CN" sz="2000" dirty="0">
                <a:solidFill>
                  <a:srgbClr val="0099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zh-CN" sz="2000" dirty="0">
                <a:solidFill>
                  <a:srgbClr val="CC3300"/>
                </a:solidFill>
                <a:latin typeface="Times New Roman" panose="02020603050405020304" pitchFamily="18" charset="0"/>
              </a:rPr>
              <a:t>:</a:t>
            </a:r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为了使弹簧工作时受力均匀平稳，弹簧的</a:t>
            </a:r>
          </a:p>
          <a:p>
            <a:r>
              <a:rPr lang="zh-CN" altLang="en-US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      两端需并紧磨平。并紧磨平的各圈仅起支承作用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24986BE7-0AAF-1324-2ADE-465F92887301}"/>
              </a:ext>
            </a:extLst>
          </p:cNvPr>
          <p:cNvSpPr txBox="1"/>
          <p:nvPr/>
        </p:nvSpPr>
        <p:spPr>
          <a:xfrm>
            <a:off x="3810000" y="4333875"/>
            <a:ext cx="4419600" cy="466725"/>
          </a:xfrm>
          <a:prstGeom prst="rect">
            <a:avLst/>
          </a:prstGeom>
          <a:noFill/>
          <a:ln w="9525" cap="flat" cmpd="sng">
            <a:solidFill>
              <a:srgbClr val="CC33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一般两端各有</a:t>
            </a:r>
            <a:r>
              <a:rPr lang="en-US" altLang="zh-CN" sz="2000">
                <a:solidFill>
                  <a:srgbClr val="3333CC"/>
                </a:solidFill>
                <a:latin typeface="Times New Roman" panose="02020603050405020304" pitchFamily="18" charset="0"/>
              </a:rPr>
              <a:t>1.25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圈支承圈，即</a:t>
            </a:r>
            <a:r>
              <a:rPr lang="en-US" altLang="zh-CN" sz="2400" i="1">
                <a:solidFill>
                  <a:srgbClr val="CC33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5000">
                <a:solidFill>
                  <a:srgbClr val="CC33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zh-CN" sz="2000">
                <a:solidFill>
                  <a:srgbClr val="CC3300"/>
                </a:solidFill>
                <a:latin typeface="Times New Roman" panose="02020603050405020304" pitchFamily="18" charset="0"/>
              </a:rPr>
              <a:t>=2.5</a:t>
            </a:r>
            <a:endParaRPr lang="en-US" altLang="zh-CN" sz="200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DA5FCD24-A655-53B2-7E0E-C4625F66C884}"/>
              </a:ext>
            </a:extLst>
          </p:cNvPr>
          <p:cNvGrpSpPr/>
          <p:nvPr/>
        </p:nvGrpSpPr>
        <p:grpSpPr>
          <a:xfrm>
            <a:off x="228600" y="785813"/>
            <a:ext cx="2784475" cy="4319587"/>
            <a:chOff x="144" y="495"/>
            <a:chExt cx="1754" cy="2721"/>
          </a:xfrm>
        </p:grpSpPr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32E596A4-1B15-455C-21BC-10C0B2929D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14" y="590"/>
              <a:ext cx="68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B98342B9-D35B-73D8-AEEB-02A65559A37F}"/>
                </a:ext>
              </a:extLst>
            </p:cNvPr>
            <p:cNvGrpSpPr/>
            <p:nvPr/>
          </p:nvGrpSpPr>
          <p:grpSpPr>
            <a:xfrm>
              <a:off x="1415" y="495"/>
              <a:ext cx="1" cy="2322"/>
              <a:chOff x="1415" y="495"/>
              <a:chExt cx="1" cy="2322"/>
            </a:xfrm>
          </p:grpSpPr>
          <p:sp>
            <p:nvSpPr>
              <p:cNvPr id="219" name="直接连接符 218">
                <a:extLst>
                  <a:ext uri="{FF2B5EF4-FFF2-40B4-BE49-F238E27FC236}">
                    <a16:creationId xmlns:a16="http://schemas.microsoft.com/office/drawing/2014/main" id="{75AC6749-FA43-47EE-35FB-68ED5EA38A3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2536"/>
                <a:ext cx="1" cy="28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直接连接符 219">
                <a:extLst>
                  <a:ext uri="{FF2B5EF4-FFF2-40B4-BE49-F238E27FC236}">
                    <a16:creationId xmlns:a16="http://schemas.microsoft.com/office/drawing/2014/main" id="{76320B87-2D61-A363-90E4-D33A18BEBC1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2445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直接连接符 220">
                <a:extLst>
                  <a:ext uri="{FF2B5EF4-FFF2-40B4-BE49-F238E27FC236}">
                    <a16:creationId xmlns:a16="http://schemas.microsoft.com/office/drawing/2014/main" id="{A71E021F-6B03-FB3C-CB62-99F2FEFFC32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2130"/>
                <a:ext cx="1" cy="27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直接连接符 221">
                <a:extLst>
                  <a:ext uri="{FF2B5EF4-FFF2-40B4-BE49-F238E27FC236}">
                    <a16:creationId xmlns:a16="http://schemas.microsoft.com/office/drawing/2014/main" id="{B7ACF0B8-8544-836B-10B4-7A7E2A2BF6E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2040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直接连接符 222">
                <a:extLst>
                  <a:ext uri="{FF2B5EF4-FFF2-40B4-BE49-F238E27FC236}">
                    <a16:creationId xmlns:a16="http://schemas.microsoft.com/office/drawing/2014/main" id="{42A925A1-80CE-7328-E384-2A48F119796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1723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直接连接符 223">
                <a:extLst>
                  <a:ext uri="{FF2B5EF4-FFF2-40B4-BE49-F238E27FC236}">
                    <a16:creationId xmlns:a16="http://schemas.microsoft.com/office/drawing/2014/main" id="{19E48247-D400-FF65-496A-650A3F70566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1633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直接连接符 224">
                <a:extLst>
                  <a:ext uri="{FF2B5EF4-FFF2-40B4-BE49-F238E27FC236}">
                    <a16:creationId xmlns:a16="http://schemas.microsoft.com/office/drawing/2014/main" id="{3A83491C-E812-A071-792E-4309EE84D06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1317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直接连接符 225">
                <a:extLst>
                  <a:ext uri="{FF2B5EF4-FFF2-40B4-BE49-F238E27FC236}">
                    <a16:creationId xmlns:a16="http://schemas.microsoft.com/office/drawing/2014/main" id="{30114CCC-2D39-93FF-AE39-5C15395C674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1227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直接连接符 226">
                <a:extLst>
                  <a:ext uri="{FF2B5EF4-FFF2-40B4-BE49-F238E27FC236}">
                    <a16:creationId xmlns:a16="http://schemas.microsoft.com/office/drawing/2014/main" id="{1E08FCE0-6789-F76F-058F-DFE1D93AFE5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911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直接连接符 227">
                <a:extLst>
                  <a:ext uri="{FF2B5EF4-FFF2-40B4-BE49-F238E27FC236}">
                    <a16:creationId xmlns:a16="http://schemas.microsoft.com/office/drawing/2014/main" id="{D2BC69EB-B531-D9AB-86B7-83445AB194F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820"/>
                <a:ext cx="1" cy="4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直接连接符 228">
                <a:extLst>
                  <a:ext uri="{FF2B5EF4-FFF2-40B4-BE49-F238E27FC236}">
                    <a16:creationId xmlns:a16="http://schemas.microsoft.com/office/drawing/2014/main" id="{6D93B79D-A327-E4D4-A2BD-BAE4C6C121D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415" y="495"/>
                <a:ext cx="1" cy="28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4077BEDE-794B-17E8-D0A4-6CD90E91AD43}"/>
                </a:ext>
              </a:extLst>
            </p:cNvPr>
            <p:cNvGrpSpPr/>
            <p:nvPr/>
          </p:nvGrpSpPr>
          <p:grpSpPr>
            <a:xfrm>
              <a:off x="936" y="495"/>
              <a:ext cx="1" cy="2322"/>
              <a:chOff x="936" y="495"/>
              <a:chExt cx="1" cy="2322"/>
            </a:xfrm>
          </p:grpSpPr>
          <p:sp>
            <p:nvSpPr>
              <p:cNvPr id="208" name="直接连接符 207">
                <a:extLst>
                  <a:ext uri="{FF2B5EF4-FFF2-40B4-BE49-F238E27FC236}">
                    <a16:creationId xmlns:a16="http://schemas.microsoft.com/office/drawing/2014/main" id="{0D6AB1AC-D63F-FCED-20A8-BB20A849477D}"/>
                  </a:ext>
                </a:extLst>
              </p:cNvPr>
              <p:cNvSpPr/>
              <p:nvPr/>
            </p:nvSpPr>
            <p:spPr>
              <a:xfrm flipV="1">
                <a:off x="936" y="2536"/>
                <a:ext cx="1" cy="28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直接连接符 208">
                <a:extLst>
                  <a:ext uri="{FF2B5EF4-FFF2-40B4-BE49-F238E27FC236}">
                    <a16:creationId xmlns:a16="http://schemas.microsoft.com/office/drawing/2014/main" id="{193DBE83-AA32-8A7A-4885-8A4AFEB62C04}"/>
                  </a:ext>
                </a:extLst>
              </p:cNvPr>
              <p:cNvSpPr/>
              <p:nvPr/>
            </p:nvSpPr>
            <p:spPr>
              <a:xfrm flipV="1">
                <a:off x="936" y="2445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直接连接符 209">
                <a:extLst>
                  <a:ext uri="{FF2B5EF4-FFF2-40B4-BE49-F238E27FC236}">
                    <a16:creationId xmlns:a16="http://schemas.microsoft.com/office/drawing/2014/main" id="{46A58BB1-B253-2E6E-4351-F48FB0EF1678}"/>
                  </a:ext>
                </a:extLst>
              </p:cNvPr>
              <p:cNvSpPr/>
              <p:nvPr/>
            </p:nvSpPr>
            <p:spPr>
              <a:xfrm flipV="1">
                <a:off x="936" y="2130"/>
                <a:ext cx="1" cy="27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直接连接符 210">
                <a:extLst>
                  <a:ext uri="{FF2B5EF4-FFF2-40B4-BE49-F238E27FC236}">
                    <a16:creationId xmlns:a16="http://schemas.microsoft.com/office/drawing/2014/main" id="{7C3DDFA8-933F-0439-DBBB-B3E2AC2CB5A2}"/>
                  </a:ext>
                </a:extLst>
              </p:cNvPr>
              <p:cNvSpPr/>
              <p:nvPr/>
            </p:nvSpPr>
            <p:spPr>
              <a:xfrm flipV="1">
                <a:off x="936" y="2040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直接连接符 211">
                <a:extLst>
                  <a:ext uri="{FF2B5EF4-FFF2-40B4-BE49-F238E27FC236}">
                    <a16:creationId xmlns:a16="http://schemas.microsoft.com/office/drawing/2014/main" id="{E1E63D56-D1AE-371C-EFA7-ADFD6DC237D4}"/>
                  </a:ext>
                </a:extLst>
              </p:cNvPr>
              <p:cNvSpPr/>
              <p:nvPr/>
            </p:nvSpPr>
            <p:spPr>
              <a:xfrm flipV="1">
                <a:off x="936" y="1723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直接连接符 212">
                <a:extLst>
                  <a:ext uri="{FF2B5EF4-FFF2-40B4-BE49-F238E27FC236}">
                    <a16:creationId xmlns:a16="http://schemas.microsoft.com/office/drawing/2014/main" id="{0BD056B4-2E43-FAAB-AA75-D452667204DA}"/>
                  </a:ext>
                </a:extLst>
              </p:cNvPr>
              <p:cNvSpPr/>
              <p:nvPr/>
            </p:nvSpPr>
            <p:spPr>
              <a:xfrm flipV="1">
                <a:off x="936" y="1633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直接连接符 213">
                <a:extLst>
                  <a:ext uri="{FF2B5EF4-FFF2-40B4-BE49-F238E27FC236}">
                    <a16:creationId xmlns:a16="http://schemas.microsoft.com/office/drawing/2014/main" id="{08C4F3E1-3FE4-7204-639B-AFDE9B43E348}"/>
                  </a:ext>
                </a:extLst>
              </p:cNvPr>
              <p:cNvSpPr/>
              <p:nvPr/>
            </p:nvSpPr>
            <p:spPr>
              <a:xfrm flipV="1">
                <a:off x="936" y="1317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直接连接符 214">
                <a:extLst>
                  <a:ext uri="{FF2B5EF4-FFF2-40B4-BE49-F238E27FC236}">
                    <a16:creationId xmlns:a16="http://schemas.microsoft.com/office/drawing/2014/main" id="{3D73DD32-8646-1DEE-35B6-211E34D80F54}"/>
                  </a:ext>
                </a:extLst>
              </p:cNvPr>
              <p:cNvSpPr/>
              <p:nvPr/>
            </p:nvSpPr>
            <p:spPr>
              <a:xfrm flipV="1">
                <a:off x="936" y="1227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直接连接符 215">
                <a:extLst>
                  <a:ext uri="{FF2B5EF4-FFF2-40B4-BE49-F238E27FC236}">
                    <a16:creationId xmlns:a16="http://schemas.microsoft.com/office/drawing/2014/main" id="{ADC45947-9120-A38C-8460-8F8B91C7093E}"/>
                  </a:ext>
                </a:extLst>
              </p:cNvPr>
              <p:cNvSpPr/>
              <p:nvPr/>
            </p:nvSpPr>
            <p:spPr>
              <a:xfrm flipV="1">
                <a:off x="936" y="911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直接连接符 216">
                <a:extLst>
                  <a:ext uri="{FF2B5EF4-FFF2-40B4-BE49-F238E27FC236}">
                    <a16:creationId xmlns:a16="http://schemas.microsoft.com/office/drawing/2014/main" id="{73B6D6FB-2572-2BA1-1ED7-6CDB10978FFA}"/>
                  </a:ext>
                </a:extLst>
              </p:cNvPr>
              <p:cNvSpPr/>
              <p:nvPr/>
            </p:nvSpPr>
            <p:spPr>
              <a:xfrm flipV="1">
                <a:off x="936" y="820"/>
                <a:ext cx="1" cy="4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直接连接符 217">
                <a:extLst>
                  <a:ext uri="{FF2B5EF4-FFF2-40B4-BE49-F238E27FC236}">
                    <a16:creationId xmlns:a16="http://schemas.microsoft.com/office/drawing/2014/main" id="{47D131AE-8F9E-456A-5D00-73EF60A982FD}"/>
                  </a:ext>
                </a:extLst>
              </p:cNvPr>
              <p:cNvSpPr/>
              <p:nvPr/>
            </p:nvSpPr>
            <p:spPr>
              <a:xfrm flipV="1">
                <a:off x="936" y="495"/>
                <a:ext cx="1" cy="28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EF0243A4-E24D-CD54-9A94-4263CB4F456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2536"/>
              <a:ext cx="1" cy="28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ADFABF3A-5E6F-5A91-69A2-05B21261493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2445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62B0717A-4959-934D-631E-F9C170E9E58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2130"/>
              <a:ext cx="1" cy="27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C9468173-0B49-AFCA-3761-90465EE7B25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2040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73B81794-594C-9582-4689-A3D61FA4E5E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1723"/>
              <a:ext cx="1" cy="27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51957C4C-E30B-A83E-2AA5-9EA8F85EB83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1633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90D93D35-8858-6988-F98C-4B68FE9AC59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1317"/>
              <a:ext cx="1" cy="27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36BD9BEE-0CE3-A64D-2168-C69A05E8241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1227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BBBD5739-87E6-A860-7B41-E2B4EB18D64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911"/>
              <a:ext cx="1" cy="27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直接连接符 28">
              <a:extLst>
                <a:ext uri="{FF2B5EF4-FFF2-40B4-BE49-F238E27FC236}">
                  <a16:creationId xmlns:a16="http://schemas.microsoft.com/office/drawing/2014/main" id="{61066A20-59D9-830D-52FC-B9D59B4A35A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820"/>
              <a:ext cx="1" cy="4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4CB91F21-F635-12D3-2280-6006CF9828D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9" y="495"/>
              <a:ext cx="1" cy="28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D65F5809-8D87-31BC-368F-A9FB9E0227B9}"/>
                </a:ext>
              </a:extLst>
            </p:cNvPr>
            <p:cNvSpPr/>
            <p:nvPr/>
          </p:nvSpPr>
          <p:spPr>
            <a:xfrm>
              <a:off x="1844" y="684"/>
              <a:ext cx="1" cy="194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65C245EB-43AD-4E00-4DF1-101956F350B2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34" y="1284"/>
              <a:ext cx="61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18994D3D-FF3A-3D80-C138-A1F0CC8964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8" y="779"/>
              <a:ext cx="948" cy="119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08608C65-D876-FC92-1D18-F39F5F32B28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" y="921"/>
              <a:ext cx="946" cy="11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4D9444BB-66D7-C024-CAA2-E8154ECD71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4" y="732"/>
              <a:ext cx="947" cy="70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01D5C85F-E9EA-2C7E-86E5-59BE2D6836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4" y="590"/>
              <a:ext cx="948" cy="71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直接连接符 36">
              <a:extLst>
                <a:ext uri="{FF2B5EF4-FFF2-40B4-BE49-F238E27FC236}">
                  <a16:creationId xmlns:a16="http://schemas.microsoft.com/office/drawing/2014/main" id="{C8DE23A2-A404-4227-3431-8A42DB25F4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3" y="590"/>
              <a:ext cx="544" cy="1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直接连接符 37">
              <a:extLst>
                <a:ext uri="{FF2B5EF4-FFF2-40B4-BE49-F238E27FC236}">
                  <a16:creationId xmlns:a16="http://schemas.microsoft.com/office/drawing/2014/main" id="{AE577C16-040D-8E7C-E4A9-CDDC050722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0" y="859"/>
              <a:ext cx="1" cy="4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F1C8ED85-30A7-AE8D-C234-BAA58CFA20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5" y="660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D7A8FD1D-9C63-F2D2-EA51-57AD8F5A3A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5" y="851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直接连接符 40">
              <a:extLst>
                <a:ext uri="{FF2B5EF4-FFF2-40B4-BE49-F238E27FC236}">
                  <a16:creationId xmlns:a16="http://schemas.microsoft.com/office/drawing/2014/main" id="{C57EF534-1A4D-E683-38A8-9A4629706AA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04" y="596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1458967A-37C0-D0EA-008C-BF6FEB1DB2C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00" y="660"/>
              <a:ext cx="18" cy="1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任意多边形 355380">
              <a:extLst>
                <a:ext uri="{FF2B5EF4-FFF2-40B4-BE49-F238E27FC236}">
                  <a16:creationId xmlns:a16="http://schemas.microsoft.com/office/drawing/2014/main" id="{5379AFBC-8405-DBE0-77CA-3B60F4B639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8" y="592"/>
              <a:ext cx="69" cy="68"/>
            </a:xfrm>
            <a:custGeom>
              <a:avLst/>
              <a:gdLst/>
              <a:ahLst/>
              <a:cxnLst/>
              <a:rect l="0" t="0" r="0" b="0"/>
              <a:pathLst>
                <a:path w="397" h="396">
                  <a:moveTo>
                    <a:pt x="397" y="0"/>
                  </a:moveTo>
                  <a:lnTo>
                    <a:pt x="295" y="101"/>
                  </a:lnTo>
                  <a:lnTo>
                    <a:pt x="0" y="39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3998BEA0-988D-EEE6-A855-92D211A90CB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15" y="660"/>
              <a:ext cx="46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任意多边形 355382">
              <a:extLst>
                <a:ext uri="{FF2B5EF4-FFF2-40B4-BE49-F238E27FC236}">
                  <a16:creationId xmlns:a16="http://schemas.microsoft.com/office/drawing/2014/main" id="{75E4E356-A010-B363-2944-5F86ABE4B4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" y="607"/>
              <a:ext cx="54" cy="53"/>
            </a:xfrm>
            <a:custGeom>
              <a:avLst/>
              <a:gdLst/>
              <a:ahLst/>
              <a:cxnLst/>
              <a:rect l="0" t="0" r="0" b="0"/>
              <a:pathLst>
                <a:path w="314" h="313">
                  <a:moveTo>
                    <a:pt x="314" y="0"/>
                  </a:moveTo>
                  <a:lnTo>
                    <a:pt x="50" y="263"/>
                  </a:lnTo>
                  <a:lnTo>
                    <a:pt x="0" y="3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57AE7924-AF2C-B46B-71C8-57741177212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9" y="694"/>
              <a:ext cx="30" cy="3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任意多边形 355384">
              <a:extLst>
                <a:ext uri="{FF2B5EF4-FFF2-40B4-BE49-F238E27FC236}">
                  <a16:creationId xmlns:a16="http://schemas.microsoft.com/office/drawing/2014/main" id="{EF91DEE3-D801-9262-6386-73D5224E14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630"/>
              <a:ext cx="65" cy="64"/>
            </a:xfrm>
            <a:custGeom>
              <a:avLst/>
              <a:gdLst/>
              <a:ahLst/>
              <a:cxnLst/>
              <a:rect l="0" t="0" r="0" b="0"/>
              <a:pathLst>
                <a:path w="370" h="371">
                  <a:moveTo>
                    <a:pt x="370" y="0"/>
                  </a:moveTo>
                  <a:lnTo>
                    <a:pt x="195" y="175"/>
                  </a:lnTo>
                  <a:lnTo>
                    <a:pt x="0" y="37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CE9A1BB3-1119-5144-EB29-BF2FDAA0862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75" y="666"/>
              <a:ext cx="65" cy="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直接连接符 48">
              <a:extLst>
                <a:ext uri="{FF2B5EF4-FFF2-40B4-BE49-F238E27FC236}">
                  <a16:creationId xmlns:a16="http://schemas.microsoft.com/office/drawing/2014/main" id="{B52B8709-35C6-9681-F06F-568F2CD7D82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98" y="85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任意多边形 355387">
              <a:extLst>
                <a:ext uri="{FF2B5EF4-FFF2-40B4-BE49-F238E27FC236}">
                  <a16:creationId xmlns:a16="http://schemas.microsoft.com/office/drawing/2014/main" id="{7CEF5427-D270-C9A9-27D7-0039B88C3B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9" y="779"/>
              <a:ext cx="70" cy="72"/>
            </a:xfrm>
            <a:custGeom>
              <a:avLst/>
              <a:gdLst/>
              <a:ahLst/>
              <a:cxnLst/>
              <a:rect l="0" t="0" r="0" b="0"/>
              <a:pathLst>
                <a:path w="409" h="410">
                  <a:moveTo>
                    <a:pt x="409" y="0"/>
                  </a:moveTo>
                  <a:lnTo>
                    <a:pt x="407" y="2"/>
                  </a:lnTo>
                  <a:lnTo>
                    <a:pt x="0" y="4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523282F0-9674-406C-D502-4B29473D291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07" y="851"/>
              <a:ext cx="34" cy="3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任意多边形 355389">
              <a:extLst>
                <a:ext uri="{FF2B5EF4-FFF2-40B4-BE49-F238E27FC236}">
                  <a16:creationId xmlns:a16="http://schemas.microsoft.com/office/drawing/2014/main" id="{489A7C06-676F-173C-AEA8-34425555FC4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1" y="787"/>
              <a:ext cx="62" cy="64"/>
            </a:xfrm>
            <a:custGeom>
              <a:avLst/>
              <a:gdLst/>
              <a:ahLst/>
              <a:cxnLst/>
              <a:rect l="0" t="0" r="0" b="0"/>
              <a:pathLst>
                <a:path w="359" h="360">
                  <a:moveTo>
                    <a:pt x="359" y="0"/>
                  </a:moveTo>
                  <a:lnTo>
                    <a:pt x="162" y="199"/>
                  </a:lnTo>
                  <a:lnTo>
                    <a:pt x="0" y="36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726EE60C-FCDF-FFC9-2E89-E9E656A8FDF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27" y="865"/>
              <a:ext cx="42" cy="4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任意多边形 355391">
              <a:extLst>
                <a:ext uri="{FF2B5EF4-FFF2-40B4-BE49-F238E27FC236}">
                  <a16:creationId xmlns:a16="http://schemas.microsoft.com/office/drawing/2014/main" id="{C9959252-FCAF-C5EB-80DB-BE8BB226EA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808"/>
              <a:ext cx="57" cy="57"/>
            </a:xfrm>
            <a:custGeom>
              <a:avLst/>
              <a:gdLst/>
              <a:ahLst/>
              <a:cxnLst/>
              <a:rect l="0" t="0" r="0" b="0"/>
              <a:pathLst>
                <a:path w="328" h="329">
                  <a:moveTo>
                    <a:pt x="328" y="0"/>
                  </a:moveTo>
                  <a:lnTo>
                    <a:pt x="84" y="245"/>
                  </a:lnTo>
                  <a:lnTo>
                    <a:pt x="0" y="32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B4BB418E-37E7-5925-13DC-80C451F8CA3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56" y="908"/>
              <a:ext cx="13" cy="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任意多边形 355393">
              <a:extLst>
                <a:ext uri="{FF2B5EF4-FFF2-40B4-BE49-F238E27FC236}">
                  <a16:creationId xmlns:a16="http://schemas.microsoft.com/office/drawing/2014/main" id="{AD4068DE-A432-92D6-1823-6A07FDB768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837"/>
              <a:ext cx="71" cy="71"/>
            </a:xfrm>
            <a:custGeom>
              <a:avLst/>
              <a:gdLst/>
              <a:ahLst/>
              <a:cxnLst/>
              <a:rect l="0" t="0" r="0" b="0"/>
              <a:pathLst>
                <a:path w="403" h="404">
                  <a:moveTo>
                    <a:pt x="403" y="0"/>
                  </a:moveTo>
                  <a:lnTo>
                    <a:pt x="329" y="74"/>
                  </a:lnTo>
                  <a:lnTo>
                    <a:pt x="0" y="40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42BF9BD7-F534-71A4-D520-FDC2874DC3C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13" y="893"/>
              <a:ext cx="12" cy="1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任意多边形 355395">
              <a:extLst>
                <a:ext uri="{FF2B5EF4-FFF2-40B4-BE49-F238E27FC236}">
                  <a16:creationId xmlns:a16="http://schemas.microsoft.com/office/drawing/2014/main" id="{11C1495E-BD2A-ACEE-5563-07C94B213D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590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19">
                  <a:moveTo>
                    <a:pt x="821" y="409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49"/>
                  </a:lnTo>
                  <a:lnTo>
                    <a:pt x="812" y="329"/>
                  </a:lnTo>
                  <a:lnTo>
                    <a:pt x="808" y="310"/>
                  </a:lnTo>
                  <a:lnTo>
                    <a:pt x="803" y="290"/>
                  </a:lnTo>
                  <a:lnTo>
                    <a:pt x="796" y="272"/>
                  </a:lnTo>
                  <a:lnTo>
                    <a:pt x="789" y="253"/>
                  </a:lnTo>
                  <a:lnTo>
                    <a:pt x="781" y="234"/>
                  </a:lnTo>
                  <a:lnTo>
                    <a:pt x="772" y="216"/>
                  </a:lnTo>
                  <a:lnTo>
                    <a:pt x="762" y="198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49"/>
                  </a:lnTo>
                  <a:lnTo>
                    <a:pt x="714" y="134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70" y="92"/>
                  </a:lnTo>
                  <a:lnTo>
                    <a:pt x="655" y="80"/>
                  </a:lnTo>
                  <a:lnTo>
                    <a:pt x="639" y="69"/>
                  </a:lnTo>
                  <a:lnTo>
                    <a:pt x="621" y="58"/>
                  </a:lnTo>
                  <a:lnTo>
                    <a:pt x="604" y="48"/>
                  </a:lnTo>
                  <a:lnTo>
                    <a:pt x="586" y="38"/>
                  </a:lnTo>
                  <a:lnTo>
                    <a:pt x="567" y="30"/>
                  </a:lnTo>
                  <a:lnTo>
                    <a:pt x="549" y="23"/>
                  </a:lnTo>
                  <a:lnTo>
                    <a:pt x="529" y="17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1" y="3"/>
                  </a:lnTo>
                  <a:lnTo>
                    <a:pt x="451" y="1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1"/>
                  </a:lnTo>
                  <a:lnTo>
                    <a:pt x="350" y="3"/>
                  </a:lnTo>
                  <a:lnTo>
                    <a:pt x="331" y="7"/>
                  </a:lnTo>
                  <a:lnTo>
                    <a:pt x="311" y="12"/>
                  </a:lnTo>
                  <a:lnTo>
                    <a:pt x="292" y="17"/>
                  </a:lnTo>
                  <a:lnTo>
                    <a:pt x="272" y="23"/>
                  </a:lnTo>
                  <a:lnTo>
                    <a:pt x="254" y="30"/>
                  </a:lnTo>
                  <a:lnTo>
                    <a:pt x="235" y="38"/>
                  </a:lnTo>
                  <a:lnTo>
                    <a:pt x="217" y="48"/>
                  </a:lnTo>
                  <a:lnTo>
                    <a:pt x="200" y="58"/>
                  </a:lnTo>
                  <a:lnTo>
                    <a:pt x="182" y="69"/>
                  </a:lnTo>
                  <a:lnTo>
                    <a:pt x="166" y="80"/>
                  </a:lnTo>
                  <a:lnTo>
                    <a:pt x="151" y="92"/>
                  </a:lnTo>
                  <a:lnTo>
                    <a:pt x="136" y="106"/>
                  </a:lnTo>
                  <a:lnTo>
                    <a:pt x="121" y="120"/>
                  </a:lnTo>
                  <a:lnTo>
                    <a:pt x="107" y="134"/>
                  </a:lnTo>
                  <a:lnTo>
                    <a:pt x="94" y="149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198"/>
                  </a:lnTo>
                  <a:lnTo>
                    <a:pt x="49" y="216"/>
                  </a:lnTo>
                  <a:lnTo>
                    <a:pt x="40" y="234"/>
                  </a:lnTo>
                  <a:lnTo>
                    <a:pt x="32" y="253"/>
                  </a:lnTo>
                  <a:lnTo>
                    <a:pt x="25" y="272"/>
                  </a:lnTo>
                  <a:lnTo>
                    <a:pt x="19" y="290"/>
                  </a:lnTo>
                  <a:lnTo>
                    <a:pt x="13" y="310"/>
                  </a:lnTo>
                  <a:lnTo>
                    <a:pt x="9" y="329"/>
                  </a:lnTo>
                  <a:lnTo>
                    <a:pt x="5" y="349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09"/>
                  </a:lnTo>
                  <a:lnTo>
                    <a:pt x="2" y="429"/>
                  </a:lnTo>
                  <a:lnTo>
                    <a:pt x="3" y="449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7"/>
                  </a:lnTo>
                  <a:lnTo>
                    <a:pt x="32" y="566"/>
                  </a:lnTo>
                  <a:lnTo>
                    <a:pt x="40" y="584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70" y="637"/>
                  </a:lnTo>
                  <a:lnTo>
                    <a:pt x="82" y="653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700"/>
                  </a:lnTo>
                  <a:lnTo>
                    <a:pt x="136" y="713"/>
                  </a:lnTo>
                  <a:lnTo>
                    <a:pt x="151" y="727"/>
                  </a:lnTo>
                  <a:lnTo>
                    <a:pt x="166" y="738"/>
                  </a:lnTo>
                  <a:lnTo>
                    <a:pt x="182" y="750"/>
                  </a:lnTo>
                  <a:lnTo>
                    <a:pt x="200" y="761"/>
                  </a:lnTo>
                  <a:lnTo>
                    <a:pt x="217" y="771"/>
                  </a:lnTo>
                  <a:lnTo>
                    <a:pt x="235" y="780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1"/>
                  </a:lnTo>
                  <a:lnTo>
                    <a:pt x="311" y="807"/>
                  </a:lnTo>
                  <a:lnTo>
                    <a:pt x="331" y="812"/>
                  </a:lnTo>
                  <a:lnTo>
                    <a:pt x="350" y="815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19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5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9" y="801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0"/>
                  </a:lnTo>
                  <a:lnTo>
                    <a:pt x="604" y="771"/>
                  </a:lnTo>
                  <a:lnTo>
                    <a:pt x="621" y="761"/>
                  </a:lnTo>
                  <a:lnTo>
                    <a:pt x="639" y="750"/>
                  </a:lnTo>
                  <a:lnTo>
                    <a:pt x="655" y="738"/>
                  </a:lnTo>
                  <a:lnTo>
                    <a:pt x="670" y="727"/>
                  </a:lnTo>
                  <a:lnTo>
                    <a:pt x="685" y="713"/>
                  </a:lnTo>
                  <a:lnTo>
                    <a:pt x="700" y="700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3"/>
                  </a:lnTo>
                  <a:lnTo>
                    <a:pt x="752" y="637"/>
                  </a:lnTo>
                  <a:lnTo>
                    <a:pt x="762" y="621"/>
                  </a:lnTo>
                  <a:lnTo>
                    <a:pt x="772" y="603"/>
                  </a:lnTo>
                  <a:lnTo>
                    <a:pt x="781" y="584"/>
                  </a:lnTo>
                  <a:lnTo>
                    <a:pt x="789" y="566"/>
                  </a:lnTo>
                  <a:lnTo>
                    <a:pt x="796" y="547"/>
                  </a:lnTo>
                  <a:lnTo>
                    <a:pt x="803" y="528"/>
                  </a:lnTo>
                  <a:lnTo>
                    <a:pt x="808" y="509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49"/>
                  </a:lnTo>
                  <a:lnTo>
                    <a:pt x="819" y="429"/>
                  </a:lnTo>
                  <a:lnTo>
                    <a:pt x="821" y="409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9F9453E4-3435-6D8E-31D1-9A41BCF28A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0" y="85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任意多边形 355397">
              <a:extLst>
                <a:ext uri="{FF2B5EF4-FFF2-40B4-BE49-F238E27FC236}">
                  <a16:creationId xmlns:a16="http://schemas.microsoft.com/office/drawing/2014/main" id="{922DC010-4233-AA2A-C02A-528FB89CA4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779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20">
                  <a:moveTo>
                    <a:pt x="821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50"/>
                  </a:lnTo>
                  <a:lnTo>
                    <a:pt x="812" y="330"/>
                  </a:lnTo>
                  <a:lnTo>
                    <a:pt x="808" y="310"/>
                  </a:lnTo>
                  <a:lnTo>
                    <a:pt x="803" y="291"/>
                  </a:lnTo>
                  <a:lnTo>
                    <a:pt x="796" y="272"/>
                  </a:lnTo>
                  <a:lnTo>
                    <a:pt x="789" y="253"/>
                  </a:lnTo>
                  <a:lnTo>
                    <a:pt x="781" y="235"/>
                  </a:lnTo>
                  <a:lnTo>
                    <a:pt x="772" y="216"/>
                  </a:lnTo>
                  <a:lnTo>
                    <a:pt x="762" y="198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49"/>
                  </a:lnTo>
                  <a:lnTo>
                    <a:pt x="714" y="134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70" y="92"/>
                  </a:lnTo>
                  <a:lnTo>
                    <a:pt x="655" y="81"/>
                  </a:lnTo>
                  <a:lnTo>
                    <a:pt x="639" y="69"/>
                  </a:lnTo>
                  <a:lnTo>
                    <a:pt x="621" y="58"/>
                  </a:lnTo>
                  <a:lnTo>
                    <a:pt x="604" y="48"/>
                  </a:lnTo>
                  <a:lnTo>
                    <a:pt x="586" y="39"/>
                  </a:lnTo>
                  <a:lnTo>
                    <a:pt x="567" y="30"/>
                  </a:lnTo>
                  <a:lnTo>
                    <a:pt x="549" y="23"/>
                  </a:lnTo>
                  <a:lnTo>
                    <a:pt x="529" y="18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1" y="5"/>
                  </a:lnTo>
                  <a:lnTo>
                    <a:pt x="451" y="1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1"/>
                  </a:lnTo>
                  <a:lnTo>
                    <a:pt x="350" y="5"/>
                  </a:lnTo>
                  <a:lnTo>
                    <a:pt x="331" y="7"/>
                  </a:lnTo>
                  <a:lnTo>
                    <a:pt x="311" y="12"/>
                  </a:lnTo>
                  <a:lnTo>
                    <a:pt x="292" y="18"/>
                  </a:lnTo>
                  <a:lnTo>
                    <a:pt x="272" y="23"/>
                  </a:lnTo>
                  <a:lnTo>
                    <a:pt x="254" y="30"/>
                  </a:lnTo>
                  <a:lnTo>
                    <a:pt x="235" y="39"/>
                  </a:lnTo>
                  <a:lnTo>
                    <a:pt x="217" y="48"/>
                  </a:lnTo>
                  <a:lnTo>
                    <a:pt x="200" y="58"/>
                  </a:lnTo>
                  <a:lnTo>
                    <a:pt x="182" y="69"/>
                  </a:lnTo>
                  <a:lnTo>
                    <a:pt x="166" y="81"/>
                  </a:lnTo>
                  <a:lnTo>
                    <a:pt x="151" y="92"/>
                  </a:lnTo>
                  <a:lnTo>
                    <a:pt x="136" y="106"/>
                  </a:lnTo>
                  <a:lnTo>
                    <a:pt x="121" y="120"/>
                  </a:lnTo>
                  <a:lnTo>
                    <a:pt x="107" y="134"/>
                  </a:lnTo>
                  <a:lnTo>
                    <a:pt x="94" y="149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198"/>
                  </a:lnTo>
                  <a:lnTo>
                    <a:pt x="49" y="216"/>
                  </a:lnTo>
                  <a:lnTo>
                    <a:pt x="40" y="235"/>
                  </a:lnTo>
                  <a:lnTo>
                    <a:pt x="32" y="253"/>
                  </a:lnTo>
                  <a:lnTo>
                    <a:pt x="25" y="272"/>
                  </a:lnTo>
                  <a:lnTo>
                    <a:pt x="19" y="291"/>
                  </a:lnTo>
                  <a:lnTo>
                    <a:pt x="13" y="310"/>
                  </a:lnTo>
                  <a:lnTo>
                    <a:pt x="9" y="330"/>
                  </a:lnTo>
                  <a:lnTo>
                    <a:pt x="5" y="350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10"/>
                  </a:lnTo>
                  <a:lnTo>
                    <a:pt x="2" y="429"/>
                  </a:lnTo>
                  <a:lnTo>
                    <a:pt x="3" y="450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5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70" y="637"/>
                  </a:lnTo>
                  <a:lnTo>
                    <a:pt x="82" y="653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700"/>
                  </a:lnTo>
                  <a:lnTo>
                    <a:pt x="136" y="714"/>
                  </a:lnTo>
                  <a:lnTo>
                    <a:pt x="151" y="727"/>
                  </a:lnTo>
                  <a:lnTo>
                    <a:pt x="166" y="739"/>
                  </a:lnTo>
                  <a:lnTo>
                    <a:pt x="182" y="750"/>
                  </a:lnTo>
                  <a:lnTo>
                    <a:pt x="200" y="762"/>
                  </a:lnTo>
                  <a:lnTo>
                    <a:pt x="217" y="771"/>
                  </a:lnTo>
                  <a:lnTo>
                    <a:pt x="235" y="781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2"/>
                  </a:lnTo>
                  <a:lnTo>
                    <a:pt x="311" y="807"/>
                  </a:lnTo>
                  <a:lnTo>
                    <a:pt x="331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20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6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9" y="802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1"/>
                  </a:lnTo>
                  <a:lnTo>
                    <a:pt x="604" y="771"/>
                  </a:lnTo>
                  <a:lnTo>
                    <a:pt x="621" y="762"/>
                  </a:lnTo>
                  <a:lnTo>
                    <a:pt x="639" y="750"/>
                  </a:lnTo>
                  <a:lnTo>
                    <a:pt x="655" y="739"/>
                  </a:lnTo>
                  <a:lnTo>
                    <a:pt x="670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3"/>
                  </a:lnTo>
                  <a:lnTo>
                    <a:pt x="752" y="637"/>
                  </a:lnTo>
                  <a:lnTo>
                    <a:pt x="762" y="621"/>
                  </a:lnTo>
                  <a:lnTo>
                    <a:pt x="772" y="603"/>
                  </a:lnTo>
                  <a:lnTo>
                    <a:pt x="781" y="585"/>
                  </a:lnTo>
                  <a:lnTo>
                    <a:pt x="789" y="567"/>
                  </a:lnTo>
                  <a:lnTo>
                    <a:pt x="796" y="548"/>
                  </a:lnTo>
                  <a:lnTo>
                    <a:pt x="803" y="529"/>
                  </a:lnTo>
                  <a:lnTo>
                    <a:pt x="808" y="510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50"/>
                  </a:lnTo>
                  <a:lnTo>
                    <a:pt x="819" y="429"/>
                  </a:lnTo>
                  <a:lnTo>
                    <a:pt x="821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任意多边形 355398">
              <a:extLst>
                <a:ext uri="{FF2B5EF4-FFF2-40B4-BE49-F238E27FC236}">
                  <a16:creationId xmlns:a16="http://schemas.microsoft.com/office/drawing/2014/main" id="{655C9D7B-0700-2FCD-8F9E-44E12C70A73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43" y="590"/>
              <a:ext cx="36" cy="37"/>
            </a:xfrm>
            <a:custGeom>
              <a:avLst/>
              <a:gdLst/>
              <a:ahLst/>
              <a:cxnLst/>
              <a:rect l="0" t="0" r="0" b="0"/>
              <a:pathLst>
                <a:path w="211" h="219">
                  <a:moveTo>
                    <a:pt x="0" y="0"/>
                  </a:moveTo>
                  <a:lnTo>
                    <a:pt x="8" y="17"/>
                  </a:lnTo>
                  <a:lnTo>
                    <a:pt x="15" y="35"/>
                  </a:lnTo>
                  <a:lnTo>
                    <a:pt x="25" y="52"/>
                  </a:lnTo>
                  <a:lnTo>
                    <a:pt x="35" y="70"/>
                  </a:lnTo>
                  <a:lnTo>
                    <a:pt x="46" y="86"/>
                  </a:lnTo>
                  <a:lnTo>
                    <a:pt x="57" y="101"/>
                  </a:lnTo>
                  <a:lnTo>
                    <a:pt x="69" y="117"/>
                  </a:lnTo>
                  <a:lnTo>
                    <a:pt x="83" y="132"/>
                  </a:lnTo>
                  <a:lnTo>
                    <a:pt x="97" y="146"/>
                  </a:lnTo>
                  <a:lnTo>
                    <a:pt x="111" y="159"/>
                  </a:lnTo>
                  <a:lnTo>
                    <a:pt x="126" y="170"/>
                  </a:lnTo>
                  <a:lnTo>
                    <a:pt x="142" y="182"/>
                  </a:lnTo>
                  <a:lnTo>
                    <a:pt x="159" y="192"/>
                  </a:lnTo>
                  <a:lnTo>
                    <a:pt x="175" y="202"/>
                  </a:lnTo>
                  <a:lnTo>
                    <a:pt x="193" y="211"/>
                  </a:lnTo>
                  <a:lnTo>
                    <a:pt x="211" y="219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任意多边形 355399">
              <a:extLst>
                <a:ext uri="{FF2B5EF4-FFF2-40B4-BE49-F238E27FC236}">
                  <a16:creationId xmlns:a16="http://schemas.microsoft.com/office/drawing/2014/main" id="{33A739A4-B933-0F76-1F62-FFD79A55EC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0" y="1268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任意多边形 355400">
              <a:extLst>
                <a:ext uri="{FF2B5EF4-FFF2-40B4-BE49-F238E27FC236}">
                  <a16:creationId xmlns:a16="http://schemas.microsoft.com/office/drawing/2014/main" id="{C930BBFF-44F5-FCA3-1E8B-372511FBA1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0" y="1268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81591B6D-3919-6EDD-9F73-916FEB8E20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40" y="1284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直接连接符 64">
              <a:extLst>
                <a:ext uri="{FF2B5EF4-FFF2-40B4-BE49-F238E27FC236}">
                  <a16:creationId xmlns:a16="http://schemas.microsoft.com/office/drawing/2014/main" id="{58735629-80CD-F8AA-2C12-5E5409F333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967"/>
              <a:ext cx="2" cy="37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DAFF89FE-F004-254F-CCFF-18F35C7B1A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40" y="732"/>
              <a:ext cx="17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直接连接符 66">
              <a:extLst>
                <a:ext uri="{FF2B5EF4-FFF2-40B4-BE49-F238E27FC236}">
                  <a16:creationId xmlns:a16="http://schemas.microsoft.com/office/drawing/2014/main" id="{464A64BD-FF14-32CB-1D35-326C5C137F63}"/>
                </a:ext>
              </a:extLst>
            </p:cNvPr>
            <p:cNvSpPr/>
            <p:nvPr/>
          </p:nvSpPr>
          <p:spPr>
            <a:xfrm>
              <a:off x="1540" y="968"/>
              <a:ext cx="17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7AE43F2D-2D28-8CCD-E3E9-1C8E34C25AA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56" y="542"/>
              <a:ext cx="1" cy="9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直接连接符 68">
              <a:extLst>
                <a:ext uri="{FF2B5EF4-FFF2-40B4-BE49-F238E27FC236}">
                  <a16:creationId xmlns:a16="http://schemas.microsoft.com/office/drawing/2014/main" id="{93C405E7-9887-33B1-37F7-FC47F14718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6" y="1063"/>
              <a:ext cx="1" cy="9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直接连接符 69">
              <a:extLst>
                <a:ext uri="{FF2B5EF4-FFF2-40B4-BE49-F238E27FC236}">
                  <a16:creationId xmlns:a16="http://schemas.microsoft.com/office/drawing/2014/main" id="{64D190B9-812A-58A9-1F09-3BE7F1795E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6" y="732"/>
              <a:ext cx="1" cy="2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任意多边形 355408">
              <a:extLst>
                <a:ext uri="{FF2B5EF4-FFF2-40B4-BE49-F238E27FC236}">
                  <a16:creationId xmlns:a16="http://schemas.microsoft.com/office/drawing/2014/main" id="{7E73134F-9935-9E54-22B4-612B47E408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637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0"/>
                  </a:moveTo>
                  <a:lnTo>
                    <a:pt x="182" y="0"/>
                  </a:lnTo>
                  <a:lnTo>
                    <a:pt x="91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任意多边形 355409">
              <a:extLst>
                <a:ext uri="{FF2B5EF4-FFF2-40B4-BE49-F238E27FC236}">
                  <a16:creationId xmlns:a16="http://schemas.microsoft.com/office/drawing/2014/main" id="{EDE9FFAF-60CB-12B1-B992-4F1EF6F3DF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637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0"/>
                  </a:moveTo>
                  <a:lnTo>
                    <a:pt x="182" y="0"/>
                  </a:lnTo>
                  <a:lnTo>
                    <a:pt x="91" y="54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任意多边形 355410">
              <a:extLst>
                <a:ext uri="{FF2B5EF4-FFF2-40B4-BE49-F238E27FC236}">
                  <a16:creationId xmlns:a16="http://schemas.microsoft.com/office/drawing/2014/main" id="{30413440-E319-DBAD-3E2E-0394AE58FF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968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546"/>
                  </a:moveTo>
                  <a:lnTo>
                    <a:pt x="182" y="546"/>
                  </a:lnTo>
                  <a:lnTo>
                    <a:pt x="91" y="0"/>
                  </a:lnTo>
                  <a:lnTo>
                    <a:pt x="0" y="5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任意多边形 355411">
              <a:extLst>
                <a:ext uri="{FF2B5EF4-FFF2-40B4-BE49-F238E27FC236}">
                  <a16:creationId xmlns:a16="http://schemas.microsoft.com/office/drawing/2014/main" id="{E62A441E-D504-C839-0FBD-BBCB75AFFC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968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546"/>
                  </a:moveTo>
                  <a:lnTo>
                    <a:pt x="182" y="546"/>
                  </a:lnTo>
                  <a:lnTo>
                    <a:pt x="91" y="0"/>
                  </a:lnTo>
                  <a:lnTo>
                    <a:pt x="0" y="5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DA6DDCDB-A854-E738-C355-A4244FBEF7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9" y="968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DDCBD29D-F090-6B2F-1619-89DA7F75484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52" y="590"/>
              <a:ext cx="30" cy="3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任意多边形 355414">
              <a:extLst>
                <a:ext uri="{FF2B5EF4-FFF2-40B4-BE49-F238E27FC236}">
                  <a16:creationId xmlns:a16="http://schemas.microsoft.com/office/drawing/2014/main" id="{324B5C9C-C9DD-F623-A0D3-D777E0FF89F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70" y="590"/>
              <a:ext cx="54" cy="54"/>
            </a:xfrm>
            <a:custGeom>
              <a:avLst/>
              <a:gdLst/>
              <a:ahLst/>
              <a:cxnLst/>
              <a:rect l="0" t="0" r="0" b="0"/>
              <a:pathLst>
                <a:path w="313" h="313">
                  <a:moveTo>
                    <a:pt x="0" y="313"/>
                  </a:moveTo>
                  <a:lnTo>
                    <a:pt x="265" y="48"/>
                  </a:lnTo>
                  <a:lnTo>
                    <a:pt x="31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直接连接符 77">
              <a:extLst>
                <a:ext uri="{FF2B5EF4-FFF2-40B4-BE49-F238E27FC236}">
                  <a16:creationId xmlns:a16="http://schemas.microsoft.com/office/drawing/2014/main" id="{45297EAF-8926-9210-44EB-02EA4C0C3E2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9" y="665"/>
              <a:ext cx="43" cy="4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任意多边形 355416">
              <a:extLst>
                <a:ext uri="{FF2B5EF4-FFF2-40B4-BE49-F238E27FC236}">
                  <a16:creationId xmlns:a16="http://schemas.microsoft.com/office/drawing/2014/main" id="{BA316C3C-D03C-FF45-89E0-DDF40AB104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99" y="590"/>
              <a:ext cx="68" cy="69"/>
            </a:xfrm>
            <a:custGeom>
              <a:avLst/>
              <a:gdLst/>
              <a:ahLst/>
              <a:cxnLst/>
              <a:rect l="0" t="0" r="0" b="0"/>
              <a:pathLst>
                <a:path w="396" h="397">
                  <a:moveTo>
                    <a:pt x="396" y="0"/>
                  </a:moveTo>
                  <a:lnTo>
                    <a:pt x="102" y="293"/>
                  </a:lnTo>
                  <a:lnTo>
                    <a:pt x="0" y="39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直接连接符 79">
              <a:extLst>
                <a:ext uri="{FF2B5EF4-FFF2-40B4-BE49-F238E27FC236}">
                  <a16:creationId xmlns:a16="http://schemas.microsoft.com/office/drawing/2014/main" id="{733E6AF7-DB7D-49F4-10B5-C993C23709C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8" y="732"/>
              <a:ext cx="19" cy="1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直接连接符 80">
              <a:extLst>
                <a:ext uri="{FF2B5EF4-FFF2-40B4-BE49-F238E27FC236}">
                  <a16:creationId xmlns:a16="http://schemas.microsoft.com/office/drawing/2014/main" id="{EC7309D2-AD20-8A89-8E35-ADD7DD8BE8E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45" y="618"/>
              <a:ext cx="36" cy="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任意多边形 355419">
              <a:extLst>
                <a:ext uri="{FF2B5EF4-FFF2-40B4-BE49-F238E27FC236}">
                  <a16:creationId xmlns:a16="http://schemas.microsoft.com/office/drawing/2014/main" id="{992312D2-F8D6-B607-2DA5-57B22BB88B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67" y="664"/>
              <a:ext cx="68" cy="68"/>
            </a:xfrm>
            <a:custGeom>
              <a:avLst/>
              <a:gdLst/>
              <a:ahLst/>
              <a:cxnLst/>
              <a:rect l="0" t="0" r="0" b="0"/>
              <a:pathLst>
                <a:path w="393" h="393">
                  <a:moveTo>
                    <a:pt x="0" y="393"/>
                  </a:moveTo>
                  <a:lnTo>
                    <a:pt x="280" y="113"/>
                  </a:lnTo>
                  <a:lnTo>
                    <a:pt x="39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直接连接符 82">
              <a:extLst>
                <a:ext uri="{FF2B5EF4-FFF2-40B4-BE49-F238E27FC236}">
                  <a16:creationId xmlns:a16="http://schemas.microsoft.com/office/drawing/2014/main" id="{50EBA3B3-CCAC-638D-1490-FBAFC770D7B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62" y="732"/>
              <a:ext cx="48" cy="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任意多边形 355421">
              <a:extLst>
                <a:ext uri="{FF2B5EF4-FFF2-40B4-BE49-F238E27FC236}">
                  <a16:creationId xmlns:a16="http://schemas.microsoft.com/office/drawing/2014/main" id="{32731CB9-A308-8487-F04F-8BA58D0AB3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0" y="678"/>
              <a:ext cx="53" cy="54"/>
            </a:xfrm>
            <a:custGeom>
              <a:avLst/>
              <a:gdLst/>
              <a:ahLst/>
              <a:cxnLst/>
              <a:rect l="0" t="0" r="0" b="0"/>
              <a:pathLst>
                <a:path w="307" h="307">
                  <a:moveTo>
                    <a:pt x="307" y="0"/>
                  </a:moveTo>
                  <a:lnTo>
                    <a:pt x="35" y="272"/>
                  </a:lnTo>
                  <a:lnTo>
                    <a:pt x="0" y="30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直接连接符 84">
              <a:extLst>
                <a:ext uri="{FF2B5EF4-FFF2-40B4-BE49-F238E27FC236}">
                  <a16:creationId xmlns:a16="http://schemas.microsoft.com/office/drawing/2014/main" id="{8A7B6601-8B50-6DBA-3074-7A041012E39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88" y="768"/>
              <a:ext cx="28" cy="2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任意多边形 355423">
              <a:extLst>
                <a:ext uri="{FF2B5EF4-FFF2-40B4-BE49-F238E27FC236}">
                  <a16:creationId xmlns:a16="http://schemas.microsoft.com/office/drawing/2014/main" id="{4F3EB02F-F22B-49F6-7F06-903F583CF4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703"/>
              <a:ext cx="65" cy="65"/>
            </a:xfrm>
            <a:custGeom>
              <a:avLst/>
              <a:gdLst/>
              <a:ahLst/>
              <a:cxnLst/>
              <a:rect l="0" t="0" r="0" b="0"/>
              <a:pathLst>
                <a:path w="376" h="375">
                  <a:moveTo>
                    <a:pt x="376" y="0"/>
                  </a:moveTo>
                  <a:lnTo>
                    <a:pt x="210" y="165"/>
                  </a:lnTo>
                  <a:lnTo>
                    <a:pt x="0" y="37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直接连接符 86">
              <a:extLst>
                <a:ext uri="{FF2B5EF4-FFF2-40B4-BE49-F238E27FC236}">
                  <a16:creationId xmlns:a16="http://schemas.microsoft.com/office/drawing/2014/main" id="{B22D62D8-E704-CF98-D41E-7AE494C4C86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24" y="740"/>
              <a:ext cx="62" cy="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3C9704F0-5130-F4DA-1090-F06D35C9D14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5" y="898"/>
              <a:ext cx="70" cy="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7B72F643-3FB3-141C-D950-81DB464197E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53" y="968"/>
              <a:ext cx="33" cy="3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任意多边形 355427">
              <a:extLst>
                <a:ext uri="{FF2B5EF4-FFF2-40B4-BE49-F238E27FC236}">
                  <a16:creationId xmlns:a16="http://schemas.microsoft.com/office/drawing/2014/main" id="{261B01A5-73DB-5DB7-A022-C42ED316E8D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86" y="905"/>
              <a:ext cx="63" cy="63"/>
            </a:xfrm>
            <a:custGeom>
              <a:avLst/>
              <a:gdLst/>
              <a:ahLst/>
              <a:cxnLst/>
              <a:rect l="0" t="0" r="0" b="0"/>
              <a:pathLst>
                <a:path w="364" h="364">
                  <a:moveTo>
                    <a:pt x="364" y="0"/>
                  </a:moveTo>
                  <a:lnTo>
                    <a:pt x="175" y="189"/>
                  </a:lnTo>
                  <a:lnTo>
                    <a:pt x="0" y="36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直接连接符 90">
              <a:extLst>
                <a:ext uri="{FF2B5EF4-FFF2-40B4-BE49-F238E27FC236}">
                  <a16:creationId xmlns:a16="http://schemas.microsoft.com/office/drawing/2014/main" id="{DED9C9C8-A1D4-5645-8263-179F701494C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72" y="980"/>
              <a:ext cx="44" cy="4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任意多边形 355429">
              <a:extLst>
                <a:ext uri="{FF2B5EF4-FFF2-40B4-BE49-F238E27FC236}">
                  <a16:creationId xmlns:a16="http://schemas.microsoft.com/office/drawing/2014/main" id="{66394707-F36C-3FB8-6D5A-726B0EDE72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925"/>
              <a:ext cx="56" cy="55"/>
            </a:xfrm>
            <a:custGeom>
              <a:avLst/>
              <a:gdLst/>
              <a:ahLst/>
              <a:cxnLst/>
              <a:rect l="0" t="0" r="0" b="0"/>
              <a:pathLst>
                <a:path w="323" h="323">
                  <a:moveTo>
                    <a:pt x="323" y="0"/>
                  </a:moveTo>
                  <a:lnTo>
                    <a:pt x="71" y="253"/>
                  </a:lnTo>
                  <a:lnTo>
                    <a:pt x="0" y="32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191E4A59-B949-D283-69FE-35EE9447C82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01" y="1023"/>
              <a:ext cx="15" cy="1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任意多边形 355431">
              <a:extLst>
                <a:ext uri="{FF2B5EF4-FFF2-40B4-BE49-F238E27FC236}">
                  <a16:creationId xmlns:a16="http://schemas.microsoft.com/office/drawing/2014/main" id="{9B5C1FEF-B5FF-96A5-B08A-3E1E96C2DE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954"/>
              <a:ext cx="70" cy="69"/>
            </a:xfrm>
            <a:custGeom>
              <a:avLst/>
              <a:gdLst/>
              <a:ahLst/>
              <a:cxnLst/>
              <a:rect l="0" t="0" r="0" b="0"/>
              <a:pathLst>
                <a:path w="402" h="401">
                  <a:moveTo>
                    <a:pt x="402" y="0"/>
                  </a:moveTo>
                  <a:lnTo>
                    <a:pt x="316" y="85"/>
                  </a:lnTo>
                  <a:lnTo>
                    <a:pt x="0" y="40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140B13F8-B3C3-EFD2-F7F5-52DA3712AA6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52" y="1005"/>
              <a:ext cx="26" cy="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任意多边形 355433">
              <a:extLst>
                <a:ext uri="{FF2B5EF4-FFF2-40B4-BE49-F238E27FC236}">
                  <a16:creationId xmlns:a16="http://schemas.microsoft.com/office/drawing/2014/main" id="{7516B7CD-0F47-8FFC-4321-0B9A16CED7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660"/>
              <a:ext cx="142" cy="143"/>
            </a:xfrm>
            <a:custGeom>
              <a:avLst/>
              <a:gdLst/>
              <a:ahLst/>
              <a:cxnLst/>
              <a:rect l="0" t="0" r="0" b="0"/>
              <a:pathLst>
                <a:path w="819" h="821">
                  <a:moveTo>
                    <a:pt x="819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1"/>
                  </a:lnTo>
                  <a:lnTo>
                    <a:pt x="807" y="311"/>
                  </a:lnTo>
                  <a:lnTo>
                    <a:pt x="801" y="291"/>
                  </a:lnTo>
                  <a:lnTo>
                    <a:pt x="795" y="272"/>
                  </a:lnTo>
                  <a:lnTo>
                    <a:pt x="788" y="254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200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50"/>
                  </a:lnTo>
                  <a:lnTo>
                    <a:pt x="713" y="135"/>
                  </a:lnTo>
                  <a:lnTo>
                    <a:pt x="700" y="121"/>
                  </a:lnTo>
                  <a:lnTo>
                    <a:pt x="685" y="107"/>
                  </a:lnTo>
                  <a:lnTo>
                    <a:pt x="669" y="94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4" y="40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8" y="18"/>
                  </a:lnTo>
                  <a:lnTo>
                    <a:pt x="510" y="13"/>
                  </a:lnTo>
                  <a:lnTo>
                    <a:pt x="490" y="9"/>
                  </a:lnTo>
                  <a:lnTo>
                    <a:pt x="470" y="5"/>
                  </a:lnTo>
                  <a:lnTo>
                    <a:pt x="450" y="3"/>
                  </a:lnTo>
                  <a:lnTo>
                    <a:pt x="429" y="0"/>
                  </a:lnTo>
                  <a:lnTo>
                    <a:pt x="409" y="0"/>
                  </a:lnTo>
                  <a:lnTo>
                    <a:pt x="389" y="0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0" y="9"/>
                  </a:lnTo>
                  <a:lnTo>
                    <a:pt x="310" y="13"/>
                  </a:lnTo>
                  <a:lnTo>
                    <a:pt x="290" y="18"/>
                  </a:lnTo>
                  <a:lnTo>
                    <a:pt x="272" y="25"/>
                  </a:lnTo>
                  <a:lnTo>
                    <a:pt x="253" y="32"/>
                  </a:lnTo>
                  <a:lnTo>
                    <a:pt x="234" y="40"/>
                  </a:lnTo>
                  <a:lnTo>
                    <a:pt x="217" y="49"/>
                  </a:lnTo>
                  <a:lnTo>
                    <a:pt x="199" y="59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4"/>
                  </a:lnTo>
                  <a:lnTo>
                    <a:pt x="134" y="107"/>
                  </a:lnTo>
                  <a:lnTo>
                    <a:pt x="120" y="121"/>
                  </a:lnTo>
                  <a:lnTo>
                    <a:pt x="106" y="135"/>
                  </a:lnTo>
                  <a:lnTo>
                    <a:pt x="93" y="150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200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4"/>
                  </a:lnTo>
                  <a:lnTo>
                    <a:pt x="24" y="272"/>
                  </a:lnTo>
                  <a:lnTo>
                    <a:pt x="17" y="291"/>
                  </a:lnTo>
                  <a:lnTo>
                    <a:pt x="13" y="311"/>
                  </a:lnTo>
                  <a:lnTo>
                    <a:pt x="8" y="331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0"/>
                  </a:lnTo>
                  <a:lnTo>
                    <a:pt x="1" y="431"/>
                  </a:lnTo>
                  <a:lnTo>
                    <a:pt x="2" y="451"/>
                  </a:lnTo>
                  <a:lnTo>
                    <a:pt x="4" y="471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7" y="529"/>
                  </a:lnTo>
                  <a:lnTo>
                    <a:pt x="24" y="549"/>
                  </a:lnTo>
                  <a:lnTo>
                    <a:pt x="31" y="567"/>
                  </a:lnTo>
                  <a:lnTo>
                    <a:pt x="39" y="586"/>
                  </a:lnTo>
                  <a:lnTo>
                    <a:pt x="49" y="604"/>
                  </a:lnTo>
                  <a:lnTo>
                    <a:pt x="58" y="621"/>
                  </a:lnTo>
                  <a:lnTo>
                    <a:pt x="69" y="639"/>
                  </a:lnTo>
                  <a:lnTo>
                    <a:pt x="80" y="655"/>
                  </a:lnTo>
                  <a:lnTo>
                    <a:pt x="93" y="670"/>
                  </a:lnTo>
                  <a:lnTo>
                    <a:pt x="106" y="685"/>
                  </a:lnTo>
                  <a:lnTo>
                    <a:pt x="120" y="700"/>
                  </a:lnTo>
                  <a:lnTo>
                    <a:pt x="134" y="714"/>
                  </a:lnTo>
                  <a:lnTo>
                    <a:pt x="150" y="727"/>
                  </a:lnTo>
                  <a:lnTo>
                    <a:pt x="165" y="740"/>
                  </a:lnTo>
                  <a:lnTo>
                    <a:pt x="182" y="752"/>
                  </a:lnTo>
                  <a:lnTo>
                    <a:pt x="199" y="762"/>
                  </a:lnTo>
                  <a:lnTo>
                    <a:pt x="217" y="772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3"/>
                  </a:lnTo>
                  <a:lnTo>
                    <a:pt x="310" y="808"/>
                  </a:lnTo>
                  <a:lnTo>
                    <a:pt x="330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89" y="819"/>
                  </a:lnTo>
                  <a:lnTo>
                    <a:pt x="409" y="821"/>
                  </a:lnTo>
                  <a:lnTo>
                    <a:pt x="429" y="819"/>
                  </a:lnTo>
                  <a:lnTo>
                    <a:pt x="450" y="818"/>
                  </a:lnTo>
                  <a:lnTo>
                    <a:pt x="470" y="816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8" y="803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2"/>
                  </a:lnTo>
                  <a:lnTo>
                    <a:pt x="620" y="762"/>
                  </a:lnTo>
                  <a:lnTo>
                    <a:pt x="637" y="752"/>
                  </a:lnTo>
                  <a:lnTo>
                    <a:pt x="653" y="740"/>
                  </a:lnTo>
                  <a:lnTo>
                    <a:pt x="669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3" y="685"/>
                  </a:lnTo>
                  <a:lnTo>
                    <a:pt x="727" y="670"/>
                  </a:lnTo>
                  <a:lnTo>
                    <a:pt x="738" y="655"/>
                  </a:lnTo>
                  <a:lnTo>
                    <a:pt x="750" y="639"/>
                  </a:lnTo>
                  <a:lnTo>
                    <a:pt x="760" y="621"/>
                  </a:lnTo>
                  <a:lnTo>
                    <a:pt x="771" y="604"/>
                  </a:lnTo>
                  <a:lnTo>
                    <a:pt x="780" y="586"/>
                  </a:lnTo>
                  <a:lnTo>
                    <a:pt x="788" y="567"/>
                  </a:lnTo>
                  <a:lnTo>
                    <a:pt x="795" y="549"/>
                  </a:lnTo>
                  <a:lnTo>
                    <a:pt x="801" y="529"/>
                  </a:lnTo>
                  <a:lnTo>
                    <a:pt x="807" y="510"/>
                  </a:lnTo>
                  <a:lnTo>
                    <a:pt x="812" y="490"/>
                  </a:lnTo>
                  <a:lnTo>
                    <a:pt x="815" y="471"/>
                  </a:lnTo>
                  <a:lnTo>
                    <a:pt x="818" y="451"/>
                  </a:lnTo>
                  <a:lnTo>
                    <a:pt x="819" y="431"/>
                  </a:lnTo>
                  <a:lnTo>
                    <a:pt x="819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任意多边形 355434">
              <a:extLst>
                <a:ext uri="{FF2B5EF4-FFF2-40B4-BE49-F238E27FC236}">
                  <a16:creationId xmlns:a16="http://schemas.microsoft.com/office/drawing/2014/main" id="{39FADB6F-5E13-6FEA-C1BF-6932656C99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590"/>
              <a:ext cx="142" cy="70"/>
            </a:xfrm>
            <a:custGeom>
              <a:avLst/>
              <a:gdLst/>
              <a:ahLst/>
              <a:cxnLst/>
              <a:rect l="0" t="0" r="0" b="0"/>
              <a:pathLst>
                <a:path w="819" h="409">
                  <a:moveTo>
                    <a:pt x="0" y="0"/>
                  </a:moveTo>
                  <a:lnTo>
                    <a:pt x="1" y="20"/>
                  </a:lnTo>
                  <a:lnTo>
                    <a:pt x="2" y="40"/>
                  </a:lnTo>
                  <a:lnTo>
                    <a:pt x="4" y="59"/>
                  </a:lnTo>
                  <a:lnTo>
                    <a:pt x="8" y="79"/>
                  </a:lnTo>
                  <a:lnTo>
                    <a:pt x="13" y="99"/>
                  </a:lnTo>
                  <a:lnTo>
                    <a:pt x="17" y="119"/>
                  </a:lnTo>
                  <a:lnTo>
                    <a:pt x="24" y="138"/>
                  </a:lnTo>
                  <a:lnTo>
                    <a:pt x="31" y="156"/>
                  </a:lnTo>
                  <a:lnTo>
                    <a:pt x="39" y="175"/>
                  </a:lnTo>
                  <a:lnTo>
                    <a:pt x="49" y="192"/>
                  </a:lnTo>
                  <a:lnTo>
                    <a:pt x="58" y="210"/>
                  </a:lnTo>
                  <a:lnTo>
                    <a:pt x="69" y="227"/>
                  </a:lnTo>
                  <a:lnTo>
                    <a:pt x="80" y="244"/>
                  </a:lnTo>
                  <a:lnTo>
                    <a:pt x="93" y="260"/>
                  </a:lnTo>
                  <a:lnTo>
                    <a:pt x="106" y="275"/>
                  </a:lnTo>
                  <a:lnTo>
                    <a:pt x="120" y="289"/>
                  </a:lnTo>
                  <a:lnTo>
                    <a:pt x="134" y="303"/>
                  </a:lnTo>
                  <a:lnTo>
                    <a:pt x="150" y="316"/>
                  </a:lnTo>
                  <a:lnTo>
                    <a:pt x="165" y="329"/>
                  </a:lnTo>
                  <a:lnTo>
                    <a:pt x="182" y="341"/>
                  </a:lnTo>
                  <a:lnTo>
                    <a:pt x="199" y="351"/>
                  </a:lnTo>
                  <a:lnTo>
                    <a:pt x="217" y="362"/>
                  </a:lnTo>
                  <a:lnTo>
                    <a:pt x="234" y="370"/>
                  </a:lnTo>
                  <a:lnTo>
                    <a:pt x="253" y="378"/>
                  </a:lnTo>
                  <a:lnTo>
                    <a:pt x="272" y="385"/>
                  </a:lnTo>
                  <a:lnTo>
                    <a:pt x="290" y="392"/>
                  </a:lnTo>
                  <a:lnTo>
                    <a:pt x="310" y="397"/>
                  </a:lnTo>
                  <a:lnTo>
                    <a:pt x="330" y="401"/>
                  </a:lnTo>
                  <a:lnTo>
                    <a:pt x="350" y="405"/>
                  </a:lnTo>
                  <a:lnTo>
                    <a:pt x="370" y="407"/>
                  </a:lnTo>
                  <a:lnTo>
                    <a:pt x="389" y="409"/>
                  </a:lnTo>
                  <a:lnTo>
                    <a:pt x="409" y="409"/>
                  </a:lnTo>
                  <a:lnTo>
                    <a:pt x="429" y="409"/>
                  </a:lnTo>
                  <a:lnTo>
                    <a:pt x="450" y="407"/>
                  </a:lnTo>
                  <a:lnTo>
                    <a:pt x="470" y="405"/>
                  </a:lnTo>
                  <a:lnTo>
                    <a:pt x="490" y="401"/>
                  </a:lnTo>
                  <a:lnTo>
                    <a:pt x="510" y="397"/>
                  </a:lnTo>
                  <a:lnTo>
                    <a:pt x="528" y="392"/>
                  </a:lnTo>
                  <a:lnTo>
                    <a:pt x="548" y="385"/>
                  </a:lnTo>
                  <a:lnTo>
                    <a:pt x="567" y="378"/>
                  </a:lnTo>
                  <a:lnTo>
                    <a:pt x="584" y="370"/>
                  </a:lnTo>
                  <a:lnTo>
                    <a:pt x="603" y="362"/>
                  </a:lnTo>
                  <a:lnTo>
                    <a:pt x="620" y="351"/>
                  </a:lnTo>
                  <a:lnTo>
                    <a:pt x="637" y="341"/>
                  </a:lnTo>
                  <a:lnTo>
                    <a:pt x="653" y="329"/>
                  </a:lnTo>
                  <a:lnTo>
                    <a:pt x="669" y="316"/>
                  </a:lnTo>
                  <a:lnTo>
                    <a:pt x="685" y="303"/>
                  </a:lnTo>
                  <a:lnTo>
                    <a:pt x="700" y="289"/>
                  </a:lnTo>
                  <a:lnTo>
                    <a:pt x="713" y="275"/>
                  </a:lnTo>
                  <a:lnTo>
                    <a:pt x="727" y="260"/>
                  </a:lnTo>
                  <a:lnTo>
                    <a:pt x="738" y="244"/>
                  </a:lnTo>
                  <a:lnTo>
                    <a:pt x="750" y="227"/>
                  </a:lnTo>
                  <a:lnTo>
                    <a:pt x="760" y="210"/>
                  </a:lnTo>
                  <a:lnTo>
                    <a:pt x="771" y="192"/>
                  </a:lnTo>
                  <a:lnTo>
                    <a:pt x="780" y="175"/>
                  </a:lnTo>
                  <a:lnTo>
                    <a:pt x="788" y="156"/>
                  </a:lnTo>
                  <a:lnTo>
                    <a:pt x="795" y="138"/>
                  </a:lnTo>
                  <a:lnTo>
                    <a:pt x="801" y="119"/>
                  </a:lnTo>
                  <a:lnTo>
                    <a:pt x="807" y="99"/>
                  </a:lnTo>
                  <a:lnTo>
                    <a:pt x="812" y="79"/>
                  </a:lnTo>
                  <a:lnTo>
                    <a:pt x="815" y="59"/>
                  </a:lnTo>
                  <a:lnTo>
                    <a:pt x="818" y="40"/>
                  </a:lnTo>
                  <a:lnTo>
                    <a:pt x="819" y="20"/>
                  </a:lnTo>
                  <a:lnTo>
                    <a:pt x="819" y="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7635BE65-C6BF-76DF-F67E-748019324E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92" y="732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5B4B560B-9CFB-A343-9038-53FA1B4520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14" y="590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任意多边形 355437">
              <a:extLst>
                <a:ext uri="{FF2B5EF4-FFF2-40B4-BE49-F238E27FC236}">
                  <a16:creationId xmlns:a16="http://schemas.microsoft.com/office/drawing/2014/main" id="{9465CE15-6F21-FF3D-4D3E-D62FE17F97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898"/>
              <a:ext cx="142" cy="142"/>
            </a:xfrm>
            <a:custGeom>
              <a:avLst/>
              <a:gdLst/>
              <a:ahLst/>
              <a:cxnLst/>
              <a:rect l="0" t="0" r="0" b="0"/>
              <a:pathLst>
                <a:path w="819" h="820">
                  <a:moveTo>
                    <a:pt x="819" y="410"/>
                  </a:moveTo>
                  <a:lnTo>
                    <a:pt x="819" y="390"/>
                  </a:lnTo>
                  <a:lnTo>
                    <a:pt x="818" y="369"/>
                  </a:lnTo>
                  <a:lnTo>
                    <a:pt x="815" y="350"/>
                  </a:lnTo>
                  <a:lnTo>
                    <a:pt x="812" y="330"/>
                  </a:lnTo>
                  <a:lnTo>
                    <a:pt x="807" y="310"/>
                  </a:lnTo>
                  <a:lnTo>
                    <a:pt x="801" y="291"/>
                  </a:lnTo>
                  <a:lnTo>
                    <a:pt x="795" y="271"/>
                  </a:lnTo>
                  <a:lnTo>
                    <a:pt x="788" y="253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199"/>
                  </a:lnTo>
                  <a:lnTo>
                    <a:pt x="750" y="183"/>
                  </a:lnTo>
                  <a:lnTo>
                    <a:pt x="738" y="166"/>
                  </a:lnTo>
                  <a:lnTo>
                    <a:pt x="727" y="150"/>
                  </a:lnTo>
                  <a:lnTo>
                    <a:pt x="713" y="135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69" y="93"/>
                  </a:lnTo>
                  <a:lnTo>
                    <a:pt x="653" y="81"/>
                  </a:lnTo>
                  <a:lnTo>
                    <a:pt x="637" y="70"/>
                  </a:lnTo>
                  <a:lnTo>
                    <a:pt x="620" y="58"/>
                  </a:lnTo>
                  <a:lnTo>
                    <a:pt x="603" y="49"/>
                  </a:lnTo>
                  <a:lnTo>
                    <a:pt x="584" y="39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8" y="18"/>
                  </a:lnTo>
                  <a:lnTo>
                    <a:pt x="510" y="12"/>
                  </a:lnTo>
                  <a:lnTo>
                    <a:pt x="490" y="8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29" y="1"/>
                  </a:lnTo>
                  <a:lnTo>
                    <a:pt x="409" y="0"/>
                  </a:lnTo>
                  <a:lnTo>
                    <a:pt x="389" y="1"/>
                  </a:lnTo>
                  <a:lnTo>
                    <a:pt x="370" y="2"/>
                  </a:lnTo>
                  <a:lnTo>
                    <a:pt x="350" y="4"/>
                  </a:lnTo>
                  <a:lnTo>
                    <a:pt x="330" y="8"/>
                  </a:lnTo>
                  <a:lnTo>
                    <a:pt x="310" y="12"/>
                  </a:lnTo>
                  <a:lnTo>
                    <a:pt x="290" y="18"/>
                  </a:lnTo>
                  <a:lnTo>
                    <a:pt x="272" y="24"/>
                  </a:lnTo>
                  <a:lnTo>
                    <a:pt x="253" y="31"/>
                  </a:lnTo>
                  <a:lnTo>
                    <a:pt x="234" y="39"/>
                  </a:lnTo>
                  <a:lnTo>
                    <a:pt x="217" y="49"/>
                  </a:lnTo>
                  <a:lnTo>
                    <a:pt x="199" y="58"/>
                  </a:lnTo>
                  <a:lnTo>
                    <a:pt x="182" y="70"/>
                  </a:lnTo>
                  <a:lnTo>
                    <a:pt x="165" y="81"/>
                  </a:lnTo>
                  <a:lnTo>
                    <a:pt x="150" y="93"/>
                  </a:lnTo>
                  <a:lnTo>
                    <a:pt x="134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50"/>
                  </a:lnTo>
                  <a:lnTo>
                    <a:pt x="80" y="166"/>
                  </a:lnTo>
                  <a:lnTo>
                    <a:pt x="69" y="183"/>
                  </a:lnTo>
                  <a:lnTo>
                    <a:pt x="58" y="199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3"/>
                  </a:lnTo>
                  <a:lnTo>
                    <a:pt x="24" y="271"/>
                  </a:lnTo>
                  <a:lnTo>
                    <a:pt x="17" y="291"/>
                  </a:lnTo>
                  <a:lnTo>
                    <a:pt x="13" y="310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2" y="369"/>
                  </a:lnTo>
                  <a:lnTo>
                    <a:pt x="1" y="390"/>
                  </a:lnTo>
                  <a:lnTo>
                    <a:pt x="0" y="410"/>
                  </a:lnTo>
                  <a:lnTo>
                    <a:pt x="1" y="430"/>
                  </a:lnTo>
                  <a:lnTo>
                    <a:pt x="2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09"/>
                  </a:lnTo>
                  <a:lnTo>
                    <a:pt x="17" y="529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39" y="585"/>
                  </a:lnTo>
                  <a:lnTo>
                    <a:pt x="49" y="604"/>
                  </a:lnTo>
                  <a:lnTo>
                    <a:pt x="58" y="621"/>
                  </a:lnTo>
                  <a:lnTo>
                    <a:pt x="69" y="638"/>
                  </a:lnTo>
                  <a:lnTo>
                    <a:pt x="80" y="654"/>
                  </a:lnTo>
                  <a:lnTo>
                    <a:pt x="93" y="670"/>
                  </a:lnTo>
                  <a:lnTo>
                    <a:pt x="106" y="686"/>
                  </a:lnTo>
                  <a:lnTo>
                    <a:pt x="120" y="700"/>
                  </a:lnTo>
                  <a:lnTo>
                    <a:pt x="134" y="714"/>
                  </a:lnTo>
                  <a:lnTo>
                    <a:pt x="150" y="728"/>
                  </a:lnTo>
                  <a:lnTo>
                    <a:pt x="165" y="739"/>
                  </a:lnTo>
                  <a:lnTo>
                    <a:pt x="182" y="751"/>
                  </a:lnTo>
                  <a:lnTo>
                    <a:pt x="199" y="761"/>
                  </a:lnTo>
                  <a:lnTo>
                    <a:pt x="217" y="772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2"/>
                  </a:lnTo>
                  <a:lnTo>
                    <a:pt x="310" y="808"/>
                  </a:lnTo>
                  <a:lnTo>
                    <a:pt x="330" y="813"/>
                  </a:lnTo>
                  <a:lnTo>
                    <a:pt x="350" y="815"/>
                  </a:lnTo>
                  <a:lnTo>
                    <a:pt x="370" y="819"/>
                  </a:lnTo>
                  <a:lnTo>
                    <a:pt x="389" y="820"/>
                  </a:lnTo>
                  <a:lnTo>
                    <a:pt x="409" y="820"/>
                  </a:lnTo>
                  <a:lnTo>
                    <a:pt x="429" y="820"/>
                  </a:lnTo>
                  <a:lnTo>
                    <a:pt x="450" y="819"/>
                  </a:lnTo>
                  <a:lnTo>
                    <a:pt x="470" y="815"/>
                  </a:lnTo>
                  <a:lnTo>
                    <a:pt x="490" y="813"/>
                  </a:lnTo>
                  <a:lnTo>
                    <a:pt x="510" y="808"/>
                  </a:lnTo>
                  <a:lnTo>
                    <a:pt x="528" y="802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2"/>
                  </a:lnTo>
                  <a:lnTo>
                    <a:pt x="620" y="761"/>
                  </a:lnTo>
                  <a:lnTo>
                    <a:pt x="637" y="751"/>
                  </a:lnTo>
                  <a:lnTo>
                    <a:pt x="653" y="739"/>
                  </a:lnTo>
                  <a:lnTo>
                    <a:pt x="669" y="728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3" y="686"/>
                  </a:lnTo>
                  <a:lnTo>
                    <a:pt x="727" y="670"/>
                  </a:lnTo>
                  <a:lnTo>
                    <a:pt x="738" y="654"/>
                  </a:lnTo>
                  <a:lnTo>
                    <a:pt x="750" y="638"/>
                  </a:lnTo>
                  <a:lnTo>
                    <a:pt x="760" y="621"/>
                  </a:lnTo>
                  <a:lnTo>
                    <a:pt x="771" y="604"/>
                  </a:lnTo>
                  <a:lnTo>
                    <a:pt x="780" y="585"/>
                  </a:lnTo>
                  <a:lnTo>
                    <a:pt x="788" y="567"/>
                  </a:lnTo>
                  <a:lnTo>
                    <a:pt x="795" y="548"/>
                  </a:lnTo>
                  <a:lnTo>
                    <a:pt x="801" y="529"/>
                  </a:lnTo>
                  <a:lnTo>
                    <a:pt x="807" y="509"/>
                  </a:lnTo>
                  <a:lnTo>
                    <a:pt x="812" y="490"/>
                  </a:lnTo>
                  <a:lnTo>
                    <a:pt x="815" y="470"/>
                  </a:lnTo>
                  <a:lnTo>
                    <a:pt x="818" y="450"/>
                  </a:lnTo>
                  <a:lnTo>
                    <a:pt x="819" y="430"/>
                  </a:lnTo>
                  <a:lnTo>
                    <a:pt x="819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D25F5E63-EF87-8F32-AC9F-637F8CF24F34}"/>
                </a:ext>
              </a:extLst>
            </p:cNvPr>
            <p:cNvSpPr/>
            <p:nvPr/>
          </p:nvSpPr>
          <p:spPr>
            <a:xfrm>
              <a:off x="1292" y="968"/>
              <a:ext cx="248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464FAA84-5DA2-4BFA-D801-24052DA0D0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967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任意多边形 355440">
              <a:extLst>
                <a:ext uri="{FF2B5EF4-FFF2-40B4-BE49-F238E27FC236}">
                  <a16:creationId xmlns:a16="http://schemas.microsoft.com/office/drawing/2014/main" id="{7C5A68C3-F97F-FB2C-DEAD-7F483AB846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2" y="590"/>
              <a:ext cx="32" cy="94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546"/>
                  </a:moveTo>
                  <a:lnTo>
                    <a:pt x="0" y="546"/>
                  </a:lnTo>
                  <a:lnTo>
                    <a:pt x="91" y="0"/>
                  </a:lnTo>
                  <a:lnTo>
                    <a:pt x="182" y="5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任意多边形 355441">
              <a:extLst>
                <a:ext uri="{FF2B5EF4-FFF2-40B4-BE49-F238E27FC236}">
                  <a16:creationId xmlns:a16="http://schemas.microsoft.com/office/drawing/2014/main" id="{F2087E3D-E6A1-4E71-2955-644CFBA783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2" y="590"/>
              <a:ext cx="32" cy="94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546"/>
                  </a:moveTo>
                  <a:lnTo>
                    <a:pt x="0" y="546"/>
                  </a:lnTo>
                  <a:lnTo>
                    <a:pt x="91" y="0"/>
                  </a:lnTo>
                  <a:lnTo>
                    <a:pt x="182" y="5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任意多边形 355442">
              <a:extLst>
                <a:ext uri="{FF2B5EF4-FFF2-40B4-BE49-F238E27FC236}">
                  <a16:creationId xmlns:a16="http://schemas.microsoft.com/office/drawing/2014/main" id="{E900955C-CF7B-12E0-F91D-72DEDE5DF2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51" y="1268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任意多边形 355443">
              <a:extLst>
                <a:ext uri="{FF2B5EF4-FFF2-40B4-BE49-F238E27FC236}">
                  <a16:creationId xmlns:a16="http://schemas.microsoft.com/office/drawing/2014/main" id="{C45911D6-0153-ACBC-E564-EF739D8393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51" y="1268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07E4812E-A6A9-3C40-43A3-50F157C3BCC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99" y="2154"/>
              <a:ext cx="57" cy="5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B88EEB2C-FC20-E511-C1B6-DEAFCC3D647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03" y="2224"/>
              <a:ext cx="26" cy="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任意多边形 355446">
              <a:extLst>
                <a:ext uri="{FF2B5EF4-FFF2-40B4-BE49-F238E27FC236}">
                  <a16:creationId xmlns:a16="http://schemas.microsoft.com/office/drawing/2014/main" id="{AB6F8254-C8AC-1969-ACA4-B4FAFF2135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9" y="2158"/>
              <a:ext cx="66" cy="66"/>
            </a:xfrm>
            <a:custGeom>
              <a:avLst/>
              <a:gdLst/>
              <a:ahLst/>
              <a:cxnLst/>
              <a:rect l="0" t="0" r="0" b="0"/>
              <a:pathLst>
                <a:path w="381" h="382">
                  <a:moveTo>
                    <a:pt x="381" y="0"/>
                  </a:moveTo>
                  <a:lnTo>
                    <a:pt x="233" y="149"/>
                  </a:lnTo>
                  <a:lnTo>
                    <a:pt x="0" y="38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9873A8AA-CA22-263F-5C37-FA8CB8661C2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21" y="2227"/>
              <a:ext cx="48" cy="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任意多边形 355448">
              <a:extLst>
                <a:ext uri="{FF2B5EF4-FFF2-40B4-BE49-F238E27FC236}">
                  <a16:creationId xmlns:a16="http://schemas.microsoft.com/office/drawing/2014/main" id="{F53287F1-E06A-B872-F17C-E0BFB47094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175"/>
              <a:ext cx="51" cy="52"/>
            </a:xfrm>
            <a:custGeom>
              <a:avLst/>
              <a:gdLst/>
              <a:ahLst/>
              <a:cxnLst/>
              <a:rect l="0" t="0" r="0" b="0"/>
              <a:pathLst>
                <a:path w="295" h="297">
                  <a:moveTo>
                    <a:pt x="295" y="0"/>
                  </a:moveTo>
                  <a:lnTo>
                    <a:pt x="12" y="284"/>
                  </a:lnTo>
                  <a:lnTo>
                    <a:pt x="0" y="29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975446D6-0424-E6E1-3F52-64A93CCC138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6" y="2269"/>
              <a:ext cx="23" cy="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任意多边形 355450">
              <a:extLst>
                <a:ext uri="{FF2B5EF4-FFF2-40B4-BE49-F238E27FC236}">
                  <a16:creationId xmlns:a16="http://schemas.microsoft.com/office/drawing/2014/main" id="{2F349F0B-B204-2C1D-46F7-35626EABDA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201"/>
              <a:ext cx="67" cy="68"/>
            </a:xfrm>
            <a:custGeom>
              <a:avLst/>
              <a:gdLst/>
              <a:ahLst/>
              <a:cxnLst/>
              <a:rect l="0" t="0" r="0" b="0"/>
              <a:pathLst>
                <a:path w="387" h="389">
                  <a:moveTo>
                    <a:pt x="387" y="0"/>
                  </a:moveTo>
                  <a:lnTo>
                    <a:pt x="257" y="131"/>
                  </a:lnTo>
                  <a:lnTo>
                    <a:pt x="0" y="38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D25FF332-4FE8-1F87-572C-7EB3A7E38A1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87" y="2243"/>
              <a:ext cx="50" cy="5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直接连接符 114">
              <a:extLst>
                <a:ext uri="{FF2B5EF4-FFF2-40B4-BE49-F238E27FC236}">
                  <a16:creationId xmlns:a16="http://schemas.microsoft.com/office/drawing/2014/main" id="{9B5F8FA8-149C-A6B4-6005-5B1735556E9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99" y="2461"/>
              <a:ext cx="6" cy="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任意多边形 355453">
              <a:extLst>
                <a:ext uri="{FF2B5EF4-FFF2-40B4-BE49-F238E27FC236}">
                  <a16:creationId xmlns:a16="http://schemas.microsoft.com/office/drawing/2014/main" id="{76560FDD-82CF-1D74-2577-6769DD7AC5C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5" y="2391"/>
              <a:ext cx="70" cy="70"/>
            </a:xfrm>
            <a:custGeom>
              <a:avLst/>
              <a:gdLst/>
              <a:ahLst/>
              <a:cxnLst/>
              <a:rect l="0" t="0" r="0" b="0"/>
              <a:pathLst>
                <a:path w="408" h="408">
                  <a:moveTo>
                    <a:pt x="408" y="0"/>
                  </a:moveTo>
                  <a:lnTo>
                    <a:pt x="373" y="35"/>
                  </a:lnTo>
                  <a:lnTo>
                    <a:pt x="0" y="40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直接连接符 116">
              <a:extLst>
                <a:ext uri="{FF2B5EF4-FFF2-40B4-BE49-F238E27FC236}">
                  <a16:creationId xmlns:a16="http://schemas.microsoft.com/office/drawing/2014/main" id="{32190BAD-B838-FF28-F630-D522A82216A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10" y="2461"/>
              <a:ext cx="37" cy="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任意多边形 355455">
              <a:extLst>
                <a:ext uri="{FF2B5EF4-FFF2-40B4-BE49-F238E27FC236}">
                  <a16:creationId xmlns:a16="http://schemas.microsoft.com/office/drawing/2014/main" id="{62A5A60A-4C44-88C7-B923-DE0DE466C6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47" y="2402"/>
              <a:ext cx="60" cy="59"/>
            </a:xfrm>
            <a:custGeom>
              <a:avLst/>
              <a:gdLst/>
              <a:ahLst/>
              <a:cxnLst/>
              <a:rect l="0" t="0" r="0" b="0"/>
              <a:pathLst>
                <a:path w="345" h="346">
                  <a:moveTo>
                    <a:pt x="345" y="0"/>
                  </a:moveTo>
                  <a:lnTo>
                    <a:pt x="127" y="219"/>
                  </a:lnTo>
                  <a:lnTo>
                    <a:pt x="0" y="3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直接连接符 118">
              <a:extLst>
                <a:ext uri="{FF2B5EF4-FFF2-40B4-BE49-F238E27FC236}">
                  <a16:creationId xmlns:a16="http://schemas.microsoft.com/office/drawing/2014/main" id="{673F97C3-6BA2-7407-E75E-1C856019107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30" y="2482"/>
              <a:ext cx="39" cy="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任意多边形 355457">
              <a:extLst>
                <a:ext uri="{FF2B5EF4-FFF2-40B4-BE49-F238E27FC236}">
                  <a16:creationId xmlns:a16="http://schemas.microsoft.com/office/drawing/2014/main" id="{D6C5D7D2-2E15-5D87-C819-88C98BCEE0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422"/>
              <a:ext cx="60" cy="60"/>
            </a:xfrm>
            <a:custGeom>
              <a:avLst/>
              <a:gdLst/>
              <a:ahLst/>
              <a:cxnLst/>
              <a:rect l="0" t="0" r="0" b="0"/>
              <a:pathLst>
                <a:path w="342" h="343">
                  <a:moveTo>
                    <a:pt x="342" y="0"/>
                  </a:moveTo>
                  <a:lnTo>
                    <a:pt x="118" y="225"/>
                  </a:lnTo>
                  <a:lnTo>
                    <a:pt x="0" y="3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直接连接符 120">
              <a:extLst>
                <a:ext uri="{FF2B5EF4-FFF2-40B4-BE49-F238E27FC236}">
                  <a16:creationId xmlns:a16="http://schemas.microsoft.com/office/drawing/2014/main" id="{399F2152-5EC3-BCF8-5A3F-6DFBBC7DA31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62" y="2524"/>
              <a:ext cx="7" cy="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任意多边形 355459">
              <a:extLst>
                <a:ext uri="{FF2B5EF4-FFF2-40B4-BE49-F238E27FC236}">
                  <a16:creationId xmlns:a16="http://schemas.microsoft.com/office/drawing/2014/main" id="{2C4070F2-B1FA-1ADA-1B40-5209CB0A54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454"/>
              <a:ext cx="71" cy="70"/>
            </a:xfrm>
            <a:custGeom>
              <a:avLst/>
              <a:gdLst/>
              <a:ahLst/>
              <a:cxnLst/>
              <a:rect l="0" t="0" r="0" b="0"/>
              <a:pathLst>
                <a:path w="407" h="408">
                  <a:moveTo>
                    <a:pt x="407" y="0"/>
                  </a:moveTo>
                  <a:lnTo>
                    <a:pt x="363" y="44"/>
                  </a:lnTo>
                  <a:lnTo>
                    <a:pt x="0" y="40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A7A069DD-81CE-26A6-35E5-935A0F26D99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00" y="2581"/>
              <a:ext cx="55" cy="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F4C2C7CD-3ECA-EACC-9C6A-76307B1281A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03" y="2650"/>
              <a:ext cx="25" cy="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任意多边形 355462">
              <a:extLst>
                <a:ext uri="{FF2B5EF4-FFF2-40B4-BE49-F238E27FC236}">
                  <a16:creationId xmlns:a16="http://schemas.microsoft.com/office/drawing/2014/main" id="{51585333-8FAD-B598-800D-EC06EFA903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8" y="2585"/>
              <a:ext cx="67" cy="65"/>
            </a:xfrm>
            <a:custGeom>
              <a:avLst/>
              <a:gdLst/>
              <a:ahLst/>
              <a:cxnLst/>
              <a:rect l="0" t="0" r="0" b="0"/>
              <a:pathLst>
                <a:path w="384" h="383">
                  <a:moveTo>
                    <a:pt x="384" y="0"/>
                  </a:moveTo>
                  <a:lnTo>
                    <a:pt x="239" y="144"/>
                  </a:lnTo>
                  <a:lnTo>
                    <a:pt x="0" y="38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直接连接符 125">
              <a:extLst>
                <a:ext uri="{FF2B5EF4-FFF2-40B4-BE49-F238E27FC236}">
                  <a16:creationId xmlns:a16="http://schemas.microsoft.com/office/drawing/2014/main" id="{B27FA9F8-7806-CB02-C3ED-7537499D458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19" y="2652"/>
              <a:ext cx="50" cy="4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任意多边形 355464">
              <a:extLst>
                <a:ext uri="{FF2B5EF4-FFF2-40B4-BE49-F238E27FC236}">
                  <a16:creationId xmlns:a16="http://schemas.microsoft.com/office/drawing/2014/main" id="{A8445332-C756-DFCD-FA72-50DA4FD2BB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601"/>
              <a:ext cx="51" cy="51"/>
            </a:xfrm>
            <a:custGeom>
              <a:avLst/>
              <a:gdLst/>
              <a:ahLst/>
              <a:cxnLst/>
              <a:rect l="0" t="0" r="0" b="0"/>
              <a:pathLst>
                <a:path w="293" h="294">
                  <a:moveTo>
                    <a:pt x="293" y="0"/>
                  </a:moveTo>
                  <a:lnTo>
                    <a:pt x="6" y="287"/>
                  </a:lnTo>
                  <a:lnTo>
                    <a:pt x="0" y="29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直接连接符 127">
              <a:extLst>
                <a:ext uri="{FF2B5EF4-FFF2-40B4-BE49-F238E27FC236}">
                  <a16:creationId xmlns:a16="http://schemas.microsoft.com/office/drawing/2014/main" id="{04F01AB2-6E7C-F0D9-A491-A10386355B3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46" y="2694"/>
              <a:ext cx="23" cy="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任意多边形 355466">
              <a:extLst>
                <a:ext uri="{FF2B5EF4-FFF2-40B4-BE49-F238E27FC236}">
                  <a16:creationId xmlns:a16="http://schemas.microsoft.com/office/drawing/2014/main" id="{E36DB67D-8A9C-7E40-C669-74BC865D95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627"/>
              <a:ext cx="67" cy="67"/>
            </a:xfrm>
            <a:custGeom>
              <a:avLst/>
              <a:gdLst/>
              <a:ahLst/>
              <a:cxnLst/>
              <a:rect l="0" t="0" r="0" b="0"/>
              <a:pathLst>
                <a:path w="386" h="387">
                  <a:moveTo>
                    <a:pt x="386" y="0"/>
                  </a:moveTo>
                  <a:lnTo>
                    <a:pt x="252" y="135"/>
                  </a:lnTo>
                  <a:lnTo>
                    <a:pt x="0" y="38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直接连接符 129">
              <a:extLst>
                <a:ext uri="{FF2B5EF4-FFF2-40B4-BE49-F238E27FC236}">
                  <a16:creationId xmlns:a16="http://schemas.microsoft.com/office/drawing/2014/main" id="{9AE69D38-F164-5F54-24C4-53DB3C7BB82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486" y="2669"/>
              <a:ext cx="52" cy="5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直接连接符 130">
              <a:extLst>
                <a:ext uri="{FF2B5EF4-FFF2-40B4-BE49-F238E27FC236}">
                  <a16:creationId xmlns:a16="http://schemas.microsoft.com/office/drawing/2014/main" id="{70888DF9-363C-22A4-28CB-79DD2EA82FD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7" y="2274"/>
              <a:ext cx="53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直接连接符 131">
              <a:extLst>
                <a:ext uri="{FF2B5EF4-FFF2-40B4-BE49-F238E27FC236}">
                  <a16:creationId xmlns:a16="http://schemas.microsoft.com/office/drawing/2014/main" id="{11034E8C-9CB7-6CD7-A431-D53CD23F4BE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9" y="2343"/>
              <a:ext cx="24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任意多边形 355470">
              <a:extLst>
                <a:ext uri="{FF2B5EF4-FFF2-40B4-BE49-F238E27FC236}">
                  <a16:creationId xmlns:a16="http://schemas.microsoft.com/office/drawing/2014/main" id="{70303318-CBFE-2F34-3542-C37DABF4CF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73" y="2275"/>
              <a:ext cx="67" cy="68"/>
            </a:xfrm>
            <a:custGeom>
              <a:avLst/>
              <a:gdLst/>
              <a:ahLst/>
              <a:cxnLst/>
              <a:rect l="0" t="0" r="0" b="0"/>
              <a:pathLst>
                <a:path w="385" h="387">
                  <a:moveTo>
                    <a:pt x="385" y="0"/>
                  </a:moveTo>
                  <a:lnTo>
                    <a:pt x="246" y="140"/>
                  </a:lnTo>
                  <a:lnTo>
                    <a:pt x="0" y="38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直接连接符 133">
              <a:extLst>
                <a:ext uri="{FF2B5EF4-FFF2-40B4-BE49-F238E27FC236}">
                  <a16:creationId xmlns:a16="http://schemas.microsoft.com/office/drawing/2014/main" id="{714A4E26-630D-E289-0736-BE3F9D0F8CE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66" y="2343"/>
              <a:ext cx="50" cy="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任意多边形 355472">
              <a:extLst>
                <a:ext uri="{FF2B5EF4-FFF2-40B4-BE49-F238E27FC236}">
                  <a16:creationId xmlns:a16="http://schemas.microsoft.com/office/drawing/2014/main" id="{AC909F24-6095-C107-7F19-14C9CFF45A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2292"/>
              <a:ext cx="51" cy="51"/>
            </a:xfrm>
            <a:custGeom>
              <a:avLst/>
              <a:gdLst/>
              <a:ahLst/>
              <a:cxnLst/>
              <a:rect l="0" t="0" r="0" b="0"/>
              <a:pathLst>
                <a:path w="291" h="291">
                  <a:moveTo>
                    <a:pt x="291" y="0"/>
                  </a:moveTo>
                  <a:lnTo>
                    <a:pt x="1" y="289"/>
                  </a:lnTo>
                  <a:lnTo>
                    <a:pt x="0" y="29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直接连接符 135">
              <a:extLst>
                <a:ext uri="{FF2B5EF4-FFF2-40B4-BE49-F238E27FC236}">
                  <a16:creationId xmlns:a16="http://schemas.microsoft.com/office/drawing/2014/main" id="{D9E64078-D253-D1E9-7B32-B660785C728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92" y="2385"/>
              <a:ext cx="24" cy="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任意多边形 355474">
              <a:extLst>
                <a:ext uri="{FF2B5EF4-FFF2-40B4-BE49-F238E27FC236}">
                  <a16:creationId xmlns:a16="http://schemas.microsoft.com/office/drawing/2014/main" id="{E7F61A26-8775-0098-F15D-B690B1EA85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2318"/>
              <a:ext cx="67" cy="67"/>
            </a:xfrm>
            <a:custGeom>
              <a:avLst/>
              <a:gdLst/>
              <a:ahLst/>
              <a:cxnLst/>
              <a:rect l="0" t="0" r="0" b="0"/>
              <a:pathLst>
                <a:path w="385" h="385">
                  <a:moveTo>
                    <a:pt x="385" y="0"/>
                  </a:moveTo>
                  <a:lnTo>
                    <a:pt x="244" y="142"/>
                  </a:lnTo>
                  <a:lnTo>
                    <a:pt x="0" y="38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直接连接符 137">
              <a:extLst>
                <a:ext uri="{FF2B5EF4-FFF2-40B4-BE49-F238E27FC236}">
                  <a16:creationId xmlns:a16="http://schemas.microsoft.com/office/drawing/2014/main" id="{90A183AD-8443-FC0F-7CDE-F11E0D9AB84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32" y="2358"/>
              <a:ext cx="53" cy="5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直接连接符 138">
              <a:extLst>
                <a:ext uri="{FF2B5EF4-FFF2-40B4-BE49-F238E27FC236}">
                  <a16:creationId xmlns:a16="http://schemas.microsoft.com/office/drawing/2014/main" id="{25D0BCCF-4D2E-FA7A-1AB7-578B7B24349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5" y="2580"/>
              <a:ext cx="4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任意多边形 355477">
              <a:extLst>
                <a:ext uri="{FF2B5EF4-FFF2-40B4-BE49-F238E27FC236}">
                  <a16:creationId xmlns:a16="http://schemas.microsoft.com/office/drawing/2014/main" id="{45B4D71E-2D3F-723C-2F70-0A08FE5C3A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9" y="2508"/>
              <a:ext cx="72" cy="72"/>
            </a:xfrm>
            <a:custGeom>
              <a:avLst/>
              <a:gdLst/>
              <a:ahLst/>
              <a:cxnLst/>
              <a:rect l="0" t="0" r="0" b="0"/>
              <a:pathLst>
                <a:path w="409" h="410">
                  <a:moveTo>
                    <a:pt x="409" y="0"/>
                  </a:moveTo>
                  <a:lnTo>
                    <a:pt x="385" y="23"/>
                  </a:lnTo>
                  <a:lnTo>
                    <a:pt x="0" y="4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30566B77-B6C5-C19B-DB38-A48FFCDE7AA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55" y="2580"/>
              <a:ext cx="37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任意多边形 355479">
              <a:extLst>
                <a:ext uri="{FF2B5EF4-FFF2-40B4-BE49-F238E27FC236}">
                  <a16:creationId xmlns:a16="http://schemas.microsoft.com/office/drawing/2014/main" id="{829B17A7-472E-5167-81B1-6660CF2EF2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92" y="2519"/>
              <a:ext cx="60" cy="61"/>
            </a:xfrm>
            <a:custGeom>
              <a:avLst/>
              <a:gdLst/>
              <a:ahLst/>
              <a:cxnLst/>
              <a:rect l="0" t="0" r="0" b="0"/>
              <a:pathLst>
                <a:path w="351" h="352">
                  <a:moveTo>
                    <a:pt x="351" y="0"/>
                  </a:moveTo>
                  <a:lnTo>
                    <a:pt x="140" y="211"/>
                  </a:lnTo>
                  <a:lnTo>
                    <a:pt x="0" y="3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直接连接符 142">
              <a:extLst>
                <a:ext uri="{FF2B5EF4-FFF2-40B4-BE49-F238E27FC236}">
                  <a16:creationId xmlns:a16="http://schemas.microsoft.com/office/drawing/2014/main" id="{F4DFDAC7-EADC-0125-818C-CA6341FA23B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76" y="2598"/>
              <a:ext cx="40" cy="4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任意多边形 355481">
              <a:extLst>
                <a:ext uri="{FF2B5EF4-FFF2-40B4-BE49-F238E27FC236}">
                  <a16:creationId xmlns:a16="http://schemas.microsoft.com/office/drawing/2014/main" id="{49A52FC4-6595-EA6D-1BD2-7EA8EF900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2540"/>
              <a:ext cx="58" cy="58"/>
            </a:xfrm>
            <a:custGeom>
              <a:avLst/>
              <a:gdLst/>
              <a:ahLst/>
              <a:cxnLst/>
              <a:rect l="0" t="0" r="0" b="0"/>
              <a:pathLst>
                <a:path w="337" h="337">
                  <a:moveTo>
                    <a:pt x="337" y="0"/>
                  </a:moveTo>
                  <a:lnTo>
                    <a:pt x="105" y="233"/>
                  </a:lnTo>
                  <a:lnTo>
                    <a:pt x="0" y="33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直接连接符 144">
              <a:extLst>
                <a:ext uri="{FF2B5EF4-FFF2-40B4-BE49-F238E27FC236}">
                  <a16:creationId xmlns:a16="http://schemas.microsoft.com/office/drawing/2014/main" id="{DBD5216C-A3B4-2D1E-3E5E-C80065ECBA0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347" y="2652"/>
              <a:ext cx="58" cy="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直接连接符 145">
              <a:extLst>
                <a:ext uri="{FF2B5EF4-FFF2-40B4-BE49-F238E27FC236}">
                  <a16:creationId xmlns:a16="http://schemas.microsoft.com/office/drawing/2014/main" id="{C9A4B7F4-44EC-9BF7-3E6D-970CDDE6A56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77" y="2570"/>
              <a:ext cx="9" cy="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任意多边形 355484">
              <a:extLst>
                <a:ext uri="{FF2B5EF4-FFF2-40B4-BE49-F238E27FC236}">
                  <a16:creationId xmlns:a16="http://schemas.microsoft.com/office/drawing/2014/main" id="{6B94D856-F70E-9C71-7CC1-CC444A0CFA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07" y="2580"/>
              <a:ext cx="70" cy="70"/>
            </a:xfrm>
            <a:custGeom>
              <a:avLst/>
              <a:gdLst/>
              <a:ahLst/>
              <a:cxnLst/>
              <a:rect l="0" t="0" r="0" b="0"/>
              <a:pathLst>
                <a:path w="403" h="404">
                  <a:moveTo>
                    <a:pt x="0" y="404"/>
                  </a:moveTo>
                  <a:lnTo>
                    <a:pt x="53" y="350"/>
                  </a:lnTo>
                  <a:lnTo>
                    <a:pt x="40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任意多边形 355485">
              <a:extLst>
                <a:ext uri="{FF2B5EF4-FFF2-40B4-BE49-F238E27FC236}">
                  <a16:creationId xmlns:a16="http://schemas.microsoft.com/office/drawing/2014/main" id="{ED91014F-E261-B954-B12C-2B0A93C40B6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77" y="2657"/>
              <a:ext cx="66" cy="65"/>
            </a:xfrm>
            <a:custGeom>
              <a:avLst/>
              <a:gdLst/>
              <a:ahLst/>
              <a:cxnLst/>
              <a:rect l="0" t="0" r="0" b="0"/>
              <a:pathLst>
                <a:path w="379" h="379">
                  <a:moveTo>
                    <a:pt x="0" y="379"/>
                  </a:moveTo>
                  <a:lnTo>
                    <a:pt x="224" y="155"/>
                  </a:lnTo>
                  <a:lnTo>
                    <a:pt x="37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直接连接符 148">
              <a:extLst>
                <a:ext uri="{FF2B5EF4-FFF2-40B4-BE49-F238E27FC236}">
                  <a16:creationId xmlns:a16="http://schemas.microsoft.com/office/drawing/2014/main" id="{89F499B6-03C7-2BCC-557D-C070146E809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20" y="2673"/>
              <a:ext cx="48" cy="4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99FB23E9-0BE2-5E64-DDB8-5983867ECF9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462" y="2700"/>
              <a:ext cx="22" cy="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直接连接符 150">
              <a:extLst>
                <a:ext uri="{FF2B5EF4-FFF2-40B4-BE49-F238E27FC236}">
                  <a16:creationId xmlns:a16="http://schemas.microsoft.com/office/drawing/2014/main" id="{3BE51745-115C-73F8-52C0-B0A133020B7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64" y="2961"/>
              <a:ext cx="75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A189E7F0-86F7-FE35-11D0-06EC1B2B56B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6" y="2650"/>
              <a:ext cx="1" cy="5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3E594AEF-9315-DC36-5F57-C3ED0FE3DF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7" y="2722"/>
              <a:ext cx="2" cy="49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直接连接符 153">
              <a:extLst>
                <a:ext uri="{FF2B5EF4-FFF2-40B4-BE49-F238E27FC236}">
                  <a16:creationId xmlns:a16="http://schemas.microsoft.com/office/drawing/2014/main" id="{0C710373-22E4-619D-74B8-A17B0240E1C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94" y="3157"/>
              <a:ext cx="899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任意多边形 355492">
              <a:extLst>
                <a:ext uri="{FF2B5EF4-FFF2-40B4-BE49-F238E27FC236}">
                  <a16:creationId xmlns:a16="http://schemas.microsoft.com/office/drawing/2014/main" id="{0C050952-E0F9-D73A-70F1-CE15D87294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3141"/>
              <a:ext cx="96" cy="31"/>
            </a:xfrm>
            <a:custGeom>
              <a:avLst/>
              <a:gdLst/>
              <a:ahLst/>
              <a:cxnLst/>
              <a:rect l="0" t="0" r="0" b="0"/>
              <a:pathLst>
                <a:path w="548" h="182">
                  <a:moveTo>
                    <a:pt x="548" y="0"/>
                  </a:moveTo>
                  <a:lnTo>
                    <a:pt x="548" y="182"/>
                  </a:lnTo>
                  <a:lnTo>
                    <a:pt x="0" y="91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任意多边形 355493">
              <a:extLst>
                <a:ext uri="{FF2B5EF4-FFF2-40B4-BE49-F238E27FC236}">
                  <a16:creationId xmlns:a16="http://schemas.microsoft.com/office/drawing/2014/main" id="{579A7708-3034-1B76-C424-7D6F9BA163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3141"/>
              <a:ext cx="96" cy="31"/>
            </a:xfrm>
            <a:custGeom>
              <a:avLst/>
              <a:gdLst/>
              <a:ahLst/>
              <a:cxnLst/>
              <a:rect l="0" t="0" r="0" b="0"/>
              <a:pathLst>
                <a:path w="548" h="182">
                  <a:moveTo>
                    <a:pt x="548" y="0"/>
                  </a:moveTo>
                  <a:lnTo>
                    <a:pt x="548" y="182"/>
                  </a:lnTo>
                  <a:lnTo>
                    <a:pt x="0" y="91"/>
                  </a:lnTo>
                  <a:lnTo>
                    <a:pt x="548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任意多边形 355494">
              <a:extLst>
                <a:ext uri="{FF2B5EF4-FFF2-40B4-BE49-F238E27FC236}">
                  <a16:creationId xmlns:a16="http://schemas.microsoft.com/office/drawing/2014/main" id="{0153B97E-6ACF-B19E-9FBD-0E5D8EFD4B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93" y="3141"/>
              <a:ext cx="94" cy="31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任意多边形 355495">
              <a:extLst>
                <a:ext uri="{FF2B5EF4-FFF2-40B4-BE49-F238E27FC236}">
                  <a16:creationId xmlns:a16="http://schemas.microsoft.com/office/drawing/2014/main" id="{09F33ACD-96A1-1575-3B76-B0F30A3242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93" y="3141"/>
              <a:ext cx="94" cy="31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C568223F-2DD5-32CD-0FF2-3B344B945D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2650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B90448F9-69FF-A29E-7C23-2D4DB0887A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7" y="2722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直接连接符 160">
              <a:extLst>
                <a:ext uri="{FF2B5EF4-FFF2-40B4-BE49-F238E27FC236}">
                  <a16:creationId xmlns:a16="http://schemas.microsoft.com/office/drawing/2014/main" id="{4D638469-C297-BF24-BC47-E7C2A47EEDE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7" y="3157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直接连接符 161">
              <a:extLst>
                <a:ext uri="{FF2B5EF4-FFF2-40B4-BE49-F238E27FC236}">
                  <a16:creationId xmlns:a16="http://schemas.microsoft.com/office/drawing/2014/main" id="{A47D10A5-DC71-759D-437C-19524C8F91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8" y="2391"/>
              <a:ext cx="948" cy="119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直接连接符 162">
              <a:extLst>
                <a:ext uri="{FF2B5EF4-FFF2-40B4-BE49-F238E27FC236}">
                  <a16:creationId xmlns:a16="http://schemas.microsoft.com/office/drawing/2014/main" id="{59147FF1-9A0E-7970-8418-60DB4ED80B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" y="2295"/>
              <a:ext cx="946" cy="119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直接连接符 163">
              <a:extLst>
                <a:ext uri="{FF2B5EF4-FFF2-40B4-BE49-F238E27FC236}">
                  <a16:creationId xmlns:a16="http://schemas.microsoft.com/office/drawing/2014/main" id="{8EEFAC4F-69FF-5FAC-0343-A15190EA65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78" y="2154"/>
              <a:ext cx="948" cy="11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F4169CF6-9E34-D2C8-E202-0F486E742F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722"/>
              <a:ext cx="1018" cy="1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直接连接符 165">
              <a:extLst>
                <a:ext uri="{FF2B5EF4-FFF2-40B4-BE49-F238E27FC236}">
                  <a16:creationId xmlns:a16="http://schemas.microsoft.com/office/drawing/2014/main" id="{9F53CC9F-FA78-AF7B-349A-BD31DF9EE3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580"/>
              <a:ext cx="953" cy="72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697B31B8-0482-DA60-D942-67C3DC0F5C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1" y="2532"/>
              <a:ext cx="946" cy="11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任意多边形 355505">
              <a:extLst>
                <a:ext uri="{FF2B5EF4-FFF2-40B4-BE49-F238E27FC236}">
                  <a16:creationId xmlns:a16="http://schemas.microsoft.com/office/drawing/2014/main" id="{EFDBA3A1-C96D-9545-EF05-7A3DA8C8FF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2580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19">
                  <a:moveTo>
                    <a:pt x="821" y="409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49"/>
                  </a:lnTo>
                  <a:lnTo>
                    <a:pt x="812" y="329"/>
                  </a:lnTo>
                  <a:lnTo>
                    <a:pt x="808" y="310"/>
                  </a:lnTo>
                  <a:lnTo>
                    <a:pt x="803" y="290"/>
                  </a:lnTo>
                  <a:lnTo>
                    <a:pt x="796" y="272"/>
                  </a:lnTo>
                  <a:lnTo>
                    <a:pt x="789" y="252"/>
                  </a:lnTo>
                  <a:lnTo>
                    <a:pt x="781" y="234"/>
                  </a:lnTo>
                  <a:lnTo>
                    <a:pt x="772" y="216"/>
                  </a:lnTo>
                  <a:lnTo>
                    <a:pt x="762" y="198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49"/>
                  </a:lnTo>
                  <a:lnTo>
                    <a:pt x="714" y="134"/>
                  </a:lnTo>
                  <a:lnTo>
                    <a:pt x="700" y="119"/>
                  </a:lnTo>
                  <a:lnTo>
                    <a:pt x="685" y="106"/>
                  </a:lnTo>
                  <a:lnTo>
                    <a:pt x="670" y="92"/>
                  </a:lnTo>
                  <a:lnTo>
                    <a:pt x="655" y="80"/>
                  </a:lnTo>
                  <a:lnTo>
                    <a:pt x="639" y="69"/>
                  </a:lnTo>
                  <a:lnTo>
                    <a:pt x="621" y="58"/>
                  </a:lnTo>
                  <a:lnTo>
                    <a:pt x="604" y="48"/>
                  </a:lnTo>
                  <a:lnTo>
                    <a:pt x="586" y="38"/>
                  </a:lnTo>
                  <a:lnTo>
                    <a:pt x="567" y="30"/>
                  </a:lnTo>
                  <a:lnTo>
                    <a:pt x="549" y="23"/>
                  </a:lnTo>
                  <a:lnTo>
                    <a:pt x="529" y="17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1" y="3"/>
                  </a:lnTo>
                  <a:lnTo>
                    <a:pt x="451" y="1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1"/>
                  </a:lnTo>
                  <a:lnTo>
                    <a:pt x="350" y="3"/>
                  </a:lnTo>
                  <a:lnTo>
                    <a:pt x="331" y="7"/>
                  </a:lnTo>
                  <a:lnTo>
                    <a:pt x="311" y="12"/>
                  </a:lnTo>
                  <a:lnTo>
                    <a:pt x="292" y="17"/>
                  </a:lnTo>
                  <a:lnTo>
                    <a:pt x="272" y="23"/>
                  </a:lnTo>
                  <a:lnTo>
                    <a:pt x="254" y="30"/>
                  </a:lnTo>
                  <a:lnTo>
                    <a:pt x="235" y="38"/>
                  </a:lnTo>
                  <a:lnTo>
                    <a:pt x="217" y="48"/>
                  </a:lnTo>
                  <a:lnTo>
                    <a:pt x="200" y="58"/>
                  </a:lnTo>
                  <a:lnTo>
                    <a:pt x="182" y="69"/>
                  </a:lnTo>
                  <a:lnTo>
                    <a:pt x="166" y="80"/>
                  </a:lnTo>
                  <a:lnTo>
                    <a:pt x="151" y="92"/>
                  </a:lnTo>
                  <a:lnTo>
                    <a:pt x="136" y="106"/>
                  </a:lnTo>
                  <a:lnTo>
                    <a:pt x="121" y="119"/>
                  </a:lnTo>
                  <a:lnTo>
                    <a:pt x="107" y="134"/>
                  </a:lnTo>
                  <a:lnTo>
                    <a:pt x="94" y="149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198"/>
                  </a:lnTo>
                  <a:lnTo>
                    <a:pt x="49" y="216"/>
                  </a:lnTo>
                  <a:lnTo>
                    <a:pt x="40" y="234"/>
                  </a:lnTo>
                  <a:lnTo>
                    <a:pt x="32" y="252"/>
                  </a:lnTo>
                  <a:lnTo>
                    <a:pt x="25" y="272"/>
                  </a:lnTo>
                  <a:lnTo>
                    <a:pt x="19" y="290"/>
                  </a:lnTo>
                  <a:lnTo>
                    <a:pt x="13" y="310"/>
                  </a:lnTo>
                  <a:lnTo>
                    <a:pt x="9" y="329"/>
                  </a:lnTo>
                  <a:lnTo>
                    <a:pt x="5" y="349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09"/>
                  </a:lnTo>
                  <a:lnTo>
                    <a:pt x="2" y="429"/>
                  </a:lnTo>
                  <a:lnTo>
                    <a:pt x="3" y="449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7"/>
                  </a:lnTo>
                  <a:lnTo>
                    <a:pt x="32" y="566"/>
                  </a:lnTo>
                  <a:lnTo>
                    <a:pt x="40" y="584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70" y="637"/>
                  </a:lnTo>
                  <a:lnTo>
                    <a:pt x="82" y="653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699"/>
                  </a:lnTo>
                  <a:lnTo>
                    <a:pt x="136" y="713"/>
                  </a:lnTo>
                  <a:lnTo>
                    <a:pt x="151" y="727"/>
                  </a:lnTo>
                  <a:lnTo>
                    <a:pt x="166" y="738"/>
                  </a:lnTo>
                  <a:lnTo>
                    <a:pt x="182" y="750"/>
                  </a:lnTo>
                  <a:lnTo>
                    <a:pt x="200" y="761"/>
                  </a:lnTo>
                  <a:lnTo>
                    <a:pt x="217" y="771"/>
                  </a:lnTo>
                  <a:lnTo>
                    <a:pt x="235" y="780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1"/>
                  </a:lnTo>
                  <a:lnTo>
                    <a:pt x="311" y="807"/>
                  </a:lnTo>
                  <a:lnTo>
                    <a:pt x="331" y="812"/>
                  </a:lnTo>
                  <a:lnTo>
                    <a:pt x="350" y="815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19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5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9" y="801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0"/>
                  </a:lnTo>
                  <a:lnTo>
                    <a:pt x="604" y="771"/>
                  </a:lnTo>
                  <a:lnTo>
                    <a:pt x="621" y="761"/>
                  </a:lnTo>
                  <a:lnTo>
                    <a:pt x="639" y="750"/>
                  </a:lnTo>
                  <a:lnTo>
                    <a:pt x="655" y="738"/>
                  </a:lnTo>
                  <a:lnTo>
                    <a:pt x="670" y="727"/>
                  </a:lnTo>
                  <a:lnTo>
                    <a:pt x="685" y="713"/>
                  </a:lnTo>
                  <a:lnTo>
                    <a:pt x="700" y="699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3"/>
                  </a:lnTo>
                  <a:lnTo>
                    <a:pt x="752" y="637"/>
                  </a:lnTo>
                  <a:lnTo>
                    <a:pt x="762" y="621"/>
                  </a:lnTo>
                  <a:lnTo>
                    <a:pt x="772" y="603"/>
                  </a:lnTo>
                  <a:lnTo>
                    <a:pt x="781" y="584"/>
                  </a:lnTo>
                  <a:lnTo>
                    <a:pt x="789" y="566"/>
                  </a:lnTo>
                  <a:lnTo>
                    <a:pt x="796" y="547"/>
                  </a:lnTo>
                  <a:lnTo>
                    <a:pt x="803" y="528"/>
                  </a:lnTo>
                  <a:lnTo>
                    <a:pt x="808" y="509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49"/>
                  </a:lnTo>
                  <a:lnTo>
                    <a:pt x="819" y="429"/>
                  </a:lnTo>
                  <a:lnTo>
                    <a:pt x="821" y="409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直接连接符 168">
              <a:extLst>
                <a:ext uri="{FF2B5EF4-FFF2-40B4-BE49-F238E27FC236}">
                  <a16:creationId xmlns:a16="http://schemas.microsoft.com/office/drawing/2014/main" id="{02594D58-5B0D-C707-F018-8B3458303B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4" y="2038"/>
              <a:ext cx="182" cy="1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直接连接符 169">
              <a:extLst>
                <a:ext uri="{FF2B5EF4-FFF2-40B4-BE49-F238E27FC236}">
                  <a16:creationId xmlns:a16="http://schemas.microsoft.com/office/drawing/2014/main" id="{8299763D-4E84-D956-FAA8-9F1D48C043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2" y="2307"/>
              <a:ext cx="83" cy="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直接连接符 170">
              <a:extLst>
                <a:ext uri="{FF2B5EF4-FFF2-40B4-BE49-F238E27FC236}">
                  <a16:creationId xmlns:a16="http://schemas.microsoft.com/office/drawing/2014/main" id="{13D26D9F-A32D-52A5-1432-3BB8DB02BCF3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407" y="2189"/>
              <a:ext cx="124" cy="7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任意多边形 355509">
              <a:extLst>
                <a:ext uri="{FF2B5EF4-FFF2-40B4-BE49-F238E27FC236}">
                  <a16:creationId xmlns:a16="http://schemas.microsoft.com/office/drawing/2014/main" id="{27F88D2B-05FD-E025-9C41-ADAEB9277F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1" y="2260"/>
              <a:ext cx="90" cy="60"/>
            </a:xfrm>
            <a:custGeom>
              <a:avLst/>
              <a:gdLst/>
              <a:ahLst/>
              <a:cxnLst/>
              <a:rect l="0" t="0" r="0" b="0"/>
              <a:pathLst>
                <a:path w="518" h="351">
                  <a:moveTo>
                    <a:pt x="518" y="194"/>
                  </a:moveTo>
                  <a:lnTo>
                    <a:pt x="428" y="351"/>
                  </a:lnTo>
                  <a:lnTo>
                    <a:pt x="0" y="0"/>
                  </a:lnTo>
                  <a:lnTo>
                    <a:pt x="518" y="1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任意多边形 355510">
              <a:extLst>
                <a:ext uri="{FF2B5EF4-FFF2-40B4-BE49-F238E27FC236}">
                  <a16:creationId xmlns:a16="http://schemas.microsoft.com/office/drawing/2014/main" id="{1B1442FA-35EB-72EC-23F1-01613FF363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1" y="2260"/>
              <a:ext cx="90" cy="60"/>
            </a:xfrm>
            <a:custGeom>
              <a:avLst/>
              <a:gdLst/>
              <a:ahLst/>
              <a:cxnLst/>
              <a:rect l="0" t="0" r="0" b="0"/>
              <a:pathLst>
                <a:path w="518" h="351">
                  <a:moveTo>
                    <a:pt x="518" y="194"/>
                  </a:moveTo>
                  <a:lnTo>
                    <a:pt x="428" y="351"/>
                  </a:lnTo>
                  <a:lnTo>
                    <a:pt x="0" y="0"/>
                  </a:lnTo>
                  <a:lnTo>
                    <a:pt x="518" y="19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任意多边形 355511">
              <a:extLst>
                <a:ext uri="{FF2B5EF4-FFF2-40B4-BE49-F238E27FC236}">
                  <a16:creationId xmlns:a16="http://schemas.microsoft.com/office/drawing/2014/main" id="{B4E96F0D-97BA-4029-8A43-B9708D3DC3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8" y="2127"/>
              <a:ext cx="89" cy="62"/>
            </a:xfrm>
            <a:custGeom>
              <a:avLst/>
              <a:gdLst/>
              <a:ahLst/>
              <a:cxnLst/>
              <a:rect l="0" t="0" r="0" b="0"/>
              <a:pathLst>
                <a:path w="518" h="353">
                  <a:moveTo>
                    <a:pt x="91" y="0"/>
                  </a:moveTo>
                  <a:lnTo>
                    <a:pt x="0" y="159"/>
                  </a:lnTo>
                  <a:lnTo>
                    <a:pt x="518" y="35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任意多边形 355512">
              <a:extLst>
                <a:ext uri="{FF2B5EF4-FFF2-40B4-BE49-F238E27FC236}">
                  <a16:creationId xmlns:a16="http://schemas.microsoft.com/office/drawing/2014/main" id="{4DA889AE-C01A-46A6-88B6-0B6434EE9E9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18" y="2127"/>
              <a:ext cx="89" cy="62"/>
            </a:xfrm>
            <a:custGeom>
              <a:avLst/>
              <a:gdLst/>
              <a:ahLst/>
              <a:cxnLst/>
              <a:rect l="0" t="0" r="0" b="0"/>
              <a:pathLst>
                <a:path w="518" h="353">
                  <a:moveTo>
                    <a:pt x="91" y="0"/>
                  </a:moveTo>
                  <a:lnTo>
                    <a:pt x="0" y="159"/>
                  </a:lnTo>
                  <a:lnTo>
                    <a:pt x="518" y="353"/>
                  </a:lnTo>
                  <a:lnTo>
                    <a:pt x="9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直接连接符 175">
              <a:extLst>
                <a:ext uri="{FF2B5EF4-FFF2-40B4-BE49-F238E27FC236}">
                  <a16:creationId xmlns:a16="http://schemas.microsoft.com/office/drawing/2014/main" id="{EB7A4D00-2C4B-9965-2E15-247C8E9335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07" y="2189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直接连接符 176">
              <a:extLst>
                <a:ext uri="{FF2B5EF4-FFF2-40B4-BE49-F238E27FC236}">
                  <a16:creationId xmlns:a16="http://schemas.microsoft.com/office/drawing/2014/main" id="{AE45A750-7358-A52E-428A-F468669603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1" y="226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直接连接符 177">
              <a:extLst>
                <a:ext uri="{FF2B5EF4-FFF2-40B4-BE49-F238E27FC236}">
                  <a16:creationId xmlns:a16="http://schemas.microsoft.com/office/drawing/2014/main" id="{AB89D759-FF4F-5122-627E-5B83E708A3C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5" y="2650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19AE4D96-FE3D-4D3C-3564-576ED1003E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5" y="2224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48AA5295-169A-2780-82C7-AC6EE6D76E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5" y="2461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任意多边形 355518">
              <a:extLst>
                <a:ext uri="{FF2B5EF4-FFF2-40B4-BE49-F238E27FC236}">
                  <a16:creationId xmlns:a16="http://schemas.microsoft.com/office/drawing/2014/main" id="{B28C3F2F-777E-15AB-550E-AB201CB951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2153"/>
              <a:ext cx="143" cy="143"/>
            </a:xfrm>
            <a:custGeom>
              <a:avLst/>
              <a:gdLst/>
              <a:ahLst/>
              <a:cxnLst/>
              <a:rect l="0" t="0" r="0" b="0"/>
              <a:pathLst>
                <a:path w="821" h="821">
                  <a:moveTo>
                    <a:pt x="821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50"/>
                  </a:lnTo>
                  <a:lnTo>
                    <a:pt x="812" y="331"/>
                  </a:lnTo>
                  <a:lnTo>
                    <a:pt x="808" y="311"/>
                  </a:lnTo>
                  <a:lnTo>
                    <a:pt x="803" y="291"/>
                  </a:lnTo>
                  <a:lnTo>
                    <a:pt x="796" y="272"/>
                  </a:lnTo>
                  <a:lnTo>
                    <a:pt x="789" y="254"/>
                  </a:lnTo>
                  <a:lnTo>
                    <a:pt x="781" y="235"/>
                  </a:lnTo>
                  <a:lnTo>
                    <a:pt x="772" y="217"/>
                  </a:lnTo>
                  <a:lnTo>
                    <a:pt x="762" y="200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50"/>
                  </a:lnTo>
                  <a:lnTo>
                    <a:pt x="714" y="135"/>
                  </a:lnTo>
                  <a:lnTo>
                    <a:pt x="700" y="121"/>
                  </a:lnTo>
                  <a:lnTo>
                    <a:pt x="685" y="107"/>
                  </a:lnTo>
                  <a:lnTo>
                    <a:pt x="670" y="94"/>
                  </a:lnTo>
                  <a:lnTo>
                    <a:pt x="655" y="81"/>
                  </a:lnTo>
                  <a:lnTo>
                    <a:pt x="639" y="69"/>
                  </a:lnTo>
                  <a:lnTo>
                    <a:pt x="621" y="59"/>
                  </a:lnTo>
                  <a:lnTo>
                    <a:pt x="604" y="48"/>
                  </a:lnTo>
                  <a:lnTo>
                    <a:pt x="586" y="40"/>
                  </a:lnTo>
                  <a:lnTo>
                    <a:pt x="567" y="32"/>
                  </a:lnTo>
                  <a:lnTo>
                    <a:pt x="549" y="25"/>
                  </a:lnTo>
                  <a:lnTo>
                    <a:pt x="529" y="18"/>
                  </a:lnTo>
                  <a:lnTo>
                    <a:pt x="510" y="12"/>
                  </a:lnTo>
                  <a:lnTo>
                    <a:pt x="490" y="9"/>
                  </a:lnTo>
                  <a:lnTo>
                    <a:pt x="471" y="5"/>
                  </a:lnTo>
                  <a:lnTo>
                    <a:pt x="451" y="3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1" y="9"/>
                  </a:lnTo>
                  <a:lnTo>
                    <a:pt x="311" y="12"/>
                  </a:lnTo>
                  <a:lnTo>
                    <a:pt x="292" y="18"/>
                  </a:lnTo>
                  <a:lnTo>
                    <a:pt x="272" y="25"/>
                  </a:lnTo>
                  <a:lnTo>
                    <a:pt x="254" y="32"/>
                  </a:lnTo>
                  <a:lnTo>
                    <a:pt x="235" y="40"/>
                  </a:lnTo>
                  <a:lnTo>
                    <a:pt x="217" y="48"/>
                  </a:lnTo>
                  <a:lnTo>
                    <a:pt x="200" y="59"/>
                  </a:lnTo>
                  <a:lnTo>
                    <a:pt x="182" y="69"/>
                  </a:lnTo>
                  <a:lnTo>
                    <a:pt x="166" y="81"/>
                  </a:lnTo>
                  <a:lnTo>
                    <a:pt x="151" y="94"/>
                  </a:lnTo>
                  <a:lnTo>
                    <a:pt x="136" y="107"/>
                  </a:lnTo>
                  <a:lnTo>
                    <a:pt x="121" y="121"/>
                  </a:lnTo>
                  <a:lnTo>
                    <a:pt x="107" y="135"/>
                  </a:lnTo>
                  <a:lnTo>
                    <a:pt x="94" y="150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200"/>
                  </a:lnTo>
                  <a:lnTo>
                    <a:pt x="49" y="217"/>
                  </a:lnTo>
                  <a:lnTo>
                    <a:pt x="40" y="235"/>
                  </a:lnTo>
                  <a:lnTo>
                    <a:pt x="32" y="254"/>
                  </a:lnTo>
                  <a:lnTo>
                    <a:pt x="25" y="272"/>
                  </a:lnTo>
                  <a:lnTo>
                    <a:pt x="19" y="291"/>
                  </a:lnTo>
                  <a:lnTo>
                    <a:pt x="13" y="311"/>
                  </a:lnTo>
                  <a:lnTo>
                    <a:pt x="9" y="331"/>
                  </a:lnTo>
                  <a:lnTo>
                    <a:pt x="5" y="350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10"/>
                  </a:lnTo>
                  <a:lnTo>
                    <a:pt x="2" y="431"/>
                  </a:lnTo>
                  <a:lnTo>
                    <a:pt x="3" y="451"/>
                  </a:lnTo>
                  <a:lnTo>
                    <a:pt x="5" y="471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5" y="549"/>
                  </a:lnTo>
                  <a:lnTo>
                    <a:pt x="32" y="567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70" y="639"/>
                  </a:lnTo>
                  <a:lnTo>
                    <a:pt x="82" y="655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700"/>
                  </a:lnTo>
                  <a:lnTo>
                    <a:pt x="136" y="714"/>
                  </a:lnTo>
                  <a:lnTo>
                    <a:pt x="151" y="727"/>
                  </a:lnTo>
                  <a:lnTo>
                    <a:pt x="166" y="740"/>
                  </a:lnTo>
                  <a:lnTo>
                    <a:pt x="182" y="752"/>
                  </a:lnTo>
                  <a:lnTo>
                    <a:pt x="200" y="762"/>
                  </a:lnTo>
                  <a:lnTo>
                    <a:pt x="217" y="772"/>
                  </a:lnTo>
                  <a:lnTo>
                    <a:pt x="235" y="781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3"/>
                  </a:lnTo>
                  <a:lnTo>
                    <a:pt x="311" y="808"/>
                  </a:lnTo>
                  <a:lnTo>
                    <a:pt x="331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21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6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9" y="803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1"/>
                  </a:lnTo>
                  <a:lnTo>
                    <a:pt x="604" y="772"/>
                  </a:lnTo>
                  <a:lnTo>
                    <a:pt x="621" y="762"/>
                  </a:lnTo>
                  <a:lnTo>
                    <a:pt x="639" y="752"/>
                  </a:lnTo>
                  <a:lnTo>
                    <a:pt x="655" y="740"/>
                  </a:lnTo>
                  <a:lnTo>
                    <a:pt x="670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5"/>
                  </a:lnTo>
                  <a:lnTo>
                    <a:pt x="752" y="639"/>
                  </a:lnTo>
                  <a:lnTo>
                    <a:pt x="762" y="621"/>
                  </a:lnTo>
                  <a:lnTo>
                    <a:pt x="772" y="604"/>
                  </a:lnTo>
                  <a:lnTo>
                    <a:pt x="781" y="586"/>
                  </a:lnTo>
                  <a:lnTo>
                    <a:pt x="789" y="567"/>
                  </a:lnTo>
                  <a:lnTo>
                    <a:pt x="796" y="549"/>
                  </a:lnTo>
                  <a:lnTo>
                    <a:pt x="803" y="529"/>
                  </a:lnTo>
                  <a:lnTo>
                    <a:pt x="808" y="510"/>
                  </a:lnTo>
                  <a:lnTo>
                    <a:pt x="812" y="490"/>
                  </a:lnTo>
                  <a:lnTo>
                    <a:pt x="816" y="471"/>
                  </a:lnTo>
                  <a:lnTo>
                    <a:pt x="818" y="451"/>
                  </a:lnTo>
                  <a:lnTo>
                    <a:pt x="819" y="431"/>
                  </a:lnTo>
                  <a:lnTo>
                    <a:pt x="821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任意多边形 355519">
              <a:extLst>
                <a:ext uri="{FF2B5EF4-FFF2-40B4-BE49-F238E27FC236}">
                  <a16:creationId xmlns:a16="http://schemas.microsoft.com/office/drawing/2014/main" id="{C765A7FB-4094-536A-DC4F-23D22D4E5A8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98" y="2391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20">
                  <a:moveTo>
                    <a:pt x="821" y="410"/>
                  </a:moveTo>
                  <a:lnTo>
                    <a:pt x="819" y="390"/>
                  </a:lnTo>
                  <a:lnTo>
                    <a:pt x="818" y="369"/>
                  </a:lnTo>
                  <a:lnTo>
                    <a:pt x="816" y="350"/>
                  </a:lnTo>
                  <a:lnTo>
                    <a:pt x="812" y="330"/>
                  </a:lnTo>
                  <a:lnTo>
                    <a:pt x="808" y="310"/>
                  </a:lnTo>
                  <a:lnTo>
                    <a:pt x="803" y="291"/>
                  </a:lnTo>
                  <a:lnTo>
                    <a:pt x="796" y="271"/>
                  </a:lnTo>
                  <a:lnTo>
                    <a:pt x="789" y="253"/>
                  </a:lnTo>
                  <a:lnTo>
                    <a:pt x="781" y="235"/>
                  </a:lnTo>
                  <a:lnTo>
                    <a:pt x="772" y="217"/>
                  </a:lnTo>
                  <a:lnTo>
                    <a:pt x="762" y="199"/>
                  </a:lnTo>
                  <a:lnTo>
                    <a:pt x="752" y="183"/>
                  </a:lnTo>
                  <a:lnTo>
                    <a:pt x="740" y="165"/>
                  </a:lnTo>
                  <a:lnTo>
                    <a:pt x="727" y="150"/>
                  </a:lnTo>
                  <a:lnTo>
                    <a:pt x="714" y="135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70" y="93"/>
                  </a:lnTo>
                  <a:lnTo>
                    <a:pt x="655" y="81"/>
                  </a:lnTo>
                  <a:lnTo>
                    <a:pt x="639" y="70"/>
                  </a:lnTo>
                  <a:lnTo>
                    <a:pt x="621" y="58"/>
                  </a:lnTo>
                  <a:lnTo>
                    <a:pt x="604" y="49"/>
                  </a:lnTo>
                  <a:lnTo>
                    <a:pt x="586" y="39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29" y="18"/>
                  </a:lnTo>
                  <a:lnTo>
                    <a:pt x="510" y="12"/>
                  </a:lnTo>
                  <a:lnTo>
                    <a:pt x="490" y="8"/>
                  </a:lnTo>
                  <a:lnTo>
                    <a:pt x="471" y="4"/>
                  </a:lnTo>
                  <a:lnTo>
                    <a:pt x="451" y="2"/>
                  </a:lnTo>
                  <a:lnTo>
                    <a:pt x="431" y="1"/>
                  </a:lnTo>
                  <a:lnTo>
                    <a:pt x="411" y="0"/>
                  </a:lnTo>
                  <a:lnTo>
                    <a:pt x="390" y="1"/>
                  </a:lnTo>
                  <a:lnTo>
                    <a:pt x="370" y="2"/>
                  </a:lnTo>
                  <a:lnTo>
                    <a:pt x="350" y="4"/>
                  </a:lnTo>
                  <a:lnTo>
                    <a:pt x="331" y="8"/>
                  </a:lnTo>
                  <a:lnTo>
                    <a:pt x="311" y="12"/>
                  </a:lnTo>
                  <a:lnTo>
                    <a:pt x="292" y="18"/>
                  </a:lnTo>
                  <a:lnTo>
                    <a:pt x="272" y="24"/>
                  </a:lnTo>
                  <a:lnTo>
                    <a:pt x="254" y="31"/>
                  </a:lnTo>
                  <a:lnTo>
                    <a:pt x="235" y="39"/>
                  </a:lnTo>
                  <a:lnTo>
                    <a:pt x="217" y="49"/>
                  </a:lnTo>
                  <a:lnTo>
                    <a:pt x="200" y="58"/>
                  </a:lnTo>
                  <a:lnTo>
                    <a:pt x="182" y="70"/>
                  </a:lnTo>
                  <a:lnTo>
                    <a:pt x="166" y="81"/>
                  </a:lnTo>
                  <a:lnTo>
                    <a:pt x="151" y="93"/>
                  </a:lnTo>
                  <a:lnTo>
                    <a:pt x="136" y="106"/>
                  </a:lnTo>
                  <a:lnTo>
                    <a:pt x="121" y="120"/>
                  </a:lnTo>
                  <a:lnTo>
                    <a:pt x="107" y="135"/>
                  </a:lnTo>
                  <a:lnTo>
                    <a:pt x="94" y="150"/>
                  </a:lnTo>
                  <a:lnTo>
                    <a:pt x="82" y="165"/>
                  </a:lnTo>
                  <a:lnTo>
                    <a:pt x="70" y="183"/>
                  </a:lnTo>
                  <a:lnTo>
                    <a:pt x="59" y="199"/>
                  </a:lnTo>
                  <a:lnTo>
                    <a:pt x="49" y="217"/>
                  </a:lnTo>
                  <a:lnTo>
                    <a:pt x="40" y="235"/>
                  </a:lnTo>
                  <a:lnTo>
                    <a:pt x="32" y="253"/>
                  </a:lnTo>
                  <a:lnTo>
                    <a:pt x="25" y="271"/>
                  </a:lnTo>
                  <a:lnTo>
                    <a:pt x="19" y="291"/>
                  </a:lnTo>
                  <a:lnTo>
                    <a:pt x="13" y="310"/>
                  </a:lnTo>
                  <a:lnTo>
                    <a:pt x="9" y="330"/>
                  </a:lnTo>
                  <a:lnTo>
                    <a:pt x="5" y="350"/>
                  </a:lnTo>
                  <a:lnTo>
                    <a:pt x="3" y="369"/>
                  </a:lnTo>
                  <a:lnTo>
                    <a:pt x="2" y="390"/>
                  </a:lnTo>
                  <a:lnTo>
                    <a:pt x="0" y="410"/>
                  </a:lnTo>
                  <a:lnTo>
                    <a:pt x="2" y="430"/>
                  </a:lnTo>
                  <a:lnTo>
                    <a:pt x="3" y="450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09"/>
                  </a:lnTo>
                  <a:lnTo>
                    <a:pt x="19" y="529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5"/>
                  </a:lnTo>
                  <a:lnTo>
                    <a:pt x="49" y="603"/>
                  </a:lnTo>
                  <a:lnTo>
                    <a:pt x="59" y="620"/>
                  </a:lnTo>
                  <a:lnTo>
                    <a:pt x="70" y="638"/>
                  </a:lnTo>
                  <a:lnTo>
                    <a:pt x="82" y="654"/>
                  </a:lnTo>
                  <a:lnTo>
                    <a:pt x="94" y="670"/>
                  </a:lnTo>
                  <a:lnTo>
                    <a:pt x="107" y="686"/>
                  </a:lnTo>
                  <a:lnTo>
                    <a:pt x="121" y="700"/>
                  </a:lnTo>
                  <a:lnTo>
                    <a:pt x="136" y="714"/>
                  </a:lnTo>
                  <a:lnTo>
                    <a:pt x="151" y="726"/>
                  </a:lnTo>
                  <a:lnTo>
                    <a:pt x="166" y="739"/>
                  </a:lnTo>
                  <a:lnTo>
                    <a:pt x="182" y="751"/>
                  </a:lnTo>
                  <a:lnTo>
                    <a:pt x="200" y="761"/>
                  </a:lnTo>
                  <a:lnTo>
                    <a:pt x="217" y="772"/>
                  </a:lnTo>
                  <a:lnTo>
                    <a:pt x="235" y="781"/>
                  </a:lnTo>
                  <a:lnTo>
                    <a:pt x="254" y="788"/>
                  </a:lnTo>
                  <a:lnTo>
                    <a:pt x="272" y="796"/>
                  </a:lnTo>
                  <a:lnTo>
                    <a:pt x="292" y="802"/>
                  </a:lnTo>
                  <a:lnTo>
                    <a:pt x="311" y="808"/>
                  </a:lnTo>
                  <a:lnTo>
                    <a:pt x="331" y="812"/>
                  </a:lnTo>
                  <a:lnTo>
                    <a:pt x="350" y="815"/>
                  </a:lnTo>
                  <a:lnTo>
                    <a:pt x="370" y="819"/>
                  </a:lnTo>
                  <a:lnTo>
                    <a:pt x="390" y="820"/>
                  </a:lnTo>
                  <a:lnTo>
                    <a:pt x="411" y="820"/>
                  </a:lnTo>
                  <a:lnTo>
                    <a:pt x="431" y="820"/>
                  </a:lnTo>
                  <a:lnTo>
                    <a:pt x="451" y="819"/>
                  </a:lnTo>
                  <a:lnTo>
                    <a:pt x="471" y="815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9" y="802"/>
                  </a:lnTo>
                  <a:lnTo>
                    <a:pt x="549" y="796"/>
                  </a:lnTo>
                  <a:lnTo>
                    <a:pt x="567" y="788"/>
                  </a:lnTo>
                  <a:lnTo>
                    <a:pt x="586" y="781"/>
                  </a:lnTo>
                  <a:lnTo>
                    <a:pt x="604" y="772"/>
                  </a:lnTo>
                  <a:lnTo>
                    <a:pt x="621" y="761"/>
                  </a:lnTo>
                  <a:lnTo>
                    <a:pt x="639" y="751"/>
                  </a:lnTo>
                  <a:lnTo>
                    <a:pt x="655" y="739"/>
                  </a:lnTo>
                  <a:lnTo>
                    <a:pt x="670" y="726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4" y="686"/>
                  </a:lnTo>
                  <a:lnTo>
                    <a:pt x="727" y="670"/>
                  </a:lnTo>
                  <a:lnTo>
                    <a:pt x="740" y="654"/>
                  </a:lnTo>
                  <a:lnTo>
                    <a:pt x="752" y="638"/>
                  </a:lnTo>
                  <a:lnTo>
                    <a:pt x="762" y="620"/>
                  </a:lnTo>
                  <a:lnTo>
                    <a:pt x="772" y="603"/>
                  </a:lnTo>
                  <a:lnTo>
                    <a:pt x="781" y="585"/>
                  </a:lnTo>
                  <a:lnTo>
                    <a:pt x="789" y="567"/>
                  </a:lnTo>
                  <a:lnTo>
                    <a:pt x="796" y="548"/>
                  </a:lnTo>
                  <a:lnTo>
                    <a:pt x="803" y="529"/>
                  </a:lnTo>
                  <a:lnTo>
                    <a:pt x="808" y="509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50"/>
                  </a:lnTo>
                  <a:lnTo>
                    <a:pt x="819" y="430"/>
                  </a:lnTo>
                  <a:lnTo>
                    <a:pt x="821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任意多边形 355520">
              <a:extLst>
                <a:ext uri="{FF2B5EF4-FFF2-40B4-BE49-F238E27FC236}">
                  <a16:creationId xmlns:a16="http://schemas.microsoft.com/office/drawing/2014/main" id="{012B993E-9084-5AA1-DE10-FCAFC1AD5F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945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任意多边形 355521">
              <a:extLst>
                <a:ext uri="{FF2B5EF4-FFF2-40B4-BE49-F238E27FC236}">
                  <a16:creationId xmlns:a16="http://schemas.microsoft.com/office/drawing/2014/main" id="{57A1AAF9-37C3-AC98-1EB9-96FD6D2449A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945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直接连接符 184">
              <a:extLst>
                <a:ext uri="{FF2B5EF4-FFF2-40B4-BE49-F238E27FC236}">
                  <a16:creationId xmlns:a16="http://schemas.microsoft.com/office/drawing/2014/main" id="{36FCAB58-F3DF-4D7F-D16C-0BA0FB6E25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817"/>
              <a:ext cx="1" cy="2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435BAE5B-E124-D076-9F0A-D33B87CFB6C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81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F1D11CE4-F654-916D-5CEE-D933DC1A84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69" y="2961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任意多边形 355525">
              <a:extLst>
                <a:ext uri="{FF2B5EF4-FFF2-40B4-BE49-F238E27FC236}">
                  <a16:creationId xmlns:a16="http://schemas.microsoft.com/office/drawing/2014/main" id="{9C509EE0-1DEF-5B4F-8E82-F63B454688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2" y="2627"/>
              <a:ext cx="32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0"/>
                  </a:moveTo>
                  <a:lnTo>
                    <a:pt x="0" y="0"/>
                  </a:lnTo>
                  <a:lnTo>
                    <a:pt x="91" y="546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任意多边形 355526">
              <a:extLst>
                <a:ext uri="{FF2B5EF4-FFF2-40B4-BE49-F238E27FC236}">
                  <a16:creationId xmlns:a16="http://schemas.microsoft.com/office/drawing/2014/main" id="{AC45A6D2-18FB-CEDA-D0A1-35F65ABCEC3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22" y="2627"/>
              <a:ext cx="32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0"/>
                  </a:moveTo>
                  <a:lnTo>
                    <a:pt x="0" y="0"/>
                  </a:lnTo>
                  <a:lnTo>
                    <a:pt x="91" y="546"/>
                  </a:lnTo>
                  <a:lnTo>
                    <a:pt x="18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任意多边形 355527">
              <a:extLst>
                <a:ext uri="{FF2B5EF4-FFF2-40B4-BE49-F238E27FC236}">
                  <a16:creationId xmlns:a16="http://schemas.microsoft.com/office/drawing/2014/main" id="{8DAB2E21-A16E-6EEA-1253-8C19214D8B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2650"/>
              <a:ext cx="142" cy="72"/>
            </a:xfrm>
            <a:custGeom>
              <a:avLst/>
              <a:gdLst/>
              <a:ahLst/>
              <a:cxnLst/>
              <a:rect l="0" t="0" r="0" b="0"/>
              <a:pathLst>
                <a:path w="819" h="410">
                  <a:moveTo>
                    <a:pt x="819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1"/>
                  </a:lnTo>
                  <a:lnTo>
                    <a:pt x="807" y="311"/>
                  </a:lnTo>
                  <a:lnTo>
                    <a:pt x="801" y="291"/>
                  </a:lnTo>
                  <a:lnTo>
                    <a:pt x="795" y="272"/>
                  </a:lnTo>
                  <a:lnTo>
                    <a:pt x="788" y="254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200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50"/>
                  </a:lnTo>
                  <a:lnTo>
                    <a:pt x="713" y="135"/>
                  </a:lnTo>
                  <a:lnTo>
                    <a:pt x="700" y="121"/>
                  </a:lnTo>
                  <a:lnTo>
                    <a:pt x="685" y="107"/>
                  </a:lnTo>
                  <a:lnTo>
                    <a:pt x="669" y="94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9"/>
                  </a:lnTo>
                  <a:lnTo>
                    <a:pt x="603" y="48"/>
                  </a:lnTo>
                  <a:lnTo>
                    <a:pt x="584" y="40"/>
                  </a:lnTo>
                  <a:lnTo>
                    <a:pt x="567" y="32"/>
                  </a:lnTo>
                  <a:lnTo>
                    <a:pt x="548" y="24"/>
                  </a:lnTo>
                  <a:lnTo>
                    <a:pt x="528" y="18"/>
                  </a:lnTo>
                  <a:lnTo>
                    <a:pt x="510" y="12"/>
                  </a:lnTo>
                  <a:lnTo>
                    <a:pt x="490" y="9"/>
                  </a:lnTo>
                  <a:lnTo>
                    <a:pt x="470" y="5"/>
                  </a:lnTo>
                  <a:lnTo>
                    <a:pt x="450" y="3"/>
                  </a:lnTo>
                  <a:lnTo>
                    <a:pt x="429" y="0"/>
                  </a:lnTo>
                  <a:lnTo>
                    <a:pt x="409" y="0"/>
                  </a:lnTo>
                  <a:lnTo>
                    <a:pt x="389" y="0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0" y="9"/>
                  </a:lnTo>
                  <a:lnTo>
                    <a:pt x="310" y="12"/>
                  </a:lnTo>
                  <a:lnTo>
                    <a:pt x="290" y="18"/>
                  </a:lnTo>
                  <a:lnTo>
                    <a:pt x="272" y="24"/>
                  </a:lnTo>
                  <a:lnTo>
                    <a:pt x="253" y="32"/>
                  </a:lnTo>
                  <a:lnTo>
                    <a:pt x="234" y="40"/>
                  </a:lnTo>
                  <a:lnTo>
                    <a:pt x="217" y="48"/>
                  </a:lnTo>
                  <a:lnTo>
                    <a:pt x="199" y="59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4"/>
                  </a:lnTo>
                  <a:lnTo>
                    <a:pt x="134" y="107"/>
                  </a:lnTo>
                  <a:lnTo>
                    <a:pt x="120" y="121"/>
                  </a:lnTo>
                  <a:lnTo>
                    <a:pt x="106" y="135"/>
                  </a:lnTo>
                  <a:lnTo>
                    <a:pt x="93" y="150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200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4"/>
                  </a:lnTo>
                  <a:lnTo>
                    <a:pt x="24" y="272"/>
                  </a:lnTo>
                  <a:lnTo>
                    <a:pt x="17" y="291"/>
                  </a:lnTo>
                  <a:lnTo>
                    <a:pt x="13" y="311"/>
                  </a:lnTo>
                  <a:lnTo>
                    <a:pt x="8" y="331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任意多边形 355528">
              <a:extLst>
                <a:ext uri="{FF2B5EF4-FFF2-40B4-BE49-F238E27FC236}">
                  <a16:creationId xmlns:a16="http://schemas.microsoft.com/office/drawing/2014/main" id="{676AE77A-4018-EA42-3ABC-CF1531339A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2272"/>
              <a:ext cx="142" cy="142"/>
            </a:xfrm>
            <a:custGeom>
              <a:avLst/>
              <a:gdLst/>
              <a:ahLst/>
              <a:cxnLst/>
              <a:rect l="0" t="0" r="0" b="0"/>
              <a:pathLst>
                <a:path w="819" h="820">
                  <a:moveTo>
                    <a:pt x="819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0"/>
                  </a:lnTo>
                  <a:lnTo>
                    <a:pt x="807" y="310"/>
                  </a:lnTo>
                  <a:lnTo>
                    <a:pt x="801" y="291"/>
                  </a:lnTo>
                  <a:lnTo>
                    <a:pt x="795" y="272"/>
                  </a:lnTo>
                  <a:lnTo>
                    <a:pt x="788" y="253"/>
                  </a:lnTo>
                  <a:lnTo>
                    <a:pt x="780" y="235"/>
                  </a:lnTo>
                  <a:lnTo>
                    <a:pt x="771" y="216"/>
                  </a:lnTo>
                  <a:lnTo>
                    <a:pt x="760" y="198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49"/>
                  </a:lnTo>
                  <a:lnTo>
                    <a:pt x="713" y="134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69" y="92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8"/>
                  </a:lnTo>
                  <a:lnTo>
                    <a:pt x="603" y="48"/>
                  </a:lnTo>
                  <a:lnTo>
                    <a:pt x="584" y="39"/>
                  </a:lnTo>
                  <a:lnTo>
                    <a:pt x="567" y="30"/>
                  </a:lnTo>
                  <a:lnTo>
                    <a:pt x="548" y="23"/>
                  </a:lnTo>
                  <a:lnTo>
                    <a:pt x="528" y="18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0" y="4"/>
                  </a:lnTo>
                  <a:lnTo>
                    <a:pt x="450" y="1"/>
                  </a:lnTo>
                  <a:lnTo>
                    <a:pt x="429" y="0"/>
                  </a:lnTo>
                  <a:lnTo>
                    <a:pt x="409" y="0"/>
                  </a:lnTo>
                  <a:lnTo>
                    <a:pt x="389" y="0"/>
                  </a:lnTo>
                  <a:lnTo>
                    <a:pt x="370" y="1"/>
                  </a:lnTo>
                  <a:lnTo>
                    <a:pt x="350" y="4"/>
                  </a:lnTo>
                  <a:lnTo>
                    <a:pt x="330" y="7"/>
                  </a:lnTo>
                  <a:lnTo>
                    <a:pt x="310" y="12"/>
                  </a:lnTo>
                  <a:lnTo>
                    <a:pt x="290" y="18"/>
                  </a:lnTo>
                  <a:lnTo>
                    <a:pt x="272" y="23"/>
                  </a:lnTo>
                  <a:lnTo>
                    <a:pt x="253" y="30"/>
                  </a:lnTo>
                  <a:lnTo>
                    <a:pt x="234" y="39"/>
                  </a:lnTo>
                  <a:lnTo>
                    <a:pt x="217" y="48"/>
                  </a:lnTo>
                  <a:lnTo>
                    <a:pt x="199" y="58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2"/>
                  </a:lnTo>
                  <a:lnTo>
                    <a:pt x="134" y="106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198"/>
                  </a:lnTo>
                  <a:lnTo>
                    <a:pt x="49" y="216"/>
                  </a:lnTo>
                  <a:lnTo>
                    <a:pt x="39" y="235"/>
                  </a:lnTo>
                  <a:lnTo>
                    <a:pt x="31" y="253"/>
                  </a:lnTo>
                  <a:lnTo>
                    <a:pt x="24" y="272"/>
                  </a:lnTo>
                  <a:lnTo>
                    <a:pt x="17" y="291"/>
                  </a:lnTo>
                  <a:lnTo>
                    <a:pt x="13" y="310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0"/>
                  </a:lnTo>
                  <a:lnTo>
                    <a:pt x="1" y="429"/>
                  </a:lnTo>
                  <a:lnTo>
                    <a:pt x="2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09"/>
                  </a:lnTo>
                  <a:lnTo>
                    <a:pt x="17" y="529"/>
                  </a:lnTo>
                  <a:lnTo>
                    <a:pt x="24" y="547"/>
                  </a:lnTo>
                  <a:lnTo>
                    <a:pt x="31" y="567"/>
                  </a:lnTo>
                  <a:lnTo>
                    <a:pt x="39" y="585"/>
                  </a:lnTo>
                  <a:lnTo>
                    <a:pt x="49" y="603"/>
                  </a:lnTo>
                  <a:lnTo>
                    <a:pt x="58" y="621"/>
                  </a:lnTo>
                  <a:lnTo>
                    <a:pt x="69" y="637"/>
                  </a:lnTo>
                  <a:lnTo>
                    <a:pt x="80" y="653"/>
                  </a:lnTo>
                  <a:lnTo>
                    <a:pt x="93" y="670"/>
                  </a:lnTo>
                  <a:lnTo>
                    <a:pt x="106" y="685"/>
                  </a:lnTo>
                  <a:lnTo>
                    <a:pt x="120" y="700"/>
                  </a:lnTo>
                  <a:lnTo>
                    <a:pt x="134" y="713"/>
                  </a:lnTo>
                  <a:lnTo>
                    <a:pt x="150" y="727"/>
                  </a:lnTo>
                  <a:lnTo>
                    <a:pt x="165" y="739"/>
                  </a:lnTo>
                  <a:lnTo>
                    <a:pt x="182" y="750"/>
                  </a:lnTo>
                  <a:lnTo>
                    <a:pt x="199" y="762"/>
                  </a:lnTo>
                  <a:lnTo>
                    <a:pt x="217" y="771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2"/>
                  </a:lnTo>
                  <a:lnTo>
                    <a:pt x="310" y="807"/>
                  </a:lnTo>
                  <a:lnTo>
                    <a:pt x="330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89" y="819"/>
                  </a:lnTo>
                  <a:lnTo>
                    <a:pt x="409" y="820"/>
                  </a:lnTo>
                  <a:lnTo>
                    <a:pt x="429" y="819"/>
                  </a:lnTo>
                  <a:lnTo>
                    <a:pt x="450" y="818"/>
                  </a:lnTo>
                  <a:lnTo>
                    <a:pt x="470" y="816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8" y="802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1"/>
                  </a:lnTo>
                  <a:lnTo>
                    <a:pt x="620" y="762"/>
                  </a:lnTo>
                  <a:lnTo>
                    <a:pt x="637" y="750"/>
                  </a:lnTo>
                  <a:lnTo>
                    <a:pt x="653" y="739"/>
                  </a:lnTo>
                  <a:lnTo>
                    <a:pt x="669" y="727"/>
                  </a:lnTo>
                  <a:lnTo>
                    <a:pt x="685" y="713"/>
                  </a:lnTo>
                  <a:lnTo>
                    <a:pt x="700" y="700"/>
                  </a:lnTo>
                  <a:lnTo>
                    <a:pt x="713" y="685"/>
                  </a:lnTo>
                  <a:lnTo>
                    <a:pt x="727" y="670"/>
                  </a:lnTo>
                  <a:lnTo>
                    <a:pt x="738" y="653"/>
                  </a:lnTo>
                  <a:lnTo>
                    <a:pt x="750" y="637"/>
                  </a:lnTo>
                  <a:lnTo>
                    <a:pt x="760" y="621"/>
                  </a:lnTo>
                  <a:lnTo>
                    <a:pt x="771" y="603"/>
                  </a:lnTo>
                  <a:lnTo>
                    <a:pt x="780" y="585"/>
                  </a:lnTo>
                  <a:lnTo>
                    <a:pt x="788" y="567"/>
                  </a:lnTo>
                  <a:lnTo>
                    <a:pt x="795" y="547"/>
                  </a:lnTo>
                  <a:lnTo>
                    <a:pt x="801" y="529"/>
                  </a:lnTo>
                  <a:lnTo>
                    <a:pt x="807" y="509"/>
                  </a:lnTo>
                  <a:lnTo>
                    <a:pt x="812" y="490"/>
                  </a:lnTo>
                  <a:lnTo>
                    <a:pt x="815" y="470"/>
                  </a:lnTo>
                  <a:lnTo>
                    <a:pt x="818" y="450"/>
                  </a:lnTo>
                  <a:lnTo>
                    <a:pt x="819" y="429"/>
                  </a:lnTo>
                  <a:lnTo>
                    <a:pt x="819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任意多边形 355529">
              <a:extLst>
                <a:ext uri="{FF2B5EF4-FFF2-40B4-BE49-F238E27FC236}">
                  <a16:creationId xmlns:a16="http://schemas.microsoft.com/office/drawing/2014/main" id="{BF650FB4-4B4A-C427-943E-1B71A66C68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45" y="2508"/>
              <a:ext cx="142" cy="142"/>
            </a:xfrm>
            <a:custGeom>
              <a:avLst/>
              <a:gdLst/>
              <a:ahLst/>
              <a:cxnLst/>
              <a:rect l="0" t="0" r="0" b="0"/>
              <a:pathLst>
                <a:path w="819" h="820">
                  <a:moveTo>
                    <a:pt x="819" y="411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0"/>
                  </a:lnTo>
                  <a:lnTo>
                    <a:pt x="807" y="311"/>
                  </a:lnTo>
                  <a:lnTo>
                    <a:pt x="801" y="292"/>
                  </a:lnTo>
                  <a:lnTo>
                    <a:pt x="795" y="272"/>
                  </a:lnTo>
                  <a:lnTo>
                    <a:pt x="788" y="253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200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51"/>
                  </a:lnTo>
                  <a:lnTo>
                    <a:pt x="713" y="136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69" y="94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4" y="40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8" y="18"/>
                  </a:lnTo>
                  <a:lnTo>
                    <a:pt x="510" y="13"/>
                  </a:lnTo>
                  <a:lnTo>
                    <a:pt x="490" y="8"/>
                  </a:lnTo>
                  <a:lnTo>
                    <a:pt x="470" y="5"/>
                  </a:lnTo>
                  <a:lnTo>
                    <a:pt x="450" y="3"/>
                  </a:lnTo>
                  <a:lnTo>
                    <a:pt x="429" y="1"/>
                  </a:lnTo>
                  <a:lnTo>
                    <a:pt x="409" y="0"/>
                  </a:lnTo>
                  <a:lnTo>
                    <a:pt x="389" y="1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0" y="8"/>
                  </a:lnTo>
                  <a:lnTo>
                    <a:pt x="310" y="13"/>
                  </a:lnTo>
                  <a:lnTo>
                    <a:pt x="290" y="18"/>
                  </a:lnTo>
                  <a:lnTo>
                    <a:pt x="272" y="25"/>
                  </a:lnTo>
                  <a:lnTo>
                    <a:pt x="253" y="32"/>
                  </a:lnTo>
                  <a:lnTo>
                    <a:pt x="234" y="40"/>
                  </a:lnTo>
                  <a:lnTo>
                    <a:pt x="217" y="49"/>
                  </a:lnTo>
                  <a:lnTo>
                    <a:pt x="199" y="59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4"/>
                  </a:lnTo>
                  <a:lnTo>
                    <a:pt x="134" y="106"/>
                  </a:lnTo>
                  <a:lnTo>
                    <a:pt x="120" y="120"/>
                  </a:lnTo>
                  <a:lnTo>
                    <a:pt x="106" y="136"/>
                  </a:lnTo>
                  <a:lnTo>
                    <a:pt x="93" y="151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200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3"/>
                  </a:lnTo>
                  <a:lnTo>
                    <a:pt x="24" y="272"/>
                  </a:lnTo>
                  <a:lnTo>
                    <a:pt x="17" y="292"/>
                  </a:lnTo>
                  <a:lnTo>
                    <a:pt x="13" y="311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1"/>
                  </a:lnTo>
                  <a:lnTo>
                    <a:pt x="1" y="431"/>
                  </a:lnTo>
                  <a:lnTo>
                    <a:pt x="2" y="451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7" y="530"/>
                  </a:lnTo>
                  <a:lnTo>
                    <a:pt x="24" y="549"/>
                  </a:lnTo>
                  <a:lnTo>
                    <a:pt x="31" y="567"/>
                  </a:lnTo>
                  <a:lnTo>
                    <a:pt x="39" y="586"/>
                  </a:lnTo>
                  <a:lnTo>
                    <a:pt x="49" y="603"/>
                  </a:lnTo>
                  <a:lnTo>
                    <a:pt x="58" y="621"/>
                  </a:lnTo>
                  <a:lnTo>
                    <a:pt x="69" y="638"/>
                  </a:lnTo>
                  <a:lnTo>
                    <a:pt x="80" y="655"/>
                  </a:lnTo>
                  <a:lnTo>
                    <a:pt x="93" y="670"/>
                  </a:lnTo>
                  <a:lnTo>
                    <a:pt x="106" y="686"/>
                  </a:lnTo>
                  <a:lnTo>
                    <a:pt x="120" y="700"/>
                  </a:lnTo>
                  <a:lnTo>
                    <a:pt x="134" y="714"/>
                  </a:lnTo>
                  <a:lnTo>
                    <a:pt x="150" y="727"/>
                  </a:lnTo>
                  <a:lnTo>
                    <a:pt x="165" y="740"/>
                  </a:lnTo>
                  <a:lnTo>
                    <a:pt x="182" y="752"/>
                  </a:lnTo>
                  <a:lnTo>
                    <a:pt x="199" y="762"/>
                  </a:lnTo>
                  <a:lnTo>
                    <a:pt x="217" y="771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3"/>
                  </a:lnTo>
                  <a:lnTo>
                    <a:pt x="310" y="808"/>
                  </a:lnTo>
                  <a:lnTo>
                    <a:pt x="330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89" y="820"/>
                  </a:lnTo>
                  <a:lnTo>
                    <a:pt x="409" y="820"/>
                  </a:lnTo>
                  <a:lnTo>
                    <a:pt x="429" y="820"/>
                  </a:lnTo>
                  <a:lnTo>
                    <a:pt x="450" y="818"/>
                  </a:lnTo>
                  <a:lnTo>
                    <a:pt x="470" y="816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8" y="803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1"/>
                  </a:lnTo>
                  <a:lnTo>
                    <a:pt x="620" y="762"/>
                  </a:lnTo>
                  <a:lnTo>
                    <a:pt x="637" y="752"/>
                  </a:lnTo>
                  <a:lnTo>
                    <a:pt x="653" y="740"/>
                  </a:lnTo>
                  <a:lnTo>
                    <a:pt x="669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3" y="686"/>
                  </a:lnTo>
                  <a:lnTo>
                    <a:pt x="727" y="670"/>
                  </a:lnTo>
                  <a:lnTo>
                    <a:pt x="738" y="655"/>
                  </a:lnTo>
                  <a:lnTo>
                    <a:pt x="750" y="638"/>
                  </a:lnTo>
                  <a:lnTo>
                    <a:pt x="760" y="621"/>
                  </a:lnTo>
                  <a:lnTo>
                    <a:pt x="771" y="603"/>
                  </a:lnTo>
                  <a:lnTo>
                    <a:pt x="780" y="586"/>
                  </a:lnTo>
                  <a:lnTo>
                    <a:pt x="788" y="567"/>
                  </a:lnTo>
                  <a:lnTo>
                    <a:pt x="795" y="549"/>
                  </a:lnTo>
                  <a:lnTo>
                    <a:pt x="801" y="530"/>
                  </a:lnTo>
                  <a:lnTo>
                    <a:pt x="807" y="510"/>
                  </a:lnTo>
                  <a:lnTo>
                    <a:pt x="812" y="490"/>
                  </a:lnTo>
                  <a:lnTo>
                    <a:pt x="815" y="470"/>
                  </a:lnTo>
                  <a:lnTo>
                    <a:pt x="818" y="451"/>
                  </a:lnTo>
                  <a:lnTo>
                    <a:pt x="819" y="431"/>
                  </a:lnTo>
                  <a:lnTo>
                    <a:pt x="819" y="411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直接连接符 192">
              <a:extLst>
                <a:ext uri="{FF2B5EF4-FFF2-40B4-BE49-F238E27FC236}">
                  <a16:creationId xmlns:a16="http://schemas.microsoft.com/office/drawing/2014/main" id="{9717B8E8-6EDB-8264-AC17-194D8D7B907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92" y="2580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直接连接符 193">
              <a:extLst>
                <a:ext uri="{FF2B5EF4-FFF2-40B4-BE49-F238E27FC236}">
                  <a16:creationId xmlns:a16="http://schemas.microsoft.com/office/drawing/2014/main" id="{7938B148-5FF7-B27E-6BED-E021F56F25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92" y="2343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直接连接符 194">
              <a:extLst>
                <a:ext uri="{FF2B5EF4-FFF2-40B4-BE49-F238E27FC236}">
                  <a16:creationId xmlns:a16="http://schemas.microsoft.com/office/drawing/2014/main" id="{B08E9CA6-DD4D-06C7-80B8-C1FB893767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14" y="2722"/>
              <a:ext cx="68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任意多边形 355533">
              <a:extLst>
                <a:ext uri="{FF2B5EF4-FFF2-40B4-BE49-F238E27FC236}">
                  <a16:creationId xmlns:a16="http://schemas.microsoft.com/office/drawing/2014/main" id="{10964EBC-1CCC-E45A-89B3-ADD96D8820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21" y="2945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任意多边形 355534">
              <a:extLst>
                <a:ext uri="{FF2B5EF4-FFF2-40B4-BE49-F238E27FC236}">
                  <a16:creationId xmlns:a16="http://schemas.microsoft.com/office/drawing/2014/main" id="{A8BB6662-BF8C-25A9-9A9E-01C10D198D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21" y="2945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直接连接符 197">
              <a:extLst>
                <a:ext uri="{FF2B5EF4-FFF2-40B4-BE49-F238E27FC236}">
                  <a16:creationId xmlns:a16="http://schemas.microsoft.com/office/drawing/2014/main" id="{C01ADB2A-C934-56D9-8143-7D07AF4B33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214" y="2722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直接连接符 198">
              <a:extLst>
                <a:ext uri="{FF2B5EF4-FFF2-40B4-BE49-F238E27FC236}">
                  <a16:creationId xmlns:a16="http://schemas.microsoft.com/office/drawing/2014/main" id="{A4CE8949-81D5-A424-4618-417DEFFB86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5" y="2817"/>
              <a:ext cx="1" cy="2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直接连接符 199">
              <a:extLst>
                <a:ext uri="{FF2B5EF4-FFF2-40B4-BE49-F238E27FC236}">
                  <a16:creationId xmlns:a16="http://schemas.microsoft.com/office/drawing/2014/main" id="{3C805941-F5E6-7EC8-73C0-BC0D885F2D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16" y="281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直接连接符 200">
              <a:extLst>
                <a:ext uri="{FF2B5EF4-FFF2-40B4-BE49-F238E27FC236}">
                  <a16:creationId xmlns:a16="http://schemas.microsoft.com/office/drawing/2014/main" id="{43C7338D-B2AA-FDA7-6CC5-208D1B80E9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838" y="272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文本框 201">
              <a:extLst>
                <a:ext uri="{FF2B5EF4-FFF2-40B4-BE49-F238E27FC236}">
                  <a16:creationId xmlns:a16="http://schemas.microsoft.com/office/drawing/2014/main" id="{E3BABEBE-B9BC-66FC-A03C-B20B0FD257E7}"/>
                </a:ext>
              </a:extLst>
            </p:cNvPr>
            <p:cNvSpPr txBox="1"/>
            <p:nvPr/>
          </p:nvSpPr>
          <p:spPr>
            <a:xfrm rot="-5400000">
              <a:off x="1442" y="685"/>
              <a:ext cx="29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203" name="文本框 202">
              <a:extLst>
                <a:ext uri="{FF2B5EF4-FFF2-40B4-BE49-F238E27FC236}">
                  <a16:creationId xmlns:a16="http://schemas.microsoft.com/office/drawing/2014/main" id="{B8F7CF6C-86C6-08A9-3147-0202894F2861}"/>
                </a:ext>
              </a:extLst>
            </p:cNvPr>
            <p:cNvSpPr txBox="1"/>
            <p:nvPr/>
          </p:nvSpPr>
          <p:spPr>
            <a:xfrm rot="-5400000">
              <a:off x="1541" y="1536"/>
              <a:ext cx="394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r>
                <a:rPr kumimoji="0" lang="en-US" altLang="zh-CN" sz="18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204" name="文本框 203">
              <a:extLst>
                <a:ext uri="{FF2B5EF4-FFF2-40B4-BE49-F238E27FC236}">
                  <a16:creationId xmlns:a16="http://schemas.microsoft.com/office/drawing/2014/main" id="{CACBF7F4-D82E-01E3-F7BF-0AD6F4D6DF0C}"/>
                </a:ext>
              </a:extLst>
            </p:cNvPr>
            <p:cNvSpPr txBox="1"/>
            <p:nvPr/>
          </p:nvSpPr>
          <p:spPr>
            <a:xfrm>
              <a:off x="912" y="1104"/>
              <a:ext cx="298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05" name="文本框 204">
              <a:extLst>
                <a:ext uri="{FF2B5EF4-FFF2-40B4-BE49-F238E27FC236}">
                  <a16:creationId xmlns:a16="http://schemas.microsoft.com/office/drawing/2014/main" id="{93D4652D-80FC-A909-B11D-FF46F0C7F746}"/>
                </a:ext>
              </a:extLst>
            </p:cNvPr>
            <p:cNvSpPr txBox="1"/>
            <p:nvPr/>
          </p:nvSpPr>
          <p:spPr>
            <a:xfrm>
              <a:off x="828" y="3000"/>
              <a:ext cx="25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06" name="文本框 205">
              <a:extLst>
                <a:ext uri="{FF2B5EF4-FFF2-40B4-BE49-F238E27FC236}">
                  <a16:creationId xmlns:a16="http://schemas.microsoft.com/office/drawing/2014/main" id="{2860F56E-21DA-2766-3B16-A47E064F428A}"/>
                </a:ext>
              </a:extLst>
            </p:cNvPr>
            <p:cNvSpPr txBox="1"/>
            <p:nvPr/>
          </p:nvSpPr>
          <p:spPr>
            <a:xfrm>
              <a:off x="804" y="2769"/>
              <a:ext cx="346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1600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207" name="文本框 206">
              <a:extLst>
                <a:ext uri="{FF2B5EF4-FFF2-40B4-BE49-F238E27FC236}">
                  <a16:creationId xmlns:a16="http://schemas.microsoft.com/office/drawing/2014/main" id="{C9CDA44D-CCA3-5B72-E97D-C82A9E7DF039}"/>
                </a:ext>
              </a:extLst>
            </p:cNvPr>
            <p:cNvSpPr txBox="1"/>
            <p:nvPr/>
          </p:nvSpPr>
          <p:spPr>
            <a:xfrm rot="1444150">
              <a:off x="182" y="1948"/>
              <a:ext cx="298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87789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4" grpId="0"/>
      <p:bldP spid="15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2E023F23-5B76-C749-8095-7F7FA40EEE99}"/>
              </a:ext>
            </a:extLst>
          </p:cNvPr>
          <p:cNvSpPr txBox="1"/>
          <p:nvPr/>
        </p:nvSpPr>
        <p:spPr>
          <a:xfrm>
            <a:off x="400523" y="134090"/>
            <a:ext cx="4514377" cy="461665"/>
          </a:xfrm>
          <a:prstGeom prst="rect">
            <a:avLst/>
          </a:prstGeom>
          <a:noFill/>
          <a:ln w="9525" cap="flat" cmpd="sng">
            <a:noFill/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r>
              <a:rPr lang="en-US" altLang="zh-CN" sz="2400" dirty="0">
                <a:solidFill>
                  <a:srgbClr val="3333CC"/>
                </a:solidFill>
                <a:latin typeface="Times New Roman" panose="02020603050405020304" pitchFamily="18" charset="0"/>
              </a:rPr>
              <a:t>2. </a:t>
            </a:r>
            <a:r>
              <a:rPr lang="zh-CN" altLang="en-US" sz="2400" dirty="0">
                <a:solidFill>
                  <a:srgbClr val="3333CC"/>
                </a:solidFill>
                <a:latin typeface="Times New Roman" panose="02020603050405020304" pitchFamily="18" charset="0"/>
              </a:rPr>
              <a:t>圆柱螺旋压缩弹簧的规定画法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04713D02-B3A1-F749-5849-63529E38A341}"/>
              </a:ext>
            </a:extLst>
          </p:cNvPr>
          <p:cNvSpPr txBox="1"/>
          <p:nvPr/>
        </p:nvSpPr>
        <p:spPr>
          <a:xfrm>
            <a:off x="228600" y="631825"/>
            <a:ext cx="4314825" cy="39687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 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弹簧的画法见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GB/T4459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．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4</a:t>
            </a:r>
            <a:r>
              <a: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－</a:t>
            </a:r>
            <a:r>
              <a:rPr kumimoji="0" lang="en-US" altLang="zh-CN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2003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B92BBEA6-6D1F-9D8A-0282-3BE6D4927FF3}"/>
              </a:ext>
            </a:extLst>
          </p:cNvPr>
          <p:cNvGrpSpPr/>
          <p:nvPr/>
        </p:nvGrpSpPr>
        <p:grpSpPr>
          <a:xfrm>
            <a:off x="152400" y="1182688"/>
            <a:ext cx="1889125" cy="4356100"/>
            <a:chOff x="96" y="1048"/>
            <a:chExt cx="1190" cy="2744"/>
          </a:xfrm>
        </p:grpSpPr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0AC927AD-B243-C73B-C1F8-02B28A09C9D1}"/>
                </a:ext>
              </a:extLst>
            </p:cNvPr>
            <p:cNvSpPr/>
            <p:nvPr/>
          </p:nvSpPr>
          <p:spPr>
            <a:xfrm flipV="1">
              <a:off x="691" y="3081"/>
              <a:ext cx="0" cy="27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直接连接符 7">
              <a:extLst>
                <a:ext uri="{FF2B5EF4-FFF2-40B4-BE49-F238E27FC236}">
                  <a16:creationId xmlns:a16="http://schemas.microsoft.com/office/drawing/2014/main" id="{CFE8FDCD-5CBA-65F9-2465-88D1AE016DF6}"/>
                </a:ext>
              </a:extLst>
            </p:cNvPr>
            <p:cNvSpPr/>
            <p:nvPr/>
          </p:nvSpPr>
          <p:spPr>
            <a:xfrm flipV="1">
              <a:off x="691" y="2991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直接连接符 8">
              <a:extLst>
                <a:ext uri="{FF2B5EF4-FFF2-40B4-BE49-F238E27FC236}">
                  <a16:creationId xmlns:a16="http://schemas.microsoft.com/office/drawing/2014/main" id="{8FABB539-6D5E-58E6-E83F-BD2239AEA988}"/>
                </a:ext>
              </a:extLst>
            </p:cNvPr>
            <p:cNvSpPr/>
            <p:nvPr/>
          </p:nvSpPr>
          <p:spPr>
            <a:xfrm flipV="1">
              <a:off x="691" y="2676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直接连接符 9">
              <a:extLst>
                <a:ext uri="{FF2B5EF4-FFF2-40B4-BE49-F238E27FC236}">
                  <a16:creationId xmlns:a16="http://schemas.microsoft.com/office/drawing/2014/main" id="{B30343B0-F87A-501D-0518-C5C40E8A3024}"/>
                </a:ext>
              </a:extLst>
            </p:cNvPr>
            <p:cNvSpPr/>
            <p:nvPr/>
          </p:nvSpPr>
          <p:spPr>
            <a:xfrm flipV="1">
              <a:off x="691" y="2586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直接连接符 10">
              <a:extLst>
                <a:ext uri="{FF2B5EF4-FFF2-40B4-BE49-F238E27FC236}">
                  <a16:creationId xmlns:a16="http://schemas.microsoft.com/office/drawing/2014/main" id="{10787BBB-AAA4-8F50-A8DD-D423D649F4B1}"/>
                </a:ext>
              </a:extLst>
            </p:cNvPr>
            <p:cNvSpPr/>
            <p:nvPr/>
          </p:nvSpPr>
          <p:spPr>
            <a:xfrm flipV="1">
              <a:off x="691" y="2272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直接连接符 11">
              <a:extLst>
                <a:ext uri="{FF2B5EF4-FFF2-40B4-BE49-F238E27FC236}">
                  <a16:creationId xmlns:a16="http://schemas.microsoft.com/office/drawing/2014/main" id="{03D9D83C-6D6C-B4D9-2F27-F39B1802FF2A}"/>
                </a:ext>
              </a:extLst>
            </p:cNvPr>
            <p:cNvSpPr/>
            <p:nvPr/>
          </p:nvSpPr>
          <p:spPr>
            <a:xfrm flipV="1">
              <a:off x="691" y="2181"/>
              <a:ext cx="0" cy="4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直接连接符 12">
              <a:extLst>
                <a:ext uri="{FF2B5EF4-FFF2-40B4-BE49-F238E27FC236}">
                  <a16:creationId xmlns:a16="http://schemas.microsoft.com/office/drawing/2014/main" id="{3DA0584A-37F9-DA6F-A879-46830BF1C6D7}"/>
                </a:ext>
              </a:extLst>
            </p:cNvPr>
            <p:cNvSpPr/>
            <p:nvPr/>
          </p:nvSpPr>
          <p:spPr>
            <a:xfrm flipV="1">
              <a:off x="691" y="1867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8AAA288B-303F-46D8-94B7-82B1F6278EB1}"/>
                </a:ext>
              </a:extLst>
            </p:cNvPr>
            <p:cNvSpPr/>
            <p:nvPr/>
          </p:nvSpPr>
          <p:spPr>
            <a:xfrm flipV="1">
              <a:off x="691" y="1777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直接连接符 14">
              <a:extLst>
                <a:ext uri="{FF2B5EF4-FFF2-40B4-BE49-F238E27FC236}">
                  <a16:creationId xmlns:a16="http://schemas.microsoft.com/office/drawing/2014/main" id="{DAD99337-F179-20FB-3FAF-AD4D6ED9C240}"/>
                </a:ext>
              </a:extLst>
            </p:cNvPr>
            <p:cNvSpPr/>
            <p:nvPr/>
          </p:nvSpPr>
          <p:spPr>
            <a:xfrm flipV="1">
              <a:off x="691" y="1463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FFBB974D-A546-CC60-2A02-841DFD4D0BD5}"/>
                </a:ext>
              </a:extLst>
            </p:cNvPr>
            <p:cNvSpPr/>
            <p:nvPr/>
          </p:nvSpPr>
          <p:spPr>
            <a:xfrm flipV="1">
              <a:off x="691" y="1372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C4A02863-9646-5D97-F252-795B008BAB00}"/>
                </a:ext>
              </a:extLst>
            </p:cNvPr>
            <p:cNvSpPr/>
            <p:nvPr/>
          </p:nvSpPr>
          <p:spPr>
            <a:xfrm flipV="1">
              <a:off x="691" y="1048"/>
              <a:ext cx="0" cy="27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直接连接符 17">
              <a:extLst>
                <a:ext uri="{FF2B5EF4-FFF2-40B4-BE49-F238E27FC236}">
                  <a16:creationId xmlns:a16="http://schemas.microsoft.com/office/drawing/2014/main" id="{BC7BD0C6-BE0B-C507-A3E2-3EF54C33988F}"/>
                </a:ext>
              </a:extLst>
            </p:cNvPr>
            <p:cNvSpPr/>
            <p:nvPr/>
          </p:nvSpPr>
          <p:spPr>
            <a:xfrm flipV="1">
              <a:off x="1163" y="3081"/>
              <a:ext cx="0" cy="27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3E4C2727-2BFB-B1F8-946A-25D4CFBA3A78}"/>
                </a:ext>
              </a:extLst>
            </p:cNvPr>
            <p:cNvSpPr/>
            <p:nvPr/>
          </p:nvSpPr>
          <p:spPr>
            <a:xfrm flipV="1">
              <a:off x="1163" y="2991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直接连接符 19">
              <a:extLst>
                <a:ext uri="{FF2B5EF4-FFF2-40B4-BE49-F238E27FC236}">
                  <a16:creationId xmlns:a16="http://schemas.microsoft.com/office/drawing/2014/main" id="{85795863-28F5-7150-6AF8-34FC5C1A53D2}"/>
                </a:ext>
              </a:extLst>
            </p:cNvPr>
            <p:cNvSpPr/>
            <p:nvPr/>
          </p:nvSpPr>
          <p:spPr>
            <a:xfrm flipV="1">
              <a:off x="1163" y="2676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C3C79580-4300-2D8E-8A4A-FA5E35927FB2}"/>
                </a:ext>
              </a:extLst>
            </p:cNvPr>
            <p:cNvSpPr/>
            <p:nvPr/>
          </p:nvSpPr>
          <p:spPr>
            <a:xfrm flipV="1">
              <a:off x="1163" y="2586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53ED2994-06F9-90D1-B8A6-66EB59DC37B4}"/>
                </a:ext>
              </a:extLst>
            </p:cNvPr>
            <p:cNvSpPr/>
            <p:nvPr/>
          </p:nvSpPr>
          <p:spPr>
            <a:xfrm flipV="1">
              <a:off x="1163" y="2272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直接连接符 22">
              <a:extLst>
                <a:ext uri="{FF2B5EF4-FFF2-40B4-BE49-F238E27FC236}">
                  <a16:creationId xmlns:a16="http://schemas.microsoft.com/office/drawing/2014/main" id="{51D088C4-28C2-21CE-EC60-DC39C3A03990}"/>
                </a:ext>
              </a:extLst>
            </p:cNvPr>
            <p:cNvSpPr/>
            <p:nvPr/>
          </p:nvSpPr>
          <p:spPr>
            <a:xfrm flipV="1">
              <a:off x="1163" y="2181"/>
              <a:ext cx="0" cy="4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7295474C-A68E-AD7B-6D51-FE201E162931}"/>
                </a:ext>
              </a:extLst>
            </p:cNvPr>
            <p:cNvSpPr/>
            <p:nvPr/>
          </p:nvSpPr>
          <p:spPr>
            <a:xfrm flipV="1">
              <a:off x="1163" y="1867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直接连接符 24">
              <a:extLst>
                <a:ext uri="{FF2B5EF4-FFF2-40B4-BE49-F238E27FC236}">
                  <a16:creationId xmlns:a16="http://schemas.microsoft.com/office/drawing/2014/main" id="{D09E061B-2065-1423-3CFE-D3B83E9491AE}"/>
                </a:ext>
              </a:extLst>
            </p:cNvPr>
            <p:cNvSpPr/>
            <p:nvPr/>
          </p:nvSpPr>
          <p:spPr>
            <a:xfrm flipV="1">
              <a:off x="1163" y="1777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直接连接符 25">
              <a:extLst>
                <a:ext uri="{FF2B5EF4-FFF2-40B4-BE49-F238E27FC236}">
                  <a16:creationId xmlns:a16="http://schemas.microsoft.com/office/drawing/2014/main" id="{77B7F0D1-AC87-57E2-8C74-452326CE0FBC}"/>
                </a:ext>
              </a:extLst>
            </p:cNvPr>
            <p:cNvSpPr/>
            <p:nvPr/>
          </p:nvSpPr>
          <p:spPr>
            <a:xfrm flipV="1">
              <a:off x="1163" y="1463"/>
              <a:ext cx="0" cy="26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直接连接符 26">
              <a:extLst>
                <a:ext uri="{FF2B5EF4-FFF2-40B4-BE49-F238E27FC236}">
                  <a16:creationId xmlns:a16="http://schemas.microsoft.com/office/drawing/2014/main" id="{9B65E752-7E24-AA44-462E-0D74D6E36894}"/>
                </a:ext>
              </a:extLst>
            </p:cNvPr>
            <p:cNvSpPr/>
            <p:nvPr/>
          </p:nvSpPr>
          <p:spPr>
            <a:xfrm flipV="1">
              <a:off x="1163" y="1372"/>
              <a:ext cx="0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768F7AF4-F0E4-C380-6823-BDAE7091CA4A}"/>
                </a:ext>
              </a:extLst>
            </p:cNvPr>
            <p:cNvSpPr/>
            <p:nvPr/>
          </p:nvSpPr>
          <p:spPr>
            <a:xfrm flipV="1">
              <a:off x="1163" y="1048"/>
              <a:ext cx="0" cy="279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A4EEED5D-D3EA-C371-7512-B6E813A9F501}"/>
                </a:ext>
              </a:extLst>
            </p:cNvPr>
            <p:cNvGrpSpPr/>
            <p:nvPr/>
          </p:nvGrpSpPr>
          <p:grpSpPr>
            <a:xfrm>
              <a:off x="219" y="1048"/>
              <a:ext cx="0" cy="2312"/>
              <a:chOff x="363" y="1008"/>
              <a:chExt cx="0" cy="2312"/>
            </a:xfrm>
          </p:grpSpPr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9D63FE2E-58D2-CECC-E613-191E427AB8A8}"/>
                  </a:ext>
                </a:extLst>
              </p:cNvPr>
              <p:cNvSpPr/>
              <p:nvPr/>
            </p:nvSpPr>
            <p:spPr>
              <a:xfrm flipV="1">
                <a:off x="363" y="3041"/>
                <a:ext cx="0" cy="279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直接连接符 77">
                <a:extLst>
                  <a:ext uri="{FF2B5EF4-FFF2-40B4-BE49-F238E27FC236}">
                    <a16:creationId xmlns:a16="http://schemas.microsoft.com/office/drawing/2014/main" id="{A90E8985-60D1-2E30-2957-87864FA2EA5C}"/>
                  </a:ext>
                </a:extLst>
              </p:cNvPr>
              <p:cNvSpPr/>
              <p:nvPr/>
            </p:nvSpPr>
            <p:spPr>
              <a:xfrm flipV="1">
                <a:off x="363" y="2951"/>
                <a:ext cx="0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CCF4CC05-6B66-E6C2-4626-ACAFA91DCCAB}"/>
                  </a:ext>
                </a:extLst>
              </p:cNvPr>
              <p:cNvSpPr/>
              <p:nvPr/>
            </p:nvSpPr>
            <p:spPr>
              <a:xfrm flipV="1">
                <a:off x="363" y="2636"/>
                <a:ext cx="0" cy="269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直接连接符 79">
                <a:extLst>
                  <a:ext uri="{FF2B5EF4-FFF2-40B4-BE49-F238E27FC236}">
                    <a16:creationId xmlns:a16="http://schemas.microsoft.com/office/drawing/2014/main" id="{06AED9F1-307C-786A-2A5F-00B3F7771BAC}"/>
                  </a:ext>
                </a:extLst>
              </p:cNvPr>
              <p:cNvSpPr/>
              <p:nvPr/>
            </p:nvSpPr>
            <p:spPr>
              <a:xfrm flipV="1">
                <a:off x="363" y="2546"/>
                <a:ext cx="0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A88A2201-D873-9057-0994-F95AF67A67E8}"/>
                  </a:ext>
                </a:extLst>
              </p:cNvPr>
              <p:cNvSpPr/>
              <p:nvPr/>
            </p:nvSpPr>
            <p:spPr>
              <a:xfrm flipV="1">
                <a:off x="363" y="2232"/>
                <a:ext cx="0" cy="269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直接连接符 81">
                <a:extLst>
                  <a:ext uri="{FF2B5EF4-FFF2-40B4-BE49-F238E27FC236}">
                    <a16:creationId xmlns:a16="http://schemas.microsoft.com/office/drawing/2014/main" id="{54A24042-836F-3066-78F9-EDFB3F9BF5D7}"/>
                  </a:ext>
                </a:extLst>
              </p:cNvPr>
              <p:cNvSpPr/>
              <p:nvPr/>
            </p:nvSpPr>
            <p:spPr>
              <a:xfrm flipV="1">
                <a:off x="363" y="2141"/>
                <a:ext cx="0" cy="4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直接连接符 82">
                <a:extLst>
                  <a:ext uri="{FF2B5EF4-FFF2-40B4-BE49-F238E27FC236}">
                    <a16:creationId xmlns:a16="http://schemas.microsoft.com/office/drawing/2014/main" id="{F9B1426B-F926-7A0D-1DF5-90193546684F}"/>
                  </a:ext>
                </a:extLst>
              </p:cNvPr>
              <p:cNvSpPr/>
              <p:nvPr/>
            </p:nvSpPr>
            <p:spPr>
              <a:xfrm flipV="1">
                <a:off x="363" y="1827"/>
                <a:ext cx="0" cy="269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直接连接符 83">
                <a:extLst>
                  <a:ext uri="{FF2B5EF4-FFF2-40B4-BE49-F238E27FC236}">
                    <a16:creationId xmlns:a16="http://schemas.microsoft.com/office/drawing/2014/main" id="{9D6FEBB3-ED1C-38CB-4EEF-6251D1B6F243}"/>
                  </a:ext>
                </a:extLst>
              </p:cNvPr>
              <p:cNvSpPr/>
              <p:nvPr/>
            </p:nvSpPr>
            <p:spPr>
              <a:xfrm flipV="1">
                <a:off x="363" y="1737"/>
                <a:ext cx="0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直接连接符 84">
                <a:extLst>
                  <a:ext uri="{FF2B5EF4-FFF2-40B4-BE49-F238E27FC236}">
                    <a16:creationId xmlns:a16="http://schemas.microsoft.com/office/drawing/2014/main" id="{9AAEA21C-66D8-F24B-1B48-06556E2F260B}"/>
                  </a:ext>
                </a:extLst>
              </p:cNvPr>
              <p:cNvSpPr/>
              <p:nvPr/>
            </p:nvSpPr>
            <p:spPr>
              <a:xfrm flipV="1">
                <a:off x="363" y="1423"/>
                <a:ext cx="0" cy="269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直接连接符 85">
                <a:extLst>
                  <a:ext uri="{FF2B5EF4-FFF2-40B4-BE49-F238E27FC236}">
                    <a16:creationId xmlns:a16="http://schemas.microsoft.com/office/drawing/2014/main" id="{FE878C4E-74A7-708C-5009-6919BD1A23AD}"/>
                  </a:ext>
                </a:extLst>
              </p:cNvPr>
              <p:cNvSpPr/>
              <p:nvPr/>
            </p:nvSpPr>
            <p:spPr>
              <a:xfrm flipV="1">
                <a:off x="363" y="1332"/>
                <a:ext cx="0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直接连接符 86">
                <a:extLst>
                  <a:ext uri="{FF2B5EF4-FFF2-40B4-BE49-F238E27FC236}">
                    <a16:creationId xmlns:a16="http://schemas.microsoft.com/office/drawing/2014/main" id="{8ADDF23B-EED7-A984-AEF5-37D2E8767847}"/>
                  </a:ext>
                </a:extLst>
              </p:cNvPr>
              <p:cNvSpPr/>
              <p:nvPr/>
            </p:nvSpPr>
            <p:spPr>
              <a:xfrm flipV="1">
                <a:off x="363" y="1008"/>
                <a:ext cx="0" cy="279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0" name="直接连接符 29">
              <a:extLst>
                <a:ext uri="{FF2B5EF4-FFF2-40B4-BE49-F238E27FC236}">
                  <a16:creationId xmlns:a16="http://schemas.microsoft.com/office/drawing/2014/main" id="{B7DC3DEB-2E54-231E-FDFA-B93512E252F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28" y="1354"/>
              <a:ext cx="943" cy="118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直接连接符 30">
              <a:extLst>
                <a:ext uri="{FF2B5EF4-FFF2-40B4-BE49-F238E27FC236}">
                  <a16:creationId xmlns:a16="http://schemas.microsoft.com/office/drawing/2014/main" id="{75BE1E27-A8CE-C7FD-5AF0-7E020CFB2D0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11" y="1214"/>
              <a:ext cx="943" cy="11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直接连接符 31">
              <a:extLst>
                <a:ext uri="{FF2B5EF4-FFF2-40B4-BE49-F238E27FC236}">
                  <a16:creationId xmlns:a16="http://schemas.microsoft.com/office/drawing/2014/main" id="{066E707A-E22B-3751-0218-2C84CF84274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24" y="1212"/>
              <a:ext cx="945" cy="7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直接连接符 32">
              <a:extLst>
                <a:ext uri="{FF2B5EF4-FFF2-40B4-BE49-F238E27FC236}">
                  <a16:creationId xmlns:a16="http://schemas.microsoft.com/office/drawing/2014/main" id="{3B0E2220-9EB2-3A15-71D3-3CD0BBA996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" y="1402"/>
              <a:ext cx="381" cy="4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直接连接符 33">
              <a:extLst>
                <a:ext uri="{FF2B5EF4-FFF2-40B4-BE49-F238E27FC236}">
                  <a16:creationId xmlns:a16="http://schemas.microsoft.com/office/drawing/2014/main" id="{6B0B58C6-5B9C-0867-6B8E-DA8237F9DCE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1" y="1472"/>
              <a:ext cx="943" cy="118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直接连接符 34">
              <a:extLst>
                <a:ext uri="{FF2B5EF4-FFF2-40B4-BE49-F238E27FC236}">
                  <a16:creationId xmlns:a16="http://schemas.microsoft.com/office/drawing/2014/main" id="{37C8AC34-B9A5-F130-F764-22ED262BC0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" y="1142"/>
              <a:ext cx="1015" cy="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EFC493D8-0D6F-AD2A-E846-91A9E2546A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5" y="1284"/>
              <a:ext cx="237" cy="1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任意多边形 356397">
              <a:extLst>
                <a:ext uri="{FF2B5EF4-FFF2-40B4-BE49-F238E27FC236}">
                  <a16:creationId xmlns:a16="http://schemas.microsoft.com/office/drawing/2014/main" id="{5612D207-7036-E135-9A03-F221AA048F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" y="1142"/>
              <a:ext cx="76" cy="142"/>
            </a:xfrm>
            <a:custGeom>
              <a:avLst/>
              <a:gdLst/>
              <a:ahLst/>
              <a:cxnLst/>
              <a:rect l="0" t="0" r="0" b="0"/>
              <a:pathLst>
                <a:path w="566" h="1054">
                  <a:moveTo>
                    <a:pt x="527" y="0"/>
                  </a:moveTo>
                  <a:lnTo>
                    <a:pt x="504" y="0"/>
                  </a:lnTo>
                  <a:lnTo>
                    <a:pt x="481" y="2"/>
                  </a:lnTo>
                  <a:lnTo>
                    <a:pt x="457" y="4"/>
                  </a:lnTo>
                  <a:lnTo>
                    <a:pt x="433" y="8"/>
                  </a:lnTo>
                  <a:lnTo>
                    <a:pt x="411" y="13"/>
                  </a:lnTo>
                  <a:lnTo>
                    <a:pt x="388" y="18"/>
                  </a:lnTo>
                  <a:lnTo>
                    <a:pt x="365" y="25"/>
                  </a:lnTo>
                  <a:lnTo>
                    <a:pt x="343" y="33"/>
                  </a:lnTo>
                  <a:lnTo>
                    <a:pt x="321" y="42"/>
                  </a:lnTo>
                  <a:lnTo>
                    <a:pt x="299" y="51"/>
                  </a:lnTo>
                  <a:lnTo>
                    <a:pt x="279" y="62"/>
                  </a:lnTo>
                  <a:lnTo>
                    <a:pt x="258" y="73"/>
                  </a:lnTo>
                  <a:lnTo>
                    <a:pt x="238" y="86"/>
                  </a:lnTo>
                  <a:lnTo>
                    <a:pt x="219" y="99"/>
                  </a:lnTo>
                  <a:lnTo>
                    <a:pt x="200" y="113"/>
                  </a:lnTo>
                  <a:lnTo>
                    <a:pt x="182" y="128"/>
                  </a:lnTo>
                  <a:lnTo>
                    <a:pt x="164" y="144"/>
                  </a:lnTo>
                  <a:lnTo>
                    <a:pt x="148" y="160"/>
                  </a:lnTo>
                  <a:lnTo>
                    <a:pt x="132" y="178"/>
                  </a:lnTo>
                  <a:lnTo>
                    <a:pt x="117" y="196"/>
                  </a:lnTo>
                  <a:lnTo>
                    <a:pt x="103" y="214"/>
                  </a:lnTo>
                  <a:lnTo>
                    <a:pt x="89" y="234"/>
                  </a:lnTo>
                  <a:lnTo>
                    <a:pt x="77" y="254"/>
                  </a:lnTo>
                  <a:lnTo>
                    <a:pt x="65" y="275"/>
                  </a:lnTo>
                  <a:lnTo>
                    <a:pt x="54" y="295"/>
                  </a:lnTo>
                  <a:lnTo>
                    <a:pt x="45" y="317"/>
                  </a:lnTo>
                  <a:lnTo>
                    <a:pt x="35" y="339"/>
                  </a:lnTo>
                  <a:lnTo>
                    <a:pt x="27" y="360"/>
                  </a:lnTo>
                  <a:lnTo>
                    <a:pt x="21" y="383"/>
                  </a:lnTo>
                  <a:lnTo>
                    <a:pt x="14" y="406"/>
                  </a:lnTo>
                  <a:lnTo>
                    <a:pt x="10" y="429"/>
                  </a:lnTo>
                  <a:lnTo>
                    <a:pt x="6" y="452"/>
                  </a:lnTo>
                  <a:lnTo>
                    <a:pt x="3" y="476"/>
                  </a:lnTo>
                  <a:lnTo>
                    <a:pt x="1" y="500"/>
                  </a:lnTo>
                  <a:lnTo>
                    <a:pt x="0" y="522"/>
                  </a:lnTo>
                  <a:lnTo>
                    <a:pt x="1" y="546"/>
                  </a:lnTo>
                  <a:lnTo>
                    <a:pt x="2" y="570"/>
                  </a:lnTo>
                  <a:lnTo>
                    <a:pt x="5" y="594"/>
                  </a:lnTo>
                  <a:lnTo>
                    <a:pt x="8" y="616"/>
                  </a:lnTo>
                  <a:lnTo>
                    <a:pt x="13" y="639"/>
                  </a:lnTo>
                  <a:lnTo>
                    <a:pt x="19" y="663"/>
                  </a:lnTo>
                  <a:lnTo>
                    <a:pt x="25" y="685"/>
                  </a:lnTo>
                  <a:lnTo>
                    <a:pt x="33" y="707"/>
                  </a:lnTo>
                  <a:lnTo>
                    <a:pt x="41" y="730"/>
                  </a:lnTo>
                  <a:lnTo>
                    <a:pt x="51" y="750"/>
                  </a:lnTo>
                  <a:lnTo>
                    <a:pt x="61" y="772"/>
                  </a:lnTo>
                  <a:lnTo>
                    <a:pt x="73" y="792"/>
                  </a:lnTo>
                  <a:lnTo>
                    <a:pt x="84" y="813"/>
                  </a:lnTo>
                  <a:lnTo>
                    <a:pt x="99" y="832"/>
                  </a:lnTo>
                  <a:lnTo>
                    <a:pt x="113" y="851"/>
                  </a:lnTo>
                  <a:lnTo>
                    <a:pt x="127" y="869"/>
                  </a:lnTo>
                  <a:lnTo>
                    <a:pt x="143" y="886"/>
                  </a:lnTo>
                  <a:lnTo>
                    <a:pt x="159" y="904"/>
                  </a:lnTo>
                  <a:lnTo>
                    <a:pt x="176" y="920"/>
                  </a:lnTo>
                  <a:lnTo>
                    <a:pt x="195" y="935"/>
                  </a:lnTo>
                  <a:lnTo>
                    <a:pt x="213" y="949"/>
                  </a:lnTo>
                  <a:lnTo>
                    <a:pt x="232" y="963"/>
                  </a:lnTo>
                  <a:lnTo>
                    <a:pt x="252" y="976"/>
                  </a:lnTo>
                  <a:lnTo>
                    <a:pt x="272" y="988"/>
                  </a:lnTo>
                  <a:lnTo>
                    <a:pt x="293" y="999"/>
                  </a:lnTo>
                  <a:lnTo>
                    <a:pt x="315" y="1008"/>
                  </a:lnTo>
                  <a:lnTo>
                    <a:pt x="336" y="1017"/>
                  </a:lnTo>
                  <a:lnTo>
                    <a:pt x="358" y="1026"/>
                  </a:lnTo>
                  <a:lnTo>
                    <a:pt x="380" y="1032"/>
                  </a:lnTo>
                  <a:lnTo>
                    <a:pt x="403" y="1039"/>
                  </a:lnTo>
                  <a:lnTo>
                    <a:pt x="426" y="1044"/>
                  </a:lnTo>
                  <a:lnTo>
                    <a:pt x="450" y="1047"/>
                  </a:lnTo>
                  <a:lnTo>
                    <a:pt x="472" y="1050"/>
                  </a:lnTo>
                  <a:lnTo>
                    <a:pt x="496" y="1053"/>
                  </a:lnTo>
                  <a:lnTo>
                    <a:pt x="520" y="1054"/>
                  </a:lnTo>
                  <a:lnTo>
                    <a:pt x="543" y="1054"/>
                  </a:lnTo>
                  <a:lnTo>
                    <a:pt x="566" y="105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任意多边形 356398">
              <a:extLst>
                <a:ext uri="{FF2B5EF4-FFF2-40B4-BE49-F238E27FC236}">
                  <a16:creationId xmlns:a16="http://schemas.microsoft.com/office/drawing/2014/main" id="{EB079787-8BAC-7DA4-61F0-FD874D7A74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" y="1331"/>
              <a:ext cx="80" cy="141"/>
            </a:xfrm>
            <a:custGeom>
              <a:avLst/>
              <a:gdLst/>
              <a:ahLst/>
              <a:cxnLst/>
              <a:rect l="0" t="0" r="0" b="0"/>
              <a:pathLst>
                <a:path w="593" h="1050">
                  <a:moveTo>
                    <a:pt x="462" y="0"/>
                  </a:moveTo>
                  <a:lnTo>
                    <a:pt x="439" y="3"/>
                  </a:lnTo>
                  <a:lnTo>
                    <a:pt x="415" y="8"/>
                  </a:lnTo>
                  <a:lnTo>
                    <a:pt x="392" y="13"/>
                  </a:lnTo>
                  <a:lnTo>
                    <a:pt x="370" y="19"/>
                  </a:lnTo>
                  <a:lnTo>
                    <a:pt x="347" y="27"/>
                  </a:lnTo>
                  <a:lnTo>
                    <a:pt x="325" y="36"/>
                  </a:lnTo>
                  <a:lnTo>
                    <a:pt x="304" y="45"/>
                  </a:lnTo>
                  <a:lnTo>
                    <a:pt x="282" y="56"/>
                  </a:lnTo>
                  <a:lnTo>
                    <a:pt x="262" y="68"/>
                  </a:lnTo>
                  <a:lnTo>
                    <a:pt x="242" y="80"/>
                  </a:lnTo>
                  <a:lnTo>
                    <a:pt x="222" y="93"/>
                  </a:lnTo>
                  <a:lnTo>
                    <a:pt x="203" y="107"/>
                  </a:lnTo>
                  <a:lnTo>
                    <a:pt x="185" y="122"/>
                  </a:lnTo>
                  <a:lnTo>
                    <a:pt x="168" y="138"/>
                  </a:lnTo>
                  <a:lnTo>
                    <a:pt x="150" y="154"/>
                  </a:lnTo>
                  <a:lnTo>
                    <a:pt x="134" y="172"/>
                  </a:lnTo>
                  <a:lnTo>
                    <a:pt x="119" y="190"/>
                  </a:lnTo>
                  <a:lnTo>
                    <a:pt x="104" y="208"/>
                  </a:lnTo>
                  <a:lnTo>
                    <a:pt x="91" y="228"/>
                  </a:lnTo>
                  <a:lnTo>
                    <a:pt x="78" y="247"/>
                  </a:lnTo>
                  <a:lnTo>
                    <a:pt x="66" y="268"/>
                  </a:lnTo>
                  <a:lnTo>
                    <a:pt x="55" y="289"/>
                  </a:lnTo>
                  <a:lnTo>
                    <a:pt x="46" y="311"/>
                  </a:lnTo>
                  <a:lnTo>
                    <a:pt x="36" y="333"/>
                  </a:lnTo>
                  <a:lnTo>
                    <a:pt x="28" y="354"/>
                  </a:lnTo>
                  <a:lnTo>
                    <a:pt x="21" y="377"/>
                  </a:lnTo>
                  <a:lnTo>
                    <a:pt x="15" y="400"/>
                  </a:lnTo>
                  <a:lnTo>
                    <a:pt x="10" y="423"/>
                  </a:lnTo>
                  <a:lnTo>
                    <a:pt x="6" y="446"/>
                  </a:lnTo>
                  <a:lnTo>
                    <a:pt x="3" y="470"/>
                  </a:lnTo>
                  <a:lnTo>
                    <a:pt x="1" y="494"/>
                  </a:lnTo>
                  <a:lnTo>
                    <a:pt x="0" y="517"/>
                  </a:lnTo>
                  <a:lnTo>
                    <a:pt x="1" y="541"/>
                  </a:lnTo>
                  <a:lnTo>
                    <a:pt x="2" y="565"/>
                  </a:lnTo>
                  <a:lnTo>
                    <a:pt x="5" y="587"/>
                  </a:lnTo>
                  <a:lnTo>
                    <a:pt x="8" y="611"/>
                  </a:lnTo>
                  <a:lnTo>
                    <a:pt x="12" y="635"/>
                  </a:lnTo>
                  <a:lnTo>
                    <a:pt x="19" y="658"/>
                  </a:lnTo>
                  <a:lnTo>
                    <a:pt x="25" y="680"/>
                  </a:lnTo>
                  <a:lnTo>
                    <a:pt x="33" y="703"/>
                  </a:lnTo>
                  <a:lnTo>
                    <a:pt x="41" y="725"/>
                  </a:lnTo>
                  <a:lnTo>
                    <a:pt x="50" y="746"/>
                  </a:lnTo>
                  <a:lnTo>
                    <a:pt x="61" y="768"/>
                  </a:lnTo>
                  <a:lnTo>
                    <a:pt x="73" y="788"/>
                  </a:lnTo>
                  <a:lnTo>
                    <a:pt x="84" y="808"/>
                  </a:lnTo>
                  <a:lnTo>
                    <a:pt x="99" y="828"/>
                  </a:lnTo>
                  <a:lnTo>
                    <a:pt x="113" y="847"/>
                  </a:lnTo>
                  <a:lnTo>
                    <a:pt x="127" y="865"/>
                  </a:lnTo>
                  <a:lnTo>
                    <a:pt x="143" y="882"/>
                  </a:lnTo>
                  <a:lnTo>
                    <a:pt x="159" y="900"/>
                  </a:lnTo>
                  <a:lnTo>
                    <a:pt x="176" y="916"/>
                  </a:lnTo>
                  <a:lnTo>
                    <a:pt x="195" y="931"/>
                  </a:lnTo>
                  <a:lnTo>
                    <a:pt x="213" y="946"/>
                  </a:lnTo>
                  <a:lnTo>
                    <a:pt x="232" y="959"/>
                  </a:lnTo>
                  <a:lnTo>
                    <a:pt x="253" y="972"/>
                  </a:lnTo>
                  <a:lnTo>
                    <a:pt x="273" y="984"/>
                  </a:lnTo>
                  <a:lnTo>
                    <a:pt x="294" y="995"/>
                  </a:lnTo>
                  <a:lnTo>
                    <a:pt x="316" y="1005"/>
                  </a:lnTo>
                  <a:lnTo>
                    <a:pt x="337" y="1014"/>
                  </a:lnTo>
                  <a:lnTo>
                    <a:pt x="360" y="1022"/>
                  </a:lnTo>
                  <a:lnTo>
                    <a:pt x="381" y="1029"/>
                  </a:lnTo>
                  <a:lnTo>
                    <a:pt x="405" y="1035"/>
                  </a:lnTo>
                  <a:lnTo>
                    <a:pt x="428" y="1040"/>
                  </a:lnTo>
                  <a:lnTo>
                    <a:pt x="452" y="1044"/>
                  </a:lnTo>
                  <a:lnTo>
                    <a:pt x="474" y="1046"/>
                  </a:lnTo>
                  <a:lnTo>
                    <a:pt x="498" y="1049"/>
                  </a:lnTo>
                  <a:lnTo>
                    <a:pt x="522" y="1050"/>
                  </a:lnTo>
                  <a:lnTo>
                    <a:pt x="546" y="1049"/>
                  </a:lnTo>
                  <a:lnTo>
                    <a:pt x="569" y="1048"/>
                  </a:lnTo>
                  <a:lnTo>
                    <a:pt x="593" y="1045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直接连接符 38">
              <a:extLst>
                <a:ext uri="{FF2B5EF4-FFF2-40B4-BE49-F238E27FC236}">
                  <a16:creationId xmlns:a16="http://schemas.microsoft.com/office/drawing/2014/main" id="{11E33F91-8F7A-7DAE-4A72-1FD420AF24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92" y="1456"/>
              <a:ext cx="36" cy="3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04468B29-C74D-F383-A80D-BAA8D32F8F8F}"/>
                </a:ext>
              </a:extLst>
            </p:cNvPr>
            <p:cNvSpPr/>
            <p:nvPr/>
          </p:nvSpPr>
          <p:spPr>
            <a:xfrm>
              <a:off x="1146" y="1451"/>
              <a:ext cx="0" cy="1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任意多边形 356401">
              <a:extLst>
                <a:ext uri="{FF2B5EF4-FFF2-40B4-BE49-F238E27FC236}">
                  <a16:creationId xmlns:a16="http://schemas.microsoft.com/office/drawing/2014/main" id="{8D2D1275-6AD3-9DBD-0242-A318570E2E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63" y="1469"/>
              <a:ext cx="69" cy="68"/>
            </a:xfrm>
            <a:custGeom>
              <a:avLst/>
              <a:gdLst/>
              <a:ahLst/>
              <a:cxnLst/>
              <a:rect l="0" t="0" r="0" b="0"/>
              <a:pathLst>
                <a:path w="511" h="511">
                  <a:moveTo>
                    <a:pt x="511" y="511"/>
                  </a:moveTo>
                  <a:lnTo>
                    <a:pt x="383" y="38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直接连接符 41">
              <a:extLst>
                <a:ext uri="{FF2B5EF4-FFF2-40B4-BE49-F238E27FC236}">
                  <a16:creationId xmlns:a16="http://schemas.microsoft.com/office/drawing/2014/main" id="{4582AC64-BDA6-EA6B-8E54-53169EE3E1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18" y="1465"/>
              <a:ext cx="45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任意多边形 356403">
              <a:extLst>
                <a:ext uri="{FF2B5EF4-FFF2-40B4-BE49-F238E27FC236}">
                  <a16:creationId xmlns:a16="http://schemas.microsoft.com/office/drawing/2014/main" id="{EF8624F3-08AC-9589-B52E-E081E948F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63" y="1511"/>
              <a:ext cx="54" cy="55"/>
            </a:xfrm>
            <a:custGeom>
              <a:avLst/>
              <a:gdLst/>
              <a:ahLst/>
              <a:cxnLst/>
              <a:rect l="0" t="0" r="0" b="0"/>
              <a:pathLst>
                <a:path w="405" h="405">
                  <a:moveTo>
                    <a:pt x="405" y="405"/>
                  </a:moveTo>
                  <a:lnTo>
                    <a:pt x="67" y="67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直接连接符 43">
              <a:extLst>
                <a:ext uri="{FF2B5EF4-FFF2-40B4-BE49-F238E27FC236}">
                  <a16:creationId xmlns:a16="http://schemas.microsoft.com/office/drawing/2014/main" id="{609F683E-69D1-83BC-B8CB-4A64DFB27A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9" y="1489"/>
              <a:ext cx="31" cy="3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任意多边形 356405">
              <a:extLst>
                <a:ext uri="{FF2B5EF4-FFF2-40B4-BE49-F238E27FC236}">
                  <a16:creationId xmlns:a16="http://schemas.microsoft.com/office/drawing/2014/main" id="{365E7E1C-185A-7527-8997-898580998C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30" y="1520"/>
              <a:ext cx="63" cy="64"/>
            </a:xfrm>
            <a:custGeom>
              <a:avLst/>
              <a:gdLst/>
              <a:ahLst/>
              <a:cxnLst/>
              <a:rect l="0" t="0" r="0" b="0"/>
              <a:pathLst>
                <a:path w="475" h="475">
                  <a:moveTo>
                    <a:pt x="475" y="475"/>
                  </a:moveTo>
                  <a:lnTo>
                    <a:pt x="248" y="248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直接连接符 45">
              <a:extLst>
                <a:ext uri="{FF2B5EF4-FFF2-40B4-BE49-F238E27FC236}">
                  <a16:creationId xmlns:a16="http://schemas.microsoft.com/office/drawing/2014/main" id="{BBE1B503-5543-A3C0-29BB-E64C153084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3" y="1524"/>
              <a:ext cx="65" cy="6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任意多边形 356407">
              <a:extLst>
                <a:ext uri="{FF2B5EF4-FFF2-40B4-BE49-F238E27FC236}">
                  <a16:creationId xmlns:a16="http://schemas.microsoft.com/office/drawing/2014/main" id="{1F480B2B-6CCD-7E7B-6038-49AD8C171B4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93" y="1449"/>
              <a:ext cx="141" cy="142"/>
            </a:xfrm>
            <a:custGeom>
              <a:avLst/>
              <a:gdLst/>
              <a:ahLst/>
              <a:cxnLst/>
              <a:rect l="0" t="0" r="0" b="0"/>
              <a:pathLst>
                <a:path w="1053" h="1054">
                  <a:moveTo>
                    <a:pt x="1053" y="527"/>
                  </a:moveTo>
                  <a:lnTo>
                    <a:pt x="1053" y="503"/>
                  </a:lnTo>
                  <a:lnTo>
                    <a:pt x="1051" y="479"/>
                  </a:lnTo>
                  <a:lnTo>
                    <a:pt x="1049" y="457"/>
                  </a:lnTo>
                  <a:lnTo>
                    <a:pt x="1045" y="433"/>
                  </a:lnTo>
                  <a:lnTo>
                    <a:pt x="1041" y="409"/>
                  </a:lnTo>
                  <a:lnTo>
                    <a:pt x="1035" y="386"/>
                  </a:lnTo>
                  <a:lnTo>
                    <a:pt x="1028" y="364"/>
                  </a:lnTo>
                  <a:lnTo>
                    <a:pt x="1020" y="342"/>
                  </a:lnTo>
                  <a:lnTo>
                    <a:pt x="1011" y="319"/>
                  </a:lnTo>
                  <a:lnTo>
                    <a:pt x="1002" y="298"/>
                  </a:lnTo>
                  <a:lnTo>
                    <a:pt x="991" y="277"/>
                  </a:lnTo>
                  <a:lnTo>
                    <a:pt x="979" y="257"/>
                  </a:lnTo>
                  <a:lnTo>
                    <a:pt x="966" y="236"/>
                  </a:lnTo>
                  <a:lnTo>
                    <a:pt x="953" y="217"/>
                  </a:lnTo>
                  <a:lnTo>
                    <a:pt x="939" y="198"/>
                  </a:lnTo>
                  <a:lnTo>
                    <a:pt x="924" y="180"/>
                  </a:lnTo>
                  <a:lnTo>
                    <a:pt x="908" y="163"/>
                  </a:lnTo>
                  <a:lnTo>
                    <a:pt x="890" y="145"/>
                  </a:lnTo>
                  <a:lnTo>
                    <a:pt x="873" y="130"/>
                  </a:lnTo>
                  <a:lnTo>
                    <a:pt x="855" y="115"/>
                  </a:lnTo>
                  <a:lnTo>
                    <a:pt x="836" y="100"/>
                  </a:lnTo>
                  <a:lnTo>
                    <a:pt x="817" y="87"/>
                  </a:lnTo>
                  <a:lnTo>
                    <a:pt x="798" y="74"/>
                  </a:lnTo>
                  <a:lnTo>
                    <a:pt x="776" y="62"/>
                  </a:lnTo>
                  <a:lnTo>
                    <a:pt x="755" y="52"/>
                  </a:lnTo>
                  <a:lnTo>
                    <a:pt x="734" y="42"/>
                  </a:lnTo>
                  <a:lnTo>
                    <a:pt x="712" y="33"/>
                  </a:lnTo>
                  <a:lnTo>
                    <a:pt x="690" y="26"/>
                  </a:lnTo>
                  <a:lnTo>
                    <a:pt x="667" y="19"/>
                  </a:lnTo>
                  <a:lnTo>
                    <a:pt x="644" y="13"/>
                  </a:lnTo>
                  <a:lnTo>
                    <a:pt x="620" y="8"/>
                  </a:lnTo>
                  <a:lnTo>
                    <a:pt x="598" y="5"/>
                  </a:lnTo>
                  <a:lnTo>
                    <a:pt x="574" y="2"/>
                  </a:lnTo>
                  <a:lnTo>
                    <a:pt x="550" y="1"/>
                  </a:lnTo>
                  <a:lnTo>
                    <a:pt x="526" y="0"/>
                  </a:lnTo>
                  <a:lnTo>
                    <a:pt x="504" y="1"/>
                  </a:lnTo>
                  <a:lnTo>
                    <a:pt x="480" y="2"/>
                  </a:lnTo>
                  <a:lnTo>
                    <a:pt x="456" y="5"/>
                  </a:lnTo>
                  <a:lnTo>
                    <a:pt x="432" y="8"/>
                  </a:lnTo>
                  <a:lnTo>
                    <a:pt x="410" y="13"/>
                  </a:lnTo>
                  <a:lnTo>
                    <a:pt x="387" y="19"/>
                  </a:lnTo>
                  <a:lnTo>
                    <a:pt x="364" y="26"/>
                  </a:lnTo>
                  <a:lnTo>
                    <a:pt x="342" y="33"/>
                  </a:lnTo>
                  <a:lnTo>
                    <a:pt x="320" y="42"/>
                  </a:lnTo>
                  <a:lnTo>
                    <a:pt x="299" y="52"/>
                  </a:lnTo>
                  <a:lnTo>
                    <a:pt x="277" y="62"/>
                  </a:lnTo>
                  <a:lnTo>
                    <a:pt x="256" y="74"/>
                  </a:lnTo>
                  <a:lnTo>
                    <a:pt x="237" y="87"/>
                  </a:lnTo>
                  <a:lnTo>
                    <a:pt x="218" y="100"/>
                  </a:lnTo>
                  <a:lnTo>
                    <a:pt x="198" y="115"/>
                  </a:lnTo>
                  <a:lnTo>
                    <a:pt x="181" y="130"/>
                  </a:lnTo>
                  <a:lnTo>
                    <a:pt x="162" y="145"/>
                  </a:lnTo>
                  <a:lnTo>
                    <a:pt x="146" y="163"/>
                  </a:lnTo>
                  <a:lnTo>
                    <a:pt x="130" y="180"/>
                  </a:lnTo>
                  <a:lnTo>
                    <a:pt x="115" y="198"/>
                  </a:lnTo>
                  <a:lnTo>
                    <a:pt x="101" y="217"/>
                  </a:lnTo>
                  <a:lnTo>
                    <a:pt x="87" y="236"/>
                  </a:lnTo>
                  <a:lnTo>
                    <a:pt x="75" y="257"/>
                  </a:lnTo>
                  <a:lnTo>
                    <a:pt x="63" y="277"/>
                  </a:lnTo>
                  <a:lnTo>
                    <a:pt x="52" y="298"/>
                  </a:lnTo>
                  <a:lnTo>
                    <a:pt x="43" y="319"/>
                  </a:lnTo>
                  <a:lnTo>
                    <a:pt x="34" y="342"/>
                  </a:lnTo>
                  <a:lnTo>
                    <a:pt x="26" y="364"/>
                  </a:lnTo>
                  <a:lnTo>
                    <a:pt x="19" y="386"/>
                  </a:lnTo>
                  <a:lnTo>
                    <a:pt x="13" y="409"/>
                  </a:lnTo>
                  <a:lnTo>
                    <a:pt x="9" y="433"/>
                  </a:lnTo>
                  <a:lnTo>
                    <a:pt x="5" y="457"/>
                  </a:lnTo>
                  <a:lnTo>
                    <a:pt x="3" y="479"/>
                  </a:lnTo>
                  <a:lnTo>
                    <a:pt x="0" y="503"/>
                  </a:lnTo>
                  <a:lnTo>
                    <a:pt x="0" y="527"/>
                  </a:lnTo>
                  <a:lnTo>
                    <a:pt x="0" y="550"/>
                  </a:lnTo>
                  <a:lnTo>
                    <a:pt x="3" y="574"/>
                  </a:lnTo>
                  <a:lnTo>
                    <a:pt x="5" y="598"/>
                  </a:lnTo>
                  <a:lnTo>
                    <a:pt x="9" y="621"/>
                  </a:lnTo>
                  <a:lnTo>
                    <a:pt x="13" y="644"/>
                  </a:lnTo>
                  <a:lnTo>
                    <a:pt x="19" y="667"/>
                  </a:lnTo>
                  <a:lnTo>
                    <a:pt x="26" y="690"/>
                  </a:lnTo>
                  <a:lnTo>
                    <a:pt x="34" y="711"/>
                  </a:lnTo>
                  <a:lnTo>
                    <a:pt x="43" y="734"/>
                  </a:lnTo>
                  <a:lnTo>
                    <a:pt x="52" y="756"/>
                  </a:lnTo>
                  <a:lnTo>
                    <a:pt x="63" y="776"/>
                  </a:lnTo>
                  <a:lnTo>
                    <a:pt x="75" y="797"/>
                  </a:lnTo>
                  <a:lnTo>
                    <a:pt x="87" y="817"/>
                  </a:lnTo>
                  <a:lnTo>
                    <a:pt x="101" y="837"/>
                  </a:lnTo>
                  <a:lnTo>
                    <a:pt x="115" y="855"/>
                  </a:lnTo>
                  <a:lnTo>
                    <a:pt x="130" y="873"/>
                  </a:lnTo>
                  <a:lnTo>
                    <a:pt x="146" y="891"/>
                  </a:lnTo>
                  <a:lnTo>
                    <a:pt x="162" y="908"/>
                  </a:lnTo>
                  <a:lnTo>
                    <a:pt x="181" y="923"/>
                  </a:lnTo>
                  <a:lnTo>
                    <a:pt x="198" y="938"/>
                  </a:lnTo>
                  <a:lnTo>
                    <a:pt x="218" y="953"/>
                  </a:lnTo>
                  <a:lnTo>
                    <a:pt x="237" y="966"/>
                  </a:lnTo>
                  <a:lnTo>
                    <a:pt x="256" y="979"/>
                  </a:lnTo>
                  <a:lnTo>
                    <a:pt x="277" y="991"/>
                  </a:lnTo>
                  <a:lnTo>
                    <a:pt x="299" y="1002"/>
                  </a:lnTo>
                  <a:lnTo>
                    <a:pt x="320" y="1012"/>
                  </a:lnTo>
                  <a:lnTo>
                    <a:pt x="342" y="1020"/>
                  </a:lnTo>
                  <a:lnTo>
                    <a:pt x="364" y="1028"/>
                  </a:lnTo>
                  <a:lnTo>
                    <a:pt x="387" y="1034"/>
                  </a:lnTo>
                  <a:lnTo>
                    <a:pt x="410" y="1041"/>
                  </a:lnTo>
                  <a:lnTo>
                    <a:pt x="432" y="1045"/>
                  </a:lnTo>
                  <a:lnTo>
                    <a:pt x="456" y="1049"/>
                  </a:lnTo>
                  <a:lnTo>
                    <a:pt x="480" y="1052"/>
                  </a:lnTo>
                  <a:lnTo>
                    <a:pt x="504" y="1053"/>
                  </a:lnTo>
                  <a:lnTo>
                    <a:pt x="526" y="1054"/>
                  </a:lnTo>
                  <a:lnTo>
                    <a:pt x="550" y="1053"/>
                  </a:lnTo>
                  <a:lnTo>
                    <a:pt x="574" y="1052"/>
                  </a:lnTo>
                  <a:lnTo>
                    <a:pt x="598" y="1049"/>
                  </a:lnTo>
                  <a:lnTo>
                    <a:pt x="620" y="1045"/>
                  </a:lnTo>
                  <a:lnTo>
                    <a:pt x="644" y="1041"/>
                  </a:lnTo>
                  <a:lnTo>
                    <a:pt x="667" y="1034"/>
                  </a:lnTo>
                  <a:lnTo>
                    <a:pt x="690" y="1028"/>
                  </a:lnTo>
                  <a:lnTo>
                    <a:pt x="712" y="1020"/>
                  </a:lnTo>
                  <a:lnTo>
                    <a:pt x="734" y="1012"/>
                  </a:lnTo>
                  <a:lnTo>
                    <a:pt x="755" y="1002"/>
                  </a:lnTo>
                  <a:lnTo>
                    <a:pt x="776" y="991"/>
                  </a:lnTo>
                  <a:lnTo>
                    <a:pt x="798" y="979"/>
                  </a:lnTo>
                  <a:lnTo>
                    <a:pt x="817" y="966"/>
                  </a:lnTo>
                  <a:lnTo>
                    <a:pt x="836" y="953"/>
                  </a:lnTo>
                  <a:lnTo>
                    <a:pt x="855" y="938"/>
                  </a:lnTo>
                  <a:lnTo>
                    <a:pt x="873" y="923"/>
                  </a:lnTo>
                  <a:lnTo>
                    <a:pt x="890" y="908"/>
                  </a:lnTo>
                  <a:lnTo>
                    <a:pt x="908" y="891"/>
                  </a:lnTo>
                  <a:lnTo>
                    <a:pt x="924" y="873"/>
                  </a:lnTo>
                  <a:lnTo>
                    <a:pt x="939" y="855"/>
                  </a:lnTo>
                  <a:lnTo>
                    <a:pt x="953" y="837"/>
                  </a:lnTo>
                  <a:lnTo>
                    <a:pt x="966" y="817"/>
                  </a:lnTo>
                  <a:lnTo>
                    <a:pt x="979" y="797"/>
                  </a:lnTo>
                  <a:lnTo>
                    <a:pt x="991" y="776"/>
                  </a:lnTo>
                  <a:lnTo>
                    <a:pt x="1002" y="756"/>
                  </a:lnTo>
                  <a:lnTo>
                    <a:pt x="1011" y="734"/>
                  </a:lnTo>
                  <a:lnTo>
                    <a:pt x="1020" y="711"/>
                  </a:lnTo>
                  <a:lnTo>
                    <a:pt x="1028" y="690"/>
                  </a:lnTo>
                  <a:lnTo>
                    <a:pt x="1035" y="667"/>
                  </a:lnTo>
                  <a:lnTo>
                    <a:pt x="1041" y="644"/>
                  </a:lnTo>
                  <a:lnTo>
                    <a:pt x="1045" y="621"/>
                  </a:lnTo>
                  <a:lnTo>
                    <a:pt x="1049" y="598"/>
                  </a:lnTo>
                  <a:lnTo>
                    <a:pt x="1051" y="574"/>
                  </a:lnTo>
                  <a:lnTo>
                    <a:pt x="1053" y="550"/>
                  </a:lnTo>
                  <a:lnTo>
                    <a:pt x="1053" y="527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任意多边形 356408">
              <a:extLst>
                <a:ext uri="{FF2B5EF4-FFF2-40B4-BE49-F238E27FC236}">
                  <a16:creationId xmlns:a16="http://schemas.microsoft.com/office/drawing/2014/main" id="{7B673BDE-E940-4F73-81DB-BEFFE3AFE7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69" y="1142"/>
              <a:ext cx="65" cy="70"/>
            </a:xfrm>
            <a:custGeom>
              <a:avLst/>
              <a:gdLst/>
              <a:ahLst/>
              <a:cxnLst/>
              <a:rect l="0" t="0" r="0" b="0"/>
              <a:pathLst>
                <a:path w="487" h="524">
                  <a:moveTo>
                    <a:pt x="0" y="524"/>
                  </a:moveTo>
                  <a:lnTo>
                    <a:pt x="24" y="522"/>
                  </a:lnTo>
                  <a:lnTo>
                    <a:pt x="48" y="519"/>
                  </a:lnTo>
                  <a:lnTo>
                    <a:pt x="71" y="515"/>
                  </a:lnTo>
                  <a:lnTo>
                    <a:pt x="94" y="509"/>
                  </a:lnTo>
                  <a:lnTo>
                    <a:pt x="117" y="503"/>
                  </a:lnTo>
                  <a:lnTo>
                    <a:pt x="140" y="495"/>
                  </a:lnTo>
                  <a:lnTo>
                    <a:pt x="162" y="487"/>
                  </a:lnTo>
                  <a:lnTo>
                    <a:pt x="184" y="477"/>
                  </a:lnTo>
                  <a:lnTo>
                    <a:pt x="206" y="466"/>
                  </a:lnTo>
                  <a:lnTo>
                    <a:pt x="226" y="454"/>
                  </a:lnTo>
                  <a:lnTo>
                    <a:pt x="247" y="442"/>
                  </a:lnTo>
                  <a:lnTo>
                    <a:pt x="266" y="428"/>
                  </a:lnTo>
                  <a:lnTo>
                    <a:pt x="286" y="414"/>
                  </a:lnTo>
                  <a:lnTo>
                    <a:pt x="304" y="399"/>
                  </a:lnTo>
                  <a:lnTo>
                    <a:pt x="322" y="383"/>
                  </a:lnTo>
                  <a:lnTo>
                    <a:pt x="338" y="367"/>
                  </a:lnTo>
                  <a:lnTo>
                    <a:pt x="355" y="349"/>
                  </a:lnTo>
                  <a:lnTo>
                    <a:pt x="371" y="331"/>
                  </a:lnTo>
                  <a:lnTo>
                    <a:pt x="385" y="312"/>
                  </a:lnTo>
                  <a:lnTo>
                    <a:pt x="399" y="292"/>
                  </a:lnTo>
                  <a:lnTo>
                    <a:pt x="412" y="272"/>
                  </a:lnTo>
                  <a:lnTo>
                    <a:pt x="424" y="251"/>
                  </a:lnTo>
                  <a:lnTo>
                    <a:pt x="435" y="231"/>
                  </a:lnTo>
                  <a:lnTo>
                    <a:pt x="444" y="209"/>
                  </a:lnTo>
                  <a:lnTo>
                    <a:pt x="453" y="186"/>
                  </a:lnTo>
                  <a:lnTo>
                    <a:pt x="462" y="164"/>
                  </a:lnTo>
                  <a:lnTo>
                    <a:pt x="468" y="141"/>
                  </a:lnTo>
                  <a:lnTo>
                    <a:pt x="475" y="118"/>
                  </a:lnTo>
                  <a:lnTo>
                    <a:pt x="479" y="95"/>
                  </a:lnTo>
                  <a:lnTo>
                    <a:pt x="483" y="71"/>
                  </a:lnTo>
                  <a:lnTo>
                    <a:pt x="485" y="47"/>
                  </a:lnTo>
                  <a:lnTo>
                    <a:pt x="487" y="23"/>
                  </a:lnTo>
                  <a:lnTo>
                    <a:pt x="487" y="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任意多边形 356409">
              <a:extLst>
                <a:ext uri="{FF2B5EF4-FFF2-40B4-BE49-F238E27FC236}">
                  <a16:creationId xmlns:a16="http://schemas.microsoft.com/office/drawing/2014/main" id="{5A987A60-98EA-E61D-72CD-6FB7625C12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1" y="1212"/>
              <a:ext cx="83" cy="142"/>
            </a:xfrm>
            <a:custGeom>
              <a:avLst/>
              <a:gdLst/>
              <a:ahLst/>
              <a:cxnLst/>
              <a:rect l="0" t="0" r="0" b="0"/>
              <a:pathLst>
                <a:path w="621" h="1049">
                  <a:moveTo>
                    <a:pt x="160" y="1049"/>
                  </a:moveTo>
                  <a:lnTo>
                    <a:pt x="184" y="1046"/>
                  </a:lnTo>
                  <a:lnTo>
                    <a:pt x="207" y="1041"/>
                  </a:lnTo>
                  <a:lnTo>
                    <a:pt x="231" y="1035"/>
                  </a:lnTo>
                  <a:lnTo>
                    <a:pt x="253" y="1029"/>
                  </a:lnTo>
                  <a:lnTo>
                    <a:pt x="275" y="1021"/>
                  </a:lnTo>
                  <a:lnTo>
                    <a:pt x="297" y="1013"/>
                  </a:lnTo>
                  <a:lnTo>
                    <a:pt x="319" y="1003"/>
                  </a:lnTo>
                  <a:lnTo>
                    <a:pt x="341" y="992"/>
                  </a:lnTo>
                  <a:lnTo>
                    <a:pt x="361" y="981"/>
                  </a:lnTo>
                  <a:lnTo>
                    <a:pt x="382" y="968"/>
                  </a:lnTo>
                  <a:lnTo>
                    <a:pt x="401" y="955"/>
                  </a:lnTo>
                  <a:lnTo>
                    <a:pt x="420" y="941"/>
                  </a:lnTo>
                  <a:lnTo>
                    <a:pt x="438" y="926"/>
                  </a:lnTo>
                  <a:lnTo>
                    <a:pt x="456" y="910"/>
                  </a:lnTo>
                  <a:lnTo>
                    <a:pt x="472" y="894"/>
                  </a:lnTo>
                  <a:lnTo>
                    <a:pt x="489" y="877"/>
                  </a:lnTo>
                  <a:lnTo>
                    <a:pt x="504" y="858"/>
                  </a:lnTo>
                  <a:lnTo>
                    <a:pt x="519" y="839"/>
                  </a:lnTo>
                  <a:lnTo>
                    <a:pt x="532" y="819"/>
                  </a:lnTo>
                  <a:lnTo>
                    <a:pt x="545" y="800"/>
                  </a:lnTo>
                  <a:lnTo>
                    <a:pt x="557" y="779"/>
                  </a:lnTo>
                  <a:lnTo>
                    <a:pt x="567" y="758"/>
                  </a:lnTo>
                  <a:lnTo>
                    <a:pt x="578" y="736"/>
                  </a:lnTo>
                  <a:lnTo>
                    <a:pt x="587" y="715"/>
                  </a:lnTo>
                  <a:lnTo>
                    <a:pt x="594" y="692"/>
                  </a:lnTo>
                  <a:lnTo>
                    <a:pt x="602" y="669"/>
                  </a:lnTo>
                  <a:lnTo>
                    <a:pt x="607" y="647"/>
                  </a:lnTo>
                  <a:lnTo>
                    <a:pt x="613" y="624"/>
                  </a:lnTo>
                  <a:lnTo>
                    <a:pt x="616" y="600"/>
                  </a:lnTo>
                  <a:lnTo>
                    <a:pt x="619" y="576"/>
                  </a:lnTo>
                  <a:lnTo>
                    <a:pt x="620" y="553"/>
                  </a:lnTo>
                  <a:lnTo>
                    <a:pt x="621" y="529"/>
                  </a:lnTo>
                  <a:lnTo>
                    <a:pt x="621" y="505"/>
                  </a:lnTo>
                  <a:lnTo>
                    <a:pt x="619" y="481"/>
                  </a:lnTo>
                  <a:lnTo>
                    <a:pt x="617" y="458"/>
                  </a:lnTo>
                  <a:lnTo>
                    <a:pt x="614" y="435"/>
                  </a:lnTo>
                  <a:lnTo>
                    <a:pt x="609" y="411"/>
                  </a:lnTo>
                  <a:lnTo>
                    <a:pt x="603" y="388"/>
                  </a:lnTo>
                  <a:lnTo>
                    <a:pt x="597" y="366"/>
                  </a:lnTo>
                  <a:lnTo>
                    <a:pt x="589" y="343"/>
                  </a:lnTo>
                  <a:lnTo>
                    <a:pt x="580" y="321"/>
                  </a:lnTo>
                  <a:lnTo>
                    <a:pt x="571" y="300"/>
                  </a:lnTo>
                  <a:lnTo>
                    <a:pt x="560" y="278"/>
                  </a:lnTo>
                  <a:lnTo>
                    <a:pt x="548" y="258"/>
                  </a:lnTo>
                  <a:lnTo>
                    <a:pt x="535" y="237"/>
                  </a:lnTo>
                  <a:lnTo>
                    <a:pt x="522" y="218"/>
                  </a:lnTo>
                  <a:lnTo>
                    <a:pt x="507" y="199"/>
                  </a:lnTo>
                  <a:lnTo>
                    <a:pt x="492" y="181"/>
                  </a:lnTo>
                  <a:lnTo>
                    <a:pt x="477" y="163"/>
                  </a:lnTo>
                  <a:lnTo>
                    <a:pt x="459" y="146"/>
                  </a:lnTo>
                  <a:lnTo>
                    <a:pt x="442" y="130"/>
                  </a:lnTo>
                  <a:lnTo>
                    <a:pt x="424" y="115"/>
                  </a:lnTo>
                  <a:lnTo>
                    <a:pt x="405" y="101"/>
                  </a:lnTo>
                  <a:lnTo>
                    <a:pt x="386" y="87"/>
                  </a:lnTo>
                  <a:lnTo>
                    <a:pt x="366" y="74"/>
                  </a:lnTo>
                  <a:lnTo>
                    <a:pt x="345" y="62"/>
                  </a:lnTo>
                  <a:lnTo>
                    <a:pt x="323" y="51"/>
                  </a:lnTo>
                  <a:lnTo>
                    <a:pt x="302" y="42"/>
                  </a:lnTo>
                  <a:lnTo>
                    <a:pt x="280" y="33"/>
                  </a:lnTo>
                  <a:lnTo>
                    <a:pt x="258" y="26"/>
                  </a:lnTo>
                  <a:lnTo>
                    <a:pt x="235" y="18"/>
                  </a:lnTo>
                  <a:lnTo>
                    <a:pt x="212" y="13"/>
                  </a:lnTo>
                  <a:lnTo>
                    <a:pt x="189" y="8"/>
                  </a:lnTo>
                  <a:lnTo>
                    <a:pt x="166" y="4"/>
                  </a:lnTo>
                  <a:lnTo>
                    <a:pt x="142" y="2"/>
                  </a:lnTo>
                  <a:lnTo>
                    <a:pt x="118" y="0"/>
                  </a:lnTo>
                  <a:lnTo>
                    <a:pt x="94" y="0"/>
                  </a:lnTo>
                  <a:lnTo>
                    <a:pt x="71" y="0"/>
                  </a:lnTo>
                  <a:lnTo>
                    <a:pt x="47" y="2"/>
                  </a:lnTo>
                  <a:lnTo>
                    <a:pt x="23" y="4"/>
                  </a:lnTo>
                  <a:lnTo>
                    <a:pt x="0" y="8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直接连接符 49">
              <a:extLst>
                <a:ext uri="{FF2B5EF4-FFF2-40B4-BE49-F238E27FC236}">
                  <a16:creationId xmlns:a16="http://schemas.microsoft.com/office/drawing/2014/main" id="{FF0B613F-9597-C05F-666C-830DB84180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39" y="1520"/>
              <a:ext cx="247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直接连接符 50">
              <a:extLst>
                <a:ext uri="{FF2B5EF4-FFF2-40B4-BE49-F238E27FC236}">
                  <a16:creationId xmlns:a16="http://schemas.microsoft.com/office/drawing/2014/main" id="{659EAFCC-32A7-F902-205F-3BE756926E3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24" y="3194"/>
              <a:ext cx="945" cy="72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9FEBF8E9-EB63-DA64-5D10-4DEE50A504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15" y="3054"/>
              <a:ext cx="943" cy="70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直接连接符 52">
              <a:extLst>
                <a:ext uri="{FF2B5EF4-FFF2-40B4-BE49-F238E27FC236}">
                  <a16:creationId xmlns:a16="http://schemas.microsoft.com/office/drawing/2014/main" id="{2E412317-0020-E754-34B7-8785BB7057F3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28" y="2959"/>
              <a:ext cx="943" cy="118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直接连接符 53">
              <a:extLst>
                <a:ext uri="{FF2B5EF4-FFF2-40B4-BE49-F238E27FC236}">
                  <a16:creationId xmlns:a16="http://schemas.microsoft.com/office/drawing/2014/main" id="{7DB73D12-E625-D631-067D-4187C103EF5D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11" y="2818"/>
              <a:ext cx="943" cy="11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直接连接符 54">
              <a:extLst>
                <a:ext uri="{FF2B5EF4-FFF2-40B4-BE49-F238E27FC236}">
                  <a16:creationId xmlns:a16="http://schemas.microsoft.com/office/drawing/2014/main" id="{E53FD3C9-F461-7F67-9B8D-85ED6FF8BD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0" y="3007"/>
              <a:ext cx="381" cy="4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直接连接符 55">
              <a:extLst>
                <a:ext uri="{FF2B5EF4-FFF2-40B4-BE49-F238E27FC236}">
                  <a16:creationId xmlns:a16="http://schemas.microsoft.com/office/drawing/2014/main" id="{68AE2016-D424-7607-7A65-03C6931653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28" y="2700"/>
              <a:ext cx="943" cy="118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直接连接符 56">
              <a:extLst>
                <a:ext uri="{FF2B5EF4-FFF2-40B4-BE49-F238E27FC236}">
                  <a16:creationId xmlns:a16="http://schemas.microsoft.com/office/drawing/2014/main" id="{D130BA1A-75D9-0268-60EF-CA594447AE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" y="3266"/>
              <a:ext cx="1015" cy="1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直接连接符 57">
              <a:extLst>
                <a:ext uri="{FF2B5EF4-FFF2-40B4-BE49-F238E27FC236}">
                  <a16:creationId xmlns:a16="http://schemas.microsoft.com/office/drawing/2014/main" id="{DCC209F0-EFC1-BADD-4200-BD55AE97D7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6" y="2770"/>
              <a:ext cx="247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直接连接符 58">
              <a:extLst>
                <a:ext uri="{FF2B5EF4-FFF2-40B4-BE49-F238E27FC236}">
                  <a16:creationId xmlns:a16="http://schemas.microsoft.com/office/drawing/2014/main" id="{2DEFC799-D682-AABA-8C02-E4D6310A08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1" y="2841"/>
              <a:ext cx="381" cy="4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CBCBAFEF-071F-4F5E-366E-D9DEDBC0FA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1" y="3077"/>
              <a:ext cx="241" cy="30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直接连接符 60">
              <a:extLst>
                <a:ext uri="{FF2B5EF4-FFF2-40B4-BE49-F238E27FC236}">
                  <a16:creationId xmlns:a16="http://schemas.microsoft.com/office/drawing/2014/main" id="{DDD21ACF-5E14-3C0E-4793-44041FB832A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5" y="2701"/>
              <a:ext cx="53" cy="5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直接连接符 61">
              <a:extLst>
                <a:ext uri="{FF2B5EF4-FFF2-40B4-BE49-F238E27FC236}">
                  <a16:creationId xmlns:a16="http://schemas.microsoft.com/office/drawing/2014/main" id="{C824857A-0357-8CD2-9DB3-2DA56400BD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5" y="2705"/>
              <a:ext cx="24" cy="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任意多边形 356423">
              <a:extLst>
                <a:ext uri="{FF2B5EF4-FFF2-40B4-BE49-F238E27FC236}">
                  <a16:creationId xmlns:a16="http://schemas.microsoft.com/office/drawing/2014/main" id="{4D63B6EA-8EF6-6124-80D2-F063FDBD1D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" y="2729"/>
              <a:ext cx="67" cy="66"/>
            </a:xfrm>
            <a:custGeom>
              <a:avLst/>
              <a:gdLst/>
              <a:ahLst/>
              <a:cxnLst/>
              <a:rect l="0" t="0" r="0" b="0"/>
              <a:pathLst>
                <a:path w="495" h="495">
                  <a:moveTo>
                    <a:pt x="495" y="495"/>
                  </a:moveTo>
                  <a:lnTo>
                    <a:pt x="312" y="312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0AA0FF69-388A-4570-71B5-D8E4C483D70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9" y="2720"/>
              <a:ext cx="50" cy="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任意多边形 356425">
              <a:extLst>
                <a:ext uri="{FF2B5EF4-FFF2-40B4-BE49-F238E27FC236}">
                  <a16:creationId xmlns:a16="http://schemas.microsoft.com/office/drawing/2014/main" id="{C35F5FF1-256E-0F2E-00E4-FCEF8FE478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9" y="2770"/>
              <a:ext cx="50" cy="51"/>
            </a:xfrm>
            <a:custGeom>
              <a:avLst/>
              <a:gdLst/>
              <a:ahLst/>
              <a:cxnLst/>
              <a:rect l="0" t="0" r="0" b="0"/>
              <a:pathLst>
                <a:path w="374" h="375">
                  <a:moveTo>
                    <a:pt x="374" y="375"/>
                  </a:moveTo>
                  <a:lnTo>
                    <a:pt x="2" y="3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直接连接符 65">
              <a:extLst>
                <a:ext uri="{FF2B5EF4-FFF2-40B4-BE49-F238E27FC236}">
                  <a16:creationId xmlns:a16="http://schemas.microsoft.com/office/drawing/2014/main" id="{7A35EC30-3F80-FA05-AA01-3283199FC7A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3" y="2747"/>
              <a:ext cx="24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任意多边形 356427">
              <a:extLst>
                <a:ext uri="{FF2B5EF4-FFF2-40B4-BE49-F238E27FC236}">
                  <a16:creationId xmlns:a16="http://schemas.microsoft.com/office/drawing/2014/main" id="{D687005A-15AB-5C90-4D2C-41936AD2ECD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7" y="2770"/>
              <a:ext cx="67" cy="68"/>
            </a:xfrm>
            <a:custGeom>
              <a:avLst/>
              <a:gdLst/>
              <a:ahLst/>
              <a:cxnLst/>
              <a:rect l="0" t="0" r="0" b="0"/>
              <a:pathLst>
                <a:path w="495" h="497">
                  <a:moveTo>
                    <a:pt x="495" y="497"/>
                  </a:moveTo>
                  <a:lnTo>
                    <a:pt x="317" y="319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直接连接符 67">
              <a:extLst>
                <a:ext uri="{FF2B5EF4-FFF2-40B4-BE49-F238E27FC236}">
                  <a16:creationId xmlns:a16="http://schemas.microsoft.com/office/drawing/2014/main" id="{AA08397F-9558-800F-60D2-11FDE692DE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0" y="2787"/>
              <a:ext cx="52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任意多边形 356429">
              <a:extLst>
                <a:ext uri="{FF2B5EF4-FFF2-40B4-BE49-F238E27FC236}">
                  <a16:creationId xmlns:a16="http://schemas.microsoft.com/office/drawing/2014/main" id="{CC436CB5-C134-4669-6B9E-46C5C3F6D0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" y="2700"/>
              <a:ext cx="141" cy="141"/>
            </a:xfrm>
            <a:custGeom>
              <a:avLst/>
              <a:gdLst/>
              <a:ahLst/>
              <a:cxnLst/>
              <a:rect l="0" t="0" r="0" b="0"/>
              <a:pathLst>
                <a:path w="1054" h="1053">
                  <a:moveTo>
                    <a:pt x="1054" y="526"/>
                  </a:moveTo>
                  <a:lnTo>
                    <a:pt x="1053" y="504"/>
                  </a:lnTo>
                  <a:lnTo>
                    <a:pt x="1052" y="480"/>
                  </a:lnTo>
                  <a:lnTo>
                    <a:pt x="1049" y="456"/>
                  </a:lnTo>
                  <a:lnTo>
                    <a:pt x="1046" y="432"/>
                  </a:lnTo>
                  <a:lnTo>
                    <a:pt x="1040" y="410"/>
                  </a:lnTo>
                  <a:lnTo>
                    <a:pt x="1035" y="387"/>
                  </a:lnTo>
                  <a:lnTo>
                    <a:pt x="1028" y="364"/>
                  </a:lnTo>
                  <a:lnTo>
                    <a:pt x="1021" y="342"/>
                  </a:lnTo>
                  <a:lnTo>
                    <a:pt x="1011" y="320"/>
                  </a:lnTo>
                  <a:lnTo>
                    <a:pt x="1001" y="298"/>
                  </a:lnTo>
                  <a:lnTo>
                    <a:pt x="991" y="277"/>
                  </a:lnTo>
                  <a:lnTo>
                    <a:pt x="980" y="256"/>
                  </a:lnTo>
                  <a:lnTo>
                    <a:pt x="967" y="237"/>
                  </a:lnTo>
                  <a:lnTo>
                    <a:pt x="954" y="217"/>
                  </a:lnTo>
                  <a:lnTo>
                    <a:pt x="939" y="198"/>
                  </a:lnTo>
                  <a:lnTo>
                    <a:pt x="924" y="180"/>
                  </a:lnTo>
                  <a:lnTo>
                    <a:pt x="909" y="162"/>
                  </a:lnTo>
                  <a:lnTo>
                    <a:pt x="891" y="146"/>
                  </a:lnTo>
                  <a:lnTo>
                    <a:pt x="874" y="130"/>
                  </a:lnTo>
                  <a:lnTo>
                    <a:pt x="856" y="115"/>
                  </a:lnTo>
                  <a:lnTo>
                    <a:pt x="837" y="101"/>
                  </a:lnTo>
                  <a:lnTo>
                    <a:pt x="818" y="87"/>
                  </a:lnTo>
                  <a:lnTo>
                    <a:pt x="797" y="75"/>
                  </a:lnTo>
                  <a:lnTo>
                    <a:pt x="777" y="63"/>
                  </a:lnTo>
                  <a:lnTo>
                    <a:pt x="756" y="52"/>
                  </a:lnTo>
                  <a:lnTo>
                    <a:pt x="735" y="42"/>
                  </a:lnTo>
                  <a:lnTo>
                    <a:pt x="712" y="34"/>
                  </a:lnTo>
                  <a:lnTo>
                    <a:pt x="690" y="25"/>
                  </a:lnTo>
                  <a:lnTo>
                    <a:pt x="668" y="19"/>
                  </a:lnTo>
                  <a:lnTo>
                    <a:pt x="645" y="13"/>
                  </a:lnTo>
                  <a:lnTo>
                    <a:pt x="621" y="8"/>
                  </a:lnTo>
                  <a:lnTo>
                    <a:pt x="597" y="5"/>
                  </a:lnTo>
                  <a:lnTo>
                    <a:pt x="575" y="2"/>
                  </a:lnTo>
                  <a:lnTo>
                    <a:pt x="551" y="0"/>
                  </a:lnTo>
                  <a:lnTo>
                    <a:pt x="527" y="0"/>
                  </a:lnTo>
                  <a:lnTo>
                    <a:pt x="504" y="0"/>
                  </a:lnTo>
                  <a:lnTo>
                    <a:pt x="480" y="2"/>
                  </a:lnTo>
                  <a:lnTo>
                    <a:pt x="457" y="5"/>
                  </a:lnTo>
                  <a:lnTo>
                    <a:pt x="433" y="8"/>
                  </a:lnTo>
                  <a:lnTo>
                    <a:pt x="411" y="13"/>
                  </a:lnTo>
                  <a:lnTo>
                    <a:pt x="387" y="19"/>
                  </a:lnTo>
                  <a:lnTo>
                    <a:pt x="364" y="25"/>
                  </a:lnTo>
                  <a:lnTo>
                    <a:pt x="343" y="34"/>
                  </a:lnTo>
                  <a:lnTo>
                    <a:pt x="320" y="42"/>
                  </a:lnTo>
                  <a:lnTo>
                    <a:pt x="298" y="52"/>
                  </a:lnTo>
                  <a:lnTo>
                    <a:pt x="278" y="63"/>
                  </a:lnTo>
                  <a:lnTo>
                    <a:pt x="257" y="75"/>
                  </a:lnTo>
                  <a:lnTo>
                    <a:pt x="237" y="87"/>
                  </a:lnTo>
                  <a:lnTo>
                    <a:pt x="217" y="101"/>
                  </a:lnTo>
                  <a:lnTo>
                    <a:pt x="199" y="115"/>
                  </a:lnTo>
                  <a:lnTo>
                    <a:pt x="181" y="130"/>
                  </a:lnTo>
                  <a:lnTo>
                    <a:pt x="163" y="146"/>
                  </a:lnTo>
                  <a:lnTo>
                    <a:pt x="147" y="162"/>
                  </a:lnTo>
                  <a:lnTo>
                    <a:pt x="131" y="180"/>
                  </a:lnTo>
                  <a:lnTo>
                    <a:pt x="116" y="198"/>
                  </a:lnTo>
                  <a:lnTo>
                    <a:pt x="101" y="217"/>
                  </a:lnTo>
                  <a:lnTo>
                    <a:pt x="88" y="237"/>
                  </a:lnTo>
                  <a:lnTo>
                    <a:pt x="75" y="256"/>
                  </a:lnTo>
                  <a:lnTo>
                    <a:pt x="64" y="277"/>
                  </a:lnTo>
                  <a:lnTo>
                    <a:pt x="53" y="298"/>
                  </a:lnTo>
                  <a:lnTo>
                    <a:pt x="43" y="320"/>
                  </a:lnTo>
                  <a:lnTo>
                    <a:pt x="34" y="342"/>
                  </a:lnTo>
                  <a:lnTo>
                    <a:pt x="26" y="364"/>
                  </a:lnTo>
                  <a:lnTo>
                    <a:pt x="20" y="387"/>
                  </a:lnTo>
                  <a:lnTo>
                    <a:pt x="14" y="410"/>
                  </a:lnTo>
                  <a:lnTo>
                    <a:pt x="9" y="432"/>
                  </a:lnTo>
                  <a:lnTo>
                    <a:pt x="6" y="456"/>
                  </a:lnTo>
                  <a:lnTo>
                    <a:pt x="2" y="480"/>
                  </a:lnTo>
                  <a:lnTo>
                    <a:pt x="1" y="504"/>
                  </a:lnTo>
                  <a:lnTo>
                    <a:pt x="0" y="526"/>
                  </a:lnTo>
                  <a:lnTo>
                    <a:pt x="1" y="550"/>
                  </a:lnTo>
                  <a:lnTo>
                    <a:pt x="2" y="574"/>
                  </a:lnTo>
                  <a:lnTo>
                    <a:pt x="6" y="598"/>
                  </a:lnTo>
                  <a:lnTo>
                    <a:pt x="9" y="621"/>
                  </a:lnTo>
                  <a:lnTo>
                    <a:pt x="14" y="644"/>
                  </a:lnTo>
                  <a:lnTo>
                    <a:pt x="20" y="667"/>
                  </a:lnTo>
                  <a:lnTo>
                    <a:pt x="26" y="689"/>
                  </a:lnTo>
                  <a:lnTo>
                    <a:pt x="34" y="712"/>
                  </a:lnTo>
                  <a:lnTo>
                    <a:pt x="43" y="734"/>
                  </a:lnTo>
                  <a:lnTo>
                    <a:pt x="53" y="755"/>
                  </a:lnTo>
                  <a:lnTo>
                    <a:pt x="64" y="777"/>
                  </a:lnTo>
                  <a:lnTo>
                    <a:pt x="75" y="797"/>
                  </a:lnTo>
                  <a:lnTo>
                    <a:pt x="88" y="817"/>
                  </a:lnTo>
                  <a:lnTo>
                    <a:pt x="101" y="836"/>
                  </a:lnTo>
                  <a:lnTo>
                    <a:pt x="116" y="856"/>
                  </a:lnTo>
                  <a:lnTo>
                    <a:pt x="131" y="873"/>
                  </a:lnTo>
                  <a:lnTo>
                    <a:pt x="147" y="891"/>
                  </a:lnTo>
                  <a:lnTo>
                    <a:pt x="163" y="907"/>
                  </a:lnTo>
                  <a:lnTo>
                    <a:pt x="181" y="924"/>
                  </a:lnTo>
                  <a:lnTo>
                    <a:pt x="199" y="939"/>
                  </a:lnTo>
                  <a:lnTo>
                    <a:pt x="217" y="953"/>
                  </a:lnTo>
                  <a:lnTo>
                    <a:pt x="237" y="967"/>
                  </a:lnTo>
                  <a:lnTo>
                    <a:pt x="257" y="979"/>
                  </a:lnTo>
                  <a:lnTo>
                    <a:pt x="278" y="991"/>
                  </a:lnTo>
                  <a:lnTo>
                    <a:pt x="298" y="1001"/>
                  </a:lnTo>
                  <a:lnTo>
                    <a:pt x="320" y="1011"/>
                  </a:lnTo>
                  <a:lnTo>
                    <a:pt x="343" y="1020"/>
                  </a:lnTo>
                  <a:lnTo>
                    <a:pt x="364" y="1027"/>
                  </a:lnTo>
                  <a:lnTo>
                    <a:pt x="387" y="1035"/>
                  </a:lnTo>
                  <a:lnTo>
                    <a:pt x="411" y="1040"/>
                  </a:lnTo>
                  <a:lnTo>
                    <a:pt x="433" y="1045"/>
                  </a:lnTo>
                  <a:lnTo>
                    <a:pt x="457" y="1049"/>
                  </a:lnTo>
                  <a:lnTo>
                    <a:pt x="480" y="1051"/>
                  </a:lnTo>
                  <a:lnTo>
                    <a:pt x="504" y="1053"/>
                  </a:lnTo>
                  <a:lnTo>
                    <a:pt x="527" y="1053"/>
                  </a:lnTo>
                  <a:lnTo>
                    <a:pt x="551" y="1053"/>
                  </a:lnTo>
                  <a:lnTo>
                    <a:pt x="575" y="1051"/>
                  </a:lnTo>
                  <a:lnTo>
                    <a:pt x="597" y="1049"/>
                  </a:lnTo>
                  <a:lnTo>
                    <a:pt x="621" y="1045"/>
                  </a:lnTo>
                  <a:lnTo>
                    <a:pt x="645" y="1040"/>
                  </a:lnTo>
                  <a:lnTo>
                    <a:pt x="668" y="1035"/>
                  </a:lnTo>
                  <a:lnTo>
                    <a:pt x="690" y="1027"/>
                  </a:lnTo>
                  <a:lnTo>
                    <a:pt x="712" y="1020"/>
                  </a:lnTo>
                  <a:lnTo>
                    <a:pt x="735" y="1011"/>
                  </a:lnTo>
                  <a:lnTo>
                    <a:pt x="756" y="1001"/>
                  </a:lnTo>
                  <a:lnTo>
                    <a:pt x="777" y="991"/>
                  </a:lnTo>
                  <a:lnTo>
                    <a:pt x="797" y="979"/>
                  </a:lnTo>
                  <a:lnTo>
                    <a:pt x="818" y="967"/>
                  </a:lnTo>
                  <a:lnTo>
                    <a:pt x="837" y="953"/>
                  </a:lnTo>
                  <a:lnTo>
                    <a:pt x="856" y="939"/>
                  </a:lnTo>
                  <a:lnTo>
                    <a:pt x="874" y="924"/>
                  </a:lnTo>
                  <a:lnTo>
                    <a:pt x="891" y="907"/>
                  </a:lnTo>
                  <a:lnTo>
                    <a:pt x="909" y="891"/>
                  </a:lnTo>
                  <a:lnTo>
                    <a:pt x="924" y="873"/>
                  </a:lnTo>
                  <a:lnTo>
                    <a:pt x="939" y="856"/>
                  </a:lnTo>
                  <a:lnTo>
                    <a:pt x="954" y="836"/>
                  </a:lnTo>
                  <a:lnTo>
                    <a:pt x="967" y="817"/>
                  </a:lnTo>
                  <a:lnTo>
                    <a:pt x="980" y="797"/>
                  </a:lnTo>
                  <a:lnTo>
                    <a:pt x="991" y="777"/>
                  </a:lnTo>
                  <a:lnTo>
                    <a:pt x="1001" y="755"/>
                  </a:lnTo>
                  <a:lnTo>
                    <a:pt x="1011" y="734"/>
                  </a:lnTo>
                  <a:lnTo>
                    <a:pt x="1021" y="712"/>
                  </a:lnTo>
                  <a:lnTo>
                    <a:pt x="1028" y="689"/>
                  </a:lnTo>
                  <a:lnTo>
                    <a:pt x="1035" y="667"/>
                  </a:lnTo>
                  <a:lnTo>
                    <a:pt x="1040" y="644"/>
                  </a:lnTo>
                  <a:lnTo>
                    <a:pt x="1046" y="621"/>
                  </a:lnTo>
                  <a:lnTo>
                    <a:pt x="1049" y="598"/>
                  </a:lnTo>
                  <a:lnTo>
                    <a:pt x="1052" y="574"/>
                  </a:lnTo>
                  <a:lnTo>
                    <a:pt x="1053" y="550"/>
                  </a:lnTo>
                  <a:lnTo>
                    <a:pt x="1054" y="526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任意多边形 356430">
              <a:extLst>
                <a:ext uri="{FF2B5EF4-FFF2-40B4-BE49-F238E27FC236}">
                  <a16:creationId xmlns:a16="http://schemas.microsoft.com/office/drawing/2014/main" id="{01CDCA95-F2F7-9B23-46FE-BDF51ED095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" y="2937"/>
              <a:ext cx="80" cy="140"/>
            </a:xfrm>
            <a:custGeom>
              <a:avLst/>
              <a:gdLst/>
              <a:ahLst/>
              <a:cxnLst/>
              <a:rect l="0" t="0" r="0" b="0"/>
              <a:pathLst>
                <a:path w="593" h="1049">
                  <a:moveTo>
                    <a:pt x="462" y="0"/>
                  </a:moveTo>
                  <a:lnTo>
                    <a:pt x="439" y="3"/>
                  </a:lnTo>
                  <a:lnTo>
                    <a:pt x="415" y="7"/>
                  </a:lnTo>
                  <a:lnTo>
                    <a:pt x="392" y="13"/>
                  </a:lnTo>
                  <a:lnTo>
                    <a:pt x="370" y="19"/>
                  </a:lnTo>
                  <a:lnTo>
                    <a:pt x="347" y="27"/>
                  </a:lnTo>
                  <a:lnTo>
                    <a:pt x="325" y="35"/>
                  </a:lnTo>
                  <a:lnTo>
                    <a:pt x="304" y="45"/>
                  </a:lnTo>
                  <a:lnTo>
                    <a:pt x="282" y="56"/>
                  </a:lnTo>
                  <a:lnTo>
                    <a:pt x="262" y="67"/>
                  </a:lnTo>
                  <a:lnTo>
                    <a:pt x="242" y="80"/>
                  </a:lnTo>
                  <a:lnTo>
                    <a:pt x="222" y="93"/>
                  </a:lnTo>
                  <a:lnTo>
                    <a:pt x="203" y="107"/>
                  </a:lnTo>
                  <a:lnTo>
                    <a:pt x="185" y="122"/>
                  </a:lnTo>
                  <a:lnTo>
                    <a:pt x="168" y="138"/>
                  </a:lnTo>
                  <a:lnTo>
                    <a:pt x="150" y="154"/>
                  </a:lnTo>
                  <a:lnTo>
                    <a:pt x="134" y="171"/>
                  </a:lnTo>
                  <a:lnTo>
                    <a:pt x="119" y="190"/>
                  </a:lnTo>
                  <a:lnTo>
                    <a:pt x="104" y="208"/>
                  </a:lnTo>
                  <a:lnTo>
                    <a:pt x="91" y="228"/>
                  </a:lnTo>
                  <a:lnTo>
                    <a:pt x="78" y="247"/>
                  </a:lnTo>
                  <a:lnTo>
                    <a:pt x="66" y="268"/>
                  </a:lnTo>
                  <a:lnTo>
                    <a:pt x="55" y="289"/>
                  </a:lnTo>
                  <a:lnTo>
                    <a:pt x="46" y="310"/>
                  </a:lnTo>
                  <a:lnTo>
                    <a:pt x="36" y="332"/>
                  </a:lnTo>
                  <a:lnTo>
                    <a:pt x="28" y="354"/>
                  </a:lnTo>
                  <a:lnTo>
                    <a:pt x="21" y="377"/>
                  </a:lnTo>
                  <a:lnTo>
                    <a:pt x="15" y="399"/>
                  </a:lnTo>
                  <a:lnTo>
                    <a:pt x="10" y="423"/>
                  </a:lnTo>
                  <a:lnTo>
                    <a:pt x="6" y="446"/>
                  </a:lnTo>
                  <a:lnTo>
                    <a:pt x="3" y="469"/>
                  </a:lnTo>
                  <a:lnTo>
                    <a:pt x="1" y="493"/>
                  </a:lnTo>
                  <a:lnTo>
                    <a:pt x="0" y="517"/>
                  </a:lnTo>
                  <a:lnTo>
                    <a:pt x="1" y="541"/>
                  </a:lnTo>
                  <a:lnTo>
                    <a:pt x="2" y="563"/>
                  </a:lnTo>
                  <a:lnTo>
                    <a:pt x="5" y="587"/>
                  </a:lnTo>
                  <a:lnTo>
                    <a:pt x="8" y="611"/>
                  </a:lnTo>
                  <a:lnTo>
                    <a:pt x="12" y="634"/>
                  </a:lnTo>
                  <a:lnTo>
                    <a:pt x="19" y="657"/>
                  </a:lnTo>
                  <a:lnTo>
                    <a:pt x="25" y="680"/>
                  </a:lnTo>
                  <a:lnTo>
                    <a:pt x="33" y="702"/>
                  </a:lnTo>
                  <a:lnTo>
                    <a:pt x="41" y="724"/>
                  </a:lnTo>
                  <a:lnTo>
                    <a:pt x="50" y="746"/>
                  </a:lnTo>
                  <a:lnTo>
                    <a:pt x="61" y="768"/>
                  </a:lnTo>
                  <a:lnTo>
                    <a:pt x="73" y="788"/>
                  </a:lnTo>
                  <a:lnTo>
                    <a:pt x="84" y="808"/>
                  </a:lnTo>
                  <a:lnTo>
                    <a:pt x="99" y="827"/>
                  </a:lnTo>
                  <a:lnTo>
                    <a:pt x="113" y="846"/>
                  </a:lnTo>
                  <a:lnTo>
                    <a:pt x="127" y="865"/>
                  </a:lnTo>
                  <a:lnTo>
                    <a:pt x="143" y="882"/>
                  </a:lnTo>
                  <a:lnTo>
                    <a:pt x="159" y="899"/>
                  </a:lnTo>
                  <a:lnTo>
                    <a:pt x="176" y="916"/>
                  </a:lnTo>
                  <a:lnTo>
                    <a:pt x="195" y="931"/>
                  </a:lnTo>
                  <a:lnTo>
                    <a:pt x="213" y="945"/>
                  </a:lnTo>
                  <a:lnTo>
                    <a:pt x="232" y="959"/>
                  </a:lnTo>
                  <a:lnTo>
                    <a:pt x="253" y="972"/>
                  </a:lnTo>
                  <a:lnTo>
                    <a:pt x="273" y="984"/>
                  </a:lnTo>
                  <a:lnTo>
                    <a:pt x="294" y="994"/>
                  </a:lnTo>
                  <a:lnTo>
                    <a:pt x="316" y="1004"/>
                  </a:lnTo>
                  <a:lnTo>
                    <a:pt x="337" y="1014"/>
                  </a:lnTo>
                  <a:lnTo>
                    <a:pt x="360" y="1021"/>
                  </a:lnTo>
                  <a:lnTo>
                    <a:pt x="381" y="1029"/>
                  </a:lnTo>
                  <a:lnTo>
                    <a:pt x="405" y="1034"/>
                  </a:lnTo>
                  <a:lnTo>
                    <a:pt x="428" y="1040"/>
                  </a:lnTo>
                  <a:lnTo>
                    <a:pt x="452" y="1044"/>
                  </a:lnTo>
                  <a:lnTo>
                    <a:pt x="474" y="1046"/>
                  </a:lnTo>
                  <a:lnTo>
                    <a:pt x="498" y="1048"/>
                  </a:lnTo>
                  <a:lnTo>
                    <a:pt x="522" y="1049"/>
                  </a:lnTo>
                  <a:lnTo>
                    <a:pt x="546" y="1048"/>
                  </a:lnTo>
                  <a:lnTo>
                    <a:pt x="569" y="1047"/>
                  </a:lnTo>
                  <a:lnTo>
                    <a:pt x="593" y="1045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任意多边形 356431">
              <a:extLst>
                <a:ext uri="{FF2B5EF4-FFF2-40B4-BE49-F238E27FC236}">
                  <a16:creationId xmlns:a16="http://schemas.microsoft.com/office/drawing/2014/main" id="{E508A410-2F3A-29E8-512E-61864892A4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8" y="3124"/>
              <a:ext cx="76" cy="142"/>
            </a:xfrm>
            <a:custGeom>
              <a:avLst/>
              <a:gdLst/>
              <a:ahLst/>
              <a:cxnLst/>
              <a:rect l="0" t="0" r="0" b="0"/>
              <a:pathLst>
                <a:path w="566" h="1053">
                  <a:moveTo>
                    <a:pt x="488" y="0"/>
                  </a:moveTo>
                  <a:lnTo>
                    <a:pt x="465" y="2"/>
                  </a:lnTo>
                  <a:lnTo>
                    <a:pt x="441" y="5"/>
                  </a:lnTo>
                  <a:lnTo>
                    <a:pt x="418" y="10"/>
                  </a:lnTo>
                  <a:lnTo>
                    <a:pt x="394" y="16"/>
                  </a:lnTo>
                  <a:lnTo>
                    <a:pt x="372" y="22"/>
                  </a:lnTo>
                  <a:lnTo>
                    <a:pt x="349" y="29"/>
                  </a:lnTo>
                  <a:lnTo>
                    <a:pt x="327" y="37"/>
                  </a:lnTo>
                  <a:lnTo>
                    <a:pt x="306" y="47"/>
                  </a:lnTo>
                  <a:lnTo>
                    <a:pt x="284" y="58"/>
                  </a:lnTo>
                  <a:lnTo>
                    <a:pt x="264" y="69"/>
                  </a:lnTo>
                  <a:lnTo>
                    <a:pt x="243" y="82"/>
                  </a:lnTo>
                  <a:lnTo>
                    <a:pt x="224" y="95"/>
                  </a:lnTo>
                  <a:lnTo>
                    <a:pt x="205" y="109"/>
                  </a:lnTo>
                  <a:lnTo>
                    <a:pt x="187" y="124"/>
                  </a:lnTo>
                  <a:lnTo>
                    <a:pt x="169" y="139"/>
                  </a:lnTo>
                  <a:lnTo>
                    <a:pt x="153" y="155"/>
                  </a:lnTo>
                  <a:lnTo>
                    <a:pt x="136" y="172"/>
                  </a:lnTo>
                  <a:lnTo>
                    <a:pt x="120" y="191"/>
                  </a:lnTo>
                  <a:lnTo>
                    <a:pt x="106" y="209"/>
                  </a:lnTo>
                  <a:lnTo>
                    <a:pt x="92" y="228"/>
                  </a:lnTo>
                  <a:lnTo>
                    <a:pt x="79" y="248"/>
                  </a:lnTo>
                  <a:lnTo>
                    <a:pt x="67" y="268"/>
                  </a:lnTo>
                  <a:lnTo>
                    <a:pt x="56" y="290"/>
                  </a:lnTo>
                  <a:lnTo>
                    <a:pt x="46" y="311"/>
                  </a:lnTo>
                  <a:lnTo>
                    <a:pt x="37" y="333"/>
                  </a:lnTo>
                  <a:lnTo>
                    <a:pt x="29" y="355"/>
                  </a:lnTo>
                  <a:lnTo>
                    <a:pt x="22" y="378"/>
                  </a:lnTo>
                  <a:lnTo>
                    <a:pt x="15" y="400"/>
                  </a:lnTo>
                  <a:lnTo>
                    <a:pt x="11" y="424"/>
                  </a:lnTo>
                  <a:lnTo>
                    <a:pt x="7" y="447"/>
                  </a:lnTo>
                  <a:lnTo>
                    <a:pt x="3" y="470"/>
                  </a:lnTo>
                  <a:lnTo>
                    <a:pt x="1" y="494"/>
                  </a:lnTo>
                  <a:lnTo>
                    <a:pt x="0" y="518"/>
                  </a:lnTo>
                  <a:lnTo>
                    <a:pt x="1" y="541"/>
                  </a:lnTo>
                  <a:lnTo>
                    <a:pt x="2" y="564"/>
                  </a:lnTo>
                  <a:lnTo>
                    <a:pt x="5" y="588"/>
                  </a:lnTo>
                  <a:lnTo>
                    <a:pt x="8" y="612"/>
                  </a:lnTo>
                  <a:lnTo>
                    <a:pt x="12" y="635"/>
                  </a:lnTo>
                  <a:lnTo>
                    <a:pt x="18" y="658"/>
                  </a:lnTo>
                  <a:lnTo>
                    <a:pt x="24" y="681"/>
                  </a:lnTo>
                  <a:lnTo>
                    <a:pt x="32" y="703"/>
                  </a:lnTo>
                  <a:lnTo>
                    <a:pt x="40" y="725"/>
                  </a:lnTo>
                  <a:lnTo>
                    <a:pt x="50" y="747"/>
                  </a:lnTo>
                  <a:lnTo>
                    <a:pt x="60" y="768"/>
                  </a:lnTo>
                  <a:lnTo>
                    <a:pt x="72" y="789"/>
                  </a:lnTo>
                  <a:lnTo>
                    <a:pt x="83" y="808"/>
                  </a:lnTo>
                  <a:lnTo>
                    <a:pt x="96" y="829"/>
                  </a:lnTo>
                  <a:lnTo>
                    <a:pt x="110" y="847"/>
                  </a:lnTo>
                  <a:lnTo>
                    <a:pt x="126" y="866"/>
                  </a:lnTo>
                  <a:lnTo>
                    <a:pt x="142" y="884"/>
                  </a:lnTo>
                  <a:lnTo>
                    <a:pt x="158" y="900"/>
                  </a:lnTo>
                  <a:lnTo>
                    <a:pt x="175" y="916"/>
                  </a:lnTo>
                  <a:lnTo>
                    <a:pt x="192" y="933"/>
                  </a:lnTo>
                  <a:lnTo>
                    <a:pt x="212" y="947"/>
                  </a:lnTo>
                  <a:lnTo>
                    <a:pt x="230" y="961"/>
                  </a:lnTo>
                  <a:lnTo>
                    <a:pt x="251" y="974"/>
                  </a:lnTo>
                  <a:lnTo>
                    <a:pt x="271" y="986"/>
                  </a:lnTo>
                  <a:lnTo>
                    <a:pt x="292" y="996"/>
                  </a:lnTo>
                  <a:lnTo>
                    <a:pt x="313" y="1006"/>
                  </a:lnTo>
                  <a:lnTo>
                    <a:pt x="335" y="1016"/>
                  </a:lnTo>
                  <a:lnTo>
                    <a:pt x="357" y="1023"/>
                  </a:lnTo>
                  <a:lnTo>
                    <a:pt x="379" y="1031"/>
                  </a:lnTo>
                  <a:lnTo>
                    <a:pt x="402" y="1037"/>
                  </a:lnTo>
                  <a:lnTo>
                    <a:pt x="426" y="1042"/>
                  </a:lnTo>
                  <a:lnTo>
                    <a:pt x="448" y="1046"/>
                  </a:lnTo>
                  <a:lnTo>
                    <a:pt x="472" y="1049"/>
                  </a:lnTo>
                  <a:lnTo>
                    <a:pt x="496" y="1051"/>
                  </a:lnTo>
                  <a:lnTo>
                    <a:pt x="520" y="1053"/>
                  </a:lnTo>
                  <a:lnTo>
                    <a:pt x="543" y="1051"/>
                  </a:lnTo>
                  <a:lnTo>
                    <a:pt x="566" y="1050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任意多边形 356432">
              <a:extLst>
                <a:ext uri="{FF2B5EF4-FFF2-40B4-BE49-F238E27FC236}">
                  <a16:creationId xmlns:a16="http://schemas.microsoft.com/office/drawing/2014/main" id="{C3292B66-3EE6-157E-E4D2-51B70AD671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8" y="3054"/>
              <a:ext cx="76" cy="140"/>
            </a:xfrm>
            <a:custGeom>
              <a:avLst/>
              <a:gdLst/>
              <a:ahLst/>
              <a:cxnLst/>
              <a:rect l="0" t="0" r="0" b="0"/>
              <a:pathLst>
                <a:path w="565" h="1052">
                  <a:moveTo>
                    <a:pt x="78" y="1052"/>
                  </a:moveTo>
                  <a:lnTo>
                    <a:pt x="102" y="1050"/>
                  </a:lnTo>
                  <a:lnTo>
                    <a:pt x="125" y="1047"/>
                  </a:lnTo>
                  <a:lnTo>
                    <a:pt x="149" y="1043"/>
                  </a:lnTo>
                  <a:lnTo>
                    <a:pt x="171" y="1037"/>
                  </a:lnTo>
                  <a:lnTo>
                    <a:pt x="194" y="1031"/>
                  </a:lnTo>
                  <a:lnTo>
                    <a:pt x="217" y="1023"/>
                  </a:lnTo>
                  <a:lnTo>
                    <a:pt x="238" y="1015"/>
                  </a:lnTo>
                  <a:lnTo>
                    <a:pt x="260" y="1006"/>
                  </a:lnTo>
                  <a:lnTo>
                    <a:pt x="281" y="995"/>
                  </a:lnTo>
                  <a:lnTo>
                    <a:pt x="302" y="983"/>
                  </a:lnTo>
                  <a:lnTo>
                    <a:pt x="322" y="971"/>
                  </a:lnTo>
                  <a:lnTo>
                    <a:pt x="342" y="958"/>
                  </a:lnTo>
                  <a:lnTo>
                    <a:pt x="361" y="944"/>
                  </a:lnTo>
                  <a:lnTo>
                    <a:pt x="380" y="929"/>
                  </a:lnTo>
                  <a:lnTo>
                    <a:pt x="397" y="914"/>
                  </a:lnTo>
                  <a:lnTo>
                    <a:pt x="414" y="897"/>
                  </a:lnTo>
                  <a:lnTo>
                    <a:pt x="430" y="880"/>
                  </a:lnTo>
                  <a:lnTo>
                    <a:pt x="446" y="862"/>
                  </a:lnTo>
                  <a:lnTo>
                    <a:pt x="461" y="844"/>
                  </a:lnTo>
                  <a:lnTo>
                    <a:pt x="474" y="824"/>
                  </a:lnTo>
                  <a:lnTo>
                    <a:pt x="487" y="804"/>
                  </a:lnTo>
                  <a:lnTo>
                    <a:pt x="499" y="783"/>
                  </a:lnTo>
                  <a:lnTo>
                    <a:pt x="510" y="763"/>
                  </a:lnTo>
                  <a:lnTo>
                    <a:pt x="520" y="741"/>
                  </a:lnTo>
                  <a:lnTo>
                    <a:pt x="529" y="720"/>
                  </a:lnTo>
                  <a:lnTo>
                    <a:pt x="537" y="698"/>
                  </a:lnTo>
                  <a:lnTo>
                    <a:pt x="545" y="675"/>
                  </a:lnTo>
                  <a:lnTo>
                    <a:pt x="550" y="653"/>
                  </a:lnTo>
                  <a:lnTo>
                    <a:pt x="556" y="629"/>
                  </a:lnTo>
                  <a:lnTo>
                    <a:pt x="560" y="606"/>
                  </a:lnTo>
                  <a:lnTo>
                    <a:pt x="562" y="583"/>
                  </a:lnTo>
                  <a:lnTo>
                    <a:pt x="564" y="559"/>
                  </a:lnTo>
                  <a:lnTo>
                    <a:pt x="565" y="535"/>
                  </a:lnTo>
                  <a:lnTo>
                    <a:pt x="565" y="511"/>
                  </a:lnTo>
                  <a:lnTo>
                    <a:pt x="564" y="487"/>
                  </a:lnTo>
                  <a:lnTo>
                    <a:pt x="562" y="465"/>
                  </a:lnTo>
                  <a:lnTo>
                    <a:pt x="558" y="441"/>
                  </a:lnTo>
                  <a:lnTo>
                    <a:pt x="554" y="417"/>
                  </a:lnTo>
                  <a:lnTo>
                    <a:pt x="548" y="395"/>
                  </a:lnTo>
                  <a:lnTo>
                    <a:pt x="542" y="372"/>
                  </a:lnTo>
                  <a:lnTo>
                    <a:pt x="534" y="349"/>
                  </a:lnTo>
                  <a:lnTo>
                    <a:pt x="527" y="328"/>
                  </a:lnTo>
                  <a:lnTo>
                    <a:pt x="517" y="306"/>
                  </a:lnTo>
                  <a:lnTo>
                    <a:pt x="506" y="284"/>
                  </a:lnTo>
                  <a:lnTo>
                    <a:pt x="495" y="264"/>
                  </a:lnTo>
                  <a:lnTo>
                    <a:pt x="482" y="243"/>
                  </a:lnTo>
                  <a:lnTo>
                    <a:pt x="469" y="224"/>
                  </a:lnTo>
                  <a:lnTo>
                    <a:pt x="455" y="205"/>
                  </a:lnTo>
                  <a:lnTo>
                    <a:pt x="440" y="186"/>
                  </a:lnTo>
                  <a:lnTo>
                    <a:pt x="425" y="169"/>
                  </a:lnTo>
                  <a:lnTo>
                    <a:pt x="409" y="152"/>
                  </a:lnTo>
                  <a:lnTo>
                    <a:pt x="392" y="135"/>
                  </a:lnTo>
                  <a:lnTo>
                    <a:pt x="373" y="120"/>
                  </a:lnTo>
                  <a:lnTo>
                    <a:pt x="355" y="105"/>
                  </a:lnTo>
                  <a:lnTo>
                    <a:pt x="335" y="92"/>
                  </a:lnTo>
                  <a:lnTo>
                    <a:pt x="316" y="79"/>
                  </a:lnTo>
                  <a:lnTo>
                    <a:pt x="295" y="67"/>
                  </a:lnTo>
                  <a:lnTo>
                    <a:pt x="275" y="57"/>
                  </a:lnTo>
                  <a:lnTo>
                    <a:pt x="253" y="46"/>
                  </a:lnTo>
                  <a:lnTo>
                    <a:pt x="232" y="37"/>
                  </a:lnTo>
                  <a:lnTo>
                    <a:pt x="209" y="28"/>
                  </a:lnTo>
                  <a:lnTo>
                    <a:pt x="186" y="22"/>
                  </a:lnTo>
                  <a:lnTo>
                    <a:pt x="164" y="16"/>
                  </a:lnTo>
                  <a:lnTo>
                    <a:pt x="141" y="10"/>
                  </a:lnTo>
                  <a:lnTo>
                    <a:pt x="117" y="6"/>
                  </a:lnTo>
                  <a:lnTo>
                    <a:pt x="94" y="4"/>
                  </a:lnTo>
                  <a:lnTo>
                    <a:pt x="71" y="1"/>
                  </a:lnTo>
                  <a:lnTo>
                    <a:pt x="47" y="0"/>
                  </a:lnTo>
                  <a:lnTo>
                    <a:pt x="23" y="0"/>
                  </a:lnTo>
                  <a:lnTo>
                    <a:pt x="0" y="1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任意多边形 356433">
              <a:extLst>
                <a:ext uri="{FF2B5EF4-FFF2-40B4-BE49-F238E27FC236}">
                  <a16:creationId xmlns:a16="http://schemas.microsoft.com/office/drawing/2014/main" id="{BD145554-E8AC-82E9-2ABC-A18210B0E7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4" y="2817"/>
              <a:ext cx="80" cy="142"/>
            </a:xfrm>
            <a:custGeom>
              <a:avLst/>
              <a:gdLst/>
              <a:ahLst/>
              <a:cxnLst/>
              <a:rect l="0" t="0" r="0" b="0"/>
              <a:pathLst>
                <a:path w="591" h="1050">
                  <a:moveTo>
                    <a:pt x="130" y="1050"/>
                  </a:moveTo>
                  <a:lnTo>
                    <a:pt x="154" y="1047"/>
                  </a:lnTo>
                  <a:lnTo>
                    <a:pt x="177" y="1041"/>
                  </a:lnTo>
                  <a:lnTo>
                    <a:pt x="199" y="1036"/>
                  </a:lnTo>
                  <a:lnTo>
                    <a:pt x="222" y="1030"/>
                  </a:lnTo>
                  <a:lnTo>
                    <a:pt x="245" y="1022"/>
                  </a:lnTo>
                  <a:lnTo>
                    <a:pt x="266" y="1013"/>
                  </a:lnTo>
                  <a:lnTo>
                    <a:pt x="288" y="1004"/>
                  </a:lnTo>
                  <a:lnTo>
                    <a:pt x="310" y="994"/>
                  </a:lnTo>
                  <a:lnTo>
                    <a:pt x="330" y="982"/>
                  </a:lnTo>
                  <a:lnTo>
                    <a:pt x="351" y="970"/>
                  </a:lnTo>
                  <a:lnTo>
                    <a:pt x="370" y="956"/>
                  </a:lnTo>
                  <a:lnTo>
                    <a:pt x="390" y="942"/>
                  </a:lnTo>
                  <a:lnTo>
                    <a:pt x="407" y="927"/>
                  </a:lnTo>
                  <a:lnTo>
                    <a:pt x="425" y="912"/>
                  </a:lnTo>
                  <a:lnTo>
                    <a:pt x="441" y="895"/>
                  </a:lnTo>
                  <a:lnTo>
                    <a:pt x="458" y="877"/>
                  </a:lnTo>
                  <a:lnTo>
                    <a:pt x="474" y="860"/>
                  </a:lnTo>
                  <a:lnTo>
                    <a:pt x="488" y="841"/>
                  </a:lnTo>
                  <a:lnTo>
                    <a:pt x="502" y="822"/>
                  </a:lnTo>
                  <a:lnTo>
                    <a:pt x="514" y="802"/>
                  </a:lnTo>
                  <a:lnTo>
                    <a:pt x="526" y="781"/>
                  </a:lnTo>
                  <a:lnTo>
                    <a:pt x="537" y="761"/>
                  </a:lnTo>
                  <a:lnTo>
                    <a:pt x="547" y="739"/>
                  </a:lnTo>
                  <a:lnTo>
                    <a:pt x="556" y="717"/>
                  </a:lnTo>
                  <a:lnTo>
                    <a:pt x="564" y="695"/>
                  </a:lnTo>
                  <a:lnTo>
                    <a:pt x="571" y="672"/>
                  </a:lnTo>
                  <a:lnTo>
                    <a:pt x="577" y="649"/>
                  </a:lnTo>
                  <a:lnTo>
                    <a:pt x="582" y="627"/>
                  </a:lnTo>
                  <a:lnTo>
                    <a:pt x="586" y="603"/>
                  </a:lnTo>
                  <a:lnTo>
                    <a:pt x="589" y="579"/>
                  </a:lnTo>
                  <a:lnTo>
                    <a:pt x="590" y="555"/>
                  </a:lnTo>
                  <a:lnTo>
                    <a:pt x="591" y="533"/>
                  </a:lnTo>
                  <a:lnTo>
                    <a:pt x="591" y="509"/>
                  </a:lnTo>
                  <a:lnTo>
                    <a:pt x="590" y="485"/>
                  </a:lnTo>
                  <a:lnTo>
                    <a:pt x="587" y="461"/>
                  </a:lnTo>
                  <a:lnTo>
                    <a:pt x="584" y="438"/>
                  </a:lnTo>
                  <a:lnTo>
                    <a:pt x="580" y="415"/>
                  </a:lnTo>
                  <a:lnTo>
                    <a:pt x="574" y="392"/>
                  </a:lnTo>
                  <a:lnTo>
                    <a:pt x="568" y="370"/>
                  </a:lnTo>
                  <a:lnTo>
                    <a:pt x="560" y="347"/>
                  </a:lnTo>
                  <a:lnTo>
                    <a:pt x="552" y="324"/>
                  </a:lnTo>
                  <a:lnTo>
                    <a:pt x="542" y="303"/>
                  </a:lnTo>
                  <a:lnTo>
                    <a:pt x="531" y="282"/>
                  </a:lnTo>
                  <a:lnTo>
                    <a:pt x="520" y="262"/>
                  </a:lnTo>
                  <a:lnTo>
                    <a:pt x="507" y="241"/>
                  </a:lnTo>
                  <a:lnTo>
                    <a:pt x="494" y="222"/>
                  </a:lnTo>
                  <a:lnTo>
                    <a:pt x="480" y="202"/>
                  </a:lnTo>
                  <a:lnTo>
                    <a:pt x="465" y="184"/>
                  </a:lnTo>
                  <a:lnTo>
                    <a:pt x="449" y="167"/>
                  </a:lnTo>
                  <a:lnTo>
                    <a:pt x="433" y="149"/>
                  </a:lnTo>
                  <a:lnTo>
                    <a:pt x="415" y="133"/>
                  </a:lnTo>
                  <a:lnTo>
                    <a:pt x="397" y="118"/>
                  </a:lnTo>
                  <a:lnTo>
                    <a:pt x="379" y="104"/>
                  </a:lnTo>
                  <a:lnTo>
                    <a:pt x="359" y="90"/>
                  </a:lnTo>
                  <a:lnTo>
                    <a:pt x="340" y="77"/>
                  </a:lnTo>
                  <a:lnTo>
                    <a:pt x="319" y="65"/>
                  </a:lnTo>
                  <a:lnTo>
                    <a:pt x="299" y="54"/>
                  </a:lnTo>
                  <a:lnTo>
                    <a:pt x="277" y="45"/>
                  </a:lnTo>
                  <a:lnTo>
                    <a:pt x="255" y="36"/>
                  </a:lnTo>
                  <a:lnTo>
                    <a:pt x="233" y="27"/>
                  </a:lnTo>
                  <a:lnTo>
                    <a:pt x="210" y="21"/>
                  </a:lnTo>
                  <a:lnTo>
                    <a:pt x="188" y="14"/>
                  </a:lnTo>
                  <a:lnTo>
                    <a:pt x="164" y="9"/>
                  </a:lnTo>
                  <a:lnTo>
                    <a:pt x="141" y="6"/>
                  </a:lnTo>
                  <a:lnTo>
                    <a:pt x="117" y="2"/>
                  </a:lnTo>
                  <a:lnTo>
                    <a:pt x="94" y="0"/>
                  </a:lnTo>
                  <a:lnTo>
                    <a:pt x="70" y="0"/>
                  </a:lnTo>
                  <a:lnTo>
                    <a:pt x="47" y="0"/>
                  </a:lnTo>
                  <a:lnTo>
                    <a:pt x="23" y="1"/>
                  </a:lnTo>
                  <a:lnTo>
                    <a:pt x="0" y="4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任意多边形 356434">
              <a:extLst>
                <a:ext uri="{FF2B5EF4-FFF2-40B4-BE49-F238E27FC236}">
                  <a16:creationId xmlns:a16="http://schemas.microsoft.com/office/drawing/2014/main" id="{0F958E1E-5CFA-BEE7-B88C-802B023E6F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1" y="3196"/>
              <a:ext cx="83" cy="70"/>
            </a:xfrm>
            <a:custGeom>
              <a:avLst/>
              <a:gdLst/>
              <a:ahLst/>
              <a:cxnLst/>
              <a:rect l="0" t="0" r="0" b="0"/>
              <a:pathLst>
                <a:path w="621" h="528">
                  <a:moveTo>
                    <a:pt x="621" y="528"/>
                  </a:moveTo>
                  <a:lnTo>
                    <a:pt x="621" y="504"/>
                  </a:lnTo>
                  <a:lnTo>
                    <a:pt x="619" y="480"/>
                  </a:lnTo>
                  <a:lnTo>
                    <a:pt x="617" y="456"/>
                  </a:lnTo>
                  <a:lnTo>
                    <a:pt x="613" y="432"/>
                  </a:lnTo>
                  <a:lnTo>
                    <a:pt x="609" y="410"/>
                  </a:lnTo>
                  <a:lnTo>
                    <a:pt x="602" y="387"/>
                  </a:lnTo>
                  <a:lnTo>
                    <a:pt x="596" y="364"/>
                  </a:lnTo>
                  <a:lnTo>
                    <a:pt x="588" y="342"/>
                  </a:lnTo>
                  <a:lnTo>
                    <a:pt x="579" y="320"/>
                  </a:lnTo>
                  <a:lnTo>
                    <a:pt x="570" y="299"/>
                  </a:lnTo>
                  <a:lnTo>
                    <a:pt x="559" y="277"/>
                  </a:lnTo>
                  <a:lnTo>
                    <a:pt x="547" y="256"/>
                  </a:lnTo>
                  <a:lnTo>
                    <a:pt x="534" y="237"/>
                  </a:lnTo>
                  <a:lnTo>
                    <a:pt x="521" y="218"/>
                  </a:lnTo>
                  <a:lnTo>
                    <a:pt x="507" y="198"/>
                  </a:lnTo>
                  <a:lnTo>
                    <a:pt x="491" y="180"/>
                  </a:lnTo>
                  <a:lnTo>
                    <a:pt x="476" y="162"/>
                  </a:lnTo>
                  <a:lnTo>
                    <a:pt x="458" y="146"/>
                  </a:lnTo>
                  <a:lnTo>
                    <a:pt x="441" y="130"/>
                  </a:lnTo>
                  <a:lnTo>
                    <a:pt x="423" y="115"/>
                  </a:lnTo>
                  <a:lnTo>
                    <a:pt x="404" y="101"/>
                  </a:lnTo>
                  <a:lnTo>
                    <a:pt x="385" y="87"/>
                  </a:lnTo>
                  <a:lnTo>
                    <a:pt x="364" y="75"/>
                  </a:lnTo>
                  <a:lnTo>
                    <a:pt x="344" y="63"/>
                  </a:lnTo>
                  <a:lnTo>
                    <a:pt x="323" y="52"/>
                  </a:lnTo>
                  <a:lnTo>
                    <a:pt x="302" y="43"/>
                  </a:lnTo>
                  <a:lnTo>
                    <a:pt x="279" y="34"/>
                  </a:lnTo>
                  <a:lnTo>
                    <a:pt x="258" y="26"/>
                  </a:lnTo>
                  <a:lnTo>
                    <a:pt x="235" y="19"/>
                  </a:lnTo>
                  <a:lnTo>
                    <a:pt x="211" y="13"/>
                  </a:lnTo>
                  <a:lnTo>
                    <a:pt x="188" y="9"/>
                  </a:lnTo>
                  <a:lnTo>
                    <a:pt x="165" y="5"/>
                  </a:lnTo>
                  <a:lnTo>
                    <a:pt x="142" y="3"/>
                  </a:lnTo>
                  <a:lnTo>
                    <a:pt x="118" y="0"/>
                  </a:lnTo>
                  <a:lnTo>
                    <a:pt x="94" y="0"/>
                  </a:lnTo>
                  <a:lnTo>
                    <a:pt x="71" y="0"/>
                  </a:lnTo>
                  <a:lnTo>
                    <a:pt x="47" y="3"/>
                  </a:lnTo>
                  <a:lnTo>
                    <a:pt x="23" y="5"/>
                  </a:lnTo>
                  <a:lnTo>
                    <a:pt x="0" y="9"/>
                  </a:lnTo>
                </a:path>
              </a:pathLst>
            </a:custGeom>
            <a:noFill/>
            <a:ln w="38100" cap="flat" cmpd="sng">
              <a:solidFill>
                <a:srgbClr val="FF00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直接连接符 74">
              <a:extLst>
                <a:ext uri="{FF2B5EF4-FFF2-40B4-BE49-F238E27FC236}">
                  <a16:creationId xmlns:a16="http://schemas.microsoft.com/office/drawing/2014/main" id="{7BCFDD5C-DB7A-01E1-9FA5-7938D22DA263}"/>
                </a:ext>
              </a:extLst>
            </p:cNvPr>
            <p:cNvSpPr/>
            <p:nvPr/>
          </p:nvSpPr>
          <p:spPr>
            <a:xfrm>
              <a:off x="1165" y="3196"/>
              <a:ext cx="0" cy="1"/>
            </a:xfrm>
            <a:prstGeom prst="line">
              <a:avLst/>
            </a:prstGeom>
            <a:ln w="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3E6486C6-F6A8-C8D8-D6A1-1EC3388297B8}"/>
                </a:ext>
              </a:extLst>
            </p:cNvPr>
            <p:cNvSpPr txBox="1"/>
            <p:nvPr/>
          </p:nvSpPr>
          <p:spPr>
            <a:xfrm>
              <a:off x="518" y="3542"/>
              <a:ext cx="43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99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视图</a:t>
              </a:r>
              <a:endParaRPr kumimoji="0" lang="zh-CN" altLang="en-US" sz="2000" b="0" i="0" u="none" strike="noStrike" kern="0" cap="none" spc="0" normalizeH="0" baseline="0" noProof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id="{B3F09E55-D2C3-8868-DEC4-4DF0E6306758}"/>
              </a:ext>
            </a:extLst>
          </p:cNvPr>
          <p:cNvGrpSpPr/>
          <p:nvPr/>
        </p:nvGrpSpPr>
        <p:grpSpPr>
          <a:xfrm>
            <a:off x="1981200" y="1143000"/>
            <a:ext cx="2803525" cy="4772025"/>
            <a:chOff x="1318" y="1023"/>
            <a:chExt cx="1766" cy="3006"/>
          </a:xfrm>
        </p:grpSpPr>
        <p:sp>
          <p:nvSpPr>
            <p:cNvPr id="89" name="直接连接符 88">
              <a:extLst>
                <a:ext uri="{FF2B5EF4-FFF2-40B4-BE49-F238E27FC236}">
                  <a16:creationId xmlns:a16="http://schemas.microsoft.com/office/drawing/2014/main" id="{D2451F35-48FA-11D4-369D-D3D8A4EBBD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8" y="1118"/>
              <a:ext cx="68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0" name="组合 89">
              <a:extLst>
                <a:ext uri="{FF2B5EF4-FFF2-40B4-BE49-F238E27FC236}">
                  <a16:creationId xmlns:a16="http://schemas.microsoft.com/office/drawing/2014/main" id="{1DD1A688-63B3-59FD-039F-02704B7E02A3}"/>
                </a:ext>
              </a:extLst>
            </p:cNvPr>
            <p:cNvGrpSpPr/>
            <p:nvPr/>
          </p:nvGrpSpPr>
          <p:grpSpPr>
            <a:xfrm>
              <a:off x="2592" y="1023"/>
              <a:ext cx="1" cy="2322"/>
              <a:chOff x="1752" y="1023"/>
              <a:chExt cx="1" cy="2322"/>
            </a:xfrm>
          </p:grpSpPr>
          <p:sp>
            <p:nvSpPr>
              <p:cNvPr id="291" name="直接连接符 290">
                <a:extLst>
                  <a:ext uri="{FF2B5EF4-FFF2-40B4-BE49-F238E27FC236}">
                    <a16:creationId xmlns:a16="http://schemas.microsoft.com/office/drawing/2014/main" id="{46AF6830-B692-90AE-83D3-FB2ACCB13CC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3064"/>
                <a:ext cx="1" cy="28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直接连接符 291">
                <a:extLst>
                  <a:ext uri="{FF2B5EF4-FFF2-40B4-BE49-F238E27FC236}">
                    <a16:creationId xmlns:a16="http://schemas.microsoft.com/office/drawing/2014/main" id="{9BEC1BC6-46C7-0BF9-7505-E5777971D7B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2973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直接连接符 292">
                <a:extLst>
                  <a:ext uri="{FF2B5EF4-FFF2-40B4-BE49-F238E27FC236}">
                    <a16:creationId xmlns:a16="http://schemas.microsoft.com/office/drawing/2014/main" id="{36ED0227-6C3E-3334-E6BD-5E2FF069631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2658"/>
                <a:ext cx="1" cy="27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" name="直接连接符 293">
                <a:extLst>
                  <a:ext uri="{FF2B5EF4-FFF2-40B4-BE49-F238E27FC236}">
                    <a16:creationId xmlns:a16="http://schemas.microsoft.com/office/drawing/2014/main" id="{23E284B4-90F0-37D3-FF83-AE7B625E0CB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2568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直接连接符 294">
                <a:extLst>
                  <a:ext uri="{FF2B5EF4-FFF2-40B4-BE49-F238E27FC236}">
                    <a16:creationId xmlns:a16="http://schemas.microsoft.com/office/drawing/2014/main" id="{2218A584-24EE-E0CE-B3E5-60888A860261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2251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直接连接符 295">
                <a:extLst>
                  <a:ext uri="{FF2B5EF4-FFF2-40B4-BE49-F238E27FC236}">
                    <a16:creationId xmlns:a16="http://schemas.microsoft.com/office/drawing/2014/main" id="{CC87DB55-0FC5-272B-0003-353AC3201C1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2161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" name="直接连接符 296">
                <a:extLst>
                  <a:ext uri="{FF2B5EF4-FFF2-40B4-BE49-F238E27FC236}">
                    <a16:creationId xmlns:a16="http://schemas.microsoft.com/office/drawing/2014/main" id="{BC924B84-FA77-5970-2C3A-E7AB705B7E8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1845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直接连接符 297">
                <a:extLst>
                  <a:ext uri="{FF2B5EF4-FFF2-40B4-BE49-F238E27FC236}">
                    <a16:creationId xmlns:a16="http://schemas.microsoft.com/office/drawing/2014/main" id="{7B0DDA48-AAF0-C5FA-4A9C-E9DCC1F0473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1755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直接连接符 298">
                <a:extLst>
                  <a:ext uri="{FF2B5EF4-FFF2-40B4-BE49-F238E27FC236}">
                    <a16:creationId xmlns:a16="http://schemas.microsoft.com/office/drawing/2014/main" id="{6A3A7CEB-D9ED-2B68-4774-650DDBCAA1B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1439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直接连接符 299">
                <a:extLst>
                  <a:ext uri="{FF2B5EF4-FFF2-40B4-BE49-F238E27FC236}">
                    <a16:creationId xmlns:a16="http://schemas.microsoft.com/office/drawing/2014/main" id="{9443AD52-8A7C-62D7-C2BB-CA0729D1689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1348"/>
                <a:ext cx="1" cy="4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1" name="直接连接符 300">
                <a:extLst>
                  <a:ext uri="{FF2B5EF4-FFF2-40B4-BE49-F238E27FC236}">
                    <a16:creationId xmlns:a16="http://schemas.microsoft.com/office/drawing/2014/main" id="{36FB8C45-CC8A-BC9E-96D6-08C2E8A2E45B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1752" y="1023"/>
                <a:ext cx="1" cy="28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1" name="组合 90">
              <a:extLst>
                <a:ext uri="{FF2B5EF4-FFF2-40B4-BE49-F238E27FC236}">
                  <a16:creationId xmlns:a16="http://schemas.microsoft.com/office/drawing/2014/main" id="{E907A16E-938D-14C0-A354-2EBE242C15B0}"/>
                </a:ext>
              </a:extLst>
            </p:cNvPr>
            <p:cNvGrpSpPr/>
            <p:nvPr/>
          </p:nvGrpSpPr>
          <p:grpSpPr>
            <a:xfrm>
              <a:off x="2110" y="1023"/>
              <a:ext cx="1" cy="2322"/>
              <a:chOff x="1279" y="1023"/>
              <a:chExt cx="1" cy="2322"/>
            </a:xfrm>
          </p:grpSpPr>
          <p:sp>
            <p:nvSpPr>
              <p:cNvPr id="280" name="直接连接符 279">
                <a:extLst>
                  <a:ext uri="{FF2B5EF4-FFF2-40B4-BE49-F238E27FC236}">
                    <a16:creationId xmlns:a16="http://schemas.microsoft.com/office/drawing/2014/main" id="{6FAD8F53-755D-7222-996D-85538617A373}"/>
                  </a:ext>
                </a:extLst>
              </p:cNvPr>
              <p:cNvSpPr/>
              <p:nvPr/>
            </p:nvSpPr>
            <p:spPr>
              <a:xfrm flipV="1">
                <a:off x="1279" y="3064"/>
                <a:ext cx="1" cy="28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直接连接符 280">
                <a:extLst>
                  <a:ext uri="{FF2B5EF4-FFF2-40B4-BE49-F238E27FC236}">
                    <a16:creationId xmlns:a16="http://schemas.microsoft.com/office/drawing/2014/main" id="{D57349BE-3A50-08B6-C279-9C53DAA485B3}"/>
                  </a:ext>
                </a:extLst>
              </p:cNvPr>
              <p:cNvSpPr/>
              <p:nvPr/>
            </p:nvSpPr>
            <p:spPr>
              <a:xfrm flipV="1">
                <a:off x="1279" y="2973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直接连接符 281">
                <a:extLst>
                  <a:ext uri="{FF2B5EF4-FFF2-40B4-BE49-F238E27FC236}">
                    <a16:creationId xmlns:a16="http://schemas.microsoft.com/office/drawing/2014/main" id="{3B57449D-83F3-FB3C-D358-2AB0315C9E8A}"/>
                  </a:ext>
                </a:extLst>
              </p:cNvPr>
              <p:cNvSpPr/>
              <p:nvPr/>
            </p:nvSpPr>
            <p:spPr>
              <a:xfrm flipV="1">
                <a:off x="1279" y="2658"/>
                <a:ext cx="1" cy="27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直接连接符 282">
                <a:extLst>
                  <a:ext uri="{FF2B5EF4-FFF2-40B4-BE49-F238E27FC236}">
                    <a16:creationId xmlns:a16="http://schemas.microsoft.com/office/drawing/2014/main" id="{03A7862F-B6AC-8541-DEA9-577F3A61C0FE}"/>
                  </a:ext>
                </a:extLst>
              </p:cNvPr>
              <p:cNvSpPr/>
              <p:nvPr/>
            </p:nvSpPr>
            <p:spPr>
              <a:xfrm flipV="1">
                <a:off x="1279" y="2568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直接连接符 283">
                <a:extLst>
                  <a:ext uri="{FF2B5EF4-FFF2-40B4-BE49-F238E27FC236}">
                    <a16:creationId xmlns:a16="http://schemas.microsoft.com/office/drawing/2014/main" id="{4A6B8422-4126-F887-16DB-2183D4CF5AD1}"/>
                  </a:ext>
                </a:extLst>
              </p:cNvPr>
              <p:cNvSpPr/>
              <p:nvPr/>
            </p:nvSpPr>
            <p:spPr>
              <a:xfrm flipV="1">
                <a:off x="1279" y="2251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直接连接符 284">
                <a:extLst>
                  <a:ext uri="{FF2B5EF4-FFF2-40B4-BE49-F238E27FC236}">
                    <a16:creationId xmlns:a16="http://schemas.microsoft.com/office/drawing/2014/main" id="{5AF2B724-5A76-A7FF-3066-1FA8039475BA}"/>
                  </a:ext>
                </a:extLst>
              </p:cNvPr>
              <p:cNvSpPr/>
              <p:nvPr/>
            </p:nvSpPr>
            <p:spPr>
              <a:xfrm flipV="1">
                <a:off x="1279" y="2161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直接连接符 285">
                <a:extLst>
                  <a:ext uri="{FF2B5EF4-FFF2-40B4-BE49-F238E27FC236}">
                    <a16:creationId xmlns:a16="http://schemas.microsoft.com/office/drawing/2014/main" id="{893F2FC1-77EA-2E63-6480-967D8B940D43}"/>
                  </a:ext>
                </a:extLst>
              </p:cNvPr>
              <p:cNvSpPr/>
              <p:nvPr/>
            </p:nvSpPr>
            <p:spPr>
              <a:xfrm flipV="1">
                <a:off x="1279" y="1845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直接连接符 286">
                <a:extLst>
                  <a:ext uri="{FF2B5EF4-FFF2-40B4-BE49-F238E27FC236}">
                    <a16:creationId xmlns:a16="http://schemas.microsoft.com/office/drawing/2014/main" id="{0F834F60-B336-B8DC-94EC-82BB2A84C1A1}"/>
                  </a:ext>
                </a:extLst>
              </p:cNvPr>
              <p:cNvSpPr/>
              <p:nvPr/>
            </p:nvSpPr>
            <p:spPr>
              <a:xfrm flipV="1">
                <a:off x="1279" y="1755"/>
                <a:ext cx="1" cy="45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直接连接符 287">
                <a:extLst>
                  <a:ext uri="{FF2B5EF4-FFF2-40B4-BE49-F238E27FC236}">
                    <a16:creationId xmlns:a16="http://schemas.microsoft.com/office/drawing/2014/main" id="{30B8D7EC-690A-4F20-1C6F-75265BCE7F80}"/>
                  </a:ext>
                </a:extLst>
              </p:cNvPr>
              <p:cNvSpPr/>
              <p:nvPr/>
            </p:nvSpPr>
            <p:spPr>
              <a:xfrm flipV="1">
                <a:off x="1279" y="1439"/>
                <a:ext cx="1" cy="271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9" name="直接连接符 288">
                <a:extLst>
                  <a:ext uri="{FF2B5EF4-FFF2-40B4-BE49-F238E27FC236}">
                    <a16:creationId xmlns:a16="http://schemas.microsoft.com/office/drawing/2014/main" id="{148C002B-E965-B2B0-916F-EA79B1D6B8DC}"/>
                  </a:ext>
                </a:extLst>
              </p:cNvPr>
              <p:cNvSpPr/>
              <p:nvPr/>
            </p:nvSpPr>
            <p:spPr>
              <a:xfrm flipV="1">
                <a:off x="1279" y="1348"/>
                <a:ext cx="1" cy="46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0" name="直接连接符 289">
                <a:extLst>
                  <a:ext uri="{FF2B5EF4-FFF2-40B4-BE49-F238E27FC236}">
                    <a16:creationId xmlns:a16="http://schemas.microsoft.com/office/drawing/2014/main" id="{1CCC58DB-95F3-D4D4-BF4E-1A0EC216A4FE}"/>
                  </a:ext>
                </a:extLst>
              </p:cNvPr>
              <p:cNvSpPr/>
              <p:nvPr/>
            </p:nvSpPr>
            <p:spPr>
              <a:xfrm flipV="1">
                <a:off x="1279" y="1023"/>
                <a:ext cx="1" cy="280"/>
              </a:xfrm>
              <a:prstGeom prst="line">
                <a:avLst/>
              </a:prstGeom>
              <a:ln w="0" cap="flat" cmpd="sng">
                <a:solidFill>
                  <a:srgbClr val="FF00FF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2" name="直接连接符 91">
              <a:extLst>
                <a:ext uri="{FF2B5EF4-FFF2-40B4-BE49-F238E27FC236}">
                  <a16:creationId xmlns:a16="http://schemas.microsoft.com/office/drawing/2014/main" id="{49FA8C74-F05D-DDAD-E2E1-DDEEB188ACC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3064"/>
              <a:ext cx="1" cy="28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直接连接符 92">
              <a:extLst>
                <a:ext uri="{FF2B5EF4-FFF2-40B4-BE49-F238E27FC236}">
                  <a16:creationId xmlns:a16="http://schemas.microsoft.com/office/drawing/2014/main" id="{D8439B6F-1373-C9B2-3171-DD55111E1B6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2973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直接连接符 93">
              <a:extLst>
                <a:ext uri="{FF2B5EF4-FFF2-40B4-BE49-F238E27FC236}">
                  <a16:creationId xmlns:a16="http://schemas.microsoft.com/office/drawing/2014/main" id="{B6217BC5-E2CB-79FB-6E2C-5675EDC26EC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2658"/>
              <a:ext cx="1" cy="27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直接连接符 94">
              <a:extLst>
                <a:ext uri="{FF2B5EF4-FFF2-40B4-BE49-F238E27FC236}">
                  <a16:creationId xmlns:a16="http://schemas.microsoft.com/office/drawing/2014/main" id="{CDBC44AB-CAFE-D045-E802-4C74317066A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2568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044CE6C1-44F1-4C6D-6764-25D7C3B5876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2251"/>
              <a:ext cx="1" cy="27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直接连接符 96">
              <a:extLst>
                <a:ext uri="{FF2B5EF4-FFF2-40B4-BE49-F238E27FC236}">
                  <a16:creationId xmlns:a16="http://schemas.microsoft.com/office/drawing/2014/main" id="{76FDE533-BE15-E582-C0A4-06CF65B4D24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2161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直接连接符 97">
              <a:extLst>
                <a:ext uri="{FF2B5EF4-FFF2-40B4-BE49-F238E27FC236}">
                  <a16:creationId xmlns:a16="http://schemas.microsoft.com/office/drawing/2014/main" id="{AD61BB04-E3C0-CBE3-7146-042E3A09181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1845"/>
              <a:ext cx="1" cy="27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直接连接符 98">
              <a:extLst>
                <a:ext uri="{FF2B5EF4-FFF2-40B4-BE49-F238E27FC236}">
                  <a16:creationId xmlns:a16="http://schemas.microsoft.com/office/drawing/2014/main" id="{33B5D67B-42FF-1279-606B-42FFD1F9FE6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1755"/>
              <a:ext cx="1" cy="45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24C1C18D-51A4-2A14-DD29-648BFAA2146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1439"/>
              <a:ext cx="1" cy="27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直接连接符 100">
              <a:extLst>
                <a:ext uri="{FF2B5EF4-FFF2-40B4-BE49-F238E27FC236}">
                  <a16:creationId xmlns:a16="http://schemas.microsoft.com/office/drawing/2014/main" id="{45705379-2B62-4F72-39E8-33BADCE9B35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1348"/>
              <a:ext cx="1" cy="46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直接连接符 101">
              <a:extLst>
                <a:ext uri="{FF2B5EF4-FFF2-40B4-BE49-F238E27FC236}">
                  <a16:creationId xmlns:a16="http://schemas.microsoft.com/office/drawing/2014/main" id="{746A5E4F-40A6-A4F8-9D34-CA579E7DB73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3" y="1023"/>
              <a:ext cx="1" cy="28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直接连接符 102">
              <a:extLst>
                <a:ext uri="{FF2B5EF4-FFF2-40B4-BE49-F238E27FC236}">
                  <a16:creationId xmlns:a16="http://schemas.microsoft.com/office/drawing/2014/main" id="{7C1DAB6D-92B2-5D46-145F-74B2608A1066}"/>
                </a:ext>
              </a:extLst>
            </p:cNvPr>
            <p:cNvSpPr/>
            <p:nvPr/>
          </p:nvSpPr>
          <p:spPr>
            <a:xfrm>
              <a:off x="3012" y="1212"/>
              <a:ext cx="1" cy="194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直接连接符 103">
              <a:extLst>
                <a:ext uri="{FF2B5EF4-FFF2-40B4-BE49-F238E27FC236}">
                  <a16:creationId xmlns:a16="http://schemas.microsoft.com/office/drawing/2014/main" id="{5BD8C044-60DD-CDE6-9CC8-FEE35C422D41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808" y="1812"/>
              <a:ext cx="61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直接连接符 104">
              <a:extLst>
                <a:ext uri="{FF2B5EF4-FFF2-40B4-BE49-F238E27FC236}">
                  <a16:creationId xmlns:a16="http://schemas.microsoft.com/office/drawing/2014/main" id="{CA659B16-E6C8-40DC-9983-D9CD59ABE5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2" y="1307"/>
              <a:ext cx="948" cy="119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直接连接符 105">
              <a:extLst>
                <a:ext uri="{FF2B5EF4-FFF2-40B4-BE49-F238E27FC236}">
                  <a16:creationId xmlns:a16="http://schemas.microsoft.com/office/drawing/2014/main" id="{1255151A-AC3C-88FE-20F3-ACD4CE49AF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35" y="1449"/>
              <a:ext cx="946" cy="11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直接连接符 106">
              <a:extLst>
                <a:ext uri="{FF2B5EF4-FFF2-40B4-BE49-F238E27FC236}">
                  <a16:creationId xmlns:a16="http://schemas.microsoft.com/office/drawing/2014/main" id="{312AD15D-6BE6-870A-0713-2B2ED73DAC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38" y="1260"/>
              <a:ext cx="947" cy="70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8981D4AA-1998-25E1-78AA-35783466A05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8" y="1118"/>
              <a:ext cx="948" cy="71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直接连接符 108">
              <a:extLst>
                <a:ext uri="{FF2B5EF4-FFF2-40B4-BE49-F238E27FC236}">
                  <a16:creationId xmlns:a16="http://schemas.microsoft.com/office/drawing/2014/main" id="{C6945B17-9766-EBE4-8C35-4E5DEEF9FEB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17" y="1118"/>
              <a:ext cx="544" cy="1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直接连接符 109">
              <a:extLst>
                <a:ext uri="{FF2B5EF4-FFF2-40B4-BE49-F238E27FC236}">
                  <a16:creationId xmlns:a16="http://schemas.microsoft.com/office/drawing/2014/main" id="{B5ABA38A-FC93-ED32-1F9A-AD12EE35BA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14" y="1387"/>
              <a:ext cx="1" cy="48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直接连接符 110">
              <a:extLst>
                <a:ext uri="{FF2B5EF4-FFF2-40B4-BE49-F238E27FC236}">
                  <a16:creationId xmlns:a16="http://schemas.microsoft.com/office/drawing/2014/main" id="{E6FEA023-51A4-47C4-4999-9A6AC5642F0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9" y="1188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18C65B82-A44C-8917-68DC-A3316200DF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9" y="1379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直接连接符 112">
              <a:extLst>
                <a:ext uri="{FF2B5EF4-FFF2-40B4-BE49-F238E27FC236}">
                  <a16:creationId xmlns:a16="http://schemas.microsoft.com/office/drawing/2014/main" id="{6343113F-1130-43D9-396B-E038EF50F47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8" y="1124"/>
              <a:ext cx="36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直接连接符 113">
              <a:extLst>
                <a:ext uri="{FF2B5EF4-FFF2-40B4-BE49-F238E27FC236}">
                  <a16:creationId xmlns:a16="http://schemas.microsoft.com/office/drawing/2014/main" id="{ADDC87D7-57A4-3ECE-A93F-0E9B682E764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4" y="1188"/>
              <a:ext cx="18" cy="1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任意多边形 356486">
              <a:extLst>
                <a:ext uri="{FF2B5EF4-FFF2-40B4-BE49-F238E27FC236}">
                  <a16:creationId xmlns:a16="http://schemas.microsoft.com/office/drawing/2014/main" id="{D6EC52BB-B564-F97E-0FBB-B14535B706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92" y="1120"/>
              <a:ext cx="69" cy="68"/>
            </a:xfrm>
            <a:custGeom>
              <a:avLst/>
              <a:gdLst/>
              <a:ahLst/>
              <a:cxnLst/>
              <a:rect l="0" t="0" r="0" b="0"/>
              <a:pathLst>
                <a:path w="397" h="396">
                  <a:moveTo>
                    <a:pt x="397" y="0"/>
                  </a:moveTo>
                  <a:lnTo>
                    <a:pt x="295" y="101"/>
                  </a:lnTo>
                  <a:lnTo>
                    <a:pt x="0" y="39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直接连接符 115">
              <a:extLst>
                <a:ext uri="{FF2B5EF4-FFF2-40B4-BE49-F238E27FC236}">
                  <a16:creationId xmlns:a16="http://schemas.microsoft.com/office/drawing/2014/main" id="{51D1A5A2-9D2A-D3DB-A1FE-918BC15CD99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89" y="1188"/>
              <a:ext cx="46" cy="4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任意多边形 356488">
              <a:extLst>
                <a:ext uri="{FF2B5EF4-FFF2-40B4-BE49-F238E27FC236}">
                  <a16:creationId xmlns:a16="http://schemas.microsoft.com/office/drawing/2014/main" id="{4559A8C8-86E7-2DB9-B784-08718B891D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35" y="1135"/>
              <a:ext cx="54" cy="53"/>
            </a:xfrm>
            <a:custGeom>
              <a:avLst/>
              <a:gdLst/>
              <a:ahLst/>
              <a:cxnLst/>
              <a:rect l="0" t="0" r="0" b="0"/>
              <a:pathLst>
                <a:path w="314" h="313">
                  <a:moveTo>
                    <a:pt x="314" y="0"/>
                  </a:moveTo>
                  <a:lnTo>
                    <a:pt x="50" y="263"/>
                  </a:lnTo>
                  <a:lnTo>
                    <a:pt x="0" y="31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直接连接符 117">
              <a:extLst>
                <a:ext uri="{FF2B5EF4-FFF2-40B4-BE49-F238E27FC236}">
                  <a16:creationId xmlns:a16="http://schemas.microsoft.com/office/drawing/2014/main" id="{39927CF5-BC82-7E34-0C3D-FFF1FB00EB0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13" y="1222"/>
              <a:ext cx="30" cy="3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任意多边形 356490">
              <a:extLst>
                <a:ext uri="{FF2B5EF4-FFF2-40B4-BE49-F238E27FC236}">
                  <a16:creationId xmlns:a16="http://schemas.microsoft.com/office/drawing/2014/main" id="{3F0BA844-BABF-0DFD-851A-FEA1EB9A9A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1158"/>
              <a:ext cx="65" cy="64"/>
            </a:xfrm>
            <a:custGeom>
              <a:avLst/>
              <a:gdLst/>
              <a:ahLst/>
              <a:cxnLst/>
              <a:rect l="0" t="0" r="0" b="0"/>
              <a:pathLst>
                <a:path w="370" h="371">
                  <a:moveTo>
                    <a:pt x="370" y="0"/>
                  </a:moveTo>
                  <a:lnTo>
                    <a:pt x="195" y="175"/>
                  </a:lnTo>
                  <a:lnTo>
                    <a:pt x="0" y="37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直接连接符 119">
              <a:extLst>
                <a:ext uri="{FF2B5EF4-FFF2-40B4-BE49-F238E27FC236}">
                  <a16:creationId xmlns:a16="http://schemas.microsoft.com/office/drawing/2014/main" id="{A3A63269-1671-B2F3-04A9-10ED20E9E66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49" y="1194"/>
              <a:ext cx="65" cy="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直接连接符 120">
              <a:extLst>
                <a:ext uri="{FF2B5EF4-FFF2-40B4-BE49-F238E27FC236}">
                  <a16:creationId xmlns:a16="http://schemas.microsoft.com/office/drawing/2014/main" id="{9EEAB0C3-AF2C-61FE-5C63-472D0227678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2" y="137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任意多边形 356493">
              <a:extLst>
                <a:ext uri="{FF2B5EF4-FFF2-40B4-BE49-F238E27FC236}">
                  <a16:creationId xmlns:a16="http://schemas.microsoft.com/office/drawing/2014/main" id="{904A7EAD-5247-D54F-3B2C-E038DEA9593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3" y="1307"/>
              <a:ext cx="70" cy="72"/>
            </a:xfrm>
            <a:custGeom>
              <a:avLst/>
              <a:gdLst/>
              <a:ahLst/>
              <a:cxnLst/>
              <a:rect l="0" t="0" r="0" b="0"/>
              <a:pathLst>
                <a:path w="409" h="410">
                  <a:moveTo>
                    <a:pt x="409" y="0"/>
                  </a:moveTo>
                  <a:lnTo>
                    <a:pt x="407" y="2"/>
                  </a:lnTo>
                  <a:lnTo>
                    <a:pt x="0" y="4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直接连接符 122">
              <a:extLst>
                <a:ext uri="{FF2B5EF4-FFF2-40B4-BE49-F238E27FC236}">
                  <a16:creationId xmlns:a16="http://schemas.microsoft.com/office/drawing/2014/main" id="{7D4DA61D-AC88-E6E6-E4E9-820F0BD320C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81" y="1379"/>
              <a:ext cx="34" cy="3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任意多边形 356495">
              <a:extLst>
                <a:ext uri="{FF2B5EF4-FFF2-40B4-BE49-F238E27FC236}">
                  <a16:creationId xmlns:a16="http://schemas.microsoft.com/office/drawing/2014/main" id="{FD9E91DE-1F7D-7EB5-3C6A-5D6BDC97FF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15" y="1315"/>
              <a:ext cx="62" cy="64"/>
            </a:xfrm>
            <a:custGeom>
              <a:avLst/>
              <a:gdLst/>
              <a:ahLst/>
              <a:cxnLst/>
              <a:rect l="0" t="0" r="0" b="0"/>
              <a:pathLst>
                <a:path w="359" h="360">
                  <a:moveTo>
                    <a:pt x="359" y="0"/>
                  </a:moveTo>
                  <a:lnTo>
                    <a:pt x="162" y="199"/>
                  </a:lnTo>
                  <a:lnTo>
                    <a:pt x="0" y="36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直接连接符 124">
              <a:extLst>
                <a:ext uri="{FF2B5EF4-FFF2-40B4-BE49-F238E27FC236}">
                  <a16:creationId xmlns:a16="http://schemas.microsoft.com/office/drawing/2014/main" id="{C0781323-7C19-DB5E-770C-F6D81D21A49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01" y="1393"/>
              <a:ext cx="42" cy="4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任意多边形 356497">
              <a:extLst>
                <a:ext uri="{FF2B5EF4-FFF2-40B4-BE49-F238E27FC236}">
                  <a16:creationId xmlns:a16="http://schemas.microsoft.com/office/drawing/2014/main" id="{B0780F93-043B-103B-AC04-41B2028D62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1336"/>
              <a:ext cx="57" cy="57"/>
            </a:xfrm>
            <a:custGeom>
              <a:avLst/>
              <a:gdLst/>
              <a:ahLst/>
              <a:cxnLst/>
              <a:rect l="0" t="0" r="0" b="0"/>
              <a:pathLst>
                <a:path w="328" h="329">
                  <a:moveTo>
                    <a:pt x="328" y="0"/>
                  </a:moveTo>
                  <a:lnTo>
                    <a:pt x="84" y="245"/>
                  </a:lnTo>
                  <a:lnTo>
                    <a:pt x="0" y="32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直接连接符 126">
              <a:extLst>
                <a:ext uri="{FF2B5EF4-FFF2-40B4-BE49-F238E27FC236}">
                  <a16:creationId xmlns:a16="http://schemas.microsoft.com/office/drawing/2014/main" id="{F2537601-7F0B-21BB-95E9-2213444D31B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30" y="1436"/>
              <a:ext cx="13" cy="1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任意多边形 356499">
              <a:extLst>
                <a:ext uri="{FF2B5EF4-FFF2-40B4-BE49-F238E27FC236}">
                  <a16:creationId xmlns:a16="http://schemas.microsoft.com/office/drawing/2014/main" id="{1D8D2AB4-3FFF-016D-4960-215E208720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1365"/>
              <a:ext cx="71" cy="71"/>
            </a:xfrm>
            <a:custGeom>
              <a:avLst/>
              <a:gdLst/>
              <a:ahLst/>
              <a:cxnLst/>
              <a:rect l="0" t="0" r="0" b="0"/>
              <a:pathLst>
                <a:path w="403" h="404">
                  <a:moveTo>
                    <a:pt x="403" y="0"/>
                  </a:moveTo>
                  <a:lnTo>
                    <a:pt x="329" y="74"/>
                  </a:lnTo>
                  <a:lnTo>
                    <a:pt x="0" y="40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直接连接符 128">
              <a:extLst>
                <a:ext uri="{FF2B5EF4-FFF2-40B4-BE49-F238E27FC236}">
                  <a16:creationId xmlns:a16="http://schemas.microsoft.com/office/drawing/2014/main" id="{A7804B65-5CA5-9F84-E092-DAE8D07A2EE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87" y="1421"/>
              <a:ext cx="12" cy="1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任意多边形 356501">
              <a:extLst>
                <a:ext uri="{FF2B5EF4-FFF2-40B4-BE49-F238E27FC236}">
                  <a16:creationId xmlns:a16="http://schemas.microsoft.com/office/drawing/2014/main" id="{DB4ED7F4-569F-5D7F-5710-353DB1A304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1118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19">
                  <a:moveTo>
                    <a:pt x="821" y="409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49"/>
                  </a:lnTo>
                  <a:lnTo>
                    <a:pt x="812" y="329"/>
                  </a:lnTo>
                  <a:lnTo>
                    <a:pt x="808" y="310"/>
                  </a:lnTo>
                  <a:lnTo>
                    <a:pt x="803" y="290"/>
                  </a:lnTo>
                  <a:lnTo>
                    <a:pt x="796" y="272"/>
                  </a:lnTo>
                  <a:lnTo>
                    <a:pt x="789" y="253"/>
                  </a:lnTo>
                  <a:lnTo>
                    <a:pt x="781" y="234"/>
                  </a:lnTo>
                  <a:lnTo>
                    <a:pt x="772" y="216"/>
                  </a:lnTo>
                  <a:lnTo>
                    <a:pt x="762" y="198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49"/>
                  </a:lnTo>
                  <a:lnTo>
                    <a:pt x="714" y="134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70" y="92"/>
                  </a:lnTo>
                  <a:lnTo>
                    <a:pt x="655" y="80"/>
                  </a:lnTo>
                  <a:lnTo>
                    <a:pt x="639" y="69"/>
                  </a:lnTo>
                  <a:lnTo>
                    <a:pt x="621" y="58"/>
                  </a:lnTo>
                  <a:lnTo>
                    <a:pt x="604" y="48"/>
                  </a:lnTo>
                  <a:lnTo>
                    <a:pt x="586" y="38"/>
                  </a:lnTo>
                  <a:lnTo>
                    <a:pt x="567" y="30"/>
                  </a:lnTo>
                  <a:lnTo>
                    <a:pt x="549" y="23"/>
                  </a:lnTo>
                  <a:lnTo>
                    <a:pt x="529" y="17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1" y="3"/>
                  </a:lnTo>
                  <a:lnTo>
                    <a:pt x="451" y="1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1"/>
                  </a:lnTo>
                  <a:lnTo>
                    <a:pt x="350" y="3"/>
                  </a:lnTo>
                  <a:lnTo>
                    <a:pt x="331" y="7"/>
                  </a:lnTo>
                  <a:lnTo>
                    <a:pt x="311" y="12"/>
                  </a:lnTo>
                  <a:lnTo>
                    <a:pt x="292" y="17"/>
                  </a:lnTo>
                  <a:lnTo>
                    <a:pt x="272" y="23"/>
                  </a:lnTo>
                  <a:lnTo>
                    <a:pt x="254" y="30"/>
                  </a:lnTo>
                  <a:lnTo>
                    <a:pt x="235" y="38"/>
                  </a:lnTo>
                  <a:lnTo>
                    <a:pt x="217" y="48"/>
                  </a:lnTo>
                  <a:lnTo>
                    <a:pt x="200" y="58"/>
                  </a:lnTo>
                  <a:lnTo>
                    <a:pt x="182" y="69"/>
                  </a:lnTo>
                  <a:lnTo>
                    <a:pt x="166" y="80"/>
                  </a:lnTo>
                  <a:lnTo>
                    <a:pt x="151" y="92"/>
                  </a:lnTo>
                  <a:lnTo>
                    <a:pt x="136" y="106"/>
                  </a:lnTo>
                  <a:lnTo>
                    <a:pt x="121" y="120"/>
                  </a:lnTo>
                  <a:lnTo>
                    <a:pt x="107" y="134"/>
                  </a:lnTo>
                  <a:lnTo>
                    <a:pt x="94" y="149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198"/>
                  </a:lnTo>
                  <a:lnTo>
                    <a:pt x="49" y="216"/>
                  </a:lnTo>
                  <a:lnTo>
                    <a:pt x="40" y="234"/>
                  </a:lnTo>
                  <a:lnTo>
                    <a:pt x="32" y="253"/>
                  </a:lnTo>
                  <a:lnTo>
                    <a:pt x="25" y="272"/>
                  </a:lnTo>
                  <a:lnTo>
                    <a:pt x="19" y="290"/>
                  </a:lnTo>
                  <a:lnTo>
                    <a:pt x="13" y="310"/>
                  </a:lnTo>
                  <a:lnTo>
                    <a:pt x="9" y="329"/>
                  </a:lnTo>
                  <a:lnTo>
                    <a:pt x="5" y="349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09"/>
                  </a:lnTo>
                  <a:lnTo>
                    <a:pt x="2" y="429"/>
                  </a:lnTo>
                  <a:lnTo>
                    <a:pt x="3" y="449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7"/>
                  </a:lnTo>
                  <a:lnTo>
                    <a:pt x="32" y="566"/>
                  </a:lnTo>
                  <a:lnTo>
                    <a:pt x="40" y="584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70" y="637"/>
                  </a:lnTo>
                  <a:lnTo>
                    <a:pt x="82" y="653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700"/>
                  </a:lnTo>
                  <a:lnTo>
                    <a:pt x="136" y="713"/>
                  </a:lnTo>
                  <a:lnTo>
                    <a:pt x="151" y="727"/>
                  </a:lnTo>
                  <a:lnTo>
                    <a:pt x="166" y="738"/>
                  </a:lnTo>
                  <a:lnTo>
                    <a:pt x="182" y="750"/>
                  </a:lnTo>
                  <a:lnTo>
                    <a:pt x="200" y="761"/>
                  </a:lnTo>
                  <a:lnTo>
                    <a:pt x="217" y="771"/>
                  </a:lnTo>
                  <a:lnTo>
                    <a:pt x="235" y="780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1"/>
                  </a:lnTo>
                  <a:lnTo>
                    <a:pt x="311" y="807"/>
                  </a:lnTo>
                  <a:lnTo>
                    <a:pt x="331" y="812"/>
                  </a:lnTo>
                  <a:lnTo>
                    <a:pt x="350" y="815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19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5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9" y="801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0"/>
                  </a:lnTo>
                  <a:lnTo>
                    <a:pt x="604" y="771"/>
                  </a:lnTo>
                  <a:lnTo>
                    <a:pt x="621" y="761"/>
                  </a:lnTo>
                  <a:lnTo>
                    <a:pt x="639" y="750"/>
                  </a:lnTo>
                  <a:lnTo>
                    <a:pt x="655" y="738"/>
                  </a:lnTo>
                  <a:lnTo>
                    <a:pt x="670" y="727"/>
                  </a:lnTo>
                  <a:lnTo>
                    <a:pt x="685" y="713"/>
                  </a:lnTo>
                  <a:lnTo>
                    <a:pt x="700" y="700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3"/>
                  </a:lnTo>
                  <a:lnTo>
                    <a:pt x="752" y="637"/>
                  </a:lnTo>
                  <a:lnTo>
                    <a:pt x="762" y="621"/>
                  </a:lnTo>
                  <a:lnTo>
                    <a:pt x="772" y="603"/>
                  </a:lnTo>
                  <a:lnTo>
                    <a:pt x="781" y="584"/>
                  </a:lnTo>
                  <a:lnTo>
                    <a:pt x="789" y="566"/>
                  </a:lnTo>
                  <a:lnTo>
                    <a:pt x="796" y="547"/>
                  </a:lnTo>
                  <a:lnTo>
                    <a:pt x="803" y="528"/>
                  </a:lnTo>
                  <a:lnTo>
                    <a:pt x="808" y="509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49"/>
                  </a:lnTo>
                  <a:lnTo>
                    <a:pt x="819" y="429"/>
                  </a:lnTo>
                  <a:lnTo>
                    <a:pt x="821" y="409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直接连接符 130">
              <a:extLst>
                <a:ext uri="{FF2B5EF4-FFF2-40B4-BE49-F238E27FC236}">
                  <a16:creationId xmlns:a16="http://schemas.microsoft.com/office/drawing/2014/main" id="{47DD9B5A-0FA4-85BC-C9A7-B90748AB32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14" y="1387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任意多边形 356503">
              <a:extLst>
                <a:ext uri="{FF2B5EF4-FFF2-40B4-BE49-F238E27FC236}">
                  <a16:creationId xmlns:a16="http://schemas.microsoft.com/office/drawing/2014/main" id="{740B4422-6ECB-31E3-4B70-1DF8F5FE83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1307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20">
                  <a:moveTo>
                    <a:pt x="821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50"/>
                  </a:lnTo>
                  <a:lnTo>
                    <a:pt x="812" y="330"/>
                  </a:lnTo>
                  <a:lnTo>
                    <a:pt x="808" y="310"/>
                  </a:lnTo>
                  <a:lnTo>
                    <a:pt x="803" y="291"/>
                  </a:lnTo>
                  <a:lnTo>
                    <a:pt x="796" y="272"/>
                  </a:lnTo>
                  <a:lnTo>
                    <a:pt x="789" y="253"/>
                  </a:lnTo>
                  <a:lnTo>
                    <a:pt x="781" y="235"/>
                  </a:lnTo>
                  <a:lnTo>
                    <a:pt x="772" y="216"/>
                  </a:lnTo>
                  <a:lnTo>
                    <a:pt x="762" y="198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49"/>
                  </a:lnTo>
                  <a:lnTo>
                    <a:pt x="714" y="134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70" y="92"/>
                  </a:lnTo>
                  <a:lnTo>
                    <a:pt x="655" y="81"/>
                  </a:lnTo>
                  <a:lnTo>
                    <a:pt x="639" y="69"/>
                  </a:lnTo>
                  <a:lnTo>
                    <a:pt x="621" y="58"/>
                  </a:lnTo>
                  <a:lnTo>
                    <a:pt x="604" y="48"/>
                  </a:lnTo>
                  <a:lnTo>
                    <a:pt x="586" y="39"/>
                  </a:lnTo>
                  <a:lnTo>
                    <a:pt x="567" y="30"/>
                  </a:lnTo>
                  <a:lnTo>
                    <a:pt x="549" y="23"/>
                  </a:lnTo>
                  <a:lnTo>
                    <a:pt x="529" y="18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1" y="5"/>
                  </a:lnTo>
                  <a:lnTo>
                    <a:pt x="451" y="1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1"/>
                  </a:lnTo>
                  <a:lnTo>
                    <a:pt x="350" y="5"/>
                  </a:lnTo>
                  <a:lnTo>
                    <a:pt x="331" y="7"/>
                  </a:lnTo>
                  <a:lnTo>
                    <a:pt x="311" y="12"/>
                  </a:lnTo>
                  <a:lnTo>
                    <a:pt x="292" y="18"/>
                  </a:lnTo>
                  <a:lnTo>
                    <a:pt x="272" y="23"/>
                  </a:lnTo>
                  <a:lnTo>
                    <a:pt x="254" y="30"/>
                  </a:lnTo>
                  <a:lnTo>
                    <a:pt x="235" y="39"/>
                  </a:lnTo>
                  <a:lnTo>
                    <a:pt x="217" y="48"/>
                  </a:lnTo>
                  <a:lnTo>
                    <a:pt x="200" y="58"/>
                  </a:lnTo>
                  <a:lnTo>
                    <a:pt x="182" y="69"/>
                  </a:lnTo>
                  <a:lnTo>
                    <a:pt x="166" y="81"/>
                  </a:lnTo>
                  <a:lnTo>
                    <a:pt x="151" y="92"/>
                  </a:lnTo>
                  <a:lnTo>
                    <a:pt x="136" y="106"/>
                  </a:lnTo>
                  <a:lnTo>
                    <a:pt x="121" y="120"/>
                  </a:lnTo>
                  <a:lnTo>
                    <a:pt x="107" y="134"/>
                  </a:lnTo>
                  <a:lnTo>
                    <a:pt x="94" y="149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198"/>
                  </a:lnTo>
                  <a:lnTo>
                    <a:pt x="49" y="216"/>
                  </a:lnTo>
                  <a:lnTo>
                    <a:pt x="40" y="235"/>
                  </a:lnTo>
                  <a:lnTo>
                    <a:pt x="32" y="253"/>
                  </a:lnTo>
                  <a:lnTo>
                    <a:pt x="25" y="272"/>
                  </a:lnTo>
                  <a:lnTo>
                    <a:pt x="19" y="291"/>
                  </a:lnTo>
                  <a:lnTo>
                    <a:pt x="13" y="310"/>
                  </a:lnTo>
                  <a:lnTo>
                    <a:pt x="9" y="330"/>
                  </a:lnTo>
                  <a:lnTo>
                    <a:pt x="5" y="350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10"/>
                  </a:lnTo>
                  <a:lnTo>
                    <a:pt x="2" y="429"/>
                  </a:lnTo>
                  <a:lnTo>
                    <a:pt x="3" y="450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5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70" y="637"/>
                  </a:lnTo>
                  <a:lnTo>
                    <a:pt x="82" y="653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700"/>
                  </a:lnTo>
                  <a:lnTo>
                    <a:pt x="136" y="714"/>
                  </a:lnTo>
                  <a:lnTo>
                    <a:pt x="151" y="727"/>
                  </a:lnTo>
                  <a:lnTo>
                    <a:pt x="166" y="739"/>
                  </a:lnTo>
                  <a:lnTo>
                    <a:pt x="182" y="750"/>
                  </a:lnTo>
                  <a:lnTo>
                    <a:pt x="200" y="762"/>
                  </a:lnTo>
                  <a:lnTo>
                    <a:pt x="217" y="771"/>
                  </a:lnTo>
                  <a:lnTo>
                    <a:pt x="235" y="781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2"/>
                  </a:lnTo>
                  <a:lnTo>
                    <a:pt x="311" y="807"/>
                  </a:lnTo>
                  <a:lnTo>
                    <a:pt x="331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20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6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9" y="802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1"/>
                  </a:lnTo>
                  <a:lnTo>
                    <a:pt x="604" y="771"/>
                  </a:lnTo>
                  <a:lnTo>
                    <a:pt x="621" y="762"/>
                  </a:lnTo>
                  <a:lnTo>
                    <a:pt x="639" y="750"/>
                  </a:lnTo>
                  <a:lnTo>
                    <a:pt x="655" y="739"/>
                  </a:lnTo>
                  <a:lnTo>
                    <a:pt x="670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3"/>
                  </a:lnTo>
                  <a:lnTo>
                    <a:pt x="752" y="637"/>
                  </a:lnTo>
                  <a:lnTo>
                    <a:pt x="762" y="621"/>
                  </a:lnTo>
                  <a:lnTo>
                    <a:pt x="772" y="603"/>
                  </a:lnTo>
                  <a:lnTo>
                    <a:pt x="781" y="585"/>
                  </a:lnTo>
                  <a:lnTo>
                    <a:pt x="789" y="567"/>
                  </a:lnTo>
                  <a:lnTo>
                    <a:pt x="796" y="548"/>
                  </a:lnTo>
                  <a:lnTo>
                    <a:pt x="803" y="529"/>
                  </a:lnTo>
                  <a:lnTo>
                    <a:pt x="808" y="510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50"/>
                  </a:lnTo>
                  <a:lnTo>
                    <a:pt x="819" y="429"/>
                  </a:lnTo>
                  <a:lnTo>
                    <a:pt x="821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任意多边形 356504">
              <a:extLst>
                <a:ext uri="{FF2B5EF4-FFF2-40B4-BE49-F238E27FC236}">
                  <a16:creationId xmlns:a16="http://schemas.microsoft.com/office/drawing/2014/main" id="{6AED4539-0412-9FE1-289A-86D6258F95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17" y="1118"/>
              <a:ext cx="36" cy="37"/>
            </a:xfrm>
            <a:custGeom>
              <a:avLst/>
              <a:gdLst/>
              <a:ahLst/>
              <a:cxnLst/>
              <a:rect l="0" t="0" r="0" b="0"/>
              <a:pathLst>
                <a:path w="211" h="219">
                  <a:moveTo>
                    <a:pt x="0" y="0"/>
                  </a:moveTo>
                  <a:lnTo>
                    <a:pt x="8" y="17"/>
                  </a:lnTo>
                  <a:lnTo>
                    <a:pt x="15" y="35"/>
                  </a:lnTo>
                  <a:lnTo>
                    <a:pt x="25" y="52"/>
                  </a:lnTo>
                  <a:lnTo>
                    <a:pt x="35" y="70"/>
                  </a:lnTo>
                  <a:lnTo>
                    <a:pt x="46" y="86"/>
                  </a:lnTo>
                  <a:lnTo>
                    <a:pt x="57" y="101"/>
                  </a:lnTo>
                  <a:lnTo>
                    <a:pt x="69" y="117"/>
                  </a:lnTo>
                  <a:lnTo>
                    <a:pt x="83" y="132"/>
                  </a:lnTo>
                  <a:lnTo>
                    <a:pt x="97" y="146"/>
                  </a:lnTo>
                  <a:lnTo>
                    <a:pt x="111" y="159"/>
                  </a:lnTo>
                  <a:lnTo>
                    <a:pt x="126" y="170"/>
                  </a:lnTo>
                  <a:lnTo>
                    <a:pt x="142" y="182"/>
                  </a:lnTo>
                  <a:lnTo>
                    <a:pt x="159" y="192"/>
                  </a:lnTo>
                  <a:lnTo>
                    <a:pt x="175" y="202"/>
                  </a:lnTo>
                  <a:lnTo>
                    <a:pt x="193" y="211"/>
                  </a:lnTo>
                  <a:lnTo>
                    <a:pt x="211" y="219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任意多边形 356505">
              <a:extLst>
                <a:ext uri="{FF2B5EF4-FFF2-40B4-BE49-F238E27FC236}">
                  <a16:creationId xmlns:a16="http://schemas.microsoft.com/office/drawing/2014/main" id="{B5D1397F-8839-BA3D-09BF-998007ACA61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14" y="1796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任意多边形 356506">
              <a:extLst>
                <a:ext uri="{FF2B5EF4-FFF2-40B4-BE49-F238E27FC236}">
                  <a16:creationId xmlns:a16="http://schemas.microsoft.com/office/drawing/2014/main" id="{7996D838-AD52-DF22-ECCB-B5E61E1A30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14" y="1796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直接连接符 135">
              <a:extLst>
                <a:ext uri="{FF2B5EF4-FFF2-40B4-BE49-F238E27FC236}">
                  <a16:creationId xmlns:a16="http://schemas.microsoft.com/office/drawing/2014/main" id="{95D07CAD-C13F-F663-4BD7-62C9FADE66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14" y="1812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直接连接符 136">
              <a:extLst>
                <a:ext uri="{FF2B5EF4-FFF2-40B4-BE49-F238E27FC236}">
                  <a16:creationId xmlns:a16="http://schemas.microsoft.com/office/drawing/2014/main" id="{CACFDED1-3BB6-0CFE-0032-803AA74D79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1495"/>
              <a:ext cx="2" cy="37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直接连接符 137">
              <a:extLst>
                <a:ext uri="{FF2B5EF4-FFF2-40B4-BE49-F238E27FC236}">
                  <a16:creationId xmlns:a16="http://schemas.microsoft.com/office/drawing/2014/main" id="{C699B857-32AF-90A4-FE0D-5B1D1473F4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14" y="1260"/>
              <a:ext cx="17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直接连接符 138">
              <a:extLst>
                <a:ext uri="{FF2B5EF4-FFF2-40B4-BE49-F238E27FC236}">
                  <a16:creationId xmlns:a16="http://schemas.microsoft.com/office/drawing/2014/main" id="{9BF1C4A3-157D-21FF-1F94-B4FB8555FAB0}"/>
                </a:ext>
              </a:extLst>
            </p:cNvPr>
            <p:cNvSpPr/>
            <p:nvPr/>
          </p:nvSpPr>
          <p:spPr>
            <a:xfrm>
              <a:off x="2714" y="1496"/>
              <a:ext cx="17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直接连接符 139">
              <a:extLst>
                <a:ext uri="{FF2B5EF4-FFF2-40B4-BE49-F238E27FC236}">
                  <a16:creationId xmlns:a16="http://schemas.microsoft.com/office/drawing/2014/main" id="{33C709C0-189D-9A8F-099B-D1534650EA2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830" y="1070"/>
              <a:ext cx="1" cy="9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直接连接符 140">
              <a:extLst>
                <a:ext uri="{FF2B5EF4-FFF2-40B4-BE49-F238E27FC236}">
                  <a16:creationId xmlns:a16="http://schemas.microsoft.com/office/drawing/2014/main" id="{159CC553-A316-44B7-82F6-DF075A6C35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0" y="1591"/>
              <a:ext cx="1" cy="9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直接连接符 141">
              <a:extLst>
                <a:ext uri="{FF2B5EF4-FFF2-40B4-BE49-F238E27FC236}">
                  <a16:creationId xmlns:a16="http://schemas.microsoft.com/office/drawing/2014/main" id="{F8AE8190-0626-EACB-0690-80DF7C1876B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0" y="1260"/>
              <a:ext cx="1" cy="2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任意多边形 356514">
              <a:extLst>
                <a:ext uri="{FF2B5EF4-FFF2-40B4-BE49-F238E27FC236}">
                  <a16:creationId xmlns:a16="http://schemas.microsoft.com/office/drawing/2014/main" id="{06D2E342-8E46-C4AB-3828-7D0F62EF69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7" y="1165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0"/>
                  </a:moveTo>
                  <a:lnTo>
                    <a:pt x="182" y="0"/>
                  </a:lnTo>
                  <a:lnTo>
                    <a:pt x="91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任意多边形 356515">
              <a:extLst>
                <a:ext uri="{FF2B5EF4-FFF2-40B4-BE49-F238E27FC236}">
                  <a16:creationId xmlns:a16="http://schemas.microsoft.com/office/drawing/2014/main" id="{07A00F6F-8A4F-A6FD-6722-2BC8E457D3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7" y="1165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0"/>
                  </a:moveTo>
                  <a:lnTo>
                    <a:pt x="182" y="0"/>
                  </a:lnTo>
                  <a:lnTo>
                    <a:pt x="91" y="546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任意多边形 356516">
              <a:extLst>
                <a:ext uri="{FF2B5EF4-FFF2-40B4-BE49-F238E27FC236}">
                  <a16:creationId xmlns:a16="http://schemas.microsoft.com/office/drawing/2014/main" id="{D6C9B9F7-5487-FC3E-EABC-0C56C8078C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7" y="1496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546"/>
                  </a:moveTo>
                  <a:lnTo>
                    <a:pt x="182" y="546"/>
                  </a:lnTo>
                  <a:lnTo>
                    <a:pt x="91" y="0"/>
                  </a:lnTo>
                  <a:lnTo>
                    <a:pt x="0" y="5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任意多边形 356517">
              <a:extLst>
                <a:ext uri="{FF2B5EF4-FFF2-40B4-BE49-F238E27FC236}">
                  <a16:creationId xmlns:a16="http://schemas.microsoft.com/office/drawing/2014/main" id="{DAD5F6CC-91A9-0BBA-2E94-8A6F60E5D1A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7" y="1496"/>
              <a:ext cx="31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0" y="546"/>
                  </a:moveTo>
                  <a:lnTo>
                    <a:pt x="182" y="546"/>
                  </a:lnTo>
                  <a:lnTo>
                    <a:pt x="91" y="0"/>
                  </a:lnTo>
                  <a:lnTo>
                    <a:pt x="0" y="5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直接连接符 146">
              <a:extLst>
                <a:ext uri="{FF2B5EF4-FFF2-40B4-BE49-F238E27FC236}">
                  <a16:creationId xmlns:a16="http://schemas.microsoft.com/office/drawing/2014/main" id="{6B065572-AF04-A4B4-D4D0-7B09650995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33" y="1496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直接连接符 147">
              <a:extLst>
                <a:ext uri="{FF2B5EF4-FFF2-40B4-BE49-F238E27FC236}">
                  <a16:creationId xmlns:a16="http://schemas.microsoft.com/office/drawing/2014/main" id="{725E8A27-DA4F-8B9E-ABA7-70136770B7F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6" y="1118"/>
              <a:ext cx="30" cy="3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任意多边形 356520">
              <a:extLst>
                <a:ext uri="{FF2B5EF4-FFF2-40B4-BE49-F238E27FC236}">
                  <a16:creationId xmlns:a16="http://schemas.microsoft.com/office/drawing/2014/main" id="{994CC349-2267-E28D-9781-7D0FCC401B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4" y="1118"/>
              <a:ext cx="54" cy="54"/>
            </a:xfrm>
            <a:custGeom>
              <a:avLst/>
              <a:gdLst/>
              <a:ahLst/>
              <a:cxnLst/>
              <a:rect l="0" t="0" r="0" b="0"/>
              <a:pathLst>
                <a:path w="313" h="313">
                  <a:moveTo>
                    <a:pt x="0" y="313"/>
                  </a:moveTo>
                  <a:lnTo>
                    <a:pt x="265" y="48"/>
                  </a:lnTo>
                  <a:lnTo>
                    <a:pt x="31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直接连接符 149">
              <a:extLst>
                <a:ext uri="{FF2B5EF4-FFF2-40B4-BE49-F238E27FC236}">
                  <a16:creationId xmlns:a16="http://schemas.microsoft.com/office/drawing/2014/main" id="{FCB25F55-DA97-4E1F-9D68-D150BC1FB65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3" y="1193"/>
              <a:ext cx="43" cy="4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任意多边形 356522">
              <a:extLst>
                <a:ext uri="{FF2B5EF4-FFF2-40B4-BE49-F238E27FC236}">
                  <a16:creationId xmlns:a16="http://schemas.microsoft.com/office/drawing/2014/main" id="{3EC9AE9F-FBC9-82EA-7BB3-81FF5694A0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73" y="1118"/>
              <a:ext cx="68" cy="69"/>
            </a:xfrm>
            <a:custGeom>
              <a:avLst/>
              <a:gdLst/>
              <a:ahLst/>
              <a:cxnLst/>
              <a:rect l="0" t="0" r="0" b="0"/>
              <a:pathLst>
                <a:path w="396" h="397">
                  <a:moveTo>
                    <a:pt x="396" y="0"/>
                  </a:moveTo>
                  <a:lnTo>
                    <a:pt x="102" y="293"/>
                  </a:lnTo>
                  <a:lnTo>
                    <a:pt x="0" y="39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直接连接符 151">
              <a:extLst>
                <a:ext uri="{FF2B5EF4-FFF2-40B4-BE49-F238E27FC236}">
                  <a16:creationId xmlns:a16="http://schemas.microsoft.com/office/drawing/2014/main" id="{6685FE8A-EE06-60F5-644D-06474E670C1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2" y="1260"/>
              <a:ext cx="19" cy="1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直接连接符 152">
              <a:extLst>
                <a:ext uri="{FF2B5EF4-FFF2-40B4-BE49-F238E27FC236}">
                  <a16:creationId xmlns:a16="http://schemas.microsoft.com/office/drawing/2014/main" id="{CBE1C07E-EE75-E593-52D3-A079DDCA5DA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19" y="1146"/>
              <a:ext cx="36" cy="3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任意多边形 356525">
              <a:extLst>
                <a:ext uri="{FF2B5EF4-FFF2-40B4-BE49-F238E27FC236}">
                  <a16:creationId xmlns:a16="http://schemas.microsoft.com/office/drawing/2014/main" id="{5272D45D-689A-3580-AE4F-A984F0786E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1" y="1192"/>
              <a:ext cx="68" cy="68"/>
            </a:xfrm>
            <a:custGeom>
              <a:avLst/>
              <a:gdLst/>
              <a:ahLst/>
              <a:cxnLst/>
              <a:rect l="0" t="0" r="0" b="0"/>
              <a:pathLst>
                <a:path w="393" h="393">
                  <a:moveTo>
                    <a:pt x="0" y="393"/>
                  </a:moveTo>
                  <a:lnTo>
                    <a:pt x="280" y="113"/>
                  </a:lnTo>
                  <a:lnTo>
                    <a:pt x="39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直接连接符 154">
              <a:extLst>
                <a:ext uri="{FF2B5EF4-FFF2-40B4-BE49-F238E27FC236}">
                  <a16:creationId xmlns:a16="http://schemas.microsoft.com/office/drawing/2014/main" id="{EBF9E5B2-204E-485F-00D8-248C6D1112B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36" y="1260"/>
              <a:ext cx="48" cy="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任意多边形 356527">
              <a:extLst>
                <a:ext uri="{FF2B5EF4-FFF2-40B4-BE49-F238E27FC236}">
                  <a16:creationId xmlns:a16="http://schemas.microsoft.com/office/drawing/2014/main" id="{F0D6854F-7145-1D74-802E-65C7FE1221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4" y="1206"/>
              <a:ext cx="53" cy="54"/>
            </a:xfrm>
            <a:custGeom>
              <a:avLst/>
              <a:gdLst/>
              <a:ahLst/>
              <a:cxnLst/>
              <a:rect l="0" t="0" r="0" b="0"/>
              <a:pathLst>
                <a:path w="307" h="307">
                  <a:moveTo>
                    <a:pt x="307" y="0"/>
                  </a:moveTo>
                  <a:lnTo>
                    <a:pt x="35" y="272"/>
                  </a:lnTo>
                  <a:lnTo>
                    <a:pt x="0" y="30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直接连接符 156">
              <a:extLst>
                <a:ext uri="{FF2B5EF4-FFF2-40B4-BE49-F238E27FC236}">
                  <a16:creationId xmlns:a16="http://schemas.microsoft.com/office/drawing/2014/main" id="{48789DA0-ADD9-55BC-D17F-4E1A41D2335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62" y="1296"/>
              <a:ext cx="28" cy="2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任意多边形 356529">
              <a:extLst>
                <a:ext uri="{FF2B5EF4-FFF2-40B4-BE49-F238E27FC236}">
                  <a16:creationId xmlns:a16="http://schemas.microsoft.com/office/drawing/2014/main" id="{AF746D55-A43D-A62E-2078-5ED6A4A3E9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0" y="1231"/>
              <a:ext cx="65" cy="65"/>
            </a:xfrm>
            <a:custGeom>
              <a:avLst/>
              <a:gdLst/>
              <a:ahLst/>
              <a:cxnLst/>
              <a:rect l="0" t="0" r="0" b="0"/>
              <a:pathLst>
                <a:path w="376" h="375">
                  <a:moveTo>
                    <a:pt x="376" y="0"/>
                  </a:moveTo>
                  <a:lnTo>
                    <a:pt x="210" y="165"/>
                  </a:lnTo>
                  <a:lnTo>
                    <a:pt x="0" y="37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直接连接符 158">
              <a:extLst>
                <a:ext uri="{FF2B5EF4-FFF2-40B4-BE49-F238E27FC236}">
                  <a16:creationId xmlns:a16="http://schemas.microsoft.com/office/drawing/2014/main" id="{577F2450-BE93-109F-1FB0-D0314765A2B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98" y="1268"/>
              <a:ext cx="62" cy="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2FD81A78-BFA3-79CD-4992-FA990411200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19" y="1426"/>
              <a:ext cx="70" cy="6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直接连接符 160">
              <a:extLst>
                <a:ext uri="{FF2B5EF4-FFF2-40B4-BE49-F238E27FC236}">
                  <a16:creationId xmlns:a16="http://schemas.microsoft.com/office/drawing/2014/main" id="{73BA0A33-5BCE-E228-440E-E9EC88912F7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7" y="1496"/>
              <a:ext cx="33" cy="3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任意多边形 356533">
              <a:extLst>
                <a:ext uri="{FF2B5EF4-FFF2-40B4-BE49-F238E27FC236}">
                  <a16:creationId xmlns:a16="http://schemas.microsoft.com/office/drawing/2014/main" id="{22EE257E-6D95-D872-00A3-FF5341FD51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0" y="1433"/>
              <a:ext cx="63" cy="63"/>
            </a:xfrm>
            <a:custGeom>
              <a:avLst/>
              <a:gdLst/>
              <a:ahLst/>
              <a:cxnLst/>
              <a:rect l="0" t="0" r="0" b="0"/>
              <a:pathLst>
                <a:path w="364" h="364">
                  <a:moveTo>
                    <a:pt x="364" y="0"/>
                  </a:moveTo>
                  <a:lnTo>
                    <a:pt x="175" y="189"/>
                  </a:lnTo>
                  <a:lnTo>
                    <a:pt x="0" y="36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直接连接符 162">
              <a:extLst>
                <a:ext uri="{FF2B5EF4-FFF2-40B4-BE49-F238E27FC236}">
                  <a16:creationId xmlns:a16="http://schemas.microsoft.com/office/drawing/2014/main" id="{B67B6F15-9C9F-9FA8-B903-08B6E8D610A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46" y="1508"/>
              <a:ext cx="44" cy="4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任意多边形 356535">
              <a:extLst>
                <a:ext uri="{FF2B5EF4-FFF2-40B4-BE49-F238E27FC236}">
                  <a16:creationId xmlns:a16="http://schemas.microsoft.com/office/drawing/2014/main" id="{0B296CE4-CBCC-8364-0132-B7944978306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0" y="1453"/>
              <a:ext cx="56" cy="55"/>
            </a:xfrm>
            <a:custGeom>
              <a:avLst/>
              <a:gdLst/>
              <a:ahLst/>
              <a:cxnLst/>
              <a:rect l="0" t="0" r="0" b="0"/>
              <a:pathLst>
                <a:path w="323" h="323">
                  <a:moveTo>
                    <a:pt x="323" y="0"/>
                  </a:moveTo>
                  <a:lnTo>
                    <a:pt x="71" y="253"/>
                  </a:lnTo>
                  <a:lnTo>
                    <a:pt x="0" y="32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直接连接符 164">
              <a:extLst>
                <a:ext uri="{FF2B5EF4-FFF2-40B4-BE49-F238E27FC236}">
                  <a16:creationId xmlns:a16="http://schemas.microsoft.com/office/drawing/2014/main" id="{3E573DFD-5CBE-6212-1AD2-4CBE37CB875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75" y="1551"/>
              <a:ext cx="15" cy="1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任意多边形 356537">
              <a:extLst>
                <a:ext uri="{FF2B5EF4-FFF2-40B4-BE49-F238E27FC236}">
                  <a16:creationId xmlns:a16="http://schemas.microsoft.com/office/drawing/2014/main" id="{00C29F7C-ECBD-6034-234F-8EF83ED0A9F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0" y="1482"/>
              <a:ext cx="70" cy="69"/>
            </a:xfrm>
            <a:custGeom>
              <a:avLst/>
              <a:gdLst/>
              <a:ahLst/>
              <a:cxnLst/>
              <a:rect l="0" t="0" r="0" b="0"/>
              <a:pathLst>
                <a:path w="402" h="401">
                  <a:moveTo>
                    <a:pt x="402" y="0"/>
                  </a:moveTo>
                  <a:lnTo>
                    <a:pt x="316" y="85"/>
                  </a:lnTo>
                  <a:lnTo>
                    <a:pt x="0" y="40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直接连接符 166">
              <a:extLst>
                <a:ext uri="{FF2B5EF4-FFF2-40B4-BE49-F238E27FC236}">
                  <a16:creationId xmlns:a16="http://schemas.microsoft.com/office/drawing/2014/main" id="{B3CF9F08-DB89-A357-3FBD-3CAF46391FA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26" y="1533"/>
              <a:ext cx="26" cy="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任意多边形 356539">
              <a:extLst>
                <a:ext uri="{FF2B5EF4-FFF2-40B4-BE49-F238E27FC236}">
                  <a16:creationId xmlns:a16="http://schemas.microsoft.com/office/drawing/2014/main" id="{0DF0BFD0-57BE-842C-AA6C-2A6EDD79412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1188"/>
              <a:ext cx="142" cy="143"/>
            </a:xfrm>
            <a:custGeom>
              <a:avLst/>
              <a:gdLst/>
              <a:ahLst/>
              <a:cxnLst/>
              <a:rect l="0" t="0" r="0" b="0"/>
              <a:pathLst>
                <a:path w="819" h="821">
                  <a:moveTo>
                    <a:pt x="819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1"/>
                  </a:lnTo>
                  <a:lnTo>
                    <a:pt x="807" y="311"/>
                  </a:lnTo>
                  <a:lnTo>
                    <a:pt x="801" y="291"/>
                  </a:lnTo>
                  <a:lnTo>
                    <a:pt x="795" y="272"/>
                  </a:lnTo>
                  <a:lnTo>
                    <a:pt x="788" y="254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200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50"/>
                  </a:lnTo>
                  <a:lnTo>
                    <a:pt x="713" y="135"/>
                  </a:lnTo>
                  <a:lnTo>
                    <a:pt x="700" y="121"/>
                  </a:lnTo>
                  <a:lnTo>
                    <a:pt x="685" y="107"/>
                  </a:lnTo>
                  <a:lnTo>
                    <a:pt x="669" y="94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4" y="40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8" y="18"/>
                  </a:lnTo>
                  <a:lnTo>
                    <a:pt x="510" y="13"/>
                  </a:lnTo>
                  <a:lnTo>
                    <a:pt x="490" y="9"/>
                  </a:lnTo>
                  <a:lnTo>
                    <a:pt x="470" y="5"/>
                  </a:lnTo>
                  <a:lnTo>
                    <a:pt x="450" y="3"/>
                  </a:lnTo>
                  <a:lnTo>
                    <a:pt x="429" y="0"/>
                  </a:lnTo>
                  <a:lnTo>
                    <a:pt x="409" y="0"/>
                  </a:lnTo>
                  <a:lnTo>
                    <a:pt x="389" y="0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0" y="9"/>
                  </a:lnTo>
                  <a:lnTo>
                    <a:pt x="310" y="13"/>
                  </a:lnTo>
                  <a:lnTo>
                    <a:pt x="290" y="18"/>
                  </a:lnTo>
                  <a:lnTo>
                    <a:pt x="272" y="25"/>
                  </a:lnTo>
                  <a:lnTo>
                    <a:pt x="253" y="32"/>
                  </a:lnTo>
                  <a:lnTo>
                    <a:pt x="234" y="40"/>
                  </a:lnTo>
                  <a:lnTo>
                    <a:pt x="217" y="49"/>
                  </a:lnTo>
                  <a:lnTo>
                    <a:pt x="199" y="59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4"/>
                  </a:lnTo>
                  <a:lnTo>
                    <a:pt x="134" y="107"/>
                  </a:lnTo>
                  <a:lnTo>
                    <a:pt x="120" y="121"/>
                  </a:lnTo>
                  <a:lnTo>
                    <a:pt x="106" y="135"/>
                  </a:lnTo>
                  <a:lnTo>
                    <a:pt x="93" y="150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200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4"/>
                  </a:lnTo>
                  <a:lnTo>
                    <a:pt x="24" y="272"/>
                  </a:lnTo>
                  <a:lnTo>
                    <a:pt x="17" y="291"/>
                  </a:lnTo>
                  <a:lnTo>
                    <a:pt x="13" y="311"/>
                  </a:lnTo>
                  <a:lnTo>
                    <a:pt x="8" y="331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0"/>
                  </a:lnTo>
                  <a:lnTo>
                    <a:pt x="1" y="431"/>
                  </a:lnTo>
                  <a:lnTo>
                    <a:pt x="2" y="451"/>
                  </a:lnTo>
                  <a:lnTo>
                    <a:pt x="4" y="471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7" y="529"/>
                  </a:lnTo>
                  <a:lnTo>
                    <a:pt x="24" y="549"/>
                  </a:lnTo>
                  <a:lnTo>
                    <a:pt x="31" y="567"/>
                  </a:lnTo>
                  <a:lnTo>
                    <a:pt x="39" y="586"/>
                  </a:lnTo>
                  <a:lnTo>
                    <a:pt x="49" y="604"/>
                  </a:lnTo>
                  <a:lnTo>
                    <a:pt x="58" y="621"/>
                  </a:lnTo>
                  <a:lnTo>
                    <a:pt x="69" y="639"/>
                  </a:lnTo>
                  <a:lnTo>
                    <a:pt x="80" y="655"/>
                  </a:lnTo>
                  <a:lnTo>
                    <a:pt x="93" y="670"/>
                  </a:lnTo>
                  <a:lnTo>
                    <a:pt x="106" y="685"/>
                  </a:lnTo>
                  <a:lnTo>
                    <a:pt x="120" y="700"/>
                  </a:lnTo>
                  <a:lnTo>
                    <a:pt x="134" y="714"/>
                  </a:lnTo>
                  <a:lnTo>
                    <a:pt x="150" y="727"/>
                  </a:lnTo>
                  <a:lnTo>
                    <a:pt x="165" y="740"/>
                  </a:lnTo>
                  <a:lnTo>
                    <a:pt x="182" y="752"/>
                  </a:lnTo>
                  <a:lnTo>
                    <a:pt x="199" y="762"/>
                  </a:lnTo>
                  <a:lnTo>
                    <a:pt x="217" y="772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3"/>
                  </a:lnTo>
                  <a:lnTo>
                    <a:pt x="310" y="808"/>
                  </a:lnTo>
                  <a:lnTo>
                    <a:pt x="330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89" y="819"/>
                  </a:lnTo>
                  <a:lnTo>
                    <a:pt x="409" y="821"/>
                  </a:lnTo>
                  <a:lnTo>
                    <a:pt x="429" y="819"/>
                  </a:lnTo>
                  <a:lnTo>
                    <a:pt x="450" y="818"/>
                  </a:lnTo>
                  <a:lnTo>
                    <a:pt x="470" y="816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8" y="803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2"/>
                  </a:lnTo>
                  <a:lnTo>
                    <a:pt x="620" y="762"/>
                  </a:lnTo>
                  <a:lnTo>
                    <a:pt x="637" y="752"/>
                  </a:lnTo>
                  <a:lnTo>
                    <a:pt x="653" y="740"/>
                  </a:lnTo>
                  <a:lnTo>
                    <a:pt x="669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3" y="685"/>
                  </a:lnTo>
                  <a:lnTo>
                    <a:pt x="727" y="670"/>
                  </a:lnTo>
                  <a:lnTo>
                    <a:pt x="738" y="655"/>
                  </a:lnTo>
                  <a:lnTo>
                    <a:pt x="750" y="639"/>
                  </a:lnTo>
                  <a:lnTo>
                    <a:pt x="760" y="621"/>
                  </a:lnTo>
                  <a:lnTo>
                    <a:pt x="771" y="604"/>
                  </a:lnTo>
                  <a:lnTo>
                    <a:pt x="780" y="586"/>
                  </a:lnTo>
                  <a:lnTo>
                    <a:pt x="788" y="567"/>
                  </a:lnTo>
                  <a:lnTo>
                    <a:pt x="795" y="549"/>
                  </a:lnTo>
                  <a:lnTo>
                    <a:pt x="801" y="529"/>
                  </a:lnTo>
                  <a:lnTo>
                    <a:pt x="807" y="510"/>
                  </a:lnTo>
                  <a:lnTo>
                    <a:pt x="812" y="490"/>
                  </a:lnTo>
                  <a:lnTo>
                    <a:pt x="815" y="471"/>
                  </a:lnTo>
                  <a:lnTo>
                    <a:pt x="818" y="451"/>
                  </a:lnTo>
                  <a:lnTo>
                    <a:pt x="819" y="431"/>
                  </a:lnTo>
                  <a:lnTo>
                    <a:pt x="819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任意多边形 356540">
              <a:extLst>
                <a:ext uri="{FF2B5EF4-FFF2-40B4-BE49-F238E27FC236}">
                  <a16:creationId xmlns:a16="http://schemas.microsoft.com/office/drawing/2014/main" id="{C6C5FDAF-499F-0BCB-6434-8B60784B30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1118"/>
              <a:ext cx="142" cy="70"/>
            </a:xfrm>
            <a:custGeom>
              <a:avLst/>
              <a:gdLst/>
              <a:ahLst/>
              <a:cxnLst/>
              <a:rect l="0" t="0" r="0" b="0"/>
              <a:pathLst>
                <a:path w="819" h="409">
                  <a:moveTo>
                    <a:pt x="0" y="0"/>
                  </a:moveTo>
                  <a:lnTo>
                    <a:pt x="1" y="20"/>
                  </a:lnTo>
                  <a:lnTo>
                    <a:pt x="2" y="40"/>
                  </a:lnTo>
                  <a:lnTo>
                    <a:pt x="4" y="59"/>
                  </a:lnTo>
                  <a:lnTo>
                    <a:pt x="8" y="79"/>
                  </a:lnTo>
                  <a:lnTo>
                    <a:pt x="13" y="99"/>
                  </a:lnTo>
                  <a:lnTo>
                    <a:pt x="17" y="119"/>
                  </a:lnTo>
                  <a:lnTo>
                    <a:pt x="24" y="138"/>
                  </a:lnTo>
                  <a:lnTo>
                    <a:pt x="31" y="156"/>
                  </a:lnTo>
                  <a:lnTo>
                    <a:pt x="39" y="175"/>
                  </a:lnTo>
                  <a:lnTo>
                    <a:pt x="49" y="192"/>
                  </a:lnTo>
                  <a:lnTo>
                    <a:pt x="58" y="210"/>
                  </a:lnTo>
                  <a:lnTo>
                    <a:pt x="69" y="227"/>
                  </a:lnTo>
                  <a:lnTo>
                    <a:pt x="80" y="244"/>
                  </a:lnTo>
                  <a:lnTo>
                    <a:pt x="93" y="260"/>
                  </a:lnTo>
                  <a:lnTo>
                    <a:pt x="106" y="275"/>
                  </a:lnTo>
                  <a:lnTo>
                    <a:pt x="120" y="289"/>
                  </a:lnTo>
                  <a:lnTo>
                    <a:pt x="134" y="303"/>
                  </a:lnTo>
                  <a:lnTo>
                    <a:pt x="150" y="316"/>
                  </a:lnTo>
                  <a:lnTo>
                    <a:pt x="165" y="329"/>
                  </a:lnTo>
                  <a:lnTo>
                    <a:pt x="182" y="341"/>
                  </a:lnTo>
                  <a:lnTo>
                    <a:pt x="199" y="351"/>
                  </a:lnTo>
                  <a:lnTo>
                    <a:pt x="217" y="362"/>
                  </a:lnTo>
                  <a:lnTo>
                    <a:pt x="234" y="370"/>
                  </a:lnTo>
                  <a:lnTo>
                    <a:pt x="253" y="378"/>
                  </a:lnTo>
                  <a:lnTo>
                    <a:pt x="272" y="385"/>
                  </a:lnTo>
                  <a:lnTo>
                    <a:pt x="290" y="392"/>
                  </a:lnTo>
                  <a:lnTo>
                    <a:pt x="310" y="397"/>
                  </a:lnTo>
                  <a:lnTo>
                    <a:pt x="330" y="401"/>
                  </a:lnTo>
                  <a:lnTo>
                    <a:pt x="350" y="405"/>
                  </a:lnTo>
                  <a:lnTo>
                    <a:pt x="370" y="407"/>
                  </a:lnTo>
                  <a:lnTo>
                    <a:pt x="389" y="409"/>
                  </a:lnTo>
                  <a:lnTo>
                    <a:pt x="409" y="409"/>
                  </a:lnTo>
                  <a:lnTo>
                    <a:pt x="429" y="409"/>
                  </a:lnTo>
                  <a:lnTo>
                    <a:pt x="450" y="407"/>
                  </a:lnTo>
                  <a:lnTo>
                    <a:pt x="470" y="405"/>
                  </a:lnTo>
                  <a:lnTo>
                    <a:pt x="490" y="401"/>
                  </a:lnTo>
                  <a:lnTo>
                    <a:pt x="510" y="397"/>
                  </a:lnTo>
                  <a:lnTo>
                    <a:pt x="528" y="392"/>
                  </a:lnTo>
                  <a:lnTo>
                    <a:pt x="548" y="385"/>
                  </a:lnTo>
                  <a:lnTo>
                    <a:pt x="567" y="378"/>
                  </a:lnTo>
                  <a:lnTo>
                    <a:pt x="584" y="370"/>
                  </a:lnTo>
                  <a:lnTo>
                    <a:pt x="603" y="362"/>
                  </a:lnTo>
                  <a:lnTo>
                    <a:pt x="620" y="351"/>
                  </a:lnTo>
                  <a:lnTo>
                    <a:pt x="637" y="341"/>
                  </a:lnTo>
                  <a:lnTo>
                    <a:pt x="653" y="329"/>
                  </a:lnTo>
                  <a:lnTo>
                    <a:pt x="669" y="316"/>
                  </a:lnTo>
                  <a:lnTo>
                    <a:pt x="685" y="303"/>
                  </a:lnTo>
                  <a:lnTo>
                    <a:pt x="700" y="289"/>
                  </a:lnTo>
                  <a:lnTo>
                    <a:pt x="713" y="275"/>
                  </a:lnTo>
                  <a:lnTo>
                    <a:pt x="727" y="260"/>
                  </a:lnTo>
                  <a:lnTo>
                    <a:pt x="738" y="244"/>
                  </a:lnTo>
                  <a:lnTo>
                    <a:pt x="750" y="227"/>
                  </a:lnTo>
                  <a:lnTo>
                    <a:pt x="760" y="210"/>
                  </a:lnTo>
                  <a:lnTo>
                    <a:pt x="771" y="192"/>
                  </a:lnTo>
                  <a:lnTo>
                    <a:pt x="780" y="175"/>
                  </a:lnTo>
                  <a:lnTo>
                    <a:pt x="788" y="156"/>
                  </a:lnTo>
                  <a:lnTo>
                    <a:pt x="795" y="138"/>
                  </a:lnTo>
                  <a:lnTo>
                    <a:pt x="801" y="119"/>
                  </a:lnTo>
                  <a:lnTo>
                    <a:pt x="807" y="99"/>
                  </a:lnTo>
                  <a:lnTo>
                    <a:pt x="812" y="79"/>
                  </a:lnTo>
                  <a:lnTo>
                    <a:pt x="815" y="59"/>
                  </a:lnTo>
                  <a:lnTo>
                    <a:pt x="818" y="40"/>
                  </a:lnTo>
                  <a:lnTo>
                    <a:pt x="819" y="20"/>
                  </a:lnTo>
                  <a:lnTo>
                    <a:pt x="819" y="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直接连接符 169">
              <a:extLst>
                <a:ext uri="{FF2B5EF4-FFF2-40B4-BE49-F238E27FC236}">
                  <a16:creationId xmlns:a16="http://schemas.microsoft.com/office/drawing/2014/main" id="{4920CBC8-5AD9-8BEF-A480-27D1AF852B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1260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直接连接符 170">
              <a:extLst>
                <a:ext uri="{FF2B5EF4-FFF2-40B4-BE49-F238E27FC236}">
                  <a16:creationId xmlns:a16="http://schemas.microsoft.com/office/drawing/2014/main" id="{B26F073A-4199-C38D-9135-AFF60E426D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8" y="1118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任意多边形 356543">
              <a:extLst>
                <a:ext uri="{FF2B5EF4-FFF2-40B4-BE49-F238E27FC236}">
                  <a16:creationId xmlns:a16="http://schemas.microsoft.com/office/drawing/2014/main" id="{8FE2FF63-2DCC-65E3-B648-B015F21EF9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1426"/>
              <a:ext cx="142" cy="142"/>
            </a:xfrm>
            <a:custGeom>
              <a:avLst/>
              <a:gdLst/>
              <a:ahLst/>
              <a:cxnLst/>
              <a:rect l="0" t="0" r="0" b="0"/>
              <a:pathLst>
                <a:path w="819" h="820">
                  <a:moveTo>
                    <a:pt x="819" y="410"/>
                  </a:moveTo>
                  <a:lnTo>
                    <a:pt x="819" y="390"/>
                  </a:lnTo>
                  <a:lnTo>
                    <a:pt x="818" y="369"/>
                  </a:lnTo>
                  <a:lnTo>
                    <a:pt x="815" y="350"/>
                  </a:lnTo>
                  <a:lnTo>
                    <a:pt x="812" y="330"/>
                  </a:lnTo>
                  <a:lnTo>
                    <a:pt x="807" y="310"/>
                  </a:lnTo>
                  <a:lnTo>
                    <a:pt x="801" y="291"/>
                  </a:lnTo>
                  <a:lnTo>
                    <a:pt x="795" y="271"/>
                  </a:lnTo>
                  <a:lnTo>
                    <a:pt x="788" y="253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199"/>
                  </a:lnTo>
                  <a:lnTo>
                    <a:pt x="750" y="183"/>
                  </a:lnTo>
                  <a:lnTo>
                    <a:pt x="738" y="166"/>
                  </a:lnTo>
                  <a:lnTo>
                    <a:pt x="727" y="150"/>
                  </a:lnTo>
                  <a:lnTo>
                    <a:pt x="713" y="135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69" y="93"/>
                  </a:lnTo>
                  <a:lnTo>
                    <a:pt x="653" y="81"/>
                  </a:lnTo>
                  <a:lnTo>
                    <a:pt x="637" y="70"/>
                  </a:lnTo>
                  <a:lnTo>
                    <a:pt x="620" y="58"/>
                  </a:lnTo>
                  <a:lnTo>
                    <a:pt x="603" y="49"/>
                  </a:lnTo>
                  <a:lnTo>
                    <a:pt x="584" y="39"/>
                  </a:lnTo>
                  <a:lnTo>
                    <a:pt x="567" y="31"/>
                  </a:lnTo>
                  <a:lnTo>
                    <a:pt x="548" y="24"/>
                  </a:lnTo>
                  <a:lnTo>
                    <a:pt x="528" y="18"/>
                  </a:lnTo>
                  <a:lnTo>
                    <a:pt x="510" y="12"/>
                  </a:lnTo>
                  <a:lnTo>
                    <a:pt x="490" y="8"/>
                  </a:lnTo>
                  <a:lnTo>
                    <a:pt x="470" y="4"/>
                  </a:lnTo>
                  <a:lnTo>
                    <a:pt x="450" y="2"/>
                  </a:lnTo>
                  <a:lnTo>
                    <a:pt x="429" y="1"/>
                  </a:lnTo>
                  <a:lnTo>
                    <a:pt x="409" y="0"/>
                  </a:lnTo>
                  <a:lnTo>
                    <a:pt x="389" y="1"/>
                  </a:lnTo>
                  <a:lnTo>
                    <a:pt x="370" y="2"/>
                  </a:lnTo>
                  <a:lnTo>
                    <a:pt x="350" y="4"/>
                  </a:lnTo>
                  <a:lnTo>
                    <a:pt x="330" y="8"/>
                  </a:lnTo>
                  <a:lnTo>
                    <a:pt x="310" y="12"/>
                  </a:lnTo>
                  <a:lnTo>
                    <a:pt x="290" y="18"/>
                  </a:lnTo>
                  <a:lnTo>
                    <a:pt x="272" y="24"/>
                  </a:lnTo>
                  <a:lnTo>
                    <a:pt x="253" y="31"/>
                  </a:lnTo>
                  <a:lnTo>
                    <a:pt x="234" y="39"/>
                  </a:lnTo>
                  <a:lnTo>
                    <a:pt x="217" y="49"/>
                  </a:lnTo>
                  <a:lnTo>
                    <a:pt x="199" y="58"/>
                  </a:lnTo>
                  <a:lnTo>
                    <a:pt x="182" y="70"/>
                  </a:lnTo>
                  <a:lnTo>
                    <a:pt x="165" y="81"/>
                  </a:lnTo>
                  <a:lnTo>
                    <a:pt x="150" y="93"/>
                  </a:lnTo>
                  <a:lnTo>
                    <a:pt x="134" y="106"/>
                  </a:lnTo>
                  <a:lnTo>
                    <a:pt x="120" y="120"/>
                  </a:lnTo>
                  <a:lnTo>
                    <a:pt x="106" y="135"/>
                  </a:lnTo>
                  <a:lnTo>
                    <a:pt x="93" y="150"/>
                  </a:lnTo>
                  <a:lnTo>
                    <a:pt x="80" y="166"/>
                  </a:lnTo>
                  <a:lnTo>
                    <a:pt x="69" y="183"/>
                  </a:lnTo>
                  <a:lnTo>
                    <a:pt x="58" y="199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3"/>
                  </a:lnTo>
                  <a:lnTo>
                    <a:pt x="24" y="271"/>
                  </a:lnTo>
                  <a:lnTo>
                    <a:pt x="17" y="291"/>
                  </a:lnTo>
                  <a:lnTo>
                    <a:pt x="13" y="310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2" y="369"/>
                  </a:lnTo>
                  <a:lnTo>
                    <a:pt x="1" y="390"/>
                  </a:lnTo>
                  <a:lnTo>
                    <a:pt x="0" y="410"/>
                  </a:lnTo>
                  <a:lnTo>
                    <a:pt x="1" y="430"/>
                  </a:lnTo>
                  <a:lnTo>
                    <a:pt x="2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09"/>
                  </a:lnTo>
                  <a:lnTo>
                    <a:pt x="17" y="529"/>
                  </a:lnTo>
                  <a:lnTo>
                    <a:pt x="24" y="548"/>
                  </a:lnTo>
                  <a:lnTo>
                    <a:pt x="31" y="567"/>
                  </a:lnTo>
                  <a:lnTo>
                    <a:pt x="39" y="585"/>
                  </a:lnTo>
                  <a:lnTo>
                    <a:pt x="49" y="604"/>
                  </a:lnTo>
                  <a:lnTo>
                    <a:pt x="58" y="621"/>
                  </a:lnTo>
                  <a:lnTo>
                    <a:pt x="69" y="638"/>
                  </a:lnTo>
                  <a:lnTo>
                    <a:pt x="80" y="654"/>
                  </a:lnTo>
                  <a:lnTo>
                    <a:pt x="93" y="670"/>
                  </a:lnTo>
                  <a:lnTo>
                    <a:pt x="106" y="686"/>
                  </a:lnTo>
                  <a:lnTo>
                    <a:pt x="120" y="700"/>
                  </a:lnTo>
                  <a:lnTo>
                    <a:pt x="134" y="714"/>
                  </a:lnTo>
                  <a:lnTo>
                    <a:pt x="150" y="728"/>
                  </a:lnTo>
                  <a:lnTo>
                    <a:pt x="165" y="739"/>
                  </a:lnTo>
                  <a:lnTo>
                    <a:pt x="182" y="751"/>
                  </a:lnTo>
                  <a:lnTo>
                    <a:pt x="199" y="761"/>
                  </a:lnTo>
                  <a:lnTo>
                    <a:pt x="217" y="772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2"/>
                  </a:lnTo>
                  <a:lnTo>
                    <a:pt x="310" y="808"/>
                  </a:lnTo>
                  <a:lnTo>
                    <a:pt x="330" y="813"/>
                  </a:lnTo>
                  <a:lnTo>
                    <a:pt x="350" y="815"/>
                  </a:lnTo>
                  <a:lnTo>
                    <a:pt x="370" y="819"/>
                  </a:lnTo>
                  <a:lnTo>
                    <a:pt x="389" y="820"/>
                  </a:lnTo>
                  <a:lnTo>
                    <a:pt x="409" y="820"/>
                  </a:lnTo>
                  <a:lnTo>
                    <a:pt x="429" y="820"/>
                  </a:lnTo>
                  <a:lnTo>
                    <a:pt x="450" y="819"/>
                  </a:lnTo>
                  <a:lnTo>
                    <a:pt x="470" y="815"/>
                  </a:lnTo>
                  <a:lnTo>
                    <a:pt x="490" y="813"/>
                  </a:lnTo>
                  <a:lnTo>
                    <a:pt x="510" y="808"/>
                  </a:lnTo>
                  <a:lnTo>
                    <a:pt x="528" y="802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2"/>
                  </a:lnTo>
                  <a:lnTo>
                    <a:pt x="620" y="761"/>
                  </a:lnTo>
                  <a:lnTo>
                    <a:pt x="637" y="751"/>
                  </a:lnTo>
                  <a:lnTo>
                    <a:pt x="653" y="739"/>
                  </a:lnTo>
                  <a:lnTo>
                    <a:pt x="669" y="728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3" y="686"/>
                  </a:lnTo>
                  <a:lnTo>
                    <a:pt x="727" y="670"/>
                  </a:lnTo>
                  <a:lnTo>
                    <a:pt x="738" y="654"/>
                  </a:lnTo>
                  <a:lnTo>
                    <a:pt x="750" y="638"/>
                  </a:lnTo>
                  <a:lnTo>
                    <a:pt x="760" y="621"/>
                  </a:lnTo>
                  <a:lnTo>
                    <a:pt x="771" y="604"/>
                  </a:lnTo>
                  <a:lnTo>
                    <a:pt x="780" y="585"/>
                  </a:lnTo>
                  <a:lnTo>
                    <a:pt x="788" y="567"/>
                  </a:lnTo>
                  <a:lnTo>
                    <a:pt x="795" y="548"/>
                  </a:lnTo>
                  <a:lnTo>
                    <a:pt x="801" y="529"/>
                  </a:lnTo>
                  <a:lnTo>
                    <a:pt x="807" y="509"/>
                  </a:lnTo>
                  <a:lnTo>
                    <a:pt x="812" y="490"/>
                  </a:lnTo>
                  <a:lnTo>
                    <a:pt x="815" y="470"/>
                  </a:lnTo>
                  <a:lnTo>
                    <a:pt x="818" y="450"/>
                  </a:lnTo>
                  <a:lnTo>
                    <a:pt x="819" y="430"/>
                  </a:lnTo>
                  <a:lnTo>
                    <a:pt x="819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直接连接符 172">
              <a:extLst>
                <a:ext uri="{FF2B5EF4-FFF2-40B4-BE49-F238E27FC236}">
                  <a16:creationId xmlns:a16="http://schemas.microsoft.com/office/drawing/2014/main" id="{8FF70C95-40E1-DE2C-D9CC-2E6174CF098E}"/>
                </a:ext>
              </a:extLst>
            </p:cNvPr>
            <p:cNvSpPr/>
            <p:nvPr/>
          </p:nvSpPr>
          <p:spPr>
            <a:xfrm>
              <a:off x="2466" y="1496"/>
              <a:ext cx="248" cy="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直接连接符 173">
              <a:extLst>
                <a:ext uri="{FF2B5EF4-FFF2-40B4-BE49-F238E27FC236}">
                  <a16:creationId xmlns:a16="http://schemas.microsoft.com/office/drawing/2014/main" id="{CC94FDF9-979F-E17B-398C-C056D5607D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1495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任意多边形 356546">
              <a:extLst>
                <a:ext uri="{FF2B5EF4-FFF2-40B4-BE49-F238E27FC236}">
                  <a16:creationId xmlns:a16="http://schemas.microsoft.com/office/drawing/2014/main" id="{DC44D08A-FAD2-9263-72F1-0E1D07D110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6" y="1118"/>
              <a:ext cx="32" cy="94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546"/>
                  </a:moveTo>
                  <a:lnTo>
                    <a:pt x="0" y="546"/>
                  </a:lnTo>
                  <a:lnTo>
                    <a:pt x="91" y="0"/>
                  </a:lnTo>
                  <a:lnTo>
                    <a:pt x="182" y="5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任意多边形 356547">
              <a:extLst>
                <a:ext uri="{FF2B5EF4-FFF2-40B4-BE49-F238E27FC236}">
                  <a16:creationId xmlns:a16="http://schemas.microsoft.com/office/drawing/2014/main" id="{F4A08B38-A256-8502-C648-26E62A91A32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6" y="1118"/>
              <a:ext cx="32" cy="94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546"/>
                  </a:moveTo>
                  <a:lnTo>
                    <a:pt x="0" y="546"/>
                  </a:lnTo>
                  <a:lnTo>
                    <a:pt x="91" y="0"/>
                  </a:lnTo>
                  <a:lnTo>
                    <a:pt x="182" y="5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任意多边形 356548">
              <a:extLst>
                <a:ext uri="{FF2B5EF4-FFF2-40B4-BE49-F238E27FC236}">
                  <a16:creationId xmlns:a16="http://schemas.microsoft.com/office/drawing/2014/main" id="{549704CA-FC9B-CBEA-8C70-54EB65A716D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5" y="1796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任意多边形 356549">
              <a:extLst>
                <a:ext uri="{FF2B5EF4-FFF2-40B4-BE49-F238E27FC236}">
                  <a16:creationId xmlns:a16="http://schemas.microsoft.com/office/drawing/2014/main" id="{54258D0D-01A3-AF9D-021A-79ACDCE425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25" y="1796"/>
              <a:ext cx="94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直接连接符 178">
              <a:extLst>
                <a:ext uri="{FF2B5EF4-FFF2-40B4-BE49-F238E27FC236}">
                  <a16:creationId xmlns:a16="http://schemas.microsoft.com/office/drawing/2014/main" id="{03F9119B-0AAB-0ADB-5D42-F26DF12B380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3" y="2682"/>
              <a:ext cx="57" cy="5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直接连接符 179">
              <a:extLst>
                <a:ext uri="{FF2B5EF4-FFF2-40B4-BE49-F238E27FC236}">
                  <a16:creationId xmlns:a16="http://schemas.microsoft.com/office/drawing/2014/main" id="{B86F29CC-F2AF-68CD-7B7B-6E6A90B6437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7" y="2752"/>
              <a:ext cx="26" cy="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任意多边形 356552">
              <a:extLst>
                <a:ext uri="{FF2B5EF4-FFF2-40B4-BE49-F238E27FC236}">
                  <a16:creationId xmlns:a16="http://schemas.microsoft.com/office/drawing/2014/main" id="{919745CE-3B5C-F8A4-1F15-1FD56565DC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03" y="2686"/>
              <a:ext cx="66" cy="66"/>
            </a:xfrm>
            <a:custGeom>
              <a:avLst/>
              <a:gdLst/>
              <a:ahLst/>
              <a:cxnLst/>
              <a:rect l="0" t="0" r="0" b="0"/>
              <a:pathLst>
                <a:path w="381" h="382">
                  <a:moveTo>
                    <a:pt x="381" y="0"/>
                  </a:moveTo>
                  <a:lnTo>
                    <a:pt x="233" y="149"/>
                  </a:lnTo>
                  <a:lnTo>
                    <a:pt x="0" y="38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直接连接符 181">
              <a:extLst>
                <a:ext uri="{FF2B5EF4-FFF2-40B4-BE49-F238E27FC236}">
                  <a16:creationId xmlns:a16="http://schemas.microsoft.com/office/drawing/2014/main" id="{05DAFFE5-B6C6-C0BD-0433-55851994256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95" y="2755"/>
              <a:ext cx="48" cy="4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任意多边形 356554">
              <a:extLst>
                <a:ext uri="{FF2B5EF4-FFF2-40B4-BE49-F238E27FC236}">
                  <a16:creationId xmlns:a16="http://schemas.microsoft.com/office/drawing/2014/main" id="{88D58103-0C8B-FC68-6486-9D6476ECBD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2703"/>
              <a:ext cx="51" cy="52"/>
            </a:xfrm>
            <a:custGeom>
              <a:avLst/>
              <a:gdLst/>
              <a:ahLst/>
              <a:cxnLst/>
              <a:rect l="0" t="0" r="0" b="0"/>
              <a:pathLst>
                <a:path w="295" h="297">
                  <a:moveTo>
                    <a:pt x="295" y="0"/>
                  </a:moveTo>
                  <a:lnTo>
                    <a:pt x="12" y="284"/>
                  </a:lnTo>
                  <a:lnTo>
                    <a:pt x="0" y="29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直接连接符 183">
              <a:extLst>
                <a:ext uri="{FF2B5EF4-FFF2-40B4-BE49-F238E27FC236}">
                  <a16:creationId xmlns:a16="http://schemas.microsoft.com/office/drawing/2014/main" id="{61455FEE-1F5A-4C90-7C2A-4740A9B2817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20" y="2797"/>
              <a:ext cx="23" cy="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任意多边形 356556">
              <a:extLst>
                <a:ext uri="{FF2B5EF4-FFF2-40B4-BE49-F238E27FC236}">
                  <a16:creationId xmlns:a16="http://schemas.microsoft.com/office/drawing/2014/main" id="{5DBBB63C-5866-B674-AC85-E1AE4798E9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2729"/>
              <a:ext cx="67" cy="68"/>
            </a:xfrm>
            <a:custGeom>
              <a:avLst/>
              <a:gdLst/>
              <a:ahLst/>
              <a:cxnLst/>
              <a:rect l="0" t="0" r="0" b="0"/>
              <a:pathLst>
                <a:path w="387" h="389">
                  <a:moveTo>
                    <a:pt x="387" y="0"/>
                  </a:moveTo>
                  <a:lnTo>
                    <a:pt x="257" y="131"/>
                  </a:lnTo>
                  <a:lnTo>
                    <a:pt x="0" y="389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直接连接符 185">
              <a:extLst>
                <a:ext uri="{FF2B5EF4-FFF2-40B4-BE49-F238E27FC236}">
                  <a16:creationId xmlns:a16="http://schemas.microsoft.com/office/drawing/2014/main" id="{2073C635-3BBA-AEEC-80DA-B3B7AC811EA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61" y="2771"/>
              <a:ext cx="50" cy="5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15403B11-905F-6146-BA8B-16877A8BABD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3" y="2989"/>
              <a:ext cx="6" cy="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任意多边形 356559">
              <a:extLst>
                <a:ext uri="{FF2B5EF4-FFF2-40B4-BE49-F238E27FC236}">
                  <a16:creationId xmlns:a16="http://schemas.microsoft.com/office/drawing/2014/main" id="{795C45F9-BFEE-6C55-08A4-0A84D63997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9" y="2919"/>
              <a:ext cx="70" cy="70"/>
            </a:xfrm>
            <a:custGeom>
              <a:avLst/>
              <a:gdLst/>
              <a:ahLst/>
              <a:cxnLst/>
              <a:rect l="0" t="0" r="0" b="0"/>
              <a:pathLst>
                <a:path w="408" h="408">
                  <a:moveTo>
                    <a:pt x="408" y="0"/>
                  </a:moveTo>
                  <a:lnTo>
                    <a:pt x="373" y="35"/>
                  </a:lnTo>
                  <a:lnTo>
                    <a:pt x="0" y="40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1249CED5-F61A-01BB-15BD-6B141F21A69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84" y="2989"/>
              <a:ext cx="37" cy="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任意多边形 356561">
              <a:extLst>
                <a:ext uri="{FF2B5EF4-FFF2-40B4-BE49-F238E27FC236}">
                  <a16:creationId xmlns:a16="http://schemas.microsoft.com/office/drawing/2014/main" id="{992DC909-8FB2-B19B-4FDD-61D6157F818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21" y="2930"/>
              <a:ext cx="60" cy="59"/>
            </a:xfrm>
            <a:custGeom>
              <a:avLst/>
              <a:gdLst/>
              <a:ahLst/>
              <a:cxnLst/>
              <a:rect l="0" t="0" r="0" b="0"/>
              <a:pathLst>
                <a:path w="345" h="346">
                  <a:moveTo>
                    <a:pt x="345" y="0"/>
                  </a:moveTo>
                  <a:lnTo>
                    <a:pt x="127" y="219"/>
                  </a:lnTo>
                  <a:lnTo>
                    <a:pt x="0" y="346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F6C410D6-FE0E-A99B-9CD8-53D8ECFB87E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04" y="3010"/>
              <a:ext cx="39" cy="3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任意多边形 356563">
              <a:extLst>
                <a:ext uri="{FF2B5EF4-FFF2-40B4-BE49-F238E27FC236}">
                  <a16:creationId xmlns:a16="http://schemas.microsoft.com/office/drawing/2014/main" id="{C45EC611-AFD9-9AE2-BF5B-759F1872FE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2950"/>
              <a:ext cx="60" cy="60"/>
            </a:xfrm>
            <a:custGeom>
              <a:avLst/>
              <a:gdLst/>
              <a:ahLst/>
              <a:cxnLst/>
              <a:rect l="0" t="0" r="0" b="0"/>
              <a:pathLst>
                <a:path w="342" h="343">
                  <a:moveTo>
                    <a:pt x="342" y="0"/>
                  </a:moveTo>
                  <a:lnTo>
                    <a:pt x="118" y="225"/>
                  </a:lnTo>
                  <a:lnTo>
                    <a:pt x="0" y="34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直接连接符 192">
              <a:extLst>
                <a:ext uri="{FF2B5EF4-FFF2-40B4-BE49-F238E27FC236}">
                  <a16:creationId xmlns:a16="http://schemas.microsoft.com/office/drawing/2014/main" id="{91091EF4-DD94-FC28-3AAE-81FFA5CD9B5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36" y="3052"/>
              <a:ext cx="7" cy="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任意多边形 356565">
              <a:extLst>
                <a:ext uri="{FF2B5EF4-FFF2-40B4-BE49-F238E27FC236}">
                  <a16:creationId xmlns:a16="http://schemas.microsoft.com/office/drawing/2014/main" id="{91CF0BDD-7CAC-B085-CFF7-D3B9BE2DCC7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2982"/>
              <a:ext cx="71" cy="70"/>
            </a:xfrm>
            <a:custGeom>
              <a:avLst/>
              <a:gdLst/>
              <a:ahLst/>
              <a:cxnLst/>
              <a:rect l="0" t="0" r="0" b="0"/>
              <a:pathLst>
                <a:path w="407" h="408">
                  <a:moveTo>
                    <a:pt x="407" y="0"/>
                  </a:moveTo>
                  <a:lnTo>
                    <a:pt x="363" y="44"/>
                  </a:lnTo>
                  <a:lnTo>
                    <a:pt x="0" y="40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直接连接符 194">
              <a:extLst>
                <a:ext uri="{FF2B5EF4-FFF2-40B4-BE49-F238E27FC236}">
                  <a16:creationId xmlns:a16="http://schemas.microsoft.com/office/drawing/2014/main" id="{D9D6F6C5-AE57-C476-A494-1037990A1C2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4" y="3109"/>
              <a:ext cx="55" cy="5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直接连接符 195">
              <a:extLst>
                <a:ext uri="{FF2B5EF4-FFF2-40B4-BE49-F238E27FC236}">
                  <a16:creationId xmlns:a16="http://schemas.microsoft.com/office/drawing/2014/main" id="{E4CE35CB-79AA-D2AB-16D1-E6CF302BEBD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77" y="3178"/>
              <a:ext cx="25" cy="2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任意多边形 356568">
              <a:extLst>
                <a:ext uri="{FF2B5EF4-FFF2-40B4-BE49-F238E27FC236}">
                  <a16:creationId xmlns:a16="http://schemas.microsoft.com/office/drawing/2014/main" id="{2F49CB05-8291-9256-1AFC-B1373FF928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02" y="3113"/>
              <a:ext cx="67" cy="65"/>
            </a:xfrm>
            <a:custGeom>
              <a:avLst/>
              <a:gdLst/>
              <a:ahLst/>
              <a:cxnLst/>
              <a:rect l="0" t="0" r="0" b="0"/>
              <a:pathLst>
                <a:path w="384" h="383">
                  <a:moveTo>
                    <a:pt x="384" y="0"/>
                  </a:moveTo>
                  <a:lnTo>
                    <a:pt x="239" y="144"/>
                  </a:lnTo>
                  <a:lnTo>
                    <a:pt x="0" y="383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直接连接符 197">
              <a:extLst>
                <a:ext uri="{FF2B5EF4-FFF2-40B4-BE49-F238E27FC236}">
                  <a16:creationId xmlns:a16="http://schemas.microsoft.com/office/drawing/2014/main" id="{2D2C5BE7-F7E8-E12C-ABAD-C59231D9C83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593" y="3180"/>
              <a:ext cx="50" cy="4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任意多边形 356570">
              <a:extLst>
                <a:ext uri="{FF2B5EF4-FFF2-40B4-BE49-F238E27FC236}">
                  <a16:creationId xmlns:a16="http://schemas.microsoft.com/office/drawing/2014/main" id="{3E8BD7DA-A395-32CF-2562-D7FD202F34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129"/>
              <a:ext cx="51" cy="51"/>
            </a:xfrm>
            <a:custGeom>
              <a:avLst/>
              <a:gdLst/>
              <a:ahLst/>
              <a:cxnLst/>
              <a:rect l="0" t="0" r="0" b="0"/>
              <a:pathLst>
                <a:path w="293" h="294">
                  <a:moveTo>
                    <a:pt x="293" y="0"/>
                  </a:moveTo>
                  <a:lnTo>
                    <a:pt x="6" y="287"/>
                  </a:lnTo>
                  <a:lnTo>
                    <a:pt x="0" y="29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直接连接符 199">
              <a:extLst>
                <a:ext uri="{FF2B5EF4-FFF2-40B4-BE49-F238E27FC236}">
                  <a16:creationId xmlns:a16="http://schemas.microsoft.com/office/drawing/2014/main" id="{833B5A65-8AE0-634D-3F89-5CEFB0F6B39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20" y="3222"/>
              <a:ext cx="23" cy="2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任意多边形 356572">
              <a:extLst>
                <a:ext uri="{FF2B5EF4-FFF2-40B4-BE49-F238E27FC236}">
                  <a16:creationId xmlns:a16="http://schemas.microsoft.com/office/drawing/2014/main" id="{D4949B83-C09D-8FC3-4122-264DFB9E3D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155"/>
              <a:ext cx="67" cy="67"/>
            </a:xfrm>
            <a:custGeom>
              <a:avLst/>
              <a:gdLst/>
              <a:ahLst/>
              <a:cxnLst/>
              <a:rect l="0" t="0" r="0" b="0"/>
              <a:pathLst>
                <a:path w="386" h="387">
                  <a:moveTo>
                    <a:pt x="386" y="0"/>
                  </a:moveTo>
                  <a:lnTo>
                    <a:pt x="252" y="135"/>
                  </a:lnTo>
                  <a:lnTo>
                    <a:pt x="0" y="38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直接连接符 201">
              <a:extLst>
                <a:ext uri="{FF2B5EF4-FFF2-40B4-BE49-F238E27FC236}">
                  <a16:creationId xmlns:a16="http://schemas.microsoft.com/office/drawing/2014/main" id="{2F231F9C-8B83-C3FF-75F6-D84D2258AFF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1660" y="3197"/>
              <a:ext cx="52" cy="5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直接连接符 202">
              <a:extLst>
                <a:ext uri="{FF2B5EF4-FFF2-40B4-BE49-F238E27FC236}">
                  <a16:creationId xmlns:a16="http://schemas.microsoft.com/office/drawing/2014/main" id="{FECD7A1F-163C-864C-6F82-C4A25FCC56D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1" y="2802"/>
              <a:ext cx="53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直接连接符 203">
              <a:extLst>
                <a:ext uri="{FF2B5EF4-FFF2-40B4-BE49-F238E27FC236}">
                  <a16:creationId xmlns:a16="http://schemas.microsoft.com/office/drawing/2014/main" id="{66CBDC51-7C83-50CE-4FA0-CEAB5D670A0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3" y="2871"/>
              <a:ext cx="24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任意多边形 356576">
              <a:extLst>
                <a:ext uri="{FF2B5EF4-FFF2-40B4-BE49-F238E27FC236}">
                  <a16:creationId xmlns:a16="http://schemas.microsoft.com/office/drawing/2014/main" id="{5BCE06A9-EE78-2529-ACFE-0E1BD7E2B7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47" y="2803"/>
              <a:ext cx="67" cy="68"/>
            </a:xfrm>
            <a:custGeom>
              <a:avLst/>
              <a:gdLst/>
              <a:ahLst/>
              <a:cxnLst/>
              <a:rect l="0" t="0" r="0" b="0"/>
              <a:pathLst>
                <a:path w="385" h="387">
                  <a:moveTo>
                    <a:pt x="385" y="0"/>
                  </a:moveTo>
                  <a:lnTo>
                    <a:pt x="246" y="140"/>
                  </a:lnTo>
                  <a:lnTo>
                    <a:pt x="0" y="38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直接连接符 205">
              <a:extLst>
                <a:ext uri="{FF2B5EF4-FFF2-40B4-BE49-F238E27FC236}">
                  <a16:creationId xmlns:a16="http://schemas.microsoft.com/office/drawing/2014/main" id="{3B16F865-AE11-66ED-1BC1-0701AA33D7CE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40" y="2871"/>
              <a:ext cx="50" cy="5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任意多边形 356578">
              <a:extLst>
                <a:ext uri="{FF2B5EF4-FFF2-40B4-BE49-F238E27FC236}">
                  <a16:creationId xmlns:a16="http://schemas.microsoft.com/office/drawing/2014/main" id="{7191EE0A-BA54-5925-4F4A-201BC04BE1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0" y="2820"/>
              <a:ext cx="51" cy="51"/>
            </a:xfrm>
            <a:custGeom>
              <a:avLst/>
              <a:gdLst/>
              <a:ahLst/>
              <a:cxnLst/>
              <a:rect l="0" t="0" r="0" b="0"/>
              <a:pathLst>
                <a:path w="291" h="291">
                  <a:moveTo>
                    <a:pt x="291" y="0"/>
                  </a:moveTo>
                  <a:lnTo>
                    <a:pt x="1" y="289"/>
                  </a:lnTo>
                  <a:lnTo>
                    <a:pt x="0" y="291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直接连接符 207">
              <a:extLst>
                <a:ext uri="{FF2B5EF4-FFF2-40B4-BE49-F238E27FC236}">
                  <a16:creationId xmlns:a16="http://schemas.microsoft.com/office/drawing/2014/main" id="{6D3D4CF7-3884-C183-8F85-57FA39BBBAE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66" y="2913"/>
              <a:ext cx="24" cy="2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任意多边形 356580">
              <a:extLst>
                <a:ext uri="{FF2B5EF4-FFF2-40B4-BE49-F238E27FC236}">
                  <a16:creationId xmlns:a16="http://schemas.microsoft.com/office/drawing/2014/main" id="{E25C6E76-DAB3-052B-2CA5-BF5EA277A8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0" y="2846"/>
              <a:ext cx="67" cy="67"/>
            </a:xfrm>
            <a:custGeom>
              <a:avLst/>
              <a:gdLst/>
              <a:ahLst/>
              <a:cxnLst/>
              <a:rect l="0" t="0" r="0" b="0"/>
              <a:pathLst>
                <a:path w="385" h="385">
                  <a:moveTo>
                    <a:pt x="385" y="0"/>
                  </a:moveTo>
                  <a:lnTo>
                    <a:pt x="244" y="142"/>
                  </a:lnTo>
                  <a:lnTo>
                    <a:pt x="0" y="385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直接连接符 209">
              <a:extLst>
                <a:ext uri="{FF2B5EF4-FFF2-40B4-BE49-F238E27FC236}">
                  <a16:creationId xmlns:a16="http://schemas.microsoft.com/office/drawing/2014/main" id="{F2322691-46E8-6151-53E7-C9C95E83C9B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06" y="2886"/>
              <a:ext cx="53" cy="5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直接连接符 210">
              <a:extLst>
                <a:ext uri="{FF2B5EF4-FFF2-40B4-BE49-F238E27FC236}">
                  <a16:creationId xmlns:a16="http://schemas.microsoft.com/office/drawing/2014/main" id="{8A5ADCA4-9B8E-C08A-1508-C2B4B9584DBA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19" y="3108"/>
              <a:ext cx="4" cy="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任意多边形 356583">
              <a:extLst>
                <a:ext uri="{FF2B5EF4-FFF2-40B4-BE49-F238E27FC236}">
                  <a16:creationId xmlns:a16="http://schemas.microsoft.com/office/drawing/2014/main" id="{BEDC4F33-256E-01CC-505B-7707C2F320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23" y="3036"/>
              <a:ext cx="72" cy="72"/>
            </a:xfrm>
            <a:custGeom>
              <a:avLst/>
              <a:gdLst/>
              <a:ahLst/>
              <a:cxnLst/>
              <a:rect l="0" t="0" r="0" b="0"/>
              <a:pathLst>
                <a:path w="409" h="410">
                  <a:moveTo>
                    <a:pt x="409" y="0"/>
                  </a:moveTo>
                  <a:lnTo>
                    <a:pt x="385" y="23"/>
                  </a:lnTo>
                  <a:lnTo>
                    <a:pt x="0" y="41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直接连接符 212">
              <a:extLst>
                <a:ext uri="{FF2B5EF4-FFF2-40B4-BE49-F238E27FC236}">
                  <a16:creationId xmlns:a16="http://schemas.microsoft.com/office/drawing/2014/main" id="{D79DC2FB-B47A-C623-181F-638B0358800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9" y="3108"/>
              <a:ext cx="37" cy="3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任意多边形 356585">
              <a:extLst>
                <a:ext uri="{FF2B5EF4-FFF2-40B4-BE49-F238E27FC236}">
                  <a16:creationId xmlns:a16="http://schemas.microsoft.com/office/drawing/2014/main" id="{8EF496C9-4873-C35A-6611-9F7648FD45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6" y="3047"/>
              <a:ext cx="60" cy="61"/>
            </a:xfrm>
            <a:custGeom>
              <a:avLst/>
              <a:gdLst/>
              <a:ahLst/>
              <a:cxnLst/>
              <a:rect l="0" t="0" r="0" b="0"/>
              <a:pathLst>
                <a:path w="351" h="352">
                  <a:moveTo>
                    <a:pt x="351" y="0"/>
                  </a:moveTo>
                  <a:lnTo>
                    <a:pt x="140" y="211"/>
                  </a:lnTo>
                  <a:lnTo>
                    <a:pt x="0" y="352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直接连接符 214">
              <a:extLst>
                <a:ext uri="{FF2B5EF4-FFF2-40B4-BE49-F238E27FC236}">
                  <a16:creationId xmlns:a16="http://schemas.microsoft.com/office/drawing/2014/main" id="{FC38501B-C417-F61B-09F0-D5D6D9EBFA3F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50" y="3126"/>
              <a:ext cx="40" cy="4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任意多边形 356587">
              <a:extLst>
                <a:ext uri="{FF2B5EF4-FFF2-40B4-BE49-F238E27FC236}">
                  <a16:creationId xmlns:a16="http://schemas.microsoft.com/office/drawing/2014/main" id="{67B894D3-E275-DCAB-2439-165830A579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0" y="3068"/>
              <a:ext cx="58" cy="58"/>
            </a:xfrm>
            <a:custGeom>
              <a:avLst/>
              <a:gdLst/>
              <a:ahLst/>
              <a:cxnLst/>
              <a:rect l="0" t="0" r="0" b="0"/>
              <a:pathLst>
                <a:path w="337" h="337">
                  <a:moveTo>
                    <a:pt x="337" y="0"/>
                  </a:moveTo>
                  <a:lnTo>
                    <a:pt x="105" y="233"/>
                  </a:lnTo>
                  <a:lnTo>
                    <a:pt x="0" y="337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直接连接符 216">
              <a:extLst>
                <a:ext uri="{FF2B5EF4-FFF2-40B4-BE49-F238E27FC236}">
                  <a16:creationId xmlns:a16="http://schemas.microsoft.com/office/drawing/2014/main" id="{F5F3200B-F214-3B1C-9603-D8360C9BB9E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21" y="3180"/>
              <a:ext cx="58" cy="5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直接连接符 217">
              <a:extLst>
                <a:ext uri="{FF2B5EF4-FFF2-40B4-BE49-F238E27FC236}">
                  <a16:creationId xmlns:a16="http://schemas.microsoft.com/office/drawing/2014/main" id="{614145A9-198D-F150-A4AF-65EC95C1B41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51" y="3098"/>
              <a:ext cx="9" cy="1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任意多边形 356590">
              <a:extLst>
                <a:ext uri="{FF2B5EF4-FFF2-40B4-BE49-F238E27FC236}">
                  <a16:creationId xmlns:a16="http://schemas.microsoft.com/office/drawing/2014/main" id="{4B127065-46C3-0C9B-D02A-0FDCBCD41AE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81" y="3108"/>
              <a:ext cx="70" cy="70"/>
            </a:xfrm>
            <a:custGeom>
              <a:avLst/>
              <a:gdLst/>
              <a:ahLst/>
              <a:cxnLst/>
              <a:rect l="0" t="0" r="0" b="0"/>
              <a:pathLst>
                <a:path w="403" h="404">
                  <a:moveTo>
                    <a:pt x="0" y="404"/>
                  </a:moveTo>
                  <a:lnTo>
                    <a:pt x="53" y="350"/>
                  </a:lnTo>
                  <a:lnTo>
                    <a:pt x="403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任意多边形 356591">
              <a:extLst>
                <a:ext uri="{FF2B5EF4-FFF2-40B4-BE49-F238E27FC236}">
                  <a16:creationId xmlns:a16="http://schemas.microsoft.com/office/drawing/2014/main" id="{3F143301-6FF6-A8E9-96EC-E6A195C5F2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1" y="3185"/>
              <a:ext cx="66" cy="65"/>
            </a:xfrm>
            <a:custGeom>
              <a:avLst/>
              <a:gdLst/>
              <a:ahLst/>
              <a:cxnLst/>
              <a:rect l="0" t="0" r="0" b="0"/>
              <a:pathLst>
                <a:path w="379" h="379">
                  <a:moveTo>
                    <a:pt x="0" y="379"/>
                  </a:moveTo>
                  <a:lnTo>
                    <a:pt x="224" y="155"/>
                  </a:lnTo>
                  <a:lnTo>
                    <a:pt x="37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直接连接符 220">
              <a:extLst>
                <a:ext uri="{FF2B5EF4-FFF2-40B4-BE49-F238E27FC236}">
                  <a16:creationId xmlns:a16="http://schemas.microsoft.com/office/drawing/2014/main" id="{21E63DD3-9DDC-98EF-F055-2B743377DEE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594" y="3201"/>
              <a:ext cx="48" cy="49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直接连接符 221">
              <a:extLst>
                <a:ext uri="{FF2B5EF4-FFF2-40B4-BE49-F238E27FC236}">
                  <a16:creationId xmlns:a16="http://schemas.microsoft.com/office/drawing/2014/main" id="{DF364278-A87A-D820-2EBA-BBD3D458A8A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636" y="3228"/>
              <a:ext cx="22" cy="2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直接连接符 222">
              <a:extLst>
                <a:ext uri="{FF2B5EF4-FFF2-40B4-BE49-F238E27FC236}">
                  <a16:creationId xmlns:a16="http://schemas.microsoft.com/office/drawing/2014/main" id="{B56F39BD-11F4-1089-766B-A01F9ED76CC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738" y="3489"/>
              <a:ext cx="757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直接连接符 223">
              <a:extLst>
                <a:ext uri="{FF2B5EF4-FFF2-40B4-BE49-F238E27FC236}">
                  <a16:creationId xmlns:a16="http://schemas.microsoft.com/office/drawing/2014/main" id="{87AD7CE0-A0E5-B404-74D1-5C9763491D6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0" y="3178"/>
              <a:ext cx="1" cy="566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直接连接符 224">
              <a:extLst>
                <a:ext uri="{FF2B5EF4-FFF2-40B4-BE49-F238E27FC236}">
                  <a16:creationId xmlns:a16="http://schemas.microsoft.com/office/drawing/2014/main" id="{098C867C-3231-8E10-7B65-85D426A18B9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58" y="3250"/>
              <a:ext cx="2" cy="49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直接连接符 225">
              <a:extLst>
                <a:ext uri="{FF2B5EF4-FFF2-40B4-BE49-F238E27FC236}">
                  <a16:creationId xmlns:a16="http://schemas.microsoft.com/office/drawing/2014/main" id="{1A48BE57-3673-35C8-1BDE-E229336170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8" y="3685"/>
              <a:ext cx="899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任意多边形 356598">
              <a:extLst>
                <a:ext uri="{FF2B5EF4-FFF2-40B4-BE49-F238E27FC236}">
                  <a16:creationId xmlns:a16="http://schemas.microsoft.com/office/drawing/2014/main" id="{B13D266D-C2F8-1C65-9201-D2D7BD5575E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3669"/>
              <a:ext cx="96" cy="31"/>
            </a:xfrm>
            <a:custGeom>
              <a:avLst/>
              <a:gdLst/>
              <a:ahLst/>
              <a:cxnLst/>
              <a:rect l="0" t="0" r="0" b="0"/>
              <a:pathLst>
                <a:path w="548" h="182">
                  <a:moveTo>
                    <a:pt x="548" y="0"/>
                  </a:moveTo>
                  <a:lnTo>
                    <a:pt x="548" y="182"/>
                  </a:lnTo>
                  <a:lnTo>
                    <a:pt x="0" y="91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任意多边形 356599">
              <a:extLst>
                <a:ext uri="{FF2B5EF4-FFF2-40B4-BE49-F238E27FC236}">
                  <a16:creationId xmlns:a16="http://schemas.microsoft.com/office/drawing/2014/main" id="{9B5F08FC-14F9-D150-D714-8C5D59AAAC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3669"/>
              <a:ext cx="96" cy="31"/>
            </a:xfrm>
            <a:custGeom>
              <a:avLst/>
              <a:gdLst/>
              <a:ahLst/>
              <a:cxnLst/>
              <a:rect l="0" t="0" r="0" b="0"/>
              <a:pathLst>
                <a:path w="548" h="182">
                  <a:moveTo>
                    <a:pt x="548" y="0"/>
                  </a:moveTo>
                  <a:lnTo>
                    <a:pt x="548" y="182"/>
                  </a:lnTo>
                  <a:lnTo>
                    <a:pt x="0" y="91"/>
                  </a:lnTo>
                  <a:lnTo>
                    <a:pt x="548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任意多边形 356600">
              <a:extLst>
                <a:ext uri="{FF2B5EF4-FFF2-40B4-BE49-F238E27FC236}">
                  <a16:creationId xmlns:a16="http://schemas.microsoft.com/office/drawing/2014/main" id="{1E9DD7A5-455F-E413-F1E7-3B47291C6E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7" y="3669"/>
              <a:ext cx="94" cy="31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任意多边形 356601">
              <a:extLst>
                <a:ext uri="{FF2B5EF4-FFF2-40B4-BE49-F238E27FC236}">
                  <a16:creationId xmlns:a16="http://schemas.microsoft.com/office/drawing/2014/main" id="{33EF8D4B-7F50-D8C4-2D19-1411B21185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67" y="3669"/>
              <a:ext cx="94" cy="31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6D413EF4-16E7-0FE7-D655-A021B65E6C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3178"/>
              <a:ext cx="1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4F172F0C-61E4-6262-C7B0-16AB3B76DD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61" y="3250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7698DA77-82DE-71C0-19C3-00A24165E6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61" y="3685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09A2DE97-4DEF-8FE5-F384-2BB36DABCF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2" y="2919"/>
              <a:ext cx="948" cy="119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D7EF52DB-7A44-A37D-C1C5-AE0B8FA5DF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35" y="2823"/>
              <a:ext cx="946" cy="119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27863884-8693-61CB-356A-24325B1613C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52" y="2682"/>
              <a:ext cx="948" cy="11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944BD89B-6837-5348-D1ED-1CCE3C25E4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250"/>
              <a:ext cx="1018" cy="1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AE7A0D4C-AF1D-95D2-9A74-D7CF0C166B9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108"/>
              <a:ext cx="953" cy="72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直接连接符 238">
              <a:extLst>
                <a:ext uri="{FF2B5EF4-FFF2-40B4-BE49-F238E27FC236}">
                  <a16:creationId xmlns:a16="http://schemas.microsoft.com/office/drawing/2014/main" id="{D4DF3D7B-19DE-B2CD-F7ED-F53B56C28E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35" y="3060"/>
              <a:ext cx="946" cy="118"/>
            </a:xfrm>
            <a:prstGeom prst="line">
              <a:avLst/>
            </a:prstGeom>
            <a:ln w="38100" cap="flat" cmpd="sng">
              <a:solidFill>
                <a:srgbClr val="FF33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任意多边形 356611">
              <a:extLst>
                <a:ext uri="{FF2B5EF4-FFF2-40B4-BE49-F238E27FC236}">
                  <a16:creationId xmlns:a16="http://schemas.microsoft.com/office/drawing/2014/main" id="{903F750E-5B77-8BA3-AF17-0E30E71B90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3108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19">
                  <a:moveTo>
                    <a:pt x="821" y="409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49"/>
                  </a:lnTo>
                  <a:lnTo>
                    <a:pt x="812" y="329"/>
                  </a:lnTo>
                  <a:lnTo>
                    <a:pt x="808" y="310"/>
                  </a:lnTo>
                  <a:lnTo>
                    <a:pt x="803" y="290"/>
                  </a:lnTo>
                  <a:lnTo>
                    <a:pt x="796" y="272"/>
                  </a:lnTo>
                  <a:lnTo>
                    <a:pt x="789" y="252"/>
                  </a:lnTo>
                  <a:lnTo>
                    <a:pt x="781" y="234"/>
                  </a:lnTo>
                  <a:lnTo>
                    <a:pt x="772" y="216"/>
                  </a:lnTo>
                  <a:lnTo>
                    <a:pt x="762" y="198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49"/>
                  </a:lnTo>
                  <a:lnTo>
                    <a:pt x="714" y="134"/>
                  </a:lnTo>
                  <a:lnTo>
                    <a:pt x="700" y="119"/>
                  </a:lnTo>
                  <a:lnTo>
                    <a:pt x="685" y="106"/>
                  </a:lnTo>
                  <a:lnTo>
                    <a:pt x="670" y="92"/>
                  </a:lnTo>
                  <a:lnTo>
                    <a:pt x="655" y="80"/>
                  </a:lnTo>
                  <a:lnTo>
                    <a:pt x="639" y="69"/>
                  </a:lnTo>
                  <a:lnTo>
                    <a:pt x="621" y="58"/>
                  </a:lnTo>
                  <a:lnTo>
                    <a:pt x="604" y="48"/>
                  </a:lnTo>
                  <a:lnTo>
                    <a:pt x="586" y="38"/>
                  </a:lnTo>
                  <a:lnTo>
                    <a:pt x="567" y="30"/>
                  </a:lnTo>
                  <a:lnTo>
                    <a:pt x="549" y="23"/>
                  </a:lnTo>
                  <a:lnTo>
                    <a:pt x="529" y="17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1" y="3"/>
                  </a:lnTo>
                  <a:lnTo>
                    <a:pt x="451" y="1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1"/>
                  </a:lnTo>
                  <a:lnTo>
                    <a:pt x="350" y="3"/>
                  </a:lnTo>
                  <a:lnTo>
                    <a:pt x="331" y="7"/>
                  </a:lnTo>
                  <a:lnTo>
                    <a:pt x="311" y="12"/>
                  </a:lnTo>
                  <a:lnTo>
                    <a:pt x="292" y="17"/>
                  </a:lnTo>
                  <a:lnTo>
                    <a:pt x="272" y="23"/>
                  </a:lnTo>
                  <a:lnTo>
                    <a:pt x="254" y="30"/>
                  </a:lnTo>
                  <a:lnTo>
                    <a:pt x="235" y="38"/>
                  </a:lnTo>
                  <a:lnTo>
                    <a:pt x="217" y="48"/>
                  </a:lnTo>
                  <a:lnTo>
                    <a:pt x="200" y="58"/>
                  </a:lnTo>
                  <a:lnTo>
                    <a:pt x="182" y="69"/>
                  </a:lnTo>
                  <a:lnTo>
                    <a:pt x="166" y="80"/>
                  </a:lnTo>
                  <a:lnTo>
                    <a:pt x="151" y="92"/>
                  </a:lnTo>
                  <a:lnTo>
                    <a:pt x="136" y="106"/>
                  </a:lnTo>
                  <a:lnTo>
                    <a:pt x="121" y="119"/>
                  </a:lnTo>
                  <a:lnTo>
                    <a:pt x="107" y="134"/>
                  </a:lnTo>
                  <a:lnTo>
                    <a:pt x="94" y="149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198"/>
                  </a:lnTo>
                  <a:lnTo>
                    <a:pt x="49" y="216"/>
                  </a:lnTo>
                  <a:lnTo>
                    <a:pt x="40" y="234"/>
                  </a:lnTo>
                  <a:lnTo>
                    <a:pt x="32" y="252"/>
                  </a:lnTo>
                  <a:lnTo>
                    <a:pt x="25" y="272"/>
                  </a:lnTo>
                  <a:lnTo>
                    <a:pt x="19" y="290"/>
                  </a:lnTo>
                  <a:lnTo>
                    <a:pt x="13" y="310"/>
                  </a:lnTo>
                  <a:lnTo>
                    <a:pt x="9" y="329"/>
                  </a:lnTo>
                  <a:lnTo>
                    <a:pt x="5" y="349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09"/>
                  </a:lnTo>
                  <a:lnTo>
                    <a:pt x="2" y="429"/>
                  </a:lnTo>
                  <a:lnTo>
                    <a:pt x="3" y="449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09"/>
                  </a:lnTo>
                  <a:lnTo>
                    <a:pt x="19" y="528"/>
                  </a:lnTo>
                  <a:lnTo>
                    <a:pt x="25" y="547"/>
                  </a:lnTo>
                  <a:lnTo>
                    <a:pt x="32" y="566"/>
                  </a:lnTo>
                  <a:lnTo>
                    <a:pt x="40" y="584"/>
                  </a:lnTo>
                  <a:lnTo>
                    <a:pt x="49" y="603"/>
                  </a:lnTo>
                  <a:lnTo>
                    <a:pt x="59" y="621"/>
                  </a:lnTo>
                  <a:lnTo>
                    <a:pt x="70" y="637"/>
                  </a:lnTo>
                  <a:lnTo>
                    <a:pt x="82" y="653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699"/>
                  </a:lnTo>
                  <a:lnTo>
                    <a:pt x="136" y="713"/>
                  </a:lnTo>
                  <a:lnTo>
                    <a:pt x="151" y="727"/>
                  </a:lnTo>
                  <a:lnTo>
                    <a:pt x="166" y="738"/>
                  </a:lnTo>
                  <a:lnTo>
                    <a:pt x="182" y="750"/>
                  </a:lnTo>
                  <a:lnTo>
                    <a:pt x="200" y="761"/>
                  </a:lnTo>
                  <a:lnTo>
                    <a:pt x="217" y="771"/>
                  </a:lnTo>
                  <a:lnTo>
                    <a:pt x="235" y="780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1"/>
                  </a:lnTo>
                  <a:lnTo>
                    <a:pt x="311" y="807"/>
                  </a:lnTo>
                  <a:lnTo>
                    <a:pt x="331" y="812"/>
                  </a:lnTo>
                  <a:lnTo>
                    <a:pt x="350" y="815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19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5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9" y="801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0"/>
                  </a:lnTo>
                  <a:lnTo>
                    <a:pt x="604" y="771"/>
                  </a:lnTo>
                  <a:lnTo>
                    <a:pt x="621" y="761"/>
                  </a:lnTo>
                  <a:lnTo>
                    <a:pt x="639" y="750"/>
                  </a:lnTo>
                  <a:lnTo>
                    <a:pt x="655" y="738"/>
                  </a:lnTo>
                  <a:lnTo>
                    <a:pt x="670" y="727"/>
                  </a:lnTo>
                  <a:lnTo>
                    <a:pt x="685" y="713"/>
                  </a:lnTo>
                  <a:lnTo>
                    <a:pt x="700" y="699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3"/>
                  </a:lnTo>
                  <a:lnTo>
                    <a:pt x="752" y="637"/>
                  </a:lnTo>
                  <a:lnTo>
                    <a:pt x="762" y="621"/>
                  </a:lnTo>
                  <a:lnTo>
                    <a:pt x="772" y="603"/>
                  </a:lnTo>
                  <a:lnTo>
                    <a:pt x="781" y="584"/>
                  </a:lnTo>
                  <a:lnTo>
                    <a:pt x="789" y="566"/>
                  </a:lnTo>
                  <a:lnTo>
                    <a:pt x="796" y="547"/>
                  </a:lnTo>
                  <a:lnTo>
                    <a:pt x="803" y="528"/>
                  </a:lnTo>
                  <a:lnTo>
                    <a:pt x="808" y="509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49"/>
                  </a:lnTo>
                  <a:lnTo>
                    <a:pt x="819" y="429"/>
                  </a:lnTo>
                  <a:lnTo>
                    <a:pt x="821" y="409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D65228C7-D9D4-4986-BBD6-0FEA0B16E8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318" y="2566"/>
              <a:ext cx="182" cy="1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3D124B2F-B3B4-266C-2CA9-D5CF4F38AA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86" y="2835"/>
              <a:ext cx="83" cy="47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直接连接符 242">
              <a:extLst>
                <a:ext uri="{FF2B5EF4-FFF2-40B4-BE49-F238E27FC236}">
                  <a16:creationId xmlns:a16="http://schemas.microsoft.com/office/drawing/2014/main" id="{7DBCCC1C-D267-F2CB-1EE6-5AF72C3E6781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1581" y="2717"/>
              <a:ext cx="124" cy="7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任意多边形 356615">
              <a:extLst>
                <a:ext uri="{FF2B5EF4-FFF2-40B4-BE49-F238E27FC236}">
                  <a16:creationId xmlns:a16="http://schemas.microsoft.com/office/drawing/2014/main" id="{DC07A7F0-AE60-08EE-16C7-7D31FA3AF3A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5" y="2788"/>
              <a:ext cx="90" cy="60"/>
            </a:xfrm>
            <a:custGeom>
              <a:avLst/>
              <a:gdLst/>
              <a:ahLst/>
              <a:cxnLst/>
              <a:rect l="0" t="0" r="0" b="0"/>
              <a:pathLst>
                <a:path w="518" h="351">
                  <a:moveTo>
                    <a:pt x="518" y="194"/>
                  </a:moveTo>
                  <a:lnTo>
                    <a:pt x="428" y="351"/>
                  </a:lnTo>
                  <a:lnTo>
                    <a:pt x="0" y="0"/>
                  </a:lnTo>
                  <a:lnTo>
                    <a:pt x="518" y="1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任意多边形 356616">
              <a:extLst>
                <a:ext uri="{FF2B5EF4-FFF2-40B4-BE49-F238E27FC236}">
                  <a16:creationId xmlns:a16="http://schemas.microsoft.com/office/drawing/2014/main" id="{E8125498-4939-3B71-D2D4-446DF22BF6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5" y="2788"/>
              <a:ext cx="90" cy="60"/>
            </a:xfrm>
            <a:custGeom>
              <a:avLst/>
              <a:gdLst/>
              <a:ahLst/>
              <a:cxnLst/>
              <a:rect l="0" t="0" r="0" b="0"/>
              <a:pathLst>
                <a:path w="518" h="351">
                  <a:moveTo>
                    <a:pt x="518" y="194"/>
                  </a:moveTo>
                  <a:lnTo>
                    <a:pt x="428" y="351"/>
                  </a:lnTo>
                  <a:lnTo>
                    <a:pt x="0" y="0"/>
                  </a:lnTo>
                  <a:lnTo>
                    <a:pt x="518" y="194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任意多边形 356617">
              <a:extLst>
                <a:ext uri="{FF2B5EF4-FFF2-40B4-BE49-F238E27FC236}">
                  <a16:creationId xmlns:a16="http://schemas.microsoft.com/office/drawing/2014/main" id="{D2327EAF-5FB3-C24E-1578-CC69D0BBC5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2" y="2655"/>
              <a:ext cx="89" cy="62"/>
            </a:xfrm>
            <a:custGeom>
              <a:avLst/>
              <a:gdLst/>
              <a:ahLst/>
              <a:cxnLst/>
              <a:rect l="0" t="0" r="0" b="0"/>
              <a:pathLst>
                <a:path w="518" h="353">
                  <a:moveTo>
                    <a:pt x="91" y="0"/>
                  </a:moveTo>
                  <a:lnTo>
                    <a:pt x="0" y="159"/>
                  </a:lnTo>
                  <a:lnTo>
                    <a:pt x="518" y="353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任意多边形 356618">
              <a:extLst>
                <a:ext uri="{FF2B5EF4-FFF2-40B4-BE49-F238E27FC236}">
                  <a16:creationId xmlns:a16="http://schemas.microsoft.com/office/drawing/2014/main" id="{CA83E8BE-BAE6-3F43-E4E5-905C09F58B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92" y="2655"/>
              <a:ext cx="89" cy="62"/>
            </a:xfrm>
            <a:custGeom>
              <a:avLst/>
              <a:gdLst/>
              <a:ahLst/>
              <a:cxnLst/>
              <a:rect l="0" t="0" r="0" b="0"/>
              <a:pathLst>
                <a:path w="518" h="353">
                  <a:moveTo>
                    <a:pt x="91" y="0"/>
                  </a:moveTo>
                  <a:lnTo>
                    <a:pt x="0" y="159"/>
                  </a:lnTo>
                  <a:lnTo>
                    <a:pt x="518" y="353"/>
                  </a:lnTo>
                  <a:lnTo>
                    <a:pt x="91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D081099C-D77F-48C9-8ADF-F4B988ABBF3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81" y="2717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直接连接符 248">
              <a:extLst>
                <a:ext uri="{FF2B5EF4-FFF2-40B4-BE49-F238E27FC236}">
                  <a16:creationId xmlns:a16="http://schemas.microsoft.com/office/drawing/2014/main" id="{739C8E2B-1318-740F-D026-50C0979D777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05" y="2788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直接连接符 249">
              <a:extLst>
                <a:ext uri="{FF2B5EF4-FFF2-40B4-BE49-F238E27FC236}">
                  <a16:creationId xmlns:a16="http://schemas.microsoft.com/office/drawing/2014/main" id="{2172EE93-4E5C-617A-3892-C516A9A5A3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9" y="3178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直接连接符 250">
              <a:extLst>
                <a:ext uri="{FF2B5EF4-FFF2-40B4-BE49-F238E27FC236}">
                  <a16:creationId xmlns:a16="http://schemas.microsoft.com/office/drawing/2014/main" id="{82FA8790-89D4-5A66-9508-B86DF85A74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9" y="2752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直接连接符 251">
              <a:extLst>
                <a:ext uri="{FF2B5EF4-FFF2-40B4-BE49-F238E27FC236}">
                  <a16:creationId xmlns:a16="http://schemas.microsoft.com/office/drawing/2014/main" id="{48DFECD0-AC50-E0EA-2A83-7DD8EC4B09B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19" y="2989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任意多边形 356624">
              <a:extLst>
                <a:ext uri="{FF2B5EF4-FFF2-40B4-BE49-F238E27FC236}">
                  <a16:creationId xmlns:a16="http://schemas.microsoft.com/office/drawing/2014/main" id="{6C4F3B0B-9EEA-C6BB-8000-92CBA91E6F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2681"/>
              <a:ext cx="143" cy="143"/>
            </a:xfrm>
            <a:custGeom>
              <a:avLst/>
              <a:gdLst/>
              <a:ahLst/>
              <a:cxnLst/>
              <a:rect l="0" t="0" r="0" b="0"/>
              <a:pathLst>
                <a:path w="821" h="821">
                  <a:moveTo>
                    <a:pt x="821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6" y="350"/>
                  </a:lnTo>
                  <a:lnTo>
                    <a:pt x="812" y="331"/>
                  </a:lnTo>
                  <a:lnTo>
                    <a:pt x="808" y="311"/>
                  </a:lnTo>
                  <a:lnTo>
                    <a:pt x="803" y="291"/>
                  </a:lnTo>
                  <a:lnTo>
                    <a:pt x="796" y="272"/>
                  </a:lnTo>
                  <a:lnTo>
                    <a:pt x="789" y="254"/>
                  </a:lnTo>
                  <a:lnTo>
                    <a:pt x="781" y="235"/>
                  </a:lnTo>
                  <a:lnTo>
                    <a:pt x="772" y="217"/>
                  </a:lnTo>
                  <a:lnTo>
                    <a:pt x="762" y="200"/>
                  </a:lnTo>
                  <a:lnTo>
                    <a:pt x="752" y="182"/>
                  </a:lnTo>
                  <a:lnTo>
                    <a:pt x="740" y="166"/>
                  </a:lnTo>
                  <a:lnTo>
                    <a:pt x="727" y="150"/>
                  </a:lnTo>
                  <a:lnTo>
                    <a:pt x="714" y="135"/>
                  </a:lnTo>
                  <a:lnTo>
                    <a:pt x="700" y="121"/>
                  </a:lnTo>
                  <a:lnTo>
                    <a:pt x="685" y="107"/>
                  </a:lnTo>
                  <a:lnTo>
                    <a:pt x="670" y="94"/>
                  </a:lnTo>
                  <a:lnTo>
                    <a:pt x="655" y="81"/>
                  </a:lnTo>
                  <a:lnTo>
                    <a:pt x="639" y="69"/>
                  </a:lnTo>
                  <a:lnTo>
                    <a:pt x="621" y="59"/>
                  </a:lnTo>
                  <a:lnTo>
                    <a:pt x="604" y="48"/>
                  </a:lnTo>
                  <a:lnTo>
                    <a:pt x="586" y="40"/>
                  </a:lnTo>
                  <a:lnTo>
                    <a:pt x="567" y="32"/>
                  </a:lnTo>
                  <a:lnTo>
                    <a:pt x="549" y="25"/>
                  </a:lnTo>
                  <a:lnTo>
                    <a:pt x="529" y="18"/>
                  </a:lnTo>
                  <a:lnTo>
                    <a:pt x="510" y="12"/>
                  </a:lnTo>
                  <a:lnTo>
                    <a:pt x="490" y="9"/>
                  </a:lnTo>
                  <a:lnTo>
                    <a:pt x="471" y="5"/>
                  </a:lnTo>
                  <a:lnTo>
                    <a:pt x="451" y="3"/>
                  </a:lnTo>
                  <a:lnTo>
                    <a:pt x="431" y="0"/>
                  </a:lnTo>
                  <a:lnTo>
                    <a:pt x="411" y="0"/>
                  </a:lnTo>
                  <a:lnTo>
                    <a:pt x="390" y="0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1" y="9"/>
                  </a:lnTo>
                  <a:lnTo>
                    <a:pt x="311" y="12"/>
                  </a:lnTo>
                  <a:lnTo>
                    <a:pt x="292" y="18"/>
                  </a:lnTo>
                  <a:lnTo>
                    <a:pt x="272" y="25"/>
                  </a:lnTo>
                  <a:lnTo>
                    <a:pt x="254" y="32"/>
                  </a:lnTo>
                  <a:lnTo>
                    <a:pt x="235" y="40"/>
                  </a:lnTo>
                  <a:lnTo>
                    <a:pt x="217" y="48"/>
                  </a:lnTo>
                  <a:lnTo>
                    <a:pt x="200" y="59"/>
                  </a:lnTo>
                  <a:lnTo>
                    <a:pt x="182" y="69"/>
                  </a:lnTo>
                  <a:lnTo>
                    <a:pt x="166" y="81"/>
                  </a:lnTo>
                  <a:lnTo>
                    <a:pt x="151" y="94"/>
                  </a:lnTo>
                  <a:lnTo>
                    <a:pt x="136" y="107"/>
                  </a:lnTo>
                  <a:lnTo>
                    <a:pt x="121" y="121"/>
                  </a:lnTo>
                  <a:lnTo>
                    <a:pt x="107" y="135"/>
                  </a:lnTo>
                  <a:lnTo>
                    <a:pt x="94" y="150"/>
                  </a:lnTo>
                  <a:lnTo>
                    <a:pt x="82" y="166"/>
                  </a:lnTo>
                  <a:lnTo>
                    <a:pt x="70" y="182"/>
                  </a:lnTo>
                  <a:lnTo>
                    <a:pt x="59" y="200"/>
                  </a:lnTo>
                  <a:lnTo>
                    <a:pt x="49" y="217"/>
                  </a:lnTo>
                  <a:lnTo>
                    <a:pt x="40" y="235"/>
                  </a:lnTo>
                  <a:lnTo>
                    <a:pt x="32" y="254"/>
                  </a:lnTo>
                  <a:lnTo>
                    <a:pt x="25" y="272"/>
                  </a:lnTo>
                  <a:lnTo>
                    <a:pt x="19" y="291"/>
                  </a:lnTo>
                  <a:lnTo>
                    <a:pt x="13" y="311"/>
                  </a:lnTo>
                  <a:lnTo>
                    <a:pt x="9" y="331"/>
                  </a:lnTo>
                  <a:lnTo>
                    <a:pt x="5" y="350"/>
                  </a:lnTo>
                  <a:lnTo>
                    <a:pt x="3" y="370"/>
                  </a:lnTo>
                  <a:lnTo>
                    <a:pt x="2" y="390"/>
                  </a:lnTo>
                  <a:lnTo>
                    <a:pt x="0" y="410"/>
                  </a:lnTo>
                  <a:lnTo>
                    <a:pt x="2" y="431"/>
                  </a:lnTo>
                  <a:lnTo>
                    <a:pt x="3" y="451"/>
                  </a:lnTo>
                  <a:lnTo>
                    <a:pt x="5" y="471"/>
                  </a:lnTo>
                  <a:lnTo>
                    <a:pt x="9" y="490"/>
                  </a:lnTo>
                  <a:lnTo>
                    <a:pt x="13" y="510"/>
                  </a:lnTo>
                  <a:lnTo>
                    <a:pt x="19" y="529"/>
                  </a:lnTo>
                  <a:lnTo>
                    <a:pt x="25" y="549"/>
                  </a:lnTo>
                  <a:lnTo>
                    <a:pt x="32" y="567"/>
                  </a:lnTo>
                  <a:lnTo>
                    <a:pt x="40" y="586"/>
                  </a:lnTo>
                  <a:lnTo>
                    <a:pt x="49" y="604"/>
                  </a:lnTo>
                  <a:lnTo>
                    <a:pt x="59" y="621"/>
                  </a:lnTo>
                  <a:lnTo>
                    <a:pt x="70" y="639"/>
                  </a:lnTo>
                  <a:lnTo>
                    <a:pt x="82" y="655"/>
                  </a:lnTo>
                  <a:lnTo>
                    <a:pt x="94" y="670"/>
                  </a:lnTo>
                  <a:lnTo>
                    <a:pt x="107" y="685"/>
                  </a:lnTo>
                  <a:lnTo>
                    <a:pt x="121" y="700"/>
                  </a:lnTo>
                  <a:lnTo>
                    <a:pt x="136" y="714"/>
                  </a:lnTo>
                  <a:lnTo>
                    <a:pt x="151" y="727"/>
                  </a:lnTo>
                  <a:lnTo>
                    <a:pt x="166" y="740"/>
                  </a:lnTo>
                  <a:lnTo>
                    <a:pt x="182" y="752"/>
                  </a:lnTo>
                  <a:lnTo>
                    <a:pt x="200" y="762"/>
                  </a:lnTo>
                  <a:lnTo>
                    <a:pt x="217" y="772"/>
                  </a:lnTo>
                  <a:lnTo>
                    <a:pt x="235" y="781"/>
                  </a:lnTo>
                  <a:lnTo>
                    <a:pt x="254" y="789"/>
                  </a:lnTo>
                  <a:lnTo>
                    <a:pt x="272" y="796"/>
                  </a:lnTo>
                  <a:lnTo>
                    <a:pt x="292" y="803"/>
                  </a:lnTo>
                  <a:lnTo>
                    <a:pt x="311" y="808"/>
                  </a:lnTo>
                  <a:lnTo>
                    <a:pt x="331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90" y="819"/>
                  </a:lnTo>
                  <a:lnTo>
                    <a:pt x="411" y="821"/>
                  </a:lnTo>
                  <a:lnTo>
                    <a:pt x="431" y="819"/>
                  </a:lnTo>
                  <a:lnTo>
                    <a:pt x="451" y="818"/>
                  </a:lnTo>
                  <a:lnTo>
                    <a:pt x="471" y="816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9" y="803"/>
                  </a:lnTo>
                  <a:lnTo>
                    <a:pt x="549" y="796"/>
                  </a:lnTo>
                  <a:lnTo>
                    <a:pt x="567" y="789"/>
                  </a:lnTo>
                  <a:lnTo>
                    <a:pt x="586" y="781"/>
                  </a:lnTo>
                  <a:lnTo>
                    <a:pt x="604" y="772"/>
                  </a:lnTo>
                  <a:lnTo>
                    <a:pt x="621" y="762"/>
                  </a:lnTo>
                  <a:lnTo>
                    <a:pt x="639" y="752"/>
                  </a:lnTo>
                  <a:lnTo>
                    <a:pt x="655" y="740"/>
                  </a:lnTo>
                  <a:lnTo>
                    <a:pt x="670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4" y="685"/>
                  </a:lnTo>
                  <a:lnTo>
                    <a:pt x="727" y="670"/>
                  </a:lnTo>
                  <a:lnTo>
                    <a:pt x="740" y="655"/>
                  </a:lnTo>
                  <a:lnTo>
                    <a:pt x="752" y="639"/>
                  </a:lnTo>
                  <a:lnTo>
                    <a:pt x="762" y="621"/>
                  </a:lnTo>
                  <a:lnTo>
                    <a:pt x="772" y="604"/>
                  </a:lnTo>
                  <a:lnTo>
                    <a:pt x="781" y="586"/>
                  </a:lnTo>
                  <a:lnTo>
                    <a:pt x="789" y="567"/>
                  </a:lnTo>
                  <a:lnTo>
                    <a:pt x="796" y="549"/>
                  </a:lnTo>
                  <a:lnTo>
                    <a:pt x="803" y="529"/>
                  </a:lnTo>
                  <a:lnTo>
                    <a:pt x="808" y="510"/>
                  </a:lnTo>
                  <a:lnTo>
                    <a:pt x="812" y="490"/>
                  </a:lnTo>
                  <a:lnTo>
                    <a:pt x="816" y="471"/>
                  </a:lnTo>
                  <a:lnTo>
                    <a:pt x="818" y="451"/>
                  </a:lnTo>
                  <a:lnTo>
                    <a:pt x="819" y="431"/>
                  </a:lnTo>
                  <a:lnTo>
                    <a:pt x="821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任意多边形 356625">
              <a:extLst>
                <a:ext uri="{FF2B5EF4-FFF2-40B4-BE49-F238E27FC236}">
                  <a16:creationId xmlns:a16="http://schemas.microsoft.com/office/drawing/2014/main" id="{7F2C5A9C-DC84-B471-8B05-7CE46B5487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572" y="2919"/>
              <a:ext cx="143" cy="142"/>
            </a:xfrm>
            <a:custGeom>
              <a:avLst/>
              <a:gdLst/>
              <a:ahLst/>
              <a:cxnLst/>
              <a:rect l="0" t="0" r="0" b="0"/>
              <a:pathLst>
                <a:path w="821" h="820">
                  <a:moveTo>
                    <a:pt x="821" y="410"/>
                  </a:moveTo>
                  <a:lnTo>
                    <a:pt x="819" y="390"/>
                  </a:lnTo>
                  <a:lnTo>
                    <a:pt x="818" y="369"/>
                  </a:lnTo>
                  <a:lnTo>
                    <a:pt x="816" y="350"/>
                  </a:lnTo>
                  <a:lnTo>
                    <a:pt x="812" y="330"/>
                  </a:lnTo>
                  <a:lnTo>
                    <a:pt x="808" y="310"/>
                  </a:lnTo>
                  <a:lnTo>
                    <a:pt x="803" y="291"/>
                  </a:lnTo>
                  <a:lnTo>
                    <a:pt x="796" y="271"/>
                  </a:lnTo>
                  <a:lnTo>
                    <a:pt x="789" y="253"/>
                  </a:lnTo>
                  <a:lnTo>
                    <a:pt x="781" y="235"/>
                  </a:lnTo>
                  <a:lnTo>
                    <a:pt x="772" y="217"/>
                  </a:lnTo>
                  <a:lnTo>
                    <a:pt x="762" y="199"/>
                  </a:lnTo>
                  <a:lnTo>
                    <a:pt x="752" y="183"/>
                  </a:lnTo>
                  <a:lnTo>
                    <a:pt x="740" y="165"/>
                  </a:lnTo>
                  <a:lnTo>
                    <a:pt x="727" y="150"/>
                  </a:lnTo>
                  <a:lnTo>
                    <a:pt x="714" y="135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70" y="93"/>
                  </a:lnTo>
                  <a:lnTo>
                    <a:pt x="655" y="81"/>
                  </a:lnTo>
                  <a:lnTo>
                    <a:pt x="639" y="70"/>
                  </a:lnTo>
                  <a:lnTo>
                    <a:pt x="621" y="58"/>
                  </a:lnTo>
                  <a:lnTo>
                    <a:pt x="604" y="49"/>
                  </a:lnTo>
                  <a:lnTo>
                    <a:pt x="586" y="39"/>
                  </a:lnTo>
                  <a:lnTo>
                    <a:pt x="567" y="31"/>
                  </a:lnTo>
                  <a:lnTo>
                    <a:pt x="549" y="24"/>
                  </a:lnTo>
                  <a:lnTo>
                    <a:pt x="529" y="18"/>
                  </a:lnTo>
                  <a:lnTo>
                    <a:pt x="510" y="12"/>
                  </a:lnTo>
                  <a:lnTo>
                    <a:pt x="490" y="8"/>
                  </a:lnTo>
                  <a:lnTo>
                    <a:pt x="471" y="4"/>
                  </a:lnTo>
                  <a:lnTo>
                    <a:pt x="451" y="2"/>
                  </a:lnTo>
                  <a:lnTo>
                    <a:pt x="431" y="1"/>
                  </a:lnTo>
                  <a:lnTo>
                    <a:pt x="411" y="0"/>
                  </a:lnTo>
                  <a:lnTo>
                    <a:pt x="390" y="1"/>
                  </a:lnTo>
                  <a:lnTo>
                    <a:pt x="370" y="2"/>
                  </a:lnTo>
                  <a:lnTo>
                    <a:pt x="350" y="4"/>
                  </a:lnTo>
                  <a:lnTo>
                    <a:pt x="331" y="8"/>
                  </a:lnTo>
                  <a:lnTo>
                    <a:pt x="311" y="12"/>
                  </a:lnTo>
                  <a:lnTo>
                    <a:pt x="292" y="18"/>
                  </a:lnTo>
                  <a:lnTo>
                    <a:pt x="272" y="24"/>
                  </a:lnTo>
                  <a:lnTo>
                    <a:pt x="254" y="31"/>
                  </a:lnTo>
                  <a:lnTo>
                    <a:pt x="235" y="39"/>
                  </a:lnTo>
                  <a:lnTo>
                    <a:pt x="217" y="49"/>
                  </a:lnTo>
                  <a:lnTo>
                    <a:pt x="200" y="58"/>
                  </a:lnTo>
                  <a:lnTo>
                    <a:pt x="182" y="70"/>
                  </a:lnTo>
                  <a:lnTo>
                    <a:pt x="166" y="81"/>
                  </a:lnTo>
                  <a:lnTo>
                    <a:pt x="151" y="93"/>
                  </a:lnTo>
                  <a:lnTo>
                    <a:pt x="136" y="106"/>
                  </a:lnTo>
                  <a:lnTo>
                    <a:pt x="121" y="120"/>
                  </a:lnTo>
                  <a:lnTo>
                    <a:pt x="107" y="135"/>
                  </a:lnTo>
                  <a:lnTo>
                    <a:pt x="94" y="150"/>
                  </a:lnTo>
                  <a:lnTo>
                    <a:pt x="82" y="165"/>
                  </a:lnTo>
                  <a:lnTo>
                    <a:pt x="70" y="183"/>
                  </a:lnTo>
                  <a:lnTo>
                    <a:pt x="59" y="199"/>
                  </a:lnTo>
                  <a:lnTo>
                    <a:pt x="49" y="217"/>
                  </a:lnTo>
                  <a:lnTo>
                    <a:pt x="40" y="235"/>
                  </a:lnTo>
                  <a:lnTo>
                    <a:pt x="32" y="253"/>
                  </a:lnTo>
                  <a:lnTo>
                    <a:pt x="25" y="271"/>
                  </a:lnTo>
                  <a:lnTo>
                    <a:pt x="19" y="291"/>
                  </a:lnTo>
                  <a:lnTo>
                    <a:pt x="13" y="310"/>
                  </a:lnTo>
                  <a:lnTo>
                    <a:pt x="9" y="330"/>
                  </a:lnTo>
                  <a:lnTo>
                    <a:pt x="5" y="350"/>
                  </a:lnTo>
                  <a:lnTo>
                    <a:pt x="3" y="369"/>
                  </a:lnTo>
                  <a:lnTo>
                    <a:pt x="2" y="390"/>
                  </a:lnTo>
                  <a:lnTo>
                    <a:pt x="0" y="410"/>
                  </a:lnTo>
                  <a:lnTo>
                    <a:pt x="2" y="430"/>
                  </a:lnTo>
                  <a:lnTo>
                    <a:pt x="3" y="450"/>
                  </a:lnTo>
                  <a:lnTo>
                    <a:pt x="5" y="470"/>
                  </a:lnTo>
                  <a:lnTo>
                    <a:pt x="9" y="490"/>
                  </a:lnTo>
                  <a:lnTo>
                    <a:pt x="13" y="509"/>
                  </a:lnTo>
                  <a:lnTo>
                    <a:pt x="19" y="529"/>
                  </a:lnTo>
                  <a:lnTo>
                    <a:pt x="25" y="548"/>
                  </a:lnTo>
                  <a:lnTo>
                    <a:pt x="32" y="567"/>
                  </a:lnTo>
                  <a:lnTo>
                    <a:pt x="40" y="585"/>
                  </a:lnTo>
                  <a:lnTo>
                    <a:pt x="49" y="603"/>
                  </a:lnTo>
                  <a:lnTo>
                    <a:pt x="59" y="620"/>
                  </a:lnTo>
                  <a:lnTo>
                    <a:pt x="70" y="638"/>
                  </a:lnTo>
                  <a:lnTo>
                    <a:pt x="82" y="654"/>
                  </a:lnTo>
                  <a:lnTo>
                    <a:pt x="94" y="670"/>
                  </a:lnTo>
                  <a:lnTo>
                    <a:pt x="107" y="686"/>
                  </a:lnTo>
                  <a:lnTo>
                    <a:pt x="121" y="700"/>
                  </a:lnTo>
                  <a:lnTo>
                    <a:pt x="136" y="714"/>
                  </a:lnTo>
                  <a:lnTo>
                    <a:pt x="151" y="726"/>
                  </a:lnTo>
                  <a:lnTo>
                    <a:pt x="166" y="739"/>
                  </a:lnTo>
                  <a:lnTo>
                    <a:pt x="182" y="751"/>
                  </a:lnTo>
                  <a:lnTo>
                    <a:pt x="200" y="761"/>
                  </a:lnTo>
                  <a:lnTo>
                    <a:pt x="217" y="772"/>
                  </a:lnTo>
                  <a:lnTo>
                    <a:pt x="235" y="781"/>
                  </a:lnTo>
                  <a:lnTo>
                    <a:pt x="254" y="788"/>
                  </a:lnTo>
                  <a:lnTo>
                    <a:pt x="272" y="796"/>
                  </a:lnTo>
                  <a:lnTo>
                    <a:pt x="292" y="802"/>
                  </a:lnTo>
                  <a:lnTo>
                    <a:pt x="311" y="808"/>
                  </a:lnTo>
                  <a:lnTo>
                    <a:pt x="331" y="812"/>
                  </a:lnTo>
                  <a:lnTo>
                    <a:pt x="350" y="815"/>
                  </a:lnTo>
                  <a:lnTo>
                    <a:pt x="370" y="819"/>
                  </a:lnTo>
                  <a:lnTo>
                    <a:pt x="390" y="820"/>
                  </a:lnTo>
                  <a:lnTo>
                    <a:pt x="411" y="820"/>
                  </a:lnTo>
                  <a:lnTo>
                    <a:pt x="431" y="820"/>
                  </a:lnTo>
                  <a:lnTo>
                    <a:pt x="451" y="819"/>
                  </a:lnTo>
                  <a:lnTo>
                    <a:pt x="471" y="815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9" y="802"/>
                  </a:lnTo>
                  <a:lnTo>
                    <a:pt x="549" y="796"/>
                  </a:lnTo>
                  <a:lnTo>
                    <a:pt x="567" y="788"/>
                  </a:lnTo>
                  <a:lnTo>
                    <a:pt x="586" y="781"/>
                  </a:lnTo>
                  <a:lnTo>
                    <a:pt x="604" y="772"/>
                  </a:lnTo>
                  <a:lnTo>
                    <a:pt x="621" y="761"/>
                  </a:lnTo>
                  <a:lnTo>
                    <a:pt x="639" y="751"/>
                  </a:lnTo>
                  <a:lnTo>
                    <a:pt x="655" y="739"/>
                  </a:lnTo>
                  <a:lnTo>
                    <a:pt x="670" y="726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4" y="686"/>
                  </a:lnTo>
                  <a:lnTo>
                    <a:pt x="727" y="670"/>
                  </a:lnTo>
                  <a:lnTo>
                    <a:pt x="740" y="654"/>
                  </a:lnTo>
                  <a:lnTo>
                    <a:pt x="752" y="638"/>
                  </a:lnTo>
                  <a:lnTo>
                    <a:pt x="762" y="620"/>
                  </a:lnTo>
                  <a:lnTo>
                    <a:pt x="772" y="603"/>
                  </a:lnTo>
                  <a:lnTo>
                    <a:pt x="781" y="585"/>
                  </a:lnTo>
                  <a:lnTo>
                    <a:pt x="789" y="567"/>
                  </a:lnTo>
                  <a:lnTo>
                    <a:pt x="796" y="548"/>
                  </a:lnTo>
                  <a:lnTo>
                    <a:pt x="803" y="529"/>
                  </a:lnTo>
                  <a:lnTo>
                    <a:pt x="808" y="509"/>
                  </a:lnTo>
                  <a:lnTo>
                    <a:pt x="812" y="490"/>
                  </a:lnTo>
                  <a:lnTo>
                    <a:pt x="816" y="470"/>
                  </a:lnTo>
                  <a:lnTo>
                    <a:pt x="818" y="450"/>
                  </a:lnTo>
                  <a:lnTo>
                    <a:pt x="819" y="430"/>
                  </a:lnTo>
                  <a:lnTo>
                    <a:pt x="821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任意多边形 356626">
              <a:extLst>
                <a:ext uri="{FF2B5EF4-FFF2-40B4-BE49-F238E27FC236}">
                  <a16:creationId xmlns:a16="http://schemas.microsoft.com/office/drawing/2014/main" id="{1F23F5E0-DB32-8419-5587-18E418A3AA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473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任意多边形 356627">
              <a:extLst>
                <a:ext uri="{FF2B5EF4-FFF2-40B4-BE49-F238E27FC236}">
                  <a16:creationId xmlns:a16="http://schemas.microsoft.com/office/drawing/2014/main" id="{A841954E-C3BB-03D1-5ECC-E3A246F4DA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473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546" y="0"/>
                  </a:moveTo>
                  <a:lnTo>
                    <a:pt x="546" y="182"/>
                  </a:lnTo>
                  <a:lnTo>
                    <a:pt x="0" y="91"/>
                  </a:lnTo>
                  <a:lnTo>
                    <a:pt x="546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直接连接符 256">
              <a:extLst>
                <a:ext uri="{FF2B5EF4-FFF2-40B4-BE49-F238E27FC236}">
                  <a16:creationId xmlns:a16="http://schemas.microsoft.com/office/drawing/2014/main" id="{7461DE2D-30B2-90E5-FBC5-9F863D28A8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345"/>
              <a:ext cx="1" cy="2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直接连接符 257">
              <a:extLst>
                <a:ext uri="{FF2B5EF4-FFF2-40B4-BE49-F238E27FC236}">
                  <a16:creationId xmlns:a16="http://schemas.microsoft.com/office/drawing/2014/main" id="{E9F2AEBE-38A6-7E91-604C-640BCEC96D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345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直接连接符 258">
              <a:extLst>
                <a:ext uri="{FF2B5EF4-FFF2-40B4-BE49-F238E27FC236}">
                  <a16:creationId xmlns:a16="http://schemas.microsoft.com/office/drawing/2014/main" id="{46B868E3-5B92-3C97-87C4-47FB62B5F1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43" y="3489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任意多边形 356631">
              <a:extLst>
                <a:ext uri="{FF2B5EF4-FFF2-40B4-BE49-F238E27FC236}">
                  <a16:creationId xmlns:a16="http://schemas.microsoft.com/office/drawing/2014/main" id="{9AC2EF1B-0202-63D9-9D61-B710B7C639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6" y="3155"/>
              <a:ext cx="32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0"/>
                  </a:moveTo>
                  <a:lnTo>
                    <a:pt x="0" y="0"/>
                  </a:lnTo>
                  <a:lnTo>
                    <a:pt x="91" y="546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任意多边形 356632">
              <a:extLst>
                <a:ext uri="{FF2B5EF4-FFF2-40B4-BE49-F238E27FC236}">
                  <a16:creationId xmlns:a16="http://schemas.microsoft.com/office/drawing/2014/main" id="{026E39B2-63A3-5D14-B59A-7C350EDAB3B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96" y="3155"/>
              <a:ext cx="32" cy="95"/>
            </a:xfrm>
            <a:custGeom>
              <a:avLst/>
              <a:gdLst/>
              <a:ahLst/>
              <a:cxnLst/>
              <a:rect l="0" t="0" r="0" b="0"/>
              <a:pathLst>
                <a:path w="182" h="546">
                  <a:moveTo>
                    <a:pt x="182" y="0"/>
                  </a:moveTo>
                  <a:lnTo>
                    <a:pt x="0" y="0"/>
                  </a:lnTo>
                  <a:lnTo>
                    <a:pt x="91" y="546"/>
                  </a:lnTo>
                  <a:lnTo>
                    <a:pt x="18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任意多边形 356633">
              <a:extLst>
                <a:ext uri="{FF2B5EF4-FFF2-40B4-BE49-F238E27FC236}">
                  <a16:creationId xmlns:a16="http://schemas.microsoft.com/office/drawing/2014/main" id="{6EB03F8F-8058-ABDA-7298-8F4502BEB4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3178"/>
              <a:ext cx="142" cy="72"/>
            </a:xfrm>
            <a:custGeom>
              <a:avLst/>
              <a:gdLst/>
              <a:ahLst/>
              <a:cxnLst/>
              <a:rect l="0" t="0" r="0" b="0"/>
              <a:pathLst>
                <a:path w="819" h="410">
                  <a:moveTo>
                    <a:pt x="819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1"/>
                  </a:lnTo>
                  <a:lnTo>
                    <a:pt x="807" y="311"/>
                  </a:lnTo>
                  <a:lnTo>
                    <a:pt x="801" y="291"/>
                  </a:lnTo>
                  <a:lnTo>
                    <a:pt x="795" y="272"/>
                  </a:lnTo>
                  <a:lnTo>
                    <a:pt x="788" y="254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200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50"/>
                  </a:lnTo>
                  <a:lnTo>
                    <a:pt x="713" y="135"/>
                  </a:lnTo>
                  <a:lnTo>
                    <a:pt x="700" y="121"/>
                  </a:lnTo>
                  <a:lnTo>
                    <a:pt x="685" y="107"/>
                  </a:lnTo>
                  <a:lnTo>
                    <a:pt x="669" y="94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9"/>
                  </a:lnTo>
                  <a:lnTo>
                    <a:pt x="603" y="48"/>
                  </a:lnTo>
                  <a:lnTo>
                    <a:pt x="584" y="40"/>
                  </a:lnTo>
                  <a:lnTo>
                    <a:pt x="567" y="32"/>
                  </a:lnTo>
                  <a:lnTo>
                    <a:pt x="548" y="24"/>
                  </a:lnTo>
                  <a:lnTo>
                    <a:pt x="528" y="18"/>
                  </a:lnTo>
                  <a:lnTo>
                    <a:pt x="510" y="12"/>
                  </a:lnTo>
                  <a:lnTo>
                    <a:pt x="490" y="9"/>
                  </a:lnTo>
                  <a:lnTo>
                    <a:pt x="470" y="5"/>
                  </a:lnTo>
                  <a:lnTo>
                    <a:pt x="450" y="3"/>
                  </a:lnTo>
                  <a:lnTo>
                    <a:pt x="429" y="0"/>
                  </a:lnTo>
                  <a:lnTo>
                    <a:pt x="409" y="0"/>
                  </a:lnTo>
                  <a:lnTo>
                    <a:pt x="389" y="0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0" y="9"/>
                  </a:lnTo>
                  <a:lnTo>
                    <a:pt x="310" y="12"/>
                  </a:lnTo>
                  <a:lnTo>
                    <a:pt x="290" y="18"/>
                  </a:lnTo>
                  <a:lnTo>
                    <a:pt x="272" y="24"/>
                  </a:lnTo>
                  <a:lnTo>
                    <a:pt x="253" y="32"/>
                  </a:lnTo>
                  <a:lnTo>
                    <a:pt x="234" y="40"/>
                  </a:lnTo>
                  <a:lnTo>
                    <a:pt x="217" y="48"/>
                  </a:lnTo>
                  <a:lnTo>
                    <a:pt x="199" y="59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4"/>
                  </a:lnTo>
                  <a:lnTo>
                    <a:pt x="134" y="107"/>
                  </a:lnTo>
                  <a:lnTo>
                    <a:pt x="120" y="121"/>
                  </a:lnTo>
                  <a:lnTo>
                    <a:pt x="106" y="135"/>
                  </a:lnTo>
                  <a:lnTo>
                    <a:pt x="93" y="150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200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4"/>
                  </a:lnTo>
                  <a:lnTo>
                    <a:pt x="24" y="272"/>
                  </a:lnTo>
                  <a:lnTo>
                    <a:pt x="17" y="291"/>
                  </a:lnTo>
                  <a:lnTo>
                    <a:pt x="13" y="311"/>
                  </a:lnTo>
                  <a:lnTo>
                    <a:pt x="8" y="331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任意多边形 356634">
              <a:extLst>
                <a:ext uri="{FF2B5EF4-FFF2-40B4-BE49-F238E27FC236}">
                  <a16:creationId xmlns:a16="http://schemas.microsoft.com/office/drawing/2014/main" id="{DF237719-8002-812F-B631-71A124C86E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2800"/>
              <a:ext cx="142" cy="142"/>
            </a:xfrm>
            <a:custGeom>
              <a:avLst/>
              <a:gdLst/>
              <a:ahLst/>
              <a:cxnLst/>
              <a:rect l="0" t="0" r="0" b="0"/>
              <a:pathLst>
                <a:path w="819" h="820">
                  <a:moveTo>
                    <a:pt x="819" y="410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0"/>
                  </a:lnTo>
                  <a:lnTo>
                    <a:pt x="807" y="310"/>
                  </a:lnTo>
                  <a:lnTo>
                    <a:pt x="801" y="291"/>
                  </a:lnTo>
                  <a:lnTo>
                    <a:pt x="795" y="272"/>
                  </a:lnTo>
                  <a:lnTo>
                    <a:pt x="788" y="253"/>
                  </a:lnTo>
                  <a:lnTo>
                    <a:pt x="780" y="235"/>
                  </a:lnTo>
                  <a:lnTo>
                    <a:pt x="771" y="216"/>
                  </a:lnTo>
                  <a:lnTo>
                    <a:pt x="760" y="198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49"/>
                  </a:lnTo>
                  <a:lnTo>
                    <a:pt x="713" y="134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69" y="92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8"/>
                  </a:lnTo>
                  <a:lnTo>
                    <a:pt x="603" y="48"/>
                  </a:lnTo>
                  <a:lnTo>
                    <a:pt x="584" y="39"/>
                  </a:lnTo>
                  <a:lnTo>
                    <a:pt x="567" y="30"/>
                  </a:lnTo>
                  <a:lnTo>
                    <a:pt x="548" y="23"/>
                  </a:lnTo>
                  <a:lnTo>
                    <a:pt x="528" y="18"/>
                  </a:lnTo>
                  <a:lnTo>
                    <a:pt x="510" y="12"/>
                  </a:lnTo>
                  <a:lnTo>
                    <a:pt x="490" y="7"/>
                  </a:lnTo>
                  <a:lnTo>
                    <a:pt x="470" y="4"/>
                  </a:lnTo>
                  <a:lnTo>
                    <a:pt x="450" y="1"/>
                  </a:lnTo>
                  <a:lnTo>
                    <a:pt x="429" y="0"/>
                  </a:lnTo>
                  <a:lnTo>
                    <a:pt x="409" y="0"/>
                  </a:lnTo>
                  <a:lnTo>
                    <a:pt x="389" y="0"/>
                  </a:lnTo>
                  <a:lnTo>
                    <a:pt x="370" y="1"/>
                  </a:lnTo>
                  <a:lnTo>
                    <a:pt x="350" y="4"/>
                  </a:lnTo>
                  <a:lnTo>
                    <a:pt x="330" y="7"/>
                  </a:lnTo>
                  <a:lnTo>
                    <a:pt x="310" y="12"/>
                  </a:lnTo>
                  <a:lnTo>
                    <a:pt x="290" y="18"/>
                  </a:lnTo>
                  <a:lnTo>
                    <a:pt x="272" y="23"/>
                  </a:lnTo>
                  <a:lnTo>
                    <a:pt x="253" y="30"/>
                  </a:lnTo>
                  <a:lnTo>
                    <a:pt x="234" y="39"/>
                  </a:lnTo>
                  <a:lnTo>
                    <a:pt x="217" y="48"/>
                  </a:lnTo>
                  <a:lnTo>
                    <a:pt x="199" y="58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2"/>
                  </a:lnTo>
                  <a:lnTo>
                    <a:pt x="134" y="106"/>
                  </a:lnTo>
                  <a:lnTo>
                    <a:pt x="120" y="120"/>
                  </a:lnTo>
                  <a:lnTo>
                    <a:pt x="106" y="134"/>
                  </a:lnTo>
                  <a:lnTo>
                    <a:pt x="93" y="149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198"/>
                  </a:lnTo>
                  <a:lnTo>
                    <a:pt x="49" y="216"/>
                  </a:lnTo>
                  <a:lnTo>
                    <a:pt x="39" y="235"/>
                  </a:lnTo>
                  <a:lnTo>
                    <a:pt x="31" y="253"/>
                  </a:lnTo>
                  <a:lnTo>
                    <a:pt x="24" y="272"/>
                  </a:lnTo>
                  <a:lnTo>
                    <a:pt x="17" y="291"/>
                  </a:lnTo>
                  <a:lnTo>
                    <a:pt x="13" y="310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0"/>
                  </a:lnTo>
                  <a:lnTo>
                    <a:pt x="1" y="429"/>
                  </a:lnTo>
                  <a:lnTo>
                    <a:pt x="2" y="450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09"/>
                  </a:lnTo>
                  <a:lnTo>
                    <a:pt x="17" y="529"/>
                  </a:lnTo>
                  <a:lnTo>
                    <a:pt x="24" y="547"/>
                  </a:lnTo>
                  <a:lnTo>
                    <a:pt x="31" y="567"/>
                  </a:lnTo>
                  <a:lnTo>
                    <a:pt x="39" y="585"/>
                  </a:lnTo>
                  <a:lnTo>
                    <a:pt x="49" y="603"/>
                  </a:lnTo>
                  <a:lnTo>
                    <a:pt x="58" y="621"/>
                  </a:lnTo>
                  <a:lnTo>
                    <a:pt x="69" y="637"/>
                  </a:lnTo>
                  <a:lnTo>
                    <a:pt x="80" y="653"/>
                  </a:lnTo>
                  <a:lnTo>
                    <a:pt x="93" y="670"/>
                  </a:lnTo>
                  <a:lnTo>
                    <a:pt x="106" y="685"/>
                  </a:lnTo>
                  <a:lnTo>
                    <a:pt x="120" y="700"/>
                  </a:lnTo>
                  <a:lnTo>
                    <a:pt x="134" y="713"/>
                  </a:lnTo>
                  <a:lnTo>
                    <a:pt x="150" y="727"/>
                  </a:lnTo>
                  <a:lnTo>
                    <a:pt x="165" y="739"/>
                  </a:lnTo>
                  <a:lnTo>
                    <a:pt x="182" y="750"/>
                  </a:lnTo>
                  <a:lnTo>
                    <a:pt x="199" y="762"/>
                  </a:lnTo>
                  <a:lnTo>
                    <a:pt x="217" y="771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2"/>
                  </a:lnTo>
                  <a:lnTo>
                    <a:pt x="310" y="807"/>
                  </a:lnTo>
                  <a:lnTo>
                    <a:pt x="330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89" y="819"/>
                  </a:lnTo>
                  <a:lnTo>
                    <a:pt x="409" y="820"/>
                  </a:lnTo>
                  <a:lnTo>
                    <a:pt x="429" y="819"/>
                  </a:lnTo>
                  <a:lnTo>
                    <a:pt x="450" y="818"/>
                  </a:lnTo>
                  <a:lnTo>
                    <a:pt x="470" y="816"/>
                  </a:lnTo>
                  <a:lnTo>
                    <a:pt x="490" y="812"/>
                  </a:lnTo>
                  <a:lnTo>
                    <a:pt x="510" y="807"/>
                  </a:lnTo>
                  <a:lnTo>
                    <a:pt x="528" y="802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1"/>
                  </a:lnTo>
                  <a:lnTo>
                    <a:pt x="620" y="762"/>
                  </a:lnTo>
                  <a:lnTo>
                    <a:pt x="637" y="750"/>
                  </a:lnTo>
                  <a:lnTo>
                    <a:pt x="653" y="739"/>
                  </a:lnTo>
                  <a:lnTo>
                    <a:pt x="669" y="727"/>
                  </a:lnTo>
                  <a:lnTo>
                    <a:pt x="685" y="713"/>
                  </a:lnTo>
                  <a:lnTo>
                    <a:pt x="700" y="700"/>
                  </a:lnTo>
                  <a:lnTo>
                    <a:pt x="713" y="685"/>
                  </a:lnTo>
                  <a:lnTo>
                    <a:pt x="727" y="670"/>
                  </a:lnTo>
                  <a:lnTo>
                    <a:pt x="738" y="653"/>
                  </a:lnTo>
                  <a:lnTo>
                    <a:pt x="750" y="637"/>
                  </a:lnTo>
                  <a:lnTo>
                    <a:pt x="760" y="621"/>
                  </a:lnTo>
                  <a:lnTo>
                    <a:pt x="771" y="603"/>
                  </a:lnTo>
                  <a:lnTo>
                    <a:pt x="780" y="585"/>
                  </a:lnTo>
                  <a:lnTo>
                    <a:pt x="788" y="567"/>
                  </a:lnTo>
                  <a:lnTo>
                    <a:pt x="795" y="547"/>
                  </a:lnTo>
                  <a:lnTo>
                    <a:pt x="801" y="529"/>
                  </a:lnTo>
                  <a:lnTo>
                    <a:pt x="807" y="509"/>
                  </a:lnTo>
                  <a:lnTo>
                    <a:pt x="812" y="490"/>
                  </a:lnTo>
                  <a:lnTo>
                    <a:pt x="815" y="470"/>
                  </a:lnTo>
                  <a:lnTo>
                    <a:pt x="818" y="450"/>
                  </a:lnTo>
                  <a:lnTo>
                    <a:pt x="819" y="429"/>
                  </a:lnTo>
                  <a:lnTo>
                    <a:pt x="819" y="410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任意多边形 356635">
              <a:extLst>
                <a:ext uri="{FF2B5EF4-FFF2-40B4-BE49-F238E27FC236}">
                  <a16:creationId xmlns:a16="http://schemas.microsoft.com/office/drawing/2014/main" id="{3EFC2180-4224-438F-5E5B-F4962870CC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19" y="3036"/>
              <a:ext cx="142" cy="142"/>
            </a:xfrm>
            <a:custGeom>
              <a:avLst/>
              <a:gdLst/>
              <a:ahLst/>
              <a:cxnLst/>
              <a:rect l="0" t="0" r="0" b="0"/>
              <a:pathLst>
                <a:path w="819" h="820">
                  <a:moveTo>
                    <a:pt x="819" y="411"/>
                  </a:moveTo>
                  <a:lnTo>
                    <a:pt x="819" y="390"/>
                  </a:lnTo>
                  <a:lnTo>
                    <a:pt x="818" y="370"/>
                  </a:lnTo>
                  <a:lnTo>
                    <a:pt x="815" y="350"/>
                  </a:lnTo>
                  <a:lnTo>
                    <a:pt x="812" y="330"/>
                  </a:lnTo>
                  <a:lnTo>
                    <a:pt x="807" y="311"/>
                  </a:lnTo>
                  <a:lnTo>
                    <a:pt x="801" y="292"/>
                  </a:lnTo>
                  <a:lnTo>
                    <a:pt x="795" y="272"/>
                  </a:lnTo>
                  <a:lnTo>
                    <a:pt x="788" y="253"/>
                  </a:lnTo>
                  <a:lnTo>
                    <a:pt x="780" y="235"/>
                  </a:lnTo>
                  <a:lnTo>
                    <a:pt x="771" y="217"/>
                  </a:lnTo>
                  <a:lnTo>
                    <a:pt x="760" y="200"/>
                  </a:lnTo>
                  <a:lnTo>
                    <a:pt x="750" y="182"/>
                  </a:lnTo>
                  <a:lnTo>
                    <a:pt x="738" y="166"/>
                  </a:lnTo>
                  <a:lnTo>
                    <a:pt x="727" y="151"/>
                  </a:lnTo>
                  <a:lnTo>
                    <a:pt x="713" y="136"/>
                  </a:lnTo>
                  <a:lnTo>
                    <a:pt x="700" y="120"/>
                  </a:lnTo>
                  <a:lnTo>
                    <a:pt x="685" y="106"/>
                  </a:lnTo>
                  <a:lnTo>
                    <a:pt x="669" y="94"/>
                  </a:lnTo>
                  <a:lnTo>
                    <a:pt x="653" y="81"/>
                  </a:lnTo>
                  <a:lnTo>
                    <a:pt x="637" y="69"/>
                  </a:lnTo>
                  <a:lnTo>
                    <a:pt x="620" y="59"/>
                  </a:lnTo>
                  <a:lnTo>
                    <a:pt x="603" y="49"/>
                  </a:lnTo>
                  <a:lnTo>
                    <a:pt x="584" y="40"/>
                  </a:lnTo>
                  <a:lnTo>
                    <a:pt x="567" y="32"/>
                  </a:lnTo>
                  <a:lnTo>
                    <a:pt x="548" y="25"/>
                  </a:lnTo>
                  <a:lnTo>
                    <a:pt x="528" y="18"/>
                  </a:lnTo>
                  <a:lnTo>
                    <a:pt x="510" y="13"/>
                  </a:lnTo>
                  <a:lnTo>
                    <a:pt x="490" y="8"/>
                  </a:lnTo>
                  <a:lnTo>
                    <a:pt x="470" y="5"/>
                  </a:lnTo>
                  <a:lnTo>
                    <a:pt x="450" y="3"/>
                  </a:lnTo>
                  <a:lnTo>
                    <a:pt x="429" y="1"/>
                  </a:lnTo>
                  <a:lnTo>
                    <a:pt x="409" y="0"/>
                  </a:lnTo>
                  <a:lnTo>
                    <a:pt x="389" y="1"/>
                  </a:lnTo>
                  <a:lnTo>
                    <a:pt x="370" y="3"/>
                  </a:lnTo>
                  <a:lnTo>
                    <a:pt x="350" y="5"/>
                  </a:lnTo>
                  <a:lnTo>
                    <a:pt x="330" y="8"/>
                  </a:lnTo>
                  <a:lnTo>
                    <a:pt x="310" y="13"/>
                  </a:lnTo>
                  <a:lnTo>
                    <a:pt x="290" y="18"/>
                  </a:lnTo>
                  <a:lnTo>
                    <a:pt x="272" y="25"/>
                  </a:lnTo>
                  <a:lnTo>
                    <a:pt x="253" y="32"/>
                  </a:lnTo>
                  <a:lnTo>
                    <a:pt x="234" y="40"/>
                  </a:lnTo>
                  <a:lnTo>
                    <a:pt x="217" y="49"/>
                  </a:lnTo>
                  <a:lnTo>
                    <a:pt x="199" y="59"/>
                  </a:lnTo>
                  <a:lnTo>
                    <a:pt x="182" y="69"/>
                  </a:lnTo>
                  <a:lnTo>
                    <a:pt x="165" y="81"/>
                  </a:lnTo>
                  <a:lnTo>
                    <a:pt x="150" y="94"/>
                  </a:lnTo>
                  <a:lnTo>
                    <a:pt x="134" y="106"/>
                  </a:lnTo>
                  <a:lnTo>
                    <a:pt x="120" y="120"/>
                  </a:lnTo>
                  <a:lnTo>
                    <a:pt x="106" y="136"/>
                  </a:lnTo>
                  <a:lnTo>
                    <a:pt x="93" y="151"/>
                  </a:lnTo>
                  <a:lnTo>
                    <a:pt x="80" y="166"/>
                  </a:lnTo>
                  <a:lnTo>
                    <a:pt x="69" y="182"/>
                  </a:lnTo>
                  <a:lnTo>
                    <a:pt x="58" y="200"/>
                  </a:lnTo>
                  <a:lnTo>
                    <a:pt x="49" y="217"/>
                  </a:lnTo>
                  <a:lnTo>
                    <a:pt x="39" y="235"/>
                  </a:lnTo>
                  <a:lnTo>
                    <a:pt x="31" y="253"/>
                  </a:lnTo>
                  <a:lnTo>
                    <a:pt x="24" y="272"/>
                  </a:lnTo>
                  <a:lnTo>
                    <a:pt x="17" y="292"/>
                  </a:lnTo>
                  <a:lnTo>
                    <a:pt x="13" y="311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2" y="370"/>
                  </a:lnTo>
                  <a:lnTo>
                    <a:pt x="1" y="390"/>
                  </a:lnTo>
                  <a:lnTo>
                    <a:pt x="0" y="411"/>
                  </a:lnTo>
                  <a:lnTo>
                    <a:pt x="1" y="431"/>
                  </a:lnTo>
                  <a:lnTo>
                    <a:pt x="2" y="451"/>
                  </a:lnTo>
                  <a:lnTo>
                    <a:pt x="4" y="470"/>
                  </a:lnTo>
                  <a:lnTo>
                    <a:pt x="8" y="490"/>
                  </a:lnTo>
                  <a:lnTo>
                    <a:pt x="13" y="510"/>
                  </a:lnTo>
                  <a:lnTo>
                    <a:pt x="17" y="530"/>
                  </a:lnTo>
                  <a:lnTo>
                    <a:pt x="24" y="549"/>
                  </a:lnTo>
                  <a:lnTo>
                    <a:pt x="31" y="567"/>
                  </a:lnTo>
                  <a:lnTo>
                    <a:pt x="39" y="586"/>
                  </a:lnTo>
                  <a:lnTo>
                    <a:pt x="49" y="603"/>
                  </a:lnTo>
                  <a:lnTo>
                    <a:pt x="58" y="621"/>
                  </a:lnTo>
                  <a:lnTo>
                    <a:pt x="69" y="638"/>
                  </a:lnTo>
                  <a:lnTo>
                    <a:pt x="80" y="655"/>
                  </a:lnTo>
                  <a:lnTo>
                    <a:pt x="93" y="670"/>
                  </a:lnTo>
                  <a:lnTo>
                    <a:pt x="106" y="686"/>
                  </a:lnTo>
                  <a:lnTo>
                    <a:pt x="120" y="700"/>
                  </a:lnTo>
                  <a:lnTo>
                    <a:pt x="134" y="714"/>
                  </a:lnTo>
                  <a:lnTo>
                    <a:pt x="150" y="727"/>
                  </a:lnTo>
                  <a:lnTo>
                    <a:pt x="165" y="740"/>
                  </a:lnTo>
                  <a:lnTo>
                    <a:pt x="182" y="752"/>
                  </a:lnTo>
                  <a:lnTo>
                    <a:pt x="199" y="762"/>
                  </a:lnTo>
                  <a:lnTo>
                    <a:pt x="217" y="771"/>
                  </a:lnTo>
                  <a:lnTo>
                    <a:pt x="234" y="781"/>
                  </a:lnTo>
                  <a:lnTo>
                    <a:pt x="253" y="789"/>
                  </a:lnTo>
                  <a:lnTo>
                    <a:pt x="272" y="796"/>
                  </a:lnTo>
                  <a:lnTo>
                    <a:pt x="290" y="803"/>
                  </a:lnTo>
                  <a:lnTo>
                    <a:pt x="310" y="808"/>
                  </a:lnTo>
                  <a:lnTo>
                    <a:pt x="330" y="812"/>
                  </a:lnTo>
                  <a:lnTo>
                    <a:pt x="350" y="816"/>
                  </a:lnTo>
                  <a:lnTo>
                    <a:pt x="370" y="818"/>
                  </a:lnTo>
                  <a:lnTo>
                    <a:pt x="389" y="820"/>
                  </a:lnTo>
                  <a:lnTo>
                    <a:pt x="409" y="820"/>
                  </a:lnTo>
                  <a:lnTo>
                    <a:pt x="429" y="820"/>
                  </a:lnTo>
                  <a:lnTo>
                    <a:pt x="450" y="818"/>
                  </a:lnTo>
                  <a:lnTo>
                    <a:pt x="470" y="816"/>
                  </a:lnTo>
                  <a:lnTo>
                    <a:pt x="490" y="812"/>
                  </a:lnTo>
                  <a:lnTo>
                    <a:pt x="510" y="808"/>
                  </a:lnTo>
                  <a:lnTo>
                    <a:pt x="528" y="803"/>
                  </a:lnTo>
                  <a:lnTo>
                    <a:pt x="548" y="796"/>
                  </a:lnTo>
                  <a:lnTo>
                    <a:pt x="567" y="789"/>
                  </a:lnTo>
                  <a:lnTo>
                    <a:pt x="584" y="781"/>
                  </a:lnTo>
                  <a:lnTo>
                    <a:pt x="603" y="771"/>
                  </a:lnTo>
                  <a:lnTo>
                    <a:pt x="620" y="762"/>
                  </a:lnTo>
                  <a:lnTo>
                    <a:pt x="637" y="752"/>
                  </a:lnTo>
                  <a:lnTo>
                    <a:pt x="653" y="740"/>
                  </a:lnTo>
                  <a:lnTo>
                    <a:pt x="669" y="727"/>
                  </a:lnTo>
                  <a:lnTo>
                    <a:pt x="685" y="714"/>
                  </a:lnTo>
                  <a:lnTo>
                    <a:pt x="700" y="700"/>
                  </a:lnTo>
                  <a:lnTo>
                    <a:pt x="713" y="686"/>
                  </a:lnTo>
                  <a:lnTo>
                    <a:pt x="727" y="670"/>
                  </a:lnTo>
                  <a:lnTo>
                    <a:pt x="738" y="655"/>
                  </a:lnTo>
                  <a:lnTo>
                    <a:pt x="750" y="638"/>
                  </a:lnTo>
                  <a:lnTo>
                    <a:pt x="760" y="621"/>
                  </a:lnTo>
                  <a:lnTo>
                    <a:pt x="771" y="603"/>
                  </a:lnTo>
                  <a:lnTo>
                    <a:pt x="780" y="586"/>
                  </a:lnTo>
                  <a:lnTo>
                    <a:pt x="788" y="567"/>
                  </a:lnTo>
                  <a:lnTo>
                    <a:pt x="795" y="549"/>
                  </a:lnTo>
                  <a:lnTo>
                    <a:pt x="801" y="530"/>
                  </a:lnTo>
                  <a:lnTo>
                    <a:pt x="807" y="510"/>
                  </a:lnTo>
                  <a:lnTo>
                    <a:pt x="812" y="490"/>
                  </a:lnTo>
                  <a:lnTo>
                    <a:pt x="815" y="470"/>
                  </a:lnTo>
                  <a:lnTo>
                    <a:pt x="818" y="451"/>
                  </a:lnTo>
                  <a:lnTo>
                    <a:pt x="819" y="431"/>
                  </a:lnTo>
                  <a:lnTo>
                    <a:pt x="819" y="411"/>
                  </a:lnTo>
                </a:path>
              </a:pathLst>
            </a:custGeom>
            <a:noFill/>
            <a:ln w="38100" cap="flat" cmpd="sng">
              <a:solidFill>
                <a:srgbClr val="FF3300">
                  <a:alpha val="100000"/>
                </a:srgbClr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直接连接符 264">
              <a:extLst>
                <a:ext uri="{FF2B5EF4-FFF2-40B4-BE49-F238E27FC236}">
                  <a16:creationId xmlns:a16="http://schemas.microsoft.com/office/drawing/2014/main" id="{7065F4BA-876F-C9EF-4D51-EDEC528723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3108"/>
              <a:ext cx="248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直接连接符 265">
              <a:extLst>
                <a:ext uri="{FF2B5EF4-FFF2-40B4-BE49-F238E27FC236}">
                  <a16:creationId xmlns:a16="http://schemas.microsoft.com/office/drawing/2014/main" id="{BC846277-0053-B819-B238-4AFA5399EC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66" y="2871"/>
              <a:ext cx="248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直接连接符 266">
              <a:extLst>
                <a:ext uri="{FF2B5EF4-FFF2-40B4-BE49-F238E27FC236}">
                  <a16:creationId xmlns:a16="http://schemas.microsoft.com/office/drawing/2014/main" id="{2915E7C0-1FF2-FAF7-08AB-D88AEF84969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8" y="3250"/>
              <a:ext cx="684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任意多边形 356639">
              <a:extLst>
                <a:ext uri="{FF2B5EF4-FFF2-40B4-BE49-F238E27FC236}">
                  <a16:creationId xmlns:a16="http://schemas.microsoft.com/office/drawing/2014/main" id="{57062705-22CB-E628-3D5F-DEB805B0AC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95" y="3473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任意多边形 356640">
              <a:extLst>
                <a:ext uri="{FF2B5EF4-FFF2-40B4-BE49-F238E27FC236}">
                  <a16:creationId xmlns:a16="http://schemas.microsoft.com/office/drawing/2014/main" id="{FC57B2B5-B4AB-35D9-C7B5-BE86AEA7596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495" y="3473"/>
              <a:ext cx="95" cy="32"/>
            </a:xfrm>
            <a:custGeom>
              <a:avLst/>
              <a:gdLst/>
              <a:ahLst/>
              <a:cxnLst/>
              <a:rect l="0" t="0" r="0" b="0"/>
              <a:pathLst>
                <a:path w="546" h="182">
                  <a:moveTo>
                    <a:pt x="0" y="0"/>
                  </a:moveTo>
                  <a:lnTo>
                    <a:pt x="0" y="182"/>
                  </a:lnTo>
                  <a:lnTo>
                    <a:pt x="546" y="91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直接连接符 269">
              <a:extLst>
                <a:ext uri="{FF2B5EF4-FFF2-40B4-BE49-F238E27FC236}">
                  <a16:creationId xmlns:a16="http://schemas.microsoft.com/office/drawing/2014/main" id="{746A3C66-2B77-60D1-FC4E-D45C7D0B3CB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88" y="3250"/>
              <a:ext cx="2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直接连接符 270">
              <a:extLst>
                <a:ext uri="{FF2B5EF4-FFF2-40B4-BE49-F238E27FC236}">
                  <a16:creationId xmlns:a16="http://schemas.microsoft.com/office/drawing/2014/main" id="{BD7CDED3-7B92-403F-7D14-D93578FB81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92" y="3345"/>
              <a:ext cx="1" cy="204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直接连接符 271">
              <a:extLst>
                <a:ext uri="{FF2B5EF4-FFF2-40B4-BE49-F238E27FC236}">
                  <a16:creationId xmlns:a16="http://schemas.microsoft.com/office/drawing/2014/main" id="{171168CD-C16E-01CB-91DA-88165F1FCFB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012" y="3250"/>
              <a:ext cx="1" cy="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文本框 272">
              <a:extLst>
                <a:ext uri="{FF2B5EF4-FFF2-40B4-BE49-F238E27FC236}">
                  <a16:creationId xmlns:a16="http://schemas.microsoft.com/office/drawing/2014/main" id="{7D4FC410-422E-690C-0907-DA5B9A013945}"/>
                </a:ext>
              </a:extLst>
            </p:cNvPr>
            <p:cNvSpPr txBox="1"/>
            <p:nvPr/>
          </p:nvSpPr>
          <p:spPr>
            <a:xfrm rot="-5400000">
              <a:off x="2631" y="1233"/>
              <a:ext cx="298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  <p:sp>
          <p:nvSpPr>
            <p:cNvPr id="274" name="文本框 273">
              <a:extLst>
                <a:ext uri="{FF2B5EF4-FFF2-40B4-BE49-F238E27FC236}">
                  <a16:creationId xmlns:a16="http://schemas.microsoft.com/office/drawing/2014/main" id="{AF5DA025-B687-1D79-FCE2-395517F6B338}"/>
                </a:ext>
              </a:extLst>
            </p:cNvPr>
            <p:cNvSpPr txBox="1"/>
            <p:nvPr/>
          </p:nvSpPr>
          <p:spPr>
            <a:xfrm rot="-5400000">
              <a:off x="2771" y="2053"/>
              <a:ext cx="394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r>
                <a:rPr kumimoji="0" lang="en-US" altLang="zh-CN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275" name="文本框 274">
              <a:extLst>
                <a:ext uri="{FF2B5EF4-FFF2-40B4-BE49-F238E27FC236}">
                  <a16:creationId xmlns:a16="http://schemas.microsoft.com/office/drawing/2014/main" id="{0C00E677-2F62-9E09-9D5F-4B17A342C27A}"/>
                </a:ext>
              </a:extLst>
            </p:cNvPr>
            <p:cNvSpPr txBox="1"/>
            <p:nvPr/>
          </p:nvSpPr>
          <p:spPr>
            <a:xfrm>
              <a:off x="2086" y="1632"/>
              <a:ext cx="298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76" name="文本框 275">
              <a:extLst>
                <a:ext uri="{FF2B5EF4-FFF2-40B4-BE49-F238E27FC236}">
                  <a16:creationId xmlns:a16="http://schemas.microsoft.com/office/drawing/2014/main" id="{8EEF6484-29AF-76F1-85D0-F6654A3C7F26}"/>
                </a:ext>
              </a:extLst>
            </p:cNvPr>
            <p:cNvSpPr txBox="1"/>
            <p:nvPr/>
          </p:nvSpPr>
          <p:spPr>
            <a:xfrm>
              <a:off x="2002" y="3528"/>
              <a:ext cx="250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77" name="文本框 276">
              <a:extLst>
                <a:ext uri="{FF2B5EF4-FFF2-40B4-BE49-F238E27FC236}">
                  <a16:creationId xmlns:a16="http://schemas.microsoft.com/office/drawing/2014/main" id="{1DD50107-B9B7-1C41-7358-A5536CC45A31}"/>
                </a:ext>
              </a:extLst>
            </p:cNvPr>
            <p:cNvSpPr txBox="1"/>
            <p:nvPr/>
          </p:nvSpPr>
          <p:spPr>
            <a:xfrm>
              <a:off x="1978" y="3312"/>
              <a:ext cx="34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14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278" name="文本框 277">
              <a:extLst>
                <a:ext uri="{FF2B5EF4-FFF2-40B4-BE49-F238E27FC236}">
                  <a16:creationId xmlns:a16="http://schemas.microsoft.com/office/drawing/2014/main" id="{21B1BF68-B031-F2CD-410C-4F16686D2D22}"/>
                </a:ext>
              </a:extLst>
            </p:cNvPr>
            <p:cNvSpPr txBox="1"/>
            <p:nvPr/>
          </p:nvSpPr>
          <p:spPr>
            <a:xfrm rot="1444150">
              <a:off x="1348" y="2474"/>
              <a:ext cx="298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</a:p>
          </p:txBody>
        </p:sp>
        <p:sp>
          <p:nvSpPr>
            <p:cNvPr id="279" name="文本框 278">
              <a:extLst>
                <a:ext uri="{FF2B5EF4-FFF2-40B4-BE49-F238E27FC236}">
                  <a16:creationId xmlns:a16="http://schemas.microsoft.com/office/drawing/2014/main" id="{1CD5AE61-40D4-272F-5E37-5F7765D4A615}"/>
                </a:ext>
              </a:extLst>
            </p:cNvPr>
            <p:cNvSpPr txBox="1"/>
            <p:nvPr/>
          </p:nvSpPr>
          <p:spPr>
            <a:xfrm>
              <a:off x="1866" y="3798"/>
              <a:ext cx="551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9900"/>
                  </a:solidFill>
                  <a:effectLst/>
                  <a:uLnTx/>
                  <a:uFillTx/>
                </a:rPr>
                <a:t>剖视图</a:t>
              </a: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02" name="矩形 301">
            <a:extLst>
              <a:ext uri="{FF2B5EF4-FFF2-40B4-BE49-F238E27FC236}">
                <a16:creationId xmlns:a16="http://schemas.microsoft.com/office/drawing/2014/main" id="{1F2D0485-8C53-79B2-BD8B-B8F5AEF310DB}"/>
              </a:ext>
            </a:extLst>
          </p:cNvPr>
          <p:cNvSpPr/>
          <p:nvPr/>
        </p:nvSpPr>
        <p:spPr>
          <a:xfrm>
            <a:off x="838200" y="6003925"/>
            <a:ext cx="8153400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5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）在图样上，螺旋弹簧均可画成右旋，但左旋螺旋弹簧不论画成左旋或右旋，一律要加注“左”字。</a:t>
            </a:r>
          </a:p>
        </p:txBody>
      </p:sp>
      <p:pic>
        <p:nvPicPr>
          <p:cNvPr id="303" name="图片 302" descr="弹簧装配1">
            <a:extLst>
              <a:ext uri="{FF2B5EF4-FFF2-40B4-BE49-F238E27FC236}">
                <a16:creationId xmlns:a16="http://schemas.microsoft.com/office/drawing/2014/main" id="{64B8260F-18BB-6B23-235C-99B9F1A6FD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47654" y="595755"/>
            <a:ext cx="2286000" cy="50292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04" name="图片 303" descr="弹簧装配2">
            <a:extLst>
              <a:ext uri="{FF2B5EF4-FFF2-40B4-BE49-F238E27FC236}">
                <a16:creationId xmlns:a16="http://schemas.microsoft.com/office/drawing/2014/main" id="{0C52CF84-64AB-BC3E-2467-A7E09EC6B7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3612" y="1131243"/>
            <a:ext cx="5737225" cy="4760913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05" name="矩形 304">
            <a:extLst>
              <a:ext uri="{FF2B5EF4-FFF2-40B4-BE49-F238E27FC236}">
                <a16:creationId xmlns:a16="http://schemas.microsoft.com/office/drawing/2014/main" id="{A918F23C-7A0E-AC5C-5274-2DA283BA816A}"/>
              </a:ext>
            </a:extLst>
          </p:cNvPr>
          <p:cNvSpPr/>
          <p:nvPr/>
        </p:nvSpPr>
        <p:spPr>
          <a:xfrm>
            <a:off x="5105400" y="4370389"/>
            <a:ext cx="3886200" cy="16160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9900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9900CC"/>
                </a:solidFill>
                <a:latin typeface="Times New Roman" panose="02020603050405020304" pitchFamily="18" charset="0"/>
              </a:rPr>
              <a:t>4</a:t>
            </a:r>
            <a:r>
              <a:rPr lang="zh-CN" altLang="en-US" sz="2000" dirty="0">
                <a:solidFill>
                  <a:srgbClr val="9900CC"/>
                </a:solidFill>
                <a:latin typeface="Times New Roman" panose="02020603050405020304" pitchFamily="18" charset="0"/>
              </a:rPr>
              <a:t>）在装配图中，弹簧被剖切时，如弹簧钢丝（简称簧丝）剖面的直径，在图形上等于或小于</a:t>
            </a:r>
            <a:r>
              <a:rPr lang="en-US" altLang="zh-CN" sz="2000" dirty="0">
                <a:solidFill>
                  <a:srgbClr val="9900CC"/>
                </a:solidFill>
                <a:latin typeface="Times New Roman" panose="02020603050405020304" pitchFamily="18" charset="0"/>
              </a:rPr>
              <a:t>2mm</a:t>
            </a:r>
            <a:r>
              <a:rPr lang="zh-CN" altLang="en-US" sz="2000" dirty="0">
                <a:solidFill>
                  <a:srgbClr val="9900CC"/>
                </a:solidFill>
                <a:latin typeface="Times New Roman" panose="02020603050405020304" pitchFamily="18" charset="0"/>
              </a:rPr>
              <a:t>时，剖面可以涂黑表示；也可用示意图绘制。</a:t>
            </a:r>
          </a:p>
        </p:txBody>
      </p:sp>
      <p:sp>
        <p:nvSpPr>
          <p:cNvPr id="306" name="矩形 305">
            <a:extLst>
              <a:ext uri="{FF2B5EF4-FFF2-40B4-BE49-F238E27FC236}">
                <a16:creationId xmlns:a16="http://schemas.microsoft.com/office/drawing/2014/main" id="{1A9603DB-08BC-D90C-F196-A9A53025BF28}"/>
              </a:ext>
            </a:extLst>
          </p:cNvPr>
          <p:cNvSpPr/>
          <p:nvPr/>
        </p:nvSpPr>
        <p:spPr>
          <a:xfrm>
            <a:off x="5044596" y="3047635"/>
            <a:ext cx="3775875" cy="13112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CC6600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CC6600"/>
                </a:solidFill>
                <a:latin typeface="Times New Roman" panose="02020603050405020304" pitchFamily="18" charset="0"/>
              </a:rPr>
              <a:t>3</a:t>
            </a:r>
            <a:r>
              <a:rPr lang="zh-CN" altLang="en-US" sz="2000" dirty="0">
                <a:solidFill>
                  <a:srgbClr val="CC6600"/>
                </a:solidFill>
                <a:latin typeface="Times New Roman" panose="02020603050405020304" pitchFamily="18" charset="0"/>
              </a:rPr>
              <a:t>）在装配图中，被弹簧挡住的结构一般不画出，可见部分应从弹簧的外轮廓线或从弹簧钢丝剖面的中心线画起。</a:t>
            </a:r>
          </a:p>
        </p:txBody>
      </p:sp>
      <p:sp>
        <p:nvSpPr>
          <p:cNvPr id="307" name="矩形 306">
            <a:extLst>
              <a:ext uri="{FF2B5EF4-FFF2-40B4-BE49-F238E27FC236}">
                <a16:creationId xmlns:a16="http://schemas.microsoft.com/office/drawing/2014/main" id="{CBB89F05-8029-0A64-0E3C-7EBBB6232161}"/>
              </a:ext>
            </a:extLst>
          </p:cNvPr>
          <p:cNvSpPr/>
          <p:nvPr/>
        </p:nvSpPr>
        <p:spPr>
          <a:xfrm>
            <a:off x="5041900" y="1644649"/>
            <a:ext cx="3962400" cy="132343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）有效圈数在四圈以上的弹簧，中间各圈可省略不画。当中间部分省略后，可适当缩短图形的长度，但标注尺寸时应按实际尺寸。</a:t>
            </a:r>
          </a:p>
        </p:txBody>
      </p:sp>
      <p:sp>
        <p:nvSpPr>
          <p:cNvPr id="308" name="文本框 307">
            <a:extLst>
              <a:ext uri="{FF2B5EF4-FFF2-40B4-BE49-F238E27FC236}">
                <a16:creationId xmlns:a16="http://schemas.microsoft.com/office/drawing/2014/main" id="{3FE7A72F-6AAA-FE08-E6E5-D145F7ED389F}"/>
              </a:ext>
            </a:extLst>
          </p:cNvPr>
          <p:cNvSpPr txBox="1"/>
          <p:nvPr/>
        </p:nvSpPr>
        <p:spPr>
          <a:xfrm>
            <a:off x="4953000" y="606868"/>
            <a:ext cx="3962400" cy="10064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197919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197919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000" dirty="0">
                <a:solidFill>
                  <a:srgbClr val="197919"/>
                </a:solidFill>
                <a:latin typeface="Times New Roman" panose="02020603050405020304" pitchFamily="18" charset="0"/>
              </a:rPr>
              <a:t>）弹簧在平行于轴线的投影面上的视图中，各圈的投影转向轮廓线画成直线。</a:t>
            </a:r>
          </a:p>
        </p:txBody>
      </p:sp>
    </p:spTree>
    <p:extLst>
      <p:ext uri="{BB962C8B-B14F-4D97-AF65-F5344CB8AC3E}">
        <p14:creationId xmlns:p14="http://schemas.microsoft.com/office/powerpoint/2010/main" val="3421184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" grpId="0"/>
      <p:bldP spid="305" grpId="0"/>
      <p:bldP spid="306" grpId="0"/>
      <p:bldP spid="307" grpId="0"/>
      <p:bldP spid="30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">
            <a:extLst>
              <a:ext uri="{FF2B5EF4-FFF2-40B4-BE49-F238E27FC236}">
                <a16:creationId xmlns:a16="http://schemas.microsoft.com/office/drawing/2014/main" id="{F8221813-2ECD-5F7D-4E19-6250BA63D0EC}"/>
              </a:ext>
            </a:extLst>
          </p:cNvPr>
          <p:cNvGrpSpPr>
            <a:grpSpLocks/>
          </p:cNvGrpSpPr>
          <p:nvPr/>
        </p:nvGrpSpPr>
        <p:grpSpPr bwMode="auto">
          <a:xfrm>
            <a:off x="6257767" y="476672"/>
            <a:ext cx="2080810" cy="1119529"/>
            <a:chOff x="1438" y="921"/>
            <a:chExt cx="1325" cy="548"/>
          </a:xfrm>
        </p:grpSpPr>
        <p:sp>
          <p:nvSpPr>
            <p:cNvPr id="6" name="Text Box 4">
              <a:extLst>
                <a:ext uri="{FF2B5EF4-FFF2-40B4-BE49-F238E27FC236}">
                  <a16:creationId xmlns:a16="http://schemas.microsoft.com/office/drawing/2014/main" id="{D7FD43DD-009C-A904-318D-D26B94768A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8" y="921"/>
              <a:ext cx="1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kumimoji="1" lang="zh-CN" altLang="en-US" sz="2000">
                  <a:solidFill>
                    <a:srgbClr val="FF3300"/>
                  </a:solidFill>
                  <a:latin typeface="楷体_GB2312" pitchFamily="49" charset="-122"/>
                  <a:ea typeface="楷体_GB2312" pitchFamily="49" charset="-122"/>
                  <a:cs typeface="ˎ̥" charset="0"/>
                </a:rPr>
                <a:t>倒角（圆锥面）</a:t>
              </a:r>
              <a:endParaRPr lang="zh-CN" altLang="en-US" sz="2000" b="0">
                <a:solidFill>
                  <a:srgbClr val="000000"/>
                </a:solidFill>
                <a:latin typeface="楷体_GB2312" pitchFamily="49" charset="-122"/>
                <a:ea typeface="楷体_GB2312" pitchFamily="49" charset="-122"/>
                <a:cs typeface="ˎ̥" charset="0"/>
              </a:endParaRPr>
            </a:p>
          </p:txBody>
        </p:sp>
        <p:sp>
          <p:nvSpPr>
            <p:cNvPr id="7" name="Line 5">
              <a:extLst>
                <a:ext uri="{FF2B5EF4-FFF2-40B4-BE49-F238E27FC236}">
                  <a16:creationId xmlns:a16="http://schemas.microsoft.com/office/drawing/2014/main" id="{B4DDC50B-21DB-F9B9-CB0F-74DD135E1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" y="1215"/>
              <a:ext cx="254" cy="254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 type="triangle" w="sm" len="lg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8" name="Line 6">
              <a:extLst>
                <a:ext uri="{FF2B5EF4-FFF2-40B4-BE49-F238E27FC236}">
                  <a16:creationId xmlns:a16="http://schemas.microsoft.com/office/drawing/2014/main" id="{8A675A43-FC44-1097-7ED5-F7A7E084E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79" y="1201"/>
              <a:ext cx="1284" cy="14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 b="0" dirty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7">
            <a:extLst>
              <a:ext uri="{FF2B5EF4-FFF2-40B4-BE49-F238E27FC236}">
                <a16:creationId xmlns:a16="http://schemas.microsoft.com/office/drawing/2014/main" id="{519F7CA8-6BC0-2112-3305-5ABC2FFD61AC}"/>
              </a:ext>
            </a:extLst>
          </p:cNvPr>
          <p:cNvGrpSpPr>
            <a:grpSpLocks/>
          </p:cNvGrpSpPr>
          <p:nvPr/>
        </p:nvGrpSpPr>
        <p:grpSpPr bwMode="auto">
          <a:xfrm>
            <a:off x="2555776" y="3394836"/>
            <a:ext cx="1590683" cy="1109728"/>
            <a:chOff x="4872" y="1058"/>
            <a:chExt cx="524" cy="535"/>
          </a:xfrm>
        </p:grpSpPr>
        <p:sp>
          <p:nvSpPr>
            <p:cNvPr id="10" name="Text Box 8">
              <a:extLst>
                <a:ext uri="{FF2B5EF4-FFF2-40B4-BE49-F238E27FC236}">
                  <a16:creationId xmlns:a16="http://schemas.microsoft.com/office/drawing/2014/main" id="{A1188A90-151F-E1DE-A5DE-5AA76A459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4" y="1058"/>
              <a:ext cx="43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kumimoji="1" lang="zh-CN" altLang="en-US" sz="2000">
                  <a:solidFill>
                    <a:srgbClr val="FF3300"/>
                  </a:solidFill>
                  <a:latin typeface="楷体_GB2312" pitchFamily="49" charset="-122"/>
                  <a:ea typeface="楷体_GB2312" pitchFamily="49" charset="-122"/>
                  <a:cs typeface="ˎ̥" charset="0"/>
                </a:rPr>
                <a:t>平顶</a:t>
              </a:r>
              <a:endParaRPr lang="zh-CN" altLang="en-US" sz="2000" b="0">
                <a:solidFill>
                  <a:srgbClr val="000000"/>
                </a:solidFill>
                <a:latin typeface="楷体_GB2312" pitchFamily="49" charset="-122"/>
                <a:ea typeface="楷体_GB2312" pitchFamily="49" charset="-122"/>
                <a:cs typeface="ˎ̥" charset="0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242080C1-7ABF-7E58-711B-D49E61C2C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338"/>
              <a:ext cx="256" cy="255"/>
            </a:xfrm>
            <a:custGeom>
              <a:avLst/>
              <a:gdLst>
                <a:gd name="T0" fmla="*/ 0 w 256"/>
                <a:gd name="T1" fmla="*/ 255 h 255"/>
                <a:gd name="T2" fmla="*/ 256 w 256"/>
                <a:gd name="T3" fmla="*/ 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6" h="255">
                  <a:moveTo>
                    <a:pt x="0" y="255"/>
                  </a:moveTo>
                  <a:lnTo>
                    <a:pt x="256" y="0"/>
                  </a:lnTo>
                </a:path>
              </a:pathLst>
            </a:custGeom>
            <a:noFill/>
            <a:ln w="19050">
              <a:solidFill>
                <a:srgbClr val="FF3300"/>
              </a:solidFill>
              <a:round/>
              <a:headEnd type="triangle" w="sm" len="lg"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6D4EC5E0-DBC9-2F95-7CFB-0006E6C86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2" y="1338"/>
              <a:ext cx="524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3" name="Group 11">
            <a:extLst>
              <a:ext uri="{FF2B5EF4-FFF2-40B4-BE49-F238E27FC236}">
                <a16:creationId xmlns:a16="http://schemas.microsoft.com/office/drawing/2014/main" id="{1BDB72D9-856C-BC0A-6FA2-C92E7F7482CF}"/>
              </a:ext>
            </a:extLst>
          </p:cNvPr>
          <p:cNvGrpSpPr>
            <a:grpSpLocks/>
          </p:cNvGrpSpPr>
          <p:nvPr/>
        </p:nvGrpSpPr>
        <p:grpSpPr bwMode="auto">
          <a:xfrm>
            <a:off x="3456186" y="692696"/>
            <a:ext cx="2231628" cy="1095375"/>
            <a:chOff x="2509" y="2547"/>
            <a:chExt cx="2140" cy="610"/>
          </a:xfrm>
        </p:grpSpPr>
        <p:sp>
          <p:nvSpPr>
            <p:cNvPr id="14" name="Text Box 12">
              <a:extLst>
                <a:ext uri="{FF2B5EF4-FFF2-40B4-BE49-F238E27FC236}">
                  <a16:creationId xmlns:a16="http://schemas.microsoft.com/office/drawing/2014/main" id="{4C18FD4D-6567-5F7A-4ABA-0C61F4AA8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8" y="2547"/>
              <a:ext cx="1841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/>
            <a:p>
              <a:pPr algn="ctr"/>
              <a:r>
                <a:rPr kumimoji="1" lang="zh-CN" altLang="en-US" sz="2000">
                  <a:solidFill>
                    <a:srgbClr val="FF3300"/>
                  </a:solidFill>
                  <a:latin typeface="楷体_GB2312" pitchFamily="49" charset="-122"/>
                  <a:ea typeface="楷体_GB2312" pitchFamily="49" charset="-122"/>
                  <a:cs typeface="ˎ̥" charset="0"/>
                </a:rPr>
                <a:t>圆顶（球面）</a:t>
              </a:r>
              <a:endParaRPr lang="zh-CN" altLang="en-US" sz="2000" b="0">
                <a:solidFill>
                  <a:srgbClr val="000000"/>
                </a:solidFill>
                <a:latin typeface="楷体_GB2312" pitchFamily="49" charset="-122"/>
                <a:ea typeface="楷体_GB2312" pitchFamily="49" charset="-122"/>
                <a:cs typeface="ˎ̥" charset="0"/>
              </a:endParaRP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FB8E1669-13D3-C114-8B11-15401F0A4F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" y="2815"/>
              <a:ext cx="342" cy="342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 type="triangle" w="sm" len="lg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C155F883-2BFA-83A4-B726-0F0B8FB2D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1" y="2815"/>
              <a:ext cx="1352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zh-CN" altLang="en-US" b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5">
            <a:extLst>
              <a:ext uri="{FF2B5EF4-FFF2-40B4-BE49-F238E27FC236}">
                <a16:creationId xmlns:a16="http://schemas.microsoft.com/office/drawing/2014/main" id="{64878171-1BE6-2367-7872-02E14805135E}"/>
              </a:ext>
            </a:extLst>
          </p:cNvPr>
          <p:cNvGrpSpPr>
            <a:grpSpLocks/>
          </p:cNvGrpSpPr>
          <p:nvPr/>
        </p:nvGrpSpPr>
        <p:grpSpPr bwMode="auto">
          <a:xfrm>
            <a:off x="4948257" y="1481645"/>
            <a:ext cx="3052762" cy="1492250"/>
            <a:chOff x="588" y="1399"/>
            <a:chExt cx="1923" cy="940"/>
          </a:xfrm>
        </p:grpSpPr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B2CD9850-9E58-1AC5-CDE6-B7F349B0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408"/>
              <a:ext cx="101" cy="919"/>
            </a:xfrm>
            <a:custGeom>
              <a:avLst/>
              <a:gdLst>
                <a:gd name="T0" fmla="*/ 118 w 229"/>
                <a:gd name="T1" fmla="*/ 0 h 2100"/>
                <a:gd name="T2" fmla="*/ 0 w 229"/>
                <a:gd name="T3" fmla="*/ 160 h 2100"/>
                <a:gd name="T4" fmla="*/ 118 w 229"/>
                <a:gd name="T5" fmla="*/ 1989 h 2100"/>
                <a:gd name="T6" fmla="*/ 229 w 229"/>
                <a:gd name="T7" fmla="*/ 2100 h 2100"/>
                <a:gd name="T8" fmla="*/ 118 w 229"/>
                <a:gd name="T9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100">
                  <a:moveTo>
                    <a:pt x="118" y="0"/>
                  </a:moveTo>
                  <a:lnTo>
                    <a:pt x="0" y="160"/>
                  </a:lnTo>
                  <a:lnTo>
                    <a:pt x="118" y="1989"/>
                  </a:lnTo>
                  <a:lnTo>
                    <a:pt x="229" y="2100"/>
                  </a:lnTo>
                  <a:lnTo>
                    <a:pt x="1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3EBF101-B3B6-CA8D-ECD3-370850A13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404"/>
              <a:ext cx="95" cy="898"/>
            </a:xfrm>
            <a:custGeom>
              <a:avLst/>
              <a:gdLst>
                <a:gd name="T0" fmla="*/ 48 w 95"/>
                <a:gd name="T1" fmla="*/ 0 h 898"/>
                <a:gd name="T2" fmla="*/ 0 w 95"/>
                <a:gd name="T3" fmla="*/ 62 h 898"/>
                <a:gd name="T4" fmla="*/ 45 w 95"/>
                <a:gd name="T5" fmla="*/ 866 h 898"/>
                <a:gd name="T6" fmla="*/ 82 w 95"/>
                <a:gd name="T7" fmla="*/ 898 h 898"/>
                <a:gd name="T8" fmla="*/ 95 w 95"/>
                <a:gd name="T9" fmla="*/ 885 h 898"/>
                <a:gd name="T10" fmla="*/ 58 w 95"/>
                <a:gd name="T11" fmla="*/ 3 h 898"/>
                <a:gd name="T12" fmla="*/ 48 w 95"/>
                <a:gd name="T13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898">
                  <a:moveTo>
                    <a:pt x="48" y="0"/>
                  </a:moveTo>
                  <a:lnTo>
                    <a:pt x="0" y="62"/>
                  </a:lnTo>
                  <a:lnTo>
                    <a:pt x="45" y="866"/>
                  </a:lnTo>
                  <a:lnTo>
                    <a:pt x="82" y="898"/>
                  </a:lnTo>
                  <a:lnTo>
                    <a:pt x="95" y="885"/>
                  </a:lnTo>
                  <a:lnTo>
                    <a:pt x="58" y="3"/>
                  </a:lnTo>
                  <a:lnTo>
                    <a:pt x="4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874C5D9B-9B12-1DC1-C916-7DE6C0459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404"/>
              <a:ext cx="102" cy="919"/>
            </a:xfrm>
            <a:custGeom>
              <a:avLst/>
              <a:gdLst>
                <a:gd name="T0" fmla="*/ 18 w 234"/>
                <a:gd name="T1" fmla="*/ 0 h 2100"/>
                <a:gd name="T2" fmla="*/ 0 w 234"/>
                <a:gd name="T3" fmla="*/ 210 h 2100"/>
                <a:gd name="T4" fmla="*/ 90 w 234"/>
                <a:gd name="T5" fmla="*/ 2016 h 2100"/>
                <a:gd name="T6" fmla="*/ 132 w 234"/>
                <a:gd name="T7" fmla="*/ 2100 h 2100"/>
                <a:gd name="T8" fmla="*/ 234 w 234"/>
                <a:gd name="T9" fmla="*/ 1956 h 2100"/>
                <a:gd name="T10" fmla="*/ 143 w 234"/>
                <a:gd name="T11" fmla="*/ 143 h 2100"/>
                <a:gd name="T12" fmla="*/ 18 w 234"/>
                <a:gd name="T13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2100">
                  <a:moveTo>
                    <a:pt x="18" y="0"/>
                  </a:moveTo>
                  <a:lnTo>
                    <a:pt x="0" y="210"/>
                  </a:lnTo>
                  <a:lnTo>
                    <a:pt x="90" y="2016"/>
                  </a:lnTo>
                  <a:lnTo>
                    <a:pt x="132" y="2100"/>
                  </a:lnTo>
                  <a:lnTo>
                    <a:pt x="234" y="1956"/>
                  </a:lnTo>
                  <a:lnTo>
                    <a:pt x="143" y="143"/>
                  </a:lnTo>
                  <a:lnTo>
                    <a:pt x="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713E0324-6781-5989-6992-4BF814B0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402"/>
              <a:ext cx="94" cy="928"/>
            </a:xfrm>
            <a:custGeom>
              <a:avLst/>
              <a:gdLst>
                <a:gd name="T0" fmla="*/ 0 w 216"/>
                <a:gd name="T1" fmla="*/ 0 h 2122"/>
                <a:gd name="T2" fmla="*/ 84 w 216"/>
                <a:gd name="T3" fmla="*/ 2040 h 2122"/>
                <a:gd name="T4" fmla="*/ 102 w 216"/>
                <a:gd name="T5" fmla="*/ 2122 h 2122"/>
                <a:gd name="T6" fmla="*/ 216 w 216"/>
                <a:gd name="T7" fmla="*/ 1980 h 2122"/>
                <a:gd name="T8" fmla="*/ 126 w 216"/>
                <a:gd name="T9" fmla="*/ 144 h 2122"/>
                <a:gd name="T10" fmla="*/ 0 w 216"/>
                <a:gd name="T11" fmla="*/ 0 h 2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2122">
                  <a:moveTo>
                    <a:pt x="0" y="0"/>
                  </a:moveTo>
                  <a:lnTo>
                    <a:pt x="84" y="2040"/>
                  </a:lnTo>
                  <a:lnTo>
                    <a:pt x="102" y="2122"/>
                  </a:lnTo>
                  <a:lnTo>
                    <a:pt x="216" y="1980"/>
                  </a:lnTo>
                  <a:lnTo>
                    <a:pt x="126" y="144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BC576AA3-21D8-AE23-2E0B-56A72A667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402"/>
              <a:ext cx="99" cy="926"/>
            </a:xfrm>
            <a:custGeom>
              <a:avLst/>
              <a:gdLst>
                <a:gd name="T0" fmla="*/ 120 w 228"/>
                <a:gd name="T1" fmla="*/ 0 h 2118"/>
                <a:gd name="T2" fmla="*/ 0 w 228"/>
                <a:gd name="T3" fmla="*/ 156 h 2118"/>
                <a:gd name="T4" fmla="*/ 108 w 228"/>
                <a:gd name="T5" fmla="*/ 1992 h 2118"/>
                <a:gd name="T6" fmla="*/ 228 w 228"/>
                <a:gd name="T7" fmla="*/ 2118 h 2118"/>
                <a:gd name="T8" fmla="*/ 174 w 228"/>
                <a:gd name="T9" fmla="*/ 180 h 2118"/>
                <a:gd name="T10" fmla="*/ 120 w 228"/>
                <a:gd name="T11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118">
                  <a:moveTo>
                    <a:pt x="120" y="0"/>
                  </a:moveTo>
                  <a:lnTo>
                    <a:pt x="0" y="156"/>
                  </a:lnTo>
                  <a:lnTo>
                    <a:pt x="108" y="1992"/>
                  </a:lnTo>
                  <a:lnTo>
                    <a:pt x="228" y="2118"/>
                  </a:lnTo>
                  <a:lnTo>
                    <a:pt x="174" y="180"/>
                  </a:lnTo>
                  <a:lnTo>
                    <a:pt x="12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F8CB13D4-FDFA-1743-1359-4D3ACC295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410"/>
              <a:ext cx="105" cy="926"/>
            </a:xfrm>
            <a:custGeom>
              <a:avLst/>
              <a:gdLst>
                <a:gd name="T0" fmla="*/ 120 w 240"/>
                <a:gd name="T1" fmla="*/ 0 h 2118"/>
                <a:gd name="T2" fmla="*/ 0 w 240"/>
                <a:gd name="T3" fmla="*/ 150 h 2118"/>
                <a:gd name="T4" fmla="*/ 114 w 240"/>
                <a:gd name="T5" fmla="*/ 1998 h 2118"/>
                <a:gd name="T6" fmla="*/ 240 w 240"/>
                <a:gd name="T7" fmla="*/ 2118 h 2118"/>
                <a:gd name="T8" fmla="*/ 240 w 240"/>
                <a:gd name="T9" fmla="*/ 2022 h 2118"/>
                <a:gd name="T10" fmla="*/ 144 w 240"/>
                <a:gd name="T11" fmla="*/ 90 h 2118"/>
                <a:gd name="T12" fmla="*/ 120 w 240"/>
                <a:gd name="T13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118">
                  <a:moveTo>
                    <a:pt x="120" y="0"/>
                  </a:moveTo>
                  <a:lnTo>
                    <a:pt x="0" y="150"/>
                  </a:lnTo>
                  <a:lnTo>
                    <a:pt x="114" y="1998"/>
                  </a:lnTo>
                  <a:lnTo>
                    <a:pt x="240" y="2118"/>
                  </a:lnTo>
                  <a:lnTo>
                    <a:pt x="240" y="2022"/>
                  </a:lnTo>
                  <a:lnTo>
                    <a:pt x="144" y="90"/>
                  </a:lnTo>
                  <a:lnTo>
                    <a:pt x="12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2744B32B-436C-EB1C-F56B-E1648F4CF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1407"/>
              <a:ext cx="96" cy="921"/>
            </a:xfrm>
            <a:custGeom>
              <a:avLst/>
              <a:gdLst>
                <a:gd name="T0" fmla="*/ 111 w 219"/>
                <a:gd name="T1" fmla="*/ 0 h 2106"/>
                <a:gd name="T2" fmla="*/ 0 w 219"/>
                <a:gd name="T3" fmla="*/ 159 h 2106"/>
                <a:gd name="T4" fmla="*/ 93 w 219"/>
                <a:gd name="T5" fmla="*/ 1992 h 2106"/>
                <a:gd name="T6" fmla="*/ 219 w 219"/>
                <a:gd name="T7" fmla="*/ 2106 h 2106"/>
                <a:gd name="T8" fmla="*/ 213 w 219"/>
                <a:gd name="T9" fmla="*/ 1950 h 2106"/>
                <a:gd name="T10" fmla="*/ 129 w 219"/>
                <a:gd name="T11" fmla="*/ 126 h 2106"/>
                <a:gd name="T12" fmla="*/ 111 w 219"/>
                <a:gd name="T13" fmla="*/ 0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2106">
                  <a:moveTo>
                    <a:pt x="111" y="0"/>
                  </a:moveTo>
                  <a:lnTo>
                    <a:pt x="0" y="159"/>
                  </a:lnTo>
                  <a:lnTo>
                    <a:pt x="93" y="1992"/>
                  </a:lnTo>
                  <a:lnTo>
                    <a:pt x="219" y="2106"/>
                  </a:lnTo>
                  <a:lnTo>
                    <a:pt x="213" y="1950"/>
                  </a:lnTo>
                  <a:lnTo>
                    <a:pt x="129" y="126"/>
                  </a:lnTo>
                  <a:lnTo>
                    <a:pt x="111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2EF4DB06-C26B-3A57-8E99-4C8EB69D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407"/>
              <a:ext cx="96" cy="914"/>
            </a:xfrm>
            <a:custGeom>
              <a:avLst/>
              <a:gdLst>
                <a:gd name="T0" fmla="*/ 110 w 218"/>
                <a:gd name="T1" fmla="*/ 0 h 2088"/>
                <a:gd name="T2" fmla="*/ 0 w 218"/>
                <a:gd name="T3" fmla="*/ 144 h 2088"/>
                <a:gd name="T4" fmla="*/ 92 w 218"/>
                <a:gd name="T5" fmla="*/ 1980 h 2088"/>
                <a:gd name="T6" fmla="*/ 218 w 218"/>
                <a:gd name="T7" fmla="*/ 2088 h 2088"/>
                <a:gd name="T8" fmla="*/ 110 w 218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088">
                  <a:moveTo>
                    <a:pt x="110" y="0"/>
                  </a:moveTo>
                  <a:lnTo>
                    <a:pt x="0" y="144"/>
                  </a:lnTo>
                  <a:lnTo>
                    <a:pt x="92" y="1980"/>
                  </a:lnTo>
                  <a:lnTo>
                    <a:pt x="218" y="2088"/>
                  </a:lnTo>
                  <a:lnTo>
                    <a:pt x="11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F956726E-64BF-9CA1-5638-D0A5501CE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409"/>
              <a:ext cx="809" cy="904"/>
            </a:xfrm>
            <a:custGeom>
              <a:avLst/>
              <a:gdLst>
                <a:gd name="T0" fmla="*/ 44 w 809"/>
                <a:gd name="T1" fmla="*/ 433 h 904"/>
                <a:gd name="T2" fmla="*/ 19 w 809"/>
                <a:gd name="T3" fmla="*/ 297 h 904"/>
                <a:gd name="T4" fmla="*/ 0 w 809"/>
                <a:gd name="T5" fmla="*/ 228 h 904"/>
                <a:gd name="T6" fmla="*/ 0 w 809"/>
                <a:gd name="T7" fmla="*/ 122 h 904"/>
                <a:gd name="T8" fmla="*/ 19 w 809"/>
                <a:gd name="T9" fmla="*/ 58 h 904"/>
                <a:gd name="T10" fmla="*/ 60 w 809"/>
                <a:gd name="T11" fmla="*/ 1 h 904"/>
                <a:gd name="T12" fmla="*/ 743 w 809"/>
                <a:gd name="T13" fmla="*/ 0 h 904"/>
                <a:gd name="T14" fmla="*/ 762 w 809"/>
                <a:gd name="T15" fmla="*/ 34 h 904"/>
                <a:gd name="T16" fmla="*/ 809 w 809"/>
                <a:gd name="T17" fmla="*/ 904 h 904"/>
                <a:gd name="T18" fmla="*/ 757 w 809"/>
                <a:gd name="T19" fmla="*/ 904 h 904"/>
                <a:gd name="T20" fmla="*/ 108 w 809"/>
                <a:gd name="T21" fmla="*/ 901 h 904"/>
                <a:gd name="T22" fmla="*/ 60 w 809"/>
                <a:gd name="T23" fmla="*/ 871 h 904"/>
                <a:gd name="T24" fmla="*/ 19 w 809"/>
                <a:gd name="T25" fmla="*/ 831 h 904"/>
                <a:gd name="T26" fmla="*/ 5 w 809"/>
                <a:gd name="T27" fmla="*/ 709 h 904"/>
                <a:gd name="T28" fmla="*/ 29 w 809"/>
                <a:gd name="T29" fmla="*/ 559 h 904"/>
                <a:gd name="T30" fmla="*/ 44 w 809"/>
                <a:gd name="T31" fmla="*/ 43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9" h="904">
                  <a:moveTo>
                    <a:pt x="44" y="433"/>
                  </a:moveTo>
                  <a:lnTo>
                    <a:pt x="19" y="297"/>
                  </a:lnTo>
                  <a:lnTo>
                    <a:pt x="0" y="228"/>
                  </a:lnTo>
                  <a:lnTo>
                    <a:pt x="0" y="122"/>
                  </a:lnTo>
                  <a:lnTo>
                    <a:pt x="19" y="58"/>
                  </a:lnTo>
                  <a:lnTo>
                    <a:pt x="60" y="1"/>
                  </a:lnTo>
                  <a:lnTo>
                    <a:pt x="743" y="0"/>
                  </a:lnTo>
                  <a:lnTo>
                    <a:pt x="762" y="34"/>
                  </a:lnTo>
                  <a:lnTo>
                    <a:pt x="809" y="904"/>
                  </a:lnTo>
                  <a:lnTo>
                    <a:pt x="757" y="904"/>
                  </a:lnTo>
                  <a:lnTo>
                    <a:pt x="108" y="901"/>
                  </a:lnTo>
                  <a:lnTo>
                    <a:pt x="60" y="871"/>
                  </a:lnTo>
                  <a:lnTo>
                    <a:pt x="19" y="831"/>
                  </a:lnTo>
                  <a:lnTo>
                    <a:pt x="5" y="709"/>
                  </a:lnTo>
                  <a:lnTo>
                    <a:pt x="29" y="559"/>
                  </a:lnTo>
                  <a:lnTo>
                    <a:pt x="44" y="433"/>
                  </a:lnTo>
                  <a:close/>
                </a:path>
              </a:pathLst>
            </a:custGeom>
            <a:gradFill rotWithShape="0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6089DCB0-0B05-11A4-0541-B5FF635E2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7" y="1491"/>
              <a:ext cx="24" cy="744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2F4057B4-33BF-6A21-56E5-F0B2A6721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407"/>
              <a:ext cx="89" cy="919"/>
            </a:xfrm>
            <a:custGeom>
              <a:avLst/>
              <a:gdLst>
                <a:gd name="T0" fmla="*/ 8 w 89"/>
                <a:gd name="T1" fmla="*/ 0 h 919"/>
                <a:gd name="T2" fmla="*/ 0 w 89"/>
                <a:gd name="T3" fmla="*/ 0 h 919"/>
                <a:gd name="T4" fmla="*/ 31 w 89"/>
                <a:gd name="T5" fmla="*/ 898 h 919"/>
                <a:gd name="T6" fmla="*/ 47 w 89"/>
                <a:gd name="T7" fmla="*/ 919 h 919"/>
                <a:gd name="T8" fmla="*/ 89 w 89"/>
                <a:gd name="T9" fmla="*/ 864 h 919"/>
                <a:gd name="T10" fmla="*/ 59 w 89"/>
                <a:gd name="T11" fmla="*/ 67 h 919"/>
                <a:gd name="T12" fmla="*/ 8 w 89"/>
                <a:gd name="T13" fmla="*/ 0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919">
                  <a:moveTo>
                    <a:pt x="8" y="0"/>
                  </a:moveTo>
                  <a:lnTo>
                    <a:pt x="0" y="0"/>
                  </a:lnTo>
                  <a:lnTo>
                    <a:pt x="31" y="898"/>
                  </a:lnTo>
                  <a:lnTo>
                    <a:pt x="47" y="919"/>
                  </a:lnTo>
                  <a:lnTo>
                    <a:pt x="89" y="864"/>
                  </a:lnTo>
                  <a:lnTo>
                    <a:pt x="59" y="67"/>
                  </a:lnTo>
                  <a:lnTo>
                    <a:pt x="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7D1B8290-425E-D97D-4E53-69A9366C5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404"/>
              <a:ext cx="92" cy="927"/>
            </a:xfrm>
            <a:custGeom>
              <a:avLst/>
              <a:gdLst>
                <a:gd name="T0" fmla="*/ 0 w 210"/>
                <a:gd name="T1" fmla="*/ 0 h 2118"/>
                <a:gd name="T2" fmla="*/ 102 w 210"/>
                <a:gd name="T3" fmla="*/ 2118 h 2118"/>
                <a:gd name="T4" fmla="*/ 210 w 210"/>
                <a:gd name="T5" fmla="*/ 1980 h 2118"/>
                <a:gd name="T6" fmla="*/ 120 w 210"/>
                <a:gd name="T7" fmla="*/ 150 h 2118"/>
                <a:gd name="T8" fmla="*/ 0 w 210"/>
                <a:gd name="T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118">
                  <a:moveTo>
                    <a:pt x="0" y="0"/>
                  </a:moveTo>
                  <a:lnTo>
                    <a:pt x="102" y="2118"/>
                  </a:lnTo>
                  <a:lnTo>
                    <a:pt x="210" y="1980"/>
                  </a:lnTo>
                  <a:lnTo>
                    <a:pt x="120" y="15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785B874D-7CB8-35F0-9E66-9B442E1F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410"/>
              <a:ext cx="91" cy="904"/>
            </a:xfrm>
            <a:custGeom>
              <a:avLst/>
              <a:gdLst>
                <a:gd name="T0" fmla="*/ 0 w 91"/>
                <a:gd name="T1" fmla="*/ 0 h 904"/>
                <a:gd name="T2" fmla="*/ 36 w 91"/>
                <a:gd name="T3" fmla="*/ 904 h 904"/>
                <a:gd name="T4" fmla="*/ 91 w 91"/>
                <a:gd name="T5" fmla="*/ 855 h 904"/>
                <a:gd name="T6" fmla="*/ 55 w 91"/>
                <a:gd name="T7" fmla="*/ 57 h 904"/>
                <a:gd name="T8" fmla="*/ 0 w 91"/>
                <a:gd name="T9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904">
                  <a:moveTo>
                    <a:pt x="0" y="0"/>
                  </a:moveTo>
                  <a:lnTo>
                    <a:pt x="36" y="904"/>
                  </a:lnTo>
                  <a:lnTo>
                    <a:pt x="91" y="855"/>
                  </a:lnTo>
                  <a:lnTo>
                    <a:pt x="55" y="57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67419ECC-8767-1661-F0A7-494B6C72F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402"/>
              <a:ext cx="94" cy="929"/>
            </a:xfrm>
            <a:custGeom>
              <a:avLst/>
              <a:gdLst>
                <a:gd name="T0" fmla="*/ 0 w 214"/>
                <a:gd name="T1" fmla="*/ 0 h 2123"/>
                <a:gd name="T2" fmla="*/ 114 w 214"/>
                <a:gd name="T3" fmla="*/ 2123 h 2123"/>
                <a:gd name="T4" fmla="*/ 214 w 214"/>
                <a:gd name="T5" fmla="*/ 1990 h 2123"/>
                <a:gd name="T6" fmla="*/ 125 w 214"/>
                <a:gd name="T7" fmla="*/ 156 h 2123"/>
                <a:gd name="T8" fmla="*/ 0 w 214"/>
                <a:gd name="T9" fmla="*/ 0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23">
                  <a:moveTo>
                    <a:pt x="0" y="0"/>
                  </a:moveTo>
                  <a:lnTo>
                    <a:pt x="114" y="2123"/>
                  </a:lnTo>
                  <a:lnTo>
                    <a:pt x="214" y="1990"/>
                  </a:lnTo>
                  <a:lnTo>
                    <a:pt x="125" y="156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E0294D2D-BEED-CDB5-4238-4FB61AE4C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1407"/>
              <a:ext cx="95" cy="927"/>
            </a:xfrm>
            <a:custGeom>
              <a:avLst/>
              <a:gdLst>
                <a:gd name="T0" fmla="*/ 0 w 216"/>
                <a:gd name="T1" fmla="*/ 0 h 2118"/>
                <a:gd name="T2" fmla="*/ 102 w 216"/>
                <a:gd name="T3" fmla="*/ 2118 h 2118"/>
                <a:gd name="T4" fmla="*/ 216 w 216"/>
                <a:gd name="T5" fmla="*/ 1998 h 2118"/>
                <a:gd name="T6" fmla="*/ 114 w 216"/>
                <a:gd name="T7" fmla="*/ 132 h 2118"/>
                <a:gd name="T8" fmla="*/ 0 w 216"/>
                <a:gd name="T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118">
                  <a:moveTo>
                    <a:pt x="0" y="0"/>
                  </a:moveTo>
                  <a:lnTo>
                    <a:pt x="102" y="2118"/>
                  </a:lnTo>
                  <a:lnTo>
                    <a:pt x="216" y="1998"/>
                  </a:lnTo>
                  <a:lnTo>
                    <a:pt x="114" y="1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758E1BDF-8726-5E34-2EB7-2B83B23E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404"/>
              <a:ext cx="96" cy="935"/>
            </a:xfrm>
            <a:custGeom>
              <a:avLst/>
              <a:gdLst>
                <a:gd name="T0" fmla="*/ 0 w 220"/>
                <a:gd name="T1" fmla="*/ 0 h 2136"/>
                <a:gd name="T2" fmla="*/ 114 w 220"/>
                <a:gd name="T3" fmla="*/ 2136 h 2136"/>
                <a:gd name="T4" fmla="*/ 220 w 220"/>
                <a:gd name="T5" fmla="*/ 2006 h 2136"/>
                <a:gd name="T6" fmla="*/ 120 w 220"/>
                <a:gd name="T7" fmla="*/ 150 h 2136"/>
                <a:gd name="T8" fmla="*/ 0 w 220"/>
                <a:gd name="T9" fmla="*/ 0 h 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136">
                  <a:moveTo>
                    <a:pt x="0" y="0"/>
                  </a:moveTo>
                  <a:lnTo>
                    <a:pt x="114" y="2136"/>
                  </a:lnTo>
                  <a:lnTo>
                    <a:pt x="220" y="2006"/>
                  </a:lnTo>
                  <a:lnTo>
                    <a:pt x="120" y="15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FC914EC1-13A4-0371-60C7-22BA8034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402"/>
              <a:ext cx="95" cy="929"/>
            </a:xfrm>
            <a:custGeom>
              <a:avLst/>
              <a:gdLst>
                <a:gd name="T0" fmla="*/ 0 w 216"/>
                <a:gd name="T1" fmla="*/ 0 h 2124"/>
                <a:gd name="T2" fmla="*/ 102 w 216"/>
                <a:gd name="T3" fmla="*/ 2052 h 2124"/>
                <a:gd name="T4" fmla="*/ 114 w 216"/>
                <a:gd name="T5" fmla="*/ 2124 h 2124"/>
                <a:gd name="T6" fmla="*/ 216 w 216"/>
                <a:gd name="T7" fmla="*/ 2022 h 2124"/>
                <a:gd name="T8" fmla="*/ 108 w 216"/>
                <a:gd name="T9" fmla="*/ 168 h 2124"/>
                <a:gd name="T10" fmla="*/ 96 w 216"/>
                <a:gd name="T11" fmla="*/ 138 h 2124"/>
                <a:gd name="T12" fmla="*/ 0 w 216"/>
                <a:gd name="T13" fmla="*/ 0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2124">
                  <a:moveTo>
                    <a:pt x="0" y="0"/>
                  </a:moveTo>
                  <a:lnTo>
                    <a:pt x="102" y="2052"/>
                  </a:lnTo>
                  <a:lnTo>
                    <a:pt x="114" y="2124"/>
                  </a:lnTo>
                  <a:lnTo>
                    <a:pt x="216" y="2022"/>
                  </a:lnTo>
                  <a:lnTo>
                    <a:pt x="108" y="168"/>
                  </a:lnTo>
                  <a:lnTo>
                    <a:pt x="96" y="13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4DD9F2E4-7F5F-D0B7-4B03-40720907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402"/>
              <a:ext cx="95" cy="932"/>
            </a:xfrm>
            <a:custGeom>
              <a:avLst/>
              <a:gdLst>
                <a:gd name="T0" fmla="*/ 0 w 219"/>
                <a:gd name="T1" fmla="*/ 0 h 2130"/>
                <a:gd name="T2" fmla="*/ 108 w 219"/>
                <a:gd name="T3" fmla="*/ 2130 h 2130"/>
                <a:gd name="T4" fmla="*/ 219 w 219"/>
                <a:gd name="T5" fmla="*/ 2004 h 2130"/>
                <a:gd name="T6" fmla="*/ 130 w 219"/>
                <a:gd name="T7" fmla="*/ 170 h 2130"/>
                <a:gd name="T8" fmla="*/ 0 w 219"/>
                <a:gd name="T9" fmla="*/ 0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30">
                  <a:moveTo>
                    <a:pt x="0" y="0"/>
                  </a:moveTo>
                  <a:lnTo>
                    <a:pt x="108" y="2130"/>
                  </a:lnTo>
                  <a:lnTo>
                    <a:pt x="219" y="2004"/>
                  </a:lnTo>
                  <a:lnTo>
                    <a:pt x="130" y="17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69697485-8567-AE0C-EEC1-90703FD8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399"/>
              <a:ext cx="94" cy="931"/>
            </a:xfrm>
            <a:custGeom>
              <a:avLst/>
              <a:gdLst>
                <a:gd name="T0" fmla="*/ 0 w 94"/>
                <a:gd name="T1" fmla="*/ 0 h 931"/>
                <a:gd name="T2" fmla="*/ 39 w 94"/>
                <a:gd name="T3" fmla="*/ 931 h 931"/>
                <a:gd name="T4" fmla="*/ 94 w 94"/>
                <a:gd name="T5" fmla="*/ 887 h 931"/>
                <a:gd name="T6" fmla="*/ 45 w 94"/>
                <a:gd name="T7" fmla="*/ 58 h 931"/>
                <a:gd name="T8" fmla="*/ 0 w 94"/>
                <a:gd name="T9" fmla="*/ 0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1">
                  <a:moveTo>
                    <a:pt x="0" y="0"/>
                  </a:moveTo>
                  <a:lnTo>
                    <a:pt x="39" y="931"/>
                  </a:lnTo>
                  <a:lnTo>
                    <a:pt x="94" y="887"/>
                  </a:lnTo>
                  <a:lnTo>
                    <a:pt x="45" y="5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CAA134B7-DFFA-3158-F9EA-D7D54CAE2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402"/>
              <a:ext cx="94" cy="926"/>
            </a:xfrm>
            <a:custGeom>
              <a:avLst/>
              <a:gdLst>
                <a:gd name="T0" fmla="*/ 45 w 94"/>
                <a:gd name="T1" fmla="*/ 0 h 926"/>
                <a:gd name="T2" fmla="*/ 0 w 94"/>
                <a:gd name="T3" fmla="*/ 70 h 926"/>
                <a:gd name="T4" fmla="*/ 44 w 94"/>
                <a:gd name="T5" fmla="*/ 879 h 926"/>
                <a:gd name="T6" fmla="*/ 94 w 94"/>
                <a:gd name="T7" fmla="*/ 926 h 926"/>
                <a:gd name="T8" fmla="*/ 45 w 94"/>
                <a:gd name="T9" fmla="*/ 0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26">
                  <a:moveTo>
                    <a:pt x="45" y="0"/>
                  </a:moveTo>
                  <a:lnTo>
                    <a:pt x="0" y="70"/>
                  </a:lnTo>
                  <a:lnTo>
                    <a:pt x="44" y="879"/>
                  </a:lnTo>
                  <a:lnTo>
                    <a:pt x="94" y="926"/>
                  </a:lnTo>
                  <a:lnTo>
                    <a:pt x="45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26ED8086-AAD8-9F9C-A651-2E7311B9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399"/>
              <a:ext cx="92" cy="932"/>
            </a:xfrm>
            <a:custGeom>
              <a:avLst/>
              <a:gdLst>
                <a:gd name="T0" fmla="*/ 102 w 210"/>
                <a:gd name="T1" fmla="*/ 0 h 2130"/>
                <a:gd name="T2" fmla="*/ 0 w 210"/>
                <a:gd name="T3" fmla="*/ 138 h 2130"/>
                <a:gd name="T4" fmla="*/ 78 w 210"/>
                <a:gd name="T5" fmla="*/ 1986 h 2130"/>
                <a:gd name="T6" fmla="*/ 210 w 210"/>
                <a:gd name="T7" fmla="*/ 2130 h 2130"/>
                <a:gd name="T8" fmla="*/ 210 w 210"/>
                <a:gd name="T9" fmla="*/ 2106 h 2130"/>
                <a:gd name="T10" fmla="*/ 102 w 210"/>
                <a:gd name="T11" fmla="*/ 0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2130">
                  <a:moveTo>
                    <a:pt x="102" y="0"/>
                  </a:moveTo>
                  <a:lnTo>
                    <a:pt x="0" y="138"/>
                  </a:lnTo>
                  <a:lnTo>
                    <a:pt x="78" y="1986"/>
                  </a:lnTo>
                  <a:lnTo>
                    <a:pt x="210" y="2130"/>
                  </a:lnTo>
                  <a:lnTo>
                    <a:pt x="210" y="2106"/>
                  </a:lnTo>
                  <a:lnTo>
                    <a:pt x="10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0E19C73A-E37C-58E9-5588-E8F4AA3AE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408"/>
              <a:ext cx="92" cy="915"/>
            </a:xfrm>
            <a:custGeom>
              <a:avLst/>
              <a:gdLst>
                <a:gd name="T0" fmla="*/ 40 w 92"/>
                <a:gd name="T1" fmla="*/ 0 h 915"/>
                <a:gd name="T2" fmla="*/ 0 w 92"/>
                <a:gd name="T3" fmla="*/ 62 h 915"/>
                <a:gd name="T4" fmla="*/ 32 w 92"/>
                <a:gd name="T5" fmla="*/ 870 h 915"/>
                <a:gd name="T6" fmla="*/ 92 w 92"/>
                <a:gd name="T7" fmla="*/ 915 h 915"/>
                <a:gd name="T8" fmla="*/ 89 w 92"/>
                <a:gd name="T9" fmla="*/ 912 h 915"/>
                <a:gd name="T10" fmla="*/ 40 w 92"/>
                <a:gd name="T11" fmla="*/ 0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5">
                  <a:moveTo>
                    <a:pt x="40" y="0"/>
                  </a:moveTo>
                  <a:lnTo>
                    <a:pt x="0" y="62"/>
                  </a:lnTo>
                  <a:lnTo>
                    <a:pt x="32" y="870"/>
                  </a:lnTo>
                  <a:lnTo>
                    <a:pt x="92" y="915"/>
                  </a:lnTo>
                  <a:lnTo>
                    <a:pt x="89" y="912"/>
                  </a:lnTo>
                  <a:lnTo>
                    <a:pt x="4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CA3984E9-57A1-1E42-60B3-AA2BFBD1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402"/>
              <a:ext cx="92" cy="926"/>
            </a:xfrm>
            <a:custGeom>
              <a:avLst/>
              <a:gdLst>
                <a:gd name="T0" fmla="*/ 102 w 210"/>
                <a:gd name="T1" fmla="*/ 0 h 2118"/>
                <a:gd name="T2" fmla="*/ 0 w 210"/>
                <a:gd name="T3" fmla="*/ 144 h 2118"/>
                <a:gd name="T4" fmla="*/ 96 w 210"/>
                <a:gd name="T5" fmla="*/ 1968 h 2118"/>
                <a:gd name="T6" fmla="*/ 210 w 210"/>
                <a:gd name="T7" fmla="*/ 2118 h 2118"/>
                <a:gd name="T8" fmla="*/ 120 w 210"/>
                <a:gd name="T9" fmla="*/ 168 h 2118"/>
                <a:gd name="T10" fmla="*/ 102 w 210"/>
                <a:gd name="T11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2118">
                  <a:moveTo>
                    <a:pt x="102" y="0"/>
                  </a:moveTo>
                  <a:lnTo>
                    <a:pt x="0" y="144"/>
                  </a:lnTo>
                  <a:lnTo>
                    <a:pt x="96" y="1968"/>
                  </a:lnTo>
                  <a:lnTo>
                    <a:pt x="210" y="2118"/>
                  </a:lnTo>
                  <a:lnTo>
                    <a:pt x="120" y="168"/>
                  </a:lnTo>
                  <a:lnTo>
                    <a:pt x="10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D5FBF922-9DBF-0083-7258-7148AD202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410"/>
              <a:ext cx="92" cy="921"/>
            </a:xfrm>
            <a:custGeom>
              <a:avLst/>
              <a:gdLst>
                <a:gd name="T0" fmla="*/ 50 w 92"/>
                <a:gd name="T1" fmla="*/ 0 h 921"/>
                <a:gd name="T2" fmla="*/ 0 w 92"/>
                <a:gd name="T3" fmla="*/ 44 h 921"/>
                <a:gd name="T4" fmla="*/ 42 w 92"/>
                <a:gd name="T5" fmla="*/ 884 h 921"/>
                <a:gd name="T6" fmla="*/ 92 w 92"/>
                <a:gd name="T7" fmla="*/ 921 h 921"/>
                <a:gd name="T8" fmla="*/ 50 w 92"/>
                <a:gd name="T9" fmla="*/ 0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21">
                  <a:moveTo>
                    <a:pt x="50" y="0"/>
                  </a:moveTo>
                  <a:lnTo>
                    <a:pt x="0" y="44"/>
                  </a:lnTo>
                  <a:lnTo>
                    <a:pt x="42" y="884"/>
                  </a:lnTo>
                  <a:lnTo>
                    <a:pt x="92" y="921"/>
                  </a:lnTo>
                  <a:lnTo>
                    <a:pt x="5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B0B3723B-BDB7-22DD-6C36-2E460B4C0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402"/>
              <a:ext cx="60" cy="900"/>
            </a:xfrm>
            <a:custGeom>
              <a:avLst/>
              <a:gdLst>
                <a:gd name="T0" fmla="*/ 0 w 138"/>
                <a:gd name="T1" fmla="*/ 0 h 2058"/>
                <a:gd name="T2" fmla="*/ 72 w 138"/>
                <a:gd name="T3" fmla="*/ 2058 h 2058"/>
                <a:gd name="T4" fmla="*/ 138 w 138"/>
                <a:gd name="T5" fmla="*/ 1980 h 2058"/>
                <a:gd name="T6" fmla="*/ 137 w 138"/>
                <a:gd name="T7" fmla="*/ 138 h 2058"/>
                <a:gd name="T8" fmla="*/ 0 w 138"/>
                <a:gd name="T9" fmla="*/ 0 h 2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2058">
                  <a:moveTo>
                    <a:pt x="0" y="0"/>
                  </a:moveTo>
                  <a:lnTo>
                    <a:pt x="72" y="2058"/>
                  </a:lnTo>
                  <a:lnTo>
                    <a:pt x="138" y="1980"/>
                  </a:lnTo>
                  <a:lnTo>
                    <a:pt x="137" y="138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BEC8F47D-897E-AEF4-F914-03BFE6D8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404"/>
              <a:ext cx="89" cy="924"/>
            </a:xfrm>
            <a:custGeom>
              <a:avLst/>
              <a:gdLst>
                <a:gd name="T0" fmla="*/ 108 w 204"/>
                <a:gd name="T1" fmla="*/ 0 h 2112"/>
                <a:gd name="T2" fmla="*/ 54 w 204"/>
                <a:gd name="T3" fmla="*/ 12 h 2112"/>
                <a:gd name="T4" fmla="*/ 18 w 204"/>
                <a:gd name="T5" fmla="*/ 78 h 2112"/>
                <a:gd name="T6" fmla="*/ 0 w 204"/>
                <a:gd name="T7" fmla="*/ 84 h 2112"/>
                <a:gd name="T8" fmla="*/ 120 w 204"/>
                <a:gd name="T9" fmla="*/ 2064 h 2112"/>
                <a:gd name="T10" fmla="*/ 204 w 204"/>
                <a:gd name="T11" fmla="*/ 2112 h 2112"/>
                <a:gd name="T12" fmla="*/ 108 w 204"/>
                <a:gd name="T13" fmla="*/ 0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112">
                  <a:moveTo>
                    <a:pt x="108" y="0"/>
                  </a:moveTo>
                  <a:lnTo>
                    <a:pt x="54" y="12"/>
                  </a:lnTo>
                  <a:lnTo>
                    <a:pt x="18" y="78"/>
                  </a:lnTo>
                  <a:lnTo>
                    <a:pt x="0" y="84"/>
                  </a:lnTo>
                  <a:lnTo>
                    <a:pt x="120" y="2064"/>
                  </a:lnTo>
                  <a:lnTo>
                    <a:pt x="204" y="2112"/>
                  </a:lnTo>
                  <a:lnTo>
                    <a:pt x="10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56471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271C487-6A13-FAE4-405E-114BABD11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408"/>
              <a:ext cx="96" cy="905"/>
            </a:xfrm>
            <a:custGeom>
              <a:avLst/>
              <a:gdLst>
                <a:gd name="T0" fmla="*/ 0 w 220"/>
                <a:gd name="T1" fmla="*/ 0 h 2067"/>
                <a:gd name="T2" fmla="*/ 118 w 220"/>
                <a:gd name="T3" fmla="*/ 2061 h 2067"/>
                <a:gd name="T4" fmla="*/ 184 w 220"/>
                <a:gd name="T5" fmla="*/ 2067 h 2067"/>
                <a:gd name="T6" fmla="*/ 220 w 220"/>
                <a:gd name="T7" fmla="*/ 2055 h 2067"/>
                <a:gd name="T8" fmla="*/ 94 w 220"/>
                <a:gd name="T9" fmla="*/ 75 h 2067"/>
                <a:gd name="T10" fmla="*/ 52 w 220"/>
                <a:gd name="T11" fmla="*/ 63 h 2067"/>
                <a:gd name="T12" fmla="*/ 0 w 220"/>
                <a:gd name="T13" fmla="*/ 0 h 2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067">
                  <a:moveTo>
                    <a:pt x="0" y="0"/>
                  </a:moveTo>
                  <a:lnTo>
                    <a:pt x="118" y="2061"/>
                  </a:lnTo>
                  <a:lnTo>
                    <a:pt x="184" y="2067"/>
                  </a:lnTo>
                  <a:lnTo>
                    <a:pt x="220" y="2055"/>
                  </a:lnTo>
                  <a:lnTo>
                    <a:pt x="94" y="75"/>
                  </a:lnTo>
                  <a:lnTo>
                    <a:pt x="52" y="63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26FCDD75-001A-B63A-F8F3-5D2677D56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878"/>
              <a:ext cx="145" cy="432"/>
            </a:xfrm>
            <a:custGeom>
              <a:avLst/>
              <a:gdLst>
                <a:gd name="T0" fmla="*/ 45 w 145"/>
                <a:gd name="T1" fmla="*/ 0 h 432"/>
                <a:gd name="T2" fmla="*/ 123 w 145"/>
                <a:gd name="T3" fmla="*/ 144 h 432"/>
                <a:gd name="T4" fmla="*/ 145 w 145"/>
                <a:gd name="T5" fmla="*/ 244 h 432"/>
                <a:gd name="T6" fmla="*/ 145 w 145"/>
                <a:gd name="T7" fmla="*/ 344 h 432"/>
                <a:gd name="T8" fmla="*/ 126 w 145"/>
                <a:gd name="T9" fmla="*/ 420 h 432"/>
                <a:gd name="T10" fmla="*/ 78 w 145"/>
                <a:gd name="T11" fmla="*/ 432 h 432"/>
                <a:gd name="T12" fmla="*/ 36 w 145"/>
                <a:gd name="T13" fmla="*/ 390 h 432"/>
                <a:gd name="T14" fmla="*/ 0 w 145"/>
                <a:gd name="T15" fmla="*/ 300 h 432"/>
                <a:gd name="T16" fmla="*/ 0 w 145"/>
                <a:gd name="T17" fmla="*/ 216 h 432"/>
                <a:gd name="T18" fmla="*/ 23 w 145"/>
                <a:gd name="T19" fmla="*/ 122 h 432"/>
                <a:gd name="T20" fmla="*/ 45 w 145"/>
                <a:gd name="T21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432">
                  <a:moveTo>
                    <a:pt x="45" y="0"/>
                  </a:moveTo>
                  <a:lnTo>
                    <a:pt x="123" y="144"/>
                  </a:lnTo>
                  <a:lnTo>
                    <a:pt x="145" y="244"/>
                  </a:lnTo>
                  <a:lnTo>
                    <a:pt x="145" y="344"/>
                  </a:lnTo>
                  <a:lnTo>
                    <a:pt x="126" y="420"/>
                  </a:lnTo>
                  <a:lnTo>
                    <a:pt x="78" y="432"/>
                  </a:lnTo>
                  <a:lnTo>
                    <a:pt x="36" y="390"/>
                  </a:lnTo>
                  <a:lnTo>
                    <a:pt x="0" y="300"/>
                  </a:lnTo>
                  <a:lnTo>
                    <a:pt x="0" y="216"/>
                  </a:lnTo>
                  <a:lnTo>
                    <a:pt x="23" y="12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6" name="Group 44">
            <a:extLst>
              <a:ext uri="{FF2B5EF4-FFF2-40B4-BE49-F238E27FC236}">
                <a16:creationId xmlns:a16="http://schemas.microsoft.com/office/drawing/2014/main" id="{7DD45A1C-13E3-E06C-4818-D72796FD07A6}"/>
              </a:ext>
            </a:extLst>
          </p:cNvPr>
          <p:cNvGrpSpPr>
            <a:grpSpLocks/>
          </p:cNvGrpSpPr>
          <p:nvPr/>
        </p:nvGrpSpPr>
        <p:grpSpPr bwMode="auto">
          <a:xfrm>
            <a:off x="396875" y="4294188"/>
            <a:ext cx="3006725" cy="1492250"/>
            <a:chOff x="3276" y="1443"/>
            <a:chExt cx="1894" cy="940"/>
          </a:xfrm>
        </p:grpSpPr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9A357B51-072A-F620-C003-627905AEF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456"/>
              <a:ext cx="105" cy="919"/>
            </a:xfrm>
            <a:custGeom>
              <a:avLst/>
              <a:gdLst>
                <a:gd name="T0" fmla="*/ 57 w 105"/>
                <a:gd name="T1" fmla="*/ 0 h 919"/>
                <a:gd name="T2" fmla="*/ 0 w 105"/>
                <a:gd name="T3" fmla="*/ 41 h 919"/>
                <a:gd name="T4" fmla="*/ 57 w 105"/>
                <a:gd name="T5" fmla="*/ 888 h 919"/>
                <a:gd name="T6" fmla="*/ 105 w 105"/>
                <a:gd name="T7" fmla="*/ 919 h 919"/>
                <a:gd name="T8" fmla="*/ 68 w 105"/>
                <a:gd name="T9" fmla="*/ 137 h 919"/>
                <a:gd name="T10" fmla="*/ 57 w 105"/>
                <a:gd name="T11" fmla="*/ 0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919">
                  <a:moveTo>
                    <a:pt x="57" y="0"/>
                  </a:moveTo>
                  <a:lnTo>
                    <a:pt x="0" y="41"/>
                  </a:lnTo>
                  <a:lnTo>
                    <a:pt x="57" y="888"/>
                  </a:lnTo>
                  <a:lnTo>
                    <a:pt x="105" y="919"/>
                  </a:lnTo>
                  <a:lnTo>
                    <a:pt x="68" y="137"/>
                  </a:lnTo>
                  <a:lnTo>
                    <a:pt x="57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90F3E819-852C-5129-729D-2B27294F5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446"/>
              <a:ext cx="95" cy="929"/>
            </a:xfrm>
            <a:custGeom>
              <a:avLst/>
              <a:gdLst>
                <a:gd name="T0" fmla="*/ 0 w 95"/>
                <a:gd name="T1" fmla="*/ 0 h 929"/>
                <a:gd name="T2" fmla="*/ 45 w 95"/>
                <a:gd name="T3" fmla="*/ 898 h 929"/>
                <a:gd name="T4" fmla="*/ 50 w 95"/>
                <a:gd name="T5" fmla="*/ 929 h 929"/>
                <a:gd name="T6" fmla="*/ 95 w 95"/>
                <a:gd name="T7" fmla="*/ 884 h 929"/>
                <a:gd name="T8" fmla="*/ 59 w 95"/>
                <a:gd name="T9" fmla="*/ 71 h 929"/>
                <a:gd name="T10" fmla="*/ 42 w 95"/>
                <a:gd name="T11" fmla="*/ 60 h 929"/>
                <a:gd name="T12" fmla="*/ 0 w 95"/>
                <a:gd name="T13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929">
                  <a:moveTo>
                    <a:pt x="0" y="0"/>
                  </a:moveTo>
                  <a:lnTo>
                    <a:pt x="45" y="898"/>
                  </a:lnTo>
                  <a:lnTo>
                    <a:pt x="50" y="929"/>
                  </a:lnTo>
                  <a:lnTo>
                    <a:pt x="95" y="884"/>
                  </a:lnTo>
                  <a:lnTo>
                    <a:pt x="59" y="71"/>
                  </a:lnTo>
                  <a:lnTo>
                    <a:pt x="42" y="6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9902E148-0D00-97A1-B0BC-544D3ED77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445"/>
              <a:ext cx="92" cy="927"/>
            </a:xfrm>
            <a:custGeom>
              <a:avLst/>
              <a:gdLst>
                <a:gd name="T0" fmla="*/ 47 w 92"/>
                <a:gd name="T1" fmla="*/ 0 h 927"/>
                <a:gd name="T2" fmla="*/ 0 w 92"/>
                <a:gd name="T3" fmla="*/ 64 h 927"/>
                <a:gd name="T4" fmla="*/ 42 w 92"/>
                <a:gd name="T5" fmla="*/ 861 h 927"/>
                <a:gd name="T6" fmla="*/ 92 w 92"/>
                <a:gd name="T7" fmla="*/ 927 h 927"/>
                <a:gd name="T8" fmla="*/ 63 w 92"/>
                <a:gd name="T9" fmla="*/ 64 h 927"/>
                <a:gd name="T10" fmla="*/ 47 w 92"/>
                <a:gd name="T11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27">
                  <a:moveTo>
                    <a:pt x="47" y="0"/>
                  </a:moveTo>
                  <a:lnTo>
                    <a:pt x="0" y="64"/>
                  </a:lnTo>
                  <a:lnTo>
                    <a:pt x="42" y="861"/>
                  </a:lnTo>
                  <a:lnTo>
                    <a:pt x="92" y="927"/>
                  </a:lnTo>
                  <a:lnTo>
                    <a:pt x="63" y="64"/>
                  </a:lnTo>
                  <a:lnTo>
                    <a:pt x="47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5280E4D-CB1B-A2E5-842D-9B0131A8F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452"/>
              <a:ext cx="101" cy="919"/>
            </a:xfrm>
            <a:custGeom>
              <a:avLst/>
              <a:gdLst>
                <a:gd name="T0" fmla="*/ 118 w 229"/>
                <a:gd name="T1" fmla="*/ 0 h 2100"/>
                <a:gd name="T2" fmla="*/ 0 w 229"/>
                <a:gd name="T3" fmla="*/ 160 h 2100"/>
                <a:gd name="T4" fmla="*/ 118 w 229"/>
                <a:gd name="T5" fmla="*/ 1989 h 2100"/>
                <a:gd name="T6" fmla="*/ 229 w 229"/>
                <a:gd name="T7" fmla="*/ 2100 h 2100"/>
                <a:gd name="T8" fmla="*/ 118 w 229"/>
                <a:gd name="T9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100">
                  <a:moveTo>
                    <a:pt x="118" y="0"/>
                  </a:moveTo>
                  <a:lnTo>
                    <a:pt x="0" y="160"/>
                  </a:lnTo>
                  <a:lnTo>
                    <a:pt x="118" y="1989"/>
                  </a:lnTo>
                  <a:lnTo>
                    <a:pt x="229" y="2100"/>
                  </a:lnTo>
                  <a:lnTo>
                    <a:pt x="1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94761089-3407-132C-B6F1-11A44A935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1448"/>
              <a:ext cx="85" cy="898"/>
            </a:xfrm>
            <a:custGeom>
              <a:avLst/>
              <a:gdLst>
                <a:gd name="T0" fmla="*/ 51 w 85"/>
                <a:gd name="T1" fmla="*/ 0 h 898"/>
                <a:gd name="T2" fmla="*/ 0 w 85"/>
                <a:gd name="T3" fmla="*/ 53 h 898"/>
                <a:gd name="T4" fmla="*/ 48 w 85"/>
                <a:gd name="T5" fmla="*/ 866 h 898"/>
                <a:gd name="T6" fmla="*/ 85 w 85"/>
                <a:gd name="T7" fmla="*/ 898 h 898"/>
                <a:gd name="T8" fmla="*/ 68 w 85"/>
                <a:gd name="T9" fmla="*/ 877 h 898"/>
                <a:gd name="T10" fmla="*/ 61 w 85"/>
                <a:gd name="T11" fmla="*/ 3 h 898"/>
                <a:gd name="T12" fmla="*/ 51 w 85"/>
                <a:gd name="T13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898">
                  <a:moveTo>
                    <a:pt x="51" y="0"/>
                  </a:moveTo>
                  <a:lnTo>
                    <a:pt x="0" y="53"/>
                  </a:lnTo>
                  <a:lnTo>
                    <a:pt x="48" y="866"/>
                  </a:lnTo>
                  <a:lnTo>
                    <a:pt x="85" y="898"/>
                  </a:lnTo>
                  <a:lnTo>
                    <a:pt x="68" y="877"/>
                  </a:lnTo>
                  <a:lnTo>
                    <a:pt x="61" y="3"/>
                  </a:lnTo>
                  <a:lnTo>
                    <a:pt x="51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75294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3525B4A8-E618-C2E0-2FFC-1C336671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448"/>
              <a:ext cx="102" cy="919"/>
            </a:xfrm>
            <a:custGeom>
              <a:avLst/>
              <a:gdLst>
                <a:gd name="T0" fmla="*/ 18 w 234"/>
                <a:gd name="T1" fmla="*/ 0 h 2100"/>
                <a:gd name="T2" fmla="*/ 0 w 234"/>
                <a:gd name="T3" fmla="*/ 210 h 2100"/>
                <a:gd name="T4" fmla="*/ 90 w 234"/>
                <a:gd name="T5" fmla="*/ 2016 h 2100"/>
                <a:gd name="T6" fmla="*/ 132 w 234"/>
                <a:gd name="T7" fmla="*/ 2100 h 2100"/>
                <a:gd name="T8" fmla="*/ 234 w 234"/>
                <a:gd name="T9" fmla="*/ 1956 h 2100"/>
                <a:gd name="T10" fmla="*/ 143 w 234"/>
                <a:gd name="T11" fmla="*/ 143 h 2100"/>
                <a:gd name="T12" fmla="*/ 18 w 234"/>
                <a:gd name="T13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2100">
                  <a:moveTo>
                    <a:pt x="18" y="0"/>
                  </a:moveTo>
                  <a:lnTo>
                    <a:pt x="0" y="210"/>
                  </a:lnTo>
                  <a:lnTo>
                    <a:pt x="90" y="2016"/>
                  </a:lnTo>
                  <a:lnTo>
                    <a:pt x="132" y="2100"/>
                  </a:lnTo>
                  <a:lnTo>
                    <a:pt x="234" y="1956"/>
                  </a:lnTo>
                  <a:lnTo>
                    <a:pt x="143" y="143"/>
                  </a:lnTo>
                  <a:lnTo>
                    <a:pt x="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233E86D-6223-C682-3AB9-64C04D7F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446"/>
              <a:ext cx="94" cy="928"/>
            </a:xfrm>
            <a:custGeom>
              <a:avLst/>
              <a:gdLst>
                <a:gd name="T0" fmla="*/ 0 w 216"/>
                <a:gd name="T1" fmla="*/ 0 h 2122"/>
                <a:gd name="T2" fmla="*/ 84 w 216"/>
                <a:gd name="T3" fmla="*/ 2040 h 2122"/>
                <a:gd name="T4" fmla="*/ 102 w 216"/>
                <a:gd name="T5" fmla="*/ 2122 h 2122"/>
                <a:gd name="T6" fmla="*/ 216 w 216"/>
                <a:gd name="T7" fmla="*/ 1980 h 2122"/>
                <a:gd name="T8" fmla="*/ 126 w 216"/>
                <a:gd name="T9" fmla="*/ 144 h 2122"/>
                <a:gd name="T10" fmla="*/ 0 w 216"/>
                <a:gd name="T11" fmla="*/ 0 h 2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2122">
                  <a:moveTo>
                    <a:pt x="0" y="0"/>
                  </a:moveTo>
                  <a:lnTo>
                    <a:pt x="84" y="2040"/>
                  </a:lnTo>
                  <a:lnTo>
                    <a:pt x="102" y="2122"/>
                  </a:lnTo>
                  <a:lnTo>
                    <a:pt x="216" y="1980"/>
                  </a:lnTo>
                  <a:lnTo>
                    <a:pt x="126" y="144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FED25302-1624-DE0A-E05E-DE8E0D6EF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446"/>
              <a:ext cx="99" cy="926"/>
            </a:xfrm>
            <a:custGeom>
              <a:avLst/>
              <a:gdLst>
                <a:gd name="T0" fmla="*/ 120 w 228"/>
                <a:gd name="T1" fmla="*/ 0 h 2118"/>
                <a:gd name="T2" fmla="*/ 0 w 228"/>
                <a:gd name="T3" fmla="*/ 156 h 2118"/>
                <a:gd name="T4" fmla="*/ 108 w 228"/>
                <a:gd name="T5" fmla="*/ 1992 h 2118"/>
                <a:gd name="T6" fmla="*/ 228 w 228"/>
                <a:gd name="T7" fmla="*/ 2118 h 2118"/>
                <a:gd name="T8" fmla="*/ 174 w 228"/>
                <a:gd name="T9" fmla="*/ 180 h 2118"/>
                <a:gd name="T10" fmla="*/ 120 w 228"/>
                <a:gd name="T11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118">
                  <a:moveTo>
                    <a:pt x="120" y="0"/>
                  </a:moveTo>
                  <a:lnTo>
                    <a:pt x="0" y="156"/>
                  </a:lnTo>
                  <a:lnTo>
                    <a:pt x="108" y="1992"/>
                  </a:lnTo>
                  <a:lnTo>
                    <a:pt x="228" y="2118"/>
                  </a:lnTo>
                  <a:lnTo>
                    <a:pt x="174" y="180"/>
                  </a:lnTo>
                  <a:lnTo>
                    <a:pt x="12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FD52D4EB-BDC2-33E8-6071-46EBB6B8A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454"/>
              <a:ext cx="105" cy="926"/>
            </a:xfrm>
            <a:custGeom>
              <a:avLst/>
              <a:gdLst>
                <a:gd name="T0" fmla="*/ 120 w 240"/>
                <a:gd name="T1" fmla="*/ 0 h 2118"/>
                <a:gd name="T2" fmla="*/ 0 w 240"/>
                <a:gd name="T3" fmla="*/ 150 h 2118"/>
                <a:gd name="T4" fmla="*/ 114 w 240"/>
                <a:gd name="T5" fmla="*/ 1998 h 2118"/>
                <a:gd name="T6" fmla="*/ 240 w 240"/>
                <a:gd name="T7" fmla="*/ 2118 h 2118"/>
                <a:gd name="T8" fmla="*/ 240 w 240"/>
                <a:gd name="T9" fmla="*/ 2022 h 2118"/>
                <a:gd name="T10" fmla="*/ 144 w 240"/>
                <a:gd name="T11" fmla="*/ 90 h 2118"/>
                <a:gd name="T12" fmla="*/ 120 w 240"/>
                <a:gd name="T13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118">
                  <a:moveTo>
                    <a:pt x="120" y="0"/>
                  </a:moveTo>
                  <a:lnTo>
                    <a:pt x="0" y="150"/>
                  </a:lnTo>
                  <a:lnTo>
                    <a:pt x="114" y="1998"/>
                  </a:lnTo>
                  <a:lnTo>
                    <a:pt x="240" y="2118"/>
                  </a:lnTo>
                  <a:lnTo>
                    <a:pt x="240" y="2022"/>
                  </a:lnTo>
                  <a:lnTo>
                    <a:pt x="144" y="90"/>
                  </a:lnTo>
                  <a:lnTo>
                    <a:pt x="12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3C4D3E0C-4C81-AD57-B080-9E4B83CB1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451"/>
              <a:ext cx="96" cy="921"/>
            </a:xfrm>
            <a:custGeom>
              <a:avLst/>
              <a:gdLst>
                <a:gd name="T0" fmla="*/ 111 w 219"/>
                <a:gd name="T1" fmla="*/ 0 h 2106"/>
                <a:gd name="T2" fmla="*/ 0 w 219"/>
                <a:gd name="T3" fmla="*/ 159 h 2106"/>
                <a:gd name="T4" fmla="*/ 93 w 219"/>
                <a:gd name="T5" fmla="*/ 1992 h 2106"/>
                <a:gd name="T6" fmla="*/ 219 w 219"/>
                <a:gd name="T7" fmla="*/ 2106 h 2106"/>
                <a:gd name="T8" fmla="*/ 213 w 219"/>
                <a:gd name="T9" fmla="*/ 1950 h 2106"/>
                <a:gd name="T10" fmla="*/ 129 w 219"/>
                <a:gd name="T11" fmla="*/ 126 h 2106"/>
                <a:gd name="T12" fmla="*/ 111 w 219"/>
                <a:gd name="T13" fmla="*/ 0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2106">
                  <a:moveTo>
                    <a:pt x="111" y="0"/>
                  </a:moveTo>
                  <a:lnTo>
                    <a:pt x="0" y="159"/>
                  </a:lnTo>
                  <a:lnTo>
                    <a:pt x="93" y="1992"/>
                  </a:lnTo>
                  <a:lnTo>
                    <a:pt x="219" y="2106"/>
                  </a:lnTo>
                  <a:lnTo>
                    <a:pt x="213" y="1950"/>
                  </a:lnTo>
                  <a:lnTo>
                    <a:pt x="129" y="126"/>
                  </a:lnTo>
                  <a:lnTo>
                    <a:pt x="111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FBE3D436-4395-1E7B-8F21-DC2440E9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451"/>
              <a:ext cx="96" cy="914"/>
            </a:xfrm>
            <a:custGeom>
              <a:avLst/>
              <a:gdLst>
                <a:gd name="T0" fmla="*/ 110 w 218"/>
                <a:gd name="T1" fmla="*/ 0 h 2088"/>
                <a:gd name="T2" fmla="*/ 0 w 218"/>
                <a:gd name="T3" fmla="*/ 144 h 2088"/>
                <a:gd name="T4" fmla="*/ 92 w 218"/>
                <a:gd name="T5" fmla="*/ 1980 h 2088"/>
                <a:gd name="T6" fmla="*/ 218 w 218"/>
                <a:gd name="T7" fmla="*/ 2088 h 2088"/>
                <a:gd name="T8" fmla="*/ 110 w 218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088">
                  <a:moveTo>
                    <a:pt x="110" y="0"/>
                  </a:moveTo>
                  <a:lnTo>
                    <a:pt x="0" y="144"/>
                  </a:lnTo>
                  <a:lnTo>
                    <a:pt x="92" y="1980"/>
                  </a:lnTo>
                  <a:lnTo>
                    <a:pt x="218" y="2088"/>
                  </a:lnTo>
                  <a:lnTo>
                    <a:pt x="11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17132BFC-E7AD-BA01-52A1-63F86267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453"/>
              <a:ext cx="811" cy="904"/>
            </a:xfrm>
            <a:custGeom>
              <a:avLst/>
              <a:gdLst>
                <a:gd name="T0" fmla="*/ 46 w 811"/>
                <a:gd name="T1" fmla="*/ 433 h 904"/>
                <a:gd name="T2" fmla="*/ 21 w 811"/>
                <a:gd name="T3" fmla="*/ 297 h 904"/>
                <a:gd name="T4" fmla="*/ 2 w 811"/>
                <a:gd name="T5" fmla="*/ 228 h 904"/>
                <a:gd name="T6" fmla="*/ 0 w 811"/>
                <a:gd name="T7" fmla="*/ 131 h 904"/>
                <a:gd name="T8" fmla="*/ 21 w 811"/>
                <a:gd name="T9" fmla="*/ 58 h 904"/>
                <a:gd name="T10" fmla="*/ 51 w 811"/>
                <a:gd name="T11" fmla="*/ 0 h 904"/>
                <a:gd name="T12" fmla="*/ 745 w 811"/>
                <a:gd name="T13" fmla="*/ 0 h 904"/>
                <a:gd name="T14" fmla="*/ 764 w 811"/>
                <a:gd name="T15" fmla="*/ 34 h 904"/>
                <a:gd name="T16" fmla="*/ 811 w 811"/>
                <a:gd name="T17" fmla="*/ 904 h 904"/>
                <a:gd name="T18" fmla="*/ 759 w 811"/>
                <a:gd name="T19" fmla="*/ 904 h 904"/>
                <a:gd name="T20" fmla="*/ 65 w 811"/>
                <a:gd name="T21" fmla="*/ 904 h 904"/>
                <a:gd name="T22" fmla="*/ 21 w 811"/>
                <a:gd name="T23" fmla="*/ 831 h 904"/>
                <a:gd name="T24" fmla="*/ 7 w 811"/>
                <a:gd name="T25" fmla="*/ 709 h 904"/>
                <a:gd name="T26" fmla="*/ 31 w 811"/>
                <a:gd name="T27" fmla="*/ 559 h 904"/>
                <a:gd name="T28" fmla="*/ 46 w 811"/>
                <a:gd name="T29" fmla="*/ 433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1" h="904">
                  <a:moveTo>
                    <a:pt x="46" y="433"/>
                  </a:moveTo>
                  <a:lnTo>
                    <a:pt x="21" y="297"/>
                  </a:lnTo>
                  <a:lnTo>
                    <a:pt x="2" y="228"/>
                  </a:lnTo>
                  <a:lnTo>
                    <a:pt x="0" y="131"/>
                  </a:lnTo>
                  <a:lnTo>
                    <a:pt x="21" y="58"/>
                  </a:lnTo>
                  <a:lnTo>
                    <a:pt x="51" y="0"/>
                  </a:lnTo>
                  <a:lnTo>
                    <a:pt x="745" y="0"/>
                  </a:lnTo>
                  <a:lnTo>
                    <a:pt x="764" y="34"/>
                  </a:lnTo>
                  <a:lnTo>
                    <a:pt x="811" y="904"/>
                  </a:lnTo>
                  <a:lnTo>
                    <a:pt x="759" y="904"/>
                  </a:lnTo>
                  <a:lnTo>
                    <a:pt x="65" y="904"/>
                  </a:lnTo>
                  <a:lnTo>
                    <a:pt x="21" y="831"/>
                  </a:lnTo>
                  <a:lnTo>
                    <a:pt x="7" y="709"/>
                  </a:lnTo>
                  <a:lnTo>
                    <a:pt x="31" y="559"/>
                  </a:lnTo>
                  <a:lnTo>
                    <a:pt x="46" y="433"/>
                  </a:lnTo>
                  <a:close/>
                </a:path>
              </a:pathLst>
            </a:custGeom>
            <a:gradFill rotWithShape="0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9" name="Line 57">
              <a:extLst>
                <a:ext uri="{FF2B5EF4-FFF2-40B4-BE49-F238E27FC236}">
                  <a16:creationId xmlns:a16="http://schemas.microsoft.com/office/drawing/2014/main" id="{03B60AA4-ED22-6AAD-5E22-7E2770CE4E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7" y="1535"/>
              <a:ext cx="24" cy="744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3BDED9DA-0CA5-46CC-F75A-40098224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451"/>
              <a:ext cx="89" cy="919"/>
            </a:xfrm>
            <a:custGeom>
              <a:avLst/>
              <a:gdLst>
                <a:gd name="T0" fmla="*/ 18 w 204"/>
                <a:gd name="T1" fmla="*/ 0 h 2100"/>
                <a:gd name="T2" fmla="*/ 0 w 204"/>
                <a:gd name="T3" fmla="*/ 0 h 2100"/>
                <a:gd name="T4" fmla="*/ 72 w 204"/>
                <a:gd name="T5" fmla="*/ 2052 h 2100"/>
                <a:gd name="T6" fmla="*/ 108 w 204"/>
                <a:gd name="T7" fmla="*/ 2100 h 2100"/>
                <a:gd name="T8" fmla="*/ 204 w 204"/>
                <a:gd name="T9" fmla="*/ 1975 h 2100"/>
                <a:gd name="T10" fmla="*/ 120 w 204"/>
                <a:gd name="T11" fmla="*/ 132 h 2100"/>
                <a:gd name="T12" fmla="*/ 18 w 204"/>
                <a:gd name="T13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100">
                  <a:moveTo>
                    <a:pt x="18" y="0"/>
                  </a:moveTo>
                  <a:lnTo>
                    <a:pt x="0" y="0"/>
                  </a:lnTo>
                  <a:lnTo>
                    <a:pt x="72" y="2052"/>
                  </a:lnTo>
                  <a:lnTo>
                    <a:pt x="108" y="2100"/>
                  </a:lnTo>
                  <a:lnTo>
                    <a:pt x="204" y="1975"/>
                  </a:lnTo>
                  <a:lnTo>
                    <a:pt x="120" y="132"/>
                  </a:lnTo>
                  <a:lnTo>
                    <a:pt x="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1CB11CF6-2EF2-9C92-AABC-71D130D5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448"/>
              <a:ext cx="92" cy="927"/>
            </a:xfrm>
            <a:custGeom>
              <a:avLst/>
              <a:gdLst>
                <a:gd name="T0" fmla="*/ 0 w 210"/>
                <a:gd name="T1" fmla="*/ 0 h 2118"/>
                <a:gd name="T2" fmla="*/ 102 w 210"/>
                <a:gd name="T3" fmla="*/ 2118 h 2118"/>
                <a:gd name="T4" fmla="*/ 210 w 210"/>
                <a:gd name="T5" fmla="*/ 1980 h 2118"/>
                <a:gd name="T6" fmla="*/ 120 w 210"/>
                <a:gd name="T7" fmla="*/ 150 h 2118"/>
                <a:gd name="T8" fmla="*/ 0 w 210"/>
                <a:gd name="T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118">
                  <a:moveTo>
                    <a:pt x="0" y="0"/>
                  </a:moveTo>
                  <a:lnTo>
                    <a:pt x="102" y="2118"/>
                  </a:lnTo>
                  <a:lnTo>
                    <a:pt x="210" y="1980"/>
                  </a:lnTo>
                  <a:lnTo>
                    <a:pt x="120" y="15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1FCD3C2A-2098-7050-50CF-E9BCDEBC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446"/>
              <a:ext cx="94" cy="929"/>
            </a:xfrm>
            <a:custGeom>
              <a:avLst/>
              <a:gdLst>
                <a:gd name="T0" fmla="*/ 0 w 214"/>
                <a:gd name="T1" fmla="*/ 0 h 2123"/>
                <a:gd name="T2" fmla="*/ 114 w 214"/>
                <a:gd name="T3" fmla="*/ 2123 h 2123"/>
                <a:gd name="T4" fmla="*/ 214 w 214"/>
                <a:gd name="T5" fmla="*/ 1990 h 2123"/>
                <a:gd name="T6" fmla="*/ 125 w 214"/>
                <a:gd name="T7" fmla="*/ 156 h 2123"/>
                <a:gd name="T8" fmla="*/ 0 w 214"/>
                <a:gd name="T9" fmla="*/ 0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23">
                  <a:moveTo>
                    <a:pt x="0" y="0"/>
                  </a:moveTo>
                  <a:lnTo>
                    <a:pt x="114" y="2123"/>
                  </a:lnTo>
                  <a:lnTo>
                    <a:pt x="214" y="1990"/>
                  </a:lnTo>
                  <a:lnTo>
                    <a:pt x="125" y="156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9EFB36C6-DC2B-18F5-534D-1548E5D5B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451"/>
              <a:ext cx="95" cy="927"/>
            </a:xfrm>
            <a:custGeom>
              <a:avLst/>
              <a:gdLst>
                <a:gd name="T0" fmla="*/ 0 w 216"/>
                <a:gd name="T1" fmla="*/ 0 h 2118"/>
                <a:gd name="T2" fmla="*/ 102 w 216"/>
                <a:gd name="T3" fmla="*/ 2118 h 2118"/>
                <a:gd name="T4" fmla="*/ 216 w 216"/>
                <a:gd name="T5" fmla="*/ 1998 h 2118"/>
                <a:gd name="T6" fmla="*/ 114 w 216"/>
                <a:gd name="T7" fmla="*/ 132 h 2118"/>
                <a:gd name="T8" fmla="*/ 0 w 216"/>
                <a:gd name="T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118">
                  <a:moveTo>
                    <a:pt x="0" y="0"/>
                  </a:moveTo>
                  <a:lnTo>
                    <a:pt x="102" y="2118"/>
                  </a:lnTo>
                  <a:lnTo>
                    <a:pt x="216" y="1998"/>
                  </a:lnTo>
                  <a:lnTo>
                    <a:pt x="114" y="1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E3E66D4D-EDEF-FC7D-6B90-08F2B2741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448"/>
              <a:ext cx="96" cy="935"/>
            </a:xfrm>
            <a:custGeom>
              <a:avLst/>
              <a:gdLst>
                <a:gd name="T0" fmla="*/ 0 w 220"/>
                <a:gd name="T1" fmla="*/ 0 h 2136"/>
                <a:gd name="T2" fmla="*/ 114 w 220"/>
                <a:gd name="T3" fmla="*/ 2136 h 2136"/>
                <a:gd name="T4" fmla="*/ 220 w 220"/>
                <a:gd name="T5" fmla="*/ 2006 h 2136"/>
                <a:gd name="T6" fmla="*/ 120 w 220"/>
                <a:gd name="T7" fmla="*/ 150 h 2136"/>
                <a:gd name="T8" fmla="*/ 0 w 220"/>
                <a:gd name="T9" fmla="*/ 0 h 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136">
                  <a:moveTo>
                    <a:pt x="0" y="0"/>
                  </a:moveTo>
                  <a:lnTo>
                    <a:pt x="114" y="2136"/>
                  </a:lnTo>
                  <a:lnTo>
                    <a:pt x="220" y="2006"/>
                  </a:lnTo>
                  <a:lnTo>
                    <a:pt x="120" y="15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0F8CD70-A842-4C62-49F1-51BF2CBB4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446"/>
              <a:ext cx="95" cy="932"/>
            </a:xfrm>
            <a:custGeom>
              <a:avLst/>
              <a:gdLst>
                <a:gd name="T0" fmla="*/ 0 w 219"/>
                <a:gd name="T1" fmla="*/ 0 h 2130"/>
                <a:gd name="T2" fmla="*/ 108 w 219"/>
                <a:gd name="T3" fmla="*/ 2130 h 2130"/>
                <a:gd name="T4" fmla="*/ 219 w 219"/>
                <a:gd name="T5" fmla="*/ 2004 h 2130"/>
                <a:gd name="T6" fmla="*/ 130 w 219"/>
                <a:gd name="T7" fmla="*/ 170 h 2130"/>
                <a:gd name="T8" fmla="*/ 0 w 219"/>
                <a:gd name="T9" fmla="*/ 0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30">
                  <a:moveTo>
                    <a:pt x="0" y="0"/>
                  </a:moveTo>
                  <a:lnTo>
                    <a:pt x="108" y="2130"/>
                  </a:lnTo>
                  <a:lnTo>
                    <a:pt x="219" y="2004"/>
                  </a:lnTo>
                  <a:lnTo>
                    <a:pt x="130" y="17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CF1DA596-BA6D-0684-41AA-EEE3814F4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443"/>
              <a:ext cx="84" cy="931"/>
            </a:xfrm>
            <a:custGeom>
              <a:avLst/>
              <a:gdLst>
                <a:gd name="T0" fmla="*/ 0 w 192"/>
                <a:gd name="T1" fmla="*/ 0 h 2128"/>
                <a:gd name="T2" fmla="*/ 89 w 192"/>
                <a:gd name="T3" fmla="*/ 2128 h 2128"/>
                <a:gd name="T4" fmla="*/ 192 w 192"/>
                <a:gd name="T5" fmla="*/ 2046 h 2128"/>
                <a:gd name="T6" fmla="*/ 102 w 192"/>
                <a:gd name="T7" fmla="*/ 132 h 2128"/>
                <a:gd name="T8" fmla="*/ 0 w 192"/>
                <a:gd name="T9" fmla="*/ 0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128">
                  <a:moveTo>
                    <a:pt x="0" y="0"/>
                  </a:moveTo>
                  <a:lnTo>
                    <a:pt x="89" y="2128"/>
                  </a:lnTo>
                  <a:lnTo>
                    <a:pt x="192" y="2046"/>
                  </a:lnTo>
                  <a:lnTo>
                    <a:pt x="102" y="1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763C3AB2-950A-7350-5B81-A65E7E3C4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448"/>
              <a:ext cx="94" cy="924"/>
            </a:xfrm>
            <a:custGeom>
              <a:avLst/>
              <a:gdLst>
                <a:gd name="T0" fmla="*/ 89 w 215"/>
                <a:gd name="T1" fmla="*/ 0 h 2112"/>
                <a:gd name="T2" fmla="*/ 0 w 215"/>
                <a:gd name="T3" fmla="*/ 155 h 2112"/>
                <a:gd name="T4" fmla="*/ 101 w 215"/>
                <a:gd name="T5" fmla="*/ 2004 h 2112"/>
                <a:gd name="T6" fmla="*/ 215 w 215"/>
                <a:gd name="T7" fmla="*/ 2112 h 2112"/>
                <a:gd name="T8" fmla="*/ 89 w 215"/>
                <a:gd name="T9" fmla="*/ 0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112">
                  <a:moveTo>
                    <a:pt x="89" y="0"/>
                  </a:moveTo>
                  <a:lnTo>
                    <a:pt x="0" y="155"/>
                  </a:lnTo>
                  <a:lnTo>
                    <a:pt x="101" y="2004"/>
                  </a:lnTo>
                  <a:lnTo>
                    <a:pt x="215" y="2112"/>
                  </a:lnTo>
                  <a:lnTo>
                    <a:pt x="89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FE6E71E5-4278-D8DC-01BE-25C21A85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443"/>
              <a:ext cx="92" cy="932"/>
            </a:xfrm>
            <a:custGeom>
              <a:avLst/>
              <a:gdLst>
                <a:gd name="T0" fmla="*/ 102 w 210"/>
                <a:gd name="T1" fmla="*/ 0 h 2130"/>
                <a:gd name="T2" fmla="*/ 0 w 210"/>
                <a:gd name="T3" fmla="*/ 138 h 2130"/>
                <a:gd name="T4" fmla="*/ 78 w 210"/>
                <a:gd name="T5" fmla="*/ 1986 h 2130"/>
                <a:gd name="T6" fmla="*/ 210 w 210"/>
                <a:gd name="T7" fmla="*/ 2130 h 2130"/>
                <a:gd name="T8" fmla="*/ 210 w 210"/>
                <a:gd name="T9" fmla="*/ 2106 h 2130"/>
                <a:gd name="T10" fmla="*/ 102 w 210"/>
                <a:gd name="T11" fmla="*/ 0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2130">
                  <a:moveTo>
                    <a:pt x="102" y="0"/>
                  </a:moveTo>
                  <a:lnTo>
                    <a:pt x="0" y="138"/>
                  </a:lnTo>
                  <a:lnTo>
                    <a:pt x="78" y="1986"/>
                  </a:lnTo>
                  <a:lnTo>
                    <a:pt x="210" y="2130"/>
                  </a:lnTo>
                  <a:lnTo>
                    <a:pt x="210" y="2106"/>
                  </a:lnTo>
                  <a:lnTo>
                    <a:pt x="10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3062A1E2-EA93-5000-1FE2-69F9AE35D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452"/>
              <a:ext cx="94" cy="915"/>
            </a:xfrm>
            <a:custGeom>
              <a:avLst/>
              <a:gdLst>
                <a:gd name="T0" fmla="*/ 96 w 216"/>
                <a:gd name="T1" fmla="*/ 0 h 2092"/>
                <a:gd name="T2" fmla="*/ 0 w 216"/>
                <a:gd name="T3" fmla="*/ 136 h 2092"/>
                <a:gd name="T4" fmla="*/ 84 w 216"/>
                <a:gd name="T5" fmla="*/ 1978 h 2092"/>
                <a:gd name="T6" fmla="*/ 216 w 216"/>
                <a:gd name="T7" fmla="*/ 2092 h 2092"/>
                <a:gd name="T8" fmla="*/ 210 w 216"/>
                <a:gd name="T9" fmla="*/ 2086 h 2092"/>
                <a:gd name="T10" fmla="*/ 96 w 216"/>
                <a:gd name="T11" fmla="*/ 0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2092">
                  <a:moveTo>
                    <a:pt x="96" y="0"/>
                  </a:moveTo>
                  <a:lnTo>
                    <a:pt x="0" y="136"/>
                  </a:lnTo>
                  <a:lnTo>
                    <a:pt x="84" y="1978"/>
                  </a:lnTo>
                  <a:lnTo>
                    <a:pt x="216" y="2092"/>
                  </a:lnTo>
                  <a:lnTo>
                    <a:pt x="210" y="2086"/>
                  </a:lnTo>
                  <a:lnTo>
                    <a:pt x="96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82581C68-7D36-7524-1375-DDB060805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448"/>
              <a:ext cx="89" cy="924"/>
            </a:xfrm>
            <a:custGeom>
              <a:avLst/>
              <a:gdLst>
                <a:gd name="T0" fmla="*/ 108 w 204"/>
                <a:gd name="T1" fmla="*/ 0 h 2112"/>
                <a:gd name="T2" fmla="*/ 54 w 204"/>
                <a:gd name="T3" fmla="*/ 12 h 2112"/>
                <a:gd name="T4" fmla="*/ 18 w 204"/>
                <a:gd name="T5" fmla="*/ 78 h 2112"/>
                <a:gd name="T6" fmla="*/ 0 w 204"/>
                <a:gd name="T7" fmla="*/ 84 h 2112"/>
                <a:gd name="T8" fmla="*/ 120 w 204"/>
                <a:gd name="T9" fmla="*/ 2064 h 2112"/>
                <a:gd name="T10" fmla="*/ 204 w 204"/>
                <a:gd name="T11" fmla="*/ 2112 h 2112"/>
                <a:gd name="T12" fmla="*/ 108 w 204"/>
                <a:gd name="T13" fmla="*/ 0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112">
                  <a:moveTo>
                    <a:pt x="108" y="0"/>
                  </a:moveTo>
                  <a:lnTo>
                    <a:pt x="54" y="12"/>
                  </a:lnTo>
                  <a:lnTo>
                    <a:pt x="18" y="78"/>
                  </a:lnTo>
                  <a:lnTo>
                    <a:pt x="0" y="84"/>
                  </a:lnTo>
                  <a:lnTo>
                    <a:pt x="120" y="2064"/>
                  </a:lnTo>
                  <a:lnTo>
                    <a:pt x="204" y="2112"/>
                  </a:lnTo>
                  <a:lnTo>
                    <a:pt x="10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56471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31F3BB20-2C87-F8BD-ECE0-1CAA99A42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452"/>
              <a:ext cx="96" cy="905"/>
            </a:xfrm>
            <a:custGeom>
              <a:avLst/>
              <a:gdLst>
                <a:gd name="T0" fmla="*/ 0 w 220"/>
                <a:gd name="T1" fmla="*/ 0 h 2067"/>
                <a:gd name="T2" fmla="*/ 118 w 220"/>
                <a:gd name="T3" fmla="*/ 2061 h 2067"/>
                <a:gd name="T4" fmla="*/ 184 w 220"/>
                <a:gd name="T5" fmla="*/ 2067 h 2067"/>
                <a:gd name="T6" fmla="*/ 220 w 220"/>
                <a:gd name="T7" fmla="*/ 2055 h 2067"/>
                <a:gd name="T8" fmla="*/ 94 w 220"/>
                <a:gd name="T9" fmla="*/ 75 h 2067"/>
                <a:gd name="T10" fmla="*/ 52 w 220"/>
                <a:gd name="T11" fmla="*/ 63 h 2067"/>
                <a:gd name="T12" fmla="*/ 0 w 220"/>
                <a:gd name="T13" fmla="*/ 0 h 2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067">
                  <a:moveTo>
                    <a:pt x="0" y="0"/>
                  </a:moveTo>
                  <a:lnTo>
                    <a:pt x="118" y="2061"/>
                  </a:lnTo>
                  <a:lnTo>
                    <a:pt x="184" y="2067"/>
                  </a:lnTo>
                  <a:lnTo>
                    <a:pt x="220" y="2055"/>
                  </a:lnTo>
                  <a:lnTo>
                    <a:pt x="94" y="75"/>
                  </a:lnTo>
                  <a:lnTo>
                    <a:pt x="52" y="63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D904FF16-AF2A-F078-0C7A-ABBEAD0AA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449"/>
              <a:ext cx="36" cy="876"/>
            </a:xfrm>
            <a:custGeom>
              <a:avLst/>
              <a:gdLst>
                <a:gd name="T0" fmla="*/ 28 w 36"/>
                <a:gd name="T1" fmla="*/ 0 h 876"/>
                <a:gd name="T2" fmla="*/ 36 w 36"/>
                <a:gd name="T3" fmla="*/ 36 h 876"/>
                <a:gd name="T4" fmla="*/ 36 w 36"/>
                <a:gd name="T5" fmla="*/ 876 h 876"/>
                <a:gd name="T6" fmla="*/ 0 w 36"/>
                <a:gd name="T7" fmla="*/ 28 h 876"/>
                <a:gd name="T8" fmla="*/ 28 w 36"/>
                <a:gd name="T9" fmla="*/ 0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76">
                  <a:moveTo>
                    <a:pt x="28" y="0"/>
                  </a:moveTo>
                  <a:lnTo>
                    <a:pt x="36" y="36"/>
                  </a:lnTo>
                  <a:lnTo>
                    <a:pt x="36" y="876"/>
                  </a:lnTo>
                  <a:lnTo>
                    <a:pt x="0" y="28"/>
                  </a:lnTo>
                  <a:lnTo>
                    <a:pt x="2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70588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CEF01E00-DD04-3218-A34B-87E831D6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454"/>
              <a:ext cx="91" cy="913"/>
            </a:xfrm>
            <a:custGeom>
              <a:avLst/>
              <a:gdLst>
                <a:gd name="T0" fmla="*/ 0 w 210"/>
                <a:gd name="T1" fmla="*/ 0 h 2088"/>
                <a:gd name="T2" fmla="*/ 114 w 210"/>
                <a:gd name="T3" fmla="*/ 2088 h 2088"/>
                <a:gd name="T4" fmla="*/ 210 w 210"/>
                <a:gd name="T5" fmla="*/ 1956 h 2088"/>
                <a:gd name="T6" fmla="*/ 126 w 210"/>
                <a:gd name="T7" fmla="*/ 131 h 2088"/>
                <a:gd name="T8" fmla="*/ 0 w 210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088">
                  <a:moveTo>
                    <a:pt x="0" y="0"/>
                  </a:moveTo>
                  <a:lnTo>
                    <a:pt x="114" y="2088"/>
                  </a:lnTo>
                  <a:lnTo>
                    <a:pt x="210" y="1956"/>
                  </a:lnTo>
                  <a:lnTo>
                    <a:pt x="126" y="131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1FACB994-12F0-442F-B65A-1BB73609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914"/>
              <a:ext cx="138" cy="444"/>
            </a:xfrm>
            <a:custGeom>
              <a:avLst/>
              <a:gdLst>
                <a:gd name="T0" fmla="*/ 48 w 138"/>
                <a:gd name="T1" fmla="*/ 0 h 444"/>
                <a:gd name="T2" fmla="*/ 90 w 138"/>
                <a:gd name="T3" fmla="*/ 96 h 444"/>
                <a:gd name="T4" fmla="*/ 132 w 138"/>
                <a:gd name="T5" fmla="*/ 210 h 444"/>
                <a:gd name="T6" fmla="*/ 138 w 138"/>
                <a:gd name="T7" fmla="*/ 336 h 444"/>
                <a:gd name="T8" fmla="*/ 108 w 138"/>
                <a:gd name="T9" fmla="*/ 408 h 444"/>
                <a:gd name="T10" fmla="*/ 78 w 138"/>
                <a:gd name="T11" fmla="*/ 444 h 444"/>
                <a:gd name="T12" fmla="*/ 30 w 138"/>
                <a:gd name="T13" fmla="*/ 408 h 444"/>
                <a:gd name="T14" fmla="*/ 6 w 138"/>
                <a:gd name="T15" fmla="*/ 348 h 444"/>
                <a:gd name="T16" fmla="*/ 0 w 138"/>
                <a:gd name="T17" fmla="*/ 270 h 444"/>
                <a:gd name="T18" fmla="*/ 0 w 138"/>
                <a:gd name="T19" fmla="*/ 180 h 444"/>
                <a:gd name="T20" fmla="*/ 24 w 138"/>
                <a:gd name="T21" fmla="*/ 90 h 444"/>
                <a:gd name="T22" fmla="*/ 48 w 138"/>
                <a:gd name="T23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444">
                  <a:moveTo>
                    <a:pt x="48" y="0"/>
                  </a:moveTo>
                  <a:lnTo>
                    <a:pt x="90" y="96"/>
                  </a:lnTo>
                  <a:lnTo>
                    <a:pt x="132" y="210"/>
                  </a:lnTo>
                  <a:lnTo>
                    <a:pt x="138" y="336"/>
                  </a:lnTo>
                  <a:lnTo>
                    <a:pt x="108" y="408"/>
                  </a:lnTo>
                  <a:lnTo>
                    <a:pt x="78" y="444"/>
                  </a:lnTo>
                  <a:lnTo>
                    <a:pt x="30" y="408"/>
                  </a:lnTo>
                  <a:lnTo>
                    <a:pt x="6" y="348"/>
                  </a:lnTo>
                  <a:lnTo>
                    <a:pt x="0" y="270"/>
                  </a:lnTo>
                  <a:lnTo>
                    <a:pt x="0" y="180"/>
                  </a:lnTo>
                  <a:lnTo>
                    <a:pt x="24" y="9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5" name="Group 73">
            <a:extLst>
              <a:ext uri="{FF2B5EF4-FFF2-40B4-BE49-F238E27FC236}">
                <a16:creationId xmlns:a16="http://schemas.microsoft.com/office/drawing/2014/main" id="{E39861F0-E55F-F65C-27F3-8F3E4D57AE76}"/>
              </a:ext>
            </a:extLst>
          </p:cNvPr>
          <p:cNvGrpSpPr>
            <a:grpSpLocks/>
          </p:cNvGrpSpPr>
          <p:nvPr/>
        </p:nvGrpSpPr>
        <p:grpSpPr bwMode="auto">
          <a:xfrm>
            <a:off x="426317" y="1346200"/>
            <a:ext cx="3114675" cy="1581150"/>
            <a:chOff x="594" y="2742"/>
            <a:chExt cx="1962" cy="996"/>
          </a:xfrm>
        </p:grpSpPr>
        <p:sp>
          <p:nvSpPr>
            <p:cNvPr id="76" name="Line 74">
              <a:extLst>
                <a:ext uri="{FF2B5EF4-FFF2-40B4-BE49-F238E27FC236}">
                  <a16:creationId xmlns:a16="http://schemas.microsoft.com/office/drawing/2014/main" id="{2A5C13C3-D4A1-3B11-40BF-3033C29C6E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7" y="2742"/>
              <a:ext cx="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46A7B4A0-72C6-65AD-463B-1CAABB552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859"/>
              <a:ext cx="147" cy="834"/>
            </a:xfrm>
            <a:custGeom>
              <a:avLst/>
              <a:gdLst>
                <a:gd name="T0" fmla="*/ 66 w 147"/>
                <a:gd name="T1" fmla="*/ 72 h 834"/>
                <a:gd name="T2" fmla="*/ 0 w 147"/>
                <a:gd name="T3" fmla="*/ 0 h 834"/>
                <a:gd name="T4" fmla="*/ 36 w 147"/>
                <a:gd name="T5" fmla="*/ 804 h 834"/>
                <a:gd name="T6" fmla="*/ 60 w 147"/>
                <a:gd name="T7" fmla="*/ 834 h 834"/>
                <a:gd name="T8" fmla="*/ 103 w 147"/>
                <a:gd name="T9" fmla="*/ 685 h 834"/>
                <a:gd name="T10" fmla="*/ 120 w 147"/>
                <a:gd name="T11" fmla="*/ 600 h 834"/>
                <a:gd name="T12" fmla="*/ 132 w 147"/>
                <a:gd name="T13" fmla="*/ 510 h 834"/>
                <a:gd name="T14" fmla="*/ 147 w 147"/>
                <a:gd name="T15" fmla="*/ 396 h 834"/>
                <a:gd name="T16" fmla="*/ 132 w 147"/>
                <a:gd name="T17" fmla="*/ 294 h 834"/>
                <a:gd name="T18" fmla="*/ 108 w 147"/>
                <a:gd name="T19" fmla="*/ 168 h 834"/>
                <a:gd name="T20" fmla="*/ 66 w 147"/>
                <a:gd name="T21" fmla="*/ 72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834">
                  <a:moveTo>
                    <a:pt x="66" y="72"/>
                  </a:moveTo>
                  <a:lnTo>
                    <a:pt x="0" y="0"/>
                  </a:lnTo>
                  <a:lnTo>
                    <a:pt x="36" y="804"/>
                  </a:lnTo>
                  <a:lnTo>
                    <a:pt x="60" y="834"/>
                  </a:lnTo>
                  <a:lnTo>
                    <a:pt x="103" y="685"/>
                  </a:lnTo>
                  <a:lnTo>
                    <a:pt x="120" y="600"/>
                  </a:lnTo>
                  <a:lnTo>
                    <a:pt x="132" y="510"/>
                  </a:lnTo>
                  <a:lnTo>
                    <a:pt x="147" y="396"/>
                  </a:lnTo>
                  <a:lnTo>
                    <a:pt x="132" y="294"/>
                  </a:lnTo>
                  <a:lnTo>
                    <a:pt x="108" y="168"/>
                  </a:lnTo>
                  <a:lnTo>
                    <a:pt x="66" y="72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75294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3816BE91-BE75-90E2-F9C4-812F7CC6D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811"/>
              <a:ext cx="105" cy="919"/>
            </a:xfrm>
            <a:custGeom>
              <a:avLst/>
              <a:gdLst>
                <a:gd name="T0" fmla="*/ 57 w 105"/>
                <a:gd name="T1" fmla="*/ 0 h 919"/>
                <a:gd name="T2" fmla="*/ 0 w 105"/>
                <a:gd name="T3" fmla="*/ 41 h 919"/>
                <a:gd name="T4" fmla="*/ 57 w 105"/>
                <a:gd name="T5" fmla="*/ 888 h 919"/>
                <a:gd name="T6" fmla="*/ 105 w 105"/>
                <a:gd name="T7" fmla="*/ 919 h 919"/>
                <a:gd name="T8" fmla="*/ 68 w 105"/>
                <a:gd name="T9" fmla="*/ 137 h 919"/>
                <a:gd name="T10" fmla="*/ 57 w 105"/>
                <a:gd name="T11" fmla="*/ 0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919">
                  <a:moveTo>
                    <a:pt x="57" y="0"/>
                  </a:moveTo>
                  <a:lnTo>
                    <a:pt x="0" y="41"/>
                  </a:lnTo>
                  <a:lnTo>
                    <a:pt x="57" y="888"/>
                  </a:lnTo>
                  <a:lnTo>
                    <a:pt x="105" y="919"/>
                  </a:lnTo>
                  <a:lnTo>
                    <a:pt x="68" y="137"/>
                  </a:lnTo>
                  <a:lnTo>
                    <a:pt x="57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5704D50A-8F2F-0DA1-A0E0-43FB52630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801"/>
              <a:ext cx="95" cy="929"/>
            </a:xfrm>
            <a:custGeom>
              <a:avLst/>
              <a:gdLst>
                <a:gd name="T0" fmla="*/ 0 w 95"/>
                <a:gd name="T1" fmla="*/ 0 h 929"/>
                <a:gd name="T2" fmla="*/ 45 w 95"/>
                <a:gd name="T3" fmla="*/ 898 h 929"/>
                <a:gd name="T4" fmla="*/ 50 w 95"/>
                <a:gd name="T5" fmla="*/ 929 h 929"/>
                <a:gd name="T6" fmla="*/ 95 w 95"/>
                <a:gd name="T7" fmla="*/ 884 h 929"/>
                <a:gd name="T8" fmla="*/ 59 w 95"/>
                <a:gd name="T9" fmla="*/ 71 h 929"/>
                <a:gd name="T10" fmla="*/ 42 w 95"/>
                <a:gd name="T11" fmla="*/ 60 h 929"/>
                <a:gd name="T12" fmla="*/ 0 w 95"/>
                <a:gd name="T13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929">
                  <a:moveTo>
                    <a:pt x="0" y="0"/>
                  </a:moveTo>
                  <a:lnTo>
                    <a:pt x="45" y="898"/>
                  </a:lnTo>
                  <a:lnTo>
                    <a:pt x="50" y="929"/>
                  </a:lnTo>
                  <a:lnTo>
                    <a:pt x="95" y="884"/>
                  </a:lnTo>
                  <a:lnTo>
                    <a:pt x="59" y="71"/>
                  </a:lnTo>
                  <a:lnTo>
                    <a:pt x="42" y="6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BC6A90CE-D9AF-D787-88F0-A7CEEE02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800"/>
              <a:ext cx="92" cy="927"/>
            </a:xfrm>
            <a:custGeom>
              <a:avLst/>
              <a:gdLst>
                <a:gd name="T0" fmla="*/ 47 w 92"/>
                <a:gd name="T1" fmla="*/ 0 h 927"/>
                <a:gd name="T2" fmla="*/ 0 w 92"/>
                <a:gd name="T3" fmla="*/ 64 h 927"/>
                <a:gd name="T4" fmla="*/ 42 w 92"/>
                <a:gd name="T5" fmla="*/ 861 h 927"/>
                <a:gd name="T6" fmla="*/ 92 w 92"/>
                <a:gd name="T7" fmla="*/ 927 h 927"/>
                <a:gd name="T8" fmla="*/ 63 w 92"/>
                <a:gd name="T9" fmla="*/ 64 h 927"/>
                <a:gd name="T10" fmla="*/ 47 w 92"/>
                <a:gd name="T11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27">
                  <a:moveTo>
                    <a:pt x="47" y="0"/>
                  </a:moveTo>
                  <a:lnTo>
                    <a:pt x="0" y="64"/>
                  </a:lnTo>
                  <a:lnTo>
                    <a:pt x="42" y="861"/>
                  </a:lnTo>
                  <a:lnTo>
                    <a:pt x="92" y="927"/>
                  </a:lnTo>
                  <a:lnTo>
                    <a:pt x="63" y="64"/>
                  </a:lnTo>
                  <a:lnTo>
                    <a:pt x="47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1" name="Freeform 79">
              <a:extLst>
                <a:ext uri="{FF2B5EF4-FFF2-40B4-BE49-F238E27FC236}">
                  <a16:creationId xmlns:a16="http://schemas.microsoft.com/office/drawing/2014/main" id="{A04C607B-599F-F3A3-E404-498A59055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807"/>
              <a:ext cx="101" cy="919"/>
            </a:xfrm>
            <a:custGeom>
              <a:avLst/>
              <a:gdLst>
                <a:gd name="T0" fmla="*/ 118 w 229"/>
                <a:gd name="T1" fmla="*/ 0 h 2100"/>
                <a:gd name="T2" fmla="*/ 0 w 229"/>
                <a:gd name="T3" fmla="*/ 160 h 2100"/>
                <a:gd name="T4" fmla="*/ 118 w 229"/>
                <a:gd name="T5" fmla="*/ 1989 h 2100"/>
                <a:gd name="T6" fmla="*/ 229 w 229"/>
                <a:gd name="T7" fmla="*/ 2100 h 2100"/>
                <a:gd name="T8" fmla="*/ 118 w 229"/>
                <a:gd name="T9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100">
                  <a:moveTo>
                    <a:pt x="118" y="0"/>
                  </a:moveTo>
                  <a:lnTo>
                    <a:pt x="0" y="160"/>
                  </a:lnTo>
                  <a:lnTo>
                    <a:pt x="118" y="1989"/>
                  </a:lnTo>
                  <a:lnTo>
                    <a:pt x="229" y="2100"/>
                  </a:lnTo>
                  <a:lnTo>
                    <a:pt x="1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2" name="Freeform 80">
              <a:extLst>
                <a:ext uri="{FF2B5EF4-FFF2-40B4-BE49-F238E27FC236}">
                  <a16:creationId xmlns:a16="http://schemas.microsoft.com/office/drawing/2014/main" id="{E55A508B-5295-1EF7-2B07-2151C1CB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803"/>
              <a:ext cx="102" cy="919"/>
            </a:xfrm>
            <a:custGeom>
              <a:avLst/>
              <a:gdLst>
                <a:gd name="T0" fmla="*/ 18 w 234"/>
                <a:gd name="T1" fmla="*/ 0 h 2100"/>
                <a:gd name="T2" fmla="*/ 0 w 234"/>
                <a:gd name="T3" fmla="*/ 210 h 2100"/>
                <a:gd name="T4" fmla="*/ 90 w 234"/>
                <a:gd name="T5" fmla="*/ 2016 h 2100"/>
                <a:gd name="T6" fmla="*/ 132 w 234"/>
                <a:gd name="T7" fmla="*/ 2100 h 2100"/>
                <a:gd name="T8" fmla="*/ 234 w 234"/>
                <a:gd name="T9" fmla="*/ 1956 h 2100"/>
                <a:gd name="T10" fmla="*/ 143 w 234"/>
                <a:gd name="T11" fmla="*/ 143 h 2100"/>
                <a:gd name="T12" fmla="*/ 18 w 234"/>
                <a:gd name="T13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2100">
                  <a:moveTo>
                    <a:pt x="18" y="0"/>
                  </a:moveTo>
                  <a:lnTo>
                    <a:pt x="0" y="210"/>
                  </a:lnTo>
                  <a:lnTo>
                    <a:pt x="90" y="2016"/>
                  </a:lnTo>
                  <a:lnTo>
                    <a:pt x="132" y="2100"/>
                  </a:lnTo>
                  <a:lnTo>
                    <a:pt x="234" y="1956"/>
                  </a:lnTo>
                  <a:lnTo>
                    <a:pt x="143" y="143"/>
                  </a:lnTo>
                  <a:lnTo>
                    <a:pt x="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3" name="Freeform 81">
              <a:extLst>
                <a:ext uri="{FF2B5EF4-FFF2-40B4-BE49-F238E27FC236}">
                  <a16:creationId xmlns:a16="http://schemas.microsoft.com/office/drawing/2014/main" id="{4A387C09-C301-A9EF-5813-450726D5C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801"/>
              <a:ext cx="94" cy="928"/>
            </a:xfrm>
            <a:custGeom>
              <a:avLst/>
              <a:gdLst>
                <a:gd name="T0" fmla="*/ 0 w 216"/>
                <a:gd name="T1" fmla="*/ 0 h 2122"/>
                <a:gd name="T2" fmla="*/ 84 w 216"/>
                <a:gd name="T3" fmla="*/ 2040 h 2122"/>
                <a:gd name="T4" fmla="*/ 102 w 216"/>
                <a:gd name="T5" fmla="*/ 2122 h 2122"/>
                <a:gd name="T6" fmla="*/ 216 w 216"/>
                <a:gd name="T7" fmla="*/ 1980 h 2122"/>
                <a:gd name="T8" fmla="*/ 126 w 216"/>
                <a:gd name="T9" fmla="*/ 144 h 2122"/>
                <a:gd name="T10" fmla="*/ 0 w 216"/>
                <a:gd name="T11" fmla="*/ 0 h 2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2122">
                  <a:moveTo>
                    <a:pt x="0" y="0"/>
                  </a:moveTo>
                  <a:lnTo>
                    <a:pt x="84" y="2040"/>
                  </a:lnTo>
                  <a:lnTo>
                    <a:pt x="102" y="2122"/>
                  </a:lnTo>
                  <a:lnTo>
                    <a:pt x="216" y="1980"/>
                  </a:lnTo>
                  <a:lnTo>
                    <a:pt x="126" y="144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D3FFC0DC-CC30-A32C-15BB-2FD9A9F7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2801"/>
              <a:ext cx="99" cy="926"/>
            </a:xfrm>
            <a:custGeom>
              <a:avLst/>
              <a:gdLst>
                <a:gd name="T0" fmla="*/ 120 w 228"/>
                <a:gd name="T1" fmla="*/ 0 h 2118"/>
                <a:gd name="T2" fmla="*/ 0 w 228"/>
                <a:gd name="T3" fmla="*/ 156 h 2118"/>
                <a:gd name="T4" fmla="*/ 108 w 228"/>
                <a:gd name="T5" fmla="*/ 1992 h 2118"/>
                <a:gd name="T6" fmla="*/ 228 w 228"/>
                <a:gd name="T7" fmla="*/ 2118 h 2118"/>
                <a:gd name="T8" fmla="*/ 174 w 228"/>
                <a:gd name="T9" fmla="*/ 180 h 2118"/>
                <a:gd name="T10" fmla="*/ 120 w 228"/>
                <a:gd name="T11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8" h="2118">
                  <a:moveTo>
                    <a:pt x="120" y="0"/>
                  </a:moveTo>
                  <a:lnTo>
                    <a:pt x="0" y="156"/>
                  </a:lnTo>
                  <a:lnTo>
                    <a:pt x="108" y="1992"/>
                  </a:lnTo>
                  <a:lnTo>
                    <a:pt x="228" y="2118"/>
                  </a:lnTo>
                  <a:lnTo>
                    <a:pt x="174" y="180"/>
                  </a:lnTo>
                  <a:lnTo>
                    <a:pt x="12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5" name="Freeform 83">
              <a:extLst>
                <a:ext uri="{FF2B5EF4-FFF2-40B4-BE49-F238E27FC236}">
                  <a16:creationId xmlns:a16="http://schemas.microsoft.com/office/drawing/2014/main" id="{A1D1D32C-4035-6D12-7355-6CB209D72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809"/>
              <a:ext cx="105" cy="926"/>
            </a:xfrm>
            <a:custGeom>
              <a:avLst/>
              <a:gdLst>
                <a:gd name="T0" fmla="*/ 120 w 240"/>
                <a:gd name="T1" fmla="*/ 0 h 2118"/>
                <a:gd name="T2" fmla="*/ 0 w 240"/>
                <a:gd name="T3" fmla="*/ 150 h 2118"/>
                <a:gd name="T4" fmla="*/ 114 w 240"/>
                <a:gd name="T5" fmla="*/ 1998 h 2118"/>
                <a:gd name="T6" fmla="*/ 240 w 240"/>
                <a:gd name="T7" fmla="*/ 2118 h 2118"/>
                <a:gd name="T8" fmla="*/ 240 w 240"/>
                <a:gd name="T9" fmla="*/ 2022 h 2118"/>
                <a:gd name="T10" fmla="*/ 144 w 240"/>
                <a:gd name="T11" fmla="*/ 90 h 2118"/>
                <a:gd name="T12" fmla="*/ 120 w 240"/>
                <a:gd name="T13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118">
                  <a:moveTo>
                    <a:pt x="120" y="0"/>
                  </a:moveTo>
                  <a:lnTo>
                    <a:pt x="0" y="150"/>
                  </a:lnTo>
                  <a:lnTo>
                    <a:pt x="114" y="1998"/>
                  </a:lnTo>
                  <a:lnTo>
                    <a:pt x="240" y="2118"/>
                  </a:lnTo>
                  <a:lnTo>
                    <a:pt x="240" y="2022"/>
                  </a:lnTo>
                  <a:lnTo>
                    <a:pt x="144" y="90"/>
                  </a:lnTo>
                  <a:lnTo>
                    <a:pt x="12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6" name="Freeform 84">
              <a:extLst>
                <a:ext uri="{FF2B5EF4-FFF2-40B4-BE49-F238E27FC236}">
                  <a16:creationId xmlns:a16="http://schemas.microsoft.com/office/drawing/2014/main" id="{4EB4F97A-F3BA-2979-2839-84A6EFA57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806"/>
              <a:ext cx="96" cy="921"/>
            </a:xfrm>
            <a:custGeom>
              <a:avLst/>
              <a:gdLst>
                <a:gd name="T0" fmla="*/ 111 w 219"/>
                <a:gd name="T1" fmla="*/ 0 h 2106"/>
                <a:gd name="T2" fmla="*/ 0 w 219"/>
                <a:gd name="T3" fmla="*/ 159 h 2106"/>
                <a:gd name="T4" fmla="*/ 93 w 219"/>
                <a:gd name="T5" fmla="*/ 1992 h 2106"/>
                <a:gd name="T6" fmla="*/ 219 w 219"/>
                <a:gd name="T7" fmla="*/ 2106 h 2106"/>
                <a:gd name="T8" fmla="*/ 213 w 219"/>
                <a:gd name="T9" fmla="*/ 1950 h 2106"/>
                <a:gd name="T10" fmla="*/ 129 w 219"/>
                <a:gd name="T11" fmla="*/ 126 h 2106"/>
                <a:gd name="T12" fmla="*/ 111 w 219"/>
                <a:gd name="T13" fmla="*/ 0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9" h="2106">
                  <a:moveTo>
                    <a:pt x="111" y="0"/>
                  </a:moveTo>
                  <a:lnTo>
                    <a:pt x="0" y="159"/>
                  </a:lnTo>
                  <a:lnTo>
                    <a:pt x="93" y="1992"/>
                  </a:lnTo>
                  <a:lnTo>
                    <a:pt x="219" y="2106"/>
                  </a:lnTo>
                  <a:lnTo>
                    <a:pt x="213" y="1950"/>
                  </a:lnTo>
                  <a:lnTo>
                    <a:pt x="129" y="126"/>
                  </a:lnTo>
                  <a:lnTo>
                    <a:pt x="111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7" name="Freeform 85">
              <a:extLst>
                <a:ext uri="{FF2B5EF4-FFF2-40B4-BE49-F238E27FC236}">
                  <a16:creationId xmlns:a16="http://schemas.microsoft.com/office/drawing/2014/main" id="{44AF8016-D19A-CE39-EBDA-2B4E9D509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806"/>
              <a:ext cx="96" cy="914"/>
            </a:xfrm>
            <a:custGeom>
              <a:avLst/>
              <a:gdLst>
                <a:gd name="T0" fmla="*/ 110 w 218"/>
                <a:gd name="T1" fmla="*/ 0 h 2088"/>
                <a:gd name="T2" fmla="*/ 0 w 218"/>
                <a:gd name="T3" fmla="*/ 144 h 2088"/>
                <a:gd name="T4" fmla="*/ 92 w 218"/>
                <a:gd name="T5" fmla="*/ 1980 h 2088"/>
                <a:gd name="T6" fmla="*/ 218 w 218"/>
                <a:gd name="T7" fmla="*/ 2088 h 2088"/>
                <a:gd name="T8" fmla="*/ 110 w 218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2088">
                  <a:moveTo>
                    <a:pt x="110" y="0"/>
                  </a:moveTo>
                  <a:lnTo>
                    <a:pt x="0" y="144"/>
                  </a:lnTo>
                  <a:lnTo>
                    <a:pt x="92" y="1980"/>
                  </a:lnTo>
                  <a:lnTo>
                    <a:pt x="218" y="2088"/>
                  </a:lnTo>
                  <a:lnTo>
                    <a:pt x="11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8" name="Freeform 86">
              <a:extLst>
                <a:ext uri="{FF2B5EF4-FFF2-40B4-BE49-F238E27FC236}">
                  <a16:creationId xmlns:a16="http://schemas.microsoft.com/office/drawing/2014/main" id="{296196EE-E22D-C28D-FA3A-0B30A5B98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2808"/>
              <a:ext cx="809" cy="904"/>
            </a:xfrm>
            <a:custGeom>
              <a:avLst/>
              <a:gdLst>
                <a:gd name="T0" fmla="*/ 100 w 1851"/>
                <a:gd name="T1" fmla="*/ 989 h 2067"/>
                <a:gd name="T2" fmla="*/ 44 w 1851"/>
                <a:gd name="T3" fmla="*/ 678 h 2067"/>
                <a:gd name="T4" fmla="*/ 0 w 1851"/>
                <a:gd name="T5" fmla="*/ 522 h 2067"/>
                <a:gd name="T6" fmla="*/ 0 w 1851"/>
                <a:gd name="T7" fmla="*/ 278 h 2067"/>
                <a:gd name="T8" fmla="*/ 44 w 1851"/>
                <a:gd name="T9" fmla="*/ 133 h 2067"/>
                <a:gd name="T10" fmla="*/ 111 w 1851"/>
                <a:gd name="T11" fmla="*/ 0 h 2067"/>
                <a:gd name="T12" fmla="*/ 1700 w 1851"/>
                <a:gd name="T13" fmla="*/ 0 h 2067"/>
                <a:gd name="T14" fmla="*/ 1744 w 1851"/>
                <a:gd name="T15" fmla="*/ 78 h 2067"/>
                <a:gd name="T16" fmla="*/ 1851 w 1851"/>
                <a:gd name="T17" fmla="*/ 2066 h 2067"/>
                <a:gd name="T18" fmla="*/ 1733 w 1851"/>
                <a:gd name="T19" fmla="*/ 2067 h 2067"/>
                <a:gd name="T20" fmla="*/ 144 w 1851"/>
                <a:gd name="T21" fmla="*/ 2067 h 2067"/>
                <a:gd name="T22" fmla="*/ 44 w 1851"/>
                <a:gd name="T23" fmla="*/ 1900 h 2067"/>
                <a:gd name="T24" fmla="*/ 11 w 1851"/>
                <a:gd name="T25" fmla="*/ 1622 h 2067"/>
                <a:gd name="T26" fmla="*/ 66 w 1851"/>
                <a:gd name="T27" fmla="*/ 1278 h 2067"/>
                <a:gd name="T28" fmla="*/ 100 w 1851"/>
                <a:gd name="T29" fmla="*/ 989 h 2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1" h="2067">
                  <a:moveTo>
                    <a:pt x="100" y="989"/>
                  </a:moveTo>
                  <a:lnTo>
                    <a:pt x="44" y="678"/>
                  </a:lnTo>
                  <a:lnTo>
                    <a:pt x="0" y="522"/>
                  </a:lnTo>
                  <a:lnTo>
                    <a:pt x="0" y="278"/>
                  </a:lnTo>
                  <a:lnTo>
                    <a:pt x="44" y="133"/>
                  </a:lnTo>
                  <a:lnTo>
                    <a:pt x="111" y="0"/>
                  </a:lnTo>
                  <a:lnTo>
                    <a:pt x="1700" y="0"/>
                  </a:lnTo>
                  <a:lnTo>
                    <a:pt x="1744" y="78"/>
                  </a:lnTo>
                  <a:lnTo>
                    <a:pt x="1851" y="2066"/>
                  </a:lnTo>
                  <a:lnTo>
                    <a:pt x="1733" y="2067"/>
                  </a:lnTo>
                  <a:lnTo>
                    <a:pt x="144" y="2067"/>
                  </a:lnTo>
                  <a:lnTo>
                    <a:pt x="44" y="1900"/>
                  </a:lnTo>
                  <a:lnTo>
                    <a:pt x="11" y="1622"/>
                  </a:lnTo>
                  <a:lnTo>
                    <a:pt x="66" y="1278"/>
                  </a:lnTo>
                  <a:lnTo>
                    <a:pt x="100" y="989"/>
                  </a:lnTo>
                  <a:close/>
                </a:path>
              </a:pathLst>
            </a:custGeom>
            <a:gradFill rotWithShape="0">
              <a:gsLst>
                <a:gs pos="0">
                  <a:srgbClr val="969696">
                    <a:gamma/>
                    <a:shade val="46275"/>
                    <a:invGamma/>
                  </a:srgbClr>
                </a:gs>
                <a:gs pos="50000">
                  <a:srgbClr val="969696"/>
                </a:gs>
                <a:gs pos="100000">
                  <a:srgbClr val="969696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9" name="Line 87">
              <a:extLst>
                <a:ext uri="{FF2B5EF4-FFF2-40B4-BE49-F238E27FC236}">
                  <a16:creationId xmlns:a16="http://schemas.microsoft.com/office/drawing/2014/main" id="{3029A8F4-BAF5-9DCB-2477-A941C36970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9" y="2890"/>
              <a:ext cx="24" cy="744"/>
            </a:xfrm>
            <a:prstGeom prst="line">
              <a:avLst/>
            </a:prstGeom>
            <a:noFill/>
            <a:ln w="571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0" name="Freeform 88">
              <a:extLst>
                <a:ext uri="{FF2B5EF4-FFF2-40B4-BE49-F238E27FC236}">
                  <a16:creationId xmlns:a16="http://schemas.microsoft.com/office/drawing/2014/main" id="{D600D255-8515-CCA5-9DA6-753635C7B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806"/>
              <a:ext cx="89" cy="919"/>
            </a:xfrm>
            <a:custGeom>
              <a:avLst/>
              <a:gdLst>
                <a:gd name="T0" fmla="*/ 18 w 204"/>
                <a:gd name="T1" fmla="*/ 0 h 2100"/>
                <a:gd name="T2" fmla="*/ 0 w 204"/>
                <a:gd name="T3" fmla="*/ 0 h 2100"/>
                <a:gd name="T4" fmla="*/ 72 w 204"/>
                <a:gd name="T5" fmla="*/ 2052 h 2100"/>
                <a:gd name="T6" fmla="*/ 108 w 204"/>
                <a:gd name="T7" fmla="*/ 2100 h 2100"/>
                <a:gd name="T8" fmla="*/ 204 w 204"/>
                <a:gd name="T9" fmla="*/ 1975 h 2100"/>
                <a:gd name="T10" fmla="*/ 120 w 204"/>
                <a:gd name="T11" fmla="*/ 132 h 2100"/>
                <a:gd name="T12" fmla="*/ 18 w 204"/>
                <a:gd name="T13" fmla="*/ 0 h 2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100">
                  <a:moveTo>
                    <a:pt x="18" y="0"/>
                  </a:moveTo>
                  <a:lnTo>
                    <a:pt x="0" y="0"/>
                  </a:lnTo>
                  <a:lnTo>
                    <a:pt x="72" y="2052"/>
                  </a:lnTo>
                  <a:lnTo>
                    <a:pt x="108" y="2100"/>
                  </a:lnTo>
                  <a:lnTo>
                    <a:pt x="204" y="1975"/>
                  </a:lnTo>
                  <a:lnTo>
                    <a:pt x="120" y="132"/>
                  </a:lnTo>
                  <a:lnTo>
                    <a:pt x="1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1" name="Freeform 89">
              <a:extLst>
                <a:ext uri="{FF2B5EF4-FFF2-40B4-BE49-F238E27FC236}">
                  <a16:creationId xmlns:a16="http://schemas.microsoft.com/office/drawing/2014/main" id="{D94820F6-C52A-BFB4-26D9-CB3317D5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803"/>
              <a:ext cx="92" cy="927"/>
            </a:xfrm>
            <a:custGeom>
              <a:avLst/>
              <a:gdLst>
                <a:gd name="T0" fmla="*/ 0 w 210"/>
                <a:gd name="T1" fmla="*/ 0 h 2118"/>
                <a:gd name="T2" fmla="*/ 102 w 210"/>
                <a:gd name="T3" fmla="*/ 2118 h 2118"/>
                <a:gd name="T4" fmla="*/ 210 w 210"/>
                <a:gd name="T5" fmla="*/ 1980 h 2118"/>
                <a:gd name="T6" fmla="*/ 120 w 210"/>
                <a:gd name="T7" fmla="*/ 150 h 2118"/>
                <a:gd name="T8" fmla="*/ 0 w 210"/>
                <a:gd name="T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118">
                  <a:moveTo>
                    <a:pt x="0" y="0"/>
                  </a:moveTo>
                  <a:lnTo>
                    <a:pt x="102" y="2118"/>
                  </a:lnTo>
                  <a:lnTo>
                    <a:pt x="210" y="1980"/>
                  </a:lnTo>
                  <a:lnTo>
                    <a:pt x="120" y="15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2" name="Freeform 90">
              <a:extLst>
                <a:ext uri="{FF2B5EF4-FFF2-40B4-BE49-F238E27FC236}">
                  <a16:creationId xmlns:a16="http://schemas.microsoft.com/office/drawing/2014/main" id="{9E5AD032-4160-7A6F-7275-5E6196AF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801"/>
              <a:ext cx="94" cy="929"/>
            </a:xfrm>
            <a:custGeom>
              <a:avLst/>
              <a:gdLst>
                <a:gd name="T0" fmla="*/ 0 w 214"/>
                <a:gd name="T1" fmla="*/ 0 h 2123"/>
                <a:gd name="T2" fmla="*/ 114 w 214"/>
                <a:gd name="T3" fmla="*/ 2123 h 2123"/>
                <a:gd name="T4" fmla="*/ 214 w 214"/>
                <a:gd name="T5" fmla="*/ 1990 h 2123"/>
                <a:gd name="T6" fmla="*/ 125 w 214"/>
                <a:gd name="T7" fmla="*/ 156 h 2123"/>
                <a:gd name="T8" fmla="*/ 0 w 214"/>
                <a:gd name="T9" fmla="*/ 0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123">
                  <a:moveTo>
                    <a:pt x="0" y="0"/>
                  </a:moveTo>
                  <a:lnTo>
                    <a:pt x="114" y="2123"/>
                  </a:lnTo>
                  <a:lnTo>
                    <a:pt x="214" y="1990"/>
                  </a:lnTo>
                  <a:lnTo>
                    <a:pt x="125" y="156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3" name="Freeform 91">
              <a:extLst>
                <a:ext uri="{FF2B5EF4-FFF2-40B4-BE49-F238E27FC236}">
                  <a16:creationId xmlns:a16="http://schemas.microsoft.com/office/drawing/2014/main" id="{92EFA313-8972-7990-483C-7FA2B09BD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2806"/>
              <a:ext cx="95" cy="927"/>
            </a:xfrm>
            <a:custGeom>
              <a:avLst/>
              <a:gdLst>
                <a:gd name="T0" fmla="*/ 0 w 216"/>
                <a:gd name="T1" fmla="*/ 0 h 2118"/>
                <a:gd name="T2" fmla="*/ 102 w 216"/>
                <a:gd name="T3" fmla="*/ 2118 h 2118"/>
                <a:gd name="T4" fmla="*/ 216 w 216"/>
                <a:gd name="T5" fmla="*/ 1998 h 2118"/>
                <a:gd name="T6" fmla="*/ 114 w 216"/>
                <a:gd name="T7" fmla="*/ 132 h 2118"/>
                <a:gd name="T8" fmla="*/ 0 w 216"/>
                <a:gd name="T9" fmla="*/ 0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118">
                  <a:moveTo>
                    <a:pt x="0" y="0"/>
                  </a:moveTo>
                  <a:lnTo>
                    <a:pt x="102" y="2118"/>
                  </a:lnTo>
                  <a:lnTo>
                    <a:pt x="216" y="1998"/>
                  </a:lnTo>
                  <a:lnTo>
                    <a:pt x="114" y="1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4" name="Freeform 92">
              <a:extLst>
                <a:ext uri="{FF2B5EF4-FFF2-40B4-BE49-F238E27FC236}">
                  <a16:creationId xmlns:a16="http://schemas.microsoft.com/office/drawing/2014/main" id="{95606534-9A17-80A8-C264-85AF82F9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803"/>
              <a:ext cx="96" cy="935"/>
            </a:xfrm>
            <a:custGeom>
              <a:avLst/>
              <a:gdLst>
                <a:gd name="T0" fmla="*/ 0 w 220"/>
                <a:gd name="T1" fmla="*/ 0 h 2136"/>
                <a:gd name="T2" fmla="*/ 114 w 220"/>
                <a:gd name="T3" fmla="*/ 2136 h 2136"/>
                <a:gd name="T4" fmla="*/ 220 w 220"/>
                <a:gd name="T5" fmla="*/ 2006 h 2136"/>
                <a:gd name="T6" fmla="*/ 120 w 220"/>
                <a:gd name="T7" fmla="*/ 150 h 2136"/>
                <a:gd name="T8" fmla="*/ 0 w 220"/>
                <a:gd name="T9" fmla="*/ 0 h 2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136">
                  <a:moveTo>
                    <a:pt x="0" y="0"/>
                  </a:moveTo>
                  <a:lnTo>
                    <a:pt x="114" y="2136"/>
                  </a:lnTo>
                  <a:lnTo>
                    <a:pt x="220" y="2006"/>
                  </a:lnTo>
                  <a:lnTo>
                    <a:pt x="120" y="15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5" name="Freeform 93">
              <a:extLst>
                <a:ext uri="{FF2B5EF4-FFF2-40B4-BE49-F238E27FC236}">
                  <a16:creationId xmlns:a16="http://schemas.microsoft.com/office/drawing/2014/main" id="{D2CC6DC3-3788-B48F-3AAA-CC07373D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2801"/>
              <a:ext cx="95" cy="932"/>
            </a:xfrm>
            <a:custGeom>
              <a:avLst/>
              <a:gdLst>
                <a:gd name="T0" fmla="*/ 0 w 219"/>
                <a:gd name="T1" fmla="*/ 0 h 2130"/>
                <a:gd name="T2" fmla="*/ 108 w 219"/>
                <a:gd name="T3" fmla="*/ 2130 h 2130"/>
                <a:gd name="T4" fmla="*/ 219 w 219"/>
                <a:gd name="T5" fmla="*/ 2004 h 2130"/>
                <a:gd name="T6" fmla="*/ 130 w 219"/>
                <a:gd name="T7" fmla="*/ 170 h 2130"/>
                <a:gd name="T8" fmla="*/ 0 w 219"/>
                <a:gd name="T9" fmla="*/ 0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30">
                  <a:moveTo>
                    <a:pt x="0" y="0"/>
                  </a:moveTo>
                  <a:lnTo>
                    <a:pt x="108" y="2130"/>
                  </a:lnTo>
                  <a:lnTo>
                    <a:pt x="219" y="2004"/>
                  </a:lnTo>
                  <a:lnTo>
                    <a:pt x="130" y="17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6" name="Freeform 94">
              <a:extLst>
                <a:ext uri="{FF2B5EF4-FFF2-40B4-BE49-F238E27FC236}">
                  <a16:creationId xmlns:a16="http://schemas.microsoft.com/office/drawing/2014/main" id="{EF633881-3DB8-A9E8-8372-4B4EC0334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798"/>
              <a:ext cx="84" cy="931"/>
            </a:xfrm>
            <a:custGeom>
              <a:avLst/>
              <a:gdLst>
                <a:gd name="T0" fmla="*/ 0 w 192"/>
                <a:gd name="T1" fmla="*/ 0 h 2128"/>
                <a:gd name="T2" fmla="*/ 89 w 192"/>
                <a:gd name="T3" fmla="*/ 2128 h 2128"/>
                <a:gd name="T4" fmla="*/ 192 w 192"/>
                <a:gd name="T5" fmla="*/ 2046 h 2128"/>
                <a:gd name="T6" fmla="*/ 102 w 192"/>
                <a:gd name="T7" fmla="*/ 132 h 2128"/>
                <a:gd name="T8" fmla="*/ 0 w 192"/>
                <a:gd name="T9" fmla="*/ 0 h 2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128">
                  <a:moveTo>
                    <a:pt x="0" y="0"/>
                  </a:moveTo>
                  <a:lnTo>
                    <a:pt x="89" y="2128"/>
                  </a:lnTo>
                  <a:lnTo>
                    <a:pt x="192" y="2046"/>
                  </a:lnTo>
                  <a:lnTo>
                    <a:pt x="102" y="13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7" name="Freeform 95">
              <a:extLst>
                <a:ext uri="{FF2B5EF4-FFF2-40B4-BE49-F238E27FC236}">
                  <a16:creationId xmlns:a16="http://schemas.microsoft.com/office/drawing/2014/main" id="{DD15F106-C0BB-C12E-244A-0DE9B0670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803"/>
              <a:ext cx="94" cy="924"/>
            </a:xfrm>
            <a:custGeom>
              <a:avLst/>
              <a:gdLst>
                <a:gd name="T0" fmla="*/ 89 w 215"/>
                <a:gd name="T1" fmla="*/ 0 h 2112"/>
                <a:gd name="T2" fmla="*/ 0 w 215"/>
                <a:gd name="T3" fmla="*/ 155 h 2112"/>
                <a:gd name="T4" fmla="*/ 101 w 215"/>
                <a:gd name="T5" fmla="*/ 2004 h 2112"/>
                <a:gd name="T6" fmla="*/ 215 w 215"/>
                <a:gd name="T7" fmla="*/ 2112 h 2112"/>
                <a:gd name="T8" fmla="*/ 89 w 215"/>
                <a:gd name="T9" fmla="*/ 0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5" h="2112">
                  <a:moveTo>
                    <a:pt x="89" y="0"/>
                  </a:moveTo>
                  <a:lnTo>
                    <a:pt x="0" y="155"/>
                  </a:lnTo>
                  <a:lnTo>
                    <a:pt x="101" y="2004"/>
                  </a:lnTo>
                  <a:lnTo>
                    <a:pt x="215" y="2112"/>
                  </a:lnTo>
                  <a:lnTo>
                    <a:pt x="89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8" name="Freeform 96">
              <a:extLst>
                <a:ext uri="{FF2B5EF4-FFF2-40B4-BE49-F238E27FC236}">
                  <a16:creationId xmlns:a16="http://schemas.microsoft.com/office/drawing/2014/main" id="{E471DA86-A83E-16D6-F902-5A83A571E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798"/>
              <a:ext cx="92" cy="932"/>
            </a:xfrm>
            <a:custGeom>
              <a:avLst/>
              <a:gdLst>
                <a:gd name="T0" fmla="*/ 102 w 210"/>
                <a:gd name="T1" fmla="*/ 0 h 2130"/>
                <a:gd name="T2" fmla="*/ 0 w 210"/>
                <a:gd name="T3" fmla="*/ 138 h 2130"/>
                <a:gd name="T4" fmla="*/ 78 w 210"/>
                <a:gd name="T5" fmla="*/ 1986 h 2130"/>
                <a:gd name="T6" fmla="*/ 210 w 210"/>
                <a:gd name="T7" fmla="*/ 2130 h 2130"/>
                <a:gd name="T8" fmla="*/ 210 w 210"/>
                <a:gd name="T9" fmla="*/ 2106 h 2130"/>
                <a:gd name="T10" fmla="*/ 102 w 210"/>
                <a:gd name="T11" fmla="*/ 0 h 2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2130">
                  <a:moveTo>
                    <a:pt x="102" y="0"/>
                  </a:moveTo>
                  <a:lnTo>
                    <a:pt x="0" y="138"/>
                  </a:lnTo>
                  <a:lnTo>
                    <a:pt x="78" y="1986"/>
                  </a:lnTo>
                  <a:lnTo>
                    <a:pt x="210" y="2130"/>
                  </a:lnTo>
                  <a:lnTo>
                    <a:pt x="210" y="2106"/>
                  </a:lnTo>
                  <a:lnTo>
                    <a:pt x="102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9" name="Freeform 97">
              <a:extLst>
                <a:ext uri="{FF2B5EF4-FFF2-40B4-BE49-F238E27FC236}">
                  <a16:creationId xmlns:a16="http://schemas.microsoft.com/office/drawing/2014/main" id="{C32F3D82-3403-F4DD-41BC-21334AD0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807"/>
              <a:ext cx="94" cy="915"/>
            </a:xfrm>
            <a:custGeom>
              <a:avLst/>
              <a:gdLst>
                <a:gd name="T0" fmla="*/ 96 w 216"/>
                <a:gd name="T1" fmla="*/ 0 h 2092"/>
                <a:gd name="T2" fmla="*/ 0 w 216"/>
                <a:gd name="T3" fmla="*/ 136 h 2092"/>
                <a:gd name="T4" fmla="*/ 84 w 216"/>
                <a:gd name="T5" fmla="*/ 1978 h 2092"/>
                <a:gd name="T6" fmla="*/ 216 w 216"/>
                <a:gd name="T7" fmla="*/ 2092 h 2092"/>
                <a:gd name="T8" fmla="*/ 210 w 216"/>
                <a:gd name="T9" fmla="*/ 2086 h 2092"/>
                <a:gd name="T10" fmla="*/ 96 w 216"/>
                <a:gd name="T11" fmla="*/ 0 h 2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6" h="2092">
                  <a:moveTo>
                    <a:pt x="96" y="0"/>
                  </a:moveTo>
                  <a:lnTo>
                    <a:pt x="0" y="136"/>
                  </a:lnTo>
                  <a:lnTo>
                    <a:pt x="84" y="1978"/>
                  </a:lnTo>
                  <a:lnTo>
                    <a:pt x="216" y="2092"/>
                  </a:lnTo>
                  <a:lnTo>
                    <a:pt x="210" y="2086"/>
                  </a:lnTo>
                  <a:lnTo>
                    <a:pt x="96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46275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0" name="Freeform 98">
              <a:extLst>
                <a:ext uri="{FF2B5EF4-FFF2-40B4-BE49-F238E27FC236}">
                  <a16:creationId xmlns:a16="http://schemas.microsoft.com/office/drawing/2014/main" id="{E48EF0E3-CA6C-44D6-399C-41ACAB8C8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803"/>
              <a:ext cx="89" cy="924"/>
            </a:xfrm>
            <a:custGeom>
              <a:avLst/>
              <a:gdLst>
                <a:gd name="T0" fmla="*/ 108 w 204"/>
                <a:gd name="T1" fmla="*/ 0 h 2112"/>
                <a:gd name="T2" fmla="*/ 54 w 204"/>
                <a:gd name="T3" fmla="*/ 12 h 2112"/>
                <a:gd name="T4" fmla="*/ 18 w 204"/>
                <a:gd name="T5" fmla="*/ 78 h 2112"/>
                <a:gd name="T6" fmla="*/ 0 w 204"/>
                <a:gd name="T7" fmla="*/ 84 h 2112"/>
                <a:gd name="T8" fmla="*/ 120 w 204"/>
                <a:gd name="T9" fmla="*/ 2064 h 2112"/>
                <a:gd name="T10" fmla="*/ 204 w 204"/>
                <a:gd name="T11" fmla="*/ 2112 h 2112"/>
                <a:gd name="T12" fmla="*/ 108 w 204"/>
                <a:gd name="T13" fmla="*/ 0 h 2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2112">
                  <a:moveTo>
                    <a:pt x="108" y="0"/>
                  </a:moveTo>
                  <a:lnTo>
                    <a:pt x="54" y="12"/>
                  </a:lnTo>
                  <a:lnTo>
                    <a:pt x="18" y="78"/>
                  </a:lnTo>
                  <a:lnTo>
                    <a:pt x="0" y="84"/>
                  </a:lnTo>
                  <a:lnTo>
                    <a:pt x="120" y="2064"/>
                  </a:lnTo>
                  <a:lnTo>
                    <a:pt x="204" y="2112"/>
                  </a:lnTo>
                  <a:lnTo>
                    <a:pt x="108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>
                    <a:gamma/>
                    <a:shade val="56471"/>
                    <a:invGamma/>
                  </a:srgbClr>
                </a:gs>
                <a:gs pos="100000">
                  <a:srgbClr val="B2B2B2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1" name="Freeform 99">
              <a:extLst>
                <a:ext uri="{FF2B5EF4-FFF2-40B4-BE49-F238E27FC236}">
                  <a16:creationId xmlns:a16="http://schemas.microsoft.com/office/drawing/2014/main" id="{23854C45-810E-A1BB-AC44-317B8A378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807"/>
              <a:ext cx="96" cy="905"/>
            </a:xfrm>
            <a:custGeom>
              <a:avLst/>
              <a:gdLst>
                <a:gd name="T0" fmla="*/ 0 w 220"/>
                <a:gd name="T1" fmla="*/ 0 h 2067"/>
                <a:gd name="T2" fmla="*/ 118 w 220"/>
                <a:gd name="T3" fmla="*/ 2061 h 2067"/>
                <a:gd name="T4" fmla="*/ 184 w 220"/>
                <a:gd name="T5" fmla="*/ 2067 h 2067"/>
                <a:gd name="T6" fmla="*/ 220 w 220"/>
                <a:gd name="T7" fmla="*/ 2055 h 2067"/>
                <a:gd name="T8" fmla="*/ 94 w 220"/>
                <a:gd name="T9" fmla="*/ 75 h 2067"/>
                <a:gd name="T10" fmla="*/ 52 w 220"/>
                <a:gd name="T11" fmla="*/ 63 h 2067"/>
                <a:gd name="T12" fmla="*/ 0 w 220"/>
                <a:gd name="T13" fmla="*/ 0 h 2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0" h="2067">
                  <a:moveTo>
                    <a:pt x="0" y="0"/>
                  </a:moveTo>
                  <a:lnTo>
                    <a:pt x="118" y="2061"/>
                  </a:lnTo>
                  <a:lnTo>
                    <a:pt x="184" y="2067"/>
                  </a:lnTo>
                  <a:lnTo>
                    <a:pt x="220" y="2055"/>
                  </a:lnTo>
                  <a:lnTo>
                    <a:pt x="94" y="75"/>
                  </a:lnTo>
                  <a:lnTo>
                    <a:pt x="52" y="63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2" name="Freeform 100">
              <a:extLst>
                <a:ext uri="{FF2B5EF4-FFF2-40B4-BE49-F238E27FC236}">
                  <a16:creationId xmlns:a16="http://schemas.microsoft.com/office/drawing/2014/main" id="{13086166-7325-780A-B6DC-BAC984E5E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809"/>
              <a:ext cx="91" cy="913"/>
            </a:xfrm>
            <a:custGeom>
              <a:avLst/>
              <a:gdLst>
                <a:gd name="T0" fmla="*/ 0 w 210"/>
                <a:gd name="T1" fmla="*/ 0 h 2088"/>
                <a:gd name="T2" fmla="*/ 114 w 210"/>
                <a:gd name="T3" fmla="*/ 2088 h 2088"/>
                <a:gd name="T4" fmla="*/ 210 w 210"/>
                <a:gd name="T5" fmla="*/ 1956 h 2088"/>
                <a:gd name="T6" fmla="*/ 126 w 210"/>
                <a:gd name="T7" fmla="*/ 131 h 2088"/>
                <a:gd name="T8" fmla="*/ 0 w 210"/>
                <a:gd name="T9" fmla="*/ 0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088">
                  <a:moveTo>
                    <a:pt x="0" y="0"/>
                  </a:moveTo>
                  <a:lnTo>
                    <a:pt x="114" y="2088"/>
                  </a:lnTo>
                  <a:lnTo>
                    <a:pt x="210" y="1956"/>
                  </a:lnTo>
                  <a:lnTo>
                    <a:pt x="126" y="131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B2B2B2"/>
                </a:gs>
                <a:gs pos="100000">
                  <a:srgbClr val="B2B2B2">
                    <a:gamma/>
                    <a:shade val="46275"/>
                    <a:invGamma/>
                  </a:srgbClr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3" name="Freeform 101">
              <a:extLst>
                <a:ext uri="{FF2B5EF4-FFF2-40B4-BE49-F238E27FC236}">
                  <a16:creationId xmlns:a16="http://schemas.microsoft.com/office/drawing/2014/main" id="{5DAF67AD-490E-7DAE-A2CA-46FB233C2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3252"/>
              <a:ext cx="126" cy="462"/>
            </a:xfrm>
            <a:custGeom>
              <a:avLst/>
              <a:gdLst>
                <a:gd name="T0" fmla="*/ 48 w 126"/>
                <a:gd name="T1" fmla="*/ 0 h 462"/>
                <a:gd name="T2" fmla="*/ 90 w 126"/>
                <a:gd name="T3" fmla="*/ 90 h 462"/>
                <a:gd name="T4" fmla="*/ 126 w 126"/>
                <a:gd name="T5" fmla="*/ 222 h 462"/>
                <a:gd name="T6" fmla="*/ 126 w 126"/>
                <a:gd name="T7" fmla="*/ 324 h 462"/>
                <a:gd name="T8" fmla="*/ 108 w 126"/>
                <a:gd name="T9" fmla="*/ 414 h 462"/>
                <a:gd name="T10" fmla="*/ 66 w 126"/>
                <a:gd name="T11" fmla="*/ 462 h 462"/>
                <a:gd name="T12" fmla="*/ 30 w 126"/>
                <a:gd name="T13" fmla="*/ 438 h 462"/>
                <a:gd name="T14" fmla="*/ 12 w 126"/>
                <a:gd name="T15" fmla="*/ 378 h 462"/>
                <a:gd name="T16" fmla="*/ 0 w 126"/>
                <a:gd name="T17" fmla="*/ 306 h 462"/>
                <a:gd name="T18" fmla="*/ 0 w 126"/>
                <a:gd name="T19" fmla="*/ 210 h 462"/>
                <a:gd name="T20" fmla="*/ 24 w 126"/>
                <a:gd name="T21" fmla="*/ 132 h 462"/>
                <a:gd name="T22" fmla="*/ 36 w 126"/>
                <a:gd name="T23" fmla="*/ 60 h 462"/>
                <a:gd name="T24" fmla="*/ 48 w 126"/>
                <a:gd name="T25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462">
                  <a:moveTo>
                    <a:pt x="48" y="0"/>
                  </a:moveTo>
                  <a:lnTo>
                    <a:pt x="90" y="90"/>
                  </a:lnTo>
                  <a:lnTo>
                    <a:pt x="126" y="222"/>
                  </a:lnTo>
                  <a:lnTo>
                    <a:pt x="126" y="324"/>
                  </a:lnTo>
                  <a:lnTo>
                    <a:pt x="108" y="414"/>
                  </a:lnTo>
                  <a:lnTo>
                    <a:pt x="66" y="462"/>
                  </a:lnTo>
                  <a:lnTo>
                    <a:pt x="30" y="438"/>
                  </a:lnTo>
                  <a:lnTo>
                    <a:pt x="12" y="378"/>
                  </a:lnTo>
                  <a:lnTo>
                    <a:pt x="0" y="306"/>
                  </a:lnTo>
                  <a:lnTo>
                    <a:pt x="0" y="210"/>
                  </a:lnTo>
                  <a:lnTo>
                    <a:pt x="24" y="132"/>
                  </a:lnTo>
                  <a:lnTo>
                    <a:pt x="36" y="6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104" name="Object 102">
            <a:extLst>
              <a:ext uri="{FF2B5EF4-FFF2-40B4-BE49-F238E27FC236}">
                <a16:creationId xmlns:a16="http://schemas.microsoft.com/office/drawing/2014/main" id="{9B608248-D892-CEC4-494C-026C7D8CEBFB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22242729"/>
              </p:ext>
            </p:extLst>
          </p:nvPr>
        </p:nvGraphicFramePr>
        <p:xfrm>
          <a:off x="4067173" y="4098652"/>
          <a:ext cx="2162175" cy="20716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位图图像" r:id="rId2" imgW="1380952" imgH="1324160" progId="Paint.Picture">
                  <p:embed/>
                </p:oleObj>
              </mc:Choice>
              <mc:Fallback>
                <p:oleObj name="位图图像" r:id="rId2" imgW="1380952" imgH="1324160" progId="Paint.Picture">
                  <p:embed/>
                  <p:pic>
                    <p:nvPicPr>
                      <p:cNvPr id="9318" name="Object 102">
                        <a:extLst>
                          <a:ext uri="{FF2B5EF4-FFF2-40B4-BE49-F238E27FC236}">
                            <a16:creationId xmlns:a16="http://schemas.microsoft.com/office/drawing/2014/main" id="{A83C32B9-E386-A00B-65E6-3FF6E785251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67173" y="4098652"/>
                        <a:ext cx="2162175" cy="20716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" name="Object 103">
            <a:extLst>
              <a:ext uri="{FF2B5EF4-FFF2-40B4-BE49-F238E27FC236}">
                <a16:creationId xmlns:a16="http://schemas.microsoft.com/office/drawing/2014/main" id="{E55B3AB8-56B4-69F3-6E3F-F5A2AD12091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65439154"/>
              </p:ext>
            </p:extLst>
          </p:nvPr>
        </p:nvGraphicFramePr>
        <p:xfrm>
          <a:off x="6372224" y="4098652"/>
          <a:ext cx="2555875" cy="209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位图图像" r:id="rId4" imgW="1476190" imgH="1209524" progId="Paint.Picture">
                  <p:embed/>
                </p:oleObj>
              </mc:Choice>
              <mc:Fallback>
                <p:oleObj name="位图图像" r:id="rId4" imgW="1476190" imgH="1209524" progId="Paint.Picture">
                  <p:embed/>
                  <p:pic>
                    <p:nvPicPr>
                      <p:cNvPr id="9319" name="Object 103">
                        <a:extLst>
                          <a:ext uri="{FF2B5EF4-FFF2-40B4-BE49-F238E27FC236}">
                            <a16:creationId xmlns:a16="http://schemas.microsoft.com/office/drawing/2014/main" id="{FDE8FA61-CDAA-6CD5-5AC7-3715B4C0724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72224" y="4098652"/>
                        <a:ext cx="2555875" cy="20955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6" name="Text Box 104">
            <a:extLst>
              <a:ext uri="{FF2B5EF4-FFF2-40B4-BE49-F238E27FC236}">
                <a16:creationId xmlns:a16="http://schemas.microsoft.com/office/drawing/2014/main" id="{8C6B9B14-035A-42AB-9716-75121E105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4706" y="3501008"/>
            <a:ext cx="9509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rgbClr val="CC3300"/>
                </a:solidFill>
                <a:latin typeface="楷体_GB2312" pitchFamily="49" charset="-122"/>
                <a:ea typeface="楷体_GB2312" pitchFamily="49" charset="-122"/>
              </a:rPr>
              <a:t>内倒角</a:t>
            </a:r>
            <a:endParaRPr kumimoji="1" lang="zh-CN" altLang="en-US" sz="2000" dirty="0">
              <a:solidFill>
                <a:srgbClr val="CC3300"/>
              </a:solidFill>
              <a:latin typeface="楷体_GB2312" pitchFamily="49" charset="-122"/>
              <a:ea typeface="楷体_GB2312" pitchFamily="49" charset="-122"/>
            </a:endParaRPr>
          </a:p>
        </p:txBody>
      </p:sp>
      <p:sp>
        <p:nvSpPr>
          <p:cNvPr id="107" name="Text Box 105">
            <a:extLst>
              <a:ext uri="{FF2B5EF4-FFF2-40B4-BE49-F238E27FC236}">
                <a16:creationId xmlns:a16="http://schemas.microsoft.com/office/drawing/2014/main" id="{19782BEF-D6A9-9493-0F04-28F1F6E197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2805" y="3501008"/>
            <a:ext cx="9509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zh-CN" altLang="en-US" sz="2000" dirty="0">
                <a:solidFill>
                  <a:srgbClr val="CC3300"/>
                </a:solidFill>
                <a:latin typeface="楷体_GB2312" pitchFamily="49" charset="-122"/>
                <a:ea typeface="楷体_GB2312" pitchFamily="49" charset="-122"/>
              </a:rPr>
              <a:t>外倒角</a:t>
            </a:r>
            <a:endParaRPr kumimoji="1" lang="zh-CN" altLang="en-US" sz="2000" dirty="0">
              <a:solidFill>
                <a:srgbClr val="CC3300"/>
              </a:solidFill>
              <a:latin typeface="楷体_GB2312" pitchFamily="49" charset="-122"/>
              <a:ea typeface="楷体_GB2312" pitchFamily="49" charset="-122"/>
            </a:endParaRPr>
          </a:p>
        </p:txBody>
      </p:sp>
      <p:sp>
        <p:nvSpPr>
          <p:cNvPr id="108" name="Rectangle 106">
            <a:extLst>
              <a:ext uri="{FF2B5EF4-FFF2-40B4-BE49-F238E27FC236}">
                <a16:creationId xmlns:a16="http://schemas.microsoft.com/office/drawing/2014/main" id="{65ECB8B3-EAB4-1743-EAFF-5622E7735C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9592" y="404664"/>
            <a:ext cx="1409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kumimoji="1" lang="zh-CN" altLang="en-US" sz="2400" dirty="0">
                <a:solidFill>
                  <a:srgbClr val="009999"/>
                </a:solidFill>
                <a:latin typeface="楷体_GB2312" pitchFamily="49" charset="-122"/>
                <a:ea typeface="楷体_GB2312" pitchFamily="49" charset="-122"/>
              </a:rPr>
              <a:t>螺纹端部</a:t>
            </a:r>
          </a:p>
        </p:txBody>
      </p:sp>
    </p:spTree>
    <p:extLst>
      <p:ext uri="{BB962C8B-B14F-4D97-AF65-F5344CB8AC3E}">
        <p14:creationId xmlns:p14="http://schemas.microsoft.com/office/powerpoint/2010/main" val="943216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5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down)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7" dur="2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/>
      <p:bldP spid="10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11DA81FF-4249-818F-5C08-047196777CAE}"/>
              </a:ext>
            </a:extLst>
          </p:cNvPr>
          <p:cNvGrpSpPr/>
          <p:nvPr/>
        </p:nvGrpSpPr>
        <p:grpSpPr>
          <a:xfrm>
            <a:off x="1774825" y="6238875"/>
            <a:ext cx="1658938" cy="568325"/>
            <a:chOff x="2552" y="3882"/>
            <a:chExt cx="1045" cy="358"/>
          </a:xfrm>
        </p:grpSpPr>
        <p:sp>
          <p:nvSpPr>
            <p:cNvPr id="5" name="直接连接符 4">
              <a:extLst>
                <a:ext uri="{FF2B5EF4-FFF2-40B4-BE49-F238E27FC236}">
                  <a16:creationId xmlns:a16="http://schemas.microsoft.com/office/drawing/2014/main" id="{D893DF3B-BB05-291F-2EDF-81E23005A411}"/>
                </a:ext>
              </a:extLst>
            </p:cNvPr>
            <p:cNvSpPr/>
            <p:nvPr/>
          </p:nvSpPr>
          <p:spPr>
            <a:xfrm>
              <a:off x="2552" y="3882"/>
              <a:ext cx="0" cy="3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" name="直接连接符 5">
              <a:extLst>
                <a:ext uri="{FF2B5EF4-FFF2-40B4-BE49-F238E27FC236}">
                  <a16:creationId xmlns:a16="http://schemas.microsoft.com/office/drawing/2014/main" id="{E16D257E-2D0A-2D75-A6F0-20545EF8A5EF}"/>
                </a:ext>
              </a:extLst>
            </p:cNvPr>
            <p:cNvSpPr/>
            <p:nvPr/>
          </p:nvSpPr>
          <p:spPr>
            <a:xfrm>
              <a:off x="3597" y="3882"/>
              <a:ext cx="0" cy="3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直接连接符 6">
              <a:extLst>
                <a:ext uri="{FF2B5EF4-FFF2-40B4-BE49-F238E27FC236}">
                  <a16:creationId xmlns:a16="http://schemas.microsoft.com/office/drawing/2014/main" id="{9987DE09-DC10-FC8D-4208-BD9108BE4CA7}"/>
                </a:ext>
              </a:extLst>
            </p:cNvPr>
            <p:cNvSpPr/>
            <p:nvPr/>
          </p:nvSpPr>
          <p:spPr>
            <a:xfrm>
              <a:off x="2656" y="4175"/>
              <a:ext cx="83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任意多边形 357381">
              <a:extLst>
                <a:ext uri="{FF2B5EF4-FFF2-40B4-BE49-F238E27FC236}">
                  <a16:creationId xmlns:a16="http://schemas.microsoft.com/office/drawing/2014/main" id="{F60DECCF-1202-B042-2D29-8243359EC6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2" y="4157"/>
              <a:ext cx="104" cy="36"/>
            </a:xfrm>
            <a:custGeom>
              <a:avLst/>
              <a:gdLst/>
              <a:ahLst/>
              <a:cxnLst/>
              <a:rect l="0" t="0" r="0" b="0"/>
              <a:pathLst>
                <a:path w="349" h="116">
                  <a:moveTo>
                    <a:pt x="349" y="0"/>
                  </a:moveTo>
                  <a:lnTo>
                    <a:pt x="349" y="116"/>
                  </a:lnTo>
                  <a:lnTo>
                    <a:pt x="0" y="58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任意多边形 357382">
              <a:extLst>
                <a:ext uri="{FF2B5EF4-FFF2-40B4-BE49-F238E27FC236}">
                  <a16:creationId xmlns:a16="http://schemas.microsoft.com/office/drawing/2014/main" id="{DD3EC13A-51D1-0ECD-94E4-71B9A35495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552" y="4157"/>
              <a:ext cx="104" cy="36"/>
            </a:xfrm>
            <a:custGeom>
              <a:avLst/>
              <a:gdLst/>
              <a:ahLst/>
              <a:cxnLst/>
              <a:rect l="0" t="0" r="0" b="0"/>
              <a:pathLst>
                <a:path w="349" h="116">
                  <a:moveTo>
                    <a:pt x="349" y="0"/>
                  </a:moveTo>
                  <a:lnTo>
                    <a:pt x="349" y="116"/>
                  </a:lnTo>
                  <a:lnTo>
                    <a:pt x="0" y="58"/>
                  </a:lnTo>
                  <a:lnTo>
                    <a:pt x="349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任意多边形 357383">
              <a:extLst>
                <a:ext uri="{FF2B5EF4-FFF2-40B4-BE49-F238E27FC236}">
                  <a16:creationId xmlns:a16="http://schemas.microsoft.com/office/drawing/2014/main" id="{D796A09C-D1E0-9BA3-74FA-025A5B3BB65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93" y="4157"/>
              <a:ext cx="104" cy="36"/>
            </a:xfrm>
            <a:custGeom>
              <a:avLst/>
              <a:gdLst/>
              <a:ahLst/>
              <a:cxnLst/>
              <a:rect l="0" t="0" r="0" b="0"/>
              <a:pathLst>
                <a:path w="348" h="116">
                  <a:moveTo>
                    <a:pt x="0" y="0"/>
                  </a:moveTo>
                  <a:lnTo>
                    <a:pt x="0" y="116"/>
                  </a:lnTo>
                  <a:lnTo>
                    <a:pt x="348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任意多边形 357384">
              <a:extLst>
                <a:ext uri="{FF2B5EF4-FFF2-40B4-BE49-F238E27FC236}">
                  <a16:creationId xmlns:a16="http://schemas.microsoft.com/office/drawing/2014/main" id="{A799574E-802B-EA40-7866-372F7294746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493" y="4157"/>
              <a:ext cx="104" cy="36"/>
            </a:xfrm>
            <a:custGeom>
              <a:avLst/>
              <a:gdLst/>
              <a:ahLst/>
              <a:cxnLst/>
              <a:rect l="0" t="0" r="0" b="0"/>
              <a:pathLst>
                <a:path w="348" h="116">
                  <a:moveTo>
                    <a:pt x="0" y="0"/>
                  </a:moveTo>
                  <a:lnTo>
                    <a:pt x="0" y="116"/>
                  </a:lnTo>
                  <a:lnTo>
                    <a:pt x="348" y="58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2C02A54C-430F-3944-F11B-6087D559EEC9}"/>
                </a:ext>
              </a:extLst>
            </p:cNvPr>
            <p:cNvSpPr txBox="1"/>
            <p:nvPr/>
          </p:nvSpPr>
          <p:spPr>
            <a:xfrm>
              <a:off x="2897" y="3976"/>
              <a:ext cx="346" cy="231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</a:t>
              </a:r>
              <a:r>
                <a:rPr kumimoji="0" lang="en-US" altLang="zh-CN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D834D234-4245-FB5F-4AA3-629DE8F83038}"/>
              </a:ext>
            </a:extLst>
          </p:cNvPr>
          <p:cNvGrpSpPr/>
          <p:nvPr/>
        </p:nvGrpSpPr>
        <p:grpSpPr>
          <a:xfrm>
            <a:off x="3314700" y="2476500"/>
            <a:ext cx="242888" cy="122238"/>
            <a:chOff x="5127" y="2736"/>
            <a:chExt cx="153" cy="77"/>
          </a:xfrm>
        </p:grpSpPr>
        <p:sp>
          <p:nvSpPr>
            <p:cNvPr id="14" name="直接连接符 13">
              <a:extLst>
                <a:ext uri="{FF2B5EF4-FFF2-40B4-BE49-F238E27FC236}">
                  <a16:creationId xmlns:a16="http://schemas.microsoft.com/office/drawing/2014/main" id="{CE809DB2-6951-9453-4CBC-ED6B4DFA747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127" y="2736"/>
              <a:ext cx="65" cy="6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任意多边形 357388">
              <a:extLst>
                <a:ext uri="{FF2B5EF4-FFF2-40B4-BE49-F238E27FC236}">
                  <a16:creationId xmlns:a16="http://schemas.microsoft.com/office/drawing/2014/main" id="{0735C04A-4798-EAE1-5905-4B9ECCCCA79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61" y="2742"/>
              <a:ext cx="74" cy="71"/>
            </a:xfrm>
            <a:custGeom>
              <a:avLst/>
              <a:gdLst/>
              <a:ahLst/>
              <a:cxnLst/>
              <a:rect l="0" t="0" r="0" b="0"/>
              <a:pathLst>
                <a:path w="242" h="243">
                  <a:moveTo>
                    <a:pt x="0" y="243"/>
                  </a:moveTo>
                  <a:lnTo>
                    <a:pt x="143" y="99"/>
                  </a:lnTo>
                  <a:lnTo>
                    <a:pt x="24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直接连接符 15">
              <a:extLst>
                <a:ext uri="{FF2B5EF4-FFF2-40B4-BE49-F238E27FC236}">
                  <a16:creationId xmlns:a16="http://schemas.microsoft.com/office/drawing/2014/main" id="{8030CC38-E3A1-4A7E-A66C-E8A8B3352AD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09" y="2761"/>
              <a:ext cx="53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直接连接符 16">
              <a:extLst>
                <a:ext uri="{FF2B5EF4-FFF2-40B4-BE49-F238E27FC236}">
                  <a16:creationId xmlns:a16="http://schemas.microsoft.com/office/drawing/2014/main" id="{FE25F49E-E7CE-83A6-2749-2B4B6273608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5" y="2790"/>
              <a:ext cx="25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BC030FDA-1D79-5B18-4D79-9C1200A52861}"/>
              </a:ext>
            </a:extLst>
          </p:cNvPr>
          <p:cNvGrpSpPr/>
          <p:nvPr/>
        </p:nvGrpSpPr>
        <p:grpSpPr>
          <a:xfrm>
            <a:off x="3321050" y="6126163"/>
            <a:ext cx="242888" cy="122237"/>
            <a:chOff x="5127" y="2736"/>
            <a:chExt cx="153" cy="77"/>
          </a:xfrm>
        </p:grpSpPr>
        <p:sp>
          <p:nvSpPr>
            <p:cNvPr id="19" name="直接连接符 18">
              <a:extLst>
                <a:ext uri="{FF2B5EF4-FFF2-40B4-BE49-F238E27FC236}">
                  <a16:creationId xmlns:a16="http://schemas.microsoft.com/office/drawing/2014/main" id="{4997D601-6AAA-288B-F8BA-5A2C68BAD2C3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127" y="2736"/>
              <a:ext cx="65" cy="6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任意多边形 357393">
              <a:extLst>
                <a:ext uri="{FF2B5EF4-FFF2-40B4-BE49-F238E27FC236}">
                  <a16:creationId xmlns:a16="http://schemas.microsoft.com/office/drawing/2014/main" id="{F4E72608-7513-EE83-13A2-BF5ABA5A4C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161" y="2742"/>
              <a:ext cx="74" cy="71"/>
            </a:xfrm>
            <a:custGeom>
              <a:avLst/>
              <a:gdLst/>
              <a:ahLst/>
              <a:cxnLst/>
              <a:rect l="0" t="0" r="0" b="0"/>
              <a:pathLst>
                <a:path w="242" h="243">
                  <a:moveTo>
                    <a:pt x="0" y="243"/>
                  </a:moveTo>
                  <a:lnTo>
                    <a:pt x="143" y="99"/>
                  </a:lnTo>
                  <a:lnTo>
                    <a:pt x="242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直接连接符 20">
              <a:extLst>
                <a:ext uri="{FF2B5EF4-FFF2-40B4-BE49-F238E27FC236}">
                  <a16:creationId xmlns:a16="http://schemas.microsoft.com/office/drawing/2014/main" id="{5CC85525-084A-C32D-FCFE-A76E848AB39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09" y="2761"/>
              <a:ext cx="53" cy="5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直接连接符 21">
              <a:extLst>
                <a:ext uri="{FF2B5EF4-FFF2-40B4-BE49-F238E27FC236}">
                  <a16:creationId xmlns:a16="http://schemas.microsoft.com/office/drawing/2014/main" id="{836B996F-5566-CDBB-543C-0D284CE9772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5255" y="2790"/>
              <a:ext cx="25" cy="2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6DB47C68-D672-4BB3-3A13-38169F6DD018}"/>
              </a:ext>
            </a:extLst>
          </p:cNvPr>
          <p:cNvGrpSpPr/>
          <p:nvPr/>
        </p:nvGrpSpPr>
        <p:grpSpPr>
          <a:xfrm>
            <a:off x="1670050" y="2838450"/>
            <a:ext cx="242888" cy="244475"/>
            <a:chOff x="3792" y="3842"/>
            <a:chExt cx="153" cy="154"/>
          </a:xfrm>
        </p:grpSpPr>
        <p:sp>
          <p:nvSpPr>
            <p:cNvPr id="24" name="直接连接符 23">
              <a:extLst>
                <a:ext uri="{FF2B5EF4-FFF2-40B4-BE49-F238E27FC236}">
                  <a16:creationId xmlns:a16="http://schemas.microsoft.com/office/drawing/2014/main" id="{2297615E-C7E8-0989-B438-58430D0F6D0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988DE32D-E581-41B6-28CD-50676D43B3D0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33" name="直接连接符 32">
                <a:extLst>
                  <a:ext uri="{FF2B5EF4-FFF2-40B4-BE49-F238E27FC236}">
                    <a16:creationId xmlns:a16="http://schemas.microsoft.com/office/drawing/2014/main" id="{BBBE4808-44C6-48A0-59D3-AF35181B92E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任意多边形 357400">
                <a:extLst>
                  <a:ext uri="{FF2B5EF4-FFF2-40B4-BE49-F238E27FC236}">
                    <a16:creationId xmlns:a16="http://schemas.microsoft.com/office/drawing/2014/main" id="{9057240E-C0A9-4A4C-453A-341B8716208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C0FDEA3B-EDFD-F382-25D5-6CB48F09CDCF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31" name="直接连接符 30">
                <a:extLst>
                  <a:ext uri="{FF2B5EF4-FFF2-40B4-BE49-F238E27FC236}">
                    <a16:creationId xmlns:a16="http://schemas.microsoft.com/office/drawing/2014/main" id="{E6651D77-7122-5AA6-E83E-9821937AE10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任意多边形 357403">
                <a:extLst>
                  <a:ext uri="{FF2B5EF4-FFF2-40B4-BE49-F238E27FC236}">
                    <a16:creationId xmlns:a16="http://schemas.microsoft.com/office/drawing/2014/main" id="{4567FA4E-6C09-159A-9D4C-A62DF9C8E59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4EE4C47A-A471-F191-3B04-9F7F81B92473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29" name="直接连接符 28">
                <a:extLst>
                  <a:ext uri="{FF2B5EF4-FFF2-40B4-BE49-F238E27FC236}">
                    <a16:creationId xmlns:a16="http://schemas.microsoft.com/office/drawing/2014/main" id="{98209963-013A-6BF6-BA98-4DC4E505F8F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任意多边形 357406">
                <a:extLst>
                  <a:ext uri="{FF2B5EF4-FFF2-40B4-BE49-F238E27FC236}">
                    <a16:creationId xmlns:a16="http://schemas.microsoft.com/office/drawing/2014/main" id="{917875D4-1C3D-DCC8-5375-790FADB77F1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8" name="直接连接符 27">
              <a:extLst>
                <a:ext uri="{FF2B5EF4-FFF2-40B4-BE49-F238E27FC236}">
                  <a16:creationId xmlns:a16="http://schemas.microsoft.com/office/drawing/2014/main" id="{26EEC276-6801-4AF2-A23D-B32FE98D97B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CE55F9B8-C924-4B41-57D8-66731DD62E84}"/>
              </a:ext>
            </a:extLst>
          </p:cNvPr>
          <p:cNvGrpSpPr/>
          <p:nvPr/>
        </p:nvGrpSpPr>
        <p:grpSpPr>
          <a:xfrm>
            <a:off x="3300413" y="2628900"/>
            <a:ext cx="242887" cy="244475"/>
            <a:chOff x="3792" y="3842"/>
            <a:chExt cx="153" cy="154"/>
          </a:xfrm>
        </p:grpSpPr>
        <p:sp>
          <p:nvSpPr>
            <p:cNvPr id="36" name="直接连接符 35">
              <a:extLst>
                <a:ext uri="{FF2B5EF4-FFF2-40B4-BE49-F238E27FC236}">
                  <a16:creationId xmlns:a16="http://schemas.microsoft.com/office/drawing/2014/main" id="{C5E0158E-B9F3-7492-175C-D57B6093A77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7D37F552-D35F-4F7E-7282-8E2A3D9BEAC8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45" name="直接连接符 44">
                <a:extLst>
                  <a:ext uri="{FF2B5EF4-FFF2-40B4-BE49-F238E27FC236}">
                    <a16:creationId xmlns:a16="http://schemas.microsoft.com/office/drawing/2014/main" id="{85908996-B58E-A788-7CFC-245B312C8D6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任意多边形 357412">
                <a:extLst>
                  <a:ext uri="{FF2B5EF4-FFF2-40B4-BE49-F238E27FC236}">
                    <a16:creationId xmlns:a16="http://schemas.microsoft.com/office/drawing/2014/main" id="{BA3B7EDC-0726-1F04-EDFB-FD682AA2C51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59E73492-934E-8089-FCE8-71C56EA941E1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43" name="直接连接符 42">
                <a:extLst>
                  <a:ext uri="{FF2B5EF4-FFF2-40B4-BE49-F238E27FC236}">
                    <a16:creationId xmlns:a16="http://schemas.microsoft.com/office/drawing/2014/main" id="{BE6F63EC-C9E0-5C27-75E6-E3E1DEE012E0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任意多边形 357415">
                <a:extLst>
                  <a:ext uri="{FF2B5EF4-FFF2-40B4-BE49-F238E27FC236}">
                    <a16:creationId xmlns:a16="http://schemas.microsoft.com/office/drawing/2014/main" id="{702F8D58-3695-7A0E-6CEE-6AE17AB44DC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9057990F-BE50-592D-B682-B3A4EA3B949C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41" name="直接连接符 40">
                <a:extLst>
                  <a:ext uri="{FF2B5EF4-FFF2-40B4-BE49-F238E27FC236}">
                    <a16:creationId xmlns:a16="http://schemas.microsoft.com/office/drawing/2014/main" id="{78FCC72F-4928-7BCC-1EBA-A7BE7D0C3B19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任意多边形 357418">
                <a:extLst>
                  <a:ext uri="{FF2B5EF4-FFF2-40B4-BE49-F238E27FC236}">
                    <a16:creationId xmlns:a16="http://schemas.microsoft.com/office/drawing/2014/main" id="{8E041038-4648-87C4-91B7-CB73EC25AC9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0" name="直接连接符 39">
              <a:extLst>
                <a:ext uri="{FF2B5EF4-FFF2-40B4-BE49-F238E27FC236}">
                  <a16:creationId xmlns:a16="http://schemas.microsoft.com/office/drawing/2014/main" id="{305B0009-A267-9033-14FD-EBE181AAC8F9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450283C2-0487-8DBC-3691-410FC34858BD}"/>
              </a:ext>
            </a:extLst>
          </p:cNvPr>
          <p:cNvGrpSpPr/>
          <p:nvPr/>
        </p:nvGrpSpPr>
        <p:grpSpPr>
          <a:xfrm>
            <a:off x="1670050" y="2501900"/>
            <a:ext cx="242888" cy="244475"/>
            <a:chOff x="3792" y="3842"/>
            <a:chExt cx="153" cy="154"/>
          </a:xfrm>
        </p:grpSpPr>
        <p:sp>
          <p:nvSpPr>
            <p:cNvPr id="48" name="直接连接符 47">
              <a:extLst>
                <a:ext uri="{FF2B5EF4-FFF2-40B4-BE49-F238E27FC236}">
                  <a16:creationId xmlns:a16="http://schemas.microsoft.com/office/drawing/2014/main" id="{3232D12B-A2F6-FD01-C525-5C3267D8F75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F5C10C2C-DD9B-6C3B-BC7A-85DEE3F05001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57" name="直接连接符 56">
                <a:extLst>
                  <a:ext uri="{FF2B5EF4-FFF2-40B4-BE49-F238E27FC236}">
                    <a16:creationId xmlns:a16="http://schemas.microsoft.com/office/drawing/2014/main" id="{46CA8556-1EBB-E1CC-AB3A-B82FACA1A1A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任意多边形 357424">
                <a:extLst>
                  <a:ext uri="{FF2B5EF4-FFF2-40B4-BE49-F238E27FC236}">
                    <a16:creationId xmlns:a16="http://schemas.microsoft.com/office/drawing/2014/main" id="{7C3EA272-2A7C-8095-D643-44387D53176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2CE10848-71F8-A00A-14AA-1D43EE08EC6B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55" name="直接连接符 54">
                <a:extLst>
                  <a:ext uri="{FF2B5EF4-FFF2-40B4-BE49-F238E27FC236}">
                    <a16:creationId xmlns:a16="http://schemas.microsoft.com/office/drawing/2014/main" id="{2B0D3221-AFE1-66D9-266A-9940D099D16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任意多边形 357427">
                <a:extLst>
                  <a:ext uri="{FF2B5EF4-FFF2-40B4-BE49-F238E27FC236}">
                    <a16:creationId xmlns:a16="http://schemas.microsoft.com/office/drawing/2014/main" id="{8227AED4-E9D5-D4AD-9DC9-EB5793E22F3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51" name="组合 50">
              <a:extLst>
                <a:ext uri="{FF2B5EF4-FFF2-40B4-BE49-F238E27FC236}">
                  <a16:creationId xmlns:a16="http://schemas.microsoft.com/office/drawing/2014/main" id="{5FF74633-007E-63A8-9E94-67651882EBA8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53" name="直接连接符 52">
                <a:extLst>
                  <a:ext uri="{FF2B5EF4-FFF2-40B4-BE49-F238E27FC236}">
                    <a16:creationId xmlns:a16="http://schemas.microsoft.com/office/drawing/2014/main" id="{9F4BB539-06DE-7A52-23F8-6BAAC48D0EC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任意多边形 357430">
                <a:extLst>
                  <a:ext uri="{FF2B5EF4-FFF2-40B4-BE49-F238E27FC236}">
                    <a16:creationId xmlns:a16="http://schemas.microsoft.com/office/drawing/2014/main" id="{71E6B9A3-614C-B3CF-FA86-6E03DBD5EB1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52" name="直接连接符 51">
              <a:extLst>
                <a:ext uri="{FF2B5EF4-FFF2-40B4-BE49-F238E27FC236}">
                  <a16:creationId xmlns:a16="http://schemas.microsoft.com/office/drawing/2014/main" id="{3C4361D3-27EE-5B56-4C87-EDFFFBF8A10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:a16="http://schemas.microsoft.com/office/drawing/2014/main" id="{D1AEC54D-C7A1-FA3E-AE5A-FC0F572AD3E2}"/>
              </a:ext>
            </a:extLst>
          </p:cNvPr>
          <p:cNvGrpSpPr/>
          <p:nvPr/>
        </p:nvGrpSpPr>
        <p:grpSpPr>
          <a:xfrm>
            <a:off x="3313113" y="3041650"/>
            <a:ext cx="242887" cy="244475"/>
            <a:chOff x="3792" y="3842"/>
            <a:chExt cx="153" cy="154"/>
          </a:xfrm>
        </p:grpSpPr>
        <p:sp>
          <p:nvSpPr>
            <p:cNvPr id="60" name="直接连接符 59">
              <a:extLst>
                <a:ext uri="{FF2B5EF4-FFF2-40B4-BE49-F238E27FC236}">
                  <a16:creationId xmlns:a16="http://schemas.microsoft.com/office/drawing/2014/main" id="{A01D05CA-C95C-EC37-65AD-4618B9D2DC0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A4FC1AF7-09CB-7185-72C6-57D7B0094924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69" name="直接连接符 68">
                <a:extLst>
                  <a:ext uri="{FF2B5EF4-FFF2-40B4-BE49-F238E27FC236}">
                    <a16:creationId xmlns:a16="http://schemas.microsoft.com/office/drawing/2014/main" id="{E54C5C61-B2B2-EB8A-9C48-EB1E7D3A15CC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任意多边形 357436">
                <a:extLst>
                  <a:ext uri="{FF2B5EF4-FFF2-40B4-BE49-F238E27FC236}">
                    <a16:creationId xmlns:a16="http://schemas.microsoft.com/office/drawing/2014/main" id="{0D812179-3C66-72B5-7E88-E5273B3EA0B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2" name="组合 61">
              <a:extLst>
                <a:ext uri="{FF2B5EF4-FFF2-40B4-BE49-F238E27FC236}">
                  <a16:creationId xmlns:a16="http://schemas.microsoft.com/office/drawing/2014/main" id="{EBB6DCE4-EC5A-CEF6-493B-80A82DD4CED0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67" name="直接连接符 66">
                <a:extLst>
                  <a:ext uri="{FF2B5EF4-FFF2-40B4-BE49-F238E27FC236}">
                    <a16:creationId xmlns:a16="http://schemas.microsoft.com/office/drawing/2014/main" id="{01FE574B-75BA-145F-54D8-70E9683689D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任意多边形 357439">
                <a:extLst>
                  <a:ext uri="{FF2B5EF4-FFF2-40B4-BE49-F238E27FC236}">
                    <a16:creationId xmlns:a16="http://schemas.microsoft.com/office/drawing/2014/main" id="{744EF571-D6ED-BA32-BC9D-C181665E82A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0763F255-589C-FF5D-F0E0-BFE1B8F982AF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65" name="直接连接符 64">
                <a:extLst>
                  <a:ext uri="{FF2B5EF4-FFF2-40B4-BE49-F238E27FC236}">
                    <a16:creationId xmlns:a16="http://schemas.microsoft.com/office/drawing/2014/main" id="{A66674DD-A2C3-B8B8-46DD-2D54DB165D9F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任意多边形 357442">
                <a:extLst>
                  <a:ext uri="{FF2B5EF4-FFF2-40B4-BE49-F238E27FC236}">
                    <a16:creationId xmlns:a16="http://schemas.microsoft.com/office/drawing/2014/main" id="{FB324352-C1D6-4E7D-C085-375BB87BBA9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4" name="直接连接符 63">
              <a:extLst>
                <a:ext uri="{FF2B5EF4-FFF2-40B4-BE49-F238E27FC236}">
                  <a16:creationId xmlns:a16="http://schemas.microsoft.com/office/drawing/2014/main" id="{76E6CFE2-A679-9BD7-EFCE-04F05639132C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E8247DF9-E51E-E638-B320-10D00041CB3D}"/>
              </a:ext>
            </a:extLst>
          </p:cNvPr>
          <p:cNvGrpSpPr/>
          <p:nvPr/>
        </p:nvGrpSpPr>
        <p:grpSpPr>
          <a:xfrm>
            <a:off x="3325813" y="5454650"/>
            <a:ext cx="242887" cy="244475"/>
            <a:chOff x="3792" y="3842"/>
            <a:chExt cx="153" cy="154"/>
          </a:xfrm>
        </p:grpSpPr>
        <p:sp>
          <p:nvSpPr>
            <p:cNvPr id="72" name="直接连接符 71">
              <a:extLst>
                <a:ext uri="{FF2B5EF4-FFF2-40B4-BE49-F238E27FC236}">
                  <a16:creationId xmlns:a16="http://schemas.microsoft.com/office/drawing/2014/main" id="{F35F699E-F96F-490A-B9F0-C039615BF570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A674F0C5-9FA3-EF11-C4E3-415BA570FBDD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81" name="直接连接符 80">
                <a:extLst>
                  <a:ext uri="{FF2B5EF4-FFF2-40B4-BE49-F238E27FC236}">
                    <a16:creationId xmlns:a16="http://schemas.microsoft.com/office/drawing/2014/main" id="{F00D3F42-27A6-8DA1-0F91-36A112E94D7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任意多边形 357448">
                <a:extLst>
                  <a:ext uri="{FF2B5EF4-FFF2-40B4-BE49-F238E27FC236}">
                    <a16:creationId xmlns:a16="http://schemas.microsoft.com/office/drawing/2014/main" id="{74BB36F8-42CA-08B0-B75A-F995388A103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4" name="组合 73">
              <a:extLst>
                <a:ext uri="{FF2B5EF4-FFF2-40B4-BE49-F238E27FC236}">
                  <a16:creationId xmlns:a16="http://schemas.microsoft.com/office/drawing/2014/main" id="{D17E3C85-85DE-3C21-C892-7D1E246FF56B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79" name="直接连接符 78">
                <a:extLst>
                  <a:ext uri="{FF2B5EF4-FFF2-40B4-BE49-F238E27FC236}">
                    <a16:creationId xmlns:a16="http://schemas.microsoft.com/office/drawing/2014/main" id="{3B3C442A-93ED-5166-5CE0-BFCCB1297D52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任意多边形 357451">
                <a:extLst>
                  <a:ext uri="{FF2B5EF4-FFF2-40B4-BE49-F238E27FC236}">
                    <a16:creationId xmlns:a16="http://schemas.microsoft.com/office/drawing/2014/main" id="{027982EB-0F5C-C462-556F-8D417B243EB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2DFA9DDE-4C27-5F03-54F4-E60DDE93942B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77" name="直接连接符 76">
                <a:extLst>
                  <a:ext uri="{FF2B5EF4-FFF2-40B4-BE49-F238E27FC236}">
                    <a16:creationId xmlns:a16="http://schemas.microsoft.com/office/drawing/2014/main" id="{7D4C1D1A-111C-262D-A7F7-878362F08F16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任意多边形 357454">
                <a:extLst>
                  <a:ext uri="{FF2B5EF4-FFF2-40B4-BE49-F238E27FC236}">
                    <a16:creationId xmlns:a16="http://schemas.microsoft.com/office/drawing/2014/main" id="{0E5C4A38-F849-4123-713E-7BAF13F1A7B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6" name="直接连接符 75">
              <a:extLst>
                <a:ext uri="{FF2B5EF4-FFF2-40B4-BE49-F238E27FC236}">
                  <a16:creationId xmlns:a16="http://schemas.microsoft.com/office/drawing/2014/main" id="{888A87BC-9A90-E8B7-5E02-FE7C3C5FAFF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DD715693-2344-D7DC-82B0-590DEE11268C}"/>
              </a:ext>
            </a:extLst>
          </p:cNvPr>
          <p:cNvGrpSpPr/>
          <p:nvPr/>
        </p:nvGrpSpPr>
        <p:grpSpPr>
          <a:xfrm>
            <a:off x="1663700" y="5245100"/>
            <a:ext cx="242888" cy="244475"/>
            <a:chOff x="3792" y="3842"/>
            <a:chExt cx="153" cy="154"/>
          </a:xfrm>
        </p:grpSpPr>
        <p:sp>
          <p:nvSpPr>
            <p:cNvPr id="84" name="直接连接符 83">
              <a:extLst>
                <a:ext uri="{FF2B5EF4-FFF2-40B4-BE49-F238E27FC236}">
                  <a16:creationId xmlns:a16="http://schemas.microsoft.com/office/drawing/2014/main" id="{158B6356-E8C5-7C91-640D-370D652BD5B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F40EEA59-ACEF-2B2C-D77F-0B4DAF3804EA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93" name="直接连接符 92">
                <a:extLst>
                  <a:ext uri="{FF2B5EF4-FFF2-40B4-BE49-F238E27FC236}">
                    <a16:creationId xmlns:a16="http://schemas.microsoft.com/office/drawing/2014/main" id="{C904EE67-AEAA-AF72-6E13-AC9453E7A80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任意多边形 357460">
                <a:extLst>
                  <a:ext uri="{FF2B5EF4-FFF2-40B4-BE49-F238E27FC236}">
                    <a16:creationId xmlns:a16="http://schemas.microsoft.com/office/drawing/2014/main" id="{4DC8820B-A0E7-F94F-D042-FCA95135891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86" name="组合 85">
              <a:extLst>
                <a:ext uri="{FF2B5EF4-FFF2-40B4-BE49-F238E27FC236}">
                  <a16:creationId xmlns:a16="http://schemas.microsoft.com/office/drawing/2014/main" id="{8F77F932-065E-ABF6-FA21-579D1A696ECF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91" name="直接连接符 90">
                <a:extLst>
                  <a:ext uri="{FF2B5EF4-FFF2-40B4-BE49-F238E27FC236}">
                    <a16:creationId xmlns:a16="http://schemas.microsoft.com/office/drawing/2014/main" id="{FE5BA0AC-C587-96C2-56AA-2B4FE06E6D6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任意多边形 357463">
                <a:extLst>
                  <a:ext uri="{FF2B5EF4-FFF2-40B4-BE49-F238E27FC236}">
                    <a16:creationId xmlns:a16="http://schemas.microsoft.com/office/drawing/2014/main" id="{AF45C3B4-E3A6-9971-2445-0784531B8F89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87" name="组合 86">
              <a:extLst>
                <a:ext uri="{FF2B5EF4-FFF2-40B4-BE49-F238E27FC236}">
                  <a16:creationId xmlns:a16="http://schemas.microsoft.com/office/drawing/2014/main" id="{50BB372E-4483-1DD7-531A-83486EF6FEB0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89" name="直接连接符 88">
                <a:extLst>
                  <a:ext uri="{FF2B5EF4-FFF2-40B4-BE49-F238E27FC236}">
                    <a16:creationId xmlns:a16="http://schemas.microsoft.com/office/drawing/2014/main" id="{37794D10-FA22-F89E-91E5-6AF0C348F46D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任意多边形 357466">
                <a:extLst>
                  <a:ext uri="{FF2B5EF4-FFF2-40B4-BE49-F238E27FC236}">
                    <a16:creationId xmlns:a16="http://schemas.microsoft.com/office/drawing/2014/main" id="{91C24292-1CA0-B914-7FA1-70F926206C7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88" name="直接连接符 87">
              <a:extLst>
                <a:ext uri="{FF2B5EF4-FFF2-40B4-BE49-F238E27FC236}">
                  <a16:creationId xmlns:a16="http://schemas.microsoft.com/office/drawing/2014/main" id="{E48FF061-567F-AA34-45DD-B75D7562144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3AFB28D2-2DC4-7019-38FA-BC1C594A8302}"/>
              </a:ext>
            </a:extLst>
          </p:cNvPr>
          <p:cNvGrpSpPr/>
          <p:nvPr/>
        </p:nvGrpSpPr>
        <p:grpSpPr>
          <a:xfrm>
            <a:off x="1657350" y="5664200"/>
            <a:ext cx="242888" cy="244475"/>
            <a:chOff x="3792" y="3842"/>
            <a:chExt cx="153" cy="154"/>
          </a:xfrm>
        </p:grpSpPr>
        <p:sp>
          <p:nvSpPr>
            <p:cNvPr id="96" name="直接连接符 95">
              <a:extLst>
                <a:ext uri="{FF2B5EF4-FFF2-40B4-BE49-F238E27FC236}">
                  <a16:creationId xmlns:a16="http://schemas.microsoft.com/office/drawing/2014/main" id="{F8852DA0-57ED-282A-91D7-06E21EDB5C1B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97" name="组合 96">
              <a:extLst>
                <a:ext uri="{FF2B5EF4-FFF2-40B4-BE49-F238E27FC236}">
                  <a16:creationId xmlns:a16="http://schemas.microsoft.com/office/drawing/2014/main" id="{E0FBE234-66B4-3DD5-0AA1-F24CC36BE3A7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105" name="直接连接符 104">
                <a:extLst>
                  <a:ext uri="{FF2B5EF4-FFF2-40B4-BE49-F238E27FC236}">
                    <a16:creationId xmlns:a16="http://schemas.microsoft.com/office/drawing/2014/main" id="{66BC8696-B31C-BA52-4616-89296B0BA244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任意多边形 357472">
                <a:extLst>
                  <a:ext uri="{FF2B5EF4-FFF2-40B4-BE49-F238E27FC236}">
                    <a16:creationId xmlns:a16="http://schemas.microsoft.com/office/drawing/2014/main" id="{4B3C696E-FA8B-3533-F211-0490E07A5C3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0F6FBAB6-600F-5313-94D8-D303B60184AB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103" name="直接连接符 102">
                <a:extLst>
                  <a:ext uri="{FF2B5EF4-FFF2-40B4-BE49-F238E27FC236}">
                    <a16:creationId xmlns:a16="http://schemas.microsoft.com/office/drawing/2014/main" id="{4DA169E7-34BF-6C80-F968-522F9592B1B8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任意多边形 357475">
                <a:extLst>
                  <a:ext uri="{FF2B5EF4-FFF2-40B4-BE49-F238E27FC236}">
                    <a16:creationId xmlns:a16="http://schemas.microsoft.com/office/drawing/2014/main" id="{4EED0EFA-F399-9A47-D9F5-C79C579C45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99" name="组合 98">
              <a:extLst>
                <a:ext uri="{FF2B5EF4-FFF2-40B4-BE49-F238E27FC236}">
                  <a16:creationId xmlns:a16="http://schemas.microsoft.com/office/drawing/2014/main" id="{4D739327-665C-85A6-5636-6712CA579871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101" name="直接连接符 100">
                <a:extLst>
                  <a:ext uri="{FF2B5EF4-FFF2-40B4-BE49-F238E27FC236}">
                    <a16:creationId xmlns:a16="http://schemas.microsoft.com/office/drawing/2014/main" id="{48F0876C-5BEC-C3A4-D108-C002A1566C8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任意多边形 357478">
                <a:extLst>
                  <a:ext uri="{FF2B5EF4-FFF2-40B4-BE49-F238E27FC236}">
                    <a16:creationId xmlns:a16="http://schemas.microsoft.com/office/drawing/2014/main" id="{42D965BA-557C-EF16-2707-2B5E6FC9DAF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00" name="直接连接符 99">
              <a:extLst>
                <a:ext uri="{FF2B5EF4-FFF2-40B4-BE49-F238E27FC236}">
                  <a16:creationId xmlns:a16="http://schemas.microsoft.com/office/drawing/2014/main" id="{4F0EEEB1-E47D-6537-AB82-B593106DA804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A292DEDC-3264-6F81-7F58-A9FA5CA4DC67}"/>
              </a:ext>
            </a:extLst>
          </p:cNvPr>
          <p:cNvGrpSpPr/>
          <p:nvPr/>
        </p:nvGrpSpPr>
        <p:grpSpPr>
          <a:xfrm>
            <a:off x="3313113" y="5880100"/>
            <a:ext cx="242887" cy="244475"/>
            <a:chOff x="3792" y="3842"/>
            <a:chExt cx="153" cy="154"/>
          </a:xfrm>
        </p:grpSpPr>
        <p:sp>
          <p:nvSpPr>
            <p:cNvPr id="108" name="直接连接符 107">
              <a:extLst>
                <a:ext uri="{FF2B5EF4-FFF2-40B4-BE49-F238E27FC236}">
                  <a16:creationId xmlns:a16="http://schemas.microsoft.com/office/drawing/2014/main" id="{B41883EE-BC3F-F084-1B8D-8B15F67864F1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09" name="组合 108">
              <a:extLst>
                <a:ext uri="{FF2B5EF4-FFF2-40B4-BE49-F238E27FC236}">
                  <a16:creationId xmlns:a16="http://schemas.microsoft.com/office/drawing/2014/main" id="{CAFAFAA4-ADEA-31C4-4B35-FFCDB8E508B7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117" name="直接连接符 116">
                <a:extLst>
                  <a:ext uri="{FF2B5EF4-FFF2-40B4-BE49-F238E27FC236}">
                    <a16:creationId xmlns:a16="http://schemas.microsoft.com/office/drawing/2014/main" id="{8E1F1C8E-D014-E991-ADC8-7D9277E8BDBE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任意多边形 357484">
                <a:extLst>
                  <a:ext uri="{FF2B5EF4-FFF2-40B4-BE49-F238E27FC236}">
                    <a16:creationId xmlns:a16="http://schemas.microsoft.com/office/drawing/2014/main" id="{CA3DD2ED-36E9-6725-BF09-86FC1A68FBE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id="{8B29FD60-1FBB-A101-8E1F-561834359FD8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115" name="直接连接符 114">
                <a:extLst>
                  <a:ext uri="{FF2B5EF4-FFF2-40B4-BE49-F238E27FC236}">
                    <a16:creationId xmlns:a16="http://schemas.microsoft.com/office/drawing/2014/main" id="{9826EFE9-68D9-994F-A94B-21BBB6E1DDFA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任意多边形 357487">
                <a:extLst>
                  <a:ext uri="{FF2B5EF4-FFF2-40B4-BE49-F238E27FC236}">
                    <a16:creationId xmlns:a16="http://schemas.microsoft.com/office/drawing/2014/main" id="{CEF12319-1169-3632-72FA-C00C32C9CBE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11" name="组合 110">
              <a:extLst>
                <a:ext uri="{FF2B5EF4-FFF2-40B4-BE49-F238E27FC236}">
                  <a16:creationId xmlns:a16="http://schemas.microsoft.com/office/drawing/2014/main" id="{7347CE48-C793-B7B0-6F82-F35E5CC6D7B7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113" name="直接连接符 112">
                <a:extLst>
                  <a:ext uri="{FF2B5EF4-FFF2-40B4-BE49-F238E27FC236}">
                    <a16:creationId xmlns:a16="http://schemas.microsoft.com/office/drawing/2014/main" id="{82302F2D-19B7-6C73-B695-A4F87A75D5B5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任意多边形 357490">
                <a:extLst>
                  <a:ext uri="{FF2B5EF4-FFF2-40B4-BE49-F238E27FC236}">
                    <a16:creationId xmlns:a16="http://schemas.microsoft.com/office/drawing/2014/main" id="{829AA5FE-73D5-3A29-D856-88636804AC3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2" name="直接连接符 111">
              <a:extLst>
                <a:ext uri="{FF2B5EF4-FFF2-40B4-BE49-F238E27FC236}">
                  <a16:creationId xmlns:a16="http://schemas.microsoft.com/office/drawing/2014/main" id="{AA5C36A2-7022-5BBB-E909-D257695F9437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9" name="组合 118">
            <a:extLst>
              <a:ext uri="{FF2B5EF4-FFF2-40B4-BE49-F238E27FC236}">
                <a16:creationId xmlns:a16="http://schemas.microsoft.com/office/drawing/2014/main" id="{82765B88-F30B-CAB0-0084-603D2C6F865F}"/>
              </a:ext>
            </a:extLst>
          </p:cNvPr>
          <p:cNvGrpSpPr/>
          <p:nvPr/>
        </p:nvGrpSpPr>
        <p:grpSpPr>
          <a:xfrm>
            <a:off x="1663700" y="6000750"/>
            <a:ext cx="242888" cy="244475"/>
            <a:chOff x="3792" y="3842"/>
            <a:chExt cx="153" cy="154"/>
          </a:xfrm>
        </p:grpSpPr>
        <p:sp>
          <p:nvSpPr>
            <p:cNvPr id="120" name="直接连接符 119">
              <a:extLst>
                <a:ext uri="{FF2B5EF4-FFF2-40B4-BE49-F238E27FC236}">
                  <a16:creationId xmlns:a16="http://schemas.microsoft.com/office/drawing/2014/main" id="{7D898DEA-22BB-23C4-4FA9-835294645D65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792" y="3842"/>
              <a:ext cx="62" cy="6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603614A9-4981-C8B0-4602-478CDB3910D9}"/>
                </a:ext>
              </a:extLst>
            </p:cNvPr>
            <p:cNvGrpSpPr/>
            <p:nvPr/>
          </p:nvGrpSpPr>
          <p:grpSpPr>
            <a:xfrm>
              <a:off x="3796" y="3846"/>
              <a:ext cx="101" cy="101"/>
              <a:chOff x="4181" y="3846"/>
              <a:chExt cx="101" cy="101"/>
            </a:xfrm>
          </p:grpSpPr>
          <p:sp>
            <p:nvSpPr>
              <p:cNvPr id="129" name="直接连接符 128">
                <a:extLst>
                  <a:ext uri="{FF2B5EF4-FFF2-40B4-BE49-F238E27FC236}">
                    <a16:creationId xmlns:a16="http://schemas.microsoft.com/office/drawing/2014/main" id="{A1522F17-CD0D-3BC1-3862-55D3B128A2C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181" y="3920"/>
                <a:ext cx="29" cy="27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任意多边形 357496">
                <a:extLst>
                  <a:ext uri="{FF2B5EF4-FFF2-40B4-BE49-F238E27FC236}">
                    <a16:creationId xmlns:a16="http://schemas.microsoft.com/office/drawing/2014/main" id="{863E7B6D-051D-4C2C-46D6-DD62DCDECF9B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10" y="3846"/>
                <a:ext cx="72" cy="74"/>
              </a:xfrm>
              <a:custGeom>
                <a:avLst/>
                <a:gdLst/>
                <a:ahLst/>
                <a:cxnLst/>
                <a:rect l="0" t="0" r="0" b="0"/>
                <a:pathLst>
                  <a:path w="243" h="244">
                    <a:moveTo>
                      <a:pt x="243" y="0"/>
                    </a:moveTo>
                    <a:lnTo>
                      <a:pt x="151" y="92"/>
                    </a:lnTo>
                    <a:lnTo>
                      <a:pt x="0" y="244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2" name="组合 121">
              <a:extLst>
                <a:ext uri="{FF2B5EF4-FFF2-40B4-BE49-F238E27FC236}">
                  <a16:creationId xmlns:a16="http://schemas.microsoft.com/office/drawing/2014/main" id="{9772B0C9-E7D3-32C5-FD35-A5294C9092EC}"/>
                </a:ext>
              </a:extLst>
            </p:cNvPr>
            <p:cNvGrpSpPr/>
            <p:nvPr/>
          </p:nvGrpSpPr>
          <p:grpSpPr>
            <a:xfrm>
              <a:off x="3816" y="3864"/>
              <a:ext cx="110" cy="112"/>
              <a:chOff x="4201" y="3864"/>
              <a:chExt cx="110" cy="112"/>
            </a:xfrm>
          </p:grpSpPr>
          <p:sp>
            <p:nvSpPr>
              <p:cNvPr id="127" name="直接连接符 126">
                <a:extLst>
                  <a:ext uri="{FF2B5EF4-FFF2-40B4-BE49-F238E27FC236}">
                    <a16:creationId xmlns:a16="http://schemas.microsoft.com/office/drawing/2014/main" id="{F03086CF-FB80-002C-55AB-3C0D87863093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01" y="3920"/>
                <a:ext cx="53" cy="56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任意多边形 357499">
                <a:extLst>
                  <a:ext uri="{FF2B5EF4-FFF2-40B4-BE49-F238E27FC236}">
                    <a16:creationId xmlns:a16="http://schemas.microsoft.com/office/drawing/2014/main" id="{83D64A75-9630-94D8-4EDC-DBA5504C610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64"/>
                <a:ext cx="57" cy="56"/>
              </a:xfrm>
              <a:custGeom>
                <a:avLst/>
                <a:gdLst/>
                <a:ahLst/>
                <a:cxnLst/>
                <a:rect l="0" t="0" r="0" b="0"/>
                <a:pathLst>
                  <a:path w="187" h="187">
                    <a:moveTo>
                      <a:pt x="187" y="0"/>
                    </a:moveTo>
                    <a:lnTo>
                      <a:pt x="4" y="182"/>
                    </a:lnTo>
                    <a:lnTo>
                      <a:pt x="0" y="187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09CEB189-0F97-737D-CA9F-09294F704360}"/>
                </a:ext>
              </a:extLst>
            </p:cNvPr>
            <p:cNvGrpSpPr/>
            <p:nvPr/>
          </p:nvGrpSpPr>
          <p:grpSpPr>
            <a:xfrm>
              <a:off x="3843" y="3892"/>
              <a:ext cx="101" cy="101"/>
              <a:chOff x="4228" y="3892"/>
              <a:chExt cx="101" cy="101"/>
            </a:xfrm>
          </p:grpSpPr>
          <p:sp>
            <p:nvSpPr>
              <p:cNvPr id="125" name="直接连接符 124">
                <a:extLst>
                  <a:ext uri="{FF2B5EF4-FFF2-40B4-BE49-F238E27FC236}">
                    <a16:creationId xmlns:a16="http://schemas.microsoft.com/office/drawing/2014/main" id="{EA77054B-9205-3B51-EB59-D869363E5517}"/>
                  </a:ext>
                </a:extLst>
              </p:cNvPr>
              <p:cNvSpPr>
                <a:spLocks noChangeAspect="1"/>
              </p:cNvSpPr>
              <p:nvPr/>
            </p:nvSpPr>
            <p:spPr>
              <a:xfrm flipV="1">
                <a:off x="4228" y="3968"/>
                <a:ext cx="26" cy="2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任意多边形 357502">
                <a:extLst>
                  <a:ext uri="{FF2B5EF4-FFF2-40B4-BE49-F238E27FC236}">
                    <a16:creationId xmlns:a16="http://schemas.microsoft.com/office/drawing/2014/main" id="{BA4A6F9B-8C86-7D60-6167-449E5D3B7B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4254" y="3892"/>
                <a:ext cx="75" cy="76"/>
              </a:xfrm>
              <a:custGeom>
                <a:avLst/>
                <a:gdLst/>
                <a:ahLst/>
                <a:cxnLst/>
                <a:rect l="0" t="0" r="0" b="0"/>
                <a:pathLst>
                  <a:path w="246" h="246">
                    <a:moveTo>
                      <a:pt x="246" y="0"/>
                    </a:moveTo>
                    <a:lnTo>
                      <a:pt x="161" y="85"/>
                    </a:lnTo>
                    <a:lnTo>
                      <a:pt x="0" y="246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24" name="直接连接符 123">
              <a:extLst>
                <a:ext uri="{FF2B5EF4-FFF2-40B4-BE49-F238E27FC236}">
                  <a16:creationId xmlns:a16="http://schemas.microsoft.com/office/drawing/2014/main" id="{03534A96-0843-F132-13EE-059752D82762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3888" y="3938"/>
              <a:ext cx="57" cy="58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1" name="文本框 130">
            <a:extLst>
              <a:ext uri="{FF2B5EF4-FFF2-40B4-BE49-F238E27FC236}">
                <a16:creationId xmlns:a16="http://schemas.microsoft.com/office/drawing/2014/main" id="{E307F3ED-F5AB-EEB0-6D72-9E7ABCA67801}"/>
              </a:ext>
            </a:extLst>
          </p:cNvPr>
          <p:cNvSpPr txBox="1"/>
          <p:nvPr/>
        </p:nvSpPr>
        <p:spPr>
          <a:xfrm>
            <a:off x="228600" y="898525"/>
            <a:ext cx="8686800" cy="701675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zh-CN" altLang="en-US" sz="2000" dirty="0">
                <a:solidFill>
                  <a:srgbClr val="FF3300"/>
                </a:solidFill>
                <a:latin typeface="Times New Roman" panose="02020603050405020304" pitchFamily="18" charset="0"/>
              </a:rPr>
              <a:t>例：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已知弹簧的外径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D=60mm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，簧丝直径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d=6mm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、节距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t=12mm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、</a:t>
            </a:r>
          </a:p>
          <a:p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      有效圈数 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n=10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、支承圈数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n</a:t>
            </a:r>
            <a:r>
              <a:rPr lang="en-US" altLang="zh-CN" sz="2000" baseline="-22000" dirty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zh-CN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=2.5</a:t>
            </a:r>
            <a:r>
              <a:rPr lang="zh-CN" alt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，右旋，试画出这个弹簧的全剖视图。</a:t>
            </a:r>
          </a:p>
        </p:txBody>
      </p:sp>
      <p:sp>
        <p:nvSpPr>
          <p:cNvPr id="132" name="文本框 131">
            <a:extLst>
              <a:ext uri="{FF2B5EF4-FFF2-40B4-BE49-F238E27FC236}">
                <a16:creationId xmlns:a16="http://schemas.microsoft.com/office/drawing/2014/main" id="{4BAC750D-E52A-B9F2-C8C9-A2A19768AA47}"/>
              </a:ext>
            </a:extLst>
          </p:cNvPr>
          <p:cNvSpPr txBox="1"/>
          <p:nvPr/>
        </p:nvSpPr>
        <p:spPr>
          <a:xfrm>
            <a:off x="270741" y="284460"/>
            <a:ext cx="5137945" cy="461665"/>
          </a:xfrm>
          <a:prstGeom prst="rect">
            <a:avLst/>
          </a:prstGeom>
          <a:noFill/>
          <a:ln w="9525">
            <a:noFill/>
          </a:ln>
        </p:spPr>
        <p:txBody>
          <a:bodyPr wrap="none" anchor="t" anchorCtr="0">
            <a:spAutoFit/>
          </a:bodyPr>
          <a:lstStyle/>
          <a:p>
            <a:r>
              <a:rPr lang="en-US" altLang="zh-CN" sz="2400" dirty="0">
                <a:solidFill>
                  <a:srgbClr val="3333CC"/>
                </a:solidFill>
                <a:latin typeface="宋体"/>
                <a:ea typeface="宋体"/>
              </a:rPr>
              <a:t>3.  </a:t>
            </a:r>
            <a:r>
              <a:rPr lang="zh-CN" altLang="en-US" sz="2400" dirty="0">
                <a:solidFill>
                  <a:srgbClr val="3333CC"/>
                </a:solidFill>
                <a:latin typeface="宋体"/>
                <a:ea typeface="宋体"/>
              </a:rPr>
              <a:t>圆柱螺旋压缩弹簧画图步骤举例</a:t>
            </a:r>
            <a:endParaRPr lang="zh-CN" altLang="en-US" sz="2400" b="0" dirty="0">
              <a:solidFill>
                <a:srgbClr val="3333CC"/>
              </a:solidFill>
              <a:latin typeface="宋体"/>
              <a:ea typeface="宋体"/>
            </a:endParaRPr>
          </a:p>
        </p:txBody>
      </p: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5624C119-D5CA-2EB3-61B4-10AA6C80EE21}"/>
              </a:ext>
            </a:extLst>
          </p:cNvPr>
          <p:cNvGrpSpPr/>
          <p:nvPr/>
        </p:nvGrpSpPr>
        <p:grpSpPr>
          <a:xfrm>
            <a:off x="519113" y="1660525"/>
            <a:ext cx="8548687" cy="396875"/>
            <a:chOff x="327" y="912"/>
            <a:chExt cx="5385" cy="250"/>
          </a:xfrm>
        </p:grpSpPr>
        <p:sp>
          <p:nvSpPr>
            <p:cNvPr id="134" name="文本框 133">
              <a:extLst>
                <a:ext uri="{FF2B5EF4-FFF2-40B4-BE49-F238E27FC236}">
                  <a16:creationId xmlns:a16="http://schemas.microsoft.com/office/drawing/2014/main" id="{95D4721B-3792-E7CC-5F34-E590300E3E77}"/>
                </a:ext>
              </a:extLst>
            </p:cNvPr>
            <p:cNvSpPr txBox="1"/>
            <p:nvPr/>
          </p:nvSpPr>
          <p:spPr>
            <a:xfrm>
              <a:off x="765" y="912"/>
              <a:ext cx="4947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r>
                <a:rPr lang="zh-CN" altLang="en-US" sz="2000" dirty="0">
                  <a:solidFill>
                    <a:srgbClr val="CC3300"/>
                  </a:solidFill>
                  <a:latin typeface="Times New Roman" panose="02020603050405020304" pitchFamily="18" charset="0"/>
                </a:rPr>
                <a:t>弹簧中径</a:t>
              </a:r>
              <a:r>
                <a:rPr lang="zh-CN" altLang="en-US" sz="2000" dirty="0">
                  <a:solidFill>
                    <a:srgbClr val="009900"/>
                  </a:solidFill>
                  <a:latin typeface="Times New Roman" panose="02020603050405020304" pitchFamily="18" charset="0"/>
                </a:rPr>
                <a:t>      </a:t>
              </a:r>
              <a:r>
                <a:rPr lang="en-US" altLang="zh-CN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r>
                <a:rPr lang="en-US" altLang="zh-CN" sz="2000" baseline="-250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zh-CN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= D-d=</a:t>
              </a:r>
              <a:r>
                <a:rPr lang="en-US" altLang="zh-CN" sz="2000">
                  <a:solidFill>
                    <a:srgbClr val="FF0000"/>
                  </a:solidFill>
                  <a:latin typeface="Times New Roman" panose="02020603050405020304" pitchFamily="18" charset="0"/>
                </a:rPr>
                <a:t>54mm</a:t>
              </a:r>
              <a:r>
                <a:rPr lang="en-US" altLang="zh-CN" sz="2000">
                  <a:solidFill>
                    <a:srgbClr val="009900"/>
                  </a:solidFill>
                  <a:latin typeface="Times New Roman" panose="02020603050405020304" pitchFamily="18" charset="0"/>
                </a:rPr>
                <a:t>       </a:t>
              </a:r>
              <a:r>
                <a:rPr lang="zh-CN" altLang="en-US" sz="2000" dirty="0">
                  <a:solidFill>
                    <a:srgbClr val="CC3300"/>
                  </a:solidFill>
                  <a:latin typeface="Times New Roman" panose="02020603050405020304" pitchFamily="18" charset="0"/>
                </a:rPr>
                <a:t>自由高度</a:t>
              </a:r>
              <a:r>
                <a:rPr lang="zh-CN" altLang="en-US" sz="2000" dirty="0">
                  <a:solidFill>
                    <a:srgbClr val="009900"/>
                  </a:solidFill>
                  <a:latin typeface="Times New Roman" panose="02020603050405020304" pitchFamily="18" charset="0"/>
                </a:rPr>
                <a:t>  </a:t>
              </a:r>
              <a:r>
                <a:rPr lang="en-US" altLang="zh-CN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r>
                <a:rPr lang="en-US" altLang="zh-CN" sz="2000" baseline="-25000">
                  <a:solidFill>
                    <a:srgbClr val="000000"/>
                  </a:solidFill>
                  <a:latin typeface="Times New Roman" panose="02020603050405020304" pitchFamily="18" charset="0"/>
                </a:rPr>
                <a:t>0</a:t>
              </a:r>
              <a:r>
                <a:rPr lang="en-US" altLang="zh-CN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=nt+(n</a:t>
              </a:r>
              <a:r>
                <a:rPr lang="en-US" altLang="zh-CN" sz="2000" baseline="-250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zh-CN" sz="2000">
                  <a:solidFill>
                    <a:srgbClr val="000000"/>
                  </a:solidFill>
                  <a:latin typeface="Times New Roman" panose="02020603050405020304" pitchFamily="18" charset="0"/>
                </a:rPr>
                <a:t>-0.5)d=112mm</a:t>
              </a:r>
              <a:endParaRPr lang="en-US" altLang="zh-CN" sz="2000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35" name="文本框 134">
              <a:extLst>
                <a:ext uri="{FF2B5EF4-FFF2-40B4-BE49-F238E27FC236}">
                  <a16:creationId xmlns:a16="http://schemas.microsoft.com/office/drawing/2014/main" id="{986F69C3-6A64-83C0-A21F-1748648F5767}"/>
                </a:ext>
              </a:extLst>
            </p:cNvPr>
            <p:cNvSpPr txBox="1"/>
            <p:nvPr/>
          </p:nvSpPr>
          <p:spPr>
            <a:xfrm>
              <a:off x="327" y="912"/>
              <a:ext cx="599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 wrap="none" anchor="t" anchorCtr="0">
              <a:spAutoFit/>
            </a:bodyPr>
            <a:lstStyle/>
            <a:p>
              <a:r>
                <a:rPr lang="zh-CN" altLang="en-US" sz="2000" dirty="0">
                  <a:solidFill>
                    <a:srgbClr val="3333CC"/>
                  </a:solidFill>
                  <a:latin typeface="Times New Roman" panose="02020603050405020304" pitchFamily="18" charset="0"/>
                </a:rPr>
                <a:t>计算：</a:t>
              </a:r>
              <a:endParaRPr lang="zh-CN" altLang="en-US" sz="2000" b="0">
                <a:solidFill>
                  <a:srgbClr val="3333CC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36" name="文本框 135">
            <a:extLst>
              <a:ext uri="{FF2B5EF4-FFF2-40B4-BE49-F238E27FC236}">
                <a16:creationId xmlns:a16="http://schemas.microsoft.com/office/drawing/2014/main" id="{C502F06B-0201-4BBD-F63A-FD4DD79B389C}"/>
              </a:ext>
            </a:extLst>
          </p:cNvPr>
          <p:cNvSpPr txBox="1"/>
          <p:nvPr/>
        </p:nvSpPr>
        <p:spPr>
          <a:xfrm>
            <a:off x="4166986" y="2916094"/>
            <a:ext cx="4696228" cy="400110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）以自由高度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H</a:t>
            </a:r>
            <a:r>
              <a:rPr lang="en-US" altLang="zh-CN" sz="2000" baseline="-25000" dirty="0">
                <a:solidFill>
                  <a:srgbClr val="3333CC"/>
                </a:solidFill>
                <a:latin typeface="Times New Roman" panose="02020603050405020304" pitchFamily="18" charset="0"/>
              </a:rPr>
              <a:t>0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和弹簧中径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D</a:t>
            </a:r>
            <a:r>
              <a:rPr lang="en-US" altLang="zh-CN" sz="2000" baseline="-16000" dirty="0">
                <a:solidFill>
                  <a:srgbClr val="3333CC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作矩形</a:t>
            </a: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7C741E39-8423-1AFC-920F-5E064A36ACAC}"/>
              </a:ext>
            </a:extLst>
          </p:cNvPr>
          <p:cNvSpPr txBox="1"/>
          <p:nvPr/>
        </p:nvSpPr>
        <p:spPr>
          <a:xfrm>
            <a:off x="4572000" y="2346325"/>
            <a:ext cx="1982788" cy="406400"/>
          </a:xfrm>
          <a:prstGeom prst="rect">
            <a:avLst/>
          </a:prstGeom>
          <a:noFill/>
          <a:ln w="9525" cap="flat" cmpd="sng">
            <a:solidFill>
              <a:srgbClr val="CC3300"/>
            </a:solidFill>
            <a:prstDash val="solid"/>
            <a:miter/>
            <a:headEnd type="none" w="med" len="med"/>
            <a:tailEnd type="none" w="med" len="med"/>
          </a:ln>
        </p:spPr>
        <p:txBody>
          <a:bodyPr wrap="none" anchor="t" anchorCtr="0">
            <a:spAutoFit/>
          </a:bodyPr>
          <a:lstStyle/>
          <a:p>
            <a:r>
              <a:rPr lang="zh-CN" altLang="en-US" sz="2000" dirty="0">
                <a:solidFill>
                  <a:srgbClr val="C00000"/>
                </a:solidFill>
                <a:latin typeface="Times New Roman" panose="02020603050405020304" pitchFamily="18" charset="0"/>
              </a:rPr>
              <a:t>画图步骤如下：</a:t>
            </a:r>
            <a:endParaRPr lang="zh-CN" altLang="en-US" sz="2000" b="0" dirty="0">
              <a:solidFill>
                <a:srgbClr val="C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38" name="任意多边形 357511">
            <a:extLst>
              <a:ext uri="{FF2B5EF4-FFF2-40B4-BE49-F238E27FC236}">
                <a16:creationId xmlns:a16="http://schemas.microsoft.com/office/drawing/2014/main" id="{F9769F15-959A-3320-5032-0E4437C00C99}"/>
              </a:ext>
            </a:extLst>
          </p:cNvPr>
          <p:cNvSpPr>
            <a:spLocks noChangeAspect="1"/>
          </p:cNvSpPr>
          <p:nvPr/>
        </p:nvSpPr>
        <p:spPr>
          <a:xfrm>
            <a:off x="1647825" y="5241925"/>
            <a:ext cx="249238" cy="249238"/>
          </a:xfrm>
          <a:custGeom>
            <a:avLst/>
            <a:gdLst/>
            <a:ahLst/>
            <a:cxnLst/>
            <a:rect l="0" t="0" r="0" b="0"/>
            <a:pathLst>
              <a:path w="522" h="521">
                <a:moveTo>
                  <a:pt x="522" y="260"/>
                </a:moveTo>
                <a:lnTo>
                  <a:pt x="522" y="251"/>
                </a:lnTo>
                <a:lnTo>
                  <a:pt x="522" y="242"/>
                </a:lnTo>
                <a:lnTo>
                  <a:pt x="520" y="233"/>
                </a:lnTo>
                <a:lnTo>
                  <a:pt x="519" y="223"/>
                </a:lnTo>
                <a:lnTo>
                  <a:pt x="518" y="214"/>
                </a:lnTo>
                <a:lnTo>
                  <a:pt x="516" y="205"/>
                </a:lnTo>
                <a:lnTo>
                  <a:pt x="514" y="196"/>
                </a:lnTo>
                <a:lnTo>
                  <a:pt x="511" y="187"/>
                </a:lnTo>
                <a:lnTo>
                  <a:pt x="508" y="178"/>
                </a:lnTo>
                <a:lnTo>
                  <a:pt x="506" y="169"/>
                </a:lnTo>
                <a:lnTo>
                  <a:pt x="502" y="161"/>
                </a:lnTo>
                <a:lnTo>
                  <a:pt x="498" y="152"/>
                </a:lnTo>
                <a:lnTo>
                  <a:pt x="495" y="144"/>
                </a:lnTo>
                <a:lnTo>
                  <a:pt x="490" y="135"/>
                </a:lnTo>
                <a:lnTo>
                  <a:pt x="485" y="127"/>
                </a:lnTo>
                <a:lnTo>
                  <a:pt x="481" y="119"/>
                </a:lnTo>
                <a:lnTo>
                  <a:pt x="475" y="111"/>
                </a:lnTo>
                <a:lnTo>
                  <a:pt x="470" y="105"/>
                </a:lnTo>
                <a:lnTo>
                  <a:pt x="464" y="97"/>
                </a:lnTo>
                <a:lnTo>
                  <a:pt x="458" y="90"/>
                </a:lnTo>
                <a:lnTo>
                  <a:pt x="452" y="82"/>
                </a:lnTo>
                <a:lnTo>
                  <a:pt x="445" y="76"/>
                </a:lnTo>
                <a:lnTo>
                  <a:pt x="439" y="70"/>
                </a:lnTo>
                <a:lnTo>
                  <a:pt x="431" y="63"/>
                </a:lnTo>
                <a:lnTo>
                  <a:pt x="425" y="57"/>
                </a:lnTo>
                <a:lnTo>
                  <a:pt x="418" y="52"/>
                </a:lnTo>
                <a:lnTo>
                  <a:pt x="410" y="46"/>
                </a:lnTo>
                <a:lnTo>
                  <a:pt x="402" y="40"/>
                </a:lnTo>
                <a:lnTo>
                  <a:pt x="394" y="36"/>
                </a:lnTo>
                <a:lnTo>
                  <a:pt x="386" y="31"/>
                </a:lnTo>
                <a:lnTo>
                  <a:pt x="377" y="27"/>
                </a:lnTo>
                <a:lnTo>
                  <a:pt x="369" y="23"/>
                </a:lnTo>
                <a:lnTo>
                  <a:pt x="360" y="19"/>
                </a:lnTo>
                <a:lnTo>
                  <a:pt x="353" y="16"/>
                </a:lnTo>
                <a:lnTo>
                  <a:pt x="344" y="12"/>
                </a:lnTo>
                <a:lnTo>
                  <a:pt x="335" y="10"/>
                </a:lnTo>
                <a:lnTo>
                  <a:pt x="326" y="8"/>
                </a:lnTo>
                <a:lnTo>
                  <a:pt x="316" y="5"/>
                </a:lnTo>
                <a:lnTo>
                  <a:pt x="307" y="3"/>
                </a:lnTo>
                <a:lnTo>
                  <a:pt x="298" y="2"/>
                </a:lnTo>
                <a:lnTo>
                  <a:pt x="288" y="1"/>
                </a:lnTo>
                <a:lnTo>
                  <a:pt x="279" y="0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2" y="0"/>
                </a:lnTo>
                <a:lnTo>
                  <a:pt x="233" y="1"/>
                </a:lnTo>
                <a:lnTo>
                  <a:pt x="224" y="2"/>
                </a:lnTo>
                <a:lnTo>
                  <a:pt x="215" y="3"/>
                </a:lnTo>
                <a:lnTo>
                  <a:pt x="205" y="5"/>
                </a:lnTo>
                <a:lnTo>
                  <a:pt x="196" y="8"/>
                </a:lnTo>
                <a:lnTo>
                  <a:pt x="187" y="10"/>
                </a:lnTo>
                <a:lnTo>
                  <a:pt x="178" y="12"/>
                </a:lnTo>
                <a:lnTo>
                  <a:pt x="170" y="16"/>
                </a:lnTo>
                <a:lnTo>
                  <a:pt x="161" y="19"/>
                </a:lnTo>
                <a:lnTo>
                  <a:pt x="152" y="23"/>
                </a:lnTo>
                <a:lnTo>
                  <a:pt x="144" y="27"/>
                </a:lnTo>
                <a:lnTo>
                  <a:pt x="136" y="31"/>
                </a:lnTo>
                <a:lnTo>
                  <a:pt x="127" y="36"/>
                </a:lnTo>
                <a:lnTo>
                  <a:pt x="119" y="40"/>
                </a:lnTo>
                <a:lnTo>
                  <a:pt x="113" y="46"/>
                </a:lnTo>
                <a:lnTo>
                  <a:pt x="105" y="52"/>
                </a:lnTo>
                <a:lnTo>
                  <a:pt x="97" y="57"/>
                </a:lnTo>
                <a:lnTo>
                  <a:pt x="90" y="63"/>
                </a:lnTo>
                <a:lnTo>
                  <a:pt x="83" y="70"/>
                </a:lnTo>
                <a:lnTo>
                  <a:pt x="77" y="76"/>
                </a:lnTo>
                <a:lnTo>
                  <a:pt x="70" y="82"/>
                </a:lnTo>
                <a:lnTo>
                  <a:pt x="64" y="90"/>
                </a:lnTo>
                <a:lnTo>
                  <a:pt x="57" y="97"/>
                </a:lnTo>
                <a:lnTo>
                  <a:pt x="52" y="105"/>
                </a:lnTo>
                <a:lnTo>
                  <a:pt x="46" y="111"/>
                </a:lnTo>
                <a:lnTo>
                  <a:pt x="42" y="119"/>
                </a:lnTo>
                <a:lnTo>
                  <a:pt x="36" y="127"/>
                </a:lnTo>
                <a:lnTo>
                  <a:pt x="31" y="135"/>
                </a:lnTo>
                <a:lnTo>
                  <a:pt x="27" y="144"/>
                </a:lnTo>
                <a:lnTo>
                  <a:pt x="24" y="152"/>
                </a:lnTo>
                <a:lnTo>
                  <a:pt x="20" y="161"/>
                </a:lnTo>
                <a:lnTo>
                  <a:pt x="17" y="169"/>
                </a:lnTo>
                <a:lnTo>
                  <a:pt x="13" y="178"/>
                </a:lnTo>
                <a:lnTo>
                  <a:pt x="10" y="187"/>
                </a:lnTo>
                <a:lnTo>
                  <a:pt x="8" y="196"/>
                </a:lnTo>
                <a:lnTo>
                  <a:pt x="6" y="205"/>
                </a:lnTo>
                <a:lnTo>
                  <a:pt x="4" y="214"/>
                </a:lnTo>
                <a:lnTo>
                  <a:pt x="2" y="223"/>
                </a:lnTo>
                <a:lnTo>
                  <a:pt x="1" y="233"/>
                </a:lnTo>
                <a:lnTo>
                  <a:pt x="1" y="242"/>
                </a:lnTo>
                <a:lnTo>
                  <a:pt x="0" y="251"/>
                </a:lnTo>
                <a:lnTo>
                  <a:pt x="0" y="260"/>
                </a:lnTo>
                <a:lnTo>
                  <a:pt x="0" y="270"/>
                </a:lnTo>
                <a:lnTo>
                  <a:pt x="1" y="279"/>
                </a:lnTo>
                <a:lnTo>
                  <a:pt x="1" y="288"/>
                </a:lnTo>
                <a:lnTo>
                  <a:pt x="2" y="297"/>
                </a:lnTo>
                <a:lnTo>
                  <a:pt x="4" y="307"/>
                </a:lnTo>
                <a:lnTo>
                  <a:pt x="6" y="316"/>
                </a:lnTo>
                <a:lnTo>
                  <a:pt x="8" y="325"/>
                </a:lnTo>
                <a:lnTo>
                  <a:pt x="10" y="334"/>
                </a:lnTo>
                <a:lnTo>
                  <a:pt x="13" y="343"/>
                </a:lnTo>
                <a:lnTo>
                  <a:pt x="17" y="352"/>
                </a:lnTo>
                <a:lnTo>
                  <a:pt x="20" y="360"/>
                </a:lnTo>
                <a:lnTo>
                  <a:pt x="24" y="369"/>
                </a:lnTo>
                <a:lnTo>
                  <a:pt x="27" y="377"/>
                </a:lnTo>
                <a:lnTo>
                  <a:pt x="31" y="386"/>
                </a:lnTo>
                <a:lnTo>
                  <a:pt x="36" y="394"/>
                </a:lnTo>
                <a:lnTo>
                  <a:pt x="42" y="402"/>
                </a:lnTo>
                <a:lnTo>
                  <a:pt x="46" y="410"/>
                </a:lnTo>
                <a:lnTo>
                  <a:pt x="52" y="417"/>
                </a:lnTo>
                <a:lnTo>
                  <a:pt x="57" y="424"/>
                </a:lnTo>
                <a:lnTo>
                  <a:pt x="64" y="431"/>
                </a:lnTo>
                <a:lnTo>
                  <a:pt x="70" y="439"/>
                </a:lnTo>
                <a:lnTo>
                  <a:pt x="77" y="445"/>
                </a:lnTo>
                <a:lnTo>
                  <a:pt x="83" y="452"/>
                </a:lnTo>
                <a:lnTo>
                  <a:pt x="90" y="458"/>
                </a:lnTo>
                <a:lnTo>
                  <a:pt x="97" y="464"/>
                </a:lnTo>
                <a:lnTo>
                  <a:pt x="105" y="470"/>
                </a:lnTo>
                <a:lnTo>
                  <a:pt x="113" y="475"/>
                </a:lnTo>
                <a:lnTo>
                  <a:pt x="119" y="481"/>
                </a:lnTo>
                <a:lnTo>
                  <a:pt x="127" y="485"/>
                </a:lnTo>
                <a:lnTo>
                  <a:pt x="136" y="490"/>
                </a:lnTo>
                <a:lnTo>
                  <a:pt x="144" y="494"/>
                </a:lnTo>
                <a:lnTo>
                  <a:pt x="152" y="498"/>
                </a:lnTo>
                <a:lnTo>
                  <a:pt x="161" y="502"/>
                </a:lnTo>
                <a:lnTo>
                  <a:pt x="170" y="506"/>
                </a:lnTo>
                <a:lnTo>
                  <a:pt x="178" y="509"/>
                </a:lnTo>
                <a:lnTo>
                  <a:pt x="187" y="511"/>
                </a:lnTo>
                <a:lnTo>
                  <a:pt x="196" y="513"/>
                </a:lnTo>
                <a:lnTo>
                  <a:pt x="205" y="516"/>
                </a:lnTo>
                <a:lnTo>
                  <a:pt x="215" y="518"/>
                </a:lnTo>
                <a:lnTo>
                  <a:pt x="224" y="519"/>
                </a:lnTo>
                <a:lnTo>
                  <a:pt x="233" y="520"/>
                </a:lnTo>
                <a:lnTo>
                  <a:pt x="242" y="521"/>
                </a:lnTo>
                <a:lnTo>
                  <a:pt x="251" y="521"/>
                </a:lnTo>
                <a:lnTo>
                  <a:pt x="261" y="521"/>
                </a:lnTo>
                <a:lnTo>
                  <a:pt x="270" y="521"/>
                </a:lnTo>
                <a:lnTo>
                  <a:pt x="279" y="521"/>
                </a:lnTo>
                <a:lnTo>
                  <a:pt x="288" y="520"/>
                </a:lnTo>
                <a:lnTo>
                  <a:pt x="298" y="519"/>
                </a:lnTo>
                <a:lnTo>
                  <a:pt x="307" y="518"/>
                </a:lnTo>
                <a:lnTo>
                  <a:pt x="316" y="516"/>
                </a:lnTo>
                <a:lnTo>
                  <a:pt x="326" y="513"/>
                </a:lnTo>
                <a:lnTo>
                  <a:pt x="335" y="511"/>
                </a:lnTo>
                <a:lnTo>
                  <a:pt x="344" y="509"/>
                </a:lnTo>
                <a:lnTo>
                  <a:pt x="353" y="506"/>
                </a:lnTo>
                <a:lnTo>
                  <a:pt x="360" y="502"/>
                </a:lnTo>
                <a:lnTo>
                  <a:pt x="369" y="498"/>
                </a:lnTo>
                <a:lnTo>
                  <a:pt x="377" y="494"/>
                </a:lnTo>
                <a:lnTo>
                  <a:pt x="386" y="490"/>
                </a:lnTo>
                <a:lnTo>
                  <a:pt x="394" y="485"/>
                </a:lnTo>
                <a:lnTo>
                  <a:pt x="402" y="481"/>
                </a:lnTo>
                <a:lnTo>
                  <a:pt x="410" y="475"/>
                </a:lnTo>
                <a:lnTo>
                  <a:pt x="418" y="470"/>
                </a:lnTo>
                <a:lnTo>
                  <a:pt x="425" y="464"/>
                </a:lnTo>
                <a:lnTo>
                  <a:pt x="431" y="458"/>
                </a:lnTo>
                <a:lnTo>
                  <a:pt x="439" y="452"/>
                </a:lnTo>
                <a:lnTo>
                  <a:pt x="445" y="445"/>
                </a:lnTo>
                <a:lnTo>
                  <a:pt x="452" y="439"/>
                </a:lnTo>
                <a:lnTo>
                  <a:pt x="458" y="431"/>
                </a:lnTo>
                <a:lnTo>
                  <a:pt x="464" y="424"/>
                </a:lnTo>
                <a:lnTo>
                  <a:pt x="470" y="417"/>
                </a:lnTo>
                <a:lnTo>
                  <a:pt x="475" y="410"/>
                </a:lnTo>
                <a:lnTo>
                  <a:pt x="481" y="402"/>
                </a:lnTo>
                <a:lnTo>
                  <a:pt x="485" y="394"/>
                </a:lnTo>
                <a:lnTo>
                  <a:pt x="490" y="386"/>
                </a:lnTo>
                <a:lnTo>
                  <a:pt x="495" y="377"/>
                </a:lnTo>
                <a:lnTo>
                  <a:pt x="498" y="369"/>
                </a:lnTo>
                <a:lnTo>
                  <a:pt x="502" y="360"/>
                </a:lnTo>
                <a:lnTo>
                  <a:pt x="506" y="352"/>
                </a:lnTo>
                <a:lnTo>
                  <a:pt x="508" y="343"/>
                </a:lnTo>
                <a:lnTo>
                  <a:pt x="511" y="334"/>
                </a:lnTo>
                <a:lnTo>
                  <a:pt x="514" y="325"/>
                </a:lnTo>
                <a:lnTo>
                  <a:pt x="516" y="316"/>
                </a:lnTo>
                <a:lnTo>
                  <a:pt x="518" y="307"/>
                </a:lnTo>
                <a:lnTo>
                  <a:pt x="519" y="297"/>
                </a:lnTo>
                <a:lnTo>
                  <a:pt x="520" y="288"/>
                </a:lnTo>
                <a:lnTo>
                  <a:pt x="522" y="279"/>
                </a:lnTo>
                <a:lnTo>
                  <a:pt x="522" y="270"/>
                </a:lnTo>
                <a:lnTo>
                  <a:pt x="522" y="260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9" name="直接连接符 138">
            <a:extLst>
              <a:ext uri="{FF2B5EF4-FFF2-40B4-BE49-F238E27FC236}">
                <a16:creationId xmlns:a16="http://schemas.microsoft.com/office/drawing/2014/main" id="{59697C78-BC64-0E95-1C2E-074CCFCA3765}"/>
              </a:ext>
            </a:extLst>
          </p:cNvPr>
          <p:cNvSpPr>
            <a:spLocks noChangeAspect="1"/>
          </p:cNvSpPr>
          <p:nvPr/>
        </p:nvSpPr>
        <p:spPr>
          <a:xfrm>
            <a:off x="1557338" y="5364163"/>
            <a:ext cx="433387" cy="4762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0" name="直接连接符 139">
            <a:extLst>
              <a:ext uri="{FF2B5EF4-FFF2-40B4-BE49-F238E27FC236}">
                <a16:creationId xmlns:a16="http://schemas.microsoft.com/office/drawing/2014/main" id="{C8BCDE6A-5257-F7F7-852D-3A5641821ADF}"/>
              </a:ext>
            </a:extLst>
          </p:cNvPr>
          <p:cNvSpPr/>
          <p:nvPr/>
        </p:nvSpPr>
        <p:spPr>
          <a:xfrm>
            <a:off x="2133600" y="5780088"/>
            <a:ext cx="1371600" cy="0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1" name="任意多边形 357514">
            <a:extLst>
              <a:ext uri="{FF2B5EF4-FFF2-40B4-BE49-F238E27FC236}">
                <a16:creationId xmlns:a16="http://schemas.microsoft.com/office/drawing/2014/main" id="{0347BD1E-AEA8-2EE3-5500-079E10B7E255}"/>
              </a:ext>
            </a:extLst>
          </p:cNvPr>
          <p:cNvSpPr>
            <a:spLocks noChangeAspect="1"/>
          </p:cNvSpPr>
          <p:nvPr/>
        </p:nvSpPr>
        <p:spPr>
          <a:xfrm>
            <a:off x="1647825" y="5656263"/>
            <a:ext cx="249238" cy="249237"/>
          </a:xfrm>
          <a:custGeom>
            <a:avLst/>
            <a:gdLst/>
            <a:ahLst/>
            <a:cxnLst/>
            <a:rect l="0" t="0" r="0" b="0"/>
            <a:pathLst>
              <a:path w="522" h="521">
                <a:moveTo>
                  <a:pt x="522" y="260"/>
                </a:moveTo>
                <a:lnTo>
                  <a:pt x="522" y="251"/>
                </a:lnTo>
                <a:lnTo>
                  <a:pt x="522" y="242"/>
                </a:lnTo>
                <a:lnTo>
                  <a:pt x="520" y="233"/>
                </a:lnTo>
                <a:lnTo>
                  <a:pt x="519" y="223"/>
                </a:lnTo>
                <a:lnTo>
                  <a:pt x="518" y="214"/>
                </a:lnTo>
                <a:lnTo>
                  <a:pt x="516" y="205"/>
                </a:lnTo>
                <a:lnTo>
                  <a:pt x="514" y="196"/>
                </a:lnTo>
                <a:lnTo>
                  <a:pt x="511" y="187"/>
                </a:lnTo>
                <a:lnTo>
                  <a:pt x="508" y="178"/>
                </a:lnTo>
                <a:lnTo>
                  <a:pt x="506" y="169"/>
                </a:lnTo>
                <a:lnTo>
                  <a:pt x="502" y="161"/>
                </a:lnTo>
                <a:lnTo>
                  <a:pt x="498" y="152"/>
                </a:lnTo>
                <a:lnTo>
                  <a:pt x="495" y="144"/>
                </a:lnTo>
                <a:lnTo>
                  <a:pt x="490" y="135"/>
                </a:lnTo>
                <a:lnTo>
                  <a:pt x="485" y="127"/>
                </a:lnTo>
                <a:lnTo>
                  <a:pt x="481" y="119"/>
                </a:lnTo>
                <a:lnTo>
                  <a:pt x="475" y="111"/>
                </a:lnTo>
                <a:lnTo>
                  <a:pt x="470" y="104"/>
                </a:lnTo>
                <a:lnTo>
                  <a:pt x="464" y="97"/>
                </a:lnTo>
                <a:lnTo>
                  <a:pt x="458" y="90"/>
                </a:lnTo>
                <a:lnTo>
                  <a:pt x="452" y="82"/>
                </a:lnTo>
                <a:lnTo>
                  <a:pt x="445" y="76"/>
                </a:lnTo>
                <a:lnTo>
                  <a:pt x="439" y="69"/>
                </a:lnTo>
                <a:lnTo>
                  <a:pt x="431" y="63"/>
                </a:lnTo>
                <a:lnTo>
                  <a:pt x="425" y="57"/>
                </a:lnTo>
                <a:lnTo>
                  <a:pt x="418" y="51"/>
                </a:lnTo>
                <a:lnTo>
                  <a:pt x="410" y="46"/>
                </a:lnTo>
                <a:lnTo>
                  <a:pt x="402" y="40"/>
                </a:lnTo>
                <a:lnTo>
                  <a:pt x="394" y="36"/>
                </a:lnTo>
                <a:lnTo>
                  <a:pt x="386" y="31"/>
                </a:lnTo>
                <a:lnTo>
                  <a:pt x="377" y="27"/>
                </a:lnTo>
                <a:lnTo>
                  <a:pt x="369" y="23"/>
                </a:lnTo>
                <a:lnTo>
                  <a:pt x="360" y="19"/>
                </a:lnTo>
                <a:lnTo>
                  <a:pt x="353" y="15"/>
                </a:lnTo>
                <a:lnTo>
                  <a:pt x="344" y="12"/>
                </a:lnTo>
                <a:lnTo>
                  <a:pt x="335" y="10"/>
                </a:lnTo>
                <a:lnTo>
                  <a:pt x="326" y="8"/>
                </a:lnTo>
                <a:lnTo>
                  <a:pt x="316" y="5"/>
                </a:lnTo>
                <a:lnTo>
                  <a:pt x="307" y="3"/>
                </a:lnTo>
                <a:lnTo>
                  <a:pt x="298" y="2"/>
                </a:lnTo>
                <a:lnTo>
                  <a:pt x="288" y="1"/>
                </a:lnTo>
                <a:lnTo>
                  <a:pt x="279" y="0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2" y="0"/>
                </a:lnTo>
                <a:lnTo>
                  <a:pt x="233" y="1"/>
                </a:lnTo>
                <a:lnTo>
                  <a:pt x="224" y="2"/>
                </a:lnTo>
                <a:lnTo>
                  <a:pt x="215" y="3"/>
                </a:lnTo>
                <a:lnTo>
                  <a:pt x="205" y="5"/>
                </a:lnTo>
                <a:lnTo>
                  <a:pt x="196" y="8"/>
                </a:lnTo>
                <a:lnTo>
                  <a:pt x="187" y="10"/>
                </a:lnTo>
                <a:lnTo>
                  <a:pt x="178" y="12"/>
                </a:lnTo>
                <a:lnTo>
                  <a:pt x="170" y="15"/>
                </a:lnTo>
                <a:lnTo>
                  <a:pt x="161" y="19"/>
                </a:lnTo>
                <a:lnTo>
                  <a:pt x="152" y="23"/>
                </a:lnTo>
                <a:lnTo>
                  <a:pt x="144" y="27"/>
                </a:lnTo>
                <a:lnTo>
                  <a:pt x="136" y="31"/>
                </a:lnTo>
                <a:lnTo>
                  <a:pt x="127" y="36"/>
                </a:lnTo>
                <a:lnTo>
                  <a:pt x="119" y="40"/>
                </a:lnTo>
                <a:lnTo>
                  <a:pt x="113" y="46"/>
                </a:lnTo>
                <a:lnTo>
                  <a:pt x="105" y="51"/>
                </a:lnTo>
                <a:lnTo>
                  <a:pt x="97" y="57"/>
                </a:lnTo>
                <a:lnTo>
                  <a:pt x="90" y="63"/>
                </a:lnTo>
                <a:lnTo>
                  <a:pt x="83" y="69"/>
                </a:lnTo>
                <a:lnTo>
                  <a:pt x="77" y="76"/>
                </a:lnTo>
                <a:lnTo>
                  <a:pt x="70" y="82"/>
                </a:lnTo>
                <a:lnTo>
                  <a:pt x="64" y="90"/>
                </a:lnTo>
                <a:lnTo>
                  <a:pt x="57" y="97"/>
                </a:lnTo>
                <a:lnTo>
                  <a:pt x="52" y="104"/>
                </a:lnTo>
                <a:lnTo>
                  <a:pt x="46" y="111"/>
                </a:lnTo>
                <a:lnTo>
                  <a:pt x="42" y="119"/>
                </a:lnTo>
                <a:lnTo>
                  <a:pt x="36" y="127"/>
                </a:lnTo>
                <a:lnTo>
                  <a:pt x="31" y="135"/>
                </a:lnTo>
                <a:lnTo>
                  <a:pt x="27" y="144"/>
                </a:lnTo>
                <a:lnTo>
                  <a:pt x="24" y="152"/>
                </a:lnTo>
                <a:lnTo>
                  <a:pt x="20" y="161"/>
                </a:lnTo>
                <a:lnTo>
                  <a:pt x="17" y="169"/>
                </a:lnTo>
                <a:lnTo>
                  <a:pt x="13" y="178"/>
                </a:lnTo>
                <a:lnTo>
                  <a:pt x="10" y="187"/>
                </a:lnTo>
                <a:lnTo>
                  <a:pt x="8" y="196"/>
                </a:lnTo>
                <a:lnTo>
                  <a:pt x="6" y="205"/>
                </a:lnTo>
                <a:lnTo>
                  <a:pt x="4" y="214"/>
                </a:lnTo>
                <a:lnTo>
                  <a:pt x="2" y="223"/>
                </a:lnTo>
                <a:lnTo>
                  <a:pt x="1" y="233"/>
                </a:lnTo>
                <a:lnTo>
                  <a:pt x="1" y="242"/>
                </a:lnTo>
                <a:lnTo>
                  <a:pt x="0" y="251"/>
                </a:lnTo>
                <a:lnTo>
                  <a:pt x="0" y="260"/>
                </a:lnTo>
                <a:lnTo>
                  <a:pt x="0" y="270"/>
                </a:lnTo>
                <a:lnTo>
                  <a:pt x="1" y="279"/>
                </a:lnTo>
                <a:lnTo>
                  <a:pt x="1" y="288"/>
                </a:lnTo>
                <a:lnTo>
                  <a:pt x="2" y="297"/>
                </a:lnTo>
                <a:lnTo>
                  <a:pt x="4" y="307"/>
                </a:lnTo>
                <a:lnTo>
                  <a:pt x="6" y="316"/>
                </a:lnTo>
                <a:lnTo>
                  <a:pt x="8" y="325"/>
                </a:lnTo>
                <a:lnTo>
                  <a:pt x="10" y="334"/>
                </a:lnTo>
                <a:lnTo>
                  <a:pt x="13" y="343"/>
                </a:lnTo>
                <a:lnTo>
                  <a:pt x="17" y="352"/>
                </a:lnTo>
                <a:lnTo>
                  <a:pt x="20" y="360"/>
                </a:lnTo>
                <a:lnTo>
                  <a:pt x="24" y="369"/>
                </a:lnTo>
                <a:lnTo>
                  <a:pt x="27" y="377"/>
                </a:lnTo>
                <a:lnTo>
                  <a:pt x="31" y="386"/>
                </a:lnTo>
                <a:lnTo>
                  <a:pt x="36" y="394"/>
                </a:lnTo>
                <a:lnTo>
                  <a:pt x="42" y="402"/>
                </a:lnTo>
                <a:lnTo>
                  <a:pt x="46" y="410"/>
                </a:lnTo>
                <a:lnTo>
                  <a:pt x="52" y="416"/>
                </a:lnTo>
                <a:lnTo>
                  <a:pt x="57" y="424"/>
                </a:lnTo>
                <a:lnTo>
                  <a:pt x="64" y="431"/>
                </a:lnTo>
                <a:lnTo>
                  <a:pt x="70" y="439"/>
                </a:lnTo>
                <a:lnTo>
                  <a:pt x="77" y="445"/>
                </a:lnTo>
                <a:lnTo>
                  <a:pt x="83" y="451"/>
                </a:lnTo>
                <a:lnTo>
                  <a:pt x="90" y="458"/>
                </a:lnTo>
                <a:lnTo>
                  <a:pt x="97" y="464"/>
                </a:lnTo>
                <a:lnTo>
                  <a:pt x="105" y="469"/>
                </a:lnTo>
                <a:lnTo>
                  <a:pt x="113" y="475"/>
                </a:lnTo>
                <a:lnTo>
                  <a:pt x="119" y="481"/>
                </a:lnTo>
                <a:lnTo>
                  <a:pt x="127" y="485"/>
                </a:lnTo>
                <a:lnTo>
                  <a:pt x="136" y="490"/>
                </a:lnTo>
                <a:lnTo>
                  <a:pt x="144" y="494"/>
                </a:lnTo>
                <a:lnTo>
                  <a:pt x="152" y="498"/>
                </a:lnTo>
                <a:lnTo>
                  <a:pt x="161" y="502"/>
                </a:lnTo>
                <a:lnTo>
                  <a:pt x="170" y="505"/>
                </a:lnTo>
                <a:lnTo>
                  <a:pt x="178" y="509"/>
                </a:lnTo>
                <a:lnTo>
                  <a:pt x="187" y="511"/>
                </a:lnTo>
                <a:lnTo>
                  <a:pt x="196" y="513"/>
                </a:lnTo>
                <a:lnTo>
                  <a:pt x="205" y="516"/>
                </a:lnTo>
                <a:lnTo>
                  <a:pt x="215" y="518"/>
                </a:lnTo>
                <a:lnTo>
                  <a:pt x="224" y="519"/>
                </a:lnTo>
                <a:lnTo>
                  <a:pt x="233" y="520"/>
                </a:lnTo>
                <a:lnTo>
                  <a:pt x="242" y="521"/>
                </a:lnTo>
                <a:lnTo>
                  <a:pt x="251" y="521"/>
                </a:lnTo>
                <a:lnTo>
                  <a:pt x="261" y="521"/>
                </a:lnTo>
                <a:lnTo>
                  <a:pt x="270" y="521"/>
                </a:lnTo>
                <a:lnTo>
                  <a:pt x="279" y="521"/>
                </a:lnTo>
                <a:lnTo>
                  <a:pt x="288" y="520"/>
                </a:lnTo>
                <a:lnTo>
                  <a:pt x="298" y="519"/>
                </a:lnTo>
                <a:lnTo>
                  <a:pt x="307" y="518"/>
                </a:lnTo>
                <a:lnTo>
                  <a:pt x="316" y="516"/>
                </a:lnTo>
                <a:lnTo>
                  <a:pt x="326" y="513"/>
                </a:lnTo>
                <a:lnTo>
                  <a:pt x="335" y="511"/>
                </a:lnTo>
                <a:lnTo>
                  <a:pt x="344" y="509"/>
                </a:lnTo>
                <a:lnTo>
                  <a:pt x="353" y="505"/>
                </a:lnTo>
                <a:lnTo>
                  <a:pt x="360" y="502"/>
                </a:lnTo>
                <a:lnTo>
                  <a:pt x="369" y="498"/>
                </a:lnTo>
                <a:lnTo>
                  <a:pt x="377" y="494"/>
                </a:lnTo>
                <a:lnTo>
                  <a:pt x="386" y="490"/>
                </a:lnTo>
                <a:lnTo>
                  <a:pt x="394" y="485"/>
                </a:lnTo>
                <a:lnTo>
                  <a:pt x="402" y="481"/>
                </a:lnTo>
                <a:lnTo>
                  <a:pt x="410" y="475"/>
                </a:lnTo>
                <a:lnTo>
                  <a:pt x="418" y="469"/>
                </a:lnTo>
                <a:lnTo>
                  <a:pt x="425" y="464"/>
                </a:lnTo>
                <a:lnTo>
                  <a:pt x="431" y="458"/>
                </a:lnTo>
                <a:lnTo>
                  <a:pt x="439" y="451"/>
                </a:lnTo>
                <a:lnTo>
                  <a:pt x="445" y="445"/>
                </a:lnTo>
                <a:lnTo>
                  <a:pt x="452" y="439"/>
                </a:lnTo>
                <a:lnTo>
                  <a:pt x="458" y="431"/>
                </a:lnTo>
                <a:lnTo>
                  <a:pt x="464" y="424"/>
                </a:lnTo>
                <a:lnTo>
                  <a:pt x="470" y="416"/>
                </a:lnTo>
                <a:lnTo>
                  <a:pt x="475" y="410"/>
                </a:lnTo>
                <a:lnTo>
                  <a:pt x="481" y="402"/>
                </a:lnTo>
                <a:lnTo>
                  <a:pt x="485" y="394"/>
                </a:lnTo>
                <a:lnTo>
                  <a:pt x="490" y="386"/>
                </a:lnTo>
                <a:lnTo>
                  <a:pt x="495" y="377"/>
                </a:lnTo>
                <a:lnTo>
                  <a:pt x="498" y="369"/>
                </a:lnTo>
                <a:lnTo>
                  <a:pt x="502" y="360"/>
                </a:lnTo>
                <a:lnTo>
                  <a:pt x="506" y="352"/>
                </a:lnTo>
                <a:lnTo>
                  <a:pt x="508" y="343"/>
                </a:lnTo>
                <a:lnTo>
                  <a:pt x="511" y="334"/>
                </a:lnTo>
                <a:lnTo>
                  <a:pt x="514" y="325"/>
                </a:lnTo>
                <a:lnTo>
                  <a:pt x="516" y="316"/>
                </a:lnTo>
                <a:lnTo>
                  <a:pt x="518" y="307"/>
                </a:lnTo>
                <a:lnTo>
                  <a:pt x="519" y="297"/>
                </a:lnTo>
                <a:lnTo>
                  <a:pt x="520" y="288"/>
                </a:lnTo>
                <a:lnTo>
                  <a:pt x="522" y="279"/>
                </a:lnTo>
                <a:lnTo>
                  <a:pt x="522" y="270"/>
                </a:lnTo>
                <a:lnTo>
                  <a:pt x="522" y="260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2" name="任意多边形 357515">
            <a:extLst>
              <a:ext uri="{FF2B5EF4-FFF2-40B4-BE49-F238E27FC236}">
                <a16:creationId xmlns:a16="http://schemas.microsoft.com/office/drawing/2014/main" id="{659215F1-6CD2-5A4E-BECB-1449E40D2BB1}"/>
              </a:ext>
            </a:extLst>
          </p:cNvPr>
          <p:cNvSpPr>
            <a:spLocks noChangeAspect="1"/>
          </p:cNvSpPr>
          <p:nvPr/>
        </p:nvSpPr>
        <p:spPr>
          <a:xfrm>
            <a:off x="1647825" y="5989638"/>
            <a:ext cx="249238" cy="247650"/>
          </a:xfrm>
          <a:custGeom>
            <a:avLst/>
            <a:gdLst/>
            <a:ahLst/>
            <a:cxnLst/>
            <a:rect l="0" t="0" r="0" b="0"/>
            <a:pathLst>
              <a:path w="522" h="523">
                <a:moveTo>
                  <a:pt x="522" y="261"/>
                </a:moveTo>
                <a:lnTo>
                  <a:pt x="522" y="252"/>
                </a:lnTo>
                <a:lnTo>
                  <a:pt x="522" y="242"/>
                </a:lnTo>
                <a:lnTo>
                  <a:pt x="520" y="233"/>
                </a:lnTo>
                <a:lnTo>
                  <a:pt x="519" y="224"/>
                </a:lnTo>
                <a:lnTo>
                  <a:pt x="518" y="215"/>
                </a:lnTo>
                <a:lnTo>
                  <a:pt x="516" y="206"/>
                </a:lnTo>
                <a:lnTo>
                  <a:pt x="514" y="197"/>
                </a:lnTo>
                <a:lnTo>
                  <a:pt x="511" y="188"/>
                </a:lnTo>
                <a:lnTo>
                  <a:pt x="508" y="179"/>
                </a:lnTo>
                <a:lnTo>
                  <a:pt x="506" y="170"/>
                </a:lnTo>
                <a:lnTo>
                  <a:pt x="502" y="161"/>
                </a:lnTo>
                <a:lnTo>
                  <a:pt x="498" y="153"/>
                </a:lnTo>
                <a:lnTo>
                  <a:pt x="495" y="144"/>
                </a:lnTo>
                <a:lnTo>
                  <a:pt x="490" y="136"/>
                </a:lnTo>
                <a:lnTo>
                  <a:pt x="485" y="128"/>
                </a:lnTo>
                <a:lnTo>
                  <a:pt x="481" y="120"/>
                </a:lnTo>
                <a:lnTo>
                  <a:pt x="475" y="113"/>
                </a:lnTo>
                <a:lnTo>
                  <a:pt x="470" y="105"/>
                </a:lnTo>
                <a:lnTo>
                  <a:pt x="464" y="97"/>
                </a:lnTo>
                <a:lnTo>
                  <a:pt x="458" y="90"/>
                </a:lnTo>
                <a:lnTo>
                  <a:pt x="452" y="83"/>
                </a:lnTo>
                <a:lnTo>
                  <a:pt x="445" y="76"/>
                </a:lnTo>
                <a:lnTo>
                  <a:pt x="439" y="70"/>
                </a:lnTo>
                <a:lnTo>
                  <a:pt x="431" y="64"/>
                </a:lnTo>
                <a:lnTo>
                  <a:pt x="425" y="57"/>
                </a:lnTo>
                <a:lnTo>
                  <a:pt x="418" y="52"/>
                </a:lnTo>
                <a:lnTo>
                  <a:pt x="410" y="46"/>
                </a:lnTo>
                <a:lnTo>
                  <a:pt x="402" y="42"/>
                </a:lnTo>
                <a:lnTo>
                  <a:pt x="394" y="36"/>
                </a:lnTo>
                <a:lnTo>
                  <a:pt x="386" y="31"/>
                </a:lnTo>
                <a:lnTo>
                  <a:pt x="377" y="28"/>
                </a:lnTo>
                <a:lnTo>
                  <a:pt x="369" y="24"/>
                </a:lnTo>
                <a:lnTo>
                  <a:pt x="360" y="20"/>
                </a:lnTo>
                <a:lnTo>
                  <a:pt x="353" y="17"/>
                </a:lnTo>
                <a:lnTo>
                  <a:pt x="344" y="13"/>
                </a:lnTo>
                <a:lnTo>
                  <a:pt x="335" y="10"/>
                </a:lnTo>
                <a:lnTo>
                  <a:pt x="326" y="8"/>
                </a:lnTo>
                <a:lnTo>
                  <a:pt x="316" y="5"/>
                </a:lnTo>
                <a:lnTo>
                  <a:pt x="307" y="4"/>
                </a:lnTo>
                <a:lnTo>
                  <a:pt x="298" y="2"/>
                </a:lnTo>
                <a:lnTo>
                  <a:pt x="288" y="1"/>
                </a:lnTo>
                <a:lnTo>
                  <a:pt x="279" y="1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2" y="1"/>
                </a:lnTo>
                <a:lnTo>
                  <a:pt x="233" y="1"/>
                </a:lnTo>
                <a:lnTo>
                  <a:pt x="224" y="2"/>
                </a:lnTo>
                <a:lnTo>
                  <a:pt x="215" y="4"/>
                </a:lnTo>
                <a:lnTo>
                  <a:pt x="205" y="5"/>
                </a:lnTo>
                <a:lnTo>
                  <a:pt x="196" y="8"/>
                </a:lnTo>
                <a:lnTo>
                  <a:pt x="187" y="10"/>
                </a:lnTo>
                <a:lnTo>
                  <a:pt x="178" y="13"/>
                </a:lnTo>
                <a:lnTo>
                  <a:pt x="170" y="17"/>
                </a:lnTo>
                <a:lnTo>
                  <a:pt x="161" y="20"/>
                </a:lnTo>
                <a:lnTo>
                  <a:pt x="152" y="24"/>
                </a:lnTo>
                <a:lnTo>
                  <a:pt x="144" y="28"/>
                </a:lnTo>
                <a:lnTo>
                  <a:pt x="136" y="31"/>
                </a:lnTo>
                <a:lnTo>
                  <a:pt x="127" y="36"/>
                </a:lnTo>
                <a:lnTo>
                  <a:pt x="119" y="42"/>
                </a:lnTo>
                <a:lnTo>
                  <a:pt x="113" y="46"/>
                </a:lnTo>
                <a:lnTo>
                  <a:pt x="105" y="52"/>
                </a:lnTo>
                <a:lnTo>
                  <a:pt x="97" y="57"/>
                </a:lnTo>
                <a:lnTo>
                  <a:pt x="90" y="64"/>
                </a:lnTo>
                <a:lnTo>
                  <a:pt x="83" y="70"/>
                </a:lnTo>
                <a:lnTo>
                  <a:pt x="77" y="76"/>
                </a:lnTo>
                <a:lnTo>
                  <a:pt x="70" y="83"/>
                </a:lnTo>
                <a:lnTo>
                  <a:pt x="64" y="90"/>
                </a:lnTo>
                <a:lnTo>
                  <a:pt x="57" y="97"/>
                </a:lnTo>
                <a:lnTo>
                  <a:pt x="52" y="105"/>
                </a:lnTo>
                <a:lnTo>
                  <a:pt x="46" y="113"/>
                </a:lnTo>
                <a:lnTo>
                  <a:pt x="42" y="120"/>
                </a:lnTo>
                <a:lnTo>
                  <a:pt x="36" y="128"/>
                </a:lnTo>
                <a:lnTo>
                  <a:pt x="31" y="136"/>
                </a:lnTo>
                <a:lnTo>
                  <a:pt x="27" y="144"/>
                </a:lnTo>
                <a:lnTo>
                  <a:pt x="24" y="153"/>
                </a:lnTo>
                <a:lnTo>
                  <a:pt x="20" y="161"/>
                </a:lnTo>
                <a:lnTo>
                  <a:pt x="17" y="170"/>
                </a:lnTo>
                <a:lnTo>
                  <a:pt x="13" y="179"/>
                </a:lnTo>
                <a:lnTo>
                  <a:pt x="10" y="188"/>
                </a:lnTo>
                <a:lnTo>
                  <a:pt x="8" y="197"/>
                </a:lnTo>
                <a:lnTo>
                  <a:pt x="6" y="206"/>
                </a:lnTo>
                <a:lnTo>
                  <a:pt x="4" y="215"/>
                </a:lnTo>
                <a:lnTo>
                  <a:pt x="2" y="224"/>
                </a:lnTo>
                <a:lnTo>
                  <a:pt x="1" y="233"/>
                </a:lnTo>
                <a:lnTo>
                  <a:pt x="1" y="242"/>
                </a:lnTo>
                <a:lnTo>
                  <a:pt x="0" y="252"/>
                </a:lnTo>
                <a:lnTo>
                  <a:pt x="0" y="261"/>
                </a:lnTo>
                <a:lnTo>
                  <a:pt x="0" y="270"/>
                </a:lnTo>
                <a:lnTo>
                  <a:pt x="1" y="279"/>
                </a:lnTo>
                <a:lnTo>
                  <a:pt x="1" y="289"/>
                </a:lnTo>
                <a:lnTo>
                  <a:pt x="2" y="298"/>
                </a:lnTo>
                <a:lnTo>
                  <a:pt x="4" y="307"/>
                </a:lnTo>
                <a:lnTo>
                  <a:pt x="6" y="316"/>
                </a:lnTo>
                <a:lnTo>
                  <a:pt x="8" y="325"/>
                </a:lnTo>
                <a:lnTo>
                  <a:pt x="10" y="334"/>
                </a:lnTo>
                <a:lnTo>
                  <a:pt x="13" y="343"/>
                </a:lnTo>
                <a:lnTo>
                  <a:pt x="17" y="352"/>
                </a:lnTo>
                <a:lnTo>
                  <a:pt x="20" y="361"/>
                </a:lnTo>
                <a:lnTo>
                  <a:pt x="24" y="369"/>
                </a:lnTo>
                <a:lnTo>
                  <a:pt x="27" y="378"/>
                </a:lnTo>
                <a:lnTo>
                  <a:pt x="31" y="386"/>
                </a:lnTo>
                <a:lnTo>
                  <a:pt x="36" y="394"/>
                </a:lnTo>
                <a:lnTo>
                  <a:pt x="42" y="402"/>
                </a:lnTo>
                <a:lnTo>
                  <a:pt x="46" y="410"/>
                </a:lnTo>
                <a:lnTo>
                  <a:pt x="52" y="418"/>
                </a:lnTo>
                <a:lnTo>
                  <a:pt x="57" y="425"/>
                </a:lnTo>
                <a:lnTo>
                  <a:pt x="64" y="432"/>
                </a:lnTo>
                <a:lnTo>
                  <a:pt x="70" y="439"/>
                </a:lnTo>
                <a:lnTo>
                  <a:pt x="77" y="446"/>
                </a:lnTo>
                <a:lnTo>
                  <a:pt x="83" y="453"/>
                </a:lnTo>
                <a:lnTo>
                  <a:pt x="90" y="458"/>
                </a:lnTo>
                <a:lnTo>
                  <a:pt x="97" y="464"/>
                </a:lnTo>
                <a:lnTo>
                  <a:pt x="105" y="471"/>
                </a:lnTo>
                <a:lnTo>
                  <a:pt x="113" y="475"/>
                </a:lnTo>
                <a:lnTo>
                  <a:pt x="119" y="481"/>
                </a:lnTo>
                <a:lnTo>
                  <a:pt x="127" y="485"/>
                </a:lnTo>
                <a:lnTo>
                  <a:pt x="136" y="490"/>
                </a:lnTo>
                <a:lnTo>
                  <a:pt x="144" y="494"/>
                </a:lnTo>
                <a:lnTo>
                  <a:pt x="152" y="499"/>
                </a:lnTo>
                <a:lnTo>
                  <a:pt x="161" y="502"/>
                </a:lnTo>
                <a:lnTo>
                  <a:pt x="170" y="506"/>
                </a:lnTo>
                <a:lnTo>
                  <a:pt x="178" y="509"/>
                </a:lnTo>
                <a:lnTo>
                  <a:pt x="187" y="511"/>
                </a:lnTo>
                <a:lnTo>
                  <a:pt x="196" y="515"/>
                </a:lnTo>
                <a:lnTo>
                  <a:pt x="205" y="516"/>
                </a:lnTo>
                <a:lnTo>
                  <a:pt x="215" y="518"/>
                </a:lnTo>
                <a:lnTo>
                  <a:pt x="224" y="519"/>
                </a:lnTo>
                <a:lnTo>
                  <a:pt x="233" y="520"/>
                </a:lnTo>
                <a:lnTo>
                  <a:pt x="242" y="521"/>
                </a:lnTo>
                <a:lnTo>
                  <a:pt x="251" y="523"/>
                </a:lnTo>
                <a:lnTo>
                  <a:pt x="261" y="523"/>
                </a:lnTo>
                <a:lnTo>
                  <a:pt x="270" y="523"/>
                </a:lnTo>
                <a:lnTo>
                  <a:pt x="279" y="521"/>
                </a:lnTo>
                <a:lnTo>
                  <a:pt x="288" y="520"/>
                </a:lnTo>
                <a:lnTo>
                  <a:pt x="298" y="519"/>
                </a:lnTo>
                <a:lnTo>
                  <a:pt x="307" y="518"/>
                </a:lnTo>
                <a:lnTo>
                  <a:pt x="316" y="516"/>
                </a:lnTo>
                <a:lnTo>
                  <a:pt x="326" y="515"/>
                </a:lnTo>
                <a:lnTo>
                  <a:pt x="335" y="511"/>
                </a:lnTo>
                <a:lnTo>
                  <a:pt x="344" y="509"/>
                </a:lnTo>
                <a:lnTo>
                  <a:pt x="353" y="506"/>
                </a:lnTo>
                <a:lnTo>
                  <a:pt x="360" y="502"/>
                </a:lnTo>
                <a:lnTo>
                  <a:pt x="369" y="499"/>
                </a:lnTo>
                <a:lnTo>
                  <a:pt x="377" y="494"/>
                </a:lnTo>
                <a:lnTo>
                  <a:pt x="386" y="490"/>
                </a:lnTo>
                <a:lnTo>
                  <a:pt x="394" y="485"/>
                </a:lnTo>
                <a:lnTo>
                  <a:pt x="402" y="481"/>
                </a:lnTo>
                <a:lnTo>
                  <a:pt x="410" y="475"/>
                </a:lnTo>
                <a:lnTo>
                  <a:pt x="418" y="471"/>
                </a:lnTo>
                <a:lnTo>
                  <a:pt x="425" y="464"/>
                </a:lnTo>
                <a:lnTo>
                  <a:pt x="431" y="458"/>
                </a:lnTo>
                <a:lnTo>
                  <a:pt x="439" y="453"/>
                </a:lnTo>
                <a:lnTo>
                  <a:pt x="445" y="446"/>
                </a:lnTo>
                <a:lnTo>
                  <a:pt x="452" y="439"/>
                </a:lnTo>
                <a:lnTo>
                  <a:pt x="458" y="432"/>
                </a:lnTo>
                <a:lnTo>
                  <a:pt x="464" y="425"/>
                </a:lnTo>
                <a:lnTo>
                  <a:pt x="470" y="418"/>
                </a:lnTo>
                <a:lnTo>
                  <a:pt x="475" y="410"/>
                </a:lnTo>
                <a:lnTo>
                  <a:pt x="481" y="402"/>
                </a:lnTo>
                <a:lnTo>
                  <a:pt x="485" y="394"/>
                </a:lnTo>
                <a:lnTo>
                  <a:pt x="490" y="386"/>
                </a:lnTo>
                <a:lnTo>
                  <a:pt x="495" y="378"/>
                </a:lnTo>
                <a:lnTo>
                  <a:pt x="498" y="369"/>
                </a:lnTo>
                <a:lnTo>
                  <a:pt x="502" y="361"/>
                </a:lnTo>
                <a:lnTo>
                  <a:pt x="506" y="352"/>
                </a:lnTo>
                <a:lnTo>
                  <a:pt x="508" y="343"/>
                </a:lnTo>
                <a:lnTo>
                  <a:pt x="511" y="334"/>
                </a:lnTo>
                <a:lnTo>
                  <a:pt x="514" y="325"/>
                </a:lnTo>
                <a:lnTo>
                  <a:pt x="516" y="316"/>
                </a:lnTo>
                <a:lnTo>
                  <a:pt x="518" y="307"/>
                </a:lnTo>
                <a:lnTo>
                  <a:pt x="519" y="298"/>
                </a:lnTo>
                <a:lnTo>
                  <a:pt x="520" y="289"/>
                </a:lnTo>
                <a:lnTo>
                  <a:pt x="522" y="279"/>
                </a:lnTo>
                <a:lnTo>
                  <a:pt x="522" y="270"/>
                </a:lnTo>
                <a:lnTo>
                  <a:pt x="522" y="261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3" name="直接连接符 142">
            <a:extLst>
              <a:ext uri="{FF2B5EF4-FFF2-40B4-BE49-F238E27FC236}">
                <a16:creationId xmlns:a16="http://schemas.microsoft.com/office/drawing/2014/main" id="{B55036E3-7CD6-1F70-0D70-0658FD8A5CB3}"/>
              </a:ext>
            </a:extLst>
          </p:cNvPr>
          <p:cNvSpPr>
            <a:spLocks noChangeAspect="1"/>
          </p:cNvSpPr>
          <p:nvPr/>
        </p:nvSpPr>
        <p:spPr>
          <a:xfrm>
            <a:off x="1557338" y="6115050"/>
            <a:ext cx="433387" cy="4763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4" name="直接连接符 143">
            <a:extLst>
              <a:ext uri="{FF2B5EF4-FFF2-40B4-BE49-F238E27FC236}">
                <a16:creationId xmlns:a16="http://schemas.microsoft.com/office/drawing/2014/main" id="{B5E5D264-BD40-0E2B-DD7D-08EEE2326CD7}"/>
              </a:ext>
            </a:extLst>
          </p:cNvPr>
          <p:cNvSpPr/>
          <p:nvPr/>
        </p:nvSpPr>
        <p:spPr>
          <a:xfrm>
            <a:off x="3217863" y="5989638"/>
            <a:ext cx="431800" cy="0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5" name="任意多边形 357518">
            <a:extLst>
              <a:ext uri="{FF2B5EF4-FFF2-40B4-BE49-F238E27FC236}">
                <a16:creationId xmlns:a16="http://schemas.microsoft.com/office/drawing/2014/main" id="{42DDE4F1-3E0F-0B57-EF52-D9B1AF43245D}"/>
              </a:ext>
            </a:extLst>
          </p:cNvPr>
          <p:cNvSpPr>
            <a:spLocks noChangeAspect="1"/>
          </p:cNvSpPr>
          <p:nvPr/>
        </p:nvSpPr>
        <p:spPr>
          <a:xfrm>
            <a:off x="3311525" y="6127750"/>
            <a:ext cx="247650" cy="122238"/>
          </a:xfrm>
          <a:custGeom>
            <a:avLst/>
            <a:gdLst/>
            <a:ahLst/>
            <a:cxnLst/>
            <a:rect l="0" t="0" r="0" b="0"/>
            <a:pathLst>
              <a:path w="523" h="262">
                <a:moveTo>
                  <a:pt x="523" y="262"/>
                </a:moveTo>
                <a:lnTo>
                  <a:pt x="523" y="253"/>
                </a:lnTo>
                <a:lnTo>
                  <a:pt x="522" y="242"/>
                </a:lnTo>
                <a:lnTo>
                  <a:pt x="521" y="233"/>
                </a:lnTo>
                <a:lnTo>
                  <a:pt x="520" y="224"/>
                </a:lnTo>
                <a:lnTo>
                  <a:pt x="518" y="215"/>
                </a:lnTo>
                <a:lnTo>
                  <a:pt x="516" y="205"/>
                </a:lnTo>
                <a:lnTo>
                  <a:pt x="515" y="196"/>
                </a:lnTo>
                <a:lnTo>
                  <a:pt x="512" y="187"/>
                </a:lnTo>
                <a:lnTo>
                  <a:pt x="509" y="179"/>
                </a:lnTo>
                <a:lnTo>
                  <a:pt x="506" y="170"/>
                </a:lnTo>
                <a:lnTo>
                  <a:pt x="503" y="161"/>
                </a:lnTo>
                <a:lnTo>
                  <a:pt x="499" y="152"/>
                </a:lnTo>
                <a:lnTo>
                  <a:pt x="495" y="144"/>
                </a:lnTo>
                <a:lnTo>
                  <a:pt x="490" y="137"/>
                </a:lnTo>
                <a:lnTo>
                  <a:pt x="486" y="128"/>
                </a:lnTo>
                <a:lnTo>
                  <a:pt x="481" y="120"/>
                </a:lnTo>
                <a:lnTo>
                  <a:pt x="476" y="113"/>
                </a:lnTo>
                <a:lnTo>
                  <a:pt x="470" y="105"/>
                </a:lnTo>
                <a:lnTo>
                  <a:pt x="464" y="97"/>
                </a:lnTo>
                <a:lnTo>
                  <a:pt x="459" y="90"/>
                </a:lnTo>
                <a:lnTo>
                  <a:pt x="453" y="84"/>
                </a:lnTo>
                <a:lnTo>
                  <a:pt x="446" y="77"/>
                </a:lnTo>
                <a:lnTo>
                  <a:pt x="440" y="70"/>
                </a:lnTo>
                <a:lnTo>
                  <a:pt x="433" y="64"/>
                </a:lnTo>
                <a:lnTo>
                  <a:pt x="425" y="58"/>
                </a:lnTo>
                <a:lnTo>
                  <a:pt x="418" y="52"/>
                </a:lnTo>
                <a:lnTo>
                  <a:pt x="410" y="46"/>
                </a:lnTo>
                <a:lnTo>
                  <a:pt x="402" y="42"/>
                </a:lnTo>
                <a:lnTo>
                  <a:pt x="395" y="36"/>
                </a:lnTo>
                <a:lnTo>
                  <a:pt x="387" y="32"/>
                </a:lnTo>
                <a:lnTo>
                  <a:pt x="379" y="27"/>
                </a:lnTo>
                <a:lnTo>
                  <a:pt x="370" y="24"/>
                </a:lnTo>
                <a:lnTo>
                  <a:pt x="362" y="20"/>
                </a:lnTo>
                <a:lnTo>
                  <a:pt x="353" y="17"/>
                </a:lnTo>
                <a:lnTo>
                  <a:pt x="344" y="14"/>
                </a:lnTo>
                <a:lnTo>
                  <a:pt x="335" y="10"/>
                </a:lnTo>
                <a:lnTo>
                  <a:pt x="326" y="8"/>
                </a:lnTo>
                <a:lnTo>
                  <a:pt x="317" y="6"/>
                </a:lnTo>
                <a:lnTo>
                  <a:pt x="308" y="5"/>
                </a:lnTo>
                <a:lnTo>
                  <a:pt x="299" y="2"/>
                </a:lnTo>
                <a:lnTo>
                  <a:pt x="290" y="1"/>
                </a:lnTo>
                <a:lnTo>
                  <a:pt x="281" y="0"/>
                </a:lnTo>
                <a:lnTo>
                  <a:pt x="271" y="0"/>
                </a:lnTo>
                <a:lnTo>
                  <a:pt x="262" y="0"/>
                </a:lnTo>
                <a:lnTo>
                  <a:pt x="253" y="0"/>
                </a:lnTo>
                <a:lnTo>
                  <a:pt x="242" y="0"/>
                </a:lnTo>
                <a:lnTo>
                  <a:pt x="233" y="1"/>
                </a:lnTo>
                <a:lnTo>
                  <a:pt x="224" y="2"/>
                </a:lnTo>
                <a:lnTo>
                  <a:pt x="215" y="5"/>
                </a:lnTo>
                <a:lnTo>
                  <a:pt x="206" y="6"/>
                </a:lnTo>
                <a:lnTo>
                  <a:pt x="197" y="8"/>
                </a:lnTo>
                <a:lnTo>
                  <a:pt x="188" y="10"/>
                </a:lnTo>
                <a:lnTo>
                  <a:pt x="179" y="14"/>
                </a:lnTo>
                <a:lnTo>
                  <a:pt x="170" y="17"/>
                </a:lnTo>
                <a:lnTo>
                  <a:pt x="161" y="20"/>
                </a:lnTo>
                <a:lnTo>
                  <a:pt x="153" y="24"/>
                </a:lnTo>
                <a:lnTo>
                  <a:pt x="144" y="27"/>
                </a:lnTo>
                <a:lnTo>
                  <a:pt x="137" y="32"/>
                </a:lnTo>
                <a:lnTo>
                  <a:pt x="129" y="36"/>
                </a:lnTo>
                <a:lnTo>
                  <a:pt x="121" y="42"/>
                </a:lnTo>
                <a:lnTo>
                  <a:pt x="113" y="46"/>
                </a:lnTo>
                <a:lnTo>
                  <a:pt x="105" y="52"/>
                </a:lnTo>
                <a:lnTo>
                  <a:pt x="98" y="58"/>
                </a:lnTo>
                <a:lnTo>
                  <a:pt x="90" y="64"/>
                </a:lnTo>
                <a:lnTo>
                  <a:pt x="84" y="70"/>
                </a:lnTo>
                <a:lnTo>
                  <a:pt x="77" y="77"/>
                </a:lnTo>
                <a:lnTo>
                  <a:pt x="70" y="84"/>
                </a:lnTo>
                <a:lnTo>
                  <a:pt x="64" y="90"/>
                </a:lnTo>
                <a:lnTo>
                  <a:pt x="59" y="97"/>
                </a:lnTo>
                <a:lnTo>
                  <a:pt x="53" y="105"/>
                </a:lnTo>
                <a:lnTo>
                  <a:pt x="48" y="113"/>
                </a:lnTo>
                <a:lnTo>
                  <a:pt x="42" y="120"/>
                </a:lnTo>
                <a:lnTo>
                  <a:pt x="37" y="128"/>
                </a:lnTo>
                <a:lnTo>
                  <a:pt x="33" y="137"/>
                </a:lnTo>
                <a:lnTo>
                  <a:pt x="28" y="144"/>
                </a:lnTo>
                <a:lnTo>
                  <a:pt x="24" y="152"/>
                </a:lnTo>
                <a:lnTo>
                  <a:pt x="20" y="161"/>
                </a:lnTo>
                <a:lnTo>
                  <a:pt x="17" y="170"/>
                </a:lnTo>
                <a:lnTo>
                  <a:pt x="14" y="179"/>
                </a:lnTo>
                <a:lnTo>
                  <a:pt x="11" y="187"/>
                </a:lnTo>
                <a:lnTo>
                  <a:pt x="8" y="196"/>
                </a:lnTo>
                <a:lnTo>
                  <a:pt x="7" y="205"/>
                </a:lnTo>
                <a:lnTo>
                  <a:pt x="5" y="215"/>
                </a:lnTo>
                <a:lnTo>
                  <a:pt x="4" y="224"/>
                </a:lnTo>
                <a:lnTo>
                  <a:pt x="2" y="233"/>
                </a:lnTo>
                <a:lnTo>
                  <a:pt x="1" y="242"/>
                </a:lnTo>
                <a:lnTo>
                  <a:pt x="0" y="253"/>
                </a:lnTo>
                <a:lnTo>
                  <a:pt x="0" y="262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6" name="任意多边形 357519">
            <a:extLst>
              <a:ext uri="{FF2B5EF4-FFF2-40B4-BE49-F238E27FC236}">
                <a16:creationId xmlns:a16="http://schemas.microsoft.com/office/drawing/2014/main" id="{962A86D0-4C7E-E7B0-AE2E-9AD614220419}"/>
              </a:ext>
            </a:extLst>
          </p:cNvPr>
          <p:cNvSpPr>
            <a:spLocks noChangeAspect="1"/>
          </p:cNvSpPr>
          <p:nvPr/>
        </p:nvSpPr>
        <p:spPr>
          <a:xfrm>
            <a:off x="3311525" y="5865813"/>
            <a:ext cx="247650" cy="249237"/>
          </a:xfrm>
          <a:custGeom>
            <a:avLst/>
            <a:gdLst/>
            <a:ahLst/>
            <a:cxnLst/>
            <a:rect l="0" t="0" r="0" b="0"/>
            <a:pathLst>
              <a:path w="523" h="523">
                <a:moveTo>
                  <a:pt x="523" y="262"/>
                </a:moveTo>
                <a:lnTo>
                  <a:pt x="523" y="253"/>
                </a:lnTo>
                <a:lnTo>
                  <a:pt x="522" y="243"/>
                </a:lnTo>
                <a:lnTo>
                  <a:pt x="521" y="234"/>
                </a:lnTo>
                <a:lnTo>
                  <a:pt x="520" y="225"/>
                </a:lnTo>
                <a:lnTo>
                  <a:pt x="518" y="216"/>
                </a:lnTo>
                <a:lnTo>
                  <a:pt x="516" y="207"/>
                </a:lnTo>
                <a:lnTo>
                  <a:pt x="515" y="198"/>
                </a:lnTo>
                <a:lnTo>
                  <a:pt x="512" y="189"/>
                </a:lnTo>
                <a:lnTo>
                  <a:pt x="509" y="180"/>
                </a:lnTo>
                <a:lnTo>
                  <a:pt x="506" y="171"/>
                </a:lnTo>
                <a:lnTo>
                  <a:pt x="503" y="162"/>
                </a:lnTo>
                <a:lnTo>
                  <a:pt x="499" y="154"/>
                </a:lnTo>
                <a:lnTo>
                  <a:pt x="495" y="145"/>
                </a:lnTo>
                <a:lnTo>
                  <a:pt x="490" y="137"/>
                </a:lnTo>
                <a:lnTo>
                  <a:pt x="486" y="129"/>
                </a:lnTo>
                <a:lnTo>
                  <a:pt x="481" y="121"/>
                </a:lnTo>
                <a:lnTo>
                  <a:pt x="476" y="113"/>
                </a:lnTo>
                <a:lnTo>
                  <a:pt x="470" y="105"/>
                </a:lnTo>
                <a:lnTo>
                  <a:pt x="464" y="97"/>
                </a:lnTo>
                <a:lnTo>
                  <a:pt x="459" y="91"/>
                </a:lnTo>
                <a:lnTo>
                  <a:pt x="453" y="84"/>
                </a:lnTo>
                <a:lnTo>
                  <a:pt x="446" y="77"/>
                </a:lnTo>
                <a:lnTo>
                  <a:pt x="440" y="70"/>
                </a:lnTo>
                <a:lnTo>
                  <a:pt x="433" y="65"/>
                </a:lnTo>
                <a:lnTo>
                  <a:pt x="425" y="58"/>
                </a:lnTo>
                <a:lnTo>
                  <a:pt x="418" y="52"/>
                </a:lnTo>
                <a:lnTo>
                  <a:pt x="410" y="48"/>
                </a:lnTo>
                <a:lnTo>
                  <a:pt x="402" y="42"/>
                </a:lnTo>
                <a:lnTo>
                  <a:pt x="395" y="38"/>
                </a:lnTo>
                <a:lnTo>
                  <a:pt x="387" y="32"/>
                </a:lnTo>
                <a:lnTo>
                  <a:pt x="379" y="29"/>
                </a:lnTo>
                <a:lnTo>
                  <a:pt x="370" y="24"/>
                </a:lnTo>
                <a:lnTo>
                  <a:pt x="362" y="21"/>
                </a:lnTo>
                <a:lnTo>
                  <a:pt x="353" y="17"/>
                </a:lnTo>
                <a:lnTo>
                  <a:pt x="344" y="14"/>
                </a:lnTo>
                <a:lnTo>
                  <a:pt x="335" y="11"/>
                </a:lnTo>
                <a:lnTo>
                  <a:pt x="326" y="8"/>
                </a:lnTo>
                <a:lnTo>
                  <a:pt x="317" y="6"/>
                </a:lnTo>
                <a:lnTo>
                  <a:pt x="308" y="5"/>
                </a:lnTo>
                <a:lnTo>
                  <a:pt x="299" y="3"/>
                </a:lnTo>
                <a:lnTo>
                  <a:pt x="290" y="2"/>
                </a:lnTo>
                <a:lnTo>
                  <a:pt x="281" y="2"/>
                </a:lnTo>
                <a:lnTo>
                  <a:pt x="271" y="0"/>
                </a:lnTo>
                <a:lnTo>
                  <a:pt x="262" y="0"/>
                </a:lnTo>
                <a:lnTo>
                  <a:pt x="253" y="0"/>
                </a:lnTo>
                <a:lnTo>
                  <a:pt x="242" y="2"/>
                </a:lnTo>
                <a:lnTo>
                  <a:pt x="233" y="2"/>
                </a:lnTo>
                <a:lnTo>
                  <a:pt x="224" y="3"/>
                </a:lnTo>
                <a:lnTo>
                  <a:pt x="215" y="5"/>
                </a:lnTo>
                <a:lnTo>
                  <a:pt x="206" y="6"/>
                </a:lnTo>
                <a:lnTo>
                  <a:pt x="197" y="8"/>
                </a:lnTo>
                <a:lnTo>
                  <a:pt x="188" y="11"/>
                </a:lnTo>
                <a:lnTo>
                  <a:pt x="179" y="14"/>
                </a:lnTo>
                <a:lnTo>
                  <a:pt x="170" y="17"/>
                </a:lnTo>
                <a:lnTo>
                  <a:pt x="161" y="21"/>
                </a:lnTo>
                <a:lnTo>
                  <a:pt x="153" y="24"/>
                </a:lnTo>
                <a:lnTo>
                  <a:pt x="144" y="29"/>
                </a:lnTo>
                <a:lnTo>
                  <a:pt x="137" y="32"/>
                </a:lnTo>
                <a:lnTo>
                  <a:pt x="129" y="38"/>
                </a:lnTo>
                <a:lnTo>
                  <a:pt x="121" y="42"/>
                </a:lnTo>
                <a:lnTo>
                  <a:pt x="113" y="48"/>
                </a:lnTo>
                <a:lnTo>
                  <a:pt x="105" y="52"/>
                </a:lnTo>
                <a:lnTo>
                  <a:pt x="98" y="58"/>
                </a:lnTo>
                <a:lnTo>
                  <a:pt x="90" y="65"/>
                </a:lnTo>
                <a:lnTo>
                  <a:pt x="84" y="70"/>
                </a:lnTo>
                <a:lnTo>
                  <a:pt x="77" y="77"/>
                </a:lnTo>
                <a:lnTo>
                  <a:pt x="70" y="84"/>
                </a:lnTo>
                <a:lnTo>
                  <a:pt x="64" y="91"/>
                </a:lnTo>
                <a:lnTo>
                  <a:pt x="59" y="97"/>
                </a:lnTo>
                <a:lnTo>
                  <a:pt x="53" y="105"/>
                </a:lnTo>
                <a:lnTo>
                  <a:pt x="48" y="113"/>
                </a:lnTo>
                <a:lnTo>
                  <a:pt x="42" y="121"/>
                </a:lnTo>
                <a:lnTo>
                  <a:pt x="37" y="129"/>
                </a:lnTo>
                <a:lnTo>
                  <a:pt x="33" y="137"/>
                </a:lnTo>
                <a:lnTo>
                  <a:pt x="28" y="145"/>
                </a:lnTo>
                <a:lnTo>
                  <a:pt x="24" y="154"/>
                </a:lnTo>
                <a:lnTo>
                  <a:pt x="20" y="162"/>
                </a:lnTo>
                <a:lnTo>
                  <a:pt x="17" y="171"/>
                </a:lnTo>
                <a:lnTo>
                  <a:pt x="14" y="180"/>
                </a:lnTo>
                <a:lnTo>
                  <a:pt x="11" y="189"/>
                </a:lnTo>
                <a:lnTo>
                  <a:pt x="8" y="198"/>
                </a:lnTo>
                <a:lnTo>
                  <a:pt x="7" y="207"/>
                </a:lnTo>
                <a:lnTo>
                  <a:pt x="5" y="216"/>
                </a:lnTo>
                <a:lnTo>
                  <a:pt x="4" y="225"/>
                </a:lnTo>
                <a:lnTo>
                  <a:pt x="2" y="234"/>
                </a:lnTo>
                <a:lnTo>
                  <a:pt x="1" y="243"/>
                </a:lnTo>
                <a:lnTo>
                  <a:pt x="0" y="253"/>
                </a:lnTo>
                <a:lnTo>
                  <a:pt x="0" y="262"/>
                </a:lnTo>
                <a:lnTo>
                  <a:pt x="0" y="271"/>
                </a:lnTo>
                <a:lnTo>
                  <a:pt x="1" y="281"/>
                </a:lnTo>
                <a:lnTo>
                  <a:pt x="2" y="290"/>
                </a:lnTo>
                <a:lnTo>
                  <a:pt x="4" y="299"/>
                </a:lnTo>
                <a:lnTo>
                  <a:pt x="5" y="308"/>
                </a:lnTo>
                <a:lnTo>
                  <a:pt x="7" y="317"/>
                </a:lnTo>
                <a:lnTo>
                  <a:pt x="8" y="326"/>
                </a:lnTo>
                <a:lnTo>
                  <a:pt x="11" y="335"/>
                </a:lnTo>
                <a:lnTo>
                  <a:pt x="14" y="344"/>
                </a:lnTo>
                <a:lnTo>
                  <a:pt x="17" y="353"/>
                </a:lnTo>
                <a:lnTo>
                  <a:pt x="20" y="362"/>
                </a:lnTo>
                <a:lnTo>
                  <a:pt x="24" y="370"/>
                </a:lnTo>
                <a:lnTo>
                  <a:pt x="28" y="379"/>
                </a:lnTo>
                <a:lnTo>
                  <a:pt x="33" y="387"/>
                </a:lnTo>
                <a:lnTo>
                  <a:pt x="37" y="395"/>
                </a:lnTo>
                <a:lnTo>
                  <a:pt x="42" y="403"/>
                </a:lnTo>
                <a:lnTo>
                  <a:pt x="48" y="411"/>
                </a:lnTo>
                <a:lnTo>
                  <a:pt x="53" y="418"/>
                </a:lnTo>
                <a:lnTo>
                  <a:pt x="59" y="425"/>
                </a:lnTo>
                <a:lnTo>
                  <a:pt x="64" y="433"/>
                </a:lnTo>
                <a:lnTo>
                  <a:pt x="70" y="440"/>
                </a:lnTo>
                <a:lnTo>
                  <a:pt x="77" y="447"/>
                </a:lnTo>
                <a:lnTo>
                  <a:pt x="84" y="453"/>
                </a:lnTo>
                <a:lnTo>
                  <a:pt x="90" y="459"/>
                </a:lnTo>
                <a:lnTo>
                  <a:pt x="98" y="466"/>
                </a:lnTo>
                <a:lnTo>
                  <a:pt x="105" y="471"/>
                </a:lnTo>
                <a:lnTo>
                  <a:pt x="113" y="476"/>
                </a:lnTo>
                <a:lnTo>
                  <a:pt x="121" y="482"/>
                </a:lnTo>
                <a:lnTo>
                  <a:pt x="129" y="486"/>
                </a:lnTo>
                <a:lnTo>
                  <a:pt x="137" y="492"/>
                </a:lnTo>
                <a:lnTo>
                  <a:pt x="144" y="495"/>
                </a:lnTo>
                <a:lnTo>
                  <a:pt x="153" y="500"/>
                </a:lnTo>
                <a:lnTo>
                  <a:pt x="161" y="503"/>
                </a:lnTo>
                <a:lnTo>
                  <a:pt x="170" y="506"/>
                </a:lnTo>
                <a:lnTo>
                  <a:pt x="179" y="510"/>
                </a:lnTo>
                <a:lnTo>
                  <a:pt x="188" y="512"/>
                </a:lnTo>
                <a:lnTo>
                  <a:pt x="197" y="515"/>
                </a:lnTo>
                <a:lnTo>
                  <a:pt x="206" y="518"/>
                </a:lnTo>
                <a:lnTo>
                  <a:pt x="215" y="519"/>
                </a:lnTo>
                <a:lnTo>
                  <a:pt x="224" y="521"/>
                </a:lnTo>
                <a:lnTo>
                  <a:pt x="233" y="522"/>
                </a:lnTo>
                <a:lnTo>
                  <a:pt x="242" y="522"/>
                </a:lnTo>
                <a:lnTo>
                  <a:pt x="253" y="523"/>
                </a:lnTo>
                <a:lnTo>
                  <a:pt x="262" y="523"/>
                </a:lnTo>
                <a:lnTo>
                  <a:pt x="271" y="523"/>
                </a:lnTo>
                <a:lnTo>
                  <a:pt x="281" y="522"/>
                </a:lnTo>
                <a:lnTo>
                  <a:pt x="290" y="522"/>
                </a:lnTo>
                <a:lnTo>
                  <a:pt x="299" y="521"/>
                </a:lnTo>
                <a:lnTo>
                  <a:pt x="308" y="519"/>
                </a:lnTo>
                <a:lnTo>
                  <a:pt x="317" y="518"/>
                </a:lnTo>
                <a:lnTo>
                  <a:pt x="326" y="515"/>
                </a:lnTo>
                <a:lnTo>
                  <a:pt x="335" y="512"/>
                </a:lnTo>
                <a:lnTo>
                  <a:pt x="344" y="510"/>
                </a:lnTo>
                <a:lnTo>
                  <a:pt x="353" y="506"/>
                </a:lnTo>
                <a:lnTo>
                  <a:pt x="362" y="503"/>
                </a:lnTo>
                <a:lnTo>
                  <a:pt x="370" y="500"/>
                </a:lnTo>
                <a:lnTo>
                  <a:pt x="379" y="495"/>
                </a:lnTo>
                <a:lnTo>
                  <a:pt x="387" y="492"/>
                </a:lnTo>
                <a:lnTo>
                  <a:pt x="395" y="486"/>
                </a:lnTo>
                <a:lnTo>
                  <a:pt x="402" y="482"/>
                </a:lnTo>
                <a:lnTo>
                  <a:pt x="410" y="476"/>
                </a:lnTo>
                <a:lnTo>
                  <a:pt x="418" y="471"/>
                </a:lnTo>
                <a:lnTo>
                  <a:pt x="425" y="466"/>
                </a:lnTo>
                <a:lnTo>
                  <a:pt x="433" y="459"/>
                </a:lnTo>
                <a:lnTo>
                  <a:pt x="440" y="453"/>
                </a:lnTo>
                <a:lnTo>
                  <a:pt x="446" y="447"/>
                </a:lnTo>
                <a:lnTo>
                  <a:pt x="453" y="440"/>
                </a:lnTo>
                <a:lnTo>
                  <a:pt x="459" y="433"/>
                </a:lnTo>
                <a:lnTo>
                  <a:pt x="464" y="425"/>
                </a:lnTo>
                <a:lnTo>
                  <a:pt x="470" y="418"/>
                </a:lnTo>
                <a:lnTo>
                  <a:pt x="476" y="411"/>
                </a:lnTo>
                <a:lnTo>
                  <a:pt x="481" y="403"/>
                </a:lnTo>
                <a:lnTo>
                  <a:pt x="486" y="395"/>
                </a:lnTo>
                <a:lnTo>
                  <a:pt x="490" y="387"/>
                </a:lnTo>
                <a:lnTo>
                  <a:pt x="495" y="379"/>
                </a:lnTo>
                <a:lnTo>
                  <a:pt x="499" y="370"/>
                </a:lnTo>
                <a:lnTo>
                  <a:pt x="503" y="362"/>
                </a:lnTo>
                <a:lnTo>
                  <a:pt x="506" y="353"/>
                </a:lnTo>
                <a:lnTo>
                  <a:pt x="509" y="344"/>
                </a:lnTo>
                <a:lnTo>
                  <a:pt x="512" y="335"/>
                </a:lnTo>
                <a:lnTo>
                  <a:pt x="515" y="326"/>
                </a:lnTo>
                <a:lnTo>
                  <a:pt x="516" y="317"/>
                </a:lnTo>
                <a:lnTo>
                  <a:pt x="518" y="308"/>
                </a:lnTo>
                <a:lnTo>
                  <a:pt x="520" y="299"/>
                </a:lnTo>
                <a:lnTo>
                  <a:pt x="521" y="290"/>
                </a:lnTo>
                <a:lnTo>
                  <a:pt x="522" y="281"/>
                </a:lnTo>
                <a:lnTo>
                  <a:pt x="523" y="271"/>
                </a:lnTo>
                <a:lnTo>
                  <a:pt x="523" y="262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7" name="任意多边形 357520">
            <a:extLst>
              <a:ext uri="{FF2B5EF4-FFF2-40B4-BE49-F238E27FC236}">
                <a16:creationId xmlns:a16="http://schemas.microsoft.com/office/drawing/2014/main" id="{E704D28C-9B86-73AC-D705-ADCA535CB22A}"/>
              </a:ext>
            </a:extLst>
          </p:cNvPr>
          <p:cNvSpPr>
            <a:spLocks noChangeAspect="1"/>
          </p:cNvSpPr>
          <p:nvPr/>
        </p:nvSpPr>
        <p:spPr>
          <a:xfrm>
            <a:off x="3311525" y="5448300"/>
            <a:ext cx="247650" cy="252413"/>
          </a:xfrm>
          <a:custGeom>
            <a:avLst/>
            <a:gdLst/>
            <a:ahLst/>
            <a:cxnLst/>
            <a:rect l="0" t="0" r="0" b="0"/>
            <a:pathLst>
              <a:path w="523" h="522">
                <a:moveTo>
                  <a:pt x="523" y="261"/>
                </a:moveTo>
                <a:lnTo>
                  <a:pt x="523" y="252"/>
                </a:lnTo>
                <a:lnTo>
                  <a:pt x="522" y="242"/>
                </a:lnTo>
                <a:lnTo>
                  <a:pt x="521" y="233"/>
                </a:lnTo>
                <a:lnTo>
                  <a:pt x="520" y="224"/>
                </a:lnTo>
                <a:lnTo>
                  <a:pt x="518" y="215"/>
                </a:lnTo>
                <a:lnTo>
                  <a:pt x="516" y="206"/>
                </a:lnTo>
                <a:lnTo>
                  <a:pt x="515" y="197"/>
                </a:lnTo>
                <a:lnTo>
                  <a:pt x="512" y="188"/>
                </a:lnTo>
                <a:lnTo>
                  <a:pt x="509" y="179"/>
                </a:lnTo>
                <a:lnTo>
                  <a:pt x="506" y="170"/>
                </a:lnTo>
                <a:lnTo>
                  <a:pt x="503" y="161"/>
                </a:lnTo>
                <a:lnTo>
                  <a:pt x="499" y="153"/>
                </a:lnTo>
                <a:lnTo>
                  <a:pt x="495" y="144"/>
                </a:lnTo>
                <a:lnTo>
                  <a:pt x="490" y="136"/>
                </a:lnTo>
                <a:lnTo>
                  <a:pt x="486" y="128"/>
                </a:lnTo>
                <a:lnTo>
                  <a:pt x="481" y="120"/>
                </a:lnTo>
                <a:lnTo>
                  <a:pt x="476" y="112"/>
                </a:lnTo>
                <a:lnTo>
                  <a:pt x="470" y="104"/>
                </a:lnTo>
                <a:lnTo>
                  <a:pt x="464" y="97"/>
                </a:lnTo>
                <a:lnTo>
                  <a:pt x="459" y="90"/>
                </a:lnTo>
                <a:lnTo>
                  <a:pt x="453" y="83"/>
                </a:lnTo>
                <a:lnTo>
                  <a:pt x="446" y="76"/>
                </a:lnTo>
                <a:lnTo>
                  <a:pt x="440" y="69"/>
                </a:lnTo>
                <a:lnTo>
                  <a:pt x="433" y="64"/>
                </a:lnTo>
                <a:lnTo>
                  <a:pt x="425" y="57"/>
                </a:lnTo>
                <a:lnTo>
                  <a:pt x="418" y="51"/>
                </a:lnTo>
                <a:lnTo>
                  <a:pt x="410" y="47"/>
                </a:lnTo>
                <a:lnTo>
                  <a:pt x="402" y="41"/>
                </a:lnTo>
                <a:lnTo>
                  <a:pt x="395" y="37"/>
                </a:lnTo>
                <a:lnTo>
                  <a:pt x="387" y="31"/>
                </a:lnTo>
                <a:lnTo>
                  <a:pt x="379" y="28"/>
                </a:lnTo>
                <a:lnTo>
                  <a:pt x="370" y="23"/>
                </a:lnTo>
                <a:lnTo>
                  <a:pt x="362" y="20"/>
                </a:lnTo>
                <a:lnTo>
                  <a:pt x="353" y="17"/>
                </a:lnTo>
                <a:lnTo>
                  <a:pt x="344" y="13"/>
                </a:lnTo>
                <a:lnTo>
                  <a:pt x="335" y="10"/>
                </a:lnTo>
                <a:lnTo>
                  <a:pt x="326" y="8"/>
                </a:lnTo>
                <a:lnTo>
                  <a:pt x="317" y="5"/>
                </a:lnTo>
                <a:lnTo>
                  <a:pt x="308" y="4"/>
                </a:lnTo>
                <a:lnTo>
                  <a:pt x="299" y="2"/>
                </a:lnTo>
                <a:lnTo>
                  <a:pt x="290" y="1"/>
                </a:lnTo>
                <a:lnTo>
                  <a:pt x="281" y="1"/>
                </a:lnTo>
                <a:lnTo>
                  <a:pt x="271" y="0"/>
                </a:lnTo>
                <a:lnTo>
                  <a:pt x="262" y="0"/>
                </a:lnTo>
                <a:lnTo>
                  <a:pt x="253" y="0"/>
                </a:lnTo>
                <a:lnTo>
                  <a:pt x="242" y="1"/>
                </a:lnTo>
                <a:lnTo>
                  <a:pt x="233" y="1"/>
                </a:lnTo>
                <a:lnTo>
                  <a:pt x="224" y="2"/>
                </a:lnTo>
                <a:lnTo>
                  <a:pt x="215" y="4"/>
                </a:lnTo>
                <a:lnTo>
                  <a:pt x="206" y="5"/>
                </a:lnTo>
                <a:lnTo>
                  <a:pt x="197" y="8"/>
                </a:lnTo>
                <a:lnTo>
                  <a:pt x="188" y="10"/>
                </a:lnTo>
                <a:lnTo>
                  <a:pt x="179" y="13"/>
                </a:lnTo>
                <a:lnTo>
                  <a:pt x="170" y="17"/>
                </a:lnTo>
                <a:lnTo>
                  <a:pt x="161" y="20"/>
                </a:lnTo>
                <a:lnTo>
                  <a:pt x="153" y="23"/>
                </a:lnTo>
                <a:lnTo>
                  <a:pt x="144" y="28"/>
                </a:lnTo>
                <a:lnTo>
                  <a:pt x="137" y="31"/>
                </a:lnTo>
                <a:lnTo>
                  <a:pt x="129" y="37"/>
                </a:lnTo>
                <a:lnTo>
                  <a:pt x="121" y="41"/>
                </a:lnTo>
                <a:lnTo>
                  <a:pt x="113" y="47"/>
                </a:lnTo>
                <a:lnTo>
                  <a:pt x="105" y="51"/>
                </a:lnTo>
                <a:lnTo>
                  <a:pt x="98" y="57"/>
                </a:lnTo>
                <a:lnTo>
                  <a:pt x="90" y="64"/>
                </a:lnTo>
                <a:lnTo>
                  <a:pt x="84" y="69"/>
                </a:lnTo>
                <a:lnTo>
                  <a:pt x="77" y="76"/>
                </a:lnTo>
                <a:lnTo>
                  <a:pt x="70" y="83"/>
                </a:lnTo>
                <a:lnTo>
                  <a:pt x="64" y="90"/>
                </a:lnTo>
                <a:lnTo>
                  <a:pt x="59" y="97"/>
                </a:lnTo>
                <a:lnTo>
                  <a:pt x="53" y="104"/>
                </a:lnTo>
                <a:lnTo>
                  <a:pt x="48" y="112"/>
                </a:lnTo>
                <a:lnTo>
                  <a:pt x="42" y="120"/>
                </a:lnTo>
                <a:lnTo>
                  <a:pt x="37" y="128"/>
                </a:lnTo>
                <a:lnTo>
                  <a:pt x="33" y="136"/>
                </a:lnTo>
                <a:lnTo>
                  <a:pt x="28" y="144"/>
                </a:lnTo>
                <a:lnTo>
                  <a:pt x="24" y="153"/>
                </a:lnTo>
                <a:lnTo>
                  <a:pt x="20" y="161"/>
                </a:lnTo>
                <a:lnTo>
                  <a:pt x="17" y="170"/>
                </a:lnTo>
                <a:lnTo>
                  <a:pt x="14" y="179"/>
                </a:lnTo>
                <a:lnTo>
                  <a:pt x="11" y="188"/>
                </a:lnTo>
                <a:lnTo>
                  <a:pt x="8" y="197"/>
                </a:lnTo>
                <a:lnTo>
                  <a:pt x="7" y="206"/>
                </a:lnTo>
                <a:lnTo>
                  <a:pt x="5" y="215"/>
                </a:lnTo>
                <a:lnTo>
                  <a:pt x="4" y="224"/>
                </a:lnTo>
                <a:lnTo>
                  <a:pt x="2" y="233"/>
                </a:lnTo>
                <a:lnTo>
                  <a:pt x="1" y="242"/>
                </a:lnTo>
                <a:lnTo>
                  <a:pt x="0" y="252"/>
                </a:lnTo>
                <a:lnTo>
                  <a:pt x="0" y="261"/>
                </a:lnTo>
                <a:lnTo>
                  <a:pt x="0" y="270"/>
                </a:lnTo>
                <a:lnTo>
                  <a:pt x="1" y="280"/>
                </a:lnTo>
                <a:lnTo>
                  <a:pt x="2" y="289"/>
                </a:lnTo>
                <a:lnTo>
                  <a:pt x="4" y="298"/>
                </a:lnTo>
                <a:lnTo>
                  <a:pt x="5" y="307"/>
                </a:lnTo>
                <a:lnTo>
                  <a:pt x="7" y="316"/>
                </a:lnTo>
                <a:lnTo>
                  <a:pt x="8" y="325"/>
                </a:lnTo>
                <a:lnTo>
                  <a:pt x="11" y="334"/>
                </a:lnTo>
                <a:lnTo>
                  <a:pt x="14" y="343"/>
                </a:lnTo>
                <a:lnTo>
                  <a:pt x="17" y="352"/>
                </a:lnTo>
                <a:lnTo>
                  <a:pt x="20" y="361"/>
                </a:lnTo>
                <a:lnTo>
                  <a:pt x="24" y="369"/>
                </a:lnTo>
                <a:lnTo>
                  <a:pt x="28" y="378"/>
                </a:lnTo>
                <a:lnTo>
                  <a:pt x="33" y="386"/>
                </a:lnTo>
                <a:lnTo>
                  <a:pt x="37" y="394"/>
                </a:lnTo>
                <a:lnTo>
                  <a:pt x="42" y="402"/>
                </a:lnTo>
                <a:lnTo>
                  <a:pt x="48" y="410"/>
                </a:lnTo>
                <a:lnTo>
                  <a:pt x="53" y="418"/>
                </a:lnTo>
                <a:lnTo>
                  <a:pt x="59" y="425"/>
                </a:lnTo>
                <a:lnTo>
                  <a:pt x="64" y="432"/>
                </a:lnTo>
                <a:lnTo>
                  <a:pt x="70" y="439"/>
                </a:lnTo>
                <a:lnTo>
                  <a:pt x="77" y="446"/>
                </a:lnTo>
                <a:lnTo>
                  <a:pt x="84" y="453"/>
                </a:lnTo>
                <a:lnTo>
                  <a:pt x="90" y="458"/>
                </a:lnTo>
                <a:lnTo>
                  <a:pt x="98" y="465"/>
                </a:lnTo>
                <a:lnTo>
                  <a:pt x="105" y="471"/>
                </a:lnTo>
                <a:lnTo>
                  <a:pt x="113" y="475"/>
                </a:lnTo>
                <a:lnTo>
                  <a:pt x="121" y="481"/>
                </a:lnTo>
                <a:lnTo>
                  <a:pt x="129" y="485"/>
                </a:lnTo>
                <a:lnTo>
                  <a:pt x="137" y="491"/>
                </a:lnTo>
                <a:lnTo>
                  <a:pt x="144" y="494"/>
                </a:lnTo>
                <a:lnTo>
                  <a:pt x="153" y="499"/>
                </a:lnTo>
                <a:lnTo>
                  <a:pt x="161" y="502"/>
                </a:lnTo>
                <a:lnTo>
                  <a:pt x="170" y="505"/>
                </a:lnTo>
                <a:lnTo>
                  <a:pt x="179" y="509"/>
                </a:lnTo>
                <a:lnTo>
                  <a:pt x="188" y="511"/>
                </a:lnTo>
                <a:lnTo>
                  <a:pt x="197" y="514"/>
                </a:lnTo>
                <a:lnTo>
                  <a:pt x="206" y="517"/>
                </a:lnTo>
                <a:lnTo>
                  <a:pt x="215" y="518"/>
                </a:lnTo>
                <a:lnTo>
                  <a:pt x="224" y="520"/>
                </a:lnTo>
                <a:lnTo>
                  <a:pt x="233" y="521"/>
                </a:lnTo>
                <a:lnTo>
                  <a:pt x="242" y="521"/>
                </a:lnTo>
                <a:lnTo>
                  <a:pt x="253" y="522"/>
                </a:lnTo>
                <a:lnTo>
                  <a:pt x="262" y="522"/>
                </a:lnTo>
                <a:lnTo>
                  <a:pt x="271" y="522"/>
                </a:lnTo>
                <a:lnTo>
                  <a:pt x="281" y="521"/>
                </a:lnTo>
                <a:lnTo>
                  <a:pt x="290" y="521"/>
                </a:lnTo>
                <a:lnTo>
                  <a:pt x="299" y="520"/>
                </a:lnTo>
                <a:lnTo>
                  <a:pt x="308" y="518"/>
                </a:lnTo>
                <a:lnTo>
                  <a:pt x="317" y="517"/>
                </a:lnTo>
                <a:lnTo>
                  <a:pt x="326" y="514"/>
                </a:lnTo>
                <a:lnTo>
                  <a:pt x="335" y="511"/>
                </a:lnTo>
                <a:lnTo>
                  <a:pt x="344" y="509"/>
                </a:lnTo>
                <a:lnTo>
                  <a:pt x="353" y="505"/>
                </a:lnTo>
                <a:lnTo>
                  <a:pt x="362" y="502"/>
                </a:lnTo>
                <a:lnTo>
                  <a:pt x="370" y="499"/>
                </a:lnTo>
                <a:lnTo>
                  <a:pt x="379" y="494"/>
                </a:lnTo>
                <a:lnTo>
                  <a:pt x="387" y="491"/>
                </a:lnTo>
                <a:lnTo>
                  <a:pt x="395" y="485"/>
                </a:lnTo>
                <a:lnTo>
                  <a:pt x="402" y="481"/>
                </a:lnTo>
                <a:lnTo>
                  <a:pt x="410" y="475"/>
                </a:lnTo>
                <a:lnTo>
                  <a:pt x="418" y="471"/>
                </a:lnTo>
                <a:lnTo>
                  <a:pt x="425" y="465"/>
                </a:lnTo>
                <a:lnTo>
                  <a:pt x="433" y="458"/>
                </a:lnTo>
                <a:lnTo>
                  <a:pt x="440" y="453"/>
                </a:lnTo>
                <a:lnTo>
                  <a:pt x="446" y="446"/>
                </a:lnTo>
                <a:lnTo>
                  <a:pt x="453" y="439"/>
                </a:lnTo>
                <a:lnTo>
                  <a:pt x="459" y="432"/>
                </a:lnTo>
                <a:lnTo>
                  <a:pt x="464" y="425"/>
                </a:lnTo>
                <a:lnTo>
                  <a:pt x="470" y="418"/>
                </a:lnTo>
                <a:lnTo>
                  <a:pt x="476" y="410"/>
                </a:lnTo>
                <a:lnTo>
                  <a:pt x="481" y="402"/>
                </a:lnTo>
                <a:lnTo>
                  <a:pt x="486" y="394"/>
                </a:lnTo>
                <a:lnTo>
                  <a:pt x="490" y="386"/>
                </a:lnTo>
                <a:lnTo>
                  <a:pt x="495" y="378"/>
                </a:lnTo>
                <a:lnTo>
                  <a:pt x="499" y="369"/>
                </a:lnTo>
                <a:lnTo>
                  <a:pt x="503" y="361"/>
                </a:lnTo>
                <a:lnTo>
                  <a:pt x="506" y="352"/>
                </a:lnTo>
                <a:lnTo>
                  <a:pt x="509" y="343"/>
                </a:lnTo>
                <a:lnTo>
                  <a:pt x="512" y="334"/>
                </a:lnTo>
                <a:lnTo>
                  <a:pt x="515" y="325"/>
                </a:lnTo>
                <a:lnTo>
                  <a:pt x="516" y="316"/>
                </a:lnTo>
                <a:lnTo>
                  <a:pt x="518" y="307"/>
                </a:lnTo>
                <a:lnTo>
                  <a:pt x="520" y="298"/>
                </a:lnTo>
                <a:lnTo>
                  <a:pt x="521" y="289"/>
                </a:lnTo>
                <a:lnTo>
                  <a:pt x="522" y="280"/>
                </a:lnTo>
                <a:lnTo>
                  <a:pt x="523" y="270"/>
                </a:lnTo>
                <a:lnTo>
                  <a:pt x="523" y="261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8" name="直接连接符 147">
            <a:extLst>
              <a:ext uri="{FF2B5EF4-FFF2-40B4-BE49-F238E27FC236}">
                <a16:creationId xmlns:a16="http://schemas.microsoft.com/office/drawing/2014/main" id="{8E8CCB71-7143-86AF-7FC7-CCDA723A3CDF}"/>
              </a:ext>
            </a:extLst>
          </p:cNvPr>
          <p:cNvSpPr>
            <a:spLocks noChangeAspect="1"/>
          </p:cNvSpPr>
          <p:nvPr/>
        </p:nvSpPr>
        <p:spPr>
          <a:xfrm>
            <a:off x="3217863" y="5573713"/>
            <a:ext cx="431800" cy="4762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9" name="直接连接符 148">
            <a:extLst>
              <a:ext uri="{FF2B5EF4-FFF2-40B4-BE49-F238E27FC236}">
                <a16:creationId xmlns:a16="http://schemas.microsoft.com/office/drawing/2014/main" id="{4D9C49D4-74C1-87FC-FEF6-D720A7B18EE7}"/>
              </a:ext>
            </a:extLst>
          </p:cNvPr>
          <p:cNvSpPr>
            <a:spLocks noChangeAspect="1"/>
          </p:cNvSpPr>
          <p:nvPr/>
        </p:nvSpPr>
        <p:spPr>
          <a:xfrm>
            <a:off x="3649663" y="3163888"/>
            <a:ext cx="4762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0" name="直接连接符 149">
            <a:extLst>
              <a:ext uri="{FF2B5EF4-FFF2-40B4-BE49-F238E27FC236}">
                <a16:creationId xmlns:a16="http://schemas.microsoft.com/office/drawing/2014/main" id="{DDDF2887-ECA8-B92D-AE0A-BB592144CBDF}"/>
              </a:ext>
            </a:extLst>
          </p:cNvPr>
          <p:cNvSpPr/>
          <p:nvPr/>
        </p:nvSpPr>
        <p:spPr>
          <a:xfrm>
            <a:off x="1557338" y="2957513"/>
            <a:ext cx="433387" cy="0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1" name="任意多边形 357524">
            <a:extLst>
              <a:ext uri="{FF2B5EF4-FFF2-40B4-BE49-F238E27FC236}">
                <a16:creationId xmlns:a16="http://schemas.microsoft.com/office/drawing/2014/main" id="{E2661B9B-DBD8-9C79-2580-544622E1F682}"/>
              </a:ext>
            </a:extLst>
          </p:cNvPr>
          <p:cNvSpPr>
            <a:spLocks noChangeAspect="1"/>
          </p:cNvSpPr>
          <p:nvPr/>
        </p:nvSpPr>
        <p:spPr>
          <a:xfrm>
            <a:off x="1647825" y="2832100"/>
            <a:ext cx="249238" cy="249238"/>
          </a:xfrm>
          <a:custGeom>
            <a:avLst/>
            <a:gdLst/>
            <a:ahLst/>
            <a:cxnLst/>
            <a:rect l="0" t="0" r="0" b="0"/>
            <a:pathLst>
              <a:path w="522" h="523">
                <a:moveTo>
                  <a:pt x="522" y="262"/>
                </a:moveTo>
                <a:lnTo>
                  <a:pt x="522" y="253"/>
                </a:lnTo>
                <a:lnTo>
                  <a:pt x="522" y="244"/>
                </a:lnTo>
                <a:lnTo>
                  <a:pt x="520" y="233"/>
                </a:lnTo>
                <a:lnTo>
                  <a:pt x="519" y="224"/>
                </a:lnTo>
                <a:lnTo>
                  <a:pt x="518" y="215"/>
                </a:lnTo>
                <a:lnTo>
                  <a:pt x="516" y="206"/>
                </a:lnTo>
                <a:lnTo>
                  <a:pt x="514" y="197"/>
                </a:lnTo>
                <a:lnTo>
                  <a:pt x="511" y="188"/>
                </a:lnTo>
                <a:lnTo>
                  <a:pt x="508" y="179"/>
                </a:lnTo>
                <a:lnTo>
                  <a:pt x="506" y="170"/>
                </a:lnTo>
                <a:lnTo>
                  <a:pt x="502" y="161"/>
                </a:lnTo>
                <a:lnTo>
                  <a:pt x="498" y="153"/>
                </a:lnTo>
                <a:lnTo>
                  <a:pt x="495" y="144"/>
                </a:lnTo>
                <a:lnTo>
                  <a:pt x="490" y="137"/>
                </a:lnTo>
                <a:lnTo>
                  <a:pt x="485" y="129"/>
                </a:lnTo>
                <a:lnTo>
                  <a:pt x="481" y="121"/>
                </a:lnTo>
                <a:lnTo>
                  <a:pt x="475" y="113"/>
                </a:lnTo>
                <a:lnTo>
                  <a:pt x="470" y="105"/>
                </a:lnTo>
                <a:lnTo>
                  <a:pt x="464" y="98"/>
                </a:lnTo>
                <a:lnTo>
                  <a:pt x="458" y="90"/>
                </a:lnTo>
                <a:lnTo>
                  <a:pt x="452" y="84"/>
                </a:lnTo>
                <a:lnTo>
                  <a:pt x="445" y="77"/>
                </a:lnTo>
                <a:lnTo>
                  <a:pt x="439" y="70"/>
                </a:lnTo>
                <a:lnTo>
                  <a:pt x="431" y="64"/>
                </a:lnTo>
                <a:lnTo>
                  <a:pt x="425" y="59"/>
                </a:lnTo>
                <a:lnTo>
                  <a:pt x="418" y="52"/>
                </a:lnTo>
                <a:lnTo>
                  <a:pt x="410" y="48"/>
                </a:lnTo>
                <a:lnTo>
                  <a:pt x="402" y="42"/>
                </a:lnTo>
                <a:lnTo>
                  <a:pt x="394" y="37"/>
                </a:lnTo>
                <a:lnTo>
                  <a:pt x="386" y="33"/>
                </a:lnTo>
                <a:lnTo>
                  <a:pt x="377" y="28"/>
                </a:lnTo>
                <a:lnTo>
                  <a:pt x="369" y="24"/>
                </a:lnTo>
                <a:lnTo>
                  <a:pt x="360" y="21"/>
                </a:lnTo>
                <a:lnTo>
                  <a:pt x="353" y="17"/>
                </a:lnTo>
                <a:lnTo>
                  <a:pt x="344" y="14"/>
                </a:lnTo>
                <a:lnTo>
                  <a:pt x="335" y="11"/>
                </a:lnTo>
                <a:lnTo>
                  <a:pt x="326" y="8"/>
                </a:lnTo>
                <a:lnTo>
                  <a:pt x="316" y="7"/>
                </a:lnTo>
                <a:lnTo>
                  <a:pt x="307" y="5"/>
                </a:lnTo>
                <a:lnTo>
                  <a:pt x="298" y="4"/>
                </a:lnTo>
                <a:lnTo>
                  <a:pt x="288" y="2"/>
                </a:lnTo>
                <a:lnTo>
                  <a:pt x="279" y="1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2" y="1"/>
                </a:lnTo>
                <a:lnTo>
                  <a:pt x="233" y="2"/>
                </a:lnTo>
                <a:lnTo>
                  <a:pt x="224" y="4"/>
                </a:lnTo>
                <a:lnTo>
                  <a:pt x="215" y="5"/>
                </a:lnTo>
                <a:lnTo>
                  <a:pt x="205" y="7"/>
                </a:lnTo>
                <a:lnTo>
                  <a:pt x="196" y="8"/>
                </a:lnTo>
                <a:lnTo>
                  <a:pt x="187" y="11"/>
                </a:lnTo>
                <a:lnTo>
                  <a:pt x="178" y="14"/>
                </a:lnTo>
                <a:lnTo>
                  <a:pt x="170" y="17"/>
                </a:lnTo>
                <a:lnTo>
                  <a:pt x="161" y="21"/>
                </a:lnTo>
                <a:lnTo>
                  <a:pt x="152" y="24"/>
                </a:lnTo>
                <a:lnTo>
                  <a:pt x="144" y="28"/>
                </a:lnTo>
                <a:lnTo>
                  <a:pt x="136" y="33"/>
                </a:lnTo>
                <a:lnTo>
                  <a:pt x="127" y="37"/>
                </a:lnTo>
                <a:lnTo>
                  <a:pt x="119" y="42"/>
                </a:lnTo>
                <a:lnTo>
                  <a:pt x="113" y="48"/>
                </a:lnTo>
                <a:lnTo>
                  <a:pt x="105" y="52"/>
                </a:lnTo>
                <a:lnTo>
                  <a:pt x="97" y="59"/>
                </a:lnTo>
                <a:lnTo>
                  <a:pt x="90" y="64"/>
                </a:lnTo>
                <a:lnTo>
                  <a:pt x="83" y="70"/>
                </a:lnTo>
                <a:lnTo>
                  <a:pt x="77" y="77"/>
                </a:lnTo>
                <a:lnTo>
                  <a:pt x="70" y="84"/>
                </a:lnTo>
                <a:lnTo>
                  <a:pt x="64" y="90"/>
                </a:lnTo>
                <a:lnTo>
                  <a:pt x="57" y="98"/>
                </a:lnTo>
                <a:lnTo>
                  <a:pt x="52" y="105"/>
                </a:lnTo>
                <a:lnTo>
                  <a:pt x="46" y="113"/>
                </a:lnTo>
                <a:lnTo>
                  <a:pt x="42" y="121"/>
                </a:lnTo>
                <a:lnTo>
                  <a:pt x="36" y="129"/>
                </a:lnTo>
                <a:lnTo>
                  <a:pt x="31" y="137"/>
                </a:lnTo>
                <a:lnTo>
                  <a:pt x="27" y="144"/>
                </a:lnTo>
                <a:lnTo>
                  <a:pt x="24" y="153"/>
                </a:lnTo>
                <a:lnTo>
                  <a:pt x="20" y="161"/>
                </a:lnTo>
                <a:lnTo>
                  <a:pt x="17" y="170"/>
                </a:lnTo>
                <a:lnTo>
                  <a:pt x="13" y="179"/>
                </a:lnTo>
                <a:lnTo>
                  <a:pt x="10" y="188"/>
                </a:lnTo>
                <a:lnTo>
                  <a:pt x="8" y="197"/>
                </a:lnTo>
                <a:lnTo>
                  <a:pt x="6" y="206"/>
                </a:lnTo>
                <a:lnTo>
                  <a:pt x="4" y="215"/>
                </a:lnTo>
                <a:lnTo>
                  <a:pt x="2" y="224"/>
                </a:lnTo>
                <a:lnTo>
                  <a:pt x="1" y="233"/>
                </a:lnTo>
                <a:lnTo>
                  <a:pt x="1" y="244"/>
                </a:lnTo>
                <a:lnTo>
                  <a:pt x="0" y="253"/>
                </a:lnTo>
                <a:lnTo>
                  <a:pt x="0" y="262"/>
                </a:lnTo>
                <a:lnTo>
                  <a:pt x="0" y="271"/>
                </a:lnTo>
                <a:lnTo>
                  <a:pt x="1" y="281"/>
                </a:lnTo>
                <a:lnTo>
                  <a:pt x="1" y="290"/>
                </a:lnTo>
                <a:lnTo>
                  <a:pt x="2" y="299"/>
                </a:lnTo>
                <a:lnTo>
                  <a:pt x="4" y="308"/>
                </a:lnTo>
                <a:lnTo>
                  <a:pt x="6" y="317"/>
                </a:lnTo>
                <a:lnTo>
                  <a:pt x="8" y="326"/>
                </a:lnTo>
                <a:lnTo>
                  <a:pt x="10" y="335"/>
                </a:lnTo>
                <a:lnTo>
                  <a:pt x="13" y="344"/>
                </a:lnTo>
                <a:lnTo>
                  <a:pt x="17" y="353"/>
                </a:lnTo>
                <a:lnTo>
                  <a:pt x="20" y="362"/>
                </a:lnTo>
                <a:lnTo>
                  <a:pt x="24" y="370"/>
                </a:lnTo>
                <a:lnTo>
                  <a:pt x="27" y="379"/>
                </a:lnTo>
                <a:lnTo>
                  <a:pt x="31" y="387"/>
                </a:lnTo>
                <a:lnTo>
                  <a:pt x="36" y="395"/>
                </a:lnTo>
                <a:lnTo>
                  <a:pt x="42" y="404"/>
                </a:lnTo>
                <a:lnTo>
                  <a:pt x="46" y="410"/>
                </a:lnTo>
                <a:lnTo>
                  <a:pt x="52" y="418"/>
                </a:lnTo>
                <a:lnTo>
                  <a:pt x="57" y="426"/>
                </a:lnTo>
                <a:lnTo>
                  <a:pt x="64" y="433"/>
                </a:lnTo>
                <a:lnTo>
                  <a:pt x="70" y="440"/>
                </a:lnTo>
                <a:lnTo>
                  <a:pt x="77" y="446"/>
                </a:lnTo>
                <a:lnTo>
                  <a:pt x="83" y="453"/>
                </a:lnTo>
                <a:lnTo>
                  <a:pt x="90" y="459"/>
                </a:lnTo>
                <a:lnTo>
                  <a:pt x="97" y="465"/>
                </a:lnTo>
                <a:lnTo>
                  <a:pt x="105" y="471"/>
                </a:lnTo>
                <a:lnTo>
                  <a:pt x="113" y="477"/>
                </a:lnTo>
                <a:lnTo>
                  <a:pt x="119" y="481"/>
                </a:lnTo>
                <a:lnTo>
                  <a:pt x="127" y="487"/>
                </a:lnTo>
                <a:lnTo>
                  <a:pt x="136" y="491"/>
                </a:lnTo>
                <a:lnTo>
                  <a:pt x="144" y="496"/>
                </a:lnTo>
                <a:lnTo>
                  <a:pt x="152" y="499"/>
                </a:lnTo>
                <a:lnTo>
                  <a:pt x="161" y="503"/>
                </a:lnTo>
                <a:lnTo>
                  <a:pt x="170" y="506"/>
                </a:lnTo>
                <a:lnTo>
                  <a:pt x="178" y="509"/>
                </a:lnTo>
                <a:lnTo>
                  <a:pt x="187" y="513"/>
                </a:lnTo>
                <a:lnTo>
                  <a:pt x="196" y="515"/>
                </a:lnTo>
                <a:lnTo>
                  <a:pt x="205" y="517"/>
                </a:lnTo>
                <a:lnTo>
                  <a:pt x="215" y="518"/>
                </a:lnTo>
                <a:lnTo>
                  <a:pt x="224" y="521"/>
                </a:lnTo>
                <a:lnTo>
                  <a:pt x="233" y="522"/>
                </a:lnTo>
                <a:lnTo>
                  <a:pt x="242" y="522"/>
                </a:lnTo>
                <a:lnTo>
                  <a:pt x="251" y="523"/>
                </a:lnTo>
                <a:lnTo>
                  <a:pt x="261" y="523"/>
                </a:lnTo>
                <a:lnTo>
                  <a:pt x="270" y="523"/>
                </a:lnTo>
                <a:lnTo>
                  <a:pt x="279" y="522"/>
                </a:lnTo>
                <a:lnTo>
                  <a:pt x="288" y="522"/>
                </a:lnTo>
                <a:lnTo>
                  <a:pt x="298" y="521"/>
                </a:lnTo>
                <a:lnTo>
                  <a:pt x="307" y="518"/>
                </a:lnTo>
                <a:lnTo>
                  <a:pt x="316" y="517"/>
                </a:lnTo>
                <a:lnTo>
                  <a:pt x="326" y="515"/>
                </a:lnTo>
                <a:lnTo>
                  <a:pt x="335" y="513"/>
                </a:lnTo>
                <a:lnTo>
                  <a:pt x="344" y="509"/>
                </a:lnTo>
                <a:lnTo>
                  <a:pt x="353" y="506"/>
                </a:lnTo>
                <a:lnTo>
                  <a:pt x="360" y="503"/>
                </a:lnTo>
                <a:lnTo>
                  <a:pt x="369" y="499"/>
                </a:lnTo>
                <a:lnTo>
                  <a:pt x="377" y="496"/>
                </a:lnTo>
                <a:lnTo>
                  <a:pt x="386" y="491"/>
                </a:lnTo>
                <a:lnTo>
                  <a:pt x="394" y="487"/>
                </a:lnTo>
                <a:lnTo>
                  <a:pt x="402" y="481"/>
                </a:lnTo>
                <a:lnTo>
                  <a:pt x="410" y="477"/>
                </a:lnTo>
                <a:lnTo>
                  <a:pt x="418" y="471"/>
                </a:lnTo>
                <a:lnTo>
                  <a:pt x="425" y="465"/>
                </a:lnTo>
                <a:lnTo>
                  <a:pt x="431" y="459"/>
                </a:lnTo>
                <a:lnTo>
                  <a:pt x="439" y="453"/>
                </a:lnTo>
                <a:lnTo>
                  <a:pt x="445" y="446"/>
                </a:lnTo>
                <a:lnTo>
                  <a:pt x="452" y="440"/>
                </a:lnTo>
                <a:lnTo>
                  <a:pt x="458" y="433"/>
                </a:lnTo>
                <a:lnTo>
                  <a:pt x="464" y="426"/>
                </a:lnTo>
                <a:lnTo>
                  <a:pt x="470" y="418"/>
                </a:lnTo>
                <a:lnTo>
                  <a:pt x="475" y="410"/>
                </a:lnTo>
                <a:lnTo>
                  <a:pt x="481" y="404"/>
                </a:lnTo>
                <a:lnTo>
                  <a:pt x="485" y="395"/>
                </a:lnTo>
                <a:lnTo>
                  <a:pt x="490" y="387"/>
                </a:lnTo>
                <a:lnTo>
                  <a:pt x="495" y="379"/>
                </a:lnTo>
                <a:lnTo>
                  <a:pt x="498" y="370"/>
                </a:lnTo>
                <a:lnTo>
                  <a:pt x="502" y="362"/>
                </a:lnTo>
                <a:lnTo>
                  <a:pt x="506" y="353"/>
                </a:lnTo>
                <a:lnTo>
                  <a:pt x="508" y="344"/>
                </a:lnTo>
                <a:lnTo>
                  <a:pt x="511" y="335"/>
                </a:lnTo>
                <a:lnTo>
                  <a:pt x="514" y="326"/>
                </a:lnTo>
                <a:lnTo>
                  <a:pt x="516" y="317"/>
                </a:lnTo>
                <a:lnTo>
                  <a:pt x="518" y="308"/>
                </a:lnTo>
                <a:lnTo>
                  <a:pt x="519" y="299"/>
                </a:lnTo>
                <a:lnTo>
                  <a:pt x="520" y="290"/>
                </a:lnTo>
                <a:lnTo>
                  <a:pt x="522" y="281"/>
                </a:lnTo>
                <a:lnTo>
                  <a:pt x="522" y="271"/>
                </a:lnTo>
                <a:lnTo>
                  <a:pt x="522" y="262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2" name="直接连接符 151">
            <a:extLst>
              <a:ext uri="{FF2B5EF4-FFF2-40B4-BE49-F238E27FC236}">
                <a16:creationId xmlns:a16="http://schemas.microsoft.com/office/drawing/2014/main" id="{B9D725CE-9A3E-67A1-5151-28C34B1C1A90}"/>
              </a:ext>
            </a:extLst>
          </p:cNvPr>
          <p:cNvSpPr>
            <a:spLocks noChangeAspect="1"/>
          </p:cNvSpPr>
          <p:nvPr/>
        </p:nvSpPr>
        <p:spPr>
          <a:xfrm>
            <a:off x="1557338" y="2625725"/>
            <a:ext cx="433387" cy="4763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3" name="任意多边形 357526">
            <a:extLst>
              <a:ext uri="{FF2B5EF4-FFF2-40B4-BE49-F238E27FC236}">
                <a16:creationId xmlns:a16="http://schemas.microsoft.com/office/drawing/2014/main" id="{AF9F67FE-9A0C-740D-0C94-91C030CC252E}"/>
              </a:ext>
            </a:extLst>
          </p:cNvPr>
          <p:cNvSpPr>
            <a:spLocks noChangeAspect="1"/>
          </p:cNvSpPr>
          <p:nvPr/>
        </p:nvSpPr>
        <p:spPr>
          <a:xfrm>
            <a:off x="1647825" y="2500313"/>
            <a:ext cx="249238" cy="247650"/>
          </a:xfrm>
          <a:custGeom>
            <a:avLst/>
            <a:gdLst/>
            <a:ahLst/>
            <a:cxnLst/>
            <a:rect l="0" t="0" r="0" b="0"/>
            <a:pathLst>
              <a:path w="522" h="523">
                <a:moveTo>
                  <a:pt x="522" y="261"/>
                </a:moveTo>
                <a:lnTo>
                  <a:pt x="522" y="251"/>
                </a:lnTo>
                <a:lnTo>
                  <a:pt x="522" y="242"/>
                </a:lnTo>
                <a:lnTo>
                  <a:pt x="520" y="233"/>
                </a:lnTo>
                <a:lnTo>
                  <a:pt x="519" y="224"/>
                </a:lnTo>
                <a:lnTo>
                  <a:pt x="518" y="215"/>
                </a:lnTo>
                <a:lnTo>
                  <a:pt x="516" y="205"/>
                </a:lnTo>
                <a:lnTo>
                  <a:pt x="514" y="196"/>
                </a:lnTo>
                <a:lnTo>
                  <a:pt x="511" y="187"/>
                </a:lnTo>
                <a:lnTo>
                  <a:pt x="508" y="179"/>
                </a:lnTo>
                <a:lnTo>
                  <a:pt x="506" y="170"/>
                </a:lnTo>
                <a:lnTo>
                  <a:pt x="502" y="161"/>
                </a:lnTo>
                <a:lnTo>
                  <a:pt x="498" y="152"/>
                </a:lnTo>
                <a:lnTo>
                  <a:pt x="495" y="144"/>
                </a:lnTo>
                <a:lnTo>
                  <a:pt x="490" y="136"/>
                </a:lnTo>
                <a:lnTo>
                  <a:pt x="485" y="127"/>
                </a:lnTo>
                <a:lnTo>
                  <a:pt x="481" y="119"/>
                </a:lnTo>
                <a:lnTo>
                  <a:pt x="475" y="112"/>
                </a:lnTo>
                <a:lnTo>
                  <a:pt x="470" y="105"/>
                </a:lnTo>
                <a:lnTo>
                  <a:pt x="464" y="97"/>
                </a:lnTo>
                <a:lnTo>
                  <a:pt x="458" y="90"/>
                </a:lnTo>
                <a:lnTo>
                  <a:pt x="452" y="83"/>
                </a:lnTo>
                <a:lnTo>
                  <a:pt x="445" y="77"/>
                </a:lnTo>
                <a:lnTo>
                  <a:pt x="439" y="70"/>
                </a:lnTo>
                <a:lnTo>
                  <a:pt x="431" y="63"/>
                </a:lnTo>
                <a:lnTo>
                  <a:pt x="425" y="57"/>
                </a:lnTo>
                <a:lnTo>
                  <a:pt x="418" y="52"/>
                </a:lnTo>
                <a:lnTo>
                  <a:pt x="410" y="46"/>
                </a:lnTo>
                <a:lnTo>
                  <a:pt x="402" y="42"/>
                </a:lnTo>
                <a:lnTo>
                  <a:pt x="394" y="36"/>
                </a:lnTo>
                <a:lnTo>
                  <a:pt x="386" y="32"/>
                </a:lnTo>
                <a:lnTo>
                  <a:pt x="377" y="27"/>
                </a:lnTo>
                <a:lnTo>
                  <a:pt x="369" y="24"/>
                </a:lnTo>
                <a:lnTo>
                  <a:pt x="360" y="19"/>
                </a:lnTo>
                <a:lnTo>
                  <a:pt x="353" y="16"/>
                </a:lnTo>
                <a:lnTo>
                  <a:pt x="344" y="14"/>
                </a:lnTo>
                <a:lnTo>
                  <a:pt x="335" y="10"/>
                </a:lnTo>
                <a:lnTo>
                  <a:pt x="326" y="8"/>
                </a:lnTo>
                <a:lnTo>
                  <a:pt x="316" y="6"/>
                </a:lnTo>
                <a:lnTo>
                  <a:pt x="307" y="5"/>
                </a:lnTo>
                <a:lnTo>
                  <a:pt x="298" y="2"/>
                </a:lnTo>
                <a:lnTo>
                  <a:pt x="288" y="1"/>
                </a:lnTo>
                <a:lnTo>
                  <a:pt x="279" y="0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2" y="0"/>
                </a:lnTo>
                <a:lnTo>
                  <a:pt x="233" y="1"/>
                </a:lnTo>
                <a:lnTo>
                  <a:pt x="224" y="2"/>
                </a:lnTo>
                <a:lnTo>
                  <a:pt x="215" y="5"/>
                </a:lnTo>
                <a:lnTo>
                  <a:pt x="205" y="6"/>
                </a:lnTo>
                <a:lnTo>
                  <a:pt x="196" y="8"/>
                </a:lnTo>
                <a:lnTo>
                  <a:pt x="187" y="10"/>
                </a:lnTo>
                <a:lnTo>
                  <a:pt x="178" y="14"/>
                </a:lnTo>
                <a:lnTo>
                  <a:pt x="170" y="16"/>
                </a:lnTo>
                <a:lnTo>
                  <a:pt x="161" y="19"/>
                </a:lnTo>
                <a:lnTo>
                  <a:pt x="152" y="24"/>
                </a:lnTo>
                <a:lnTo>
                  <a:pt x="144" y="27"/>
                </a:lnTo>
                <a:lnTo>
                  <a:pt x="136" y="32"/>
                </a:lnTo>
                <a:lnTo>
                  <a:pt x="127" y="36"/>
                </a:lnTo>
                <a:lnTo>
                  <a:pt x="119" y="42"/>
                </a:lnTo>
                <a:lnTo>
                  <a:pt x="113" y="46"/>
                </a:lnTo>
                <a:lnTo>
                  <a:pt x="105" y="52"/>
                </a:lnTo>
                <a:lnTo>
                  <a:pt x="97" y="57"/>
                </a:lnTo>
                <a:lnTo>
                  <a:pt x="90" y="63"/>
                </a:lnTo>
                <a:lnTo>
                  <a:pt x="83" y="70"/>
                </a:lnTo>
                <a:lnTo>
                  <a:pt x="77" y="77"/>
                </a:lnTo>
                <a:lnTo>
                  <a:pt x="70" y="83"/>
                </a:lnTo>
                <a:lnTo>
                  <a:pt x="64" y="90"/>
                </a:lnTo>
                <a:lnTo>
                  <a:pt x="57" y="97"/>
                </a:lnTo>
                <a:lnTo>
                  <a:pt x="52" y="105"/>
                </a:lnTo>
                <a:lnTo>
                  <a:pt x="46" y="112"/>
                </a:lnTo>
                <a:lnTo>
                  <a:pt x="42" y="119"/>
                </a:lnTo>
                <a:lnTo>
                  <a:pt x="36" y="127"/>
                </a:lnTo>
                <a:lnTo>
                  <a:pt x="31" y="136"/>
                </a:lnTo>
                <a:lnTo>
                  <a:pt x="27" y="144"/>
                </a:lnTo>
                <a:lnTo>
                  <a:pt x="24" y="152"/>
                </a:lnTo>
                <a:lnTo>
                  <a:pt x="20" y="161"/>
                </a:lnTo>
                <a:lnTo>
                  <a:pt x="17" y="170"/>
                </a:lnTo>
                <a:lnTo>
                  <a:pt x="13" y="179"/>
                </a:lnTo>
                <a:lnTo>
                  <a:pt x="10" y="187"/>
                </a:lnTo>
                <a:lnTo>
                  <a:pt x="8" y="196"/>
                </a:lnTo>
                <a:lnTo>
                  <a:pt x="6" y="205"/>
                </a:lnTo>
                <a:lnTo>
                  <a:pt x="4" y="215"/>
                </a:lnTo>
                <a:lnTo>
                  <a:pt x="2" y="224"/>
                </a:lnTo>
                <a:lnTo>
                  <a:pt x="1" y="233"/>
                </a:lnTo>
                <a:lnTo>
                  <a:pt x="1" y="242"/>
                </a:lnTo>
                <a:lnTo>
                  <a:pt x="0" y="251"/>
                </a:lnTo>
                <a:lnTo>
                  <a:pt x="0" y="261"/>
                </a:lnTo>
                <a:lnTo>
                  <a:pt x="0" y="270"/>
                </a:lnTo>
                <a:lnTo>
                  <a:pt x="1" y="279"/>
                </a:lnTo>
                <a:lnTo>
                  <a:pt x="1" y="290"/>
                </a:lnTo>
                <a:lnTo>
                  <a:pt x="2" y="299"/>
                </a:lnTo>
                <a:lnTo>
                  <a:pt x="4" y="308"/>
                </a:lnTo>
                <a:lnTo>
                  <a:pt x="6" y="317"/>
                </a:lnTo>
                <a:lnTo>
                  <a:pt x="8" y="326"/>
                </a:lnTo>
                <a:lnTo>
                  <a:pt x="10" y="335"/>
                </a:lnTo>
                <a:lnTo>
                  <a:pt x="13" y="344"/>
                </a:lnTo>
                <a:lnTo>
                  <a:pt x="17" y="353"/>
                </a:lnTo>
                <a:lnTo>
                  <a:pt x="20" y="361"/>
                </a:lnTo>
                <a:lnTo>
                  <a:pt x="24" y="370"/>
                </a:lnTo>
                <a:lnTo>
                  <a:pt x="27" y="379"/>
                </a:lnTo>
                <a:lnTo>
                  <a:pt x="31" y="386"/>
                </a:lnTo>
                <a:lnTo>
                  <a:pt x="36" y="394"/>
                </a:lnTo>
                <a:lnTo>
                  <a:pt x="42" y="402"/>
                </a:lnTo>
                <a:lnTo>
                  <a:pt x="46" y="410"/>
                </a:lnTo>
                <a:lnTo>
                  <a:pt x="52" y="418"/>
                </a:lnTo>
                <a:lnTo>
                  <a:pt x="57" y="425"/>
                </a:lnTo>
                <a:lnTo>
                  <a:pt x="64" y="433"/>
                </a:lnTo>
                <a:lnTo>
                  <a:pt x="70" y="439"/>
                </a:lnTo>
                <a:lnTo>
                  <a:pt x="77" y="446"/>
                </a:lnTo>
                <a:lnTo>
                  <a:pt x="83" y="452"/>
                </a:lnTo>
                <a:lnTo>
                  <a:pt x="90" y="459"/>
                </a:lnTo>
                <a:lnTo>
                  <a:pt x="97" y="464"/>
                </a:lnTo>
                <a:lnTo>
                  <a:pt x="105" y="470"/>
                </a:lnTo>
                <a:lnTo>
                  <a:pt x="113" y="475"/>
                </a:lnTo>
                <a:lnTo>
                  <a:pt x="119" y="481"/>
                </a:lnTo>
                <a:lnTo>
                  <a:pt x="127" y="486"/>
                </a:lnTo>
                <a:lnTo>
                  <a:pt x="136" y="490"/>
                </a:lnTo>
                <a:lnTo>
                  <a:pt x="144" y="495"/>
                </a:lnTo>
                <a:lnTo>
                  <a:pt x="152" y="499"/>
                </a:lnTo>
                <a:lnTo>
                  <a:pt x="161" y="502"/>
                </a:lnTo>
                <a:lnTo>
                  <a:pt x="170" y="506"/>
                </a:lnTo>
                <a:lnTo>
                  <a:pt x="178" y="509"/>
                </a:lnTo>
                <a:lnTo>
                  <a:pt x="187" y="511"/>
                </a:lnTo>
                <a:lnTo>
                  <a:pt x="196" y="514"/>
                </a:lnTo>
                <a:lnTo>
                  <a:pt x="205" y="516"/>
                </a:lnTo>
                <a:lnTo>
                  <a:pt x="215" y="518"/>
                </a:lnTo>
                <a:lnTo>
                  <a:pt x="224" y="519"/>
                </a:lnTo>
                <a:lnTo>
                  <a:pt x="233" y="520"/>
                </a:lnTo>
                <a:lnTo>
                  <a:pt x="242" y="522"/>
                </a:lnTo>
                <a:lnTo>
                  <a:pt x="251" y="522"/>
                </a:lnTo>
                <a:lnTo>
                  <a:pt x="261" y="523"/>
                </a:lnTo>
                <a:lnTo>
                  <a:pt x="270" y="522"/>
                </a:lnTo>
                <a:lnTo>
                  <a:pt x="279" y="522"/>
                </a:lnTo>
                <a:lnTo>
                  <a:pt x="288" y="520"/>
                </a:lnTo>
                <a:lnTo>
                  <a:pt x="298" y="519"/>
                </a:lnTo>
                <a:lnTo>
                  <a:pt x="307" y="518"/>
                </a:lnTo>
                <a:lnTo>
                  <a:pt x="316" y="516"/>
                </a:lnTo>
                <a:lnTo>
                  <a:pt x="326" y="514"/>
                </a:lnTo>
                <a:lnTo>
                  <a:pt x="335" y="511"/>
                </a:lnTo>
                <a:lnTo>
                  <a:pt x="344" y="509"/>
                </a:lnTo>
                <a:lnTo>
                  <a:pt x="353" y="506"/>
                </a:lnTo>
                <a:lnTo>
                  <a:pt x="360" y="502"/>
                </a:lnTo>
                <a:lnTo>
                  <a:pt x="369" y="499"/>
                </a:lnTo>
                <a:lnTo>
                  <a:pt x="377" y="495"/>
                </a:lnTo>
                <a:lnTo>
                  <a:pt x="386" y="490"/>
                </a:lnTo>
                <a:lnTo>
                  <a:pt x="394" y="486"/>
                </a:lnTo>
                <a:lnTo>
                  <a:pt x="402" y="481"/>
                </a:lnTo>
                <a:lnTo>
                  <a:pt x="410" y="475"/>
                </a:lnTo>
                <a:lnTo>
                  <a:pt x="418" y="470"/>
                </a:lnTo>
                <a:lnTo>
                  <a:pt x="425" y="464"/>
                </a:lnTo>
                <a:lnTo>
                  <a:pt x="431" y="459"/>
                </a:lnTo>
                <a:lnTo>
                  <a:pt x="439" y="452"/>
                </a:lnTo>
                <a:lnTo>
                  <a:pt x="445" y="446"/>
                </a:lnTo>
                <a:lnTo>
                  <a:pt x="452" y="439"/>
                </a:lnTo>
                <a:lnTo>
                  <a:pt x="458" y="433"/>
                </a:lnTo>
                <a:lnTo>
                  <a:pt x="464" y="425"/>
                </a:lnTo>
                <a:lnTo>
                  <a:pt x="470" y="418"/>
                </a:lnTo>
                <a:lnTo>
                  <a:pt x="475" y="410"/>
                </a:lnTo>
                <a:lnTo>
                  <a:pt x="481" y="402"/>
                </a:lnTo>
                <a:lnTo>
                  <a:pt x="485" y="394"/>
                </a:lnTo>
                <a:lnTo>
                  <a:pt x="490" y="386"/>
                </a:lnTo>
                <a:lnTo>
                  <a:pt x="495" y="379"/>
                </a:lnTo>
                <a:lnTo>
                  <a:pt x="498" y="370"/>
                </a:lnTo>
                <a:lnTo>
                  <a:pt x="502" y="361"/>
                </a:lnTo>
                <a:lnTo>
                  <a:pt x="506" y="353"/>
                </a:lnTo>
                <a:lnTo>
                  <a:pt x="508" y="344"/>
                </a:lnTo>
                <a:lnTo>
                  <a:pt x="511" y="335"/>
                </a:lnTo>
                <a:lnTo>
                  <a:pt x="514" y="326"/>
                </a:lnTo>
                <a:lnTo>
                  <a:pt x="516" y="317"/>
                </a:lnTo>
                <a:lnTo>
                  <a:pt x="518" y="308"/>
                </a:lnTo>
                <a:lnTo>
                  <a:pt x="519" y="299"/>
                </a:lnTo>
                <a:lnTo>
                  <a:pt x="520" y="290"/>
                </a:lnTo>
                <a:lnTo>
                  <a:pt x="522" y="279"/>
                </a:lnTo>
                <a:lnTo>
                  <a:pt x="522" y="270"/>
                </a:lnTo>
                <a:lnTo>
                  <a:pt x="522" y="261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4" name="直接连接符 153">
            <a:extLst>
              <a:ext uri="{FF2B5EF4-FFF2-40B4-BE49-F238E27FC236}">
                <a16:creationId xmlns:a16="http://schemas.microsoft.com/office/drawing/2014/main" id="{67B53FD5-E48D-5799-45A5-249F7A8B8D4B}"/>
              </a:ext>
            </a:extLst>
          </p:cNvPr>
          <p:cNvSpPr>
            <a:spLocks noChangeAspect="1"/>
          </p:cNvSpPr>
          <p:nvPr/>
        </p:nvSpPr>
        <p:spPr>
          <a:xfrm>
            <a:off x="3217863" y="3163888"/>
            <a:ext cx="431800" cy="3175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5" name="任意多边形 357528">
            <a:extLst>
              <a:ext uri="{FF2B5EF4-FFF2-40B4-BE49-F238E27FC236}">
                <a16:creationId xmlns:a16="http://schemas.microsoft.com/office/drawing/2014/main" id="{0641788E-229E-0892-DE41-931B5E6D6B68}"/>
              </a:ext>
            </a:extLst>
          </p:cNvPr>
          <p:cNvSpPr>
            <a:spLocks noChangeAspect="1"/>
          </p:cNvSpPr>
          <p:nvPr/>
        </p:nvSpPr>
        <p:spPr>
          <a:xfrm>
            <a:off x="3311525" y="3041650"/>
            <a:ext cx="247650" cy="247650"/>
          </a:xfrm>
          <a:custGeom>
            <a:avLst/>
            <a:gdLst/>
            <a:ahLst/>
            <a:cxnLst/>
            <a:rect l="0" t="0" r="0" b="0"/>
            <a:pathLst>
              <a:path w="523" h="523">
                <a:moveTo>
                  <a:pt x="523" y="262"/>
                </a:moveTo>
                <a:lnTo>
                  <a:pt x="523" y="251"/>
                </a:lnTo>
                <a:lnTo>
                  <a:pt x="522" y="242"/>
                </a:lnTo>
                <a:lnTo>
                  <a:pt x="521" y="233"/>
                </a:lnTo>
                <a:lnTo>
                  <a:pt x="520" y="224"/>
                </a:lnTo>
                <a:lnTo>
                  <a:pt x="518" y="214"/>
                </a:lnTo>
                <a:lnTo>
                  <a:pt x="516" y="205"/>
                </a:lnTo>
                <a:lnTo>
                  <a:pt x="515" y="196"/>
                </a:lnTo>
                <a:lnTo>
                  <a:pt x="512" y="187"/>
                </a:lnTo>
                <a:lnTo>
                  <a:pt x="509" y="178"/>
                </a:lnTo>
                <a:lnTo>
                  <a:pt x="506" y="170"/>
                </a:lnTo>
                <a:lnTo>
                  <a:pt x="503" y="161"/>
                </a:lnTo>
                <a:lnTo>
                  <a:pt x="499" y="152"/>
                </a:lnTo>
                <a:lnTo>
                  <a:pt x="495" y="144"/>
                </a:lnTo>
                <a:lnTo>
                  <a:pt x="490" y="135"/>
                </a:lnTo>
                <a:lnTo>
                  <a:pt x="486" y="128"/>
                </a:lnTo>
                <a:lnTo>
                  <a:pt x="481" y="120"/>
                </a:lnTo>
                <a:lnTo>
                  <a:pt x="476" y="112"/>
                </a:lnTo>
                <a:lnTo>
                  <a:pt x="470" y="105"/>
                </a:lnTo>
                <a:lnTo>
                  <a:pt x="464" y="97"/>
                </a:lnTo>
                <a:lnTo>
                  <a:pt x="459" y="90"/>
                </a:lnTo>
                <a:lnTo>
                  <a:pt x="453" y="84"/>
                </a:lnTo>
                <a:lnTo>
                  <a:pt x="446" y="77"/>
                </a:lnTo>
                <a:lnTo>
                  <a:pt x="440" y="70"/>
                </a:lnTo>
                <a:lnTo>
                  <a:pt x="433" y="63"/>
                </a:lnTo>
                <a:lnTo>
                  <a:pt x="425" y="58"/>
                </a:lnTo>
                <a:lnTo>
                  <a:pt x="418" y="52"/>
                </a:lnTo>
                <a:lnTo>
                  <a:pt x="410" y="46"/>
                </a:lnTo>
                <a:lnTo>
                  <a:pt x="402" y="42"/>
                </a:lnTo>
                <a:lnTo>
                  <a:pt x="395" y="36"/>
                </a:lnTo>
                <a:lnTo>
                  <a:pt x="387" y="32"/>
                </a:lnTo>
                <a:lnTo>
                  <a:pt x="379" y="27"/>
                </a:lnTo>
                <a:lnTo>
                  <a:pt x="370" y="24"/>
                </a:lnTo>
                <a:lnTo>
                  <a:pt x="362" y="19"/>
                </a:lnTo>
                <a:lnTo>
                  <a:pt x="353" y="16"/>
                </a:lnTo>
                <a:lnTo>
                  <a:pt x="344" y="14"/>
                </a:lnTo>
                <a:lnTo>
                  <a:pt x="335" y="10"/>
                </a:lnTo>
                <a:lnTo>
                  <a:pt x="326" y="8"/>
                </a:lnTo>
                <a:lnTo>
                  <a:pt x="317" y="6"/>
                </a:lnTo>
                <a:lnTo>
                  <a:pt x="308" y="4"/>
                </a:lnTo>
                <a:lnTo>
                  <a:pt x="299" y="2"/>
                </a:lnTo>
                <a:lnTo>
                  <a:pt x="290" y="1"/>
                </a:lnTo>
                <a:lnTo>
                  <a:pt x="281" y="0"/>
                </a:lnTo>
                <a:lnTo>
                  <a:pt x="271" y="0"/>
                </a:lnTo>
                <a:lnTo>
                  <a:pt x="262" y="0"/>
                </a:lnTo>
                <a:lnTo>
                  <a:pt x="253" y="0"/>
                </a:lnTo>
                <a:lnTo>
                  <a:pt x="242" y="0"/>
                </a:lnTo>
                <a:lnTo>
                  <a:pt x="233" y="1"/>
                </a:lnTo>
                <a:lnTo>
                  <a:pt x="224" y="2"/>
                </a:lnTo>
                <a:lnTo>
                  <a:pt x="215" y="4"/>
                </a:lnTo>
                <a:lnTo>
                  <a:pt x="206" y="6"/>
                </a:lnTo>
                <a:lnTo>
                  <a:pt x="197" y="8"/>
                </a:lnTo>
                <a:lnTo>
                  <a:pt x="188" y="10"/>
                </a:lnTo>
                <a:lnTo>
                  <a:pt x="179" y="14"/>
                </a:lnTo>
                <a:lnTo>
                  <a:pt x="170" y="16"/>
                </a:lnTo>
                <a:lnTo>
                  <a:pt x="161" y="19"/>
                </a:lnTo>
                <a:lnTo>
                  <a:pt x="153" y="24"/>
                </a:lnTo>
                <a:lnTo>
                  <a:pt x="144" y="27"/>
                </a:lnTo>
                <a:lnTo>
                  <a:pt x="137" y="32"/>
                </a:lnTo>
                <a:lnTo>
                  <a:pt x="129" y="36"/>
                </a:lnTo>
                <a:lnTo>
                  <a:pt x="121" y="42"/>
                </a:lnTo>
                <a:lnTo>
                  <a:pt x="113" y="46"/>
                </a:lnTo>
                <a:lnTo>
                  <a:pt x="105" y="52"/>
                </a:lnTo>
                <a:lnTo>
                  <a:pt x="98" y="58"/>
                </a:lnTo>
                <a:lnTo>
                  <a:pt x="90" y="63"/>
                </a:lnTo>
                <a:lnTo>
                  <a:pt x="84" y="70"/>
                </a:lnTo>
                <a:lnTo>
                  <a:pt x="77" y="77"/>
                </a:lnTo>
                <a:lnTo>
                  <a:pt x="70" y="84"/>
                </a:lnTo>
                <a:lnTo>
                  <a:pt x="64" y="90"/>
                </a:lnTo>
                <a:lnTo>
                  <a:pt x="59" y="97"/>
                </a:lnTo>
                <a:lnTo>
                  <a:pt x="53" y="105"/>
                </a:lnTo>
                <a:lnTo>
                  <a:pt x="48" y="112"/>
                </a:lnTo>
                <a:lnTo>
                  <a:pt x="42" y="120"/>
                </a:lnTo>
                <a:lnTo>
                  <a:pt x="37" y="128"/>
                </a:lnTo>
                <a:lnTo>
                  <a:pt x="33" y="135"/>
                </a:lnTo>
                <a:lnTo>
                  <a:pt x="28" y="144"/>
                </a:lnTo>
                <a:lnTo>
                  <a:pt x="24" y="152"/>
                </a:lnTo>
                <a:lnTo>
                  <a:pt x="20" y="161"/>
                </a:lnTo>
                <a:lnTo>
                  <a:pt x="17" y="170"/>
                </a:lnTo>
                <a:lnTo>
                  <a:pt x="14" y="178"/>
                </a:lnTo>
                <a:lnTo>
                  <a:pt x="11" y="187"/>
                </a:lnTo>
                <a:lnTo>
                  <a:pt x="8" y="196"/>
                </a:lnTo>
                <a:lnTo>
                  <a:pt x="7" y="205"/>
                </a:lnTo>
                <a:lnTo>
                  <a:pt x="5" y="214"/>
                </a:lnTo>
                <a:lnTo>
                  <a:pt x="4" y="224"/>
                </a:lnTo>
                <a:lnTo>
                  <a:pt x="2" y="233"/>
                </a:lnTo>
                <a:lnTo>
                  <a:pt x="1" y="242"/>
                </a:lnTo>
                <a:lnTo>
                  <a:pt x="0" y="251"/>
                </a:lnTo>
                <a:lnTo>
                  <a:pt x="0" y="262"/>
                </a:lnTo>
                <a:lnTo>
                  <a:pt x="0" y="271"/>
                </a:lnTo>
                <a:lnTo>
                  <a:pt x="1" y="280"/>
                </a:lnTo>
                <a:lnTo>
                  <a:pt x="2" y="289"/>
                </a:lnTo>
                <a:lnTo>
                  <a:pt x="4" y="299"/>
                </a:lnTo>
                <a:lnTo>
                  <a:pt x="5" y="308"/>
                </a:lnTo>
                <a:lnTo>
                  <a:pt x="7" y="317"/>
                </a:lnTo>
                <a:lnTo>
                  <a:pt x="8" y="326"/>
                </a:lnTo>
                <a:lnTo>
                  <a:pt x="11" y="335"/>
                </a:lnTo>
                <a:lnTo>
                  <a:pt x="14" y="344"/>
                </a:lnTo>
                <a:lnTo>
                  <a:pt x="17" y="353"/>
                </a:lnTo>
                <a:lnTo>
                  <a:pt x="20" y="361"/>
                </a:lnTo>
                <a:lnTo>
                  <a:pt x="24" y="370"/>
                </a:lnTo>
                <a:lnTo>
                  <a:pt x="28" y="378"/>
                </a:lnTo>
                <a:lnTo>
                  <a:pt x="33" y="387"/>
                </a:lnTo>
                <a:lnTo>
                  <a:pt x="37" y="395"/>
                </a:lnTo>
                <a:lnTo>
                  <a:pt x="42" y="402"/>
                </a:lnTo>
                <a:lnTo>
                  <a:pt x="48" y="410"/>
                </a:lnTo>
                <a:lnTo>
                  <a:pt x="53" y="418"/>
                </a:lnTo>
                <a:lnTo>
                  <a:pt x="59" y="425"/>
                </a:lnTo>
                <a:lnTo>
                  <a:pt x="64" y="432"/>
                </a:lnTo>
                <a:lnTo>
                  <a:pt x="70" y="440"/>
                </a:lnTo>
                <a:lnTo>
                  <a:pt x="77" y="446"/>
                </a:lnTo>
                <a:lnTo>
                  <a:pt x="84" y="452"/>
                </a:lnTo>
                <a:lnTo>
                  <a:pt x="90" y="459"/>
                </a:lnTo>
                <a:lnTo>
                  <a:pt x="98" y="464"/>
                </a:lnTo>
                <a:lnTo>
                  <a:pt x="105" y="470"/>
                </a:lnTo>
                <a:lnTo>
                  <a:pt x="113" y="476"/>
                </a:lnTo>
                <a:lnTo>
                  <a:pt x="121" y="481"/>
                </a:lnTo>
                <a:lnTo>
                  <a:pt x="129" y="486"/>
                </a:lnTo>
                <a:lnTo>
                  <a:pt x="137" y="490"/>
                </a:lnTo>
                <a:lnTo>
                  <a:pt x="144" y="495"/>
                </a:lnTo>
                <a:lnTo>
                  <a:pt x="153" y="499"/>
                </a:lnTo>
                <a:lnTo>
                  <a:pt x="161" y="503"/>
                </a:lnTo>
                <a:lnTo>
                  <a:pt x="170" y="506"/>
                </a:lnTo>
                <a:lnTo>
                  <a:pt x="179" y="509"/>
                </a:lnTo>
                <a:lnTo>
                  <a:pt x="188" y="512"/>
                </a:lnTo>
                <a:lnTo>
                  <a:pt x="197" y="514"/>
                </a:lnTo>
                <a:lnTo>
                  <a:pt x="206" y="516"/>
                </a:lnTo>
                <a:lnTo>
                  <a:pt x="215" y="518"/>
                </a:lnTo>
                <a:lnTo>
                  <a:pt x="224" y="520"/>
                </a:lnTo>
                <a:lnTo>
                  <a:pt x="233" y="521"/>
                </a:lnTo>
                <a:lnTo>
                  <a:pt x="242" y="522"/>
                </a:lnTo>
                <a:lnTo>
                  <a:pt x="253" y="522"/>
                </a:lnTo>
                <a:lnTo>
                  <a:pt x="262" y="523"/>
                </a:lnTo>
                <a:lnTo>
                  <a:pt x="271" y="522"/>
                </a:lnTo>
                <a:lnTo>
                  <a:pt x="281" y="522"/>
                </a:lnTo>
                <a:lnTo>
                  <a:pt x="290" y="521"/>
                </a:lnTo>
                <a:lnTo>
                  <a:pt x="299" y="520"/>
                </a:lnTo>
                <a:lnTo>
                  <a:pt x="308" y="518"/>
                </a:lnTo>
                <a:lnTo>
                  <a:pt x="317" y="516"/>
                </a:lnTo>
                <a:lnTo>
                  <a:pt x="326" y="514"/>
                </a:lnTo>
                <a:lnTo>
                  <a:pt x="335" y="512"/>
                </a:lnTo>
                <a:lnTo>
                  <a:pt x="344" y="509"/>
                </a:lnTo>
                <a:lnTo>
                  <a:pt x="353" y="506"/>
                </a:lnTo>
                <a:lnTo>
                  <a:pt x="362" y="503"/>
                </a:lnTo>
                <a:lnTo>
                  <a:pt x="370" y="499"/>
                </a:lnTo>
                <a:lnTo>
                  <a:pt x="379" y="495"/>
                </a:lnTo>
                <a:lnTo>
                  <a:pt x="387" y="490"/>
                </a:lnTo>
                <a:lnTo>
                  <a:pt x="395" y="486"/>
                </a:lnTo>
                <a:lnTo>
                  <a:pt x="402" y="481"/>
                </a:lnTo>
                <a:lnTo>
                  <a:pt x="410" y="476"/>
                </a:lnTo>
                <a:lnTo>
                  <a:pt x="418" y="470"/>
                </a:lnTo>
                <a:lnTo>
                  <a:pt x="425" y="464"/>
                </a:lnTo>
                <a:lnTo>
                  <a:pt x="433" y="459"/>
                </a:lnTo>
                <a:lnTo>
                  <a:pt x="440" y="452"/>
                </a:lnTo>
                <a:lnTo>
                  <a:pt x="446" y="446"/>
                </a:lnTo>
                <a:lnTo>
                  <a:pt x="453" y="440"/>
                </a:lnTo>
                <a:lnTo>
                  <a:pt x="459" y="432"/>
                </a:lnTo>
                <a:lnTo>
                  <a:pt x="464" y="425"/>
                </a:lnTo>
                <a:lnTo>
                  <a:pt x="470" y="418"/>
                </a:lnTo>
                <a:lnTo>
                  <a:pt x="476" y="410"/>
                </a:lnTo>
                <a:lnTo>
                  <a:pt x="481" y="402"/>
                </a:lnTo>
                <a:lnTo>
                  <a:pt x="486" y="395"/>
                </a:lnTo>
                <a:lnTo>
                  <a:pt x="490" y="387"/>
                </a:lnTo>
                <a:lnTo>
                  <a:pt x="495" y="378"/>
                </a:lnTo>
                <a:lnTo>
                  <a:pt x="499" y="370"/>
                </a:lnTo>
                <a:lnTo>
                  <a:pt x="503" y="361"/>
                </a:lnTo>
                <a:lnTo>
                  <a:pt x="506" y="353"/>
                </a:lnTo>
                <a:lnTo>
                  <a:pt x="509" y="344"/>
                </a:lnTo>
                <a:lnTo>
                  <a:pt x="512" y="335"/>
                </a:lnTo>
                <a:lnTo>
                  <a:pt x="515" y="326"/>
                </a:lnTo>
                <a:lnTo>
                  <a:pt x="516" y="317"/>
                </a:lnTo>
                <a:lnTo>
                  <a:pt x="518" y="308"/>
                </a:lnTo>
                <a:lnTo>
                  <a:pt x="520" y="299"/>
                </a:lnTo>
                <a:lnTo>
                  <a:pt x="521" y="289"/>
                </a:lnTo>
                <a:lnTo>
                  <a:pt x="522" y="280"/>
                </a:lnTo>
                <a:lnTo>
                  <a:pt x="523" y="271"/>
                </a:lnTo>
                <a:lnTo>
                  <a:pt x="523" y="262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6" name="任意多边形 357529">
            <a:extLst>
              <a:ext uri="{FF2B5EF4-FFF2-40B4-BE49-F238E27FC236}">
                <a16:creationId xmlns:a16="http://schemas.microsoft.com/office/drawing/2014/main" id="{7554D85A-0F51-D122-3D5B-9C12DD6DD8AE}"/>
              </a:ext>
            </a:extLst>
          </p:cNvPr>
          <p:cNvSpPr>
            <a:spLocks noChangeAspect="1"/>
          </p:cNvSpPr>
          <p:nvPr/>
        </p:nvSpPr>
        <p:spPr>
          <a:xfrm>
            <a:off x="3311525" y="2625725"/>
            <a:ext cx="247650" cy="249238"/>
          </a:xfrm>
          <a:custGeom>
            <a:avLst/>
            <a:gdLst/>
            <a:ahLst/>
            <a:cxnLst/>
            <a:rect l="0" t="0" r="0" b="0"/>
            <a:pathLst>
              <a:path w="523" h="523">
                <a:moveTo>
                  <a:pt x="523" y="262"/>
                </a:moveTo>
                <a:lnTo>
                  <a:pt x="523" y="252"/>
                </a:lnTo>
                <a:lnTo>
                  <a:pt x="522" y="243"/>
                </a:lnTo>
                <a:lnTo>
                  <a:pt x="521" y="234"/>
                </a:lnTo>
                <a:lnTo>
                  <a:pt x="520" y="225"/>
                </a:lnTo>
                <a:lnTo>
                  <a:pt x="518" y="214"/>
                </a:lnTo>
                <a:lnTo>
                  <a:pt x="516" y="205"/>
                </a:lnTo>
                <a:lnTo>
                  <a:pt x="515" y="196"/>
                </a:lnTo>
                <a:lnTo>
                  <a:pt x="512" y="187"/>
                </a:lnTo>
                <a:lnTo>
                  <a:pt x="509" y="178"/>
                </a:lnTo>
                <a:lnTo>
                  <a:pt x="506" y="170"/>
                </a:lnTo>
                <a:lnTo>
                  <a:pt x="503" y="161"/>
                </a:lnTo>
                <a:lnTo>
                  <a:pt x="499" y="152"/>
                </a:lnTo>
                <a:lnTo>
                  <a:pt x="495" y="145"/>
                </a:lnTo>
                <a:lnTo>
                  <a:pt x="490" y="136"/>
                </a:lnTo>
                <a:lnTo>
                  <a:pt x="486" y="128"/>
                </a:lnTo>
                <a:lnTo>
                  <a:pt x="481" y="120"/>
                </a:lnTo>
                <a:lnTo>
                  <a:pt x="476" y="112"/>
                </a:lnTo>
                <a:lnTo>
                  <a:pt x="470" y="105"/>
                </a:lnTo>
                <a:lnTo>
                  <a:pt x="464" y="97"/>
                </a:lnTo>
                <a:lnTo>
                  <a:pt x="459" y="90"/>
                </a:lnTo>
                <a:lnTo>
                  <a:pt x="453" y="84"/>
                </a:lnTo>
                <a:lnTo>
                  <a:pt x="446" y="77"/>
                </a:lnTo>
                <a:lnTo>
                  <a:pt x="440" y="70"/>
                </a:lnTo>
                <a:lnTo>
                  <a:pt x="433" y="63"/>
                </a:lnTo>
                <a:lnTo>
                  <a:pt x="425" y="58"/>
                </a:lnTo>
                <a:lnTo>
                  <a:pt x="418" y="52"/>
                </a:lnTo>
                <a:lnTo>
                  <a:pt x="410" y="47"/>
                </a:lnTo>
                <a:lnTo>
                  <a:pt x="402" y="42"/>
                </a:lnTo>
                <a:lnTo>
                  <a:pt x="395" y="36"/>
                </a:lnTo>
                <a:lnTo>
                  <a:pt x="387" y="32"/>
                </a:lnTo>
                <a:lnTo>
                  <a:pt x="379" y="27"/>
                </a:lnTo>
                <a:lnTo>
                  <a:pt x="370" y="24"/>
                </a:lnTo>
                <a:lnTo>
                  <a:pt x="362" y="20"/>
                </a:lnTo>
                <a:lnTo>
                  <a:pt x="353" y="16"/>
                </a:lnTo>
                <a:lnTo>
                  <a:pt x="344" y="14"/>
                </a:lnTo>
                <a:lnTo>
                  <a:pt x="335" y="11"/>
                </a:lnTo>
                <a:lnTo>
                  <a:pt x="326" y="8"/>
                </a:lnTo>
                <a:lnTo>
                  <a:pt x="317" y="6"/>
                </a:lnTo>
                <a:lnTo>
                  <a:pt x="308" y="4"/>
                </a:lnTo>
                <a:lnTo>
                  <a:pt x="299" y="3"/>
                </a:lnTo>
                <a:lnTo>
                  <a:pt x="290" y="1"/>
                </a:lnTo>
                <a:lnTo>
                  <a:pt x="281" y="0"/>
                </a:lnTo>
                <a:lnTo>
                  <a:pt x="271" y="0"/>
                </a:lnTo>
                <a:lnTo>
                  <a:pt x="262" y="0"/>
                </a:lnTo>
                <a:lnTo>
                  <a:pt x="253" y="0"/>
                </a:lnTo>
                <a:lnTo>
                  <a:pt x="242" y="0"/>
                </a:lnTo>
                <a:lnTo>
                  <a:pt x="233" y="1"/>
                </a:lnTo>
                <a:lnTo>
                  <a:pt x="224" y="3"/>
                </a:lnTo>
                <a:lnTo>
                  <a:pt x="215" y="4"/>
                </a:lnTo>
                <a:lnTo>
                  <a:pt x="206" y="6"/>
                </a:lnTo>
                <a:lnTo>
                  <a:pt x="197" y="8"/>
                </a:lnTo>
                <a:lnTo>
                  <a:pt x="188" y="11"/>
                </a:lnTo>
                <a:lnTo>
                  <a:pt x="179" y="14"/>
                </a:lnTo>
                <a:lnTo>
                  <a:pt x="170" y="16"/>
                </a:lnTo>
                <a:lnTo>
                  <a:pt x="161" y="20"/>
                </a:lnTo>
                <a:lnTo>
                  <a:pt x="153" y="24"/>
                </a:lnTo>
                <a:lnTo>
                  <a:pt x="144" y="27"/>
                </a:lnTo>
                <a:lnTo>
                  <a:pt x="137" y="32"/>
                </a:lnTo>
                <a:lnTo>
                  <a:pt x="129" y="36"/>
                </a:lnTo>
                <a:lnTo>
                  <a:pt x="121" y="42"/>
                </a:lnTo>
                <a:lnTo>
                  <a:pt x="113" y="47"/>
                </a:lnTo>
                <a:lnTo>
                  <a:pt x="105" y="52"/>
                </a:lnTo>
                <a:lnTo>
                  <a:pt x="98" y="58"/>
                </a:lnTo>
                <a:lnTo>
                  <a:pt x="90" y="63"/>
                </a:lnTo>
                <a:lnTo>
                  <a:pt x="84" y="70"/>
                </a:lnTo>
                <a:lnTo>
                  <a:pt x="77" y="77"/>
                </a:lnTo>
                <a:lnTo>
                  <a:pt x="70" y="84"/>
                </a:lnTo>
                <a:lnTo>
                  <a:pt x="64" y="90"/>
                </a:lnTo>
                <a:lnTo>
                  <a:pt x="59" y="97"/>
                </a:lnTo>
                <a:lnTo>
                  <a:pt x="53" y="105"/>
                </a:lnTo>
                <a:lnTo>
                  <a:pt x="48" y="112"/>
                </a:lnTo>
                <a:lnTo>
                  <a:pt x="42" y="120"/>
                </a:lnTo>
                <a:lnTo>
                  <a:pt x="37" y="128"/>
                </a:lnTo>
                <a:lnTo>
                  <a:pt x="33" y="136"/>
                </a:lnTo>
                <a:lnTo>
                  <a:pt x="28" y="145"/>
                </a:lnTo>
                <a:lnTo>
                  <a:pt x="24" y="152"/>
                </a:lnTo>
                <a:lnTo>
                  <a:pt x="20" y="161"/>
                </a:lnTo>
                <a:lnTo>
                  <a:pt x="17" y="170"/>
                </a:lnTo>
                <a:lnTo>
                  <a:pt x="14" y="178"/>
                </a:lnTo>
                <a:lnTo>
                  <a:pt x="11" y="187"/>
                </a:lnTo>
                <a:lnTo>
                  <a:pt x="8" y="196"/>
                </a:lnTo>
                <a:lnTo>
                  <a:pt x="7" y="205"/>
                </a:lnTo>
                <a:lnTo>
                  <a:pt x="5" y="214"/>
                </a:lnTo>
                <a:lnTo>
                  <a:pt x="4" y="225"/>
                </a:lnTo>
                <a:lnTo>
                  <a:pt x="2" y="234"/>
                </a:lnTo>
                <a:lnTo>
                  <a:pt x="1" y="243"/>
                </a:lnTo>
                <a:lnTo>
                  <a:pt x="0" y="252"/>
                </a:lnTo>
                <a:lnTo>
                  <a:pt x="0" y="262"/>
                </a:lnTo>
                <a:lnTo>
                  <a:pt x="0" y="271"/>
                </a:lnTo>
                <a:lnTo>
                  <a:pt x="1" y="280"/>
                </a:lnTo>
                <a:lnTo>
                  <a:pt x="2" y="289"/>
                </a:lnTo>
                <a:lnTo>
                  <a:pt x="4" y="299"/>
                </a:lnTo>
                <a:lnTo>
                  <a:pt x="5" y="308"/>
                </a:lnTo>
                <a:lnTo>
                  <a:pt x="7" y="317"/>
                </a:lnTo>
                <a:lnTo>
                  <a:pt x="8" y="326"/>
                </a:lnTo>
                <a:lnTo>
                  <a:pt x="11" y="335"/>
                </a:lnTo>
                <a:lnTo>
                  <a:pt x="14" y="344"/>
                </a:lnTo>
                <a:lnTo>
                  <a:pt x="17" y="353"/>
                </a:lnTo>
                <a:lnTo>
                  <a:pt x="20" y="361"/>
                </a:lnTo>
                <a:lnTo>
                  <a:pt x="24" y="370"/>
                </a:lnTo>
                <a:lnTo>
                  <a:pt x="28" y="378"/>
                </a:lnTo>
                <a:lnTo>
                  <a:pt x="33" y="387"/>
                </a:lnTo>
                <a:lnTo>
                  <a:pt x="37" y="395"/>
                </a:lnTo>
                <a:lnTo>
                  <a:pt x="42" y="403"/>
                </a:lnTo>
                <a:lnTo>
                  <a:pt x="48" y="410"/>
                </a:lnTo>
                <a:lnTo>
                  <a:pt x="53" y="418"/>
                </a:lnTo>
                <a:lnTo>
                  <a:pt x="59" y="425"/>
                </a:lnTo>
                <a:lnTo>
                  <a:pt x="64" y="432"/>
                </a:lnTo>
                <a:lnTo>
                  <a:pt x="70" y="440"/>
                </a:lnTo>
                <a:lnTo>
                  <a:pt x="77" y="446"/>
                </a:lnTo>
                <a:lnTo>
                  <a:pt x="84" y="452"/>
                </a:lnTo>
                <a:lnTo>
                  <a:pt x="90" y="459"/>
                </a:lnTo>
                <a:lnTo>
                  <a:pt x="98" y="465"/>
                </a:lnTo>
                <a:lnTo>
                  <a:pt x="105" y="470"/>
                </a:lnTo>
                <a:lnTo>
                  <a:pt x="113" y="476"/>
                </a:lnTo>
                <a:lnTo>
                  <a:pt x="121" y="481"/>
                </a:lnTo>
                <a:lnTo>
                  <a:pt x="129" y="486"/>
                </a:lnTo>
                <a:lnTo>
                  <a:pt x="137" y="490"/>
                </a:lnTo>
                <a:lnTo>
                  <a:pt x="144" y="495"/>
                </a:lnTo>
                <a:lnTo>
                  <a:pt x="153" y="499"/>
                </a:lnTo>
                <a:lnTo>
                  <a:pt x="161" y="503"/>
                </a:lnTo>
                <a:lnTo>
                  <a:pt x="170" y="506"/>
                </a:lnTo>
                <a:lnTo>
                  <a:pt x="179" y="510"/>
                </a:lnTo>
                <a:lnTo>
                  <a:pt x="188" y="512"/>
                </a:lnTo>
                <a:lnTo>
                  <a:pt x="197" y="514"/>
                </a:lnTo>
                <a:lnTo>
                  <a:pt x="206" y="516"/>
                </a:lnTo>
                <a:lnTo>
                  <a:pt x="215" y="519"/>
                </a:lnTo>
                <a:lnTo>
                  <a:pt x="224" y="520"/>
                </a:lnTo>
                <a:lnTo>
                  <a:pt x="233" y="521"/>
                </a:lnTo>
                <a:lnTo>
                  <a:pt x="242" y="522"/>
                </a:lnTo>
                <a:lnTo>
                  <a:pt x="253" y="522"/>
                </a:lnTo>
                <a:lnTo>
                  <a:pt x="262" y="523"/>
                </a:lnTo>
                <a:lnTo>
                  <a:pt x="271" y="522"/>
                </a:lnTo>
                <a:lnTo>
                  <a:pt x="281" y="522"/>
                </a:lnTo>
                <a:lnTo>
                  <a:pt x="290" y="521"/>
                </a:lnTo>
                <a:lnTo>
                  <a:pt x="299" y="520"/>
                </a:lnTo>
                <a:lnTo>
                  <a:pt x="308" y="519"/>
                </a:lnTo>
                <a:lnTo>
                  <a:pt x="317" y="516"/>
                </a:lnTo>
                <a:lnTo>
                  <a:pt x="326" y="514"/>
                </a:lnTo>
                <a:lnTo>
                  <a:pt x="335" y="512"/>
                </a:lnTo>
                <a:lnTo>
                  <a:pt x="344" y="510"/>
                </a:lnTo>
                <a:lnTo>
                  <a:pt x="353" y="506"/>
                </a:lnTo>
                <a:lnTo>
                  <a:pt x="362" y="503"/>
                </a:lnTo>
                <a:lnTo>
                  <a:pt x="370" y="499"/>
                </a:lnTo>
                <a:lnTo>
                  <a:pt x="379" y="495"/>
                </a:lnTo>
                <a:lnTo>
                  <a:pt x="387" y="490"/>
                </a:lnTo>
                <a:lnTo>
                  <a:pt x="395" y="486"/>
                </a:lnTo>
                <a:lnTo>
                  <a:pt x="402" y="481"/>
                </a:lnTo>
                <a:lnTo>
                  <a:pt x="410" y="476"/>
                </a:lnTo>
                <a:lnTo>
                  <a:pt x="418" y="470"/>
                </a:lnTo>
                <a:lnTo>
                  <a:pt x="425" y="465"/>
                </a:lnTo>
                <a:lnTo>
                  <a:pt x="433" y="459"/>
                </a:lnTo>
                <a:lnTo>
                  <a:pt x="440" y="452"/>
                </a:lnTo>
                <a:lnTo>
                  <a:pt x="446" y="446"/>
                </a:lnTo>
                <a:lnTo>
                  <a:pt x="453" y="440"/>
                </a:lnTo>
                <a:lnTo>
                  <a:pt x="459" y="432"/>
                </a:lnTo>
                <a:lnTo>
                  <a:pt x="464" y="425"/>
                </a:lnTo>
                <a:lnTo>
                  <a:pt x="470" y="418"/>
                </a:lnTo>
                <a:lnTo>
                  <a:pt x="476" y="410"/>
                </a:lnTo>
                <a:lnTo>
                  <a:pt x="481" y="403"/>
                </a:lnTo>
                <a:lnTo>
                  <a:pt x="486" y="395"/>
                </a:lnTo>
                <a:lnTo>
                  <a:pt x="490" y="387"/>
                </a:lnTo>
                <a:lnTo>
                  <a:pt x="495" y="378"/>
                </a:lnTo>
                <a:lnTo>
                  <a:pt x="499" y="370"/>
                </a:lnTo>
                <a:lnTo>
                  <a:pt x="503" y="361"/>
                </a:lnTo>
                <a:lnTo>
                  <a:pt x="506" y="353"/>
                </a:lnTo>
                <a:lnTo>
                  <a:pt x="509" y="344"/>
                </a:lnTo>
                <a:lnTo>
                  <a:pt x="512" y="335"/>
                </a:lnTo>
                <a:lnTo>
                  <a:pt x="515" y="326"/>
                </a:lnTo>
                <a:lnTo>
                  <a:pt x="516" y="317"/>
                </a:lnTo>
                <a:lnTo>
                  <a:pt x="518" y="308"/>
                </a:lnTo>
                <a:lnTo>
                  <a:pt x="520" y="299"/>
                </a:lnTo>
                <a:lnTo>
                  <a:pt x="521" y="289"/>
                </a:lnTo>
                <a:lnTo>
                  <a:pt x="522" y="280"/>
                </a:lnTo>
                <a:lnTo>
                  <a:pt x="523" y="271"/>
                </a:lnTo>
                <a:lnTo>
                  <a:pt x="523" y="262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7" name="直接连接符 156">
            <a:extLst>
              <a:ext uri="{FF2B5EF4-FFF2-40B4-BE49-F238E27FC236}">
                <a16:creationId xmlns:a16="http://schemas.microsoft.com/office/drawing/2014/main" id="{8774631A-0ED2-940B-F250-105230F04A4B}"/>
              </a:ext>
            </a:extLst>
          </p:cNvPr>
          <p:cNvSpPr/>
          <p:nvPr/>
        </p:nvSpPr>
        <p:spPr>
          <a:xfrm>
            <a:off x="3217863" y="2747963"/>
            <a:ext cx="431800" cy="0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8" name="任意多边形 357531">
            <a:extLst>
              <a:ext uri="{FF2B5EF4-FFF2-40B4-BE49-F238E27FC236}">
                <a16:creationId xmlns:a16="http://schemas.microsoft.com/office/drawing/2014/main" id="{6DAFC426-FC2F-2BEB-1F20-34EE5B63FEE4}"/>
              </a:ext>
            </a:extLst>
          </p:cNvPr>
          <p:cNvSpPr>
            <a:spLocks noChangeAspect="1"/>
          </p:cNvSpPr>
          <p:nvPr/>
        </p:nvSpPr>
        <p:spPr>
          <a:xfrm>
            <a:off x="3311525" y="2500313"/>
            <a:ext cx="247650" cy="125412"/>
          </a:xfrm>
          <a:custGeom>
            <a:avLst/>
            <a:gdLst/>
            <a:ahLst/>
            <a:cxnLst/>
            <a:rect l="0" t="0" r="0" b="0"/>
            <a:pathLst>
              <a:path w="523" h="261">
                <a:moveTo>
                  <a:pt x="0" y="0"/>
                </a:moveTo>
                <a:lnTo>
                  <a:pt x="0" y="9"/>
                </a:lnTo>
                <a:lnTo>
                  <a:pt x="1" y="18"/>
                </a:lnTo>
                <a:lnTo>
                  <a:pt x="2" y="28"/>
                </a:lnTo>
                <a:lnTo>
                  <a:pt x="4" y="37"/>
                </a:lnTo>
                <a:lnTo>
                  <a:pt x="5" y="46"/>
                </a:lnTo>
                <a:lnTo>
                  <a:pt x="7" y="55"/>
                </a:lnTo>
                <a:lnTo>
                  <a:pt x="8" y="64"/>
                </a:lnTo>
                <a:lnTo>
                  <a:pt x="11" y="73"/>
                </a:lnTo>
                <a:lnTo>
                  <a:pt x="14" y="82"/>
                </a:lnTo>
                <a:lnTo>
                  <a:pt x="17" y="91"/>
                </a:lnTo>
                <a:lnTo>
                  <a:pt x="20" y="100"/>
                </a:lnTo>
                <a:lnTo>
                  <a:pt x="24" y="108"/>
                </a:lnTo>
                <a:lnTo>
                  <a:pt x="28" y="117"/>
                </a:lnTo>
                <a:lnTo>
                  <a:pt x="33" y="125"/>
                </a:lnTo>
                <a:lnTo>
                  <a:pt x="37" y="133"/>
                </a:lnTo>
                <a:lnTo>
                  <a:pt x="42" y="141"/>
                </a:lnTo>
                <a:lnTo>
                  <a:pt x="48" y="149"/>
                </a:lnTo>
                <a:lnTo>
                  <a:pt x="53" y="157"/>
                </a:lnTo>
                <a:lnTo>
                  <a:pt x="59" y="163"/>
                </a:lnTo>
                <a:lnTo>
                  <a:pt x="64" y="171"/>
                </a:lnTo>
                <a:lnTo>
                  <a:pt x="70" y="178"/>
                </a:lnTo>
                <a:lnTo>
                  <a:pt x="77" y="185"/>
                </a:lnTo>
                <a:lnTo>
                  <a:pt x="84" y="192"/>
                </a:lnTo>
                <a:lnTo>
                  <a:pt x="90" y="197"/>
                </a:lnTo>
                <a:lnTo>
                  <a:pt x="98" y="203"/>
                </a:lnTo>
                <a:lnTo>
                  <a:pt x="105" y="208"/>
                </a:lnTo>
                <a:lnTo>
                  <a:pt x="113" y="214"/>
                </a:lnTo>
                <a:lnTo>
                  <a:pt x="121" y="220"/>
                </a:lnTo>
                <a:lnTo>
                  <a:pt x="129" y="224"/>
                </a:lnTo>
                <a:lnTo>
                  <a:pt x="137" y="229"/>
                </a:lnTo>
                <a:lnTo>
                  <a:pt x="144" y="233"/>
                </a:lnTo>
                <a:lnTo>
                  <a:pt x="153" y="238"/>
                </a:lnTo>
                <a:lnTo>
                  <a:pt x="161" y="241"/>
                </a:lnTo>
                <a:lnTo>
                  <a:pt x="170" y="244"/>
                </a:lnTo>
                <a:lnTo>
                  <a:pt x="179" y="248"/>
                </a:lnTo>
                <a:lnTo>
                  <a:pt x="188" y="250"/>
                </a:lnTo>
                <a:lnTo>
                  <a:pt x="197" y="253"/>
                </a:lnTo>
                <a:lnTo>
                  <a:pt x="206" y="255"/>
                </a:lnTo>
                <a:lnTo>
                  <a:pt x="215" y="257"/>
                </a:lnTo>
                <a:lnTo>
                  <a:pt x="224" y="258"/>
                </a:lnTo>
                <a:lnTo>
                  <a:pt x="233" y="259"/>
                </a:lnTo>
                <a:lnTo>
                  <a:pt x="242" y="260"/>
                </a:lnTo>
                <a:lnTo>
                  <a:pt x="253" y="261"/>
                </a:lnTo>
                <a:lnTo>
                  <a:pt x="262" y="261"/>
                </a:lnTo>
                <a:lnTo>
                  <a:pt x="271" y="261"/>
                </a:lnTo>
                <a:lnTo>
                  <a:pt x="281" y="260"/>
                </a:lnTo>
                <a:lnTo>
                  <a:pt x="290" y="259"/>
                </a:lnTo>
                <a:lnTo>
                  <a:pt x="299" y="258"/>
                </a:lnTo>
                <a:lnTo>
                  <a:pt x="308" y="257"/>
                </a:lnTo>
                <a:lnTo>
                  <a:pt x="317" y="255"/>
                </a:lnTo>
                <a:lnTo>
                  <a:pt x="326" y="253"/>
                </a:lnTo>
                <a:lnTo>
                  <a:pt x="335" y="250"/>
                </a:lnTo>
                <a:lnTo>
                  <a:pt x="344" y="248"/>
                </a:lnTo>
                <a:lnTo>
                  <a:pt x="353" y="244"/>
                </a:lnTo>
                <a:lnTo>
                  <a:pt x="362" y="241"/>
                </a:lnTo>
                <a:lnTo>
                  <a:pt x="370" y="238"/>
                </a:lnTo>
                <a:lnTo>
                  <a:pt x="379" y="233"/>
                </a:lnTo>
                <a:lnTo>
                  <a:pt x="387" y="229"/>
                </a:lnTo>
                <a:lnTo>
                  <a:pt x="395" y="224"/>
                </a:lnTo>
                <a:lnTo>
                  <a:pt x="402" y="220"/>
                </a:lnTo>
                <a:lnTo>
                  <a:pt x="410" y="214"/>
                </a:lnTo>
                <a:lnTo>
                  <a:pt x="418" y="208"/>
                </a:lnTo>
                <a:lnTo>
                  <a:pt x="425" y="203"/>
                </a:lnTo>
                <a:lnTo>
                  <a:pt x="433" y="197"/>
                </a:lnTo>
                <a:lnTo>
                  <a:pt x="440" y="192"/>
                </a:lnTo>
                <a:lnTo>
                  <a:pt x="446" y="185"/>
                </a:lnTo>
                <a:lnTo>
                  <a:pt x="453" y="178"/>
                </a:lnTo>
                <a:lnTo>
                  <a:pt x="459" y="171"/>
                </a:lnTo>
                <a:lnTo>
                  <a:pt x="464" y="163"/>
                </a:lnTo>
                <a:lnTo>
                  <a:pt x="470" y="157"/>
                </a:lnTo>
                <a:lnTo>
                  <a:pt x="476" y="149"/>
                </a:lnTo>
                <a:lnTo>
                  <a:pt x="481" y="141"/>
                </a:lnTo>
                <a:lnTo>
                  <a:pt x="486" y="133"/>
                </a:lnTo>
                <a:lnTo>
                  <a:pt x="490" y="125"/>
                </a:lnTo>
                <a:lnTo>
                  <a:pt x="495" y="117"/>
                </a:lnTo>
                <a:lnTo>
                  <a:pt x="499" y="108"/>
                </a:lnTo>
                <a:lnTo>
                  <a:pt x="503" y="100"/>
                </a:lnTo>
                <a:lnTo>
                  <a:pt x="506" y="91"/>
                </a:lnTo>
                <a:lnTo>
                  <a:pt x="509" y="82"/>
                </a:lnTo>
                <a:lnTo>
                  <a:pt x="512" y="73"/>
                </a:lnTo>
                <a:lnTo>
                  <a:pt x="515" y="64"/>
                </a:lnTo>
                <a:lnTo>
                  <a:pt x="516" y="55"/>
                </a:lnTo>
                <a:lnTo>
                  <a:pt x="518" y="46"/>
                </a:lnTo>
                <a:lnTo>
                  <a:pt x="520" y="37"/>
                </a:lnTo>
                <a:lnTo>
                  <a:pt x="521" y="28"/>
                </a:lnTo>
                <a:lnTo>
                  <a:pt x="522" y="18"/>
                </a:lnTo>
                <a:lnTo>
                  <a:pt x="523" y="9"/>
                </a:lnTo>
                <a:lnTo>
                  <a:pt x="523" y="0"/>
                </a:lnTo>
              </a:path>
            </a:pathLst>
          </a:custGeom>
          <a:noFill/>
          <a:ln w="38100" cap="flat" cmpd="sng">
            <a:solidFill>
              <a:srgbClr val="FF0000">
                <a:alpha val="100000"/>
              </a:srgbClr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0A765F6F-35F2-3F0F-B2FD-5373A29B75BC}"/>
              </a:ext>
            </a:extLst>
          </p:cNvPr>
          <p:cNvGrpSpPr/>
          <p:nvPr/>
        </p:nvGrpSpPr>
        <p:grpSpPr>
          <a:xfrm>
            <a:off x="2687638" y="4546600"/>
            <a:ext cx="1350962" cy="1568450"/>
            <a:chOff x="1512" y="2736"/>
            <a:chExt cx="851" cy="988"/>
          </a:xfrm>
        </p:grpSpPr>
        <p:sp>
          <p:nvSpPr>
            <p:cNvPr id="160" name="直接连接符 159">
              <a:extLst>
                <a:ext uri="{FF2B5EF4-FFF2-40B4-BE49-F238E27FC236}">
                  <a16:creationId xmlns:a16="http://schemas.microsoft.com/office/drawing/2014/main" id="{64DA2F7D-8FD6-959B-E275-AA71F629E22C}"/>
                </a:ext>
              </a:extLst>
            </p:cNvPr>
            <p:cNvSpPr/>
            <p:nvPr/>
          </p:nvSpPr>
          <p:spPr>
            <a:xfrm>
              <a:off x="1590" y="3513"/>
              <a:ext cx="218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直接连接符 160">
              <a:extLst>
                <a:ext uri="{FF2B5EF4-FFF2-40B4-BE49-F238E27FC236}">
                  <a16:creationId xmlns:a16="http://schemas.microsoft.com/office/drawing/2014/main" id="{2E3BA31B-1786-09C6-826A-5B223E627F13}"/>
                </a:ext>
              </a:extLst>
            </p:cNvPr>
            <p:cNvSpPr/>
            <p:nvPr/>
          </p:nvSpPr>
          <p:spPr>
            <a:xfrm flipV="1">
              <a:off x="1743" y="2758"/>
              <a:ext cx="0" cy="521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62" name="组合 161">
              <a:extLst>
                <a:ext uri="{FF2B5EF4-FFF2-40B4-BE49-F238E27FC236}">
                  <a16:creationId xmlns:a16="http://schemas.microsoft.com/office/drawing/2014/main" id="{209B8B84-CBEE-97B6-00A0-6EB879A500C0}"/>
                </a:ext>
              </a:extLst>
            </p:cNvPr>
            <p:cNvGrpSpPr/>
            <p:nvPr/>
          </p:nvGrpSpPr>
          <p:grpSpPr>
            <a:xfrm>
              <a:off x="1512" y="2736"/>
              <a:ext cx="851" cy="988"/>
              <a:chOff x="1512" y="2736"/>
              <a:chExt cx="851" cy="988"/>
            </a:xfrm>
          </p:grpSpPr>
          <p:sp>
            <p:nvSpPr>
              <p:cNvPr id="163" name="直接连接符 162">
                <a:extLst>
                  <a:ext uri="{FF2B5EF4-FFF2-40B4-BE49-F238E27FC236}">
                    <a16:creationId xmlns:a16="http://schemas.microsoft.com/office/drawing/2014/main" id="{A7E02C7F-8CD8-727A-46EE-7D102D3F870E}"/>
                  </a:ext>
                </a:extLst>
              </p:cNvPr>
              <p:cNvSpPr/>
              <p:nvPr/>
            </p:nvSpPr>
            <p:spPr>
              <a:xfrm flipH="1">
                <a:off x="1678" y="3383"/>
                <a:ext cx="685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直接连接符 163">
                <a:extLst>
                  <a:ext uri="{FF2B5EF4-FFF2-40B4-BE49-F238E27FC236}">
                    <a16:creationId xmlns:a16="http://schemas.microsoft.com/office/drawing/2014/main" id="{83873A85-9B7C-545C-9CEA-F364A0BB4B59}"/>
                  </a:ext>
                </a:extLst>
              </p:cNvPr>
              <p:cNvSpPr/>
              <p:nvPr/>
            </p:nvSpPr>
            <p:spPr>
              <a:xfrm>
                <a:off x="1743" y="3620"/>
                <a:ext cx="0" cy="104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直接连接符 164">
                <a:extLst>
                  <a:ext uri="{FF2B5EF4-FFF2-40B4-BE49-F238E27FC236}">
                    <a16:creationId xmlns:a16="http://schemas.microsoft.com/office/drawing/2014/main" id="{5DB3ED27-E3E2-6696-58B7-CB961D036F69}"/>
                  </a:ext>
                </a:extLst>
              </p:cNvPr>
              <p:cNvSpPr/>
              <p:nvPr/>
            </p:nvSpPr>
            <p:spPr>
              <a:xfrm flipV="1">
                <a:off x="1743" y="3383"/>
                <a:ext cx="0" cy="13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任意多边形 357539">
                <a:extLst>
                  <a:ext uri="{FF2B5EF4-FFF2-40B4-BE49-F238E27FC236}">
                    <a16:creationId xmlns:a16="http://schemas.microsoft.com/office/drawing/2014/main" id="{49488BE4-A584-3369-A66A-E01F6448BBD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25" y="3513"/>
                <a:ext cx="36" cy="107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9">
                    <a:moveTo>
                      <a:pt x="0" y="349"/>
                    </a:moveTo>
                    <a:lnTo>
                      <a:pt x="116" y="349"/>
                    </a:lnTo>
                    <a:lnTo>
                      <a:pt x="57" y="0"/>
                    </a:lnTo>
                    <a:lnTo>
                      <a:pt x="0" y="3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任意多边形 357540">
                <a:extLst>
                  <a:ext uri="{FF2B5EF4-FFF2-40B4-BE49-F238E27FC236}">
                    <a16:creationId xmlns:a16="http://schemas.microsoft.com/office/drawing/2014/main" id="{B5AB3833-1D2C-0611-2086-154ABF66CA8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25" y="3513"/>
                <a:ext cx="36" cy="107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9">
                    <a:moveTo>
                      <a:pt x="0" y="349"/>
                    </a:moveTo>
                    <a:lnTo>
                      <a:pt x="116" y="349"/>
                    </a:lnTo>
                    <a:lnTo>
                      <a:pt x="57" y="0"/>
                    </a:lnTo>
                    <a:lnTo>
                      <a:pt x="0" y="349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任意多边形 357541">
                <a:extLst>
                  <a:ext uri="{FF2B5EF4-FFF2-40B4-BE49-F238E27FC236}">
                    <a16:creationId xmlns:a16="http://schemas.microsoft.com/office/drawing/2014/main" id="{E7E8DBEA-18F5-E377-08C8-8D8CB65BE6C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25" y="3279"/>
                <a:ext cx="36" cy="104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8">
                    <a:moveTo>
                      <a:pt x="0" y="0"/>
                    </a:moveTo>
                    <a:lnTo>
                      <a:pt x="116" y="0"/>
                    </a:lnTo>
                    <a:lnTo>
                      <a:pt x="57" y="3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任意多边形 357542">
                <a:extLst>
                  <a:ext uri="{FF2B5EF4-FFF2-40B4-BE49-F238E27FC236}">
                    <a16:creationId xmlns:a16="http://schemas.microsoft.com/office/drawing/2014/main" id="{3AA6B2D7-3DEB-6B63-097A-93A837DB591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25" y="3279"/>
                <a:ext cx="36" cy="104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8">
                    <a:moveTo>
                      <a:pt x="0" y="0"/>
                    </a:moveTo>
                    <a:lnTo>
                      <a:pt x="116" y="0"/>
                    </a:lnTo>
                    <a:lnTo>
                      <a:pt x="57" y="348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直接连接符 169">
                <a:extLst>
                  <a:ext uri="{FF2B5EF4-FFF2-40B4-BE49-F238E27FC236}">
                    <a16:creationId xmlns:a16="http://schemas.microsoft.com/office/drawing/2014/main" id="{BBC15B5F-EFD0-23A9-033C-F313A047EE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90" y="3513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直接连接符 170">
                <a:extLst>
                  <a:ext uri="{FF2B5EF4-FFF2-40B4-BE49-F238E27FC236}">
                    <a16:creationId xmlns:a16="http://schemas.microsoft.com/office/drawing/2014/main" id="{A8B3615C-6B2B-7D83-79BD-96D22E1789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43" y="3513"/>
                <a:ext cx="2" cy="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文本框 171">
                <a:extLst>
                  <a:ext uri="{FF2B5EF4-FFF2-40B4-BE49-F238E27FC236}">
                    <a16:creationId xmlns:a16="http://schemas.microsoft.com/office/drawing/2014/main" id="{33E363A5-C833-F7D3-80B9-3D67318B7055}"/>
                  </a:ext>
                </a:extLst>
              </p:cNvPr>
              <p:cNvSpPr txBox="1"/>
              <p:nvPr/>
            </p:nvSpPr>
            <p:spPr>
              <a:xfrm rot="-5400000">
                <a:off x="1406" y="2841"/>
                <a:ext cx="461" cy="250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t</a:t>
                </a:r>
                <a:r>
                  <a:rPr kumimoji="0" lang="en-US" altLang="zh-CN" sz="16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/2</a:t>
                </a:r>
              </a:p>
            </p:txBody>
          </p:sp>
        </p:grpSp>
      </p:grpSp>
      <p:grpSp>
        <p:nvGrpSpPr>
          <p:cNvPr id="173" name="组合 172">
            <a:extLst>
              <a:ext uri="{FF2B5EF4-FFF2-40B4-BE49-F238E27FC236}">
                <a16:creationId xmlns:a16="http://schemas.microsoft.com/office/drawing/2014/main" id="{5A78B4BC-CD7D-A928-B65A-375F1E1BCEE7}"/>
              </a:ext>
            </a:extLst>
          </p:cNvPr>
          <p:cNvGrpSpPr/>
          <p:nvPr/>
        </p:nvGrpSpPr>
        <p:grpSpPr>
          <a:xfrm>
            <a:off x="1905000" y="2625725"/>
            <a:ext cx="1312863" cy="1311275"/>
            <a:chOff x="1536" y="1526"/>
            <a:chExt cx="827" cy="826"/>
          </a:xfrm>
        </p:grpSpPr>
        <p:sp>
          <p:nvSpPr>
            <p:cNvPr id="174" name="直接连接符 173">
              <a:extLst>
                <a:ext uri="{FF2B5EF4-FFF2-40B4-BE49-F238E27FC236}">
                  <a16:creationId xmlns:a16="http://schemas.microsoft.com/office/drawing/2014/main" id="{AE9361FD-3094-DAAB-A053-617E08D65DEF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1678" y="1865"/>
              <a:ext cx="685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6CD69C9D-6A54-E43A-1CD2-18F29307A730}"/>
                </a:ext>
              </a:extLst>
            </p:cNvPr>
            <p:cNvGrpSpPr/>
            <p:nvPr/>
          </p:nvGrpSpPr>
          <p:grpSpPr>
            <a:xfrm>
              <a:off x="1536" y="1526"/>
              <a:ext cx="272" cy="826"/>
              <a:chOff x="1536" y="1526"/>
              <a:chExt cx="272" cy="826"/>
            </a:xfrm>
          </p:grpSpPr>
          <p:sp>
            <p:nvSpPr>
              <p:cNvPr id="176" name="直接连接符 175">
                <a:extLst>
                  <a:ext uri="{FF2B5EF4-FFF2-40B4-BE49-F238E27FC236}">
                    <a16:creationId xmlns:a16="http://schemas.microsoft.com/office/drawing/2014/main" id="{86BAFE83-C332-E2F4-4797-07BF150DC124}"/>
                  </a:ext>
                </a:extLst>
              </p:cNvPr>
              <p:cNvSpPr/>
              <p:nvPr/>
            </p:nvSpPr>
            <p:spPr>
              <a:xfrm flipV="1">
                <a:off x="1743" y="1526"/>
                <a:ext cx="0" cy="10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77" name="组合 176">
                <a:extLst>
                  <a:ext uri="{FF2B5EF4-FFF2-40B4-BE49-F238E27FC236}">
                    <a16:creationId xmlns:a16="http://schemas.microsoft.com/office/drawing/2014/main" id="{4F62F29C-98B8-4EC5-C7CA-4B524A1E2B66}"/>
                  </a:ext>
                </a:extLst>
              </p:cNvPr>
              <p:cNvGrpSpPr/>
              <p:nvPr/>
            </p:nvGrpSpPr>
            <p:grpSpPr>
              <a:xfrm>
                <a:off x="1536" y="1631"/>
                <a:ext cx="272" cy="721"/>
                <a:chOff x="1536" y="1631"/>
                <a:chExt cx="272" cy="721"/>
              </a:xfrm>
            </p:grpSpPr>
            <p:sp>
              <p:nvSpPr>
                <p:cNvPr id="178" name="直接连接符 177">
                  <a:extLst>
                    <a:ext uri="{FF2B5EF4-FFF2-40B4-BE49-F238E27FC236}">
                      <a16:creationId xmlns:a16="http://schemas.microsoft.com/office/drawing/2014/main" id="{986336A6-5602-DB3B-1385-3240E38680ED}"/>
                    </a:ext>
                  </a:extLst>
                </p:cNvPr>
                <p:cNvSpPr/>
                <p:nvPr/>
              </p:nvSpPr>
              <p:spPr>
                <a:xfrm>
                  <a:off x="1590" y="1735"/>
                  <a:ext cx="218" cy="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79" name="直接连接符 178">
                  <a:extLst>
                    <a:ext uri="{FF2B5EF4-FFF2-40B4-BE49-F238E27FC236}">
                      <a16:creationId xmlns:a16="http://schemas.microsoft.com/office/drawing/2014/main" id="{7CC3A5BB-86B7-4B8B-432E-7D5AA178463A}"/>
                    </a:ext>
                  </a:extLst>
                </p:cNvPr>
                <p:cNvSpPr/>
                <p:nvPr/>
              </p:nvSpPr>
              <p:spPr>
                <a:xfrm>
                  <a:off x="1743" y="1969"/>
                  <a:ext cx="0" cy="38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0" name="直接连接符 179">
                  <a:extLst>
                    <a:ext uri="{FF2B5EF4-FFF2-40B4-BE49-F238E27FC236}">
                      <a16:creationId xmlns:a16="http://schemas.microsoft.com/office/drawing/2014/main" id="{723B0F8F-E759-F6E7-31B2-E8102964F517}"/>
                    </a:ext>
                  </a:extLst>
                </p:cNvPr>
                <p:cNvSpPr/>
                <p:nvPr/>
              </p:nvSpPr>
              <p:spPr>
                <a:xfrm>
                  <a:off x="1743" y="1735"/>
                  <a:ext cx="0" cy="130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1" name="任意多边形 357554">
                  <a:extLst>
                    <a:ext uri="{FF2B5EF4-FFF2-40B4-BE49-F238E27FC236}">
                      <a16:creationId xmlns:a16="http://schemas.microsoft.com/office/drawing/2014/main" id="{4A4EAA6E-471F-5AA2-A9C8-2D5919099DC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25" y="1631"/>
                  <a:ext cx="36" cy="1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9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57" y="34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2" name="任意多边形 357555">
                  <a:extLst>
                    <a:ext uri="{FF2B5EF4-FFF2-40B4-BE49-F238E27FC236}">
                      <a16:creationId xmlns:a16="http://schemas.microsoft.com/office/drawing/2014/main" id="{C47CCC43-6BA3-D4B7-DAD9-478C0D6FCF1F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25" y="1865"/>
                  <a:ext cx="36" cy="1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8">
                      <a:moveTo>
                        <a:pt x="0" y="348"/>
                      </a:moveTo>
                      <a:lnTo>
                        <a:pt x="116" y="348"/>
                      </a:lnTo>
                      <a:lnTo>
                        <a:pt x="57" y="0"/>
                      </a:lnTo>
                      <a:lnTo>
                        <a:pt x="0" y="34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3" name="任意多边形 357556">
                  <a:extLst>
                    <a:ext uri="{FF2B5EF4-FFF2-40B4-BE49-F238E27FC236}">
                      <a16:creationId xmlns:a16="http://schemas.microsoft.com/office/drawing/2014/main" id="{0F230412-0D8C-C3BF-7DBC-971D6494B09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25" y="1865"/>
                  <a:ext cx="36" cy="1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8">
                      <a:moveTo>
                        <a:pt x="0" y="348"/>
                      </a:moveTo>
                      <a:lnTo>
                        <a:pt x="116" y="348"/>
                      </a:lnTo>
                      <a:lnTo>
                        <a:pt x="57" y="0"/>
                      </a:lnTo>
                      <a:lnTo>
                        <a:pt x="0" y="348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4" name="直接连接符 183">
                  <a:extLst>
                    <a:ext uri="{FF2B5EF4-FFF2-40B4-BE49-F238E27FC236}">
                      <a16:creationId xmlns:a16="http://schemas.microsoft.com/office/drawing/2014/main" id="{809390BA-0994-2F08-91DA-513FA937963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743" y="1865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5" name="文本框 184">
                  <a:extLst>
                    <a:ext uri="{FF2B5EF4-FFF2-40B4-BE49-F238E27FC236}">
                      <a16:creationId xmlns:a16="http://schemas.microsoft.com/office/drawing/2014/main" id="{B85AD2B7-09FC-DBD8-8C68-8C8D386EFEC9}"/>
                    </a:ext>
                  </a:extLst>
                </p:cNvPr>
                <p:cNvSpPr txBox="1"/>
                <p:nvPr/>
              </p:nvSpPr>
              <p:spPr>
                <a:xfrm rot="-5400000">
                  <a:off x="1445" y="2011"/>
                  <a:ext cx="432" cy="250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20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t</a:t>
                  </a:r>
                  <a:r>
                    <a:rPr kumimoji="0" lang="en-US" altLang="zh-CN" sz="16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/2</a:t>
                  </a:r>
                </a:p>
              </p:txBody>
            </p:sp>
          </p:grpSp>
        </p:grpSp>
      </p:grp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83E68150-8BD1-5A1E-ECB8-DEF3C2923CB6}"/>
              </a:ext>
            </a:extLst>
          </p:cNvPr>
          <p:cNvGrpSpPr/>
          <p:nvPr/>
        </p:nvGrpSpPr>
        <p:grpSpPr>
          <a:xfrm>
            <a:off x="3530600" y="2416175"/>
            <a:ext cx="417513" cy="1079500"/>
            <a:chOff x="2584" y="1394"/>
            <a:chExt cx="263" cy="680"/>
          </a:xfrm>
        </p:grpSpPr>
        <p:sp>
          <p:nvSpPr>
            <p:cNvPr id="187" name="直接连接符 186">
              <a:extLst>
                <a:ext uri="{FF2B5EF4-FFF2-40B4-BE49-F238E27FC236}">
                  <a16:creationId xmlns:a16="http://schemas.microsoft.com/office/drawing/2014/main" id="{DD319C3D-3BC0-77BD-B89E-A57ACA36EF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35" y="1865"/>
              <a:ext cx="21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直接连接符 187">
              <a:extLst>
                <a:ext uri="{FF2B5EF4-FFF2-40B4-BE49-F238E27FC236}">
                  <a16:creationId xmlns:a16="http://schemas.microsoft.com/office/drawing/2014/main" id="{8122A55B-5E91-9A2C-FDC9-C28460273930}"/>
                </a:ext>
              </a:extLst>
            </p:cNvPr>
            <p:cNvSpPr/>
            <p:nvPr/>
          </p:nvSpPr>
          <p:spPr>
            <a:xfrm>
              <a:off x="2635" y="1603"/>
              <a:ext cx="212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直接连接符 188">
              <a:extLst>
                <a:ext uri="{FF2B5EF4-FFF2-40B4-BE49-F238E27FC236}">
                  <a16:creationId xmlns:a16="http://schemas.microsoft.com/office/drawing/2014/main" id="{7F975484-F96C-49B9-53A6-76FF5F32B6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2" y="1969"/>
              <a:ext cx="2" cy="1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直接连接符 189">
              <a:extLst>
                <a:ext uri="{FF2B5EF4-FFF2-40B4-BE49-F238E27FC236}">
                  <a16:creationId xmlns:a16="http://schemas.microsoft.com/office/drawing/2014/main" id="{485CF799-D5A8-A13D-F838-715C4BCFDF16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82" y="1394"/>
              <a:ext cx="2" cy="105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直接连接符 190">
              <a:extLst>
                <a:ext uri="{FF2B5EF4-FFF2-40B4-BE49-F238E27FC236}">
                  <a16:creationId xmlns:a16="http://schemas.microsoft.com/office/drawing/2014/main" id="{5D3A4682-6DFC-F3A8-BEFF-3CE15397D39D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782" y="1603"/>
              <a:ext cx="2" cy="26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任意多边形 357565">
              <a:extLst>
                <a:ext uri="{FF2B5EF4-FFF2-40B4-BE49-F238E27FC236}">
                  <a16:creationId xmlns:a16="http://schemas.microsoft.com/office/drawing/2014/main" id="{571F6CB7-32C6-2690-9E7C-0989D47ED6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4" y="1865"/>
              <a:ext cx="34" cy="104"/>
            </a:xfrm>
            <a:custGeom>
              <a:avLst/>
              <a:gdLst/>
              <a:ahLst/>
              <a:cxnLst/>
              <a:rect l="0" t="0" r="0" b="0"/>
              <a:pathLst>
                <a:path w="116" h="348">
                  <a:moveTo>
                    <a:pt x="0" y="348"/>
                  </a:moveTo>
                  <a:lnTo>
                    <a:pt x="116" y="348"/>
                  </a:lnTo>
                  <a:lnTo>
                    <a:pt x="59" y="0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任意多边形 357566">
              <a:extLst>
                <a:ext uri="{FF2B5EF4-FFF2-40B4-BE49-F238E27FC236}">
                  <a16:creationId xmlns:a16="http://schemas.microsoft.com/office/drawing/2014/main" id="{F34B649E-F83A-AF50-3979-568C3168CA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4" y="1865"/>
              <a:ext cx="34" cy="104"/>
            </a:xfrm>
            <a:custGeom>
              <a:avLst/>
              <a:gdLst/>
              <a:ahLst/>
              <a:cxnLst/>
              <a:rect l="0" t="0" r="0" b="0"/>
              <a:pathLst>
                <a:path w="116" h="348">
                  <a:moveTo>
                    <a:pt x="0" y="348"/>
                  </a:moveTo>
                  <a:lnTo>
                    <a:pt x="116" y="348"/>
                  </a:lnTo>
                  <a:lnTo>
                    <a:pt x="59" y="0"/>
                  </a:lnTo>
                  <a:lnTo>
                    <a:pt x="0" y="34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任意多边形 357567">
              <a:extLst>
                <a:ext uri="{FF2B5EF4-FFF2-40B4-BE49-F238E27FC236}">
                  <a16:creationId xmlns:a16="http://schemas.microsoft.com/office/drawing/2014/main" id="{DB3AA60B-019B-5E6E-416C-0CE354DD10F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4" y="1499"/>
              <a:ext cx="34" cy="104"/>
            </a:xfrm>
            <a:custGeom>
              <a:avLst/>
              <a:gdLst/>
              <a:ahLst/>
              <a:cxnLst/>
              <a:rect l="0" t="0" r="0" b="0"/>
              <a:pathLst>
                <a:path w="116" h="350">
                  <a:moveTo>
                    <a:pt x="0" y="0"/>
                  </a:moveTo>
                  <a:lnTo>
                    <a:pt x="116" y="0"/>
                  </a:lnTo>
                  <a:lnTo>
                    <a:pt x="59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任意多边形 357568">
              <a:extLst>
                <a:ext uri="{FF2B5EF4-FFF2-40B4-BE49-F238E27FC236}">
                  <a16:creationId xmlns:a16="http://schemas.microsoft.com/office/drawing/2014/main" id="{FA97C4FC-110B-5B49-369E-3382082204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64" y="1499"/>
              <a:ext cx="34" cy="104"/>
            </a:xfrm>
            <a:custGeom>
              <a:avLst/>
              <a:gdLst/>
              <a:ahLst/>
              <a:cxnLst/>
              <a:rect l="0" t="0" r="0" b="0"/>
              <a:pathLst>
                <a:path w="116" h="350">
                  <a:moveTo>
                    <a:pt x="0" y="0"/>
                  </a:moveTo>
                  <a:lnTo>
                    <a:pt x="116" y="0"/>
                  </a:lnTo>
                  <a:lnTo>
                    <a:pt x="59" y="350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直接连接符 195">
              <a:extLst>
                <a:ext uri="{FF2B5EF4-FFF2-40B4-BE49-F238E27FC236}">
                  <a16:creationId xmlns:a16="http://schemas.microsoft.com/office/drawing/2014/main" id="{AA09E71F-B208-DC26-1859-3CD3177A63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782" y="1603"/>
              <a:ext cx="2" cy="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文本框 196">
              <a:extLst>
                <a:ext uri="{FF2B5EF4-FFF2-40B4-BE49-F238E27FC236}">
                  <a16:creationId xmlns:a16="http://schemas.microsoft.com/office/drawing/2014/main" id="{53BA3309-F65F-868D-3B75-F9C39AB904B3}"/>
                </a:ext>
              </a:extLst>
            </p:cNvPr>
            <p:cNvSpPr txBox="1"/>
            <p:nvPr/>
          </p:nvSpPr>
          <p:spPr>
            <a:xfrm rot="-5400000">
              <a:off x="2536" y="1552"/>
              <a:ext cx="346" cy="250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t</a:t>
              </a:r>
            </a:p>
          </p:txBody>
        </p:sp>
      </p:grpSp>
      <p:sp>
        <p:nvSpPr>
          <p:cNvPr id="198" name="直接连接符 197">
            <a:extLst>
              <a:ext uri="{FF2B5EF4-FFF2-40B4-BE49-F238E27FC236}">
                <a16:creationId xmlns:a16="http://schemas.microsoft.com/office/drawing/2014/main" id="{D9D9BDB1-4BF1-F658-0BA2-7C031B5EE68A}"/>
              </a:ext>
            </a:extLst>
          </p:cNvPr>
          <p:cNvSpPr>
            <a:spLocks noChangeAspect="1"/>
          </p:cNvSpPr>
          <p:nvPr/>
        </p:nvSpPr>
        <p:spPr>
          <a:xfrm>
            <a:off x="3649663" y="5989638"/>
            <a:ext cx="4762" cy="3175"/>
          </a:xfrm>
          <a:prstGeom prst="line">
            <a:avLst/>
          </a:prstGeom>
          <a:ln w="0" cap="flat" cmpd="sng">
            <a:solidFill>
              <a:srgbClr val="00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199" name="组合 198">
            <a:extLst>
              <a:ext uri="{FF2B5EF4-FFF2-40B4-BE49-F238E27FC236}">
                <a16:creationId xmlns:a16="http://schemas.microsoft.com/office/drawing/2014/main" id="{422DA2F8-C487-79CD-361C-2AC3DC3D8395}"/>
              </a:ext>
            </a:extLst>
          </p:cNvPr>
          <p:cNvGrpSpPr/>
          <p:nvPr/>
        </p:nvGrpSpPr>
        <p:grpSpPr>
          <a:xfrm>
            <a:off x="3543300" y="5241925"/>
            <a:ext cx="442913" cy="1079500"/>
            <a:chOff x="2568" y="3174"/>
            <a:chExt cx="279" cy="680"/>
          </a:xfrm>
        </p:grpSpPr>
        <p:sp>
          <p:nvSpPr>
            <p:cNvPr id="200" name="直接连接符 199">
              <a:extLst>
                <a:ext uri="{FF2B5EF4-FFF2-40B4-BE49-F238E27FC236}">
                  <a16:creationId xmlns:a16="http://schemas.microsoft.com/office/drawing/2014/main" id="{20401F8E-5C3A-C747-84C4-F5F978B757C5}"/>
                </a:ext>
              </a:extLst>
            </p:cNvPr>
            <p:cNvSpPr/>
            <p:nvPr/>
          </p:nvSpPr>
          <p:spPr>
            <a:xfrm>
              <a:off x="2635" y="3645"/>
              <a:ext cx="212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01" name="组合 200">
              <a:extLst>
                <a:ext uri="{FF2B5EF4-FFF2-40B4-BE49-F238E27FC236}">
                  <a16:creationId xmlns:a16="http://schemas.microsoft.com/office/drawing/2014/main" id="{F5D71C90-2ED1-2A7E-EF47-20DAC1EBA111}"/>
                </a:ext>
              </a:extLst>
            </p:cNvPr>
            <p:cNvGrpSpPr/>
            <p:nvPr/>
          </p:nvGrpSpPr>
          <p:grpSpPr>
            <a:xfrm>
              <a:off x="2568" y="3174"/>
              <a:ext cx="279" cy="680"/>
              <a:chOff x="2568" y="3174"/>
              <a:chExt cx="279" cy="680"/>
            </a:xfrm>
          </p:grpSpPr>
          <p:sp>
            <p:nvSpPr>
              <p:cNvPr id="202" name="直接连接符 201">
                <a:extLst>
                  <a:ext uri="{FF2B5EF4-FFF2-40B4-BE49-F238E27FC236}">
                    <a16:creationId xmlns:a16="http://schemas.microsoft.com/office/drawing/2014/main" id="{F722D217-4381-B003-9809-43F9697B5DAE}"/>
                  </a:ext>
                </a:extLst>
              </p:cNvPr>
              <p:cNvSpPr/>
              <p:nvPr/>
            </p:nvSpPr>
            <p:spPr>
              <a:xfrm>
                <a:off x="2635" y="3383"/>
                <a:ext cx="212" cy="0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直接连接符 202">
                <a:extLst>
                  <a:ext uri="{FF2B5EF4-FFF2-40B4-BE49-F238E27FC236}">
                    <a16:creationId xmlns:a16="http://schemas.microsoft.com/office/drawing/2014/main" id="{2B15929E-2436-8639-58E6-32D47C25D959}"/>
                  </a:ext>
                </a:extLst>
              </p:cNvPr>
              <p:cNvSpPr/>
              <p:nvPr/>
            </p:nvSpPr>
            <p:spPr>
              <a:xfrm>
                <a:off x="2782" y="3749"/>
                <a:ext cx="0" cy="10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直接连接符 203">
                <a:extLst>
                  <a:ext uri="{FF2B5EF4-FFF2-40B4-BE49-F238E27FC236}">
                    <a16:creationId xmlns:a16="http://schemas.microsoft.com/office/drawing/2014/main" id="{369AA577-8A40-8F70-67B2-7F71E43D97A2}"/>
                  </a:ext>
                </a:extLst>
              </p:cNvPr>
              <p:cNvSpPr/>
              <p:nvPr/>
            </p:nvSpPr>
            <p:spPr>
              <a:xfrm flipV="1">
                <a:off x="2782" y="3174"/>
                <a:ext cx="0" cy="105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直接连接符 204">
                <a:extLst>
                  <a:ext uri="{FF2B5EF4-FFF2-40B4-BE49-F238E27FC236}">
                    <a16:creationId xmlns:a16="http://schemas.microsoft.com/office/drawing/2014/main" id="{F5A1D486-4533-DD7D-946A-6121A71436A6}"/>
                  </a:ext>
                </a:extLst>
              </p:cNvPr>
              <p:cNvSpPr/>
              <p:nvPr/>
            </p:nvSpPr>
            <p:spPr>
              <a:xfrm flipV="1">
                <a:off x="2782" y="3383"/>
                <a:ext cx="0" cy="262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任意多边形 357579">
                <a:extLst>
                  <a:ext uri="{FF2B5EF4-FFF2-40B4-BE49-F238E27FC236}">
                    <a16:creationId xmlns:a16="http://schemas.microsoft.com/office/drawing/2014/main" id="{9EBABFF7-9864-78D8-38B2-685B59997EA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64" y="3645"/>
                <a:ext cx="34" cy="104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8">
                    <a:moveTo>
                      <a:pt x="0" y="348"/>
                    </a:moveTo>
                    <a:lnTo>
                      <a:pt x="116" y="348"/>
                    </a:lnTo>
                    <a:lnTo>
                      <a:pt x="59" y="0"/>
                    </a:lnTo>
                    <a:lnTo>
                      <a:pt x="0" y="3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任意多边形 357580">
                <a:extLst>
                  <a:ext uri="{FF2B5EF4-FFF2-40B4-BE49-F238E27FC236}">
                    <a16:creationId xmlns:a16="http://schemas.microsoft.com/office/drawing/2014/main" id="{B3CD9742-0645-738E-2EFC-3D7DEA391FA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64" y="3645"/>
                <a:ext cx="34" cy="104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8">
                    <a:moveTo>
                      <a:pt x="0" y="348"/>
                    </a:moveTo>
                    <a:lnTo>
                      <a:pt x="116" y="348"/>
                    </a:lnTo>
                    <a:lnTo>
                      <a:pt x="59" y="0"/>
                    </a:lnTo>
                    <a:lnTo>
                      <a:pt x="0" y="348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任意多边形 357581">
                <a:extLst>
                  <a:ext uri="{FF2B5EF4-FFF2-40B4-BE49-F238E27FC236}">
                    <a16:creationId xmlns:a16="http://schemas.microsoft.com/office/drawing/2014/main" id="{B5DB2797-B437-0B64-FF3D-C943963D501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64" y="3279"/>
                <a:ext cx="34" cy="104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8">
                    <a:moveTo>
                      <a:pt x="0" y="0"/>
                    </a:moveTo>
                    <a:lnTo>
                      <a:pt x="116" y="0"/>
                    </a:lnTo>
                    <a:lnTo>
                      <a:pt x="59" y="34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任意多边形 357582">
                <a:extLst>
                  <a:ext uri="{FF2B5EF4-FFF2-40B4-BE49-F238E27FC236}">
                    <a16:creationId xmlns:a16="http://schemas.microsoft.com/office/drawing/2014/main" id="{15F779DC-843F-975F-93B2-07689BD9A9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64" y="3279"/>
                <a:ext cx="34" cy="104"/>
              </a:xfrm>
              <a:custGeom>
                <a:avLst/>
                <a:gdLst/>
                <a:ahLst/>
                <a:cxnLst/>
                <a:rect l="0" t="0" r="0" b="0"/>
                <a:pathLst>
                  <a:path w="116" h="348">
                    <a:moveTo>
                      <a:pt x="0" y="0"/>
                    </a:moveTo>
                    <a:lnTo>
                      <a:pt x="116" y="0"/>
                    </a:lnTo>
                    <a:lnTo>
                      <a:pt x="59" y="348"/>
                    </a:lnTo>
                    <a:lnTo>
                      <a:pt x="0" y="0"/>
                    </a:lnTo>
                  </a:path>
                </a:pathLst>
              </a:custGeom>
              <a:noFill/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直接连接符 209">
                <a:extLst>
                  <a:ext uri="{FF2B5EF4-FFF2-40B4-BE49-F238E27FC236}">
                    <a16:creationId xmlns:a16="http://schemas.microsoft.com/office/drawing/2014/main" id="{E3EE01D5-9F82-2EA5-C6E0-7488170A39B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782" y="3383"/>
                <a:ext cx="2" cy="3"/>
              </a:xfrm>
              <a:prstGeom prst="line">
                <a:avLst/>
              </a:prstGeom>
              <a:ln w="0" cap="flat" cmpd="sng">
                <a:solidFill>
                  <a:srgbClr val="000000"/>
                </a:solidFill>
                <a:prstDash val="solid"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文本框 210">
                <a:extLst>
                  <a:ext uri="{FF2B5EF4-FFF2-40B4-BE49-F238E27FC236}">
                    <a16:creationId xmlns:a16="http://schemas.microsoft.com/office/drawing/2014/main" id="{186CA5DC-9714-6711-2B65-1602E5AA98F7}"/>
                  </a:ext>
                </a:extLst>
              </p:cNvPr>
              <p:cNvSpPr txBox="1"/>
              <p:nvPr/>
            </p:nvSpPr>
            <p:spPr>
              <a:xfrm rot="-5400000">
                <a:off x="2520" y="3360"/>
                <a:ext cx="346" cy="250"/>
              </a:xfrm>
              <a:prstGeom prst="rect">
                <a:avLst/>
              </a:prstGeom>
              <a:noFill/>
              <a:ln w="9525">
                <a:noFill/>
              </a:ln>
            </p:spPr>
            <p:txBody>
              <a:bodyPr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000" b="0" i="1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</a:rPr>
                  <a:t>t</a:t>
                </a:r>
              </a:p>
            </p:txBody>
          </p:sp>
        </p:grpSp>
      </p:grpSp>
      <p:grpSp>
        <p:nvGrpSpPr>
          <p:cNvPr id="212" name="组合 211">
            <a:extLst>
              <a:ext uri="{FF2B5EF4-FFF2-40B4-BE49-F238E27FC236}">
                <a16:creationId xmlns:a16="http://schemas.microsoft.com/office/drawing/2014/main" id="{649EA54A-5D5D-77C1-4A79-797388DB5F8C}"/>
              </a:ext>
            </a:extLst>
          </p:cNvPr>
          <p:cNvGrpSpPr/>
          <p:nvPr/>
        </p:nvGrpSpPr>
        <p:grpSpPr>
          <a:xfrm>
            <a:off x="1092200" y="5032375"/>
            <a:ext cx="468313" cy="1082675"/>
            <a:chOff x="1024" y="3042"/>
            <a:chExt cx="295" cy="682"/>
          </a:xfrm>
        </p:grpSpPr>
        <p:sp>
          <p:nvSpPr>
            <p:cNvPr id="213" name="直接连接符 212">
              <a:extLst>
                <a:ext uri="{FF2B5EF4-FFF2-40B4-BE49-F238E27FC236}">
                  <a16:creationId xmlns:a16="http://schemas.microsoft.com/office/drawing/2014/main" id="{E98FE3E0-07ED-3B76-46D8-D1CDB1FAE1BB}"/>
                </a:ext>
              </a:extLst>
            </p:cNvPr>
            <p:cNvSpPr/>
            <p:nvPr/>
          </p:nvSpPr>
          <p:spPr>
            <a:xfrm flipH="1">
              <a:off x="1160" y="3513"/>
              <a:ext cx="15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直接连接符 213">
              <a:extLst>
                <a:ext uri="{FF2B5EF4-FFF2-40B4-BE49-F238E27FC236}">
                  <a16:creationId xmlns:a16="http://schemas.microsoft.com/office/drawing/2014/main" id="{8E491AB8-1D1E-5A45-FB39-D18E0C72F597}"/>
                </a:ext>
              </a:extLst>
            </p:cNvPr>
            <p:cNvSpPr/>
            <p:nvPr/>
          </p:nvSpPr>
          <p:spPr>
            <a:xfrm flipH="1">
              <a:off x="1160" y="3251"/>
              <a:ext cx="157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15" name="组合 214">
              <a:extLst>
                <a:ext uri="{FF2B5EF4-FFF2-40B4-BE49-F238E27FC236}">
                  <a16:creationId xmlns:a16="http://schemas.microsoft.com/office/drawing/2014/main" id="{AB9EC04F-9DDD-FD37-B16E-48701812C5C9}"/>
                </a:ext>
              </a:extLst>
            </p:cNvPr>
            <p:cNvGrpSpPr/>
            <p:nvPr/>
          </p:nvGrpSpPr>
          <p:grpSpPr>
            <a:xfrm>
              <a:off x="1024" y="3042"/>
              <a:ext cx="295" cy="682"/>
              <a:chOff x="1024" y="3042"/>
              <a:chExt cx="295" cy="682"/>
            </a:xfrm>
          </p:grpSpPr>
          <p:grpSp>
            <p:nvGrpSpPr>
              <p:cNvPr id="216" name="组合 215">
                <a:extLst>
                  <a:ext uri="{FF2B5EF4-FFF2-40B4-BE49-F238E27FC236}">
                    <a16:creationId xmlns:a16="http://schemas.microsoft.com/office/drawing/2014/main" id="{086F9D31-C22F-C550-3C8D-3F8CEBA90C90}"/>
                  </a:ext>
                </a:extLst>
              </p:cNvPr>
              <p:cNvGrpSpPr/>
              <p:nvPr/>
            </p:nvGrpSpPr>
            <p:grpSpPr>
              <a:xfrm>
                <a:off x="1225" y="3042"/>
                <a:ext cx="0" cy="682"/>
                <a:chOff x="1225" y="3042"/>
                <a:chExt cx="0" cy="682"/>
              </a:xfrm>
            </p:grpSpPr>
            <p:sp>
              <p:nvSpPr>
                <p:cNvPr id="227" name="直接连接符 226">
                  <a:extLst>
                    <a:ext uri="{FF2B5EF4-FFF2-40B4-BE49-F238E27FC236}">
                      <a16:creationId xmlns:a16="http://schemas.microsoft.com/office/drawing/2014/main" id="{A1DC2042-2CB2-C64E-9B6F-6FA66843AE7E}"/>
                    </a:ext>
                  </a:extLst>
                </p:cNvPr>
                <p:cNvSpPr/>
                <p:nvPr/>
              </p:nvSpPr>
              <p:spPr>
                <a:xfrm>
                  <a:off x="1225" y="3620"/>
                  <a:ext cx="0" cy="104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8" name="直接连接符 227">
                  <a:extLst>
                    <a:ext uri="{FF2B5EF4-FFF2-40B4-BE49-F238E27FC236}">
                      <a16:creationId xmlns:a16="http://schemas.microsoft.com/office/drawing/2014/main" id="{971EFD2D-5F37-1445-7533-871E2C8B34B0}"/>
                    </a:ext>
                  </a:extLst>
                </p:cNvPr>
                <p:cNvSpPr/>
                <p:nvPr/>
              </p:nvSpPr>
              <p:spPr>
                <a:xfrm flipV="1">
                  <a:off x="1225" y="3042"/>
                  <a:ext cx="0" cy="105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217" name="组合 216">
                <a:extLst>
                  <a:ext uri="{FF2B5EF4-FFF2-40B4-BE49-F238E27FC236}">
                    <a16:creationId xmlns:a16="http://schemas.microsoft.com/office/drawing/2014/main" id="{B7B23BE8-5327-D9CD-4811-EA094A1976A4}"/>
                  </a:ext>
                </a:extLst>
              </p:cNvPr>
              <p:cNvGrpSpPr/>
              <p:nvPr/>
            </p:nvGrpSpPr>
            <p:grpSpPr>
              <a:xfrm>
                <a:off x="1024" y="3147"/>
                <a:ext cx="295" cy="473"/>
                <a:chOff x="1024" y="3147"/>
                <a:chExt cx="295" cy="473"/>
              </a:xfrm>
            </p:grpSpPr>
            <p:sp>
              <p:nvSpPr>
                <p:cNvPr id="218" name="直接连接符 217">
                  <a:extLst>
                    <a:ext uri="{FF2B5EF4-FFF2-40B4-BE49-F238E27FC236}">
                      <a16:creationId xmlns:a16="http://schemas.microsoft.com/office/drawing/2014/main" id="{A5462789-98E2-B527-59A7-C8DA999782CC}"/>
                    </a:ext>
                  </a:extLst>
                </p:cNvPr>
                <p:cNvSpPr/>
                <p:nvPr/>
              </p:nvSpPr>
              <p:spPr>
                <a:xfrm flipV="1">
                  <a:off x="1225" y="3251"/>
                  <a:ext cx="0" cy="26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9" name="任意多边形 357594">
                  <a:extLst>
                    <a:ext uri="{FF2B5EF4-FFF2-40B4-BE49-F238E27FC236}">
                      <a16:creationId xmlns:a16="http://schemas.microsoft.com/office/drawing/2014/main" id="{CF6F2937-4A99-AABD-60B4-1F1B98F29A6C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07" y="3513"/>
                  <a:ext cx="37" cy="10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9">
                      <a:moveTo>
                        <a:pt x="0" y="349"/>
                      </a:moveTo>
                      <a:lnTo>
                        <a:pt x="116" y="349"/>
                      </a:lnTo>
                      <a:lnTo>
                        <a:pt x="58" y="0"/>
                      </a:lnTo>
                      <a:lnTo>
                        <a:pt x="0" y="34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0" name="任意多边形 357595">
                  <a:extLst>
                    <a:ext uri="{FF2B5EF4-FFF2-40B4-BE49-F238E27FC236}">
                      <a16:creationId xmlns:a16="http://schemas.microsoft.com/office/drawing/2014/main" id="{D5B736B9-744E-B324-20EF-5A2BC0B7F61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07" y="3513"/>
                  <a:ext cx="37" cy="107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9">
                      <a:moveTo>
                        <a:pt x="0" y="349"/>
                      </a:moveTo>
                      <a:lnTo>
                        <a:pt x="116" y="349"/>
                      </a:lnTo>
                      <a:lnTo>
                        <a:pt x="58" y="0"/>
                      </a:lnTo>
                      <a:lnTo>
                        <a:pt x="0" y="349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1" name="任意多边形 357596">
                  <a:extLst>
                    <a:ext uri="{FF2B5EF4-FFF2-40B4-BE49-F238E27FC236}">
                      <a16:creationId xmlns:a16="http://schemas.microsoft.com/office/drawing/2014/main" id="{0348A7B6-0BD7-055B-1355-58C030FCD11E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07" y="3147"/>
                  <a:ext cx="37" cy="1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8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58" y="3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2" name="任意多边形 357597">
                  <a:extLst>
                    <a:ext uri="{FF2B5EF4-FFF2-40B4-BE49-F238E27FC236}">
                      <a16:creationId xmlns:a16="http://schemas.microsoft.com/office/drawing/2014/main" id="{705425B5-4826-C2AA-53CF-B795BE635E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207" y="3147"/>
                  <a:ext cx="37" cy="10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16" h="348">
                      <a:moveTo>
                        <a:pt x="0" y="0"/>
                      </a:moveTo>
                      <a:lnTo>
                        <a:pt x="116" y="0"/>
                      </a:lnTo>
                      <a:lnTo>
                        <a:pt x="58" y="34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3" name="直接连接符 222">
                  <a:extLst>
                    <a:ext uri="{FF2B5EF4-FFF2-40B4-BE49-F238E27FC236}">
                      <a16:creationId xmlns:a16="http://schemas.microsoft.com/office/drawing/2014/main" id="{EC2C132F-ECC6-E71F-D0F2-12488C1326A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17" y="3513"/>
                  <a:ext cx="2" cy="2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4" name="直接连接符 223">
                  <a:extLst>
                    <a:ext uri="{FF2B5EF4-FFF2-40B4-BE49-F238E27FC236}">
                      <a16:creationId xmlns:a16="http://schemas.microsoft.com/office/drawing/2014/main" id="{A8DD02DD-6416-6468-CFDB-64CE04E6644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17" y="3251"/>
                  <a:ext cx="2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5" name="直接连接符 224">
                  <a:extLst>
                    <a:ext uri="{FF2B5EF4-FFF2-40B4-BE49-F238E27FC236}">
                      <a16:creationId xmlns:a16="http://schemas.microsoft.com/office/drawing/2014/main" id="{0552F626-69D1-C46F-37C9-A34096B1635F}"/>
                    </a:ext>
                  </a:extLst>
                </p:cNvPr>
                <p:cNvSpPr/>
                <p:nvPr/>
              </p:nvSpPr>
              <p:spPr>
                <a:xfrm>
                  <a:off x="1225" y="3251"/>
                  <a:ext cx="0" cy="3"/>
                </a:xfrm>
                <a:prstGeom prst="line">
                  <a:avLst/>
                </a:prstGeom>
                <a:ln w="0" cap="flat" cmpd="sng">
                  <a:solidFill>
                    <a:srgbClr val="000000"/>
                  </a:solidFill>
                  <a:prstDash val="solid"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6" name="文本框 225">
                  <a:extLst>
                    <a:ext uri="{FF2B5EF4-FFF2-40B4-BE49-F238E27FC236}">
                      <a16:creationId xmlns:a16="http://schemas.microsoft.com/office/drawing/2014/main" id="{4401B2B5-2D63-CF5B-4ECC-BD02E8D17768}"/>
                    </a:ext>
                  </a:extLst>
                </p:cNvPr>
                <p:cNvSpPr txBox="1"/>
                <p:nvPr/>
              </p:nvSpPr>
              <p:spPr>
                <a:xfrm rot="-5400000">
                  <a:off x="976" y="3200"/>
                  <a:ext cx="346" cy="250"/>
                </a:xfrm>
                <a:prstGeom prst="rect">
                  <a:avLst/>
                </a:prstGeom>
                <a:noFill/>
                <a:ln w="9525">
                  <a:noFill/>
                </a:ln>
              </p:spPr>
              <p:txBody>
                <a:bodyPr>
                  <a:spAutoFit/>
                </a:bodyPr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zh-CN" sz="2000" b="0" i="1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</a:rPr>
                    <a:t>t</a:t>
                  </a:r>
                </a:p>
              </p:txBody>
            </p:sp>
          </p:grpSp>
        </p:grpSp>
      </p:grpSp>
      <p:grpSp>
        <p:nvGrpSpPr>
          <p:cNvPr id="229" name="组合 228">
            <a:extLst>
              <a:ext uri="{FF2B5EF4-FFF2-40B4-BE49-F238E27FC236}">
                <a16:creationId xmlns:a16="http://schemas.microsoft.com/office/drawing/2014/main" id="{E5A5C773-4922-1DF1-7326-6047A4A39991}"/>
              </a:ext>
            </a:extLst>
          </p:cNvPr>
          <p:cNvGrpSpPr/>
          <p:nvPr/>
        </p:nvGrpSpPr>
        <p:grpSpPr>
          <a:xfrm>
            <a:off x="2606675" y="2324100"/>
            <a:ext cx="1588" cy="4070350"/>
            <a:chOff x="1109" y="1957"/>
            <a:chExt cx="1" cy="1262"/>
          </a:xfrm>
        </p:grpSpPr>
        <p:sp>
          <p:nvSpPr>
            <p:cNvPr id="230" name="直接连接符 229">
              <a:extLst>
                <a:ext uri="{FF2B5EF4-FFF2-40B4-BE49-F238E27FC236}">
                  <a16:creationId xmlns:a16="http://schemas.microsoft.com/office/drawing/2014/main" id="{D8507DC9-3916-4E4D-6FEC-FE0835E7B0D1}"/>
                </a:ext>
              </a:extLst>
            </p:cNvPr>
            <p:cNvSpPr/>
            <p:nvPr/>
          </p:nvSpPr>
          <p:spPr>
            <a:xfrm flipV="1">
              <a:off x="1109" y="3079"/>
              <a:ext cx="1" cy="14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直接连接符 230">
              <a:extLst>
                <a:ext uri="{FF2B5EF4-FFF2-40B4-BE49-F238E27FC236}">
                  <a16:creationId xmlns:a16="http://schemas.microsoft.com/office/drawing/2014/main" id="{5487707B-363E-572C-5C7C-9579C63F0BF8}"/>
                </a:ext>
              </a:extLst>
            </p:cNvPr>
            <p:cNvSpPr/>
            <p:nvPr/>
          </p:nvSpPr>
          <p:spPr>
            <a:xfrm flipV="1">
              <a:off x="1109" y="3038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直接连接符 231">
              <a:extLst>
                <a:ext uri="{FF2B5EF4-FFF2-40B4-BE49-F238E27FC236}">
                  <a16:creationId xmlns:a16="http://schemas.microsoft.com/office/drawing/2014/main" id="{04444DF0-1EAC-3713-2577-EF1A56D42B2E}"/>
                </a:ext>
              </a:extLst>
            </p:cNvPr>
            <p:cNvSpPr/>
            <p:nvPr/>
          </p:nvSpPr>
          <p:spPr>
            <a:xfrm flipV="1">
              <a:off x="1109" y="2895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直接连接符 232">
              <a:extLst>
                <a:ext uri="{FF2B5EF4-FFF2-40B4-BE49-F238E27FC236}">
                  <a16:creationId xmlns:a16="http://schemas.microsoft.com/office/drawing/2014/main" id="{B0045EF0-1140-222D-A26D-B8225A385D72}"/>
                </a:ext>
              </a:extLst>
            </p:cNvPr>
            <p:cNvSpPr/>
            <p:nvPr/>
          </p:nvSpPr>
          <p:spPr>
            <a:xfrm flipV="1">
              <a:off x="1109" y="2854"/>
              <a:ext cx="1" cy="2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直接连接符 233">
              <a:extLst>
                <a:ext uri="{FF2B5EF4-FFF2-40B4-BE49-F238E27FC236}">
                  <a16:creationId xmlns:a16="http://schemas.microsoft.com/office/drawing/2014/main" id="{BD68F8C6-B690-4692-FAAB-BF8B8AE362D6}"/>
                </a:ext>
              </a:extLst>
            </p:cNvPr>
            <p:cNvSpPr/>
            <p:nvPr/>
          </p:nvSpPr>
          <p:spPr>
            <a:xfrm flipV="1">
              <a:off x="1109" y="2711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直接连接符 234">
              <a:extLst>
                <a:ext uri="{FF2B5EF4-FFF2-40B4-BE49-F238E27FC236}">
                  <a16:creationId xmlns:a16="http://schemas.microsoft.com/office/drawing/2014/main" id="{17FC77DA-3D1C-12F0-030D-0576D3A0F817}"/>
                </a:ext>
              </a:extLst>
            </p:cNvPr>
            <p:cNvSpPr/>
            <p:nvPr/>
          </p:nvSpPr>
          <p:spPr>
            <a:xfrm flipV="1">
              <a:off x="1109" y="2670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直接连接符 235">
              <a:extLst>
                <a:ext uri="{FF2B5EF4-FFF2-40B4-BE49-F238E27FC236}">
                  <a16:creationId xmlns:a16="http://schemas.microsoft.com/office/drawing/2014/main" id="{BB1EFE75-F0BB-1FEE-581B-AB2A3F7EC7F8}"/>
                </a:ext>
              </a:extLst>
            </p:cNvPr>
            <p:cNvSpPr/>
            <p:nvPr/>
          </p:nvSpPr>
          <p:spPr>
            <a:xfrm flipV="1">
              <a:off x="1109" y="2527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直接连接符 236">
              <a:extLst>
                <a:ext uri="{FF2B5EF4-FFF2-40B4-BE49-F238E27FC236}">
                  <a16:creationId xmlns:a16="http://schemas.microsoft.com/office/drawing/2014/main" id="{82EF5965-6E49-DAB0-D7E8-570AE3E7375A}"/>
                </a:ext>
              </a:extLst>
            </p:cNvPr>
            <p:cNvSpPr/>
            <p:nvPr/>
          </p:nvSpPr>
          <p:spPr>
            <a:xfrm flipV="1">
              <a:off x="1109" y="2486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直接连接符 237">
              <a:extLst>
                <a:ext uri="{FF2B5EF4-FFF2-40B4-BE49-F238E27FC236}">
                  <a16:creationId xmlns:a16="http://schemas.microsoft.com/office/drawing/2014/main" id="{8796FFD6-C855-37F4-74ED-CBE4BB3DF41D}"/>
                </a:ext>
              </a:extLst>
            </p:cNvPr>
            <p:cNvSpPr/>
            <p:nvPr/>
          </p:nvSpPr>
          <p:spPr>
            <a:xfrm flipV="1">
              <a:off x="1109" y="2343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直接连接符 238">
              <a:extLst>
                <a:ext uri="{FF2B5EF4-FFF2-40B4-BE49-F238E27FC236}">
                  <a16:creationId xmlns:a16="http://schemas.microsoft.com/office/drawing/2014/main" id="{0B93EA25-97C3-8441-8956-B8673F119446}"/>
                </a:ext>
              </a:extLst>
            </p:cNvPr>
            <p:cNvSpPr/>
            <p:nvPr/>
          </p:nvSpPr>
          <p:spPr>
            <a:xfrm flipV="1">
              <a:off x="1109" y="2302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直接连接符 239">
              <a:extLst>
                <a:ext uri="{FF2B5EF4-FFF2-40B4-BE49-F238E27FC236}">
                  <a16:creationId xmlns:a16="http://schemas.microsoft.com/office/drawing/2014/main" id="{4B3010DB-E641-920E-44B5-501054EE4D54}"/>
                </a:ext>
              </a:extLst>
            </p:cNvPr>
            <p:cNvSpPr/>
            <p:nvPr/>
          </p:nvSpPr>
          <p:spPr>
            <a:xfrm flipV="1">
              <a:off x="1109" y="2159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直接连接符 240">
              <a:extLst>
                <a:ext uri="{FF2B5EF4-FFF2-40B4-BE49-F238E27FC236}">
                  <a16:creationId xmlns:a16="http://schemas.microsoft.com/office/drawing/2014/main" id="{E2702D97-4285-D03A-C389-CF74247993BD}"/>
                </a:ext>
              </a:extLst>
            </p:cNvPr>
            <p:cNvSpPr/>
            <p:nvPr/>
          </p:nvSpPr>
          <p:spPr>
            <a:xfrm flipV="1">
              <a:off x="1109" y="2118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直接连接符 241">
              <a:extLst>
                <a:ext uri="{FF2B5EF4-FFF2-40B4-BE49-F238E27FC236}">
                  <a16:creationId xmlns:a16="http://schemas.microsoft.com/office/drawing/2014/main" id="{974943F1-889D-204A-B980-312C5166D69F}"/>
                </a:ext>
              </a:extLst>
            </p:cNvPr>
            <p:cNvSpPr/>
            <p:nvPr/>
          </p:nvSpPr>
          <p:spPr>
            <a:xfrm flipV="1">
              <a:off x="1109" y="1957"/>
              <a:ext cx="1" cy="14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43" name="组合 242">
            <a:extLst>
              <a:ext uri="{FF2B5EF4-FFF2-40B4-BE49-F238E27FC236}">
                <a16:creationId xmlns:a16="http://schemas.microsoft.com/office/drawing/2014/main" id="{8546BD05-EDE2-945A-CE7E-8B2799A189C6}"/>
              </a:ext>
            </a:extLst>
          </p:cNvPr>
          <p:cNvGrpSpPr/>
          <p:nvPr/>
        </p:nvGrpSpPr>
        <p:grpSpPr>
          <a:xfrm>
            <a:off x="1673225" y="2489200"/>
            <a:ext cx="1993900" cy="1588"/>
            <a:chOff x="1057" y="3168"/>
            <a:chExt cx="618" cy="1"/>
          </a:xfrm>
        </p:grpSpPr>
        <p:sp>
          <p:nvSpPr>
            <p:cNvPr id="244" name="直接连接符 243">
              <a:extLst>
                <a:ext uri="{FF2B5EF4-FFF2-40B4-BE49-F238E27FC236}">
                  <a16:creationId xmlns:a16="http://schemas.microsoft.com/office/drawing/2014/main" id="{8429B97F-0387-F7DC-AE2D-6AD46B0683D4}"/>
                </a:ext>
              </a:extLst>
            </p:cNvPr>
            <p:cNvSpPr/>
            <p:nvPr/>
          </p:nvSpPr>
          <p:spPr>
            <a:xfrm>
              <a:off x="1057" y="3168"/>
              <a:ext cx="95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直接连接符 244">
              <a:extLst>
                <a:ext uri="{FF2B5EF4-FFF2-40B4-BE49-F238E27FC236}">
                  <a16:creationId xmlns:a16="http://schemas.microsoft.com/office/drawing/2014/main" id="{3342AC8C-FEED-8A57-CC08-71027B6703FF}"/>
                </a:ext>
              </a:extLst>
            </p:cNvPr>
            <p:cNvSpPr/>
            <p:nvPr/>
          </p:nvSpPr>
          <p:spPr>
            <a:xfrm>
              <a:off x="1172" y="3168"/>
              <a:ext cx="2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直接连接符 245">
              <a:extLst>
                <a:ext uri="{FF2B5EF4-FFF2-40B4-BE49-F238E27FC236}">
                  <a16:creationId xmlns:a16="http://schemas.microsoft.com/office/drawing/2014/main" id="{6944082C-96CB-A8B7-F324-9F69E7F27487}"/>
                </a:ext>
              </a:extLst>
            </p:cNvPr>
            <p:cNvSpPr/>
            <p:nvPr/>
          </p:nvSpPr>
          <p:spPr>
            <a:xfrm>
              <a:off x="1213" y="3168"/>
              <a:ext cx="12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直接连接符 246">
              <a:extLst>
                <a:ext uri="{FF2B5EF4-FFF2-40B4-BE49-F238E27FC236}">
                  <a16:creationId xmlns:a16="http://schemas.microsoft.com/office/drawing/2014/main" id="{4F4C10B8-7A51-A230-8DFE-B8E19B578067}"/>
                </a:ext>
              </a:extLst>
            </p:cNvPr>
            <p:cNvSpPr/>
            <p:nvPr/>
          </p:nvSpPr>
          <p:spPr>
            <a:xfrm>
              <a:off x="1356" y="3168"/>
              <a:ext cx="2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直接连接符 247">
              <a:extLst>
                <a:ext uri="{FF2B5EF4-FFF2-40B4-BE49-F238E27FC236}">
                  <a16:creationId xmlns:a16="http://schemas.microsoft.com/office/drawing/2014/main" id="{77C5064D-92C7-1978-F54B-6E004E0D1712}"/>
                </a:ext>
              </a:extLst>
            </p:cNvPr>
            <p:cNvSpPr/>
            <p:nvPr/>
          </p:nvSpPr>
          <p:spPr>
            <a:xfrm>
              <a:off x="1397" y="3168"/>
              <a:ext cx="12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直接连接符 248">
              <a:extLst>
                <a:ext uri="{FF2B5EF4-FFF2-40B4-BE49-F238E27FC236}">
                  <a16:creationId xmlns:a16="http://schemas.microsoft.com/office/drawing/2014/main" id="{0446C899-A2A4-8EFA-3061-FA24A93BB4BC}"/>
                </a:ext>
              </a:extLst>
            </p:cNvPr>
            <p:cNvSpPr/>
            <p:nvPr/>
          </p:nvSpPr>
          <p:spPr>
            <a:xfrm>
              <a:off x="1540" y="3168"/>
              <a:ext cx="2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直接连接符 249">
              <a:extLst>
                <a:ext uri="{FF2B5EF4-FFF2-40B4-BE49-F238E27FC236}">
                  <a16:creationId xmlns:a16="http://schemas.microsoft.com/office/drawing/2014/main" id="{39AE0F7B-2AB1-A0F2-351C-BF0DA987AF01}"/>
                </a:ext>
              </a:extLst>
            </p:cNvPr>
            <p:cNvSpPr/>
            <p:nvPr/>
          </p:nvSpPr>
          <p:spPr>
            <a:xfrm>
              <a:off x="1581" y="3168"/>
              <a:ext cx="94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1" name="组合 250">
            <a:extLst>
              <a:ext uri="{FF2B5EF4-FFF2-40B4-BE49-F238E27FC236}">
                <a16:creationId xmlns:a16="http://schemas.microsoft.com/office/drawing/2014/main" id="{CB3BF21B-4C5F-641E-4B2C-779F3EB6CE37}"/>
              </a:ext>
            </a:extLst>
          </p:cNvPr>
          <p:cNvGrpSpPr/>
          <p:nvPr/>
        </p:nvGrpSpPr>
        <p:grpSpPr>
          <a:xfrm>
            <a:off x="1660525" y="6242050"/>
            <a:ext cx="1993900" cy="1588"/>
            <a:chOff x="1057" y="3168"/>
            <a:chExt cx="618" cy="1"/>
          </a:xfrm>
        </p:grpSpPr>
        <p:sp>
          <p:nvSpPr>
            <p:cNvPr id="252" name="直接连接符 251">
              <a:extLst>
                <a:ext uri="{FF2B5EF4-FFF2-40B4-BE49-F238E27FC236}">
                  <a16:creationId xmlns:a16="http://schemas.microsoft.com/office/drawing/2014/main" id="{27CFBFDA-330C-D186-F632-61D055442235}"/>
                </a:ext>
              </a:extLst>
            </p:cNvPr>
            <p:cNvSpPr/>
            <p:nvPr/>
          </p:nvSpPr>
          <p:spPr>
            <a:xfrm>
              <a:off x="1057" y="3168"/>
              <a:ext cx="95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直接连接符 252">
              <a:extLst>
                <a:ext uri="{FF2B5EF4-FFF2-40B4-BE49-F238E27FC236}">
                  <a16:creationId xmlns:a16="http://schemas.microsoft.com/office/drawing/2014/main" id="{7E807C27-B631-E541-2843-A7CDF6F97F1A}"/>
                </a:ext>
              </a:extLst>
            </p:cNvPr>
            <p:cNvSpPr/>
            <p:nvPr/>
          </p:nvSpPr>
          <p:spPr>
            <a:xfrm>
              <a:off x="1172" y="3168"/>
              <a:ext cx="2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直接连接符 253">
              <a:extLst>
                <a:ext uri="{FF2B5EF4-FFF2-40B4-BE49-F238E27FC236}">
                  <a16:creationId xmlns:a16="http://schemas.microsoft.com/office/drawing/2014/main" id="{8AF47F14-C725-2B76-7CA6-FE012C0D51FF}"/>
                </a:ext>
              </a:extLst>
            </p:cNvPr>
            <p:cNvSpPr/>
            <p:nvPr/>
          </p:nvSpPr>
          <p:spPr>
            <a:xfrm>
              <a:off x="1213" y="3168"/>
              <a:ext cx="12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直接连接符 254">
              <a:extLst>
                <a:ext uri="{FF2B5EF4-FFF2-40B4-BE49-F238E27FC236}">
                  <a16:creationId xmlns:a16="http://schemas.microsoft.com/office/drawing/2014/main" id="{9997CBC4-CF76-75F6-F96C-79D0D1A4B5A2}"/>
                </a:ext>
              </a:extLst>
            </p:cNvPr>
            <p:cNvSpPr/>
            <p:nvPr/>
          </p:nvSpPr>
          <p:spPr>
            <a:xfrm>
              <a:off x="1356" y="3168"/>
              <a:ext cx="2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直接连接符 255">
              <a:extLst>
                <a:ext uri="{FF2B5EF4-FFF2-40B4-BE49-F238E27FC236}">
                  <a16:creationId xmlns:a16="http://schemas.microsoft.com/office/drawing/2014/main" id="{AF34863C-6CDB-CE11-21FE-A191B08D8F69}"/>
                </a:ext>
              </a:extLst>
            </p:cNvPr>
            <p:cNvSpPr/>
            <p:nvPr/>
          </p:nvSpPr>
          <p:spPr>
            <a:xfrm>
              <a:off x="1397" y="3168"/>
              <a:ext cx="123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直接连接符 256">
              <a:extLst>
                <a:ext uri="{FF2B5EF4-FFF2-40B4-BE49-F238E27FC236}">
                  <a16:creationId xmlns:a16="http://schemas.microsoft.com/office/drawing/2014/main" id="{61562802-15BE-2B68-CB3F-B86401CC61DB}"/>
                </a:ext>
              </a:extLst>
            </p:cNvPr>
            <p:cNvSpPr/>
            <p:nvPr/>
          </p:nvSpPr>
          <p:spPr>
            <a:xfrm>
              <a:off x="1540" y="3168"/>
              <a:ext cx="21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直接连接符 257">
              <a:extLst>
                <a:ext uri="{FF2B5EF4-FFF2-40B4-BE49-F238E27FC236}">
                  <a16:creationId xmlns:a16="http://schemas.microsoft.com/office/drawing/2014/main" id="{5B294872-F4DC-3DF6-861D-6F1991F296B9}"/>
                </a:ext>
              </a:extLst>
            </p:cNvPr>
            <p:cNvSpPr/>
            <p:nvPr/>
          </p:nvSpPr>
          <p:spPr>
            <a:xfrm>
              <a:off x="1581" y="3168"/>
              <a:ext cx="94" cy="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9" name="组合 258">
            <a:extLst>
              <a:ext uri="{FF2B5EF4-FFF2-40B4-BE49-F238E27FC236}">
                <a16:creationId xmlns:a16="http://schemas.microsoft.com/office/drawing/2014/main" id="{7E636A91-6889-5278-73F2-B7082266FF35}"/>
              </a:ext>
            </a:extLst>
          </p:cNvPr>
          <p:cNvGrpSpPr/>
          <p:nvPr/>
        </p:nvGrpSpPr>
        <p:grpSpPr>
          <a:xfrm>
            <a:off x="1774825" y="2324100"/>
            <a:ext cx="1588" cy="4070350"/>
            <a:chOff x="1109" y="1957"/>
            <a:chExt cx="1" cy="1262"/>
          </a:xfrm>
        </p:grpSpPr>
        <p:sp>
          <p:nvSpPr>
            <p:cNvPr id="260" name="直接连接符 259">
              <a:extLst>
                <a:ext uri="{FF2B5EF4-FFF2-40B4-BE49-F238E27FC236}">
                  <a16:creationId xmlns:a16="http://schemas.microsoft.com/office/drawing/2014/main" id="{520A6779-CF91-2A66-6EB6-AAC6F0FAA99A}"/>
                </a:ext>
              </a:extLst>
            </p:cNvPr>
            <p:cNvSpPr/>
            <p:nvPr/>
          </p:nvSpPr>
          <p:spPr>
            <a:xfrm flipV="1">
              <a:off x="1109" y="3079"/>
              <a:ext cx="1" cy="14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直接连接符 260">
              <a:extLst>
                <a:ext uri="{FF2B5EF4-FFF2-40B4-BE49-F238E27FC236}">
                  <a16:creationId xmlns:a16="http://schemas.microsoft.com/office/drawing/2014/main" id="{2B0780C6-795C-BFB8-8974-B259637492D3}"/>
                </a:ext>
              </a:extLst>
            </p:cNvPr>
            <p:cNvSpPr/>
            <p:nvPr/>
          </p:nvSpPr>
          <p:spPr>
            <a:xfrm flipV="1">
              <a:off x="1109" y="3038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直接连接符 261">
              <a:extLst>
                <a:ext uri="{FF2B5EF4-FFF2-40B4-BE49-F238E27FC236}">
                  <a16:creationId xmlns:a16="http://schemas.microsoft.com/office/drawing/2014/main" id="{AC44BC27-6E17-D7CA-F363-AAAE92B40EBB}"/>
                </a:ext>
              </a:extLst>
            </p:cNvPr>
            <p:cNvSpPr/>
            <p:nvPr/>
          </p:nvSpPr>
          <p:spPr>
            <a:xfrm flipV="1">
              <a:off x="1109" y="2895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直接连接符 262">
              <a:extLst>
                <a:ext uri="{FF2B5EF4-FFF2-40B4-BE49-F238E27FC236}">
                  <a16:creationId xmlns:a16="http://schemas.microsoft.com/office/drawing/2014/main" id="{7E6C1342-334D-DFE1-C210-048BBBA336FD}"/>
                </a:ext>
              </a:extLst>
            </p:cNvPr>
            <p:cNvSpPr/>
            <p:nvPr/>
          </p:nvSpPr>
          <p:spPr>
            <a:xfrm flipV="1">
              <a:off x="1109" y="2854"/>
              <a:ext cx="1" cy="2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直接连接符 263">
              <a:extLst>
                <a:ext uri="{FF2B5EF4-FFF2-40B4-BE49-F238E27FC236}">
                  <a16:creationId xmlns:a16="http://schemas.microsoft.com/office/drawing/2014/main" id="{B2196079-0D2F-A06C-4FC4-45B9CB380F41}"/>
                </a:ext>
              </a:extLst>
            </p:cNvPr>
            <p:cNvSpPr/>
            <p:nvPr/>
          </p:nvSpPr>
          <p:spPr>
            <a:xfrm flipV="1">
              <a:off x="1109" y="2711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直接连接符 264">
              <a:extLst>
                <a:ext uri="{FF2B5EF4-FFF2-40B4-BE49-F238E27FC236}">
                  <a16:creationId xmlns:a16="http://schemas.microsoft.com/office/drawing/2014/main" id="{6837ED95-8788-6143-D51A-9BAC3E2ED5FE}"/>
                </a:ext>
              </a:extLst>
            </p:cNvPr>
            <p:cNvSpPr/>
            <p:nvPr/>
          </p:nvSpPr>
          <p:spPr>
            <a:xfrm flipV="1">
              <a:off x="1109" y="2670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直接连接符 265">
              <a:extLst>
                <a:ext uri="{FF2B5EF4-FFF2-40B4-BE49-F238E27FC236}">
                  <a16:creationId xmlns:a16="http://schemas.microsoft.com/office/drawing/2014/main" id="{0154327B-6209-6E59-3506-8D106F6F9609}"/>
                </a:ext>
              </a:extLst>
            </p:cNvPr>
            <p:cNvSpPr/>
            <p:nvPr/>
          </p:nvSpPr>
          <p:spPr>
            <a:xfrm flipV="1">
              <a:off x="1109" y="2527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直接连接符 266">
              <a:extLst>
                <a:ext uri="{FF2B5EF4-FFF2-40B4-BE49-F238E27FC236}">
                  <a16:creationId xmlns:a16="http://schemas.microsoft.com/office/drawing/2014/main" id="{AAAC0792-DAC0-1D01-F48B-2966936F3759}"/>
                </a:ext>
              </a:extLst>
            </p:cNvPr>
            <p:cNvSpPr/>
            <p:nvPr/>
          </p:nvSpPr>
          <p:spPr>
            <a:xfrm flipV="1">
              <a:off x="1109" y="2486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直接连接符 267">
              <a:extLst>
                <a:ext uri="{FF2B5EF4-FFF2-40B4-BE49-F238E27FC236}">
                  <a16:creationId xmlns:a16="http://schemas.microsoft.com/office/drawing/2014/main" id="{239B4C33-2E0B-6938-2CF8-FE41D01F6E0D}"/>
                </a:ext>
              </a:extLst>
            </p:cNvPr>
            <p:cNvSpPr/>
            <p:nvPr/>
          </p:nvSpPr>
          <p:spPr>
            <a:xfrm flipV="1">
              <a:off x="1109" y="2343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直接连接符 268">
              <a:extLst>
                <a:ext uri="{FF2B5EF4-FFF2-40B4-BE49-F238E27FC236}">
                  <a16:creationId xmlns:a16="http://schemas.microsoft.com/office/drawing/2014/main" id="{ED00FBE5-F243-B7ED-9EF3-08E8A23B801C}"/>
                </a:ext>
              </a:extLst>
            </p:cNvPr>
            <p:cNvSpPr/>
            <p:nvPr/>
          </p:nvSpPr>
          <p:spPr>
            <a:xfrm flipV="1">
              <a:off x="1109" y="2302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直接连接符 269">
              <a:extLst>
                <a:ext uri="{FF2B5EF4-FFF2-40B4-BE49-F238E27FC236}">
                  <a16:creationId xmlns:a16="http://schemas.microsoft.com/office/drawing/2014/main" id="{65BD120B-043F-425F-CF88-EBB983C7A5C3}"/>
                </a:ext>
              </a:extLst>
            </p:cNvPr>
            <p:cNvSpPr/>
            <p:nvPr/>
          </p:nvSpPr>
          <p:spPr>
            <a:xfrm flipV="1">
              <a:off x="1109" y="2159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直接连接符 270">
              <a:extLst>
                <a:ext uri="{FF2B5EF4-FFF2-40B4-BE49-F238E27FC236}">
                  <a16:creationId xmlns:a16="http://schemas.microsoft.com/office/drawing/2014/main" id="{F826913C-8B40-EEB9-47E6-8B3D9EBBFF88}"/>
                </a:ext>
              </a:extLst>
            </p:cNvPr>
            <p:cNvSpPr/>
            <p:nvPr/>
          </p:nvSpPr>
          <p:spPr>
            <a:xfrm flipV="1">
              <a:off x="1109" y="2118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直接连接符 271">
              <a:extLst>
                <a:ext uri="{FF2B5EF4-FFF2-40B4-BE49-F238E27FC236}">
                  <a16:creationId xmlns:a16="http://schemas.microsoft.com/office/drawing/2014/main" id="{F81C64DB-7BB6-A7B0-707A-5149B8865C76}"/>
                </a:ext>
              </a:extLst>
            </p:cNvPr>
            <p:cNvSpPr/>
            <p:nvPr/>
          </p:nvSpPr>
          <p:spPr>
            <a:xfrm flipV="1">
              <a:off x="1109" y="1957"/>
              <a:ext cx="1" cy="14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73" name="组合 272">
            <a:extLst>
              <a:ext uri="{FF2B5EF4-FFF2-40B4-BE49-F238E27FC236}">
                <a16:creationId xmlns:a16="http://schemas.microsoft.com/office/drawing/2014/main" id="{FECE056C-4553-B198-8844-CF4BC8ABAAB3}"/>
              </a:ext>
            </a:extLst>
          </p:cNvPr>
          <p:cNvGrpSpPr/>
          <p:nvPr/>
        </p:nvGrpSpPr>
        <p:grpSpPr>
          <a:xfrm>
            <a:off x="3429000" y="2324100"/>
            <a:ext cx="1588" cy="4070350"/>
            <a:chOff x="1109" y="1957"/>
            <a:chExt cx="1" cy="1262"/>
          </a:xfrm>
        </p:grpSpPr>
        <p:sp>
          <p:nvSpPr>
            <p:cNvPr id="274" name="直接连接符 273">
              <a:extLst>
                <a:ext uri="{FF2B5EF4-FFF2-40B4-BE49-F238E27FC236}">
                  <a16:creationId xmlns:a16="http://schemas.microsoft.com/office/drawing/2014/main" id="{F4C872A0-D382-A584-9812-4C3CD8A04D71}"/>
                </a:ext>
              </a:extLst>
            </p:cNvPr>
            <p:cNvSpPr/>
            <p:nvPr/>
          </p:nvSpPr>
          <p:spPr>
            <a:xfrm flipV="1">
              <a:off x="1109" y="3079"/>
              <a:ext cx="1" cy="14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直接连接符 274">
              <a:extLst>
                <a:ext uri="{FF2B5EF4-FFF2-40B4-BE49-F238E27FC236}">
                  <a16:creationId xmlns:a16="http://schemas.microsoft.com/office/drawing/2014/main" id="{A5DC73C8-DD32-87FC-9336-B2E69D48960E}"/>
                </a:ext>
              </a:extLst>
            </p:cNvPr>
            <p:cNvSpPr/>
            <p:nvPr/>
          </p:nvSpPr>
          <p:spPr>
            <a:xfrm flipV="1">
              <a:off x="1109" y="3038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直接连接符 275">
              <a:extLst>
                <a:ext uri="{FF2B5EF4-FFF2-40B4-BE49-F238E27FC236}">
                  <a16:creationId xmlns:a16="http://schemas.microsoft.com/office/drawing/2014/main" id="{FB01CA26-C3E9-9B17-F97D-FADCEAFFD2EB}"/>
                </a:ext>
              </a:extLst>
            </p:cNvPr>
            <p:cNvSpPr/>
            <p:nvPr/>
          </p:nvSpPr>
          <p:spPr>
            <a:xfrm flipV="1">
              <a:off x="1109" y="2895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直接连接符 276">
              <a:extLst>
                <a:ext uri="{FF2B5EF4-FFF2-40B4-BE49-F238E27FC236}">
                  <a16:creationId xmlns:a16="http://schemas.microsoft.com/office/drawing/2014/main" id="{C24BAC5D-6267-0C7F-0C43-0E4516C462B9}"/>
                </a:ext>
              </a:extLst>
            </p:cNvPr>
            <p:cNvSpPr/>
            <p:nvPr/>
          </p:nvSpPr>
          <p:spPr>
            <a:xfrm flipV="1">
              <a:off x="1109" y="2854"/>
              <a:ext cx="1" cy="20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直接连接符 277">
              <a:extLst>
                <a:ext uri="{FF2B5EF4-FFF2-40B4-BE49-F238E27FC236}">
                  <a16:creationId xmlns:a16="http://schemas.microsoft.com/office/drawing/2014/main" id="{84BE51CB-1CFC-23AF-193B-804682E1B74A}"/>
                </a:ext>
              </a:extLst>
            </p:cNvPr>
            <p:cNvSpPr/>
            <p:nvPr/>
          </p:nvSpPr>
          <p:spPr>
            <a:xfrm flipV="1">
              <a:off x="1109" y="2711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直接连接符 278">
              <a:extLst>
                <a:ext uri="{FF2B5EF4-FFF2-40B4-BE49-F238E27FC236}">
                  <a16:creationId xmlns:a16="http://schemas.microsoft.com/office/drawing/2014/main" id="{3D5A5240-7BD0-76FD-9284-AAE1C8E169D6}"/>
                </a:ext>
              </a:extLst>
            </p:cNvPr>
            <p:cNvSpPr/>
            <p:nvPr/>
          </p:nvSpPr>
          <p:spPr>
            <a:xfrm flipV="1">
              <a:off x="1109" y="2670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直接连接符 279">
              <a:extLst>
                <a:ext uri="{FF2B5EF4-FFF2-40B4-BE49-F238E27FC236}">
                  <a16:creationId xmlns:a16="http://schemas.microsoft.com/office/drawing/2014/main" id="{4AC590CD-1F0E-B7FB-F914-969BEBCBE35C}"/>
                </a:ext>
              </a:extLst>
            </p:cNvPr>
            <p:cNvSpPr/>
            <p:nvPr/>
          </p:nvSpPr>
          <p:spPr>
            <a:xfrm flipV="1">
              <a:off x="1109" y="2527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直接连接符 280">
              <a:extLst>
                <a:ext uri="{FF2B5EF4-FFF2-40B4-BE49-F238E27FC236}">
                  <a16:creationId xmlns:a16="http://schemas.microsoft.com/office/drawing/2014/main" id="{420DF401-7904-9887-1B57-E39C02D6CA6A}"/>
                </a:ext>
              </a:extLst>
            </p:cNvPr>
            <p:cNvSpPr/>
            <p:nvPr/>
          </p:nvSpPr>
          <p:spPr>
            <a:xfrm flipV="1">
              <a:off x="1109" y="2486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直接连接符 281">
              <a:extLst>
                <a:ext uri="{FF2B5EF4-FFF2-40B4-BE49-F238E27FC236}">
                  <a16:creationId xmlns:a16="http://schemas.microsoft.com/office/drawing/2014/main" id="{E375CC99-D1F7-FB49-CF9A-1F27D5E583D5}"/>
                </a:ext>
              </a:extLst>
            </p:cNvPr>
            <p:cNvSpPr/>
            <p:nvPr/>
          </p:nvSpPr>
          <p:spPr>
            <a:xfrm flipV="1">
              <a:off x="1109" y="2343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直接连接符 282">
              <a:extLst>
                <a:ext uri="{FF2B5EF4-FFF2-40B4-BE49-F238E27FC236}">
                  <a16:creationId xmlns:a16="http://schemas.microsoft.com/office/drawing/2014/main" id="{AF95CA16-B85F-ADC0-FC50-CBE889D6623F}"/>
                </a:ext>
              </a:extLst>
            </p:cNvPr>
            <p:cNvSpPr/>
            <p:nvPr/>
          </p:nvSpPr>
          <p:spPr>
            <a:xfrm flipV="1">
              <a:off x="1109" y="2302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直接连接符 283">
              <a:extLst>
                <a:ext uri="{FF2B5EF4-FFF2-40B4-BE49-F238E27FC236}">
                  <a16:creationId xmlns:a16="http://schemas.microsoft.com/office/drawing/2014/main" id="{86D9197C-1E62-B322-AC35-D267DE0B005D}"/>
                </a:ext>
              </a:extLst>
            </p:cNvPr>
            <p:cNvSpPr/>
            <p:nvPr/>
          </p:nvSpPr>
          <p:spPr>
            <a:xfrm flipV="1">
              <a:off x="1109" y="2159"/>
              <a:ext cx="1" cy="123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直接连接符 284">
              <a:extLst>
                <a:ext uri="{FF2B5EF4-FFF2-40B4-BE49-F238E27FC236}">
                  <a16:creationId xmlns:a16="http://schemas.microsoft.com/office/drawing/2014/main" id="{45C2C7BE-7065-E179-BB0C-63F1BD9CB4AB}"/>
                </a:ext>
              </a:extLst>
            </p:cNvPr>
            <p:cNvSpPr/>
            <p:nvPr/>
          </p:nvSpPr>
          <p:spPr>
            <a:xfrm flipV="1">
              <a:off x="1109" y="2118"/>
              <a:ext cx="1" cy="2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直接连接符 285">
              <a:extLst>
                <a:ext uri="{FF2B5EF4-FFF2-40B4-BE49-F238E27FC236}">
                  <a16:creationId xmlns:a16="http://schemas.microsoft.com/office/drawing/2014/main" id="{AA9BEB2A-F35A-B7B4-D904-E9BB54BC70AF}"/>
                </a:ext>
              </a:extLst>
            </p:cNvPr>
            <p:cNvSpPr/>
            <p:nvPr/>
          </p:nvSpPr>
          <p:spPr>
            <a:xfrm flipV="1">
              <a:off x="1109" y="1957"/>
              <a:ext cx="1" cy="141"/>
            </a:xfrm>
            <a:prstGeom prst="line">
              <a:avLst/>
            </a:prstGeom>
            <a:ln w="0" cap="flat" cmpd="sng">
              <a:solidFill>
                <a:srgbClr val="FF00FF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87" name="组合 286">
            <a:extLst>
              <a:ext uri="{FF2B5EF4-FFF2-40B4-BE49-F238E27FC236}">
                <a16:creationId xmlns:a16="http://schemas.microsoft.com/office/drawing/2014/main" id="{3D19B359-B4B5-27FD-5D54-75515AF1835B}"/>
              </a:ext>
            </a:extLst>
          </p:cNvPr>
          <p:cNvGrpSpPr/>
          <p:nvPr/>
        </p:nvGrpSpPr>
        <p:grpSpPr>
          <a:xfrm>
            <a:off x="762000" y="2487613"/>
            <a:ext cx="914400" cy="3760787"/>
            <a:chOff x="1920" y="1439"/>
            <a:chExt cx="576" cy="2369"/>
          </a:xfrm>
        </p:grpSpPr>
        <p:sp>
          <p:nvSpPr>
            <p:cNvPr id="288" name="直接连接符 287">
              <a:extLst>
                <a:ext uri="{FF2B5EF4-FFF2-40B4-BE49-F238E27FC236}">
                  <a16:creationId xmlns:a16="http://schemas.microsoft.com/office/drawing/2014/main" id="{EA342895-34E5-F3A2-1726-44243C2E6721}"/>
                </a:ext>
              </a:extLst>
            </p:cNvPr>
            <p:cNvSpPr/>
            <p:nvPr/>
          </p:nvSpPr>
          <p:spPr>
            <a:xfrm flipH="1">
              <a:off x="2041" y="1442"/>
              <a:ext cx="455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直接连接符 288">
              <a:extLst>
                <a:ext uri="{FF2B5EF4-FFF2-40B4-BE49-F238E27FC236}">
                  <a16:creationId xmlns:a16="http://schemas.microsoft.com/office/drawing/2014/main" id="{E1B22DA8-271B-2143-4CEA-37E6B3778678}"/>
                </a:ext>
              </a:extLst>
            </p:cNvPr>
            <p:cNvSpPr>
              <a:spLocks noChangeAspect="1"/>
            </p:cNvSpPr>
            <p:nvPr/>
          </p:nvSpPr>
          <p:spPr>
            <a:xfrm flipV="1">
              <a:off x="2106" y="1543"/>
              <a:ext cx="2" cy="2153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任意多边形 357663">
              <a:extLst>
                <a:ext uri="{FF2B5EF4-FFF2-40B4-BE49-F238E27FC236}">
                  <a16:creationId xmlns:a16="http://schemas.microsoft.com/office/drawing/2014/main" id="{1BAA1871-0F6A-5A2F-F863-E3A6B54168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0" y="3696"/>
              <a:ext cx="35" cy="105"/>
            </a:xfrm>
            <a:custGeom>
              <a:avLst/>
              <a:gdLst/>
              <a:ahLst/>
              <a:cxnLst/>
              <a:rect l="0" t="0" r="0" b="0"/>
              <a:pathLst>
                <a:path w="116" h="349">
                  <a:moveTo>
                    <a:pt x="0" y="0"/>
                  </a:moveTo>
                  <a:lnTo>
                    <a:pt x="116" y="0"/>
                  </a:lnTo>
                  <a:lnTo>
                    <a:pt x="58" y="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任意多边形 357664">
              <a:extLst>
                <a:ext uri="{FF2B5EF4-FFF2-40B4-BE49-F238E27FC236}">
                  <a16:creationId xmlns:a16="http://schemas.microsoft.com/office/drawing/2014/main" id="{6E6C226A-2E4C-0DD5-CC42-C8AA8DE2BD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0" y="3696"/>
              <a:ext cx="35" cy="105"/>
            </a:xfrm>
            <a:custGeom>
              <a:avLst/>
              <a:gdLst/>
              <a:ahLst/>
              <a:cxnLst/>
              <a:rect l="0" t="0" r="0" b="0"/>
              <a:pathLst>
                <a:path w="116" h="349">
                  <a:moveTo>
                    <a:pt x="0" y="0"/>
                  </a:moveTo>
                  <a:lnTo>
                    <a:pt x="116" y="0"/>
                  </a:lnTo>
                  <a:lnTo>
                    <a:pt x="58" y="349"/>
                  </a:lnTo>
                  <a:lnTo>
                    <a:pt x="0" y="0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任意多边形 357665">
              <a:extLst>
                <a:ext uri="{FF2B5EF4-FFF2-40B4-BE49-F238E27FC236}">
                  <a16:creationId xmlns:a16="http://schemas.microsoft.com/office/drawing/2014/main" id="{4691C116-5187-6AB9-58C5-9A32865BBC7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0" y="1439"/>
              <a:ext cx="35" cy="104"/>
            </a:xfrm>
            <a:custGeom>
              <a:avLst/>
              <a:gdLst/>
              <a:ahLst/>
              <a:cxnLst/>
              <a:rect l="0" t="0" r="0" b="0"/>
              <a:pathLst>
                <a:path w="116" h="348">
                  <a:moveTo>
                    <a:pt x="0" y="348"/>
                  </a:moveTo>
                  <a:lnTo>
                    <a:pt x="116" y="348"/>
                  </a:lnTo>
                  <a:lnTo>
                    <a:pt x="58" y="0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任意多边形 357666">
              <a:extLst>
                <a:ext uri="{FF2B5EF4-FFF2-40B4-BE49-F238E27FC236}">
                  <a16:creationId xmlns:a16="http://schemas.microsoft.com/office/drawing/2014/main" id="{328E0D2C-582C-BCFC-045B-E526636F3F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090" y="1439"/>
              <a:ext cx="35" cy="104"/>
            </a:xfrm>
            <a:custGeom>
              <a:avLst/>
              <a:gdLst/>
              <a:ahLst/>
              <a:cxnLst/>
              <a:rect l="0" t="0" r="0" b="0"/>
              <a:pathLst>
                <a:path w="116" h="348">
                  <a:moveTo>
                    <a:pt x="0" y="348"/>
                  </a:moveTo>
                  <a:lnTo>
                    <a:pt x="116" y="348"/>
                  </a:lnTo>
                  <a:lnTo>
                    <a:pt x="58" y="0"/>
                  </a:lnTo>
                  <a:lnTo>
                    <a:pt x="0" y="348"/>
                  </a:lnTo>
                </a:path>
              </a:pathLst>
            </a:custGeom>
            <a:noFill/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直接连接符 293">
              <a:extLst>
                <a:ext uri="{FF2B5EF4-FFF2-40B4-BE49-F238E27FC236}">
                  <a16:creationId xmlns:a16="http://schemas.microsoft.com/office/drawing/2014/main" id="{DD987305-D614-D3AD-572C-B3E075D41D2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106" y="1439"/>
              <a:ext cx="2" cy="2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文本框 294">
              <a:extLst>
                <a:ext uri="{FF2B5EF4-FFF2-40B4-BE49-F238E27FC236}">
                  <a16:creationId xmlns:a16="http://schemas.microsoft.com/office/drawing/2014/main" id="{6BC18808-CF09-EA5B-D9E8-A15FD4E7C188}"/>
                </a:ext>
              </a:extLst>
            </p:cNvPr>
            <p:cNvSpPr txBox="1"/>
            <p:nvPr/>
          </p:nvSpPr>
          <p:spPr>
            <a:xfrm rot="-5400000">
              <a:off x="1853" y="2419"/>
              <a:ext cx="346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H</a:t>
              </a:r>
              <a:r>
                <a:rPr kumimoji="0" lang="en-US" altLang="zh-CN" sz="12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296" name="直接连接符 295">
              <a:extLst>
                <a:ext uri="{FF2B5EF4-FFF2-40B4-BE49-F238E27FC236}">
                  <a16:creationId xmlns:a16="http://schemas.microsoft.com/office/drawing/2014/main" id="{057FAC98-E2D1-54F8-54C1-FF819AB0CCC4}"/>
                </a:ext>
              </a:extLst>
            </p:cNvPr>
            <p:cNvSpPr/>
            <p:nvPr/>
          </p:nvSpPr>
          <p:spPr>
            <a:xfrm flipH="1">
              <a:off x="2041" y="3808"/>
              <a:ext cx="455" cy="0"/>
            </a:xfrm>
            <a:prstGeom prst="line">
              <a:avLst/>
            </a:prstGeom>
            <a:ln w="0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97" name="直接连接符 296">
            <a:extLst>
              <a:ext uri="{FF2B5EF4-FFF2-40B4-BE49-F238E27FC236}">
                <a16:creationId xmlns:a16="http://schemas.microsoft.com/office/drawing/2014/main" id="{4FF3AD77-9A8D-783A-782C-758BA72D999C}"/>
              </a:ext>
            </a:extLst>
          </p:cNvPr>
          <p:cNvSpPr>
            <a:spLocks noChangeAspect="1"/>
          </p:cNvSpPr>
          <p:nvPr/>
        </p:nvSpPr>
        <p:spPr>
          <a:xfrm>
            <a:off x="1585913" y="5773738"/>
            <a:ext cx="433387" cy="4762"/>
          </a:xfrm>
          <a:prstGeom prst="line">
            <a:avLst/>
          </a:prstGeom>
          <a:ln w="0" cap="flat" cmpd="sng">
            <a:solidFill>
              <a:srgbClr val="CC33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8" name="直接连接符 297">
            <a:extLst>
              <a:ext uri="{FF2B5EF4-FFF2-40B4-BE49-F238E27FC236}">
                <a16:creationId xmlns:a16="http://schemas.microsoft.com/office/drawing/2014/main" id="{983BC4C7-7C58-7087-B5E2-6AD702356ECF}"/>
              </a:ext>
            </a:extLst>
          </p:cNvPr>
          <p:cNvSpPr>
            <a:spLocks noChangeAspect="1"/>
          </p:cNvSpPr>
          <p:nvPr/>
        </p:nvSpPr>
        <p:spPr>
          <a:xfrm>
            <a:off x="1774825" y="6237288"/>
            <a:ext cx="1787525" cy="3175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9" name="直接连接符 298">
            <a:extLst>
              <a:ext uri="{FF2B5EF4-FFF2-40B4-BE49-F238E27FC236}">
                <a16:creationId xmlns:a16="http://schemas.microsoft.com/office/drawing/2014/main" id="{FBAAF2C0-DE5C-05CF-FF3B-7795DF937760}"/>
              </a:ext>
            </a:extLst>
          </p:cNvPr>
          <p:cNvSpPr>
            <a:spLocks noChangeAspect="1"/>
          </p:cNvSpPr>
          <p:nvPr/>
        </p:nvSpPr>
        <p:spPr>
          <a:xfrm>
            <a:off x="1790700" y="5241925"/>
            <a:ext cx="1660525" cy="207963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0" name="直接连接符 299">
            <a:extLst>
              <a:ext uri="{FF2B5EF4-FFF2-40B4-BE49-F238E27FC236}">
                <a16:creationId xmlns:a16="http://schemas.microsoft.com/office/drawing/2014/main" id="{09B4AF2A-23A9-97E9-1751-FCB7FE13C6AE}"/>
              </a:ext>
            </a:extLst>
          </p:cNvPr>
          <p:cNvSpPr>
            <a:spLocks noChangeAspect="1"/>
          </p:cNvSpPr>
          <p:nvPr/>
        </p:nvSpPr>
        <p:spPr>
          <a:xfrm>
            <a:off x="1762125" y="5489575"/>
            <a:ext cx="1660525" cy="206375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1" name="直接连接符 300">
            <a:extLst>
              <a:ext uri="{FF2B5EF4-FFF2-40B4-BE49-F238E27FC236}">
                <a16:creationId xmlns:a16="http://schemas.microsoft.com/office/drawing/2014/main" id="{ABE1C83A-C3F1-350E-D538-57224FC8E92A}"/>
              </a:ext>
            </a:extLst>
          </p:cNvPr>
          <p:cNvSpPr>
            <a:spLocks noChangeAspect="1"/>
          </p:cNvSpPr>
          <p:nvPr/>
        </p:nvSpPr>
        <p:spPr>
          <a:xfrm>
            <a:off x="1790700" y="5656263"/>
            <a:ext cx="1660525" cy="209550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2" name="直接连接符 301">
            <a:extLst>
              <a:ext uri="{FF2B5EF4-FFF2-40B4-BE49-F238E27FC236}">
                <a16:creationId xmlns:a16="http://schemas.microsoft.com/office/drawing/2014/main" id="{CB01756E-E1B2-13FD-A9AB-A3178617E7CE}"/>
              </a:ext>
            </a:extLst>
          </p:cNvPr>
          <p:cNvSpPr>
            <a:spLocks noChangeAspect="1"/>
          </p:cNvSpPr>
          <p:nvPr/>
        </p:nvSpPr>
        <p:spPr>
          <a:xfrm>
            <a:off x="1762125" y="5905500"/>
            <a:ext cx="1660525" cy="206375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3" name="直接连接符 302">
            <a:extLst>
              <a:ext uri="{FF2B5EF4-FFF2-40B4-BE49-F238E27FC236}">
                <a16:creationId xmlns:a16="http://schemas.microsoft.com/office/drawing/2014/main" id="{4711ED89-AB52-02BE-8E33-17A4CA3D0877}"/>
              </a:ext>
            </a:extLst>
          </p:cNvPr>
          <p:cNvSpPr>
            <a:spLocks noChangeAspect="1"/>
          </p:cNvSpPr>
          <p:nvPr/>
        </p:nvSpPr>
        <p:spPr>
          <a:xfrm>
            <a:off x="1774825" y="5988050"/>
            <a:ext cx="1670050" cy="127000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4" name="直接连接符 303">
            <a:extLst>
              <a:ext uri="{FF2B5EF4-FFF2-40B4-BE49-F238E27FC236}">
                <a16:creationId xmlns:a16="http://schemas.microsoft.com/office/drawing/2014/main" id="{1A21B878-7349-1947-4C26-B3B09A583D70}"/>
              </a:ext>
            </a:extLst>
          </p:cNvPr>
          <p:cNvSpPr>
            <a:spLocks noChangeAspect="1"/>
          </p:cNvSpPr>
          <p:nvPr/>
        </p:nvSpPr>
        <p:spPr>
          <a:xfrm>
            <a:off x="2606675" y="2498725"/>
            <a:ext cx="955675" cy="3175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5" name="直接连接符 304">
            <a:extLst>
              <a:ext uri="{FF2B5EF4-FFF2-40B4-BE49-F238E27FC236}">
                <a16:creationId xmlns:a16="http://schemas.microsoft.com/office/drawing/2014/main" id="{72D707BA-1756-D345-F0F1-D6A8000E3A24}"/>
              </a:ext>
            </a:extLst>
          </p:cNvPr>
          <p:cNvSpPr>
            <a:spLocks noChangeAspect="1"/>
          </p:cNvSpPr>
          <p:nvPr/>
        </p:nvSpPr>
        <p:spPr>
          <a:xfrm>
            <a:off x="1768475" y="2747963"/>
            <a:ext cx="1658938" cy="123825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6" name="直接连接符 305">
            <a:extLst>
              <a:ext uri="{FF2B5EF4-FFF2-40B4-BE49-F238E27FC236}">
                <a16:creationId xmlns:a16="http://schemas.microsoft.com/office/drawing/2014/main" id="{7B4EAD62-C66C-23AA-6598-E6530E2DF5CD}"/>
              </a:ext>
            </a:extLst>
          </p:cNvPr>
          <p:cNvSpPr>
            <a:spLocks noChangeAspect="1"/>
          </p:cNvSpPr>
          <p:nvPr/>
        </p:nvSpPr>
        <p:spPr>
          <a:xfrm>
            <a:off x="1790700" y="2830513"/>
            <a:ext cx="1660525" cy="209550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7" name="直接连接符 306">
            <a:extLst>
              <a:ext uri="{FF2B5EF4-FFF2-40B4-BE49-F238E27FC236}">
                <a16:creationId xmlns:a16="http://schemas.microsoft.com/office/drawing/2014/main" id="{800AC110-97E9-4D8F-1D4A-0B1D0334C808}"/>
              </a:ext>
            </a:extLst>
          </p:cNvPr>
          <p:cNvSpPr>
            <a:spLocks noChangeAspect="1"/>
          </p:cNvSpPr>
          <p:nvPr/>
        </p:nvSpPr>
        <p:spPr>
          <a:xfrm>
            <a:off x="1762125" y="3079750"/>
            <a:ext cx="1660525" cy="206375"/>
          </a:xfrm>
          <a:prstGeom prst="line">
            <a:avLst/>
          </a:prstGeom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08" name="组合 307">
            <a:extLst>
              <a:ext uri="{FF2B5EF4-FFF2-40B4-BE49-F238E27FC236}">
                <a16:creationId xmlns:a16="http://schemas.microsoft.com/office/drawing/2014/main" id="{85757810-5C9F-941A-D619-AEC7A3F6F690}"/>
              </a:ext>
            </a:extLst>
          </p:cNvPr>
          <p:cNvGrpSpPr/>
          <p:nvPr/>
        </p:nvGrpSpPr>
        <p:grpSpPr>
          <a:xfrm>
            <a:off x="1784350" y="2498725"/>
            <a:ext cx="1660525" cy="125413"/>
            <a:chOff x="1460" y="1446"/>
            <a:chExt cx="1046" cy="79"/>
          </a:xfrm>
        </p:grpSpPr>
        <p:sp>
          <p:nvSpPr>
            <p:cNvPr id="309" name="直接连接符 308">
              <a:extLst>
                <a:ext uri="{FF2B5EF4-FFF2-40B4-BE49-F238E27FC236}">
                  <a16:creationId xmlns:a16="http://schemas.microsoft.com/office/drawing/2014/main" id="{3C1F0D52-63EE-4D23-5C22-B3584ACDED6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0" y="1446"/>
              <a:ext cx="1046" cy="79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直接连接符 309">
              <a:extLst>
                <a:ext uri="{FF2B5EF4-FFF2-40B4-BE49-F238E27FC236}">
                  <a16:creationId xmlns:a16="http://schemas.microsoft.com/office/drawing/2014/main" id="{EEBECBD7-EADB-827B-6476-D7EB544F9C5C}"/>
                </a:ext>
              </a:extLst>
            </p:cNvPr>
            <p:cNvSpPr>
              <a:spLocks noChangeAspect="1"/>
            </p:cNvSpPr>
            <p:nvPr/>
          </p:nvSpPr>
          <p:spPr>
            <a:xfrm flipH="1" flipV="1">
              <a:off x="2018" y="1487"/>
              <a:ext cx="470" cy="37"/>
            </a:xfrm>
            <a:prstGeom prst="line">
              <a:avLst/>
            </a:prstGeom>
            <a:ln w="38100" cap="flat" cmpd="sng">
              <a:solidFill>
                <a:srgbClr val="FF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11" name="任意多边形 357684">
            <a:extLst>
              <a:ext uri="{FF2B5EF4-FFF2-40B4-BE49-F238E27FC236}">
                <a16:creationId xmlns:a16="http://schemas.microsoft.com/office/drawing/2014/main" id="{8AD03CB9-F42B-A4AA-8EB6-17BF8213F107}"/>
              </a:ext>
            </a:extLst>
          </p:cNvPr>
          <p:cNvSpPr>
            <a:spLocks noChangeAspect="1"/>
          </p:cNvSpPr>
          <p:nvPr/>
        </p:nvSpPr>
        <p:spPr>
          <a:xfrm>
            <a:off x="2606675" y="2498725"/>
            <a:ext cx="63500" cy="65088"/>
          </a:xfrm>
          <a:custGeom>
            <a:avLst/>
            <a:gdLst/>
            <a:ahLst/>
            <a:cxnLst/>
            <a:rect l="0" t="0" r="0" b="0"/>
            <a:pathLst>
              <a:path w="134" h="140">
                <a:moveTo>
                  <a:pt x="0" y="0"/>
                </a:moveTo>
                <a:lnTo>
                  <a:pt x="4" y="8"/>
                </a:lnTo>
                <a:lnTo>
                  <a:pt x="7" y="17"/>
                </a:lnTo>
                <a:lnTo>
                  <a:pt x="12" y="25"/>
                </a:lnTo>
                <a:lnTo>
                  <a:pt x="15" y="33"/>
                </a:lnTo>
                <a:lnTo>
                  <a:pt x="19" y="41"/>
                </a:lnTo>
                <a:lnTo>
                  <a:pt x="25" y="48"/>
                </a:lnTo>
                <a:lnTo>
                  <a:pt x="30" y="56"/>
                </a:lnTo>
                <a:lnTo>
                  <a:pt x="35" y="63"/>
                </a:lnTo>
                <a:lnTo>
                  <a:pt x="41" y="71"/>
                </a:lnTo>
                <a:lnTo>
                  <a:pt x="46" y="78"/>
                </a:lnTo>
                <a:lnTo>
                  <a:pt x="53" y="84"/>
                </a:lnTo>
                <a:lnTo>
                  <a:pt x="59" y="90"/>
                </a:lnTo>
                <a:lnTo>
                  <a:pt x="66" y="97"/>
                </a:lnTo>
                <a:lnTo>
                  <a:pt x="72" y="103"/>
                </a:lnTo>
                <a:lnTo>
                  <a:pt x="79" y="108"/>
                </a:lnTo>
                <a:lnTo>
                  <a:pt x="87" y="114"/>
                </a:lnTo>
                <a:lnTo>
                  <a:pt x="95" y="118"/>
                </a:lnTo>
                <a:lnTo>
                  <a:pt x="102" y="124"/>
                </a:lnTo>
                <a:lnTo>
                  <a:pt x="110" y="128"/>
                </a:lnTo>
                <a:lnTo>
                  <a:pt x="117" y="132"/>
                </a:lnTo>
                <a:lnTo>
                  <a:pt x="126" y="136"/>
                </a:lnTo>
                <a:lnTo>
                  <a:pt x="134" y="140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2" name="文本框 311">
            <a:extLst>
              <a:ext uri="{FF2B5EF4-FFF2-40B4-BE49-F238E27FC236}">
                <a16:creationId xmlns:a16="http://schemas.microsoft.com/office/drawing/2014/main" id="{C2FC4BD6-AD54-3E2C-7A19-768342B0AC44}"/>
              </a:ext>
            </a:extLst>
          </p:cNvPr>
          <p:cNvSpPr txBox="1"/>
          <p:nvPr/>
        </p:nvSpPr>
        <p:spPr>
          <a:xfrm>
            <a:off x="1506538" y="2201863"/>
            <a:ext cx="396875" cy="336550"/>
          </a:xfrm>
          <a:prstGeom prst="rect">
            <a:avLst/>
          </a:prstGeom>
          <a:noFill/>
          <a:ln w="9525">
            <a:noFill/>
          </a:ln>
        </p:spPr>
        <p:txBody>
          <a:bodyPr>
            <a:spAutoFit/>
          </a:bodyPr>
          <a:lstStyle/>
          <a:p>
            <a:r>
              <a:rPr lang="en-US" altLang="zh-CN" sz="1600" i="1">
                <a:solidFill>
                  <a:srgbClr val="000000"/>
                </a:solidFill>
                <a:latin typeface="Times New Roman" panose="02020603050405020304" pitchFamily="18" charset="0"/>
              </a:rPr>
              <a:t>d</a:t>
            </a:r>
          </a:p>
        </p:txBody>
      </p:sp>
      <p:grpSp>
        <p:nvGrpSpPr>
          <p:cNvPr id="313" name="组合 312">
            <a:extLst>
              <a:ext uri="{FF2B5EF4-FFF2-40B4-BE49-F238E27FC236}">
                <a16:creationId xmlns:a16="http://schemas.microsoft.com/office/drawing/2014/main" id="{0F3A4952-F1D8-0D57-8CEC-2E489A998204}"/>
              </a:ext>
            </a:extLst>
          </p:cNvPr>
          <p:cNvGrpSpPr/>
          <p:nvPr/>
        </p:nvGrpSpPr>
        <p:grpSpPr>
          <a:xfrm>
            <a:off x="1074738" y="1905000"/>
            <a:ext cx="777875" cy="685800"/>
            <a:chOff x="1013" y="1200"/>
            <a:chExt cx="490" cy="432"/>
          </a:xfrm>
        </p:grpSpPr>
        <p:sp>
          <p:nvSpPr>
            <p:cNvPr id="314" name="文本框 313">
              <a:extLst>
                <a:ext uri="{FF2B5EF4-FFF2-40B4-BE49-F238E27FC236}">
                  <a16:creationId xmlns:a16="http://schemas.microsoft.com/office/drawing/2014/main" id="{EA2B3929-1385-D724-A739-D1DBE3EE3B94}"/>
                </a:ext>
              </a:extLst>
            </p:cNvPr>
            <p:cNvSpPr txBox="1"/>
            <p:nvPr/>
          </p:nvSpPr>
          <p:spPr>
            <a:xfrm>
              <a:off x="1013" y="1200"/>
              <a:ext cx="490" cy="212"/>
            </a:xfrm>
            <a:prstGeom prst="rect">
              <a:avLst/>
            </a:prstGeom>
            <a:noFill/>
            <a:ln w="9525">
              <a:noFill/>
            </a:ln>
          </p:spPr>
          <p:txBody>
            <a:bodyPr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d/2</a:t>
              </a:r>
            </a:p>
          </p:txBody>
        </p:sp>
        <p:sp>
          <p:nvSpPr>
            <p:cNvPr id="315" name="直接连接符 314">
              <a:extLst>
                <a:ext uri="{FF2B5EF4-FFF2-40B4-BE49-F238E27FC236}">
                  <a16:creationId xmlns:a16="http://schemas.microsoft.com/office/drawing/2014/main" id="{7AF5BF91-8895-2A71-A997-52517815C74F}"/>
                </a:ext>
              </a:extLst>
            </p:cNvPr>
            <p:cNvSpPr/>
            <p:nvPr/>
          </p:nvSpPr>
          <p:spPr>
            <a:xfrm flipH="1" flipV="1">
              <a:off x="1248" y="1392"/>
              <a:ext cx="60" cy="240"/>
            </a:xfrm>
            <a:prstGeom prst="line">
              <a:avLst/>
            </a:prstGeom>
            <a:ln w="9525" cap="flat" cmpd="sng">
              <a:solidFill>
                <a:srgbClr val="000000"/>
              </a:solidFill>
              <a:prstDash val="solid"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16" name="文本框 315">
            <a:extLst>
              <a:ext uri="{FF2B5EF4-FFF2-40B4-BE49-F238E27FC236}">
                <a16:creationId xmlns:a16="http://schemas.microsoft.com/office/drawing/2014/main" id="{47B1212B-6D8C-039A-A599-759AF5F3E779}"/>
              </a:ext>
            </a:extLst>
          </p:cNvPr>
          <p:cNvSpPr txBox="1"/>
          <p:nvPr/>
        </p:nvSpPr>
        <p:spPr>
          <a:xfrm>
            <a:off x="4166986" y="3434082"/>
            <a:ext cx="4696228" cy="10064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2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）根据簧丝直径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d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6mm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画出两端支承圈部分的簧丝断面图（两端均按并紧、磨平、支承圈数为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1.25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圈绘制）</a:t>
            </a:r>
          </a:p>
        </p:txBody>
      </p:sp>
      <p:sp>
        <p:nvSpPr>
          <p:cNvPr id="317" name="文本框 316">
            <a:extLst>
              <a:ext uri="{FF2B5EF4-FFF2-40B4-BE49-F238E27FC236}">
                <a16:creationId xmlns:a16="http://schemas.microsoft.com/office/drawing/2014/main" id="{D91A916B-8969-A93D-CFC8-479E71344A28}"/>
              </a:ext>
            </a:extLst>
          </p:cNvPr>
          <p:cNvSpPr txBox="1"/>
          <p:nvPr/>
        </p:nvSpPr>
        <p:spPr>
          <a:xfrm>
            <a:off x="4166986" y="4498660"/>
            <a:ext cx="4696228" cy="7016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3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）根据节距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t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＝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12mm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，画出有效圈部分的簧丝断面图</a:t>
            </a:r>
            <a:endParaRPr lang="zh-CN" altLang="en-US" sz="2000" b="0" dirty="0">
              <a:solidFill>
                <a:srgbClr val="3333CC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8" name="文本框 317">
            <a:extLst>
              <a:ext uri="{FF2B5EF4-FFF2-40B4-BE49-F238E27FC236}">
                <a16:creationId xmlns:a16="http://schemas.microsoft.com/office/drawing/2014/main" id="{DDE2FD36-A19B-A0FF-A076-4B95918AD86E}"/>
              </a:ext>
            </a:extLst>
          </p:cNvPr>
          <p:cNvSpPr txBox="1"/>
          <p:nvPr/>
        </p:nvSpPr>
        <p:spPr>
          <a:xfrm>
            <a:off x="4166986" y="5293219"/>
            <a:ext cx="4696228" cy="707886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（</a:t>
            </a:r>
            <a:r>
              <a:rPr lang="en-US" altLang="zh-CN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4</a:t>
            </a:r>
            <a:r>
              <a:rPr lang="zh-CN" altLang="en-US" sz="2000" dirty="0">
                <a:solidFill>
                  <a:srgbClr val="3333CC"/>
                </a:solidFill>
                <a:latin typeface="Times New Roman" panose="02020603050405020304" pitchFamily="18" charset="0"/>
              </a:rPr>
              <a:t>）按右旋方向作相应圆的公切线，并画剖面线。整理、加深、完成剖面图</a:t>
            </a:r>
          </a:p>
        </p:txBody>
      </p:sp>
    </p:spTree>
    <p:extLst>
      <p:ext uri="{BB962C8B-B14F-4D97-AF65-F5344CB8AC3E}">
        <p14:creationId xmlns:p14="http://schemas.microsoft.com/office/powerpoint/2010/main" val="977202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2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2" dur="500"/>
                                        <p:tgtEl>
                                          <p:spTgt spid="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7" dur="500"/>
                                        <p:tgtEl>
                                          <p:spTgt spid="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6" fill="hold">
                      <p:stCondLst>
                        <p:cond delay="indefinite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4" fill="hold">
                      <p:stCondLst>
                        <p:cond delay="indefinite"/>
                      </p:stCondLst>
                      <p:childTnLst>
                        <p:par>
                          <p:cTn id="235" fill="hold">
                            <p:stCondLst>
                              <p:cond delay="0"/>
                            </p:stCondLst>
                            <p:childTnLst>
                              <p:par>
                                <p:cTn id="236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6" fill="hold">
                      <p:stCondLst>
                        <p:cond delay="indefinite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4" fill="hold">
                      <p:stCondLst>
                        <p:cond delay="indefinite"/>
                      </p:stCondLst>
                      <p:childTnLst>
                        <p:par>
                          <p:cTn id="275" fill="hold">
                            <p:stCondLst>
                              <p:cond delay="0"/>
                            </p:stCondLst>
                            <p:childTnLst>
                              <p:par>
                                <p:cTn id="276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2" fill="hold">
                      <p:stCondLst>
                        <p:cond delay="indefinite"/>
                      </p:stCondLst>
                      <p:childTnLst>
                        <p:par>
                          <p:cTn id="283" fill="hold">
                            <p:stCondLst>
                              <p:cond delay="0"/>
                            </p:stCondLst>
                            <p:childTnLst>
                              <p:par>
                                <p:cTn id="284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8" fill="hold">
                      <p:stCondLst>
                        <p:cond delay="indefinite"/>
                      </p:stCondLst>
                      <p:childTnLst>
                        <p:par>
                          <p:cTn id="299" fill="hold">
                            <p:stCondLst>
                              <p:cond delay="0"/>
                            </p:stCondLst>
                            <p:childTnLst>
                              <p:par>
                                <p:cTn id="30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4" fill="hold">
                      <p:stCondLst>
                        <p:cond delay="indefinite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>
                      <p:stCondLst>
                        <p:cond delay="indefinite"/>
                      </p:stCondLst>
                      <p:childTnLst>
                        <p:par>
                          <p:cTn id="320" fill="hold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4" fill="hold">
                      <p:stCondLst>
                        <p:cond delay="indefinite"/>
                      </p:stCondLst>
                      <p:childTnLst>
                        <p:par>
                          <p:cTn id="325" fill="hold">
                            <p:stCondLst>
                              <p:cond delay="0"/>
                            </p:stCondLst>
                            <p:childTnLst>
                              <p:par>
                                <p:cTn id="3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>
                      <p:stCondLst>
                        <p:cond delay="indefinite"/>
                      </p:stCondLst>
                      <p:childTnLst>
                        <p:par>
                          <p:cTn id="330" fill="hold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4" fill="hold">
                      <p:stCondLst>
                        <p:cond delay="indefinite"/>
                      </p:stCondLst>
                      <p:childTnLst>
                        <p:par>
                          <p:cTn id="335" fill="hold">
                            <p:stCondLst>
                              <p:cond delay="0"/>
                            </p:stCondLst>
                            <p:childTnLst>
                              <p:par>
                                <p:cTn id="3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4" fill="hold">
                      <p:stCondLst>
                        <p:cond delay="indefinite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9" fill="hold">
                      <p:stCondLst>
                        <p:cond delay="indefinite"/>
                      </p:stCondLst>
                      <p:childTnLst>
                        <p:par>
                          <p:cTn id="350" fill="hold">
                            <p:stCondLst>
                              <p:cond delay="0"/>
                            </p:stCondLst>
                            <p:childTnLst>
                              <p:par>
                                <p:cTn id="3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3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4" fill="hold">
                      <p:stCondLst>
                        <p:cond delay="indefinite"/>
                      </p:stCondLst>
                      <p:childTnLst>
                        <p:par>
                          <p:cTn id="355" fill="hold">
                            <p:stCondLst>
                              <p:cond delay="0"/>
                            </p:stCondLst>
                            <p:childTnLst>
                              <p:par>
                                <p:cTn id="3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9" fill="hold">
                      <p:stCondLst>
                        <p:cond delay="indefinite"/>
                      </p:stCondLst>
                      <p:childTnLst>
                        <p:par>
                          <p:cTn id="360" fill="hold">
                            <p:stCondLst>
                              <p:cond delay="0"/>
                            </p:stCondLst>
                            <p:childTnLst>
                              <p:par>
                                <p:cTn id="3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4" fill="hold">
                      <p:stCondLst>
                        <p:cond delay="indefinite"/>
                      </p:stCondLst>
                      <p:childTnLst>
                        <p:par>
                          <p:cTn id="365" fill="hold">
                            <p:stCondLst>
                              <p:cond delay="0"/>
                            </p:stCondLst>
                            <p:childTnLst>
                              <p:par>
                                <p:cTn id="3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1" grpId="0"/>
      <p:bldP spid="132" grpId="0"/>
      <p:bldP spid="136" grpId="0"/>
      <p:bldP spid="137" grpId="0" animBg="1"/>
      <p:bldP spid="312" grpId="0"/>
      <p:bldP spid="316" grpId="0"/>
      <p:bldP spid="317" grpId="0"/>
      <p:bldP spid="318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9" descr="0754.tif">
            <a:extLst>
              <a:ext uri="{FF2B5EF4-FFF2-40B4-BE49-F238E27FC236}">
                <a16:creationId xmlns:a16="http://schemas.microsoft.com/office/drawing/2014/main" id="{18D7490E-6E79-5149-47F8-41C4DEC2EF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r:link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007" y="684212"/>
            <a:ext cx="7777162" cy="540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18">
            <a:extLst>
              <a:ext uri="{FF2B5EF4-FFF2-40B4-BE49-F238E27FC236}">
                <a16:creationId xmlns:a16="http://schemas.microsoft.com/office/drawing/2014/main" id="{513F6237-513B-42F7-11D0-2CA4AD094365}"/>
              </a:ext>
            </a:extLst>
          </p:cNvPr>
          <p:cNvGrpSpPr>
            <a:grpSpLocks/>
          </p:cNvGrpSpPr>
          <p:nvPr/>
        </p:nvGrpSpPr>
        <p:grpSpPr bwMode="auto">
          <a:xfrm>
            <a:off x="4550397" y="803540"/>
            <a:ext cx="2971800" cy="304800"/>
            <a:chOff x="2379" y="375"/>
            <a:chExt cx="1872" cy="192"/>
          </a:xfrm>
        </p:grpSpPr>
        <p:sp>
          <p:nvSpPr>
            <p:cNvPr id="7" name="Line 12">
              <a:extLst>
                <a:ext uri="{FF2B5EF4-FFF2-40B4-BE49-F238E27FC236}">
                  <a16:creationId xmlns:a16="http://schemas.microsoft.com/office/drawing/2014/main" id="{88279D0B-4303-8001-17CF-97E4A3C35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9" y="471"/>
              <a:ext cx="624" cy="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8" name="Rectangle 15">
              <a:extLst>
                <a:ext uri="{FF2B5EF4-FFF2-40B4-BE49-F238E27FC236}">
                  <a16:creationId xmlns:a16="http://schemas.microsoft.com/office/drawing/2014/main" id="{3439AEAC-7EEF-C6B6-92E3-68F49B1A5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375"/>
              <a:ext cx="12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</a:rPr>
                <a:t>弹簧的预加负荷</a:t>
              </a:r>
              <a:r>
                <a:rPr kumimoji="1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Verdana" panose="020B0604030504040204" pitchFamily="34" charset="0"/>
                  <a:ea typeface="宋体" panose="02010600030101010101" pitchFamily="2" charset="-122"/>
                </a:rPr>
                <a:t> </a:t>
              </a:r>
              <a:endParaRPr kumimoji="1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9" name="Group 20">
            <a:extLst>
              <a:ext uri="{FF2B5EF4-FFF2-40B4-BE49-F238E27FC236}">
                <a16:creationId xmlns:a16="http://schemas.microsoft.com/office/drawing/2014/main" id="{73C06061-19A5-CD9F-173F-FBF82499053F}"/>
              </a:ext>
            </a:extLst>
          </p:cNvPr>
          <p:cNvGrpSpPr>
            <a:grpSpLocks/>
          </p:cNvGrpSpPr>
          <p:nvPr/>
        </p:nvGrpSpPr>
        <p:grpSpPr bwMode="auto">
          <a:xfrm>
            <a:off x="5053635" y="1019440"/>
            <a:ext cx="2743200" cy="304800"/>
            <a:chOff x="2715" y="519"/>
            <a:chExt cx="1728" cy="192"/>
          </a:xfrm>
        </p:grpSpPr>
        <p:sp>
          <p:nvSpPr>
            <p:cNvPr id="10" name="Line 13">
              <a:extLst>
                <a:ext uri="{FF2B5EF4-FFF2-40B4-BE49-F238E27FC236}">
                  <a16:creationId xmlns:a16="http://schemas.microsoft.com/office/drawing/2014/main" id="{EACB5349-5402-22E8-ADD3-C0C9D5DCE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15" y="615"/>
              <a:ext cx="480" cy="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1" name="Rectangle 16">
              <a:extLst>
                <a:ext uri="{FF2B5EF4-FFF2-40B4-BE49-F238E27FC236}">
                  <a16:creationId xmlns:a16="http://schemas.microsoft.com/office/drawing/2014/main" id="{E3249A1E-431A-AC4E-13FF-39DA23D59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519"/>
              <a:ext cx="12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</a:rPr>
                <a:t>弹簧的最大负荷</a:t>
              </a:r>
              <a:r>
                <a:rPr kumimoji="1" lang="zh-CN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Verdana" panose="020B0604030504040204" pitchFamily="34" charset="0"/>
                  <a:ea typeface="宋体" panose="02010600030101010101" pitchFamily="2" charset="-122"/>
                </a:rPr>
                <a:t> </a:t>
              </a:r>
              <a:endParaRPr kumimoji="1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12" name="Group 19">
            <a:extLst>
              <a:ext uri="{FF2B5EF4-FFF2-40B4-BE49-F238E27FC236}">
                <a16:creationId xmlns:a16="http://schemas.microsoft.com/office/drawing/2014/main" id="{2754C231-F923-FEB4-D3D7-868D55058BD6}"/>
              </a:ext>
            </a:extLst>
          </p:cNvPr>
          <p:cNvGrpSpPr>
            <a:grpSpLocks/>
          </p:cNvGrpSpPr>
          <p:nvPr/>
        </p:nvGrpSpPr>
        <p:grpSpPr bwMode="auto">
          <a:xfrm>
            <a:off x="5269535" y="1235340"/>
            <a:ext cx="2895600" cy="304800"/>
            <a:chOff x="2811" y="663"/>
            <a:chExt cx="1824" cy="192"/>
          </a:xfrm>
        </p:grpSpPr>
        <p:sp>
          <p:nvSpPr>
            <p:cNvPr id="13" name="Line 14">
              <a:extLst>
                <a:ext uri="{FF2B5EF4-FFF2-40B4-BE49-F238E27FC236}">
                  <a16:creationId xmlns:a16="http://schemas.microsoft.com/office/drawing/2014/main" id="{C23C583B-F02E-CC84-FB6F-CD83B6F01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1" y="759"/>
              <a:ext cx="432" cy="0"/>
            </a:xfrm>
            <a:prstGeom prst="line">
              <a:avLst/>
            </a:prstGeom>
            <a:noFill/>
            <a:ln w="28575">
              <a:solidFill>
                <a:srgbClr val="FF0066"/>
              </a:solidFill>
              <a:miter lim="800000"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0" cap="none" spc="0" normalizeH="0" baseline="0" noProof="0">
                <a:ln>
                  <a:noFill/>
                </a:ln>
                <a:solidFill>
                  <a:srgbClr val="080808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14" name="Rectangle 17">
              <a:extLst>
                <a:ext uri="{FF2B5EF4-FFF2-40B4-BE49-F238E27FC236}">
                  <a16:creationId xmlns:a16="http://schemas.microsoft.com/office/drawing/2014/main" id="{FB2C84B6-41AA-BB96-8722-89FD2D33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3" y="663"/>
              <a:ext cx="1392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宋体" panose="02010600030101010101" pitchFamily="2" charset="-122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1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宋体" panose="02010600030101010101" pitchFamily="2" charset="-122"/>
                  <a:ea typeface="宋体" panose="02010600030101010101" pitchFamily="2" charset="-122"/>
                </a:rPr>
                <a:t>弹簧的允许极限负荷</a:t>
              </a:r>
              <a:r>
                <a:rPr kumimoji="1" lang="zh-CN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C3300"/>
                  </a:solidFill>
                  <a:effectLst/>
                  <a:uLnTx/>
                  <a:uFillTx/>
                  <a:latin typeface="Verdana" panose="020B0604030504040204" pitchFamily="34" charset="0"/>
                  <a:ea typeface="宋体" panose="02010600030101010101" pitchFamily="2" charset="-122"/>
                </a:rPr>
                <a:t> </a:t>
              </a:r>
              <a:endParaRPr kumimoji="1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</p:grpSp>
      <p:sp>
        <p:nvSpPr>
          <p:cNvPr id="15" name="AutoShape 21">
            <a:extLst>
              <a:ext uri="{FF2B5EF4-FFF2-40B4-BE49-F238E27FC236}">
                <a16:creationId xmlns:a16="http://schemas.microsoft.com/office/drawing/2014/main" id="{BF19BE6A-6CDB-D826-AF2F-B9C7B9573529}"/>
              </a:ext>
            </a:extLst>
          </p:cNvPr>
          <p:cNvSpPr>
            <a:spLocks/>
          </p:cNvSpPr>
          <p:nvPr/>
        </p:nvSpPr>
        <p:spPr bwMode="auto">
          <a:xfrm>
            <a:off x="6328569" y="1655764"/>
            <a:ext cx="2087562" cy="609600"/>
          </a:xfrm>
          <a:prstGeom prst="borderCallout2">
            <a:avLst>
              <a:gd name="adj1" fmla="val 18750"/>
              <a:gd name="adj2" fmla="val -3648"/>
              <a:gd name="adj3" fmla="val 18750"/>
              <a:gd name="adj4" fmla="val -5477"/>
              <a:gd name="adj5" fmla="val 165934"/>
              <a:gd name="adj6" fmla="val -10558"/>
            </a:avLst>
          </a:prstGeom>
          <a:solidFill>
            <a:srgbClr val="FFFF99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600" i="0" u="none" strike="noStrike" kern="0" cap="none" spc="0" normalizeH="0" baseline="0" noProof="0" dirty="0">
                <a:ln>
                  <a:noFill/>
                </a:ln>
                <a:solidFill>
                  <a:srgbClr val="0039AC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t>参数应直接标注在图形上和技术要求中</a:t>
            </a:r>
          </a:p>
        </p:txBody>
      </p:sp>
      <p:sp>
        <p:nvSpPr>
          <p:cNvPr id="16" name="AutoShape 25">
            <a:extLst>
              <a:ext uri="{FF2B5EF4-FFF2-40B4-BE49-F238E27FC236}">
                <a16:creationId xmlns:a16="http://schemas.microsoft.com/office/drawing/2014/main" id="{8F261ECF-D9B7-20A0-D8A2-0AC246A5892D}"/>
              </a:ext>
            </a:extLst>
          </p:cNvPr>
          <p:cNvSpPr>
            <a:spLocks/>
          </p:cNvSpPr>
          <p:nvPr/>
        </p:nvSpPr>
        <p:spPr bwMode="auto">
          <a:xfrm>
            <a:off x="214313" y="1377950"/>
            <a:ext cx="612775" cy="2914650"/>
          </a:xfrm>
          <a:prstGeom prst="borderCallout2">
            <a:avLst>
              <a:gd name="adj1" fmla="val 3921"/>
              <a:gd name="adj2" fmla="val 112435"/>
              <a:gd name="adj3" fmla="val 3921"/>
              <a:gd name="adj4" fmla="val 112435"/>
              <a:gd name="adj5" fmla="val -11491"/>
              <a:gd name="adj6" fmla="val 548704"/>
            </a:avLst>
          </a:prstGeom>
          <a:solidFill>
            <a:srgbClr val="FFFF99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/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宋体" panose="02010600030101010101" pitchFamily="2" charset="-122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zh-CN" altLang="en-US" sz="160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</a:rPr>
              <a:t>图解表示弹簧的负荷与长度之间的变化关系（粗实线）</a:t>
            </a:r>
          </a:p>
        </p:txBody>
      </p:sp>
      <p:sp>
        <p:nvSpPr>
          <p:cNvPr id="17" name="Rectangle 26">
            <a:extLst>
              <a:ext uri="{FF2B5EF4-FFF2-40B4-BE49-F238E27FC236}">
                <a16:creationId xmlns:a16="http://schemas.microsoft.com/office/drawing/2014/main" id="{B782A6BA-506C-C37B-A6DA-1A40788484B6}"/>
              </a:ext>
            </a:extLst>
          </p:cNvPr>
          <p:cNvSpPr txBox="1">
            <a:spLocks noRot="1" noChangeArrowheads="1"/>
          </p:cNvSpPr>
          <p:nvPr/>
        </p:nvSpPr>
        <p:spPr bwMode="auto">
          <a:xfrm>
            <a:off x="323850" y="92224"/>
            <a:ext cx="83248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cap="flat" cmpd="sng" algn="ctr">
                <a:solidFill>
                  <a:schemeClr val="tx1"/>
                </a:solidFill>
                <a:prstDash val="solid"/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  <a:ea typeface="宋体" pitchFamily="2" charset="-122"/>
              </a:defRPr>
            </a:lvl9pPr>
          </a:lstStyle>
          <a:p>
            <a:pPr algn="l" eaLnBrk="1" hangingPunct="1"/>
            <a:r>
              <a:rPr kumimoji="1" lang="en-US" altLang="zh-CN" sz="2400" b="1" kern="0" dirty="0">
                <a:solidFill>
                  <a:schemeClr val="accent6"/>
                </a:solidFill>
                <a:latin typeface="+mn-ea"/>
                <a:ea typeface="+mn-ea"/>
              </a:rPr>
              <a:t>4.</a:t>
            </a:r>
            <a:r>
              <a:rPr kumimoji="1" lang="zh-CN" altLang="en-US" sz="2400" b="1" kern="0" dirty="0">
                <a:solidFill>
                  <a:schemeClr val="accent6"/>
                </a:solidFill>
                <a:latin typeface="+mn-ea"/>
                <a:ea typeface="+mn-ea"/>
              </a:rPr>
              <a:t>螺旋压缩弹簧的零件图</a:t>
            </a:r>
          </a:p>
        </p:txBody>
      </p:sp>
    </p:spTree>
    <p:extLst>
      <p:ext uri="{BB962C8B-B14F-4D97-AF65-F5344CB8AC3E}">
        <p14:creationId xmlns:p14="http://schemas.microsoft.com/office/powerpoint/2010/main" val="4238104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矩形 97281">
            <a:extLst>
              <a:ext uri="{FF2B5EF4-FFF2-40B4-BE49-F238E27FC236}">
                <a16:creationId xmlns:a16="http://schemas.microsoft.com/office/drawing/2014/main" id="{D2A12E15-8897-541E-5314-458AD07A8AF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19213" y="1670050"/>
            <a:ext cx="4935537" cy="3300413"/>
          </a:xfrm>
          <a:prstGeom prst="rect">
            <a:avLst/>
          </a:prstGeom>
        </p:spPr>
        <p:txBody>
          <a:bodyPr wrap="none" fromWordArt="1">
            <a:prstTxWarp prst="textCascadeUp">
              <a:avLst>
                <a:gd name="adj" fmla="val 44444"/>
              </a:avLst>
            </a:prstTxWarp>
            <a:scene3d>
              <a:camera prst="legacyPerspectiveFront">
                <a:rot lat="20519977" lon="1080000" rev="0"/>
              </a:camera>
              <a:lightRig rig="legacyHarsh2" dir="b"/>
            </a:scene3d>
            <a:sp3d extrusionH="430200" prstMaterial="legacyMatte">
              <a:extrusionClr>
                <a:srgbClr val="FF6600"/>
              </a:extrusionClr>
              <a:contourClr>
                <a:srgbClr val="FFE701"/>
              </a:contourClr>
            </a:sp3d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3600" b="1" i="0" u="none" strike="noStrike" kern="10" cap="none" spc="0" normalizeH="0" baseline="0" noProof="0">
                <a:ln w="9525">
                  <a:round/>
                  <a:headEnd/>
                  <a:tailEnd/>
                </a:ln>
                <a:gradFill rotWithShape="1">
                  <a:gsLst>
                    <a:gs pos="0">
                      <a:srgbClr val="FFE701"/>
                    </a:gs>
                    <a:gs pos="100000">
                      <a:srgbClr val="FE3E02"/>
                    </a:gs>
                  </a:gsLst>
                  <a:lin ang="5400000" scaled="1"/>
                </a:gradFill>
                <a:effectLst/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  <a:cs typeface="+mn-cs"/>
              </a:rPr>
              <a:t>END</a:t>
            </a:r>
            <a:endParaRPr kumimoji="1" lang="zh-CN" altLang="en-US" sz="3600" b="1" i="0" u="none" strike="noStrike" kern="10" cap="none" spc="0" normalizeH="0" baseline="0" noProof="0">
              <a:ln w="9525">
                <a:round/>
                <a:headEnd/>
                <a:tailEnd/>
              </a:ln>
              <a:gradFill rotWithShape="1">
                <a:gsLst>
                  <a:gs pos="0">
                    <a:srgbClr val="FFE701"/>
                  </a:gs>
                  <a:gs pos="100000">
                    <a:srgbClr val="FE3E02"/>
                  </a:gs>
                </a:gsLst>
                <a:lin ang="5400000" scaled="1"/>
              </a:gradFill>
              <a:effectLst/>
              <a:uLnTx/>
              <a:uFillTx/>
              <a:latin typeface="华文行楷" panose="02010800040101010101" pitchFamily="2" charset="-122"/>
              <a:ea typeface="华文行楷" panose="02010800040101010101" pitchFamily="2" charset="-122"/>
              <a:cs typeface="+mn-cs"/>
            </a:endParaRPr>
          </a:p>
        </p:txBody>
      </p:sp>
      <p:grpSp>
        <p:nvGrpSpPr>
          <p:cNvPr id="131075" name="组合 97282">
            <a:extLst>
              <a:ext uri="{FF2B5EF4-FFF2-40B4-BE49-F238E27FC236}">
                <a16:creationId xmlns:a16="http://schemas.microsoft.com/office/drawing/2014/main" id="{F68D5733-158C-BFB5-EFD7-895D6DF0D4A5}"/>
              </a:ext>
            </a:extLst>
          </p:cNvPr>
          <p:cNvGrpSpPr>
            <a:grpSpLocks/>
          </p:cNvGrpSpPr>
          <p:nvPr/>
        </p:nvGrpSpPr>
        <p:grpSpPr bwMode="auto">
          <a:xfrm rot="-2098154">
            <a:off x="7278688" y="5199063"/>
            <a:ext cx="1262062" cy="1020762"/>
            <a:chOff x="1615" y="691"/>
            <a:chExt cx="2728" cy="2006"/>
          </a:xfrm>
        </p:grpSpPr>
        <p:sp>
          <p:nvSpPr>
            <p:cNvPr id="131226" name="任意多边形 97283">
              <a:extLst>
                <a:ext uri="{FF2B5EF4-FFF2-40B4-BE49-F238E27FC236}">
                  <a16:creationId xmlns:a16="http://schemas.microsoft.com/office/drawing/2014/main" id="{0E0C8830-0B6F-E24D-5492-9AF24CE8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267"/>
              <a:ext cx="1025" cy="1192"/>
            </a:xfrm>
            <a:custGeom>
              <a:avLst/>
              <a:gdLst>
                <a:gd name="T0" fmla="*/ 739215 w 567"/>
                <a:gd name="T1" fmla="*/ 105916 h 660"/>
                <a:gd name="T2" fmla="*/ 1253284 w 567"/>
                <a:gd name="T3" fmla="*/ 0 h 660"/>
                <a:gd name="T4" fmla="*/ 1803714 w 567"/>
                <a:gd name="T5" fmla="*/ 94258 h 660"/>
                <a:gd name="T6" fmla="*/ 2232996 w 567"/>
                <a:gd name="T7" fmla="*/ 472307 h 660"/>
                <a:gd name="T8" fmla="*/ 2257307 w 567"/>
                <a:gd name="T9" fmla="*/ 861146 h 660"/>
                <a:gd name="T10" fmla="*/ 2090358 w 567"/>
                <a:gd name="T11" fmla="*/ 1427026 h 660"/>
                <a:gd name="T12" fmla="*/ 1563985 w 567"/>
                <a:gd name="T13" fmla="*/ 2085776 h 660"/>
                <a:gd name="T14" fmla="*/ 1193838 w 567"/>
                <a:gd name="T15" fmla="*/ 2510254 h 660"/>
                <a:gd name="T16" fmla="*/ 586374 w 567"/>
                <a:gd name="T17" fmla="*/ 2592829 h 660"/>
                <a:gd name="T18" fmla="*/ 0 w 567"/>
                <a:gd name="T19" fmla="*/ 2145322 h 660"/>
                <a:gd name="T20" fmla="*/ 739215 w 567"/>
                <a:gd name="T21" fmla="*/ 105916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7" name="任意多边形 97284">
              <a:extLst>
                <a:ext uri="{FF2B5EF4-FFF2-40B4-BE49-F238E27FC236}">
                  <a16:creationId xmlns:a16="http://schemas.microsoft.com/office/drawing/2014/main" id="{ECA5CF52-5EEC-E256-F308-40804DC39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363"/>
              <a:ext cx="868" cy="1051"/>
            </a:xfrm>
            <a:custGeom>
              <a:avLst/>
              <a:gdLst>
                <a:gd name="T0" fmla="*/ 826251 w 480"/>
                <a:gd name="T1" fmla="*/ 271851 h 582"/>
                <a:gd name="T2" fmla="*/ 910877 w 480"/>
                <a:gd name="T3" fmla="*/ 58529 h 582"/>
                <a:gd name="T4" fmla="*/ 1176780 w 480"/>
                <a:gd name="T5" fmla="*/ 0 h 582"/>
                <a:gd name="T6" fmla="*/ 1296230 w 480"/>
                <a:gd name="T7" fmla="*/ 10635 h 582"/>
                <a:gd name="T8" fmla="*/ 1151735 w 480"/>
                <a:gd name="T9" fmla="*/ 71952 h 582"/>
                <a:gd name="T10" fmla="*/ 1091810 w 480"/>
                <a:gd name="T11" fmla="*/ 164442 h 582"/>
                <a:gd name="T12" fmla="*/ 1187164 w 480"/>
                <a:gd name="T13" fmla="*/ 164442 h 582"/>
                <a:gd name="T14" fmla="*/ 1355791 w 480"/>
                <a:gd name="T15" fmla="*/ 164442 h 582"/>
                <a:gd name="T16" fmla="*/ 1643079 w 480"/>
                <a:gd name="T17" fmla="*/ 164442 h 582"/>
                <a:gd name="T18" fmla="*/ 1379377 w 480"/>
                <a:gd name="T19" fmla="*/ 258550 h 582"/>
                <a:gd name="T20" fmla="*/ 1296230 w 480"/>
                <a:gd name="T21" fmla="*/ 329658 h 582"/>
                <a:gd name="T22" fmla="*/ 1222242 w 480"/>
                <a:gd name="T23" fmla="*/ 412331 h 582"/>
                <a:gd name="T24" fmla="*/ 1138586 w 480"/>
                <a:gd name="T25" fmla="*/ 612303 h 582"/>
                <a:gd name="T26" fmla="*/ 1367037 w 480"/>
                <a:gd name="T27" fmla="*/ 471720 h 582"/>
                <a:gd name="T28" fmla="*/ 1450499 w 480"/>
                <a:gd name="T29" fmla="*/ 412331 h 582"/>
                <a:gd name="T30" fmla="*/ 1715671 w 480"/>
                <a:gd name="T31" fmla="*/ 364339 h 582"/>
                <a:gd name="T32" fmla="*/ 1919775 w 480"/>
                <a:gd name="T33" fmla="*/ 375133 h 582"/>
                <a:gd name="T34" fmla="*/ 1751443 w 480"/>
                <a:gd name="T35" fmla="*/ 447650 h 582"/>
                <a:gd name="T36" fmla="*/ 1438683 w 480"/>
                <a:gd name="T37" fmla="*/ 647221 h 582"/>
                <a:gd name="T38" fmla="*/ 1222242 w 480"/>
                <a:gd name="T39" fmla="*/ 870394 h 582"/>
                <a:gd name="T40" fmla="*/ 1138586 w 480"/>
                <a:gd name="T41" fmla="*/ 1059585 h 582"/>
                <a:gd name="T42" fmla="*/ 1247551 w 480"/>
                <a:gd name="T43" fmla="*/ 977730 h 582"/>
                <a:gd name="T44" fmla="*/ 1427950 w 480"/>
                <a:gd name="T45" fmla="*/ 918984 h 582"/>
                <a:gd name="T46" fmla="*/ 1643079 w 480"/>
                <a:gd name="T47" fmla="*/ 905778 h 582"/>
                <a:gd name="T48" fmla="*/ 1499072 w 480"/>
                <a:gd name="T49" fmla="*/ 977730 h 582"/>
                <a:gd name="T50" fmla="*/ 1296230 w 480"/>
                <a:gd name="T51" fmla="*/ 1164279 h 582"/>
                <a:gd name="T52" fmla="*/ 1102772 w 480"/>
                <a:gd name="T53" fmla="*/ 1387766 h 582"/>
                <a:gd name="T54" fmla="*/ 1222242 w 480"/>
                <a:gd name="T55" fmla="*/ 1363826 h 582"/>
                <a:gd name="T56" fmla="*/ 1390104 w 480"/>
                <a:gd name="T57" fmla="*/ 1377140 h 582"/>
                <a:gd name="T58" fmla="*/ 1512606 w 480"/>
                <a:gd name="T59" fmla="*/ 1483308 h 582"/>
                <a:gd name="T60" fmla="*/ 1296230 w 480"/>
                <a:gd name="T61" fmla="*/ 1471223 h 582"/>
                <a:gd name="T62" fmla="*/ 1102772 w 480"/>
                <a:gd name="T63" fmla="*/ 1528203 h 582"/>
                <a:gd name="T64" fmla="*/ 924279 w 480"/>
                <a:gd name="T65" fmla="*/ 1670360 h 582"/>
                <a:gd name="T66" fmla="*/ 1236086 w 480"/>
                <a:gd name="T67" fmla="*/ 1611817 h 582"/>
                <a:gd name="T68" fmla="*/ 1307253 w 480"/>
                <a:gd name="T69" fmla="*/ 1635692 h 582"/>
                <a:gd name="T70" fmla="*/ 1534284 w 480"/>
                <a:gd name="T71" fmla="*/ 1728174 h 582"/>
                <a:gd name="T72" fmla="*/ 1331438 w 480"/>
                <a:gd name="T73" fmla="*/ 1728174 h 582"/>
                <a:gd name="T74" fmla="*/ 1055692 w 480"/>
                <a:gd name="T75" fmla="*/ 1786754 h 582"/>
                <a:gd name="T76" fmla="*/ 924279 w 480"/>
                <a:gd name="T77" fmla="*/ 1883369 h 582"/>
                <a:gd name="T78" fmla="*/ 1138586 w 480"/>
                <a:gd name="T79" fmla="*/ 1883369 h 582"/>
                <a:gd name="T80" fmla="*/ 1271654 w 480"/>
                <a:gd name="T81" fmla="*/ 1965350 h 582"/>
                <a:gd name="T82" fmla="*/ 1067560 w 480"/>
                <a:gd name="T83" fmla="*/ 2000028 h 582"/>
                <a:gd name="T84" fmla="*/ 815533 w 480"/>
                <a:gd name="T85" fmla="*/ 2083263 h 582"/>
                <a:gd name="T86" fmla="*/ 514487 w 480"/>
                <a:gd name="T87" fmla="*/ 2282494 h 582"/>
                <a:gd name="T88" fmla="*/ 0 w 480"/>
                <a:gd name="T89" fmla="*/ 2010675 h 582"/>
                <a:gd name="T90" fmla="*/ 826251 w 480"/>
                <a:gd name="T91" fmla="*/ 271851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8" name="任意多边形 97285">
              <a:extLst>
                <a:ext uri="{FF2B5EF4-FFF2-40B4-BE49-F238E27FC236}">
                  <a16:creationId xmlns:a16="http://schemas.microsoft.com/office/drawing/2014/main" id="{AA4F2431-899B-D42A-24BF-30E3EC18F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229"/>
              <a:ext cx="879" cy="1360"/>
            </a:xfrm>
            <a:custGeom>
              <a:avLst/>
              <a:gdLst>
                <a:gd name="T0" fmla="*/ 73758 w 486"/>
                <a:gd name="T1" fmla="*/ 2793657 h 753"/>
                <a:gd name="T2" fmla="*/ 216883 w 486"/>
                <a:gd name="T3" fmla="*/ 2642397 h 753"/>
                <a:gd name="T4" fmla="*/ 361799 w 486"/>
                <a:gd name="T5" fmla="*/ 2551105 h 753"/>
                <a:gd name="T6" fmla="*/ 529317 w 486"/>
                <a:gd name="T7" fmla="*/ 2432910 h 753"/>
                <a:gd name="T8" fmla="*/ 769825 w 486"/>
                <a:gd name="T9" fmla="*/ 2267476 h 753"/>
                <a:gd name="T10" fmla="*/ 890715 w 486"/>
                <a:gd name="T11" fmla="*/ 1984442 h 753"/>
                <a:gd name="T12" fmla="*/ 961935 w 486"/>
                <a:gd name="T13" fmla="*/ 1768506 h 753"/>
                <a:gd name="T14" fmla="*/ 1035245 w 486"/>
                <a:gd name="T15" fmla="*/ 1608607 h 753"/>
                <a:gd name="T16" fmla="*/ 1106587 w 486"/>
                <a:gd name="T17" fmla="*/ 1419381 h 753"/>
                <a:gd name="T18" fmla="*/ 1165344 w 486"/>
                <a:gd name="T19" fmla="*/ 1262842 h 753"/>
                <a:gd name="T20" fmla="*/ 1274288 w 486"/>
                <a:gd name="T21" fmla="*/ 1160105 h 753"/>
                <a:gd name="T22" fmla="*/ 1418393 w 486"/>
                <a:gd name="T23" fmla="*/ 1041951 h 753"/>
                <a:gd name="T24" fmla="*/ 1442370 w 486"/>
                <a:gd name="T25" fmla="*/ 848535 h 753"/>
                <a:gd name="T26" fmla="*/ 1383166 w 486"/>
                <a:gd name="T27" fmla="*/ 576904 h 753"/>
                <a:gd name="T28" fmla="*/ 1274288 w 486"/>
                <a:gd name="T29" fmla="*/ 435122 h 753"/>
                <a:gd name="T30" fmla="*/ 1081696 w 486"/>
                <a:gd name="T31" fmla="*/ 318394 h 753"/>
                <a:gd name="T32" fmla="*/ 842098 w 486"/>
                <a:gd name="T33" fmla="*/ 213540 h 753"/>
                <a:gd name="T34" fmla="*/ 540607 w 486"/>
                <a:gd name="T35" fmla="*/ 176287 h 753"/>
                <a:gd name="T36" fmla="*/ 180242 w 486"/>
                <a:gd name="T37" fmla="*/ 224053 h 753"/>
                <a:gd name="T38" fmla="*/ 157442 w 486"/>
                <a:gd name="T39" fmla="*/ 130092 h 753"/>
                <a:gd name="T40" fmla="*/ 48698 w 486"/>
                <a:gd name="T41" fmla="*/ 72029 h 753"/>
                <a:gd name="T42" fmla="*/ 432264 w 486"/>
                <a:gd name="T43" fmla="*/ 23891 h 753"/>
                <a:gd name="T44" fmla="*/ 674321 w 486"/>
                <a:gd name="T45" fmla="*/ 0 h 753"/>
                <a:gd name="T46" fmla="*/ 950980 w 486"/>
                <a:gd name="T47" fmla="*/ 0 h 753"/>
                <a:gd name="T48" fmla="*/ 1118484 w 486"/>
                <a:gd name="T49" fmla="*/ 0 h 753"/>
                <a:gd name="T50" fmla="*/ 1274288 w 486"/>
                <a:gd name="T51" fmla="*/ 121477 h 753"/>
                <a:gd name="T52" fmla="*/ 1515562 w 486"/>
                <a:gd name="T53" fmla="*/ 191451 h 753"/>
                <a:gd name="T54" fmla="*/ 1586597 w 486"/>
                <a:gd name="T55" fmla="*/ 264042 h 753"/>
                <a:gd name="T56" fmla="*/ 1778671 w 486"/>
                <a:gd name="T57" fmla="*/ 356882 h 753"/>
                <a:gd name="T58" fmla="*/ 1924086 w 486"/>
                <a:gd name="T59" fmla="*/ 380773 h 753"/>
                <a:gd name="T60" fmla="*/ 1948589 w 486"/>
                <a:gd name="T61" fmla="*/ 452831 h 753"/>
                <a:gd name="T62" fmla="*/ 1899025 w 486"/>
                <a:gd name="T63" fmla="*/ 593448 h 753"/>
                <a:gd name="T64" fmla="*/ 1778671 w 486"/>
                <a:gd name="T65" fmla="*/ 639749 h 753"/>
                <a:gd name="T66" fmla="*/ 1684732 w 486"/>
                <a:gd name="T67" fmla="*/ 663852 h 753"/>
                <a:gd name="T68" fmla="*/ 1803562 w 486"/>
                <a:gd name="T69" fmla="*/ 759055 h 753"/>
                <a:gd name="T70" fmla="*/ 1852905 w 486"/>
                <a:gd name="T71" fmla="*/ 877303 h 753"/>
                <a:gd name="T72" fmla="*/ 1874670 w 486"/>
                <a:gd name="T73" fmla="*/ 1018017 h 753"/>
                <a:gd name="T74" fmla="*/ 1874670 w 486"/>
                <a:gd name="T75" fmla="*/ 1183973 h 753"/>
                <a:gd name="T76" fmla="*/ 1827801 w 486"/>
                <a:gd name="T77" fmla="*/ 1325541 h 753"/>
                <a:gd name="T78" fmla="*/ 1731494 w 486"/>
                <a:gd name="T79" fmla="*/ 1183973 h 753"/>
                <a:gd name="T80" fmla="*/ 1660540 w 486"/>
                <a:gd name="T81" fmla="*/ 1205975 h 753"/>
                <a:gd name="T82" fmla="*/ 1684732 w 486"/>
                <a:gd name="T83" fmla="*/ 1325541 h 753"/>
                <a:gd name="T84" fmla="*/ 1731494 w 486"/>
                <a:gd name="T85" fmla="*/ 1419381 h 753"/>
                <a:gd name="T86" fmla="*/ 1684732 w 486"/>
                <a:gd name="T87" fmla="*/ 1584505 h 753"/>
                <a:gd name="T88" fmla="*/ 1610985 w 486"/>
                <a:gd name="T89" fmla="*/ 1725145 h 753"/>
                <a:gd name="T90" fmla="*/ 1466953 w 486"/>
                <a:gd name="T91" fmla="*/ 1960542 h 753"/>
                <a:gd name="T92" fmla="*/ 1394199 w 486"/>
                <a:gd name="T93" fmla="*/ 2102600 h 753"/>
                <a:gd name="T94" fmla="*/ 1249782 w 486"/>
                <a:gd name="T95" fmla="*/ 2197408 h 753"/>
                <a:gd name="T96" fmla="*/ 1081696 w 486"/>
                <a:gd name="T97" fmla="*/ 2102600 h 753"/>
                <a:gd name="T98" fmla="*/ 1249782 w 486"/>
                <a:gd name="T99" fmla="*/ 2267476 h 753"/>
                <a:gd name="T100" fmla="*/ 1298703 w 486"/>
                <a:gd name="T101" fmla="*/ 2432910 h 753"/>
                <a:gd name="T102" fmla="*/ 1154333 w 486"/>
                <a:gd name="T103" fmla="*/ 2597535 h 753"/>
                <a:gd name="T104" fmla="*/ 986224 w 486"/>
                <a:gd name="T105" fmla="*/ 2667890 h 753"/>
                <a:gd name="T106" fmla="*/ 828552 w 486"/>
                <a:gd name="T107" fmla="*/ 2653039 h 753"/>
                <a:gd name="T108" fmla="*/ 674321 w 486"/>
                <a:gd name="T109" fmla="*/ 2667890 h 753"/>
                <a:gd name="T110" fmla="*/ 529317 w 486"/>
                <a:gd name="T111" fmla="*/ 2763869 h 753"/>
                <a:gd name="T112" fmla="*/ 325993 w 486"/>
                <a:gd name="T113" fmla="*/ 2782993 h 753"/>
                <a:gd name="T114" fmla="*/ 180242 w 486"/>
                <a:gd name="T115" fmla="*/ 2853222 h 753"/>
                <a:gd name="T116" fmla="*/ 95449 w 486"/>
                <a:gd name="T117" fmla="*/ 2935196 h 753"/>
                <a:gd name="T118" fmla="*/ 0 w 486"/>
                <a:gd name="T119" fmla="*/ 2959300 h 753"/>
                <a:gd name="T120" fmla="*/ 73758 w 486"/>
                <a:gd name="T121" fmla="*/ 2793657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9" name="任意多边形 97286">
              <a:extLst>
                <a:ext uri="{FF2B5EF4-FFF2-40B4-BE49-F238E27FC236}">
                  <a16:creationId xmlns:a16="http://schemas.microsoft.com/office/drawing/2014/main" id="{9178ECDF-CA32-ADFE-CF8A-19C946A7E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729"/>
              <a:ext cx="971" cy="753"/>
            </a:xfrm>
            <a:custGeom>
              <a:avLst/>
              <a:gdLst>
                <a:gd name="T0" fmla="*/ 2049817 w 537"/>
                <a:gd name="T1" fmla="*/ 1634931 h 417"/>
                <a:gd name="T2" fmla="*/ 2145129 w 537"/>
                <a:gd name="T3" fmla="*/ 1187234 h 417"/>
                <a:gd name="T4" fmla="*/ 2096510 w 537"/>
                <a:gd name="T5" fmla="*/ 811248 h 417"/>
                <a:gd name="T6" fmla="*/ 1951855 w 537"/>
                <a:gd name="T7" fmla="*/ 529754 h 417"/>
                <a:gd name="T8" fmla="*/ 1809138 w 537"/>
                <a:gd name="T9" fmla="*/ 353607 h 417"/>
                <a:gd name="T10" fmla="*/ 1533017 w 537"/>
                <a:gd name="T11" fmla="*/ 234331 h 417"/>
                <a:gd name="T12" fmla="*/ 1221379 w 537"/>
                <a:gd name="T13" fmla="*/ 247618 h 417"/>
                <a:gd name="T14" fmla="*/ 934471 w 537"/>
                <a:gd name="T15" fmla="*/ 58521 h 417"/>
                <a:gd name="T16" fmla="*/ 839157 w 537"/>
                <a:gd name="T17" fmla="*/ 0 h 417"/>
                <a:gd name="T18" fmla="*/ 707253 w 537"/>
                <a:gd name="T19" fmla="*/ 0 h 417"/>
                <a:gd name="T20" fmla="*/ 406813 w 537"/>
                <a:gd name="T21" fmla="*/ 0 h 417"/>
                <a:gd name="T22" fmla="*/ 322399 w 537"/>
                <a:gd name="T23" fmla="*/ 71864 h 417"/>
                <a:gd name="T24" fmla="*/ 238508 w 537"/>
                <a:gd name="T25" fmla="*/ 175807 h 417"/>
                <a:gd name="T26" fmla="*/ 216314 w 537"/>
                <a:gd name="T27" fmla="*/ 341335 h 417"/>
                <a:gd name="T28" fmla="*/ 227087 w 537"/>
                <a:gd name="T29" fmla="*/ 505662 h 417"/>
                <a:gd name="T30" fmla="*/ 216314 w 537"/>
                <a:gd name="T31" fmla="*/ 598375 h 417"/>
                <a:gd name="T32" fmla="*/ 0 w 537"/>
                <a:gd name="T33" fmla="*/ 845924 h 417"/>
                <a:gd name="T34" fmla="*/ 2049817 w 537"/>
                <a:gd name="T35" fmla="*/ 1634931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0" name="任意多边形 97287">
              <a:extLst>
                <a:ext uri="{FF2B5EF4-FFF2-40B4-BE49-F238E27FC236}">
                  <a16:creationId xmlns:a16="http://schemas.microsoft.com/office/drawing/2014/main" id="{8BF40F44-C12C-E568-C94C-C4EE5CA83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951"/>
              <a:ext cx="797" cy="563"/>
            </a:xfrm>
            <a:custGeom>
              <a:avLst/>
              <a:gdLst>
                <a:gd name="T0" fmla="*/ 0 w 441"/>
                <a:gd name="T1" fmla="*/ 478097 h 312"/>
                <a:gd name="T2" fmla="*/ 94774 w 441"/>
                <a:gd name="T3" fmla="*/ 232474 h 312"/>
                <a:gd name="T4" fmla="*/ 225690 w 441"/>
                <a:gd name="T5" fmla="*/ 313694 h 312"/>
                <a:gd name="T6" fmla="*/ 214993 w 441"/>
                <a:gd name="T7" fmla="*/ 128831 h 312"/>
                <a:gd name="T8" fmla="*/ 214993 w 441"/>
                <a:gd name="T9" fmla="*/ 58240 h 312"/>
                <a:gd name="T10" fmla="*/ 309549 w 441"/>
                <a:gd name="T11" fmla="*/ 150070 h 312"/>
                <a:gd name="T12" fmla="*/ 392182 w 441"/>
                <a:gd name="T13" fmla="*/ 348118 h 312"/>
                <a:gd name="T14" fmla="*/ 404314 w 441"/>
                <a:gd name="T15" fmla="*/ 128831 h 312"/>
                <a:gd name="T16" fmla="*/ 357904 w 441"/>
                <a:gd name="T17" fmla="*/ 10600 h 312"/>
                <a:gd name="T18" fmla="*/ 570133 w 441"/>
                <a:gd name="T19" fmla="*/ 232474 h 312"/>
                <a:gd name="T20" fmla="*/ 643306 w 441"/>
                <a:gd name="T21" fmla="*/ 34516 h 312"/>
                <a:gd name="T22" fmla="*/ 750548 w 441"/>
                <a:gd name="T23" fmla="*/ 173841 h 312"/>
                <a:gd name="T24" fmla="*/ 927874 w 441"/>
                <a:gd name="T25" fmla="*/ 58240 h 312"/>
                <a:gd name="T26" fmla="*/ 986820 w 441"/>
                <a:gd name="T27" fmla="*/ 163333 h 312"/>
                <a:gd name="T28" fmla="*/ 1119243 w 441"/>
                <a:gd name="T29" fmla="*/ 82730 h 312"/>
                <a:gd name="T30" fmla="*/ 1154887 w 441"/>
                <a:gd name="T31" fmla="*/ 0 h 312"/>
                <a:gd name="T32" fmla="*/ 1201782 w 441"/>
                <a:gd name="T33" fmla="*/ 163333 h 312"/>
                <a:gd name="T34" fmla="*/ 1212515 w 441"/>
                <a:gd name="T35" fmla="*/ 348118 h 312"/>
                <a:gd name="T36" fmla="*/ 1344917 w 441"/>
                <a:gd name="T37" fmla="*/ 232474 h 312"/>
                <a:gd name="T38" fmla="*/ 1380455 w 441"/>
                <a:gd name="T39" fmla="*/ 128831 h 312"/>
                <a:gd name="T40" fmla="*/ 1391394 w 441"/>
                <a:gd name="T41" fmla="*/ 371858 h 312"/>
                <a:gd name="T42" fmla="*/ 1404811 w 441"/>
                <a:gd name="T43" fmla="*/ 430098 h 312"/>
                <a:gd name="T44" fmla="*/ 1487168 w 441"/>
                <a:gd name="T45" fmla="*/ 326242 h 312"/>
                <a:gd name="T46" fmla="*/ 1546250 w 441"/>
                <a:gd name="T47" fmla="*/ 454164 h 312"/>
                <a:gd name="T48" fmla="*/ 1582023 w 441"/>
                <a:gd name="T49" fmla="*/ 524557 h 312"/>
                <a:gd name="T50" fmla="*/ 1641083 w 441"/>
                <a:gd name="T51" fmla="*/ 488653 h 312"/>
                <a:gd name="T52" fmla="*/ 1700914 w 441"/>
                <a:gd name="T53" fmla="*/ 545695 h 312"/>
                <a:gd name="T54" fmla="*/ 1747819 w 441"/>
                <a:gd name="T55" fmla="*/ 709328 h 312"/>
                <a:gd name="T56" fmla="*/ 1344917 w 441"/>
                <a:gd name="T57" fmla="*/ 1210834 h 312"/>
                <a:gd name="T58" fmla="*/ 48355 w 441"/>
                <a:gd name="T59" fmla="*/ 838976 h 312"/>
                <a:gd name="T60" fmla="*/ 0 w 441"/>
                <a:gd name="T61" fmla="*/ 478097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1" name="任意多边形 97288">
              <a:extLst>
                <a:ext uri="{FF2B5EF4-FFF2-40B4-BE49-F238E27FC236}">
                  <a16:creationId xmlns:a16="http://schemas.microsoft.com/office/drawing/2014/main" id="{5262B0D0-2E41-8410-FA4A-EEA6F08F5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982"/>
              <a:ext cx="1237" cy="1376"/>
            </a:xfrm>
            <a:custGeom>
              <a:avLst/>
              <a:gdLst>
                <a:gd name="T0" fmla="*/ 697988 w 684"/>
                <a:gd name="T1" fmla="*/ 2446492 h 762"/>
                <a:gd name="T2" fmla="*/ 553111 w 684"/>
                <a:gd name="T3" fmla="*/ 2188402 h 762"/>
                <a:gd name="T4" fmla="*/ 407465 w 684"/>
                <a:gd name="T5" fmla="*/ 2023199 h 762"/>
                <a:gd name="T6" fmla="*/ 241040 w 684"/>
                <a:gd name="T7" fmla="*/ 1810049 h 762"/>
                <a:gd name="T8" fmla="*/ 192446 w 684"/>
                <a:gd name="T9" fmla="*/ 1624364 h 762"/>
                <a:gd name="T10" fmla="*/ 216546 w 684"/>
                <a:gd name="T11" fmla="*/ 1435285 h 762"/>
                <a:gd name="T12" fmla="*/ 48673 w 684"/>
                <a:gd name="T13" fmla="*/ 1153101 h 762"/>
                <a:gd name="T14" fmla="*/ 0 w 684"/>
                <a:gd name="T15" fmla="*/ 870098 h 762"/>
                <a:gd name="T16" fmla="*/ 73699 w 684"/>
                <a:gd name="T17" fmla="*/ 705603 h 762"/>
                <a:gd name="T18" fmla="*/ 385953 w 684"/>
                <a:gd name="T19" fmla="*/ 565054 h 762"/>
                <a:gd name="T20" fmla="*/ 528490 w 684"/>
                <a:gd name="T21" fmla="*/ 189034 h 762"/>
                <a:gd name="T22" fmla="*/ 744296 w 684"/>
                <a:gd name="T23" fmla="*/ 47943 h 762"/>
                <a:gd name="T24" fmla="*/ 961003 w 684"/>
                <a:gd name="T25" fmla="*/ 23847 h 762"/>
                <a:gd name="T26" fmla="*/ 1248813 w 684"/>
                <a:gd name="T27" fmla="*/ 0 h 762"/>
                <a:gd name="T28" fmla="*/ 1752959 w 684"/>
                <a:gd name="T29" fmla="*/ 93967 h 762"/>
                <a:gd name="T30" fmla="*/ 1704848 w 684"/>
                <a:gd name="T31" fmla="*/ 1551857 h 762"/>
                <a:gd name="T32" fmla="*/ 2738374 w 684"/>
                <a:gd name="T33" fmla="*/ 2656921 h 762"/>
                <a:gd name="T34" fmla="*/ 2546207 w 684"/>
                <a:gd name="T35" fmla="*/ 2987244 h 762"/>
                <a:gd name="T36" fmla="*/ 1584850 w 684"/>
                <a:gd name="T37" fmla="*/ 2987244 h 762"/>
                <a:gd name="T38" fmla="*/ 697988 w 684"/>
                <a:gd name="T39" fmla="*/ 2446492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2" name="任意多边形 97289">
              <a:extLst>
                <a:ext uri="{FF2B5EF4-FFF2-40B4-BE49-F238E27FC236}">
                  <a16:creationId xmlns:a16="http://schemas.microsoft.com/office/drawing/2014/main" id="{5371ED02-993F-7542-BFD2-C9E7E4D4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962"/>
              <a:ext cx="1020" cy="1452"/>
            </a:xfrm>
            <a:custGeom>
              <a:avLst/>
              <a:gdLst>
                <a:gd name="T0" fmla="*/ 1237379 w 564"/>
                <a:gd name="T1" fmla="*/ 118110 h 804"/>
                <a:gd name="T2" fmla="*/ 936883 w 564"/>
                <a:gd name="T3" fmla="*/ 152075 h 804"/>
                <a:gd name="T4" fmla="*/ 827862 w 564"/>
                <a:gd name="T5" fmla="*/ 234785 h 804"/>
                <a:gd name="T6" fmla="*/ 792035 w 564"/>
                <a:gd name="T7" fmla="*/ 341746 h 804"/>
                <a:gd name="T8" fmla="*/ 781025 w 564"/>
                <a:gd name="T9" fmla="*/ 530726 h 804"/>
                <a:gd name="T10" fmla="*/ 744374 w 564"/>
                <a:gd name="T11" fmla="*/ 647648 h 804"/>
                <a:gd name="T12" fmla="*/ 659857 w 564"/>
                <a:gd name="T13" fmla="*/ 706450 h 804"/>
                <a:gd name="T14" fmla="*/ 504200 w 564"/>
                <a:gd name="T15" fmla="*/ 800457 h 804"/>
                <a:gd name="T16" fmla="*/ 421121 w 564"/>
                <a:gd name="T17" fmla="*/ 847078 h 804"/>
                <a:gd name="T18" fmla="*/ 385990 w 564"/>
                <a:gd name="T19" fmla="*/ 954412 h 804"/>
                <a:gd name="T20" fmla="*/ 396737 w 564"/>
                <a:gd name="T21" fmla="*/ 1024397 h 804"/>
                <a:gd name="T22" fmla="*/ 456911 w 564"/>
                <a:gd name="T23" fmla="*/ 1082468 h 804"/>
                <a:gd name="T24" fmla="*/ 540123 w 564"/>
                <a:gd name="T25" fmla="*/ 1213067 h 804"/>
                <a:gd name="T26" fmla="*/ 588790 w 564"/>
                <a:gd name="T27" fmla="*/ 1437128 h 804"/>
                <a:gd name="T28" fmla="*/ 540123 w 564"/>
                <a:gd name="T29" fmla="*/ 1578403 h 804"/>
                <a:gd name="T30" fmla="*/ 540123 w 564"/>
                <a:gd name="T31" fmla="*/ 1730977 h 804"/>
                <a:gd name="T32" fmla="*/ 575387 w 564"/>
                <a:gd name="T33" fmla="*/ 1860881 h 804"/>
                <a:gd name="T34" fmla="*/ 659857 w 564"/>
                <a:gd name="T35" fmla="*/ 2001531 h 804"/>
                <a:gd name="T36" fmla="*/ 768876 w 564"/>
                <a:gd name="T37" fmla="*/ 2214818 h 804"/>
                <a:gd name="T38" fmla="*/ 961176 w 564"/>
                <a:gd name="T39" fmla="*/ 2308871 h 804"/>
                <a:gd name="T40" fmla="*/ 1117594 w 564"/>
                <a:gd name="T41" fmla="*/ 2343584 h 804"/>
                <a:gd name="T42" fmla="*/ 1273457 w 564"/>
                <a:gd name="T43" fmla="*/ 2414685 h 804"/>
                <a:gd name="T44" fmla="*/ 1393032 w 564"/>
                <a:gd name="T45" fmla="*/ 2485073 h 804"/>
                <a:gd name="T46" fmla="*/ 1476258 w 564"/>
                <a:gd name="T47" fmla="*/ 2591663 h 804"/>
                <a:gd name="T48" fmla="*/ 1659267 w 564"/>
                <a:gd name="T49" fmla="*/ 2602726 h 804"/>
                <a:gd name="T50" fmla="*/ 1788340 w 564"/>
                <a:gd name="T51" fmla="*/ 2638795 h 804"/>
                <a:gd name="T52" fmla="*/ 1981847 w 564"/>
                <a:gd name="T53" fmla="*/ 2697594 h 804"/>
                <a:gd name="T54" fmla="*/ 2113910 w 564"/>
                <a:gd name="T55" fmla="*/ 2815273 h 804"/>
                <a:gd name="T56" fmla="*/ 2258756 w 564"/>
                <a:gd name="T57" fmla="*/ 2921534 h 804"/>
                <a:gd name="T58" fmla="*/ 2247210 w 564"/>
                <a:gd name="T59" fmla="*/ 3156005 h 804"/>
                <a:gd name="T60" fmla="*/ 744374 w 564"/>
                <a:gd name="T61" fmla="*/ 2556921 h 804"/>
                <a:gd name="T62" fmla="*/ 613421 w 564"/>
                <a:gd name="T63" fmla="*/ 2319724 h 804"/>
                <a:gd name="T64" fmla="*/ 479964 w 564"/>
                <a:gd name="T65" fmla="*/ 2178870 h 804"/>
                <a:gd name="T66" fmla="*/ 348111 w 564"/>
                <a:gd name="T67" fmla="*/ 2050116 h 804"/>
                <a:gd name="T68" fmla="*/ 276970 w 564"/>
                <a:gd name="T69" fmla="*/ 1954905 h 804"/>
                <a:gd name="T70" fmla="*/ 216725 w 564"/>
                <a:gd name="T71" fmla="*/ 1777716 h 804"/>
                <a:gd name="T72" fmla="*/ 192485 w 564"/>
                <a:gd name="T73" fmla="*/ 1612813 h 804"/>
                <a:gd name="T74" fmla="*/ 203255 w 564"/>
                <a:gd name="T75" fmla="*/ 1496207 h 804"/>
                <a:gd name="T76" fmla="*/ 119836 w 564"/>
                <a:gd name="T77" fmla="*/ 1365142 h 804"/>
                <a:gd name="T78" fmla="*/ 60187 w 564"/>
                <a:gd name="T79" fmla="*/ 1260211 h 804"/>
                <a:gd name="T80" fmla="*/ 10741 w 564"/>
                <a:gd name="T81" fmla="*/ 1130541 h 804"/>
                <a:gd name="T82" fmla="*/ 0 w 564"/>
                <a:gd name="T83" fmla="*/ 1002326 h 804"/>
                <a:gd name="T84" fmla="*/ 10741 w 564"/>
                <a:gd name="T85" fmla="*/ 789861 h 804"/>
                <a:gd name="T86" fmla="*/ 73726 w 564"/>
                <a:gd name="T87" fmla="*/ 682335 h 804"/>
                <a:gd name="T88" fmla="*/ 192485 w 564"/>
                <a:gd name="T89" fmla="*/ 636615 h 804"/>
                <a:gd name="T90" fmla="*/ 287911 w 564"/>
                <a:gd name="T91" fmla="*/ 588744 h 804"/>
                <a:gd name="T92" fmla="*/ 407512 w 564"/>
                <a:gd name="T93" fmla="*/ 541795 h 804"/>
                <a:gd name="T94" fmla="*/ 421121 w 564"/>
                <a:gd name="T95" fmla="*/ 424015 h 804"/>
                <a:gd name="T96" fmla="*/ 445402 w 564"/>
                <a:gd name="T97" fmla="*/ 293873 h 804"/>
                <a:gd name="T98" fmla="*/ 504200 w 564"/>
                <a:gd name="T99" fmla="*/ 213303 h 804"/>
                <a:gd name="T100" fmla="*/ 613421 w 564"/>
                <a:gd name="T101" fmla="*/ 140653 h 804"/>
                <a:gd name="T102" fmla="*/ 708844 w 564"/>
                <a:gd name="T103" fmla="*/ 71986 h 804"/>
                <a:gd name="T104" fmla="*/ 887445 w 564"/>
                <a:gd name="T105" fmla="*/ 23879 h 804"/>
                <a:gd name="T106" fmla="*/ 1093357 w 564"/>
                <a:gd name="T107" fmla="*/ 10648 h 804"/>
                <a:gd name="T108" fmla="*/ 1369940 w 564"/>
                <a:gd name="T109" fmla="*/ 0 h 804"/>
                <a:gd name="T110" fmla="*/ 1681976 w 564"/>
                <a:gd name="T111" fmla="*/ 23879 h 804"/>
                <a:gd name="T112" fmla="*/ 1237379 w 564"/>
                <a:gd name="T113" fmla="*/ 118110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3" name="任意多边形 97290">
              <a:extLst>
                <a:ext uri="{FF2B5EF4-FFF2-40B4-BE49-F238E27FC236}">
                  <a16:creationId xmlns:a16="http://schemas.microsoft.com/office/drawing/2014/main" id="{930EC875-1535-4375-5754-CF2FCE45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991"/>
              <a:ext cx="1150" cy="1323"/>
            </a:xfrm>
            <a:custGeom>
              <a:avLst/>
              <a:gdLst>
                <a:gd name="T0" fmla="*/ 1606512 w 636"/>
                <a:gd name="T1" fmla="*/ 2854101 h 733"/>
                <a:gd name="T2" fmla="*/ 1270665 w 636"/>
                <a:gd name="T3" fmla="*/ 2666702 h 733"/>
                <a:gd name="T4" fmla="*/ 1174546 w 636"/>
                <a:gd name="T5" fmla="*/ 2505282 h 733"/>
                <a:gd name="T6" fmla="*/ 1054051 w 636"/>
                <a:gd name="T7" fmla="*/ 2433677 h 733"/>
                <a:gd name="T8" fmla="*/ 839043 w 636"/>
                <a:gd name="T9" fmla="*/ 2409930 h 733"/>
                <a:gd name="T10" fmla="*/ 598515 w 636"/>
                <a:gd name="T11" fmla="*/ 2245510 h 733"/>
                <a:gd name="T12" fmla="*/ 468164 w 636"/>
                <a:gd name="T13" fmla="*/ 2138374 h 733"/>
                <a:gd name="T14" fmla="*/ 385102 w 636"/>
                <a:gd name="T15" fmla="*/ 2012548 h 733"/>
                <a:gd name="T16" fmla="*/ 360154 w 636"/>
                <a:gd name="T17" fmla="*/ 1827964 h 733"/>
                <a:gd name="T18" fmla="*/ 385102 w 636"/>
                <a:gd name="T19" fmla="*/ 1707966 h 733"/>
                <a:gd name="T20" fmla="*/ 216303 w 636"/>
                <a:gd name="T21" fmla="*/ 1592121 h 733"/>
                <a:gd name="T22" fmla="*/ 48555 w 636"/>
                <a:gd name="T23" fmla="*/ 1335207 h 733"/>
                <a:gd name="T24" fmla="*/ 0 w 636"/>
                <a:gd name="T25" fmla="*/ 1122337 h 733"/>
                <a:gd name="T26" fmla="*/ 35082 w 636"/>
                <a:gd name="T27" fmla="*/ 946288 h 733"/>
                <a:gd name="T28" fmla="*/ 95309 w 636"/>
                <a:gd name="T29" fmla="*/ 774872 h 733"/>
                <a:gd name="T30" fmla="*/ 287050 w 636"/>
                <a:gd name="T31" fmla="*/ 610448 h 733"/>
                <a:gd name="T32" fmla="*/ 262580 w 636"/>
                <a:gd name="T33" fmla="*/ 409861 h 733"/>
                <a:gd name="T34" fmla="*/ 287050 w 636"/>
                <a:gd name="T35" fmla="*/ 284857 h 733"/>
                <a:gd name="T36" fmla="*/ 406775 w 636"/>
                <a:gd name="T37" fmla="*/ 96734 h 733"/>
                <a:gd name="T38" fmla="*/ 587578 w 636"/>
                <a:gd name="T39" fmla="*/ 34575 h 733"/>
                <a:gd name="T40" fmla="*/ 839043 w 636"/>
                <a:gd name="T41" fmla="*/ 4734 h 733"/>
                <a:gd name="T42" fmla="*/ 1041565 w 636"/>
                <a:gd name="T43" fmla="*/ 0 h 733"/>
                <a:gd name="T44" fmla="*/ 1294886 w 636"/>
                <a:gd name="T45" fmla="*/ 73014 h 733"/>
                <a:gd name="T46" fmla="*/ 1437639 w 636"/>
                <a:gd name="T47" fmla="*/ 120391 h 733"/>
                <a:gd name="T48" fmla="*/ 1748752 w 636"/>
                <a:gd name="T49" fmla="*/ 377546 h 733"/>
                <a:gd name="T50" fmla="*/ 1844061 w 636"/>
                <a:gd name="T51" fmla="*/ 589257 h 733"/>
                <a:gd name="T52" fmla="*/ 1196994 w 636"/>
                <a:gd name="T53" fmla="*/ 681437 h 733"/>
                <a:gd name="T54" fmla="*/ 1174546 w 636"/>
                <a:gd name="T55" fmla="*/ 822630 h 733"/>
                <a:gd name="T56" fmla="*/ 1437639 w 636"/>
                <a:gd name="T57" fmla="*/ 1755776 h 733"/>
                <a:gd name="T58" fmla="*/ 2036278 w 636"/>
                <a:gd name="T59" fmla="*/ 1943631 h 733"/>
                <a:gd name="T60" fmla="*/ 2539238 w 636"/>
                <a:gd name="T61" fmla="*/ 2176990 h 733"/>
                <a:gd name="T62" fmla="*/ 1606512 w 636"/>
                <a:gd name="T63" fmla="*/ 2854101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4" name="任意多边形 97291">
              <a:extLst>
                <a:ext uri="{FF2B5EF4-FFF2-40B4-BE49-F238E27FC236}">
                  <a16:creationId xmlns:a16="http://schemas.microsoft.com/office/drawing/2014/main" id="{23F01FAA-A8BB-89D3-0B22-BAAFD5AAB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978"/>
              <a:ext cx="489" cy="845"/>
            </a:xfrm>
            <a:custGeom>
              <a:avLst/>
              <a:gdLst>
                <a:gd name="T0" fmla="*/ 392647 w 270"/>
                <a:gd name="T1" fmla="*/ 1597698 h 468"/>
                <a:gd name="T2" fmla="*/ 306757 w 270"/>
                <a:gd name="T3" fmla="*/ 1479976 h 468"/>
                <a:gd name="T4" fmla="*/ 220514 w 270"/>
                <a:gd name="T5" fmla="*/ 1339719 h 468"/>
                <a:gd name="T6" fmla="*/ 185825 w 270"/>
                <a:gd name="T7" fmla="*/ 1186075 h 468"/>
                <a:gd name="T8" fmla="*/ 207805 w 270"/>
                <a:gd name="T9" fmla="*/ 1044575 h 468"/>
                <a:gd name="T10" fmla="*/ 293136 w 270"/>
                <a:gd name="T11" fmla="*/ 928326 h 468"/>
                <a:gd name="T12" fmla="*/ 489801 w 270"/>
                <a:gd name="T13" fmla="*/ 855720 h 468"/>
                <a:gd name="T14" fmla="*/ 600233 w 270"/>
                <a:gd name="T15" fmla="*/ 775203 h 468"/>
                <a:gd name="T16" fmla="*/ 624982 w 270"/>
                <a:gd name="T17" fmla="*/ 610789 h 468"/>
                <a:gd name="T18" fmla="*/ 552885 w 270"/>
                <a:gd name="T19" fmla="*/ 481246 h 468"/>
                <a:gd name="T20" fmla="*/ 503541 w 270"/>
                <a:gd name="T21" fmla="*/ 398483 h 468"/>
                <a:gd name="T22" fmla="*/ 489801 w 270"/>
                <a:gd name="T23" fmla="*/ 212861 h 468"/>
                <a:gd name="T24" fmla="*/ 563987 w 270"/>
                <a:gd name="T25" fmla="*/ 140331 h 468"/>
                <a:gd name="T26" fmla="*/ 686201 w 270"/>
                <a:gd name="T27" fmla="*/ 117892 h 468"/>
                <a:gd name="T28" fmla="*/ 820946 w 270"/>
                <a:gd name="T29" fmla="*/ 71821 h 468"/>
                <a:gd name="T30" fmla="*/ 919943 w 270"/>
                <a:gd name="T31" fmla="*/ 58486 h 468"/>
                <a:gd name="T32" fmla="*/ 1103925 w 270"/>
                <a:gd name="T33" fmla="*/ 47907 h 468"/>
                <a:gd name="T34" fmla="*/ 931771 w 270"/>
                <a:gd name="T35" fmla="*/ 0 h 468"/>
                <a:gd name="T36" fmla="*/ 759729 w 270"/>
                <a:gd name="T37" fmla="*/ 0 h 468"/>
                <a:gd name="T38" fmla="*/ 624982 w 270"/>
                <a:gd name="T39" fmla="*/ 0 h 468"/>
                <a:gd name="T40" fmla="*/ 464787 w 270"/>
                <a:gd name="T41" fmla="*/ 47907 h 468"/>
                <a:gd name="T42" fmla="*/ 342550 w 270"/>
                <a:gd name="T43" fmla="*/ 140331 h 468"/>
                <a:gd name="T44" fmla="*/ 306757 w 270"/>
                <a:gd name="T45" fmla="*/ 247356 h 468"/>
                <a:gd name="T46" fmla="*/ 256631 w 270"/>
                <a:gd name="T47" fmla="*/ 398483 h 468"/>
                <a:gd name="T48" fmla="*/ 256631 w 270"/>
                <a:gd name="T49" fmla="*/ 515959 h 468"/>
                <a:gd name="T50" fmla="*/ 293136 w 270"/>
                <a:gd name="T51" fmla="*/ 621581 h 468"/>
                <a:gd name="T52" fmla="*/ 171941 w 270"/>
                <a:gd name="T53" fmla="*/ 670107 h 468"/>
                <a:gd name="T54" fmla="*/ 110894 w 270"/>
                <a:gd name="T55" fmla="*/ 728666 h 468"/>
                <a:gd name="T56" fmla="*/ 36494 w 270"/>
                <a:gd name="T57" fmla="*/ 834398 h 468"/>
                <a:gd name="T58" fmla="*/ 0 w 270"/>
                <a:gd name="T59" fmla="*/ 986397 h 468"/>
                <a:gd name="T60" fmla="*/ 0 w 270"/>
                <a:gd name="T61" fmla="*/ 1186075 h 468"/>
                <a:gd name="T62" fmla="*/ 61230 w 270"/>
                <a:gd name="T63" fmla="*/ 1398217 h 468"/>
                <a:gd name="T64" fmla="*/ 160991 w 270"/>
                <a:gd name="T65" fmla="*/ 1632663 h 468"/>
                <a:gd name="T66" fmla="*/ 233172 w 270"/>
                <a:gd name="T67" fmla="*/ 1700790 h 468"/>
                <a:gd name="T68" fmla="*/ 317881 w 270"/>
                <a:gd name="T69" fmla="*/ 1748908 h 468"/>
                <a:gd name="T70" fmla="*/ 428306 w 270"/>
                <a:gd name="T71" fmla="*/ 1831615 h 468"/>
                <a:gd name="T72" fmla="*/ 453283 w 270"/>
                <a:gd name="T73" fmla="*/ 1725082 h 468"/>
                <a:gd name="T74" fmla="*/ 392647 w 270"/>
                <a:gd name="T75" fmla="*/ 1597698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5" name="任意多边形 97292">
              <a:extLst>
                <a:ext uri="{FF2B5EF4-FFF2-40B4-BE49-F238E27FC236}">
                  <a16:creationId xmlns:a16="http://schemas.microsoft.com/office/drawing/2014/main" id="{EA07B5E3-F6BB-F2BE-8234-0472C747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157"/>
              <a:ext cx="580" cy="1056"/>
            </a:xfrm>
            <a:custGeom>
              <a:avLst/>
              <a:gdLst>
                <a:gd name="T0" fmla="*/ 1032416 w 321"/>
                <a:gd name="T1" fmla="*/ 2281675 h 585"/>
                <a:gd name="T2" fmla="*/ 924464 w 321"/>
                <a:gd name="T3" fmla="*/ 2234631 h 585"/>
                <a:gd name="T4" fmla="*/ 793953 w 321"/>
                <a:gd name="T5" fmla="*/ 2212109 h 585"/>
                <a:gd name="T6" fmla="*/ 723527 w 321"/>
                <a:gd name="T7" fmla="*/ 2212109 h 585"/>
                <a:gd name="T8" fmla="*/ 867015 w 321"/>
                <a:gd name="T9" fmla="*/ 2152247 h 585"/>
                <a:gd name="T10" fmla="*/ 734970 w 321"/>
                <a:gd name="T11" fmla="*/ 2093369 h 585"/>
                <a:gd name="T12" fmla="*/ 604456 w 321"/>
                <a:gd name="T13" fmla="*/ 2048292 h 585"/>
                <a:gd name="T14" fmla="*/ 450297 w 321"/>
                <a:gd name="T15" fmla="*/ 2023628 h 585"/>
                <a:gd name="T16" fmla="*/ 604456 w 321"/>
                <a:gd name="T17" fmla="*/ 2001317 h 585"/>
                <a:gd name="T18" fmla="*/ 770014 w 321"/>
                <a:gd name="T19" fmla="*/ 2001317 h 585"/>
                <a:gd name="T20" fmla="*/ 544737 w 321"/>
                <a:gd name="T21" fmla="*/ 1870600 h 585"/>
                <a:gd name="T22" fmla="*/ 367879 w 321"/>
                <a:gd name="T23" fmla="*/ 1813587 h 585"/>
                <a:gd name="T24" fmla="*/ 260044 w 321"/>
                <a:gd name="T25" fmla="*/ 1801852 h 585"/>
                <a:gd name="T26" fmla="*/ 439412 w 321"/>
                <a:gd name="T27" fmla="*/ 1767645 h 585"/>
                <a:gd name="T28" fmla="*/ 628668 w 321"/>
                <a:gd name="T29" fmla="*/ 1778430 h 585"/>
                <a:gd name="T30" fmla="*/ 723527 w 321"/>
                <a:gd name="T31" fmla="*/ 1790471 h 585"/>
                <a:gd name="T32" fmla="*/ 558105 w 321"/>
                <a:gd name="T33" fmla="*/ 1685872 h 585"/>
                <a:gd name="T34" fmla="*/ 367879 w 321"/>
                <a:gd name="T35" fmla="*/ 1637168 h 585"/>
                <a:gd name="T36" fmla="*/ 141202 w 321"/>
                <a:gd name="T37" fmla="*/ 1580462 h 585"/>
                <a:gd name="T38" fmla="*/ 426163 w 321"/>
                <a:gd name="T39" fmla="*/ 1569633 h 585"/>
                <a:gd name="T40" fmla="*/ 593000 w 321"/>
                <a:gd name="T41" fmla="*/ 1580462 h 585"/>
                <a:gd name="T42" fmla="*/ 426163 w 321"/>
                <a:gd name="T43" fmla="*/ 1428131 h 585"/>
                <a:gd name="T44" fmla="*/ 130536 w 321"/>
                <a:gd name="T45" fmla="*/ 1322771 h 585"/>
                <a:gd name="T46" fmla="*/ 0 w 321"/>
                <a:gd name="T47" fmla="*/ 1288038 h 585"/>
                <a:gd name="T48" fmla="*/ 426163 w 321"/>
                <a:gd name="T49" fmla="*/ 1311772 h 585"/>
                <a:gd name="T50" fmla="*/ 498395 w 321"/>
                <a:gd name="T51" fmla="*/ 1322771 h 585"/>
                <a:gd name="T52" fmla="*/ 402148 w 321"/>
                <a:gd name="T53" fmla="*/ 1240089 h 585"/>
                <a:gd name="T54" fmla="*/ 235859 w 321"/>
                <a:gd name="T55" fmla="*/ 1110943 h 585"/>
                <a:gd name="T56" fmla="*/ 439412 w 321"/>
                <a:gd name="T57" fmla="*/ 1052534 h 585"/>
                <a:gd name="T58" fmla="*/ 367879 w 321"/>
                <a:gd name="T59" fmla="*/ 970908 h 585"/>
                <a:gd name="T60" fmla="*/ 200964 w 321"/>
                <a:gd name="T61" fmla="*/ 877321 h 585"/>
                <a:gd name="T62" fmla="*/ 284939 w 321"/>
                <a:gd name="T63" fmla="*/ 818904 h 585"/>
                <a:gd name="T64" fmla="*/ 176983 w 321"/>
                <a:gd name="T65" fmla="*/ 749253 h 585"/>
                <a:gd name="T66" fmla="*/ 34896 w 321"/>
                <a:gd name="T67" fmla="*/ 713544 h 585"/>
                <a:gd name="T68" fmla="*/ 190274 w 321"/>
                <a:gd name="T69" fmla="*/ 678876 h 585"/>
                <a:gd name="T70" fmla="*/ 83753 w 321"/>
                <a:gd name="T71" fmla="*/ 585439 h 585"/>
                <a:gd name="T72" fmla="*/ 0 w 321"/>
                <a:gd name="T73" fmla="*/ 572253 h 585"/>
                <a:gd name="T74" fmla="*/ 130536 w 321"/>
                <a:gd name="T75" fmla="*/ 550284 h 585"/>
                <a:gd name="T76" fmla="*/ 235859 w 321"/>
                <a:gd name="T77" fmla="*/ 561646 h 585"/>
                <a:gd name="T78" fmla="*/ 94612 w 321"/>
                <a:gd name="T79" fmla="*/ 410257 h 585"/>
                <a:gd name="T80" fmla="*/ 48304 w 321"/>
                <a:gd name="T81" fmla="*/ 291658 h 585"/>
                <a:gd name="T82" fmla="*/ 152661 w 321"/>
                <a:gd name="T83" fmla="*/ 373290 h 585"/>
                <a:gd name="T84" fmla="*/ 273429 w 321"/>
                <a:gd name="T85" fmla="*/ 386453 h 585"/>
                <a:gd name="T86" fmla="*/ 225125 w 321"/>
                <a:gd name="T87" fmla="*/ 163814 h 585"/>
                <a:gd name="T88" fmla="*/ 214289 w 321"/>
                <a:gd name="T89" fmla="*/ 0 h 585"/>
                <a:gd name="T90" fmla="*/ 249216 w 321"/>
                <a:gd name="T91" fmla="*/ 105412 h 585"/>
                <a:gd name="T92" fmla="*/ 367879 w 321"/>
                <a:gd name="T93" fmla="*/ 223015 h 585"/>
                <a:gd name="T94" fmla="*/ 357182 w 321"/>
                <a:gd name="T95" fmla="*/ 93554 h 585"/>
                <a:gd name="T96" fmla="*/ 367879 w 321"/>
                <a:gd name="T97" fmla="*/ 23802 h 585"/>
                <a:gd name="T98" fmla="*/ 439412 w 321"/>
                <a:gd name="T99" fmla="*/ 129215 h 585"/>
                <a:gd name="T100" fmla="*/ 534030 w 321"/>
                <a:gd name="T101" fmla="*/ 198963 h 585"/>
                <a:gd name="T102" fmla="*/ 628668 w 321"/>
                <a:gd name="T103" fmla="*/ 34592 h 585"/>
                <a:gd name="T104" fmla="*/ 675366 w 321"/>
                <a:gd name="T105" fmla="*/ 150643 h 585"/>
                <a:gd name="T106" fmla="*/ 759292 w 321"/>
                <a:gd name="T107" fmla="*/ 246886 h 585"/>
                <a:gd name="T108" fmla="*/ 807459 w 321"/>
                <a:gd name="T109" fmla="*/ 93554 h 585"/>
                <a:gd name="T110" fmla="*/ 867015 w 321"/>
                <a:gd name="T111" fmla="*/ 316188 h 585"/>
                <a:gd name="T112" fmla="*/ 1269123 w 321"/>
                <a:gd name="T113" fmla="*/ 1990676 h 585"/>
                <a:gd name="T114" fmla="*/ 1032416 w 321"/>
                <a:gd name="T115" fmla="*/ 2281675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6" name="任意多边形 97293">
              <a:extLst>
                <a:ext uri="{FF2B5EF4-FFF2-40B4-BE49-F238E27FC236}">
                  <a16:creationId xmlns:a16="http://schemas.microsoft.com/office/drawing/2014/main" id="{DFA95357-26A2-B4CD-169D-A54BA908D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164"/>
              <a:ext cx="906" cy="618"/>
            </a:xfrm>
            <a:custGeom>
              <a:avLst/>
              <a:gdLst>
                <a:gd name="T0" fmla="*/ 227260 w 501"/>
                <a:gd name="T1" fmla="*/ 285111 h 342"/>
                <a:gd name="T2" fmla="*/ 10740 w 501"/>
                <a:gd name="T3" fmla="*/ 285111 h 342"/>
                <a:gd name="T4" fmla="*/ 0 w 501"/>
                <a:gd name="T5" fmla="*/ 687577 h 342"/>
                <a:gd name="T6" fmla="*/ 108762 w 501"/>
                <a:gd name="T7" fmla="*/ 1221641 h 342"/>
                <a:gd name="T8" fmla="*/ 1009094 w 501"/>
                <a:gd name="T9" fmla="*/ 1353733 h 342"/>
                <a:gd name="T10" fmla="*/ 1909456 w 501"/>
                <a:gd name="T11" fmla="*/ 1210886 h 342"/>
                <a:gd name="T12" fmla="*/ 1980359 w 501"/>
                <a:gd name="T13" fmla="*/ 676054 h 342"/>
                <a:gd name="T14" fmla="*/ 2003374 w 501"/>
                <a:gd name="T15" fmla="*/ 391508 h 342"/>
                <a:gd name="T16" fmla="*/ 1920190 w 501"/>
                <a:gd name="T17" fmla="*/ 177104 h 342"/>
                <a:gd name="T18" fmla="*/ 1439424 w 501"/>
                <a:gd name="T19" fmla="*/ 0 h 342"/>
                <a:gd name="T20" fmla="*/ 995723 w 501"/>
                <a:gd name="T21" fmla="*/ 0 h 342"/>
                <a:gd name="T22" fmla="*/ 707966 w 501"/>
                <a:gd name="T23" fmla="*/ 130590 h 342"/>
                <a:gd name="T24" fmla="*/ 431641 w 501"/>
                <a:gd name="T25" fmla="*/ 285111 h 342"/>
                <a:gd name="T26" fmla="*/ 227260 w 501"/>
                <a:gd name="T27" fmla="*/ 285111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4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7" name="任意多边形 97294">
              <a:extLst>
                <a:ext uri="{FF2B5EF4-FFF2-40B4-BE49-F238E27FC236}">
                  <a16:creationId xmlns:a16="http://schemas.microsoft.com/office/drawing/2014/main" id="{4C91814E-EFB0-734E-A122-ACAEB05B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87"/>
              <a:ext cx="824" cy="379"/>
            </a:xfrm>
            <a:custGeom>
              <a:avLst/>
              <a:gdLst>
                <a:gd name="T0" fmla="*/ 225369 w 456"/>
                <a:gd name="T1" fmla="*/ 58306 h 210"/>
                <a:gd name="T2" fmla="*/ 0 w 456"/>
                <a:gd name="T3" fmla="*/ 208990 h 210"/>
                <a:gd name="T4" fmla="*/ 926340 w 456"/>
                <a:gd name="T5" fmla="*/ 816353 h 210"/>
                <a:gd name="T6" fmla="*/ 1163745 w 456"/>
                <a:gd name="T7" fmla="*/ 467820 h 210"/>
                <a:gd name="T8" fmla="*/ 1579964 w 456"/>
                <a:gd name="T9" fmla="*/ 327411 h 210"/>
                <a:gd name="T10" fmla="*/ 1805250 w 456"/>
                <a:gd name="T11" fmla="*/ 58306 h 210"/>
                <a:gd name="T12" fmla="*/ 1590230 w 456"/>
                <a:gd name="T13" fmla="*/ 0 h 210"/>
                <a:gd name="T14" fmla="*/ 1117266 w 456"/>
                <a:gd name="T15" fmla="*/ 82826 h 210"/>
                <a:gd name="T16" fmla="*/ 843662 w 456"/>
                <a:gd name="T17" fmla="*/ 93126 h 210"/>
                <a:gd name="T18" fmla="*/ 629256 w 456"/>
                <a:gd name="T19" fmla="*/ 34565 h 210"/>
                <a:gd name="T20" fmla="*/ 225369 w 456"/>
                <a:gd name="T21" fmla="*/ 58306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6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8" name="任意多边形 97295">
              <a:extLst>
                <a:ext uri="{FF2B5EF4-FFF2-40B4-BE49-F238E27FC236}">
                  <a16:creationId xmlns:a16="http://schemas.microsoft.com/office/drawing/2014/main" id="{07834854-ED39-1F54-66C5-A01837F58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325"/>
              <a:ext cx="1302" cy="372"/>
            </a:xfrm>
            <a:custGeom>
              <a:avLst/>
              <a:gdLst>
                <a:gd name="T0" fmla="*/ 0 w 720"/>
                <a:gd name="T1" fmla="*/ 77779 h 206"/>
                <a:gd name="T2" fmla="*/ 385486 w 720"/>
                <a:gd name="T3" fmla="*/ 361062 h 206"/>
                <a:gd name="T4" fmla="*/ 647644 w 720"/>
                <a:gd name="T5" fmla="*/ 549509 h 206"/>
                <a:gd name="T6" fmla="*/ 886653 w 720"/>
                <a:gd name="T7" fmla="*/ 690616 h 206"/>
                <a:gd name="T8" fmla="*/ 1078338 w 720"/>
                <a:gd name="T9" fmla="*/ 759727 h 206"/>
                <a:gd name="T10" fmla="*/ 1390104 w 720"/>
                <a:gd name="T11" fmla="*/ 808213 h 206"/>
                <a:gd name="T12" fmla="*/ 1655276 w 720"/>
                <a:gd name="T13" fmla="*/ 808213 h 206"/>
                <a:gd name="T14" fmla="*/ 1919775 w 720"/>
                <a:gd name="T15" fmla="*/ 759727 h 206"/>
                <a:gd name="T16" fmla="*/ 2111618 w 720"/>
                <a:gd name="T17" fmla="*/ 714711 h 206"/>
                <a:gd name="T18" fmla="*/ 2325484 w 720"/>
                <a:gd name="T19" fmla="*/ 595287 h 206"/>
                <a:gd name="T20" fmla="*/ 2566548 w 720"/>
                <a:gd name="T21" fmla="*/ 490896 h 206"/>
                <a:gd name="T22" fmla="*/ 2771204 w 720"/>
                <a:gd name="T23" fmla="*/ 331457 h 206"/>
                <a:gd name="T24" fmla="*/ 2878606 w 720"/>
                <a:gd name="T25" fmla="*/ 234633 h 206"/>
                <a:gd name="T26" fmla="*/ 2136231 w 720"/>
                <a:gd name="T27" fmla="*/ 0 h 206"/>
                <a:gd name="T28" fmla="*/ 1271654 w 720"/>
                <a:gd name="T29" fmla="*/ 23851 h 206"/>
                <a:gd name="T30" fmla="*/ 0 w 720"/>
                <a:gd name="T31" fmla="*/ 77779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6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39" name="任意多边形 97296">
              <a:extLst>
                <a:ext uri="{FF2B5EF4-FFF2-40B4-BE49-F238E27FC236}">
                  <a16:creationId xmlns:a16="http://schemas.microsoft.com/office/drawing/2014/main" id="{167D1182-5123-1B06-2227-45D522609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809"/>
              <a:ext cx="515" cy="395"/>
            </a:xfrm>
            <a:custGeom>
              <a:avLst/>
              <a:gdLst>
                <a:gd name="T0" fmla="*/ 0 w 285"/>
                <a:gd name="T1" fmla="*/ 0 h 219"/>
                <a:gd name="T2" fmla="*/ 72268 w 285"/>
                <a:gd name="T3" fmla="*/ 273975 h 219"/>
                <a:gd name="T4" fmla="*/ 152800 w 285"/>
                <a:gd name="T5" fmla="*/ 423377 h 219"/>
                <a:gd name="T6" fmla="*/ 273604 w 285"/>
                <a:gd name="T7" fmla="*/ 585455 h 219"/>
                <a:gd name="T8" fmla="*/ 391508 w 285"/>
                <a:gd name="T9" fmla="*/ 724412 h 219"/>
                <a:gd name="T10" fmla="*/ 510457 w 285"/>
                <a:gd name="T11" fmla="*/ 843852 h 219"/>
                <a:gd name="T12" fmla="*/ 1128195 w 285"/>
                <a:gd name="T13" fmla="*/ 385042 h 219"/>
                <a:gd name="T14" fmla="*/ 770541 w 285"/>
                <a:gd name="T15" fmla="*/ 153747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0" name="任意多边形 97297">
              <a:extLst>
                <a:ext uri="{FF2B5EF4-FFF2-40B4-BE49-F238E27FC236}">
                  <a16:creationId xmlns:a16="http://schemas.microsoft.com/office/drawing/2014/main" id="{5C0893CD-FDE5-0B8F-E335-ACC59A75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415"/>
              <a:ext cx="770" cy="914"/>
            </a:xfrm>
            <a:custGeom>
              <a:avLst/>
              <a:gdLst>
                <a:gd name="T0" fmla="*/ 48405 w 426"/>
                <a:gd name="T1" fmla="*/ 1961809 h 506"/>
                <a:gd name="T2" fmla="*/ 0 w 426"/>
                <a:gd name="T3" fmla="*/ 1723968 h 506"/>
                <a:gd name="T4" fmla="*/ 141821 w 426"/>
                <a:gd name="T5" fmla="*/ 1488771 h 506"/>
                <a:gd name="T6" fmla="*/ 452189 w 426"/>
                <a:gd name="T7" fmla="*/ 1250970 h 506"/>
                <a:gd name="T8" fmla="*/ 714025 w 426"/>
                <a:gd name="T9" fmla="*/ 1062762 h 506"/>
                <a:gd name="T10" fmla="*/ 835685 w 426"/>
                <a:gd name="T11" fmla="*/ 826084 h 506"/>
                <a:gd name="T12" fmla="*/ 1048158 w 426"/>
                <a:gd name="T13" fmla="*/ 757063 h 506"/>
                <a:gd name="T14" fmla="*/ 1287885 w 426"/>
                <a:gd name="T15" fmla="*/ 708121 h 506"/>
                <a:gd name="T16" fmla="*/ 1382423 w 426"/>
                <a:gd name="T17" fmla="*/ 519194 h 506"/>
                <a:gd name="T18" fmla="*/ 1501610 w 426"/>
                <a:gd name="T19" fmla="*/ 259197 h 506"/>
                <a:gd name="T20" fmla="*/ 1573732 w 426"/>
                <a:gd name="T21" fmla="*/ 48074 h 506"/>
                <a:gd name="T22" fmla="*/ 1644595 w 426"/>
                <a:gd name="T23" fmla="*/ 0 h 506"/>
                <a:gd name="T24" fmla="*/ 1693080 w 426"/>
                <a:gd name="T25" fmla="*/ 315856 h 506"/>
                <a:gd name="T26" fmla="*/ 1693080 w 426"/>
                <a:gd name="T27" fmla="*/ 586544 h 506"/>
                <a:gd name="T28" fmla="*/ 1693080 w 426"/>
                <a:gd name="T29" fmla="*/ 775426 h 506"/>
                <a:gd name="T30" fmla="*/ 1668655 w 426"/>
                <a:gd name="T31" fmla="*/ 975924 h 506"/>
                <a:gd name="T32" fmla="*/ 1633134 w 426"/>
                <a:gd name="T33" fmla="*/ 1165664 h 506"/>
                <a:gd name="T34" fmla="*/ 1549715 w 426"/>
                <a:gd name="T35" fmla="*/ 1377792 h 506"/>
                <a:gd name="T36" fmla="*/ 1466649 w 426"/>
                <a:gd name="T37" fmla="*/ 1543210 h 506"/>
                <a:gd name="T38" fmla="*/ 1347446 w 426"/>
                <a:gd name="T39" fmla="*/ 1719313 h 506"/>
                <a:gd name="T40" fmla="*/ 1132249 w 426"/>
                <a:gd name="T41" fmla="*/ 1991741 h 506"/>
                <a:gd name="T42" fmla="*/ 714025 w 426"/>
                <a:gd name="T43" fmla="*/ 1937725 h 506"/>
                <a:gd name="T44" fmla="*/ 48405 w 426"/>
                <a:gd name="T45" fmla="*/ 1961809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1" name="任意多边形 97298">
              <a:extLst>
                <a:ext uri="{FF2B5EF4-FFF2-40B4-BE49-F238E27FC236}">
                  <a16:creationId xmlns:a16="http://schemas.microsoft.com/office/drawing/2014/main" id="{BAE37225-908F-E49C-2797-1F4151DA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076"/>
              <a:ext cx="1817" cy="433"/>
            </a:xfrm>
            <a:custGeom>
              <a:avLst/>
              <a:gdLst>
                <a:gd name="T0" fmla="*/ 717252 w 1005"/>
                <a:gd name="T1" fmla="*/ 115432 h 240"/>
                <a:gd name="T2" fmla="*/ 800030 w 1005"/>
                <a:gd name="T3" fmla="*/ 224850 h 240"/>
                <a:gd name="T4" fmla="*/ 981740 w 1005"/>
                <a:gd name="T5" fmla="*/ 301756 h 240"/>
                <a:gd name="T6" fmla="*/ 1148984 w 1005"/>
                <a:gd name="T7" fmla="*/ 318002 h 240"/>
                <a:gd name="T8" fmla="*/ 1291835 w 1005"/>
                <a:gd name="T9" fmla="*/ 301756 h 240"/>
                <a:gd name="T10" fmla="*/ 1603022 w 1005"/>
                <a:gd name="T11" fmla="*/ 347551 h 240"/>
                <a:gd name="T12" fmla="*/ 1889785 w 1005"/>
                <a:gd name="T13" fmla="*/ 487865 h 240"/>
                <a:gd name="T14" fmla="*/ 2128486 w 1005"/>
                <a:gd name="T15" fmla="*/ 504245 h 240"/>
                <a:gd name="T16" fmla="*/ 2273562 w 1005"/>
                <a:gd name="T17" fmla="*/ 466236 h 240"/>
                <a:gd name="T18" fmla="*/ 2462536 w 1005"/>
                <a:gd name="T19" fmla="*/ 432978 h 240"/>
                <a:gd name="T20" fmla="*/ 2655225 w 1005"/>
                <a:gd name="T21" fmla="*/ 418817 h 240"/>
                <a:gd name="T22" fmla="*/ 2822788 w 1005"/>
                <a:gd name="T23" fmla="*/ 409990 h 240"/>
                <a:gd name="T24" fmla="*/ 2966582 w 1005"/>
                <a:gd name="T25" fmla="*/ 418817 h 240"/>
                <a:gd name="T26" fmla="*/ 3228874 w 1005"/>
                <a:gd name="T27" fmla="*/ 418817 h 240"/>
                <a:gd name="T28" fmla="*/ 3539690 w 1005"/>
                <a:gd name="T29" fmla="*/ 510211 h 240"/>
                <a:gd name="T30" fmla="*/ 3780145 w 1005"/>
                <a:gd name="T31" fmla="*/ 674390 h 240"/>
                <a:gd name="T32" fmla="*/ 4006527 w 1005"/>
                <a:gd name="T33" fmla="*/ 760108 h 240"/>
                <a:gd name="T34" fmla="*/ 3864251 w 1005"/>
                <a:gd name="T35" fmla="*/ 862392 h 240"/>
                <a:gd name="T36" fmla="*/ 3790904 w 1005"/>
                <a:gd name="T37" fmla="*/ 816589 h 240"/>
                <a:gd name="T38" fmla="*/ 3564063 w 1005"/>
                <a:gd name="T39" fmla="*/ 765932 h 240"/>
                <a:gd name="T40" fmla="*/ 3182203 w 1005"/>
                <a:gd name="T41" fmla="*/ 720573 h 240"/>
                <a:gd name="T42" fmla="*/ 3133699 w 1005"/>
                <a:gd name="T43" fmla="*/ 603364 h 240"/>
                <a:gd name="T44" fmla="*/ 3062934 w 1005"/>
                <a:gd name="T45" fmla="*/ 603364 h 240"/>
                <a:gd name="T46" fmla="*/ 2942293 w 1005"/>
                <a:gd name="T47" fmla="*/ 765932 h 240"/>
                <a:gd name="T48" fmla="*/ 2727688 w 1005"/>
                <a:gd name="T49" fmla="*/ 813419 h 240"/>
                <a:gd name="T50" fmla="*/ 2560129 w 1005"/>
                <a:gd name="T51" fmla="*/ 819555 h 240"/>
                <a:gd name="T52" fmla="*/ 2295730 w 1005"/>
                <a:gd name="T53" fmla="*/ 866597 h 240"/>
                <a:gd name="T54" fmla="*/ 2105997 w 1005"/>
                <a:gd name="T55" fmla="*/ 928855 h 240"/>
                <a:gd name="T56" fmla="*/ 1841852 w 1005"/>
                <a:gd name="T57" fmla="*/ 905113 h 240"/>
                <a:gd name="T58" fmla="*/ 1686722 w 1005"/>
                <a:gd name="T59" fmla="*/ 798355 h 240"/>
                <a:gd name="T60" fmla="*/ 1506458 w 1005"/>
                <a:gd name="T61" fmla="*/ 742019 h 240"/>
                <a:gd name="T62" fmla="*/ 1375370 w 1005"/>
                <a:gd name="T63" fmla="*/ 770661 h 240"/>
                <a:gd name="T64" fmla="*/ 1244085 w 1005"/>
                <a:gd name="T65" fmla="*/ 765932 h 240"/>
                <a:gd name="T66" fmla="*/ 1124685 w 1005"/>
                <a:gd name="T67" fmla="*/ 693406 h 240"/>
                <a:gd name="T68" fmla="*/ 981740 w 1005"/>
                <a:gd name="T69" fmla="*/ 581281 h 240"/>
                <a:gd name="T70" fmla="*/ 837852 w 1005"/>
                <a:gd name="T71" fmla="*/ 487865 h 240"/>
                <a:gd name="T72" fmla="*/ 706312 w 1005"/>
                <a:gd name="T73" fmla="*/ 491094 h 240"/>
                <a:gd name="T74" fmla="*/ 549228 w 1005"/>
                <a:gd name="T75" fmla="*/ 533930 h 240"/>
                <a:gd name="T76" fmla="*/ 405927 w 1005"/>
                <a:gd name="T77" fmla="*/ 600661 h 240"/>
                <a:gd name="T78" fmla="*/ 262351 w 1005"/>
                <a:gd name="T79" fmla="*/ 646040 h 240"/>
                <a:gd name="T80" fmla="*/ 95106 w 1005"/>
                <a:gd name="T81" fmla="*/ 650783 h 240"/>
                <a:gd name="T82" fmla="*/ 24297 w 1005"/>
                <a:gd name="T83" fmla="*/ 576982 h 240"/>
                <a:gd name="T84" fmla="*/ 0 w 1005"/>
                <a:gd name="T85" fmla="*/ 510211 h 240"/>
                <a:gd name="T86" fmla="*/ 95106 w 1005"/>
                <a:gd name="T87" fmla="*/ 371225 h 240"/>
                <a:gd name="T88" fmla="*/ 156007 w 1005"/>
                <a:gd name="T89" fmla="*/ 154913 h 240"/>
                <a:gd name="T90" fmla="*/ 167150 w 1005"/>
                <a:gd name="T91" fmla="*/ 69078 h 240"/>
                <a:gd name="T92" fmla="*/ 251182 w 1005"/>
                <a:gd name="T93" fmla="*/ 4629 h 240"/>
                <a:gd name="T94" fmla="*/ 359726 w 1005"/>
                <a:gd name="T95" fmla="*/ 0 h 240"/>
                <a:gd name="T96" fmla="*/ 717252 w 1005"/>
                <a:gd name="T97" fmla="*/ 115432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2" name="任意多边形 97299">
              <a:extLst>
                <a:ext uri="{FF2B5EF4-FFF2-40B4-BE49-F238E27FC236}">
                  <a16:creationId xmlns:a16="http://schemas.microsoft.com/office/drawing/2014/main" id="{10A755A3-1669-EDC4-99D2-DF428A988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231"/>
              <a:ext cx="651" cy="708"/>
            </a:xfrm>
            <a:custGeom>
              <a:avLst/>
              <a:gdLst>
                <a:gd name="T0" fmla="*/ 1438683 w 360"/>
                <a:gd name="T1" fmla="*/ 1541018 h 392"/>
                <a:gd name="T2" fmla="*/ 1403621 w 360"/>
                <a:gd name="T3" fmla="*/ 1433660 h 392"/>
                <a:gd name="T4" fmla="*/ 1201012 w 360"/>
                <a:gd name="T5" fmla="*/ 1296220 h 392"/>
                <a:gd name="T6" fmla="*/ 935218 w 360"/>
                <a:gd name="T7" fmla="*/ 1155535 h 392"/>
                <a:gd name="T8" fmla="*/ 697087 w 360"/>
                <a:gd name="T9" fmla="*/ 966801 h 392"/>
                <a:gd name="T10" fmla="*/ 707812 w 360"/>
                <a:gd name="T11" fmla="*/ 950828 h 392"/>
                <a:gd name="T12" fmla="*/ 552292 w 360"/>
                <a:gd name="T13" fmla="*/ 801131 h 392"/>
                <a:gd name="T14" fmla="*/ 479373 w 360"/>
                <a:gd name="T15" fmla="*/ 620551 h 392"/>
                <a:gd name="T16" fmla="*/ 431564 w 360"/>
                <a:gd name="T17" fmla="*/ 472404 h 392"/>
                <a:gd name="T18" fmla="*/ 431564 w 360"/>
                <a:gd name="T19" fmla="*/ 258984 h 392"/>
                <a:gd name="T20" fmla="*/ 503711 w 360"/>
                <a:gd name="T21" fmla="*/ 189520 h 392"/>
                <a:gd name="T22" fmla="*/ 864161 w 360"/>
                <a:gd name="T23" fmla="*/ 234980 h 392"/>
                <a:gd name="T24" fmla="*/ 552292 w 360"/>
                <a:gd name="T25" fmla="*/ 23891 h 392"/>
                <a:gd name="T26" fmla="*/ 287586 w 360"/>
                <a:gd name="T27" fmla="*/ 0 h 392"/>
                <a:gd name="T28" fmla="*/ 95352 w 360"/>
                <a:gd name="T29" fmla="*/ 72034 h 392"/>
                <a:gd name="T30" fmla="*/ 48633 w 360"/>
                <a:gd name="T31" fmla="*/ 172201 h 392"/>
                <a:gd name="T32" fmla="*/ 0 w 360"/>
                <a:gd name="T33" fmla="*/ 334973 h 392"/>
                <a:gd name="T34" fmla="*/ 48633 w 360"/>
                <a:gd name="T35" fmla="*/ 491664 h 392"/>
                <a:gd name="T36" fmla="*/ 178526 w 360"/>
                <a:gd name="T37" fmla="*/ 618228 h 392"/>
                <a:gd name="T38" fmla="*/ 287586 w 360"/>
                <a:gd name="T39" fmla="*/ 707016 h 392"/>
                <a:gd name="T40" fmla="*/ 336213 w 360"/>
                <a:gd name="T41" fmla="*/ 941983 h 392"/>
                <a:gd name="T42" fmla="*/ 336213 w 360"/>
                <a:gd name="T43" fmla="*/ 1092708 h 392"/>
                <a:gd name="T44" fmla="*/ 407159 w 360"/>
                <a:gd name="T45" fmla="*/ 1282174 h 392"/>
                <a:gd name="T46" fmla="*/ 552292 w 360"/>
                <a:gd name="T47" fmla="*/ 1439216 h 392"/>
                <a:gd name="T48" fmla="*/ 742934 w 360"/>
                <a:gd name="T49" fmla="*/ 1487015 h 392"/>
                <a:gd name="T50" fmla="*/ 984419 w 360"/>
                <a:gd name="T51" fmla="*/ 1463084 h 392"/>
                <a:gd name="T52" fmla="*/ 1201012 w 360"/>
                <a:gd name="T53" fmla="*/ 1487015 h 392"/>
                <a:gd name="T54" fmla="*/ 1438683 w 360"/>
                <a:gd name="T55" fmla="*/ 1541018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3" name="任意多边形 97300">
              <a:extLst>
                <a:ext uri="{FF2B5EF4-FFF2-40B4-BE49-F238E27FC236}">
                  <a16:creationId xmlns:a16="http://schemas.microsoft.com/office/drawing/2014/main" id="{DA4D1CA1-F42C-E7F3-67D8-317AFEAF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408"/>
              <a:ext cx="732" cy="785"/>
            </a:xfrm>
            <a:custGeom>
              <a:avLst/>
              <a:gdLst>
                <a:gd name="T0" fmla="*/ 0 w 405"/>
                <a:gd name="T1" fmla="*/ 1689888 h 435"/>
                <a:gd name="T2" fmla="*/ 141778 w 405"/>
                <a:gd name="T3" fmla="*/ 1549220 h 435"/>
                <a:gd name="T4" fmla="*/ 334005 w 405"/>
                <a:gd name="T5" fmla="*/ 1481279 h 435"/>
                <a:gd name="T6" fmla="*/ 560253 w 405"/>
                <a:gd name="T7" fmla="*/ 1399262 h 435"/>
                <a:gd name="T8" fmla="*/ 609472 w 405"/>
                <a:gd name="T9" fmla="*/ 1316822 h 435"/>
                <a:gd name="T10" fmla="*/ 609472 w 405"/>
                <a:gd name="T11" fmla="*/ 1270128 h 435"/>
                <a:gd name="T12" fmla="*/ 667127 w 405"/>
                <a:gd name="T13" fmla="*/ 1200944 h 435"/>
                <a:gd name="T14" fmla="*/ 845861 w 405"/>
                <a:gd name="T15" fmla="*/ 1107150 h 435"/>
                <a:gd name="T16" fmla="*/ 870258 w 405"/>
                <a:gd name="T17" fmla="*/ 1003272 h 435"/>
                <a:gd name="T18" fmla="*/ 880963 w 405"/>
                <a:gd name="T19" fmla="*/ 898098 h 435"/>
                <a:gd name="T20" fmla="*/ 963440 w 405"/>
                <a:gd name="T21" fmla="*/ 884935 h 435"/>
                <a:gd name="T22" fmla="*/ 1166573 w 405"/>
                <a:gd name="T23" fmla="*/ 874373 h 435"/>
                <a:gd name="T24" fmla="*/ 1297574 w 405"/>
                <a:gd name="T25" fmla="*/ 815765 h 435"/>
                <a:gd name="T26" fmla="*/ 1321844 w 405"/>
                <a:gd name="T27" fmla="*/ 711392 h 435"/>
                <a:gd name="T28" fmla="*/ 1465748 w 405"/>
                <a:gd name="T29" fmla="*/ 628594 h 435"/>
                <a:gd name="T30" fmla="*/ 1534856 w 405"/>
                <a:gd name="T31" fmla="*/ 511618 h 435"/>
                <a:gd name="T32" fmla="*/ 1583273 w 405"/>
                <a:gd name="T33" fmla="*/ 361499 h 435"/>
                <a:gd name="T34" fmla="*/ 1597041 w 405"/>
                <a:gd name="T35" fmla="*/ 290861 h 435"/>
                <a:gd name="T36" fmla="*/ 1607880 w 405"/>
                <a:gd name="T37" fmla="*/ 0 h 435"/>
                <a:gd name="T38" fmla="*/ 1488720 w 405"/>
                <a:gd name="T39" fmla="*/ 128895 h 435"/>
                <a:gd name="T40" fmla="*/ 1476587 w 405"/>
                <a:gd name="T41" fmla="*/ 256341 h 435"/>
                <a:gd name="T42" fmla="*/ 1416660 w 405"/>
                <a:gd name="T43" fmla="*/ 396008 h 435"/>
                <a:gd name="T44" fmla="*/ 1346743 w 405"/>
                <a:gd name="T45" fmla="*/ 501173 h 435"/>
                <a:gd name="T46" fmla="*/ 1273398 w 405"/>
                <a:gd name="T47" fmla="*/ 617824 h 435"/>
                <a:gd name="T48" fmla="*/ 1226507 w 405"/>
                <a:gd name="T49" fmla="*/ 665491 h 435"/>
                <a:gd name="T50" fmla="*/ 1131612 w 405"/>
                <a:gd name="T51" fmla="*/ 686870 h 435"/>
                <a:gd name="T52" fmla="*/ 963440 w 405"/>
                <a:gd name="T53" fmla="*/ 733762 h 435"/>
                <a:gd name="T54" fmla="*/ 786009 w 405"/>
                <a:gd name="T55" fmla="*/ 781255 h 435"/>
                <a:gd name="T56" fmla="*/ 713570 w 405"/>
                <a:gd name="T57" fmla="*/ 874373 h 435"/>
                <a:gd name="T58" fmla="*/ 702651 w 405"/>
                <a:gd name="T59" fmla="*/ 931387 h 435"/>
                <a:gd name="T60" fmla="*/ 654717 w 405"/>
                <a:gd name="T61" fmla="*/ 1061522 h 435"/>
                <a:gd name="T62" fmla="*/ 487418 w 405"/>
                <a:gd name="T63" fmla="*/ 1153504 h 435"/>
                <a:gd name="T64" fmla="*/ 382073 w 405"/>
                <a:gd name="T65" fmla="*/ 1211663 h 435"/>
                <a:gd name="T66" fmla="*/ 274077 w 405"/>
                <a:gd name="T67" fmla="*/ 1294129 h 435"/>
                <a:gd name="T68" fmla="*/ 119007 w 405"/>
                <a:gd name="T69" fmla="*/ 1409851 h 435"/>
                <a:gd name="T70" fmla="*/ 48397 w 405"/>
                <a:gd name="T71" fmla="*/ 1503156 h 435"/>
                <a:gd name="T72" fmla="*/ 0 w 405"/>
                <a:gd name="T73" fmla="*/ 1689888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4" name="任意多边形 97301">
              <a:extLst>
                <a:ext uri="{FF2B5EF4-FFF2-40B4-BE49-F238E27FC236}">
                  <a16:creationId xmlns:a16="http://schemas.microsoft.com/office/drawing/2014/main" id="{6A1B39EE-4974-9D2F-B9B5-7F6461E1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137"/>
              <a:ext cx="835" cy="531"/>
            </a:xfrm>
            <a:custGeom>
              <a:avLst/>
              <a:gdLst>
                <a:gd name="T0" fmla="*/ 0 w 462"/>
                <a:gd name="T1" fmla="*/ 1096540 h 294"/>
                <a:gd name="T2" fmla="*/ 83889 w 462"/>
                <a:gd name="T3" fmla="*/ 979243 h 294"/>
                <a:gd name="T4" fmla="*/ 261539 w 462"/>
                <a:gd name="T5" fmla="*/ 941983 h 294"/>
                <a:gd name="T6" fmla="*/ 487284 w 462"/>
                <a:gd name="T7" fmla="*/ 966801 h 294"/>
                <a:gd name="T8" fmla="*/ 713417 w 462"/>
                <a:gd name="T9" fmla="*/ 1014559 h 294"/>
                <a:gd name="T10" fmla="*/ 999130 w 462"/>
                <a:gd name="T11" fmla="*/ 1003917 h 294"/>
                <a:gd name="T12" fmla="*/ 1452000 w 462"/>
                <a:gd name="T13" fmla="*/ 920467 h 294"/>
                <a:gd name="T14" fmla="*/ 1558838 w 462"/>
                <a:gd name="T15" fmla="*/ 801131 h 294"/>
                <a:gd name="T16" fmla="*/ 1617813 w 462"/>
                <a:gd name="T17" fmla="*/ 637290 h 294"/>
                <a:gd name="T18" fmla="*/ 1617813 w 462"/>
                <a:gd name="T19" fmla="*/ 388954 h 294"/>
                <a:gd name="T20" fmla="*/ 1534457 w 462"/>
                <a:gd name="T21" fmla="*/ 282875 h 294"/>
                <a:gd name="T22" fmla="*/ 1357188 w 462"/>
                <a:gd name="T23" fmla="*/ 224208 h 294"/>
                <a:gd name="T24" fmla="*/ 1238207 w 462"/>
                <a:gd name="T25" fmla="*/ 140758 h 294"/>
                <a:gd name="T26" fmla="*/ 1144705 w 462"/>
                <a:gd name="T27" fmla="*/ 0 h 294"/>
                <a:gd name="T28" fmla="*/ 1321530 w 462"/>
                <a:gd name="T29" fmla="*/ 94343 h 294"/>
                <a:gd name="T30" fmla="*/ 1558838 w 462"/>
                <a:gd name="T31" fmla="*/ 152137 h 294"/>
                <a:gd name="T32" fmla="*/ 1726097 w 462"/>
                <a:gd name="T33" fmla="*/ 272221 h 294"/>
                <a:gd name="T34" fmla="*/ 1822411 w 462"/>
                <a:gd name="T35" fmla="*/ 354233 h 294"/>
                <a:gd name="T36" fmla="*/ 1833065 w 462"/>
                <a:gd name="T37" fmla="*/ 459163 h 294"/>
                <a:gd name="T38" fmla="*/ 1808910 w 462"/>
                <a:gd name="T39" fmla="*/ 589148 h 294"/>
                <a:gd name="T40" fmla="*/ 1715348 w 462"/>
                <a:gd name="T41" fmla="*/ 707016 h 294"/>
                <a:gd name="T42" fmla="*/ 1666987 w 462"/>
                <a:gd name="T43" fmla="*/ 766524 h 294"/>
                <a:gd name="T44" fmla="*/ 1655727 w 462"/>
                <a:gd name="T45" fmla="*/ 872456 h 294"/>
                <a:gd name="T46" fmla="*/ 1534457 w 462"/>
                <a:gd name="T47" fmla="*/ 1061669 h 294"/>
                <a:gd name="T48" fmla="*/ 1321530 w 462"/>
                <a:gd name="T49" fmla="*/ 1107437 h 294"/>
                <a:gd name="T50" fmla="*/ 1213944 w 462"/>
                <a:gd name="T51" fmla="*/ 1071874 h 294"/>
                <a:gd name="T52" fmla="*/ 1071486 w 462"/>
                <a:gd name="T53" fmla="*/ 1096540 h 294"/>
                <a:gd name="T54" fmla="*/ 976675 w 462"/>
                <a:gd name="T55" fmla="*/ 1155535 h 294"/>
                <a:gd name="T56" fmla="*/ 810767 w 462"/>
                <a:gd name="T57" fmla="*/ 1155535 h 294"/>
                <a:gd name="T58" fmla="*/ 666990 w 462"/>
                <a:gd name="T59" fmla="*/ 1096540 h 294"/>
                <a:gd name="T60" fmla="*/ 525126 w 462"/>
                <a:gd name="T61" fmla="*/ 1049312 h 294"/>
                <a:gd name="T62" fmla="*/ 427431 w 462"/>
                <a:gd name="T63" fmla="*/ 1083291 h 294"/>
                <a:gd name="T64" fmla="*/ 225797 w 462"/>
                <a:gd name="T65" fmla="*/ 1096540 h 294"/>
                <a:gd name="T66" fmla="*/ 94881 w 462"/>
                <a:gd name="T67" fmla="*/ 1107437 h 294"/>
                <a:gd name="T68" fmla="*/ 0 w 462"/>
                <a:gd name="T69" fmla="*/ 1096540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5" name="任意多边形 97302">
              <a:extLst>
                <a:ext uri="{FF2B5EF4-FFF2-40B4-BE49-F238E27FC236}">
                  <a16:creationId xmlns:a16="http://schemas.microsoft.com/office/drawing/2014/main" id="{2C4AFD47-D3B4-80BC-8BB1-08A7FBD6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072"/>
              <a:ext cx="537" cy="395"/>
            </a:xfrm>
            <a:custGeom>
              <a:avLst/>
              <a:gdLst>
                <a:gd name="T0" fmla="*/ 1174052 w 297"/>
                <a:gd name="T1" fmla="*/ 843852 h 219"/>
                <a:gd name="T2" fmla="*/ 1185602 w 297"/>
                <a:gd name="T3" fmla="*/ 461995 h 219"/>
                <a:gd name="T4" fmla="*/ 1136270 w 297"/>
                <a:gd name="T5" fmla="*/ 138786 h 219"/>
                <a:gd name="T6" fmla="*/ 1029123 w 297"/>
                <a:gd name="T7" fmla="*/ 23653 h 219"/>
                <a:gd name="T8" fmla="*/ 862825 w 297"/>
                <a:gd name="T9" fmla="*/ 0 h 219"/>
                <a:gd name="T10" fmla="*/ 598301 w 297"/>
                <a:gd name="T11" fmla="*/ 23653 h 219"/>
                <a:gd name="T12" fmla="*/ 395881 w 297"/>
                <a:gd name="T13" fmla="*/ 92508 h 219"/>
                <a:gd name="T14" fmla="*/ 300753 w 297"/>
                <a:gd name="T15" fmla="*/ 196335 h 219"/>
                <a:gd name="T16" fmla="*/ 143712 w 297"/>
                <a:gd name="T17" fmla="*/ 335131 h 219"/>
                <a:gd name="T18" fmla="*/ 24313 w 297"/>
                <a:gd name="T19" fmla="*/ 427599 h 219"/>
                <a:gd name="T20" fmla="*/ 0 w 297"/>
                <a:gd name="T21" fmla="*/ 473733 h 219"/>
                <a:gd name="T22" fmla="*/ 95289 w 297"/>
                <a:gd name="T23" fmla="*/ 555944 h 219"/>
                <a:gd name="T24" fmla="*/ 300753 w 297"/>
                <a:gd name="T25" fmla="*/ 440827 h 219"/>
                <a:gd name="T26" fmla="*/ 489451 w 297"/>
                <a:gd name="T27" fmla="*/ 335131 h 219"/>
                <a:gd name="T28" fmla="*/ 754217 w 297"/>
                <a:gd name="T29" fmla="*/ 311480 h 219"/>
                <a:gd name="T30" fmla="*/ 923112 w 297"/>
                <a:gd name="T31" fmla="*/ 346446 h 219"/>
                <a:gd name="T32" fmla="*/ 1065209 w 297"/>
                <a:gd name="T33" fmla="*/ 440827 h 219"/>
                <a:gd name="T34" fmla="*/ 1101195 w 297"/>
                <a:gd name="T35" fmla="*/ 590247 h 219"/>
                <a:gd name="T36" fmla="*/ 1174052 w 297"/>
                <a:gd name="T37" fmla="*/ 843852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6" name="任意多边形 97303">
              <a:extLst>
                <a:ext uri="{FF2B5EF4-FFF2-40B4-BE49-F238E27FC236}">
                  <a16:creationId xmlns:a16="http://schemas.microsoft.com/office/drawing/2014/main" id="{2E2FF2BB-1F24-29A6-3025-073D584E2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289"/>
              <a:ext cx="417" cy="298"/>
            </a:xfrm>
            <a:custGeom>
              <a:avLst/>
              <a:gdLst>
                <a:gd name="T0" fmla="*/ 901368 w 231"/>
                <a:gd name="T1" fmla="*/ 105916 h 165"/>
                <a:gd name="T2" fmla="*/ 679549 w 231"/>
                <a:gd name="T3" fmla="*/ 10650 h 165"/>
                <a:gd name="T4" fmla="*/ 456418 w 231"/>
                <a:gd name="T5" fmla="*/ 0 h 165"/>
                <a:gd name="T6" fmla="*/ 187673 w 231"/>
                <a:gd name="T7" fmla="*/ 23891 h 165"/>
                <a:gd name="T8" fmla="*/ 34595 w 231"/>
                <a:gd name="T9" fmla="*/ 72018 h 165"/>
                <a:gd name="T10" fmla="*/ 0 w 231"/>
                <a:gd name="T11" fmla="*/ 164850 h 165"/>
                <a:gd name="T12" fmla="*/ 10616 w 231"/>
                <a:gd name="T13" fmla="*/ 258801 h 165"/>
                <a:gd name="T14" fmla="*/ 69756 w 231"/>
                <a:gd name="T15" fmla="*/ 317870 h 165"/>
                <a:gd name="T16" fmla="*/ 175252 w 231"/>
                <a:gd name="T17" fmla="*/ 388872 h 165"/>
                <a:gd name="T18" fmla="*/ 397161 w 231"/>
                <a:gd name="T19" fmla="*/ 507014 h 165"/>
                <a:gd name="T20" fmla="*/ 480229 w 231"/>
                <a:gd name="T21" fmla="*/ 636871 h 165"/>
                <a:gd name="T22" fmla="*/ 561791 w 231"/>
                <a:gd name="T23" fmla="*/ 648117 h 165"/>
                <a:gd name="T24" fmla="*/ 469706 w 231"/>
                <a:gd name="T25" fmla="*/ 459093 h 165"/>
                <a:gd name="T26" fmla="*/ 316364 w 231"/>
                <a:gd name="T27" fmla="*/ 375659 h 165"/>
                <a:gd name="T28" fmla="*/ 257320 w 231"/>
                <a:gd name="T29" fmla="*/ 307457 h 165"/>
                <a:gd name="T30" fmla="*/ 163868 w 231"/>
                <a:gd name="T31" fmla="*/ 258801 h 165"/>
                <a:gd name="T32" fmla="*/ 163868 w 231"/>
                <a:gd name="T33" fmla="*/ 213475 h 165"/>
                <a:gd name="T34" fmla="*/ 187673 w 231"/>
                <a:gd name="T35" fmla="*/ 176002 h 165"/>
                <a:gd name="T36" fmla="*/ 338786 w 231"/>
                <a:gd name="T37" fmla="*/ 105916 h 165"/>
                <a:gd name="T38" fmla="*/ 480229 w 231"/>
                <a:gd name="T39" fmla="*/ 83435 h 165"/>
                <a:gd name="T40" fmla="*/ 644243 w 231"/>
                <a:gd name="T41" fmla="*/ 72018 h 165"/>
                <a:gd name="T42" fmla="*/ 901368 w 231"/>
                <a:gd name="T43" fmla="*/ 105916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7" name="任意多边形 97304">
              <a:extLst>
                <a:ext uri="{FF2B5EF4-FFF2-40B4-BE49-F238E27FC236}">
                  <a16:creationId xmlns:a16="http://schemas.microsoft.com/office/drawing/2014/main" id="{C7D76098-F4E2-1DBD-FC7D-B91111CB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305"/>
              <a:ext cx="277" cy="249"/>
            </a:xfrm>
            <a:custGeom>
              <a:avLst/>
              <a:gdLst>
                <a:gd name="T0" fmla="*/ 330389 w 153"/>
                <a:gd name="T1" fmla="*/ 23707 h 138"/>
                <a:gd name="T2" fmla="*/ 426696 w 153"/>
                <a:gd name="T3" fmla="*/ 69117 h 138"/>
                <a:gd name="T4" fmla="*/ 487795 w 153"/>
                <a:gd name="T5" fmla="*/ 150015 h 138"/>
                <a:gd name="T6" fmla="*/ 440374 w 153"/>
                <a:gd name="T7" fmla="*/ 290529 h 138"/>
                <a:gd name="T8" fmla="*/ 304818 w 153"/>
                <a:gd name="T9" fmla="*/ 406018 h 138"/>
                <a:gd name="T10" fmla="*/ 146470 w 153"/>
                <a:gd name="T11" fmla="*/ 453402 h 138"/>
                <a:gd name="T12" fmla="*/ 0 w 153"/>
                <a:gd name="T13" fmla="*/ 429761 h 138"/>
                <a:gd name="T14" fmla="*/ 60819 w 153"/>
                <a:gd name="T15" fmla="*/ 524215 h 138"/>
                <a:gd name="T16" fmla="*/ 206827 w 153"/>
                <a:gd name="T17" fmla="*/ 524215 h 138"/>
                <a:gd name="T18" fmla="*/ 316323 w 153"/>
                <a:gd name="T19" fmla="*/ 534812 h 138"/>
                <a:gd name="T20" fmla="*/ 426696 w 153"/>
                <a:gd name="T21" fmla="*/ 524215 h 138"/>
                <a:gd name="T22" fmla="*/ 572689 w 153"/>
                <a:gd name="T23" fmla="*/ 453402 h 138"/>
                <a:gd name="T24" fmla="*/ 621220 w 153"/>
                <a:gd name="T25" fmla="*/ 290529 h 138"/>
                <a:gd name="T26" fmla="*/ 586367 w 153"/>
                <a:gd name="T27" fmla="*/ 232308 h 138"/>
                <a:gd name="T28" fmla="*/ 610273 w 153"/>
                <a:gd name="T29" fmla="*/ 163256 h 138"/>
                <a:gd name="T30" fmla="*/ 610273 w 153"/>
                <a:gd name="T31" fmla="*/ 58208 h 138"/>
                <a:gd name="T32" fmla="*/ 512130 w 153"/>
                <a:gd name="T33" fmla="*/ 0 h 138"/>
                <a:gd name="T34" fmla="*/ 330389 w 153"/>
                <a:gd name="T35" fmla="*/ 23707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8" name="任意多边形 97305">
              <a:extLst>
                <a:ext uri="{FF2B5EF4-FFF2-40B4-BE49-F238E27FC236}">
                  <a16:creationId xmlns:a16="http://schemas.microsoft.com/office/drawing/2014/main" id="{3D9F77C7-D837-33A7-759D-E58BC5C9F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359"/>
              <a:ext cx="190" cy="141"/>
            </a:xfrm>
            <a:custGeom>
              <a:avLst/>
              <a:gdLst>
                <a:gd name="T0" fmla="*/ 423986 w 105"/>
                <a:gd name="T1" fmla="*/ 166888 h 78"/>
                <a:gd name="T2" fmla="*/ 350018 w 105"/>
                <a:gd name="T3" fmla="*/ 48437 h 78"/>
                <a:gd name="T4" fmla="*/ 193431 w 105"/>
                <a:gd name="T5" fmla="*/ 0 h 78"/>
                <a:gd name="T6" fmla="*/ 73997 w 105"/>
                <a:gd name="T7" fmla="*/ 24283 h 78"/>
                <a:gd name="T8" fmla="*/ 10808 w 105"/>
                <a:gd name="T9" fmla="*/ 94994 h 78"/>
                <a:gd name="T10" fmla="*/ 0 w 105"/>
                <a:gd name="T11" fmla="*/ 202042 h 78"/>
                <a:gd name="T12" fmla="*/ 10808 w 105"/>
                <a:gd name="T13" fmla="*/ 275384 h 78"/>
                <a:gd name="T14" fmla="*/ 73997 w 105"/>
                <a:gd name="T15" fmla="*/ 310417 h 78"/>
                <a:gd name="T16" fmla="*/ 95887 w 105"/>
                <a:gd name="T17" fmla="*/ 177609 h 78"/>
                <a:gd name="T18" fmla="*/ 180938 w 105"/>
                <a:gd name="T19" fmla="*/ 155872 h 78"/>
                <a:gd name="T20" fmla="*/ 339090 w 105"/>
                <a:gd name="T21" fmla="*/ 191118 h 78"/>
                <a:gd name="T22" fmla="*/ 388217 w 105"/>
                <a:gd name="T23" fmla="*/ 286122 h 78"/>
                <a:gd name="T24" fmla="*/ 423986 w 105"/>
                <a:gd name="T25" fmla="*/ 166888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33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49" name="任意多边形 97306">
              <a:extLst>
                <a:ext uri="{FF2B5EF4-FFF2-40B4-BE49-F238E27FC236}">
                  <a16:creationId xmlns:a16="http://schemas.microsoft.com/office/drawing/2014/main" id="{39FFCE05-29C8-8EA9-24B8-8AA6C48D6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691"/>
              <a:ext cx="906" cy="536"/>
            </a:xfrm>
            <a:custGeom>
              <a:avLst/>
              <a:gdLst>
                <a:gd name="T0" fmla="*/ 0 w 501"/>
                <a:gd name="T1" fmla="*/ 768435 h 297"/>
                <a:gd name="T2" fmla="*/ 133249 w 501"/>
                <a:gd name="T3" fmla="*/ 687896 h 297"/>
                <a:gd name="T4" fmla="*/ 156322 w 501"/>
                <a:gd name="T5" fmla="*/ 584242 h 297"/>
                <a:gd name="T6" fmla="*/ 156322 w 501"/>
                <a:gd name="T7" fmla="*/ 406795 h 297"/>
                <a:gd name="T8" fmla="*/ 216487 w 501"/>
                <a:gd name="T9" fmla="*/ 303037 h 297"/>
                <a:gd name="T10" fmla="*/ 360516 w 501"/>
                <a:gd name="T11" fmla="*/ 269727 h 297"/>
                <a:gd name="T12" fmla="*/ 479455 w 501"/>
                <a:gd name="T13" fmla="*/ 269727 h 297"/>
                <a:gd name="T14" fmla="*/ 647823 w 501"/>
                <a:gd name="T15" fmla="*/ 303037 h 297"/>
                <a:gd name="T16" fmla="*/ 721816 w 501"/>
                <a:gd name="T17" fmla="*/ 396196 h 297"/>
                <a:gd name="T18" fmla="*/ 791600 w 501"/>
                <a:gd name="T19" fmla="*/ 455064 h 297"/>
                <a:gd name="T20" fmla="*/ 875956 w 501"/>
                <a:gd name="T21" fmla="*/ 467643 h 297"/>
                <a:gd name="T22" fmla="*/ 1055891 w 501"/>
                <a:gd name="T23" fmla="*/ 455064 h 297"/>
                <a:gd name="T24" fmla="*/ 1201490 w 501"/>
                <a:gd name="T25" fmla="*/ 419950 h 297"/>
                <a:gd name="T26" fmla="*/ 1390759 w 501"/>
                <a:gd name="T27" fmla="*/ 431287 h 297"/>
                <a:gd name="T28" fmla="*/ 1499567 w 501"/>
                <a:gd name="T29" fmla="*/ 479070 h 297"/>
                <a:gd name="T30" fmla="*/ 1632695 w 501"/>
                <a:gd name="T31" fmla="*/ 559743 h 297"/>
                <a:gd name="T32" fmla="*/ 1776210 w 501"/>
                <a:gd name="T33" fmla="*/ 687896 h 297"/>
                <a:gd name="T34" fmla="*/ 1871584 w 501"/>
                <a:gd name="T35" fmla="*/ 840845 h 297"/>
                <a:gd name="T36" fmla="*/ 1920190 w 501"/>
                <a:gd name="T37" fmla="*/ 931988 h 297"/>
                <a:gd name="T38" fmla="*/ 1956267 w 501"/>
                <a:gd name="T39" fmla="*/ 1048894 h 297"/>
                <a:gd name="T40" fmla="*/ 1968210 w 501"/>
                <a:gd name="T41" fmla="*/ 1154086 h 297"/>
                <a:gd name="T42" fmla="*/ 2003374 w 501"/>
                <a:gd name="T43" fmla="*/ 945159 h 297"/>
                <a:gd name="T44" fmla="*/ 1992393 w 501"/>
                <a:gd name="T45" fmla="*/ 840845 h 297"/>
                <a:gd name="T46" fmla="*/ 1885126 w 501"/>
                <a:gd name="T47" fmla="*/ 594352 h 297"/>
                <a:gd name="T48" fmla="*/ 1751841 w 501"/>
                <a:gd name="T49" fmla="*/ 406795 h 297"/>
                <a:gd name="T50" fmla="*/ 1619033 w 501"/>
                <a:gd name="T51" fmla="*/ 326989 h 297"/>
                <a:gd name="T52" fmla="*/ 1439424 w 501"/>
                <a:gd name="T53" fmla="*/ 280415 h 297"/>
                <a:gd name="T54" fmla="*/ 1307597 w 501"/>
                <a:gd name="T55" fmla="*/ 269727 h 297"/>
                <a:gd name="T56" fmla="*/ 1152108 w 501"/>
                <a:gd name="T57" fmla="*/ 280415 h 297"/>
                <a:gd name="T58" fmla="*/ 1033520 w 501"/>
                <a:gd name="T59" fmla="*/ 269727 h 297"/>
                <a:gd name="T60" fmla="*/ 911145 w 501"/>
                <a:gd name="T61" fmla="*/ 174099 h 297"/>
                <a:gd name="T62" fmla="*/ 815691 w 501"/>
                <a:gd name="T63" fmla="*/ 82815 h 297"/>
                <a:gd name="T64" fmla="*/ 732319 w 501"/>
                <a:gd name="T65" fmla="*/ 34564 h 297"/>
                <a:gd name="T66" fmla="*/ 637093 w 501"/>
                <a:gd name="T67" fmla="*/ 0 h 297"/>
                <a:gd name="T68" fmla="*/ 407300 w 501"/>
                <a:gd name="T69" fmla="*/ 10612 h 297"/>
                <a:gd name="T70" fmla="*/ 252539 w 501"/>
                <a:gd name="T71" fmla="*/ 23770 h 297"/>
                <a:gd name="T72" fmla="*/ 167521 w 501"/>
                <a:gd name="T73" fmla="*/ 69207 h 297"/>
                <a:gd name="T74" fmla="*/ 48642 w 501"/>
                <a:gd name="T75" fmla="*/ 174099 h 297"/>
                <a:gd name="T76" fmla="*/ 10740 w 501"/>
                <a:gd name="T77" fmla="*/ 303037 h 297"/>
                <a:gd name="T78" fmla="*/ 24353 w 501"/>
                <a:gd name="T79" fmla="*/ 467643 h 297"/>
                <a:gd name="T80" fmla="*/ 48642 w 501"/>
                <a:gd name="T81" fmla="*/ 594352 h 297"/>
                <a:gd name="T82" fmla="*/ 0 w 501"/>
                <a:gd name="T83" fmla="*/ 768435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31076" name="组合 97307">
            <a:extLst>
              <a:ext uri="{FF2B5EF4-FFF2-40B4-BE49-F238E27FC236}">
                <a16:creationId xmlns:a16="http://schemas.microsoft.com/office/drawing/2014/main" id="{1036E346-E044-C1B4-25E9-DD650CEF720E}"/>
              </a:ext>
            </a:extLst>
          </p:cNvPr>
          <p:cNvGrpSpPr>
            <a:grpSpLocks/>
          </p:cNvGrpSpPr>
          <p:nvPr/>
        </p:nvGrpSpPr>
        <p:grpSpPr bwMode="auto">
          <a:xfrm rot="-1978816">
            <a:off x="5175250" y="5395913"/>
            <a:ext cx="1147763" cy="1092200"/>
            <a:chOff x="1971" y="1020"/>
            <a:chExt cx="2728" cy="2006"/>
          </a:xfrm>
        </p:grpSpPr>
        <p:sp>
          <p:nvSpPr>
            <p:cNvPr id="131202" name="任意多边形 97308">
              <a:extLst>
                <a:ext uri="{FF2B5EF4-FFF2-40B4-BE49-F238E27FC236}">
                  <a16:creationId xmlns:a16="http://schemas.microsoft.com/office/drawing/2014/main" id="{E727099E-E91D-7AAD-40BF-E28F04D8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596"/>
              <a:ext cx="1025" cy="1192"/>
            </a:xfrm>
            <a:custGeom>
              <a:avLst/>
              <a:gdLst>
                <a:gd name="T0" fmla="*/ 739215 w 567"/>
                <a:gd name="T1" fmla="*/ 105916 h 660"/>
                <a:gd name="T2" fmla="*/ 1253284 w 567"/>
                <a:gd name="T3" fmla="*/ 0 h 660"/>
                <a:gd name="T4" fmla="*/ 1803714 w 567"/>
                <a:gd name="T5" fmla="*/ 94258 h 660"/>
                <a:gd name="T6" fmla="*/ 2232996 w 567"/>
                <a:gd name="T7" fmla="*/ 472307 h 660"/>
                <a:gd name="T8" fmla="*/ 2257307 w 567"/>
                <a:gd name="T9" fmla="*/ 861146 h 660"/>
                <a:gd name="T10" fmla="*/ 2090358 w 567"/>
                <a:gd name="T11" fmla="*/ 1427026 h 660"/>
                <a:gd name="T12" fmla="*/ 1563985 w 567"/>
                <a:gd name="T13" fmla="*/ 2085776 h 660"/>
                <a:gd name="T14" fmla="*/ 1193838 w 567"/>
                <a:gd name="T15" fmla="*/ 2510254 h 660"/>
                <a:gd name="T16" fmla="*/ 586374 w 567"/>
                <a:gd name="T17" fmla="*/ 2592829 h 660"/>
                <a:gd name="T18" fmla="*/ 0 w 567"/>
                <a:gd name="T19" fmla="*/ 2145322 h 660"/>
                <a:gd name="T20" fmla="*/ 739215 w 567"/>
                <a:gd name="T21" fmla="*/ 105916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3" name="任意多边形 97309">
              <a:extLst>
                <a:ext uri="{FF2B5EF4-FFF2-40B4-BE49-F238E27FC236}">
                  <a16:creationId xmlns:a16="http://schemas.microsoft.com/office/drawing/2014/main" id="{AA42C63C-1C2A-1E21-ABD5-8F3D5D3E7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692"/>
              <a:ext cx="868" cy="1051"/>
            </a:xfrm>
            <a:custGeom>
              <a:avLst/>
              <a:gdLst>
                <a:gd name="T0" fmla="*/ 826251 w 480"/>
                <a:gd name="T1" fmla="*/ 271851 h 582"/>
                <a:gd name="T2" fmla="*/ 910877 w 480"/>
                <a:gd name="T3" fmla="*/ 58529 h 582"/>
                <a:gd name="T4" fmla="*/ 1176780 w 480"/>
                <a:gd name="T5" fmla="*/ 0 h 582"/>
                <a:gd name="T6" fmla="*/ 1296230 w 480"/>
                <a:gd name="T7" fmla="*/ 10635 h 582"/>
                <a:gd name="T8" fmla="*/ 1151735 w 480"/>
                <a:gd name="T9" fmla="*/ 71952 h 582"/>
                <a:gd name="T10" fmla="*/ 1091810 w 480"/>
                <a:gd name="T11" fmla="*/ 164442 h 582"/>
                <a:gd name="T12" fmla="*/ 1187164 w 480"/>
                <a:gd name="T13" fmla="*/ 164442 h 582"/>
                <a:gd name="T14" fmla="*/ 1355791 w 480"/>
                <a:gd name="T15" fmla="*/ 164442 h 582"/>
                <a:gd name="T16" fmla="*/ 1643079 w 480"/>
                <a:gd name="T17" fmla="*/ 164442 h 582"/>
                <a:gd name="T18" fmla="*/ 1379377 w 480"/>
                <a:gd name="T19" fmla="*/ 258550 h 582"/>
                <a:gd name="T20" fmla="*/ 1296230 w 480"/>
                <a:gd name="T21" fmla="*/ 329658 h 582"/>
                <a:gd name="T22" fmla="*/ 1222242 w 480"/>
                <a:gd name="T23" fmla="*/ 412331 h 582"/>
                <a:gd name="T24" fmla="*/ 1138586 w 480"/>
                <a:gd name="T25" fmla="*/ 612303 h 582"/>
                <a:gd name="T26" fmla="*/ 1367037 w 480"/>
                <a:gd name="T27" fmla="*/ 471720 h 582"/>
                <a:gd name="T28" fmla="*/ 1450499 w 480"/>
                <a:gd name="T29" fmla="*/ 412331 h 582"/>
                <a:gd name="T30" fmla="*/ 1715671 w 480"/>
                <a:gd name="T31" fmla="*/ 364339 h 582"/>
                <a:gd name="T32" fmla="*/ 1919775 w 480"/>
                <a:gd name="T33" fmla="*/ 375133 h 582"/>
                <a:gd name="T34" fmla="*/ 1751443 w 480"/>
                <a:gd name="T35" fmla="*/ 447650 h 582"/>
                <a:gd name="T36" fmla="*/ 1438683 w 480"/>
                <a:gd name="T37" fmla="*/ 647221 h 582"/>
                <a:gd name="T38" fmla="*/ 1222242 w 480"/>
                <a:gd name="T39" fmla="*/ 870394 h 582"/>
                <a:gd name="T40" fmla="*/ 1138586 w 480"/>
                <a:gd name="T41" fmla="*/ 1059585 h 582"/>
                <a:gd name="T42" fmla="*/ 1247551 w 480"/>
                <a:gd name="T43" fmla="*/ 977730 h 582"/>
                <a:gd name="T44" fmla="*/ 1427950 w 480"/>
                <a:gd name="T45" fmla="*/ 918984 h 582"/>
                <a:gd name="T46" fmla="*/ 1643079 w 480"/>
                <a:gd name="T47" fmla="*/ 905778 h 582"/>
                <a:gd name="T48" fmla="*/ 1499072 w 480"/>
                <a:gd name="T49" fmla="*/ 977730 h 582"/>
                <a:gd name="T50" fmla="*/ 1296230 w 480"/>
                <a:gd name="T51" fmla="*/ 1164279 h 582"/>
                <a:gd name="T52" fmla="*/ 1102772 w 480"/>
                <a:gd name="T53" fmla="*/ 1387766 h 582"/>
                <a:gd name="T54" fmla="*/ 1222242 w 480"/>
                <a:gd name="T55" fmla="*/ 1363826 h 582"/>
                <a:gd name="T56" fmla="*/ 1390104 w 480"/>
                <a:gd name="T57" fmla="*/ 1377140 h 582"/>
                <a:gd name="T58" fmla="*/ 1512606 w 480"/>
                <a:gd name="T59" fmla="*/ 1483308 h 582"/>
                <a:gd name="T60" fmla="*/ 1296230 w 480"/>
                <a:gd name="T61" fmla="*/ 1471223 h 582"/>
                <a:gd name="T62" fmla="*/ 1102772 w 480"/>
                <a:gd name="T63" fmla="*/ 1528203 h 582"/>
                <a:gd name="T64" fmla="*/ 924279 w 480"/>
                <a:gd name="T65" fmla="*/ 1670360 h 582"/>
                <a:gd name="T66" fmla="*/ 1236086 w 480"/>
                <a:gd name="T67" fmla="*/ 1611817 h 582"/>
                <a:gd name="T68" fmla="*/ 1307253 w 480"/>
                <a:gd name="T69" fmla="*/ 1635692 h 582"/>
                <a:gd name="T70" fmla="*/ 1534284 w 480"/>
                <a:gd name="T71" fmla="*/ 1728174 h 582"/>
                <a:gd name="T72" fmla="*/ 1331438 w 480"/>
                <a:gd name="T73" fmla="*/ 1728174 h 582"/>
                <a:gd name="T74" fmla="*/ 1055692 w 480"/>
                <a:gd name="T75" fmla="*/ 1786754 h 582"/>
                <a:gd name="T76" fmla="*/ 924279 w 480"/>
                <a:gd name="T77" fmla="*/ 1883369 h 582"/>
                <a:gd name="T78" fmla="*/ 1138586 w 480"/>
                <a:gd name="T79" fmla="*/ 1883369 h 582"/>
                <a:gd name="T80" fmla="*/ 1271654 w 480"/>
                <a:gd name="T81" fmla="*/ 1965350 h 582"/>
                <a:gd name="T82" fmla="*/ 1067560 w 480"/>
                <a:gd name="T83" fmla="*/ 2000028 h 582"/>
                <a:gd name="T84" fmla="*/ 815533 w 480"/>
                <a:gd name="T85" fmla="*/ 2083263 h 582"/>
                <a:gd name="T86" fmla="*/ 514487 w 480"/>
                <a:gd name="T87" fmla="*/ 2282494 h 582"/>
                <a:gd name="T88" fmla="*/ 0 w 480"/>
                <a:gd name="T89" fmla="*/ 2010675 h 582"/>
                <a:gd name="T90" fmla="*/ 826251 w 480"/>
                <a:gd name="T91" fmla="*/ 271851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4" name="任意多边形 97310">
              <a:extLst>
                <a:ext uri="{FF2B5EF4-FFF2-40B4-BE49-F238E27FC236}">
                  <a16:creationId xmlns:a16="http://schemas.microsoft.com/office/drawing/2014/main" id="{DEC81753-158A-BA6E-4A6E-7165C5B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58"/>
              <a:ext cx="879" cy="1360"/>
            </a:xfrm>
            <a:custGeom>
              <a:avLst/>
              <a:gdLst>
                <a:gd name="T0" fmla="*/ 73758 w 486"/>
                <a:gd name="T1" fmla="*/ 2793657 h 753"/>
                <a:gd name="T2" fmla="*/ 216883 w 486"/>
                <a:gd name="T3" fmla="*/ 2642397 h 753"/>
                <a:gd name="T4" fmla="*/ 361799 w 486"/>
                <a:gd name="T5" fmla="*/ 2551105 h 753"/>
                <a:gd name="T6" fmla="*/ 529317 w 486"/>
                <a:gd name="T7" fmla="*/ 2432910 h 753"/>
                <a:gd name="T8" fmla="*/ 769825 w 486"/>
                <a:gd name="T9" fmla="*/ 2267476 h 753"/>
                <a:gd name="T10" fmla="*/ 890715 w 486"/>
                <a:gd name="T11" fmla="*/ 1984442 h 753"/>
                <a:gd name="T12" fmla="*/ 961935 w 486"/>
                <a:gd name="T13" fmla="*/ 1768506 h 753"/>
                <a:gd name="T14" fmla="*/ 1035245 w 486"/>
                <a:gd name="T15" fmla="*/ 1608607 h 753"/>
                <a:gd name="T16" fmla="*/ 1106587 w 486"/>
                <a:gd name="T17" fmla="*/ 1419381 h 753"/>
                <a:gd name="T18" fmla="*/ 1165344 w 486"/>
                <a:gd name="T19" fmla="*/ 1262842 h 753"/>
                <a:gd name="T20" fmla="*/ 1274288 w 486"/>
                <a:gd name="T21" fmla="*/ 1160105 h 753"/>
                <a:gd name="T22" fmla="*/ 1418393 w 486"/>
                <a:gd name="T23" fmla="*/ 1041951 h 753"/>
                <a:gd name="T24" fmla="*/ 1442370 w 486"/>
                <a:gd name="T25" fmla="*/ 848535 h 753"/>
                <a:gd name="T26" fmla="*/ 1383166 w 486"/>
                <a:gd name="T27" fmla="*/ 576904 h 753"/>
                <a:gd name="T28" fmla="*/ 1274288 w 486"/>
                <a:gd name="T29" fmla="*/ 435122 h 753"/>
                <a:gd name="T30" fmla="*/ 1081696 w 486"/>
                <a:gd name="T31" fmla="*/ 318394 h 753"/>
                <a:gd name="T32" fmla="*/ 842098 w 486"/>
                <a:gd name="T33" fmla="*/ 213540 h 753"/>
                <a:gd name="T34" fmla="*/ 540607 w 486"/>
                <a:gd name="T35" fmla="*/ 176287 h 753"/>
                <a:gd name="T36" fmla="*/ 180242 w 486"/>
                <a:gd name="T37" fmla="*/ 224053 h 753"/>
                <a:gd name="T38" fmla="*/ 157442 w 486"/>
                <a:gd name="T39" fmla="*/ 130092 h 753"/>
                <a:gd name="T40" fmla="*/ 48698 w 486"/>
                <a:gd name="T41" fmla="*/ 72029 h 753"/>
                <a:gd name="T42" fmla="*/ 432264 w 486"/>
                <a:gd name="T43" fmla="*/ 23891 h 753"/>
                <a:gd name="T44" fmla="*/ 674321 w 486"/>
                <a:gd name="T45" fmla="*/ 0 h 753"/>
                <a:gd name="T46" fmla="*/ 950980 w 486"/>
                <a:gd name="T47" fmla="*/ 0 h 753"/>
                <a:gd name="T48" fmla="*/ 1118484 w 486"/>
                <a:gd name="T49" fmla="*/ 0 h 753"/>
                <a:gd name="T50" fmla="*/ 1274288 w 486"/>
                <a:gd name="T51" fmla="*/ 121477 h 753"/>
                <a:gd name="T52" fmla="*/ 1515562 w 486"/>
                <a:gd name="T53" fmla="*/ 191451 h 753"/>
                <a:gd name="T54" fmla="*/ 1586597 w 486"/>
                <a:gd name="T55" fmla="*/ 264042 h 753"/>
                <a:gd name="T56" fmla="*/ 1778671 w 486"/>
                <a:gd name="T57" fmla="*/ 356882 h 753"/>
                <a:gd name="T58" fmla="*/ 1924086 w 486"/>
                <a:gd name="T59" fmla="*/ 380773 h 753"/>
                <a:gd name="T60" fmla="*/ 1948589 w 486"/>
                <a:gd name="T61" fmla="*/ 452831 h 753"/>
                <a:gd name="T62" fmla="*/ 1899025 w 486"/>
                <a:gd name="T63" fmla="*/ 593448 h 753"/>
                <a:gd name="T64" fmla="*/ 1778671 w 486"/>
                <a:gd name="T65" fmla="*/ 639749 h 753"/>
                <a:gd name="T66" fmla="*/ 1684732 w 486"/>
                <a:gd name="T67" fmla="*/ 663852 h 753"/>
                <a:gd name="T68" fmla="*/ 1803562 w 486"/>
                <a:gd name="T69" fmla="*/ 759055 h 753"/>
                <a:gd name="T70" fmla="*/ 1852905 w 486"/>
                <a:gd name="T71" fmla="*/ 877303 h 753"/>
                <a:gd name="T72" fmla="*/ 1874670 w 486"/>
                <a:gd name="T73" fmla="*/ 1018017 h 753"/>
                <a:gd name="T74" fmla="*/ 1874670 w 486"/>
                <a:gd name="T75" fmla="*/ 1183973 h 753"/>
                <a:gd name="T76" fmla="*/ 1827801 w 486"/>
                <a:gd name="T77" fmla="*/ 1325541 h 753"/>
                <a:gd name="T78" fmla="*/ 1731494 w 486"/>
                <a:gd name="T79" fmla="*/ 1183973 h 753"/>
                <a:gd name="T80" fmla="*/ 1660540 w 486"/>
                <a:gd name="T81" fmla="*/ 1205975 h 753"/>
                <a:gd name="T82" fmla="*/ 1684732 w 486"/>
                <a:gd name="T83" fmla="*/ 1325541 h 753"/>
                <a:gd name="T84" fmla="*/ 1731494 w 486"/>
                <a:gd name="T85" fmla="*/ 1419381 h 753"/>
                <a:gd name="T86" fmla="*/ 1684732 w 486"/>
                <a:gd name="T87" fmla="*/ 1584505 h 753"/>
                <a:gd name="T88" fmla="*/ 1610985 w 486"/>
                <a:gd name="T89" fmla="*/ 1725145 h 753"/>
                <a:gd name="T90" fmla="*/ 1466953 w 486"/>
                <a:gd name="T91" fmla="*/ 1960542 h 753"/>
                <a:gd name="T92" fmla="*/ 1394199 w 486"/>
                <a:gd name="T93" fmla="*/ 2102600 h 753"/>
                <a:gd name="T94" fmla="*/ 1249782 w 486"/>
                <a:gd name="T95" fmla="*/ 2197408 h 753"/>
                <a:gd name="T96" fmla="*/ 1081696 w 486"/>
                <a:gd name="T97" fmla="*/ 2102600 h 753"/>
                <a:gd name="T98" fmla="*/ 1249782 w 486"/>
                <a:gd name="T99" fmla="*/ 2267476 h 753"/>
                <a:gd name="T100" fmla="*/ 1298703 w 486"/>
                <a:gd name="T101" fmla="*/ 2432910 h 753"/>
                <a:gd name="T102" fmla="*/ 1154333 w 486"/>
                <a:gd name="T103" fmla="*/ 2597535 h 753"/>
                <a:gd name="T104" fmla="*/ 986224 w 486"/>
                <a:gd name="T105" fmla="*/ 2667890 h 753"/>
                <a:gd name="T106" fmla="*/ 828552 w 486"/>
                <a:gd name="T107" fmla="*/ 2653039 h 753"/>
                <a:gd name="T108" fmla="*/ 674321 w 486"/>
                <a:gd name="T109" fmla="*/ 2667890 h 753"/>
                <a:gd name="T110" fmla="*/ 529317 w 486"/>
                <a:gd name="T111" fmla="*/ 2763869 h 753"/>
                <a:gd name="T112" fmla="*/ 325993 w 486"/>
                <a:gd name="T113" fmla="*/ 2782993 h 753"/>
                <a:gd name="T114" fmla="*/ 180242 w 486"/>
                <a:gd name="T115" fmla="*/ 2853222 h 753"/>
                <a:gd name="T116" fmla="*/ 95449 w 486"/>
                <a:gd name="T117" fmla="*/ 2935196 h 753"/>
                <a:gd name="T118" fmla="*/ 0 w 486"/>
                <a:gd name="T119" fmla="*/ 2959300 h 753"/>
                <a:gd name="T120" fmla="*/ 73758 w 486"/>
                <a:gd name="T121" fmla="*/ 2793657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5" name="任意多边形 97311">
              <a:extLst>
                <a:ext uri="{FF2B5EF4-FFF2-40B4-BE49-F238E27FC236}">
                  <a16:creationId xmlns:a16="http://schemas.microsoft.com/office/drawing/2014/main" id="{70B6661B-3633-8F1A-79B0-BB0DC0C23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058"/>
              <a:ext cx="971" cy="753"/>
            </a:xfrm>
            <a:custGeom>
              <a:avLst/>
              <a:gdLst>
                <a:gd name="T0" fmla="*/ 2049817 w 537"/>
                <a:gd name="T1" fmla="*/ 1634931 h 417"/>
                <a:gd name="T2" fmla="*/ 2145129 w 537"/>
                <a:gd name="T3" fmla="*/ 1187234 h 417"/>
                <a:gd name="T4" fmla="*/ 2096510 w 537"/>
                <a:gd name="T5" fmla="*/ 811248 h 417"/>
                <a:gd name="T6" fmla="*/ 1951855 w 537"/>
                <a:gd name="T7" fmla="*/ 529754 h 417"/>
                <a:gd name="T8" fmla="*/ 1809138 w 537"/>
                <a:gd name="T9" fmla="*/ 353607 h 417"/>
                <a:gd name="T10" fmla="*/ 1533017 w 537"/>
                <a:gd name="T11" fmla="*/ 234331 h 417"/>
                <a:gd name="T12" fmla="*/ 1221379 w 537"/>
                <a:gd name="T13" fmla="*/ 247618 h 417"/>
                <a:gd name="T14" fmla="*/ 934471 w 537"/>
                <a:gd name="T15" fmla="*/ 58521 h 417"/>
                <a:gd name="T16" fmla="*/ 839157 w 537"/>
                <a:gd name="T17" fmla="*/ 0 h 417"/>
                <a:gd name="T18" fmla="*/ 707253 w 537"/>
                <a:gd name="T19" fmla="*/ 0 h 417"/>
                <a:gd name="T20" fmla="*/ 406813 w 537"/>
                <a:gd name="T21" fmla="*/ 0 h 417"/>
                <a:gd name="T22" fmla="*/ 322399 w 537"/>
                <a:gd name="T23" fmla="*/ 71864 h 417"/>
                <a:gd name="T24" fmla="*/ 238508 w 537"/>
                <a:gd name="T25" fmla="*/ 175807 h 417"/>
                <a:gd name="T26" fmla="*/ 216314 w 537"/>
                <a:gd name="T27" fmla="*/ 341335 h 417"/>
                <a:gd name="T28" fmla="*/ 227087 w 537"/>
                <a:gd name="T29" fmla="*/ 505662 h 417"/>
                <a:gd name="T30" fmla="*/ 216314 w 537"/>
                <a:gd name="T31" fmla="*/ 598375 h 417"/>
                <a:gd name="T32" fmla="*/ 0 w 537"/>
                <a:gd name="T33" fmla="*/ 845924 h 417"/>
                <a:gd name="T34" fmla="*/ 2049817 w 537"/>
                <a:gd name="T35" fmla="*/ 1634931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6" name="任意多边形 97312">
              <a:extLst>
                <a:ext uri="{FF2B5EF4-FFF2-40B4-BE49-F238E27FC236}">
                  <a16:creationId xmlns:a16="http://schemas.microsoft.com/office/drawing/2014/main" id="{4344121E-F5FD-F835-C894-8E1B7C664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280"/>
              <a:ext cx="797" cy="563"/>
            </a:xfrm>
            <a:custGeom>
              <a:avLst/>
              <a:gdLst>
                <a:gd name="T0" fmla="*/ 0 w 441"/>
                <a:gd name="T1" fmla="*/ 478097 h 312"/>
                <a:gd name="T2" fmla="*/ 94774 w 441"/>
                <a:gd name="T3" fmla="*/ 232474 h 312"/>
                <a:gd name="T4" fmla="*/ 225690 w 441"/>
                <a:gd name="T5" fmla="*/ 313694 h 312"/>
                <a:gd name="T6" fmla="*/ 214993 w 441"/>
                <a:gd name="T7" fmla="*/ 128831 h 312"/>
                <a:gd name="T8" fmla="*/ 214993 w 441"/>
                <a:gd name="T9" fmla="*/ 58240 h 312"/>
                <a:gd name="T10" fmla="*/ 309549 w 441"/>
                <a:gd name="T11" fmla="*/ 150070 h 312"/>
                <a:gd name="T12" fmla="*/ 392182 w 441"/>
                <a:gd name="T13" fmla="*/ 348118 h 312"/>
                <a:gd name="T14" fmla="*/ 404314 w 441"/>
                <a:gd name="T15" fmla="*/ 128831 h 312"/>
                <a:gd name="T16" fmla="*/ 357904 w 441"/>
                <a:gd name="T17" fmla="*/ 10600 h 312"/>
                <a:gd name="T18" fmla="*/ 570133 w 441"/>
                <a:gd name="T19" fmla="*/ 232474 h 312"/>
                <a:gd name="T20" fmla="*/ 643306 w 441"/>
                <a:gd name="T21" fmla="*/ 34516 h 312"/>
                <a:gd name="T22" fmla="*/ 750548 w 441"/>
                <a:gd name="T23" fmla="*/ 173841 h 312"/>
                <a:gd name="T24" fmla="*/ 927874 w 441"/>
                <a:gd name="T25" fmla="*/ 58240 h 312"/>
                <a:gd name="T26" fmla="*/ 986820 w 441"/>
                <a:gd name="T27" fmla="*/ 163333 h 312"/>
                <a:gd name="T28" fmla="*/ 1119243 w 441"/>
                <a:gd name="T29" fmla="*/ 82730 h 312"/>
                <a:gd name="T30" fmla="*/ 1154887 w 441"/>
                <a:gd name="T31" fmla="*/ 0 h 312"/>
                <a:gd name="T32" fmla="*/ 1201782 w 441"/>
                <a:gd name="T33" fmla="*/ 163333 h 312"/>
                <a:gd name="T34" fmla="*/ 1212515 w 441"/>
                <a:gd name="T35" fmla="*/ 348118 h 312"/>
                <a:gd name="T36" fmla="*/ 1344917 w 441"/>
                <a:gd name="T37" fmla="*/ 232474 h 312"/>
                <a:gd name="T38" fmla="*/ 1380455 w 441"/>
                <a:gd name="T39" fmla="*/ 128831 h 312"/>
                <a:gd name="T40" fmla="*/ 1391394 w 441"/>
                <a:gd name="T41" fmla="*/ 371858 h 312"/>
                <a:gd name="T42" fmla="*/ 1404811 w 441"/>
                <a:gd name="T43" fmla="*/ 430098 h 312"/>
                <a:gd name="T44" fmla="*/ 1487168 w 441"/>
                <a:gd name="T45" fmla="*/ 326242 h 312"/>
                <a:gd name="T46" fmla="*/ 1546250 w 441"/>
                <a:gd name="T47" fmla="*/ 454164 h 312"/>
                <a:gd name="T48" fmla="*/ 1582023 w 441"/>
                <a:gd name="T49" fmla="*/ 524557 h 312"/>
                <a:gd name="T50" fmla="*/ 1641083 w 441"/>
                <a:gd name="T51" fmla="*/ 488653 h 312"/>
                <a:gd name="T52" fmla="*/ 1700914 w 441"/>
                <a:gd name="T53" fmla="*/ 545695 h 312"/>
                <a:gd name="T54" fmla="*/ 1747819 w 441"/>
                <a:gd name="T55" fmla="*/ 709328 h 312"/>
                <a:gd name="T56" fmla="*/ 1344917 w 441"/>
                <a:gd name="T57" fmla="*/ 1210834 h 312"/>
                <a:gd name="T58" fmla="*/ 48355 w 441"/>
                <a:gd name="T59" fmla="*/ 838976 h 312"/>
                <a:gd name="T60" fmla="*/ 0 w 441"/>
                <a:gd name="T61" fmla="*/ 478097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7" name="任意多边形 97313">
              <a:extLst>
                <a:ext uri="{FF2B5EF4-FFF2-40B4-BE49-F238E27FC236}">
                  <a16:creationId xmlns:a16="http://schemas.microsoft.com/office/drawing/2014/main" id="{957C9003-BFF6-AB87-0A94-9FDAE0A7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311"/>
              <a:ext cx="1237" cy="1376"/>
            </a:xfrm>
            <a:custGeom>
              <a:avLst/>
              <a:gdLst>
                <a:gd name="T0" fmla="*/ 697988 w 684"/>
                <a:gd name="T1" fmla="*/ 2446492 h 762"/>
                <a:gd name="T2" fmla="*/ 553111 w 684"/>
                <a:gd name="T3" fmla="*/ 2188402 h 762"/>
                <a:gd name="T4" fmla="*/ 407465 w 684"/>
                <a:gd name="T5" fmla="*/ 2023199 h 762"/>
                <a:gd name="T6" fmla="*/ 241040 w 684"/>
                <a:gd name="T7" fmla="*/ 1810049 h 762"/>
                <a:gd name="T8" fmla="*/ 192446 w 684"/>
                <a:gd name="T9" fmla="*/ 1624364 h 762"/>
                <a:gd name="T10" fmla="*/ 216546 w 684"/>
                <a:gd name="T11" fmla="*/ 1435285 h 762"/>
                <a:gd name="T12" fmla="*/ 48673 w 684"/>
                <a:gd name="T13" fmla="*/ 1153101 h 762"/>
                <a:gd name="T14" fmla="*/ 0 w 684"/>
                <a:gd name="T15" fmla="*/ 870098 h 762"/>
                <a:gd name="T16" fmla="*/ 73699 w 684"/>
                <a:gd name="T17" fmla="*/ 705603 h 762"/>
                <a:gd name="T18" fmla="*/ 385953 w 684"/>
                <a:gd name="T19" fmla="*/ 565054 h 762"/>
                <a:gd name="T20" fmla="*/ 528490 w 684"/>
                <a:gd name="T21" fmla="*/ 189034 h 762"/>
                <a:gd name="T22" fmla="*/ 744296 w 684"/>
                <a:gd name="T23" fmla="*/ 47943 h 762"/>
                <a:gd name="T24" fmla="*/ 961003 w 684"/>
                <a:gd name="T25" fmla="*/ 23847 h 762"/>
                <a:gd name="T26" fmla="*/ 1248813 w 684"/>
                <a:gd name="T27" fmla="*/ 0 h 762"/>
                <a:gd name="T28" fmla="*/ 1752959 w 684"/>
                <a:gd name="T29" fmla="*/ 93967 h 762"/>
                <a:gd name="T30" fmla="*/ 1704848 w 684"/>
                <a:gd name="T31" fmla="*/ 1551857 h 762"/>
                <a:gd name="T32" fmla="*/ 2738374 w 684"/>
                <a:gd name="T33" fmla="*/ 2656921 h 762"/>
                <a:gd name="T34" fmla="*/ 2546207 w 684"/>
                <a:gd name="T35" fmla="*/ 2987244 h 762"/>
                <a:gd name="T36" fmla="*/ 1584850 w 684"/>
                <a:gd name="T37" fmla="*/ 2987244 h 762"/>
                <a:gd name="T38" fmla="*/ 697988 w 684"/>
                <a:gd name="T39" fmla="*/ 2446492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8" name="任意多边形 97314">
              <a:extLst>
                <a:ext uri="{FF2B5EF4-FFF2-40B4-BE49-F238E27FC236}">
                  <a16:creationId xmlns:a16="http://schemas.microsoft.com/office/drawing/2014/main" id="{9B42CB9D-0BB8-6F8D-0FED-386AD8401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291"/>
              <a:ext cx="1020" cy="1452"/>
            </a:xfrm>
            <a:custGeom>
              <a:avLst/>
              <a:gdLst>
                <a:gd name="T0" fmla="*/ 1237379 w 564"/>
                <a:gd name="T1" fmla="*/ 118110 h 804"/>
                <a:gd name="T2" fmla="*/ 936883 w 564"/>
                <a:gd name="T3" fmla="*/ 152075 h 804"/>
                <a:gd name="T4" fmla="*/ 827862 w 564"/>
                <a:gd name="T5" fmla="*/ 234785 h 804"/>
                <a:gd name="T6" fmla="*/ 792035 w 564"/>
                <a:gd name="T7" fmla="*/ 341746 h 804"/>
                <a:gd name="T8" fmla="*/ 781025 w 564"/>
                <a:gd name="T9" fmla="*/ 530726 h 804"/>
                <a:gd name="T10" fmla="*/ 744374 w 564"/>
                <a:gd name="T11" fmla="*/ 647648 h 804"/>
                <a:gd name="T12" fmla="*/ 659857 w 564"/>
                <a:gd name="T13" fmla="*/ 706450 h 804"/>
                <a:gd name="T14" fmla="*/ 504200 w 564"/>
                <a:gd name="T15" fmla="*/ 800457 h 804"/>
                <a:gd name="T16" fmla="*/ 421121 w 564"/>
                <a:gd name="T17" fmla="*/ 847078 h 804"/>
                <a:gd name="T18" fmla="*/ 385990 w 564"/>
                <a:gd name="T19" fmla="*/ 954412 h 804"/>
                <a:gd name="T20" fmla="*/ 396737 w 564"/>
                <a:gd name="T21" fmla="*/ 1024397 h 804"/>
                <a:gd name="T22" fmla="*/ 456911 w 564"/>
                <a:gd name="T23" fmla="*/ 1082468 h 804"/>
                <a:gd name="T24" fmla="*/ 540123 w 564"/>
                <a:gd name="T25" fmla="*/ 1213067 h 804"/>
                <a:gd name="T26" fmla="*/ 588790 w 564"/>
                <a:gd name="T27" fmla="*/ 1437128 h 804"/>
                <a:gd name="T28" fmla="*/ 540123 w 564"/>
                <a:gd name="T29" fmla="*/ 1578403 h 804"/>
                <a:gd name="T30" fmla="*/ 540123 w 564"/>
                <a:gd name="T31" fmla="*/ 1730977 h 804"/>
                <a:gd name="T32" fmla="*/ 575387 w 564"/>
                <a:gd name="T33" fmla="*/ 1860881 h 804"/>
                <a:gd name="T34" fmla="*/ 659857 w 564"/>
                <a:gd name="T35" fmla="*/ 2001531 h 804"/>
                <a:gd name="T36" fmla="*/ 768876 w 564"/>
                <a:gd name="T37" fmla="*/ 2214818 h 804"/>
                <a:gd name="T38" fmla="*/ 961176 w 564"/>
                <a:gd name="T39" fmla="*/ 2308871 h 804"/>
                <a:gd name="T40" fmla="*/ 1117594 w 564"/>
                <a:gd name="T41" fmla="*/ 2343584 h 804"/>
                <a:gd name="T42" fmla="*/ 1273457 w 564"/>
                <a:gd name="T43" fmla="*/ 2414685 h 804"/>
                <a:gd name="T44" fmla="*/ 1393032 w 564"/>
                <a:gd name="T45" fmla="*/ 2485073 h 804"/>
                <a:gd name="T46" fmla="*/ 1476258 w 564"/>
                <a:gd name="T47" fmla="*/ 2591663 h 804"/>
                <a:gd name="T48" fmla="*/ 1659267 w 564"/>
                <a:gd name="T49" fmla="*/ 2602726 h 804"/>
                <a:gd name="T50" fmla="*/ 1788340 w 564"/>
                <a:gd name="T51" fmla="*/ 2638795 h 804"/>
                <a:gd name="T52" fmla="*/ 1981847 w 564"/>
                <a:gd name="T53" fmla="*/ 2697594 h 804"/>
                <a:gd name="T54" fmla="*/ 2113910 w 564"/>
                <a:gd name="T55" fmla="*/ 2815273 h 804"/>
                <a:gd name="T56" fmla="*/ 2258756 w 564"/>
                <a:gd name="T57" fmla="*/ 2921534 h 804"/>
                <a:gd name="T58" fmla="*/ 2247210 w 564"/>
                <a:gd name="T59" fmla="*/ 3156005 h 804"/>
                <a:gd name="T60" fmla="*/ 744374 w 564"/>
                <a:gd name="T61" fmla="*/ 2556921 h 804"/>
                <a:gd name="T62" fmla="*/ 613421 w 564"/>
                <a:gd name="T63" fmla="*/ 2319724 h 804"/>
                <a:gd name="T64" fmla="*/ 479964 w 564"/>
                <a:gd name="T65" fmla="*/ 2178870 h 804"/>
                <a:gd name="T66" fmla="*/ 348111 w 564"/>
                <a:gd name="T67" fmla="*/ 2050116 h 804"/>
                <a:gd name="T68" fmla="*/ 276970 w 564"/>
                <a:gd name="T69" fmla="*/ 1954905 h 804"/>
                <a:gd name="T70" fmla="*/ 216725 w 564"/>
                <a:gd name="T71" fmla="*/ 1777716 h 804"/>
                <a:gd name="T72" fmla="*/ 192485 w 564"/>
                <a:gd name="T73" fmla="*/ 1612813 h 804"/>
                <a:gd name="T74" fmla="*/ 203255 w 564"/>
                <a:gd name="T75" fmla="*/ 1496207 h 804"/>
                <a:gd name="T76" fmla="*/ 119836 w 564"/>
                <a:gd name="T77" fmla="*/ 1365142 h 804"/>
                <a:gd name="T78" fmla="*/ 60187 w 564"/>
                <a:gd name="T79" fmla="*/ 1260211 h 804"/>
                <a:gd name="T80" fmla="*/ 10741 w 564"/>
                <a:gd name="T81" fmla="*/ 1130541 h 804"/>
                <a:gd name="T82" fmla="*/ 0 w 564"/>
                <a:gd name="T83" fmla="*/ 1002326 h 804"/>
                <a:gd name="T84" fmla="*/ 10741 w 564"/>
                <a:gd name="T85" fmla="*/ 789861 h 804"/>
                <a:gd name="T86" fmla="*/ 73726 w 564"/>
                <a:gd name="T87" fmla="*/ 682335 h 804"/>
                <a:gd name="T88" fmla="*/ 192485 w 564"/>
                <a:gd name="T89" fmla="*/ 636615 h 804"/>
                <a:gd name="T90" fmla="*/ 287911 w 564"/>
                <a:gd name="T91" fmla="*/ 588744 h 804"/>
                <a:gd name="T92" fmla="*/ 407512 w 564"/>
                <a:gd name="T93" fmla="*/ 541795 h 804"/>
                <a:gd name="T94" fmla="*/ 421121 w 564"/>
                <a:gd name="T95" fmla="*/ 424015 h 804"/>
                <a:gd name="T96" fmla="*/ 445402 w 564"/>
                <a:gd name="T97" fmla="*/ 293873 h 804"/>
                <a:gd name="T98" fmla="*/ 504200 w 564"/>
                <a:gd name="T99" fmla="*/ 213303 h 804"/>
                <a:gd name="T100" fmla="*/ 613421 w 564"/>
                <a:gd name="T101" fmla="*/ 140653 h 804"/>
                <a:gd name="T102" fmla="*/ 708844 w 564"/>
                <a:gd name="T103" fmla="*/ 71986 h 804"/>
                <a:gd name="T104" fmla="*/ 887445 w 564"/>
                <a:gd name="T105" fmla="*/ 23879 h 804"/>
                <a:gd name="T106" fmla="*/ 1093357 w 564"/>
                <a:gd name="T107" fmla="*/ 10648 h 804"/>
                <a:gd name="T108" fmla="*/ 1369940 w 564"/>
                <a:gd name="T109" fmla="*/ 0 h 804"/>
                <a:gd name="T110" fmla="*/ 1681976 w 564"/>
                <a:gd name="T111" fmla="*/ 23879 h 804"/>
                <a:gd name="T112" fmla="*/ 1237379 w 564"/>
                <a:gd name="T113" fmla="*/ 118110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9" name="任意多边形 97315">
              <a:extLst>
                <a:ext uri="{FF2B5EF4-FFF2-40B4-BE49-F238E27FC236}">
                  <a16:creationId xmlns:a16="http://schemas.microsoft.com/office/drawing/2014/main" id="{2E4E84DD-35BA-A64E-EA28-B4F23B1F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320"/>
              <a:ext cx="1150" cy="1323"/>
            </a:xfrm>
            <a:custGeom>
              <a:avLst/>
              <a:gdLst>
                <a:gd name="T0" fmla="*/ 1606512 w 636"/>
                <a:gd name="T1" fmla="*/ 2854101 h 733"/>
                <a:gd name="T2" fmla="*/ 1270665 w 636"/>
                <a:gd name="T3" fmla="*/ 2666702 h 733"/>
                <a:gd name="T4" fmla="*/ 1174546 w 636"/>
                <a:gd name="T5" fmla="*/ 2505282 h 733"/>
                <a:gd name="T6" fmla="*/ 1054051 w 636"/>
                <a:gd name="T7" fmla="*/ 2433677 h 733"/>
                <a:gd name="T8" fmla="*/ 839043 w 636"/>
                <a:gd name="T9" fmla="*/ 2409930 h 733"/>
                <a:gd name="T10" fmla="*/ 598515 w 636"/>
                <a:gd name="T11" fmla="*/ 2245510 h 733"/>
                <a:gd name="T12" fmla="*/ 468164 w 636"/>
                <a:gd name="T13" fmla="*/ 2138374 h 733"/>
                <a:gd name="T14" fmla="*/ 385102 w 636"/>
                <a:gd name="T15" fmla="*/ 2012548 h 733"/>
                <a:gd name="T16" fmla="*/ 360154 w 636"/>
                <a:gd name="T17" fmla="*/ 1827964 h 733"/>
                <a:gd name="T18" fmla="*/ 385102 w 636"/>
                <a:gd name="T19" fmla="*/ 1707966 h 733"/>
                <a:gd name="T20" fmla="*/ 216303 w 636"/>
                <a:gd name="T21" fmla="*/ 1592121 h 733"/>
                <a:gd name="T22" fmla="*/ 48555 w 636"/>
                <a:gd name="T23" fmla="*/ 1335207 h 733"/>
                <a:gd name="T24" fmla="*/ 0 w 636"/>
                <a:gd name="T25" fmla="*/ 1122337 h 733"/>
                <a:gd name="T26" fmla="*/ 35082 w 636"/>
                <a:gd name="T27" fmla="*/ 946288 h 733"/>
                <a:gd name="T28" fmla="*/ 95309 w 636"/>
                <a:gd name="T29" fmla="*/ 774872 h 733"/>
                <a:gd name="T30" fmla="*/ 287050 w 636"/>
                <a:gd name="T31" fmla="*/ 610448 h 733"/>
                <a:gd name="T32" fmla="*/ 262580 w 636"/>
                <a:gd name="T33" fmla="*/ 409861 h 733"/>
                <a:gd name="T34" fmla="*/ 287050 w 636"/>
                <a:gd name="T35" fmla="*/ 284857 h 733"/>
                <a:gd name="T36" fmla="*/ 406775 w 636"/>
                <a:gd name="T37" fmla="*/ 96734 h 733"/>
                <a:gd name="T38" fmla="*/ 587578 w 636"/>
                <a:gd name="T39" fmla="*/ 34575 h 733"/>
                <a:gd name="T40" fmla="*/ 839043 w 636"/>
                <a:gd name="T41" fmla="*/ 4734 h 733"/>
                <a:gd name="T42" fmla="*/ 1041565 w 636"/>
                <a:gd name="T43" fmla="*/ 0 h 733"/>
                <a:gd name="T44" fmla="*/ 1294886 w 636"/>
                <a:gd name="T45" fmla="*/ 73014 h 733"/>
                <a:gd name="T46" fmla="*/ 1437639 w 636"/>
                <a:gd name="T47" fmla="*/ 120391 h 733"/>
                <a:gd name="T48" fmla="*/ 1748752 w 636"/>
                <a:gd name="T49" fmla="*/ 377546 h 733"/>
                <a:gd name="T50" fmla="*/ 1844061 w 636"/>
                <a:gd name="T51" fmla="*/ 589257 h 733"/>
                <a:gd name="T52" fmla="*/ 1196994 w 636"/>
                <a:gd name="T53" fmla="*/ 681437 h 733"/>
                <a:gd name="T54" fmla="*/ 1174546 w 636"/>
                <a:gd name="T55" fmla="*/ 822630 h 733"/>
                <a:gd name="T56" fmla="*/ 1437639 w 636"/>
                <a:gd name="T57" fmla="*/ 1755776 h 733"/>
                <a:gd name="T58" fmla="*/ 2036278 w 636"/>
                <a:gd name="T59" fmla="*/ 1943631 h 733"/>
                <a:gd name="T60" fmla="*/ 2539238 w 636"/>
                <a:gd name="T61" fmla="*/ 2176990 h 733"/>
                <a:gd name="T62" fmla="*/ 1606512 w 636"/>
                <a:gd name="T63" fmla="*/ 2854101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0" name="任意多边形 97316">
              <a:extLst>
                <a:ext uri="{FF2B5EF4-FFF2-40B4-BE49-F238E27FC236}">
                  <a16:creationId xmlns:a16="http://schemas.microsoft.com/office/drawing/2014/main" id="{BDA41D5D-3428-3A52-0B8E-E49E21A7C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307"/>
              <a:ext cx="489" cy="845"/>
            </a:xfrm>
            <a:custGeom>
              <a:avLst/>
              <a:gdLst>
                <a:gd name="T0" fmla="*/ 392647 w 270"/>
                <a:gd name="T1" fmla="*/ 1597698 h 468"/>
                <a:gd name="T2" fmla="*/ 306757 w 270"/>
                <a:gd name="T3" fmla="*/ 1479976 h 468"/>
                <a:gd name="T4" fmla="*/ 220514 w 270"/>
                <a:gd name="T5" fmla="*/ 1339719 h 468"/>
                <a:gd name="T6" fmla="*/ 185825 w 270"/>
                <a:gd name="T7" fmla="*/ 1186075 h 468"/>
                <a:gd name="T8" fmla="*/ 207805 w 270"/>
                <a:gd name="T9" fmla="*/ 1044575 h 468"/>
                <a:gd name="T10" fmla="*/ 293136 w 270"/>
                <a:gd name="T11" fmla="*/ 928326 h 468"/>
                <a:gd name="T12" fmla="*/ 489801 w 270"/>
                <a:gd name="T13" fmla="*/ 855720 h 468"/>
                <a:gd name="T14" fmla="*/ 600233 w 270"/>
                <a:gd name="T15" fmla="*/ 775203 h 468"/>
                <a:gd name="T16" fmla="*/ 624982 w 270"/>
                <a:gd name="T17" fmla="*/ 610789 h 468"/>
                <a:gd name="T18" fmla="*/ 552885 w 270"/>
                <a:gd name="T19" fmla="*/ 481246 h 468"/>
                <a:gd name="T20" fmla="*/ 503541 w 270"/>
                <a:gd name="T21" fmla="*/ 398483 h 468"/>
                <a:gd name="T22" fmla="*/ 489801 w 270"/>
                <a:gd name="T23" fmla="*/ 212861 h 468"/>
                <a:gd name="T24" fmla="*/ 563987 w 270"/>
                <a:gd name="T25" fmla="*/ 140331 h 468"/>
                <a:gd name="T26" fmla="*/ 686201 w 270"/>
                <a:gd name="T27" fmla="*/ 117892 h 468"/>
                <a:gd name="T28" fmla="*/ 820946 w 270"/>
                <a:gd name="T29" fmla="*/ 71821 h 468"/>
                <a:gd name="T30" fmla="*/ 919943 w 270"/>
                <a:gd name="T31" fmla="*/ 58486 h 468"/>
                <a:gd name="T32" fmla="*/ 1103925 w 270"/>
                <a:gd name="T33" fmla="*/ 47907 h 468"/>
                <a:gd name="T34" fmla="*/ 931771 w 270"/>
                <a:gd name="T35" fmla="*/ 0 h 468"/>
                <a:gd name="T36" fmla="*/ 759729 w 270"/>
                <a:gd name="T37" fmla="*/ 0 h 468"/>
                <a:gd name="T38" fmla="*/ 624982 w 270"/>
                <a:gd name="T39" fmla="*/ 0 h 468"/>
                <a:gd name="T40" fmla="*/ 464787 w 270"/>
                <a:gd name="T41" fmla="*/ 47907 h 468"/>
                <a:gd name="T42" fmla="*/ 342550 w 270"/>
                <a:gd name="T43" fmla="*/ 140331 h 468"/>
                <a:gd name="T44" fmla="*/ 306757 w 270"/>
                <a:gd name="T45" fmla="*/ 247356 h 468"/>
                <a:gd name="T46" fmla="*/ 256631 w 270"/>
                <a:gd name="T47" fmla="*/ 398483 h 468"/>
                <a:gd name="T48" fmla="*/ 256631 w 270"/>
                <a:gd name="T49" fmla="*/ 515959 h 468"/>
                <a:gd name="T50" fmla="*/ 293136 w 270"/>
                <a:gd name="T51" fmla="*/ 621581 h 468"/>
                <a:gd name="T52" fmla="*/ 171941 w 270"/>
                <a:gd name="T53" fmla="*/ 670107 h 468"/>
                <a:gd name="T54" fmla="*/ 110894 w 270"/>
                <a:gd name="T55" fmla="*/ 728666 h 468"/>
                <a:gd name="T56" fmla="*/ 36494 w 270"/>
                <a:gd name="T57" fmla="*/ 834398 h 468"/>
                <a:gd name="T58" fmla="*/ 0 w 270"/>
                <a:gd name="T59" fmla="*/ 986397 h 468"/>
                <a:gd name="T60" fmla="*/ 0 w 270"/>
                <a:gd name="T61" fmla="*/ 1186075 h 468"/>
                <a:gd name="T62" fmla="*/ 61230 w 270"/>
                <a:gd name="T63" fmla="*/ 1398217 h 468"/>
                <a:gd name="T64" fmla="*/ 160991 w 270"/>
                <a:gd name="T65" fmla="*/ 1632663 h 468"/>
                <a:gd name="T66" fmla="*/ 233172 w 270"/>
                <a:gd name="T67" fmla="*/ 1700790 h 468"/>
                <a:gd name="T68" fmla="*/ 317881 w 270"/>
                <a:gd name="T69" fmla="*/ 1748908 h 468"/>
                <a:gd name="T70" fmla="*/ 428306 w 270"/>
                <a:gd name="T71" fmla="*/ 1831615 h 468"/>
                <a:gd name="T72" fmla="*/ 453283 w 270"/>
                <a:gd name="T73" fmla="*/ 1725082 h 468"/>
                <a:gd name="T74" fmla="*/ 392647 w 270"/>
                <a:gd name="T75" fmla="*/ 1597698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1" name="任意多边形 97317">
              <a:extLst>
                <a:ext uri="{FF2B5EF4-FFF2-40B4-BE49-F238E27FC236}">
                  <a16:creationId xmlns:a16="http://schemas.microsoft.com/office/drawing/2014/main" id="{7DB21D66-014A-0562-6DB4-AAFC863E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486"/>
              <a:ext cx="580" cy="1056"/>
            </a:xfrm>
            <a:custGeom>
              <a:avLst/>
              <a:gdLst>
                <a:gd name="T0" fmla="*/ 1032416 w 321"/>
                <a:gd name="T1" fmla="*/ 2281675 h 585"/>
                <a:gd name="T2" fmla="*/ 924464 w 321"/>
                <a:gd name="T3" fmla="*/ 2234631 h 585"/>
                <a:gd name="T4" fmla="*/ 793953 w 321"/>
                <a:gd name="T5" fmla="*/ 2212109 h 585"/>
                <a:gd name="T6" fmla="*/ 723527 w 321"/>
                <a:gd name="T7" fmla="*/ 2212109 h 585"/>
                <a:gd name="T8" fmla="*/ 867015 w 321"/>
                <a:gd name="T9" fmla="*/ 2152247 h 585"/>
                <a:gd name="T10" fmla="*/ 734970 w 321"/>
                <a:gd name="T11" fmla="*/ 2093369 h 585"/>
                <a:gd name="T12" fmla="*/ 604456 w 321"/>
                <a:gd name="T13" fmla="*/ 2048292 h 585"/>
                <a:gd name="T14" fmla="*/ 450297 w 321"/>
                <a:gd name="T15" fmla="*/ 2023628 h 585"/>
                <a:gd name="T16" fmla="*/ 604456 w 321"/>
                <a:gd name="T17" fmla="*/ 2001317 h 585"/>
                <a:gd name="T18" fmla="*/ 770014 w 321"/>
                <a:gd name="T19" fmla="*/ 2001317 h 585"/>
                <a:gd name="T20" fmla="*/ 544737 w 321"/>
                <a:gd name="T21" fmla="*/ 1870600 h 585"/>
                <a:gd name="T22" fmla="*/ 367879 w 321"/>
                <a:gd name="T23" fmla="*/ 1813587 h 585"/>
                <a:gd name="T24" fmla="*/ 260044 w 321"/>
                <a:gd name="T25" fmla="*/ 1801852 h 585"/>
                <a:gd name="T26" fmla="*/ 439412 w 321"/>
                <a:gd name="T27" fmla="*/ 1767645 h 585"/>
                <a:gd name="T28" fmla="*/ 628668 w 321"/>
                <a:gd name="T29" fmla="*/ 1778430 h 585"/>
                <a:gd name="T30" fmla="*/ 723527 w 321"/>
                <a:gd name="T31" fmla="*/ 1790471 h 585"/>
                <a:gd name="T32" fmla="*/ 558105 w 321"/>
                <a:gd name="T33" fmla="*/ 1685872 h 585"/>
                <a:gd name="T34" fmla="*/ 367879 w 321"/>
                <a:gd name="T35" fmla="*/ 1637168 h 585"/>
                <a:gd name="T36" fmla="*/ 141202 w 321"/>
                <a:gd name="T37" fmla="*/ 1580462 h 585"/>
                <a:gd name="T38" fmla="*/ 426163 w 321"/>
                <a:gd name="T39" fmla="*/ 1569633 h 585"/>
                <a:gd name="T40" fmla="*/ 593000 w 321"/>
                <a:gd name="T41" fmla="*/ 1580462 h 585"/>
                <a:gd name="T42" fmla="*/ 426163 w 321"/>
                <a:gd name="T43" fmla="*/ 1428131 h 585"/>
                <a:gd name="T44" fmla="*/ 130536 w 321"/>
                <a:gd name="T45" fmla="*/ 1322771 h 585"/>
                <a:gd name="T46" fmla="*/ 0 w 321"/>
                <a:gd name="T47" fmla="*/ 1288038 h 585"/>
                <a:gd name="T48" fmla="*/ 426163 w 321"/>
                <a:gd name="T49" fmla="*/ 1311772 h 585"/>
                <a:gd name="T50" fmla="*/ 498395 w 321"/>
                <a:gd name="T51" fmla="*/ 1322771 h 585"/>
                <a:gd name="T52" fmla="*/ 402148 w 321"/>
                <a:gd name="T53" fmla="*/ 1240089 h 585"/>
                <a:gd name="T54" fmla="*/ 235859 w 321"/>
                <a:gd name="T55" fmla="*/ 1110943 h 585"/>
                <a:gd name="T56" fmla="*/ 439412 w 321"/>
                <a:gd name="T57" fmla="*/ 1052534 h 585"/>
                <a:gd name="T58" fmla="*/ 367879 w 321"/>
                <a:gd name="T59" fmla="*/ 970908 h 585"/>
                <a:gd name="T60" fmla="*/ 200964 w 321"/>
                <a:gd name="T61" fmla="*/ 877321 h 585"/>
                <a:gd name="T62" fmla="*/ 284939 w 321"/>
                <a:gd name="T63" fmla="*/ 818904 h 585"/>
                <a:gd name="T64" fmla="*/ 176983 w 321"/>
                <a:gd name="T65" fmla="*/ 749253 h 585"/>
                <a:gd name="T66" fmla="*/ 34896 w 321"/>
                <a:gd name="T67" fmla="*/ 713544 h 585"/>
                <a:gd name="T68" fmla="*/ 190274 w 321"/>
                <a:gd name="T69" fmla="*/ 678876 h 585"/>
                <a:gd name="T70" fmla="*/ 83753 w 321"/>
                <a:gd name="T71" fmla="*/ 585439 h 585"/>
                <a:gd name="T72" fmla="*/ 0 w 321"/>
                <a:gd name="T73" fmla="*/ 572253 h 585"/>
                <a:gd name="T74" fmla="*/ 130536 w 321"/>
                <a:gd name="T75" fmla="*/ 550284 h 585"/>
                <a:gd name="T76" fmla="*/ 235859 w 321"/>
                <a:gd name="T77" fmla="*/ 561646 h 585"/>
                <a:gd name="T78" fmla="*/ 94612 w 321"/>
                <a:gd name="T79" fmla="*/ 410257 h 585"/>
                <a:gd name="T80" fmla="*/ 48304 w 321"/>
                <a:gd name="T81" fmla="*/ 291658 h 585"/>
                <a:gd name="T82" fmla="*/ 152661 w 321"/>
                <a:gd name="T83" fmla="*/ 373290 h 585"/>
                <a:gd name="T84" fmla="*/ 273429 w 321"/>
                <a:gd name="T85" fmla="*/ 386453 h 585"/>
                <a:gd name="T86" fmla="*/ 225125 w 321"/>
                <a:gd name="T87" fmla="*/ 163814 h 585"/>
                <a:gd name="T88" fmla="*/ 214289 w 321"/>
                <a:gd name="T89" fmla="*/ 0 h 585"/>
                <a:gd name="T90" fmla="*/ 249216 w 321"/>
                <a:gd name="T91" fmla="*/ 105412 h 585"/>
                <a:gd name="T92" fmla="*/ 367879 w 321"/>
                <a:gd name="T93" fmla="*/ 223015 h 585"/>
                <a:gd name="T94" fmla="*/ 357182 w 321"/>
                <a:gd name="T95" fmla="*/ 93554 h 585"/>
                <a:gd name="T96" fmla="*/ 367879 w 321"/>
                <a:gd name="T97" fmla="*/ 23802 h 585"/>
                <a:gd name="T98" fmla="*/ 439412 w 321"/>
                <a:gd name="T99" fmla="*/ 129215 h 585"/>
                <a:gd name="T100" fmla="*/ 534030 w 321"/>
                <a:gd name="T101" fmla="*/ 198963 h 585"/>
                <a:gd name="T102" fmla="*/ 628668 w 321"/>
                <a:gd name="T103" fmla="*/ 34592 h 585"/>
                <a:gd name="T104" fmla="*/ 675366 w 321"/>
                <a:gd name="T105" fmla="*/ 150643 h 585"/>
                <a:gd name="T106" fmla="*/ 759292 w 321"/>
                <a:gd name="T107" fmla="*/ 246886 h 585"/>
                <a:gd name="T108" fmla="*/ 807459 w 321"/>
                <a:gd name="T109" fmla="*/ 93554 h 585"/>
                <a:gd name="T110" fmla="*/ 867015 w 321"/>
                <a:gd name="T111" fmla="*/ 316188 h 585"/>
                <a:gd name="T112" fmla="*/ 1269123 w 321"/>
                <a:gd name="T113" fmla="*/ 1990676 h 585"/>
                <a:gd name="T114" fmla="*/ 1032416 w 321"/>
                <a:gd name="T115" fmla="*/ 2281675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2" name="任意多边形 97318">
              <a:extLst>
                <a:ext uri="{FF2B5EF4-FFF2-40B4-BE49-F238E27FC236}">
                  <a16:creationId xmlns:a16="http://schemas.microsoft.com/office/drawing/2014/main" id="{ED503C42-C38F-3ACF-7123-D6E8852B6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493"/>
              <a:ext cx="906" cy="618"/>
            </a:xfrm>
            <a:custGeom>
              <a:avLst/>
              <a:gdLst>
                <a:gd name="T0" fmla="*/ 227260 w 501"/>
                <a:gd name="T1" fmla="*/ 285111 h 342"/>
                <a:gd name="T2" fmla="*/ 10740 w 501"/>
                <a:gd name="T3" fmla="*/ 285111 h 342"/>
                <a:gd name="T4" fmla="*/ 0 w 501"/>
                <a:gd name="T5" fmla="*/ 687577 h 342"/>
                <a:gd name="T6" fmla="*/ 108762 w 501"/>
                <a:gd name="T7" fmla="*/ 1221641 h 342"/>
                <a:gd name="T8" fmla="*/ 1009094 w 501"/>
                <a:gd name="T9" fmla="*/ 1353733 h 342"/>
                <a:gd name="T10" fmla="*/ 1909456 w 501"/>
                <a:gd name="T11" fmla="*/ 1210886 h 342"/>
                <a:gd name="T12" fmla="*/ 1980359 w 501"/>
                <a:gd name="T13" fmla="*/ 676054 h 342"/>
                <a:gd name="T14" fmla="*/ 2003374 w 501"/>
                <a:gd name="T15" fmla="*/ 391508 h 342"/>
                <a:gd name="T16" fmla="*/ 1920190 w 501"/>
                <a:gd name="T17" fmla="*/ 177104 h 342"/>
                <a:gd name="T18" fmla="*/ 1439424 w 501"/>
                <a:gd name="T19" fmla="*/ 0 h 342"/>
                <a:gd name="T20" fmla="*/ 995723 w 501"/>
                <a:gd name="T21" fmla="*/ 0 h 342"/>
                <a:gd name="T22" fmla="*/ 707966 w 501"/>
                <a:gd name="T23" fmla="*/ 130590 h 342"/>
                <a:gd name="T24" fmla="*/ 431641 w 501"/>
                <a:gd name="T25" fmla="*/ 285111 h 342"/>
                <a:gd name="T26" fmla="*/ 227260 w 501"/>
                <a:gd name="T27" fmla="*/ 285111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3" name="任意多边形 97319">
              <a:extLst>
                <a:ext uri="{FF2B5EF4-FFF2-40B4-BE49-F238E27FC236}">
                  <a16:creationId xmlns:a16="http://schemas.microsoft.com/office/drawing/2014/main" id="{024F65A4-9D7A-42A9-704D-A3F22BCB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916"/>
              <a:ext cx="824" cy="379"/>
            </a:xfrm>
            <a:custGeom>
              <a:avLst/>
              <a:gdLst>
                <a:gd name="T0" fmla="*/ 225369 w 456"/>
                <a:gd name="T1" fmla="*/ 58306 h 210"/>
                <a:gd name="T2" fmla="*/ 0 w 456"/>
                <a:gd name="T3" fmla="*/ 208990 h 210"/>
                <a:gd name="T4" fmla="*/ 926340 w 456"/>
                <a:gd name="T5" fmla="*/ 816353 h 210"/>
                <a:gd name="T6" fmla="*/ 1163745 w 456"/>
                <a:gd name="T7" fmla="*/ 467820 h 210"/>
                <a:gd name="T8" fmla="*/ 1579964 w 456"/>
                <a:gd name="T9" fmla="*/ 327411 h 210"/>
                <a:gd name="T10" fmla="*/ 1805250 w 456"/>
                <a:gd name="T11" fmla="*/ 58306 h 210"/>
                <a:gd name="T12" fmla="*/ 1590230 w 456"/>
                <a:gd name="T13" fmla="*/ 0 h 210"/>
                <a:gd name="T14" fmla="*/ 1117266 w 456"/>
                <a:gd name="T15" fmla="*/ 82826 h 210"/>
                <a:gd name="T16" fmla="*/ 843662 w 456"/>
                <a:gd name="T17" fmla="*/ 93126 h 210"/>
                <a:gd name="T18" fmla="*/ 629256 w 456"/>
                <a:gd name="T19" fmla="*/ 34565 h 210"/>
                <a:gd name="T20" fmla="*/ 225369 w 456"/>
                <a:gd name="T21" fmla="*/ 58306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4" name="任意多边形 97320">
              <a:extLst>
                <a:ext uri="{FF2B5EF4-FFF2-40B4-BE49-F238E27FC236}">
                  <a16:creationId xmlns:a16="http://schemas.microsoft.com/office/drawing/2014/main" id="{0DCC3571-9ACE-83FA-8A20-101A071FC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54"/>
              <a:ext cx="1302" cy="372"/>
            </a:xfrm>
            <a:custGeom>
              <a:avLst/>
              <a:gdLst>
                <a:gd name="T0" fmla="*/ 0 w 720"/>
                <a:gd name="T1" fmla="*/ 77779 h 206"/>
                <a:gd name="T2" fmla="*/ 385486 w 720"/>
                <a:gd name="T3" fmla="*/ 361062 h 206"/>
                <a:gd name="T4" fmla="*/ 647644 w 720"/>
                <a:gd name="T5" fmla="*/ 549509 h 206"/>
                <a:gd name="T6" fmla="*/ 886653 w 720"/>
                <a:gd name="T7" fmla="*/ 690616 h 206"/>
                <a:gd name="T8" fmla="*/ 1078338 w 720"/>
                <a:gd name="T9" fmla="*/ 759727 h 206"/>
                <a:gd name="T10" fmla="*/ 1390104 w 720"/>
                <a:gd name="T11" fmla="*/ 808213 h 206"/>
                <a:gd name="T12" fmla="*/ 1655276 w 720"/>
                <a:gd name="T13" fmla="*/ 808213 h 206"/>
                <a:gd name="T14" fmla="*/ 1919775 w 720"/>
                <a:gd name="T15" fmla="*/ 759727 h 206"/>
                <a:gd name="T16" fmla="*/ 2111618 w 720"/>
                <a:gd name="T17" fmla="*/ 714711 h 206"/>
                <a:gd name="T18" fmla="*/ 2325484 w 720"/>
                <a:gd name="T19" fmla="*/ 595287 h 206"/>
                <a:gd name="T20" fmla="*/ 2566548 w 720"/>
                <a:gd name="T21" fmla="*/ 490896 h 206"/>
                <a:gd name="T22" fmla="*/ 2771204 w 720"/>
                <a:gd name="T23" fmla="*/ 331457 h 206"/>
                <a:gd name="T24" fmla="*/ 2878606 w 720"/>
                <a:gd name="T25" fmla="*/ 234633 h 206"/>
                <a:gd name="T26" fmla="*/ 2136231 w 720"/>
                <a:gd name="T27" fmla="*/ 0 h 206"/>
                <a:gd name="T28" fmla="*/ 1271654 w 720"/>
                <a:gd name="T29" fmla="*/ 23851 h 206"/>
                <a:gd name="T30" fmla="*/ 0 w 720"/>
                <a:gd name="T31" fmla="*/ 77779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5" name="任意多边形 97321">
              <a:extLst>
                <a:ext uri="{FF2B5EF4-FFF2-40B4-BE49-F238E27FC236}">
                  <a16:creationId xmlns:a16="http://schemas.microsoft.com/office/drawing/2014/main" id="{ECAD1F38-A4CF-13DB-5ED3-F5E3A4A0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138"/>
              <a:ext cx="515" cy="395"/>
            </a:xfrm>
            <a:custGeom>
              <a:avLst/>
              <a:gdLst>
                <a:gd name="T0" fmla="*/ 0 w 285"/>
                <a:gd name="T1" fmla="*/ 0 h 219"/>
                <a:gd name="T2" fmla="*/ 72268 w 285"/>
                <a:gd name="T3" fmla="*/ 273975 h 219"/>
                <a:gd name="T4" fmla="*/ 152800 w 285"/>
                <a:gd name="T5" fmla="*/ 423377 h 219"/>
                <a:gd name="T6" fmla="*/ 273604 w 285"/>
                <a:gd name="T7" fmla="*/ 585455 h 219"/>
                <a:gd name="T8" fmla="*/ 391508 w 285"/>
                <a:gd name="T9" fmla="*/ 724412 h 219"/>
                <a:gd name="T10" fmla="*/ 510457 w 285"/>
                <a:gd name="T11" fmla="*/ 843852 h 219"/>
                <a:gd name="T12" fmla="*/ 1128195 w 285"/>
                <a:gd name="T13" fmla="*/ 385042 h 219"/>
                <a:gd name="T14" fmla="*/ 770541 w 285"/>
                <a:gd name="T15" fmla="*/ 153747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6" name="任意多边形 97322">
              <a:extLst>
                <a:ext uri="{FF2B5EF4-FFF2-40B4-BE49-F238E27FC236}">
                  <a16:creationId xmlns:a16="http://schemas.microsoft.com/office/drawing/2014/main" id="{F5207736-D923-2F73-A2D3-CB334F1D5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744"/>
              <a:ext cx="770" cy="914"/>
            </a:xfrm>
            <a:custGeom>
              <a:avLst/>
              <a:gdLst>
                <a:gd name="T0" fmla="*/ 48405 w 426"/>
                <a:gd name="T1" fmla="*/ 1961809 h 506"/>
                <a:gd name="T2" fmla="*/ 0 w 426"/>
                <a:gd name="T3" fmla="*/ 1723968 h 506"/>
                <a:gd name="T4" fmla="*/ 141821 w 426"/>
                <a:gd name="T5" fmla="*/ 1488771 h 506"/>
                <a:gd name="T6" fmla="*/ 452189 w 426"/>
                <a:gd name="T7" fmla="*/ 1250970 h 506"/>
                <a:gd name="T8" fmla="*/ 714025 w 426"/>
                <a:gd name="T9" fmla="*/ 1062762 h 506"/>
                <a:gd name="T10" fmla="*/ 835685 w 426"/>
                <a:gd name="T11" fmla="*/ 826084 h 506"/>
                <a:gd name="T12" fmla="*/ 1048158 w 426"/>
                <a:gd name="T13" fmla="*/ 757063 h 506"/>
                <a:gd name="T14" fmla="*/ 1287885 w 426"/>
                <a:gd name="T15" fmla="*/ 708121 h 506"/>
                <a:gd name="T16" fmla="*/ 1382423 w 426"/>
                <a:gd name="T17" fmla="*/ 519194 h 506"/>
                <a:gd name="T18" fmla="*/ 1501610 w 426"/>
                <a:gd name="T19" fmla="*/ 259197 h 506"/>
                <a:gd name="T20" fmla="*/ 1573732 w 426"/>
                <a:gd name="T21" fmla="*/ 48074 h 506"/>
                <a:gd name="T22" fmla="*/ 1644595 w 426"/>
                <a:gd name="T23" fmla="*/ 0 h 506"/>
                <a:gd name="T24" fmla="*/ 1693080 w 426"/>
                <a:gd name="T25" fmla="*/ 315856 h 506"/>
                <a:gd name="T26" fmla="*/ 1693080 w 426"/>
                <a:gd name="T27" fmla="*/ 586544 h 506"/>
                <a:gd name="T28" fmla="*/ 1693080 w 426"/>
                <a:gd name="T29" fmla="*/ 775426 h 506"/>
                <a:gd name="T30" fmla="*/ 1668655 w 426"/>
                <a:gd name="T31" fmla="*/ 975924 h 506"/>
                <a:gd name="T32" fmla="*/ 1633134 w 426"/>
                <a:gd name="T33" fmla="*/ 1165664 h 506"/>
                <a:gd name="T34" fmla="*/ 1549715 w 426"/>
                <a:gd name="T35" fmla="*/ 1377792 h 506"/>
                <a:gd name="T36" fmla="*/ 1466649 w 426"/>
                <a:gd name="T37" fmla="*/ 1543210 h 506"/>
                <a:gd name="T38" fmla="*/ 1347446 w 426"/>
                <a:gd name="T39" fmla="*/ 1719313 h 506"/>
                <a:gd name="T40" fmla="*/ 1132249 w 426"/>
                <a:gd name="T41" fmla="*/ 1991741 h 506"/>
                <a:gd name="T42" fmla="*/ 714025 w 426"/>
                <a:gd name="T43" fmla="*/ 1937725 h 506"/>
                <a:gd name="T44" fmla="*/ 48405 w 426"/>
                <a:gd name="T45" fmla="*/ 1961809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7" name="任意多边形 97323">
              <a:extLst>
                <a:ext uri="{FF2B5EF4-FFF2-40B4-BE49-F238E27FC236}">
                  <a16:creationId xmlns:a16="http://schemas.microsoft.com/office/drawing/2014/main" id="{D0FA2FBC-FC9B-7C2D-F33A-47BE29984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405"/>
              <a:ext cx="1817" cy="433"/>
            </a:xfrm>
            <a:custGeom>
              <a:avLst/>
              <a:gdLst>
                <a:gd name="T0" fmla="*/ 717252 w 1005"/>
                <a:gd name="T1" fmla="*/ 115432 h 240"/>
                <a:gd name="T2" fmla="*/ 800030 w 1005"/>
                <a:gd name="T3" fmla="*/ 224850 h 240"/>
                <a:gd name="T4" fmla="*/ 981740 w 1005"/>
                <a:gd name="T5" fmla="*/ 301756 h 240"/>
                <a:gd name="T6" fmla="*/ 1148984 w 1005"/>
                <a:gd name="T7" fmla="*/ 318002 h 240"/>
                <a:gd name="T8" fmla="*/ 1291835 w 1005"/>
                <a:gd name="T9" fmla="*/ 301756 h 240"/>
                <a:gd name="T10" fmla="*/ 1603022 w 1005"/>
                <a:gd name="T11" fmla="*/ 347551 h 240"/>
                <a:gd name="T12" fmla="*/ 1889785 w 1005"/>
                <a:gd name="T13" fmla="*/ 487865 h 240"/>
                <a:gd name="T14" fmla="*/ 2128486 w 1005"/>
                <a:gd name="T15" fmla="*/ 504245 h 240"/>
                <a:gd name="T16" fmla="*/ 2273562 w 1005"/>
                <a:gd name="T17" fmla="*/ 466236 h 240"/>
                <a:gd name="T18" fmla="*/ 2462536 w 1005"/>
                <a:gd name="T19" fmla="*/ 432978 h 240"/>
                <a:gd name="T20" fmla="*/ 2655225 w 1005"/>
                <a:gd name="T21" fmla="*/ 418817 h 240"/>
                <a:gd name="T22" fmla="*/ 2822788 w 1005"/>
                <a:gd name="T23" fmla="*/ 409990 h 240"/>
                <a:gd name="T24" fmla="*/ 2966582 w 1005"/>
                <a:gd name="T25" fmla="*/ 418817 h 240"/>
                <a:gd name="T26" fmla="*/ 3228874 w 1005"/>
                <a:gd name="T27" fmla="*/ 418817 h 240"/>
                <a:gd name="T28" fmla="*/ 3539690 w 1005"/>
                <a:gd name="T29" fmla="*/ 510211 h 240"/>
                <a:gd name="T30" fmla="*/ 3780145 w 1005"/>
                <a:gd name="T31" fmla="*/ 674390 h 240"/>
                <a:gd name="T32" fmla="*/ 4006527 w 1005"/>
                <a:gd name="T33" fmla="*/ 760108 h 240"/>
                <a:gd name="T34" fmla="*/ 3864251 w 1005"/>
                <a:gd name="T35" fmla="*/ 862392 h 240"/>
                <a:gd name="T36" fmla="*/ 3790904 w 1005"/>
                <a:gd name="T37" fmla="*/ 816589 h 240"/>
                <a:gd name="T38" fmla="*/ 3564063 w 1005"/>
                <a:gd name="T39" fmla="*/ 765932 h 240"/>
                <a:gd name="T40" fmla="*/ 3182203 w 1005"/>
                <a:gd name="T41" fmla="*/ 720573 h 240"/>
                <a:gd name="T42" fmla="*/ 3133699 w 1005"/>
                <a:gd name="T43" fmla="*/ 603364 h 240"/>
                <a:gd name="T44" fmla="*/ 3062934 w 1005"/>
                <a:gd name="T45" fmla="*/ 603364 h 240"/>
                <a:gd name="T46" fmla="*/ 2942293 w 1005"/>
                <a:gd name="T47" fmla="*/ 765932 h 240"/>
                <a:gd name="T48" fmla="*/ 2727688 w 1005"/>
                <a:gd name="T49" fmla="*/ 813419 h 240"/>
                <a:gd name="T50" fmla="*/ 2560129 w 1005"/>
                <a:gd name="T51" fmla="*/ 819555 h 240"/>
                <a:gd name="T52" fmla="*/ 2295730 w 1005"/>
                <a:gd name="T53" fmla="*/ 866597 h 240"/>
                <a:gd name="T54" fmla="*/ 2105997 w 1005"/>
                <a:gd name="T55" fmla="*/ 928855 h 240"/>
                <a:gd name="T56" fmla="*/ 1841852 w 1005"/>
                <a:gd name="T57" fmla="*/ 905113 h 240"/>
                <a:gd name="T58" fmla="*/ 1686722 w 1005"/>
                <a:gd name="T59" fmla="*/ 798355 h 240"/>
                <a:gd name="T60" fmla="*/ 1506458 w 1005"/>
                <a:gd name="T61" fmla="*/ 742019 h 240"/>
                <a:gd name="T62" fmla="*/ 1375370 w 1005"/>
                <a:gd name="T63" fmla="*/ 770661 h 240"/>
                <a:gd name="T64" fmla="*/ 1244085 w 1005"/>
                <a:gd name="T65" fmla="*/ 765932 h 240"/>
                <a:gd name="T66" fmla="*/ 1124685 w 1005"/>
                <a:gd name="T67" fmla="*/ 693406 h 240"/>
                <a:gd name="T68" fmla="*/ 981740 w 1005"/>
                <a:gd name="T69" fmla="*/ 581281 h 240"/>
                <a:gd name="T70" fmla="*/ 837852 w 1005"/>
                <a:gd name="T71" fmla="*/ 487865 h 240"/>
                <a:gd name="T72" fmla="*/ 706312 w 1005"/>
                <a:gd name="T73" fmla="*/ 491094 h 240"/>
                <a:gd name="T74" fmla="*/ 549228 w 1005"/>
                <a:gd name="T75" fmla="*/ 533930 h 240"/>
                <a:gd name="T76" fmla="*/ 405927 w 1005"/>
                <a:gd name="T77" fmla="*/ 600661 h 240"/>
                <a:gd name="T78" fmla="*/ 262351 w 1005"/>
                <a:gd name="T79" fmla="*/ 646040 h 240"/>
                <a:gd name="T80" fmla="*/ 95106 w 1005"/>
                <a:gd name="T81" fmla="*/ 650783 h 240"/>
                <a:gd name="T82" fmla="*/ 24297 w 1005"/>
                <a:gd name="T83" fmla="*/ 576982 h 240"/>
                <a:gd name="T84" fmla="*/ 0 w 1005"/>
                <a:gd name="T85" fmla="*/ 510211 h 240"/>
                <a:gd name="T86" fmla="*/ 95106 w 1005"/>
                <a:gd name="T87" fmla="*/ 371225 h 240"/>
                <a:gd name="T88" fmla="*/ 156007 w 1005"/>
                <a:gd name="T89" fmla="*/ 154913 h 240"/>
                <a:gd name="T90" fmla="*/ 167150 w 1005"/>
                <a:gd name="T91" fmla="*/ 69078 h 240"/>
                <a:gd name="T92" fmla="*/ 251182 w 1005"/>
                <a:gd name="T93" fmla="*/ 4629 h 240"/>
                <a:gd name="T94" fmla="*/ 359726 w 1005"/>
                <a:gd name="T95" fmla="*/ 0 h 240"/>
                <a:gd name="T96" fmla="*/ 717252 w 1005"/>
                <a:gd name="T97" fmla="*/ 115432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8" name="任意多边形 97324">
              <a:extLst>
                <a:ext uri="{FF2B5EF4-FFF2-40B4-BE49-F238E27FC236}">
                  <a16:creationId xmlns:a16="http://schemas.microsoft.com/office/drawing/2014/main" id="{0161AA06-D9FE-121F-9BAC-56BD079D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60"/>
              <a:ext cx="651" cy="708"/>
            </a:xfrm>
            <a:custGeom>
              <a:avLst/>
              <a:gdLst>
                <a:gd name="T0" fmla="*/ 1438683 w 360"/>
                <a:gd name="T1" fmla="*/ 1541018 h 392"/>
                <a:gd name="T2" fmla="*/ 1403621 w 360"/>
                <a:gd name="T3" fmla="*/ 1433660 h 392"/>
                <a:gd name="T4" fmla="*/ 1201012 w 360"/>
                <a:gd name="T5" fmla="*/ 1296220 h 392"/>
                <a:gd name="T6" fmla="*/ 935218 w 360"/>
                <a:gd name="T7" fmla="*/ 1155535 h 392"/>
                <a:gd name="T8" fmla="*/ 697087 w 360"/>
                <a:gd name="T9" fmla="*/ 966801 h 392"/>
                <a:gd name="T10" fmla="*/ 707812 w 360"/>
                <a:gd name="T11" fmla="*/ 950828 h 392"/>
                <a:gd name="T12" fmla="*/ 552292 w 360"/>
                <a:gd name="T13" fmla="*/ 801131 h 392"/>
                <a:gd name="T14" fmla="*/ 479373 w 360"/>
                <a:gd name="T15" fmla="*/ 620551 h 392"/>
                <a:gd name="T16" fmla="*/ 431564 w 360"/>
                <a:gd name="T17" fmla="*/ 472404 h 392"/>
                <a:gd name="T18" fmla="*/ 431564 w 360"/>
                <a:gd name="T19" fmla="*/ 258984 h 392"/>
                <a:gd name="T20" fmla="*/ 503711 w 360"/>
                <a:gd name="T21" fmla="*/ 189520 h 392"/>
                <a:gd name="T22" fmla="*/ 864161 w 360"/>
                <a:gd name="T23" fmla="*/ 234980 h 392"/>
                <a:gd name="T24" fmla="*/ 552292 w 360"/>
                <a:gd name="T25" fmla="*/ 23891 h 392"/>
                <a:gd name="T26" fmla="*/ 287586 w 360"/>
                <a:gd name="T27" fmla="*/ 0 h 392"/>
                <a:gd name="T28" fmla="*/ 95352 w 360"/>
                <a:gd name="T29" fmla="*/ 72034 h 392"/>
                <a:gd name="T30" fmla="*/ 48633 w 360"/>
                <a:gd name="T31" fmla="*/ 172201 h 392"/>
                <a:gd name="T32" fmla="*/ 0 w 360"/>
                <a:gd name="T33" fmla="*/ 334973 h 392"/>
                <a:gd name="T34" fmla="*/ 48633 w 360"/>
                <a:gd name="T35" fmla="*/ 491664 h 392"/>
                <a:gd name="T36" fmla="*/ 178526 w 360"/>
                <a:gd name="T37" fmla="*/ 618228 h 392"/>
                <a:gd name="T38" fmla="*/ 287586 w 360"/>
                <a:gd name="T39" fmla="*/ 707016 h 392"/>
                <a:gd name="T40" fmla="*/ 336213 w 360"/>
                <a:gd name="T41" fmla="*/ 941983 h 392"/>
                <a:gd name="T42" fmla="*/ 336213 w 360"/>
                <a:gd name="T43" fmla="*/ 1092708 h 392"/>
                <a:gd name="T44" fmla="*/ 407159 w 360"/>
                <a:gd name="T45" fmla="*/ 1282174 h 392"/>
                <a:gd name="T46" fmla="*/ 552292 w 360"/>
                <a:gd name="T47" fmla="*/ 1439216 h 392"/>
                <a:gd name="T48" fmla="*/ 742934 w 360"/>
                <a:gd name="T49" fmla="*/ 1487015 h 392"/>
                <a:gd name="T50" fmla="*/ 984419 w 360"/>
                <a:gd name="T51" fmla="*/ 1463084 h 392"/>
                <a:gd name="T52" fmla="*/ 1201012 w 360"/>
                <a:gd name="T53" fmla="*/ 1487015 h 392"/>
                <a:gd name="T54" fmla="*/ 1438683 w 360"/>
                <a:gd name="T55" fmla="*/ 1541018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19" name="任意多边形 97325">
              <a:extLst>
                <a:ext uri="{FF2B5EF4-FFF2-40B4-BE49-F238E27FC236}">
                  <a16:creationId xmlns:a16="http://schemas.microsoft.com/office/drawing/2014/main" id="{377DEEB6-E766-11D8-42DC-51CB01F86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37"/>
              <a:ext cx="732" cy="785"/>
            </a:xfrm>
            <a:custGeom>
              <a:avLst/>
              <a:gdLst>
                <a:gd name="T0" fmla="*/ 0 w 405"/>
                <a:gd name="T1" fmla="*/ 1689888 h 435"/>
                <a:gd name="T2" fmla="*/ 141778 w 405"/>
                <a:gd name="T3" fmla="*/ 1549220 h 435"/>
                <a:gd name="T4" fmla="*/ 334005 w 405"/>
                <a:gd name="T5" fmla="*/ 1481279 h 435"/>
                <a:gd name="T6" fmla="*/ 560253 w 405"/>
                <a:gd name="T7" fmla="*/ 1399262 h 435"/>
                <a:gd name="T8" fmla="*/ 609472 w 405"/>
                <a:gd name="T9" fmla="*/ 1316822 h 435"/>
                <a:gd name="T10" fmla="*/ 609472 w 405"/>
                <a:gd name="T11" fmla="*/ 1270128 h 435"/>
                <a:gd name="T12" fmla="*/ 667127 w 405"/>
                <a:gd name="T13" fmla="*/ 1200944 h 435"/>
                <a:gd name="T14" fmla="*/ 845861 w 405"/>
                <a:gd name="T15" fmla="*/ 1107150 h 435"/>
                <a:gd name="T16" fmla="*/ 870258 w 405"/>
                <a:gd name="T17" fmla="*/ 1003272 h 435"/>
                <a:gd name="T18" fmla="*/ 880963 w 405"/>
                <a:gd name="T19" fmla="*/ 898098 h 435"/>
                <a:gd name="T20" fmla="*/ 963440 w 405"/>
                <a:gd name="T21" fmla="*/ 884935 h 435"/>
                <a:gd name="T22" fmla="*/ 1166573 w 405"/>
                <a:gd name="T23" fmla="*/ 874373 h 435"/>
                <a:gd name="T24" fmla="*/ 1297574 w 405"/>
                <a:gd name="T25" fmla="*/ 815765 h 435"/>
                <a:gd name="T26" fmla="*/ 1321844 w 405"/>
                <a:gd name="T27" fmla="*/ 711392 h 435"/>
                <a:gd name="T28" fmla="*/ 1465748 w 405"/>
                <a:gd name="T29" fmla="*/ 628594 h 435"/>
                <a:gd name="T30" fmla="*/ 1534856 w 405"/>
                <a:gd name="T31" fmla="*/ 511618 h 435"/>
                <a:gd name="T32" fmla="*/ 1583273 w 405"/>
                <a:gd name="T33" fmla="*/ 361499 h 435"/>
                <a:gd name="T34" fmla="*/ 1597041 w 405"/>
                <a:gd name="T35" fmla="*/ 290861 h 435"/>
                <a:gd name="T36" fmla="*/ 1607880 w 405"/>
                <a:gd name="T37" fmla="*/ 0 h 435"/>
                <a:gd name="T38" fmla="*/ 1488720 w 405"/>
                <a:gd name="T39" fmla="*/ 128895 h 435"/>
                <a:gd name="T40" fmla="*/ 1476587 w 405"/>
                <a:gd name="T41" fmla="*/ 256341 h 435"/>
                <a:gd name="T42" fmla="*/ 1416660 w 405"/>
                <a:gd name="T43" fmla="*/ 396008 h 435"/>
                <a:gd name="T44" fmla="*/ 1346743 w 405"/>
                <a:gd name="T45" fmla="*/ 501173 h 435"/>
                <a:gd name="T46" fmla="*/ 1273398 w 405"/>
                <a:gd name="T47" fmla="*/ 617824 h 435"/>
                <a:gd name="T48" fmla="*/ 1226507 w 405"/>
                <a:gd name="T49" fmla="*/ 665491 h 435"/>
                <a:gd name="T50" fmla="*/ 1131612 w 405"/>
                <a:gd name="T51" fmla="*/ 686870 h 435"/>
                <a:gd name="T52" fmla="*/ 963440 w 405"/>
                <a:gd name="T53" fmla="*/ 733762 h 435"/>
                <a:gd name="T54" fmla="*/ 786009 w 405"/>
                <a:gd name="T55" fmla="*/ 781255 h 435"/>
                <a:gd name="T56" fmla="*/ 713570 w 405"/>
                <a:gd name="T57" fmla="*/ 874373 h 435"/>
                <a:gd name="T58" fmla="*/ 702651 w 405"/>
                <a:gd name="T59" fmla="*/ 931387 h 435"/>
                <a:gd name="T60" fmla="*/ 654717 w 405"/>
                <a:gd name="T61" fmla="*/ 1061522 h 435"/>
                <a:gd name="T62" fmla="*/ 487418 w 405"/>
                <a:gd name="T63" fmla="*/ 1153504 h 435"/>
                <a:gd name="T64" fmla="*/ 382073 w 405"/>
                <a:gd name="T65" fmla="*/ 1211663 h 435"/>
                <a:gd name="T66" fmla="*/ 274077 w 405"/>
                <a:gd name="T67" fmla="*/ 1294129 h 435"/>
                <a:gd name="T68" fmla="*/ 119007 w 405"/>
                <a:gd name="T69" fmla="*/ 1409851 h 435"/>
                <a:gd name="T70" fmla="*/ 48397 w 405"/>
                <a:gd name="T71" fmla="*/ 1503156 h 435"/>
                <a:gd name="T72" fmla="*/ 0 w 405"/>
                <a:gd name="T73" fmla="*/ 1689888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0" name="任意多边形 97326">
              <a:extLst>
                <a:ext uri="{FF2B5EF4-FFF2-40B4-BE49-F238E27FC236}">
                  <a16:creationId xmlns:a16="http://schemas.microsoft.com/office/drawing/2014/main" id="{D5D520A3-3372-3BAA-F865-2C739F08C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466"/>
              <a:ext cx="835" cy="531"/>
            </a:xfrm>
            <a:custGeom>
              <a:avLst/>
              <a:gdLst>
                <a:gd name="T0" fmla="*/ 0 w 462"/>
                <a:gd name="T1" fmla="*/ 1096540 h 294"/>
                <a:gd name="T2" fmla="*/ 83889 w 462"/>
                <a:gd name="T3" fmla="*/ 979243 h 294"/>
                <a:gd name="T4" fmla="*/ 261539 w 462"/>
                <a:gd name="T5" fmla="*/ 941983 h 294"/>
                <a:gd name="T6" fmla="*/ 487284 w 462"/>
                <a:gd name="T7" fmla="*/ 966801 h 294"/>
                <a:gd name="T8" fmla="*/ 713417 w 462"/>
                <a:gd name="T9" fmla="*/ 1014559 h 294"/>
                <a:gd name="T10" fmla="*/ 999130 w 462"/>
                <a:gd name="T11" fmla="*/ 1003917 h 294"/>
                <a:gd name="T12" fmla="*/ 1452000 w 462"/>
                <a:gd name="T13" fmla="*/ 920467 h 294"/>
                <a:gd name="T14" fmla="*/ 1558838 w 462"/>
                <a:gd name="T15" fmla="*/ 801131 h 294"/>
                <a:gd name="T16" fmla="*/ 1617813 w 462"/>
                <a:gd name="T17" fmla="*/ 637290 h 294"/>
                <a:gd name="T18" fmla="*/ 1617813 w 462"/>
                <a:gd name="T19" fmla="*/ 388954 h 294"/>
                <a:gd name="T20" fmla="*/ 1534457 w 462"/>
                <a:gd name="T21" fmla="*/ 282875 h 294"/>
                <a:gd name="T22" fmla="*/ 1357188 w 462"/>
                <a:gd name="T23" fmla="*/ 224208 h 294"/>
                <a:gd name="T24" fmla="*/ 1238207 w 462"/>
                <a:gd name="T25" fmla="*/ 140758 h 294"/>
                <a:gd name="T26" fmla="*/ 1144705 w 462"/>
                <a:gd name="T27" fmla="*/ 0 h 294"/>
                <a:gd name="T28" fmla="*/ 1321530 w 462"/>
                <a:gd name="T29" fmla="*/ 94343 h 294"/>
                <a:gd name="T30" fmla="*/ 1558838 w 462"/>
                <a:gd name="T31" fmla="*/ 152137 h 294"/>
                <a:gd name="T32" fmla="*/ 1726097 w 462"/>
                <a:gd name="T33" fmla="*/ 272221 h 294"/>
                <a:gd name="T34" fmla="*/ 1822411 w 462"/>
                <a:gd name="T35" fmla="*/ 354233 h 294"/>
                <a:gd name="T36" fmla="*/ 1833065 w 462"/>
                <a:gd name="T37" fmla="*/ 459163 h 294"/>
                <a:gd name="T38" fmla="*/ 1808910 w 462"/>
                <a:gd name="T39" fmla="*/ 589148 h 294"/>
                <a:gd name="T40" fmla="*/ 1715348 w 462"/>
                <a:gd name="T41" fmla="*/ 707016 h 294"/>
                <a:gd name="T42" fmla="*/ 1666987 w 462"/>
                <a:gd name="T43" fmla="*/ 766524 h 294"/>
                <a:gd name="T44" fmla="*/ 1655727 w 462"/>
                <a:gd name="T45" fmla="*/ 872456 h 294"/>
                <a:gd name="T46" fmla="*/ 1534457 w 462"/>
                <a:gd name="T47" fmla="*/ 1061669 h 294"/>
                <a:gd name="T48" fmla="*/ 1321530 w 462"/>
                <a:gd name="T49" fmla="*/ 1107437 h 294"/>
                <a:gd name="T50" fmla="*/ 1213944 w 462"/>
                <a:gd name="T51" fmla="*/ 1071874 h 294"/>
                <a:gd name="T52" fmla="*/ 1071486 w 462"/>
                <a:gd name="T53" fmla="*/ 1096540 h 294"/>
                <a:gd name="T54" fmla="*/ 976675 w 462"/>
                <a:gd name="T55" fmla="*/ 1155535 h 294"/>
                <a:gd name="T56" fmla="*/ 810767 w 462"/>
                <a:gd name="T57" fmla="*/ 1155535 h 294"/>
                <a:gd name="T58" fmla="*/ 666990 w 462"/>
                <a:gd name="T59" fmla="*/ 1096540 h 294"/>
                <a:gd name="T60" fmla="*/ 525126 w 462"/>
                <a:gd name="T61" fmla="*/ 1049312 h 294"/>
                <a:gd name="T62" fmla="*/ 427431 w 462"/>
                <a:gd name="T63" fmla="*/ 1083291 h 294"/>
                <a:gd name="T64" fmla="*/ 225797 w 462"/>
                <a:gd name="T65" fmla="*/ 1096540 h 294"/>
                <a:gd name="T66" fmla="*/ 94881 w 462"/>
                <a:gd name="T67" fmla="*/ 1107437 h 294"/>
                <a:gd name="T68" fmla="*/ 0 w 462"/>
                <a:gd name="T69" fmla="*/ 1096540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1" name="任意多边形 97327">
              <a:extLst>
                <a:ext uri="{FF2B5EF4-FFF2-40B4-BE49-F238E27FC236}">
                  <a16:creationId xmlns:a16="http://schemas.microsoft.com/office/drawing/2014/main" id="{B0D33AE4-6015-D74E-A163-85BE87856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401"/>
              <a:ext cx="537" cy="395"/>
            </a:xfrm>
            <a:custGeom>
              <a:avLst/>
              <a:gdLst>
                <a:gd name="T0" fmla="*/ 1174052 w 297"/>
                <a:gd name="T1" fmla="*/ 843852 h 219"/>
                <a:gd name="T2" fmla="*/ 1185602 w 297"/>
                <a:gd name="T3" fmla="*/ 461995 h 219"/>
                <a:gd name="T4" fmla="*/ 1136270 w 297"/>
                <a:gd name="T5" fmla="*/ 138786 h 219"/>
                <a:gd name="T6" fmla="*/ 1029123 w 297"/>
                <a:gd name="T7" fmla="*/ 23653 h 219"/>
                <a:gd name="T8" fmla="*/ 862825 w 297"/>
                <a:gd name="T9" fmla="*/ 0 h 219"/>
                <a:gd name="T10" fmla="*/ 598301 w 297"/>
                <a:gd name="T11" fmla="*/ 23653 h 219"/>
                <a:gd name="T12" fmla="*/ 395881 w 297"/>
                <a:gd name="T13" fmla="*/ 92508 h 219"/>
                <a:gd name="T14" fmla="*/ 300753 w 297"/>
                <a:gd name="T15" fmla="*/ 196335 h 219"/>
                <a:gd name="T16" fmla="*/ 143712 w 297"/>
                <a:gd name="T17" fmla="*/ 335131 h 219"/>
                <a:gd name="T18" fmla="*/ 24313 w 297"/>
                <a:gd name="T19" fmla="*/ 427599 h 219"/>
                <a:gd name="T20" fmla="*/ 0 w 297"/>
                <a:gd name="T21" fmla="*/ 473733 h 219"/>
                <a:gd name="T22" fmla="*/ 95289 w 297"/>
                <a:gd name="T23" fmla="*/ 555944 h 219"/>
                <a:gd name="T24" fmla="*/ 300753 w 297"/>
                <a:gd name="T25" fmla="*/ 440827 h 219"/>
                <a:gd name="T26" fmla="*/ 489451 w 297"/>
                <a:gd name="T27" fmla="*/ 335131 h 219"/>
                <a:gd name="T28" fmla="*/ 754217 w 297"/>
                <a:gd name="T29" fmla="*/ 311480 h 219"/>
                <a:gd name="T30" fmla="*/ 923112 w 297"/>
                <a:gd name="T31" fmla="*/ 346446 h 219"/>
                <a:gd name="T32" fmla="*/ 1065209 w 297"/>
                <a:gd name="T33" fmla="*/ 440827 h 219"/>
                <a:gd name="T34" fmla="*/ 1101195 w 297"/>
                <a:gd name="T35" fmla="*/ 590247 h 219"/>
                <a:gd name="T36" fmla="*/ 1174052 w 297"/>
                <a:gd name="T37" fmla="*/ 843852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2" name="任意多边形 97328">
              <a:extLst>
                <a:ext uri="{FF2B5EF4-FFF2-40B4-BE49-F238E27FC236}">
                  <a16:creationId xmlns:a16="http://schemas.microsoft.com/office/drawing/2014/main" id="{BC2A95A2-54A3-255A-A56F-160C5CA4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618"/>
              <a:ext cx="417" cy="298"/>
            </a:xfrm>
            <a:custGeom>
              <a:avLst/>
              <a:gdLst>
                <a:gd name="T0" fmla="*/ 901368 w 231"/>
                <a:gd name="T1" fmla="*/ 105916 h 165"/>
                <a:gd name="T2" fmla="*/ 679549 w 231"/>
                <a:gd name="T3" fmla="*/ 10650 h 165"/>
                <a:gd name="T4" fmla="*/ 456418 w 231"/>
                <a:gd name="T5" fmla="*/ 0 h 165"/>
                <a:gd name="T6" fmla="*/ 187673 w 231"/>
                <a:gd name="T7" fmla="*/ 23891 h 165"/>
                <a:gd name="T8" fmla="*/ 34595 w 231"/>
                <a:gd name="T9" fmla="*/ 72018 h 165"/>
                <a:gd name="T10" fmla="*/ 0 w 231"/>
                <a:gd name="T11" fmla="*/ 164850 h 165"/>
                <a:gd name="T12" fmla="*/ 10616 w 231"/>
                <a:gd name="T13" fmla="*/ 258801 h 165"/>
                <a:gd name="T14" fmla="*/ 69756 w 231"/>
                <a:gd name="T15" fmla="*/ 317870 h 165"/>
                <a:gd name="T16" fmla="*/ 175252 w 231"/>
                <a:gd name="T17" fmla="*/ 388872 h 165"/>
                <a:gd name="T18" fmla="*/ 397161 w 231"/>
                <a:gd name="T19" fmla="*/ 507014 h 165"/>
                <a:gd name="T20" fmla="*/ 480229 w 231"/>
                <a:gd name="T21" fmla="*/ 636871 h 165"/>
                <a:gd name="T22" fmla="*/ 561791 w 231"/>
                <a:gd name="T23" fmla="*/ 648117 h 165"/>
                <a:gd name="T24" fmla="*/ 469706 w 231"/>
                <a:gd name="T25" fmla="*/ 459093 h 165"/>
                <a:gd name="T26" fmla="*/ 316364 w 231"/>
                <a:gd name="T27" fmla="*/ 375659 h 165"/>
                <a:gd name="T28" fmla="*/ 257320 w 231"/>
                <a:gd name="T29" fmla="*/ 307457 h 165"/>
                <a:gd name="T30" fmla="*/ 163868 w 231"/>
                <a:gd name="T31" fmla="*/ 258801 h 165"/>
                <a:gd name="T32" fmla="*/ 163868 w 231"/>
                <a:gd name="T33" fmla="*/ 213475 h 165"/>
                <a:gd name="T34" fmla="*/ 187673 w 231"/>
                <a:gd name="T35" fmla="*/ 176002 h 165"/>
                <a:gd name="T36" fmla="*/ 338786 w 231"/>
                <a:gd name="T37" fmla="*/ 105916 h 165"/>
                <a:gd name="T38" fmla="*/ 480229 w 231"/>
                <a:gd name="T39" fmla="*/ 83435 h 165"/>
                <a:gd name="T40" fmla="*/ 644243 w 231"/>
                <a:gd name="T41" fmla="*/ 72018 h 165"/>
                <a:gd name="T42" fmla="*/ 901368 w 231"/>
                <a:gd name="T43" fmla="*/ 105916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3" name="任意多边形 97329">
              <a:extLst>
                <a:ext uri="{FF2B5EF4-FFF2-40B4-BE49-F238E27FC236}">
                  <a16:creationId xmlns:a16="http://schemas.microsoft.com/office/drawing/2014/main" id="{8495337E-542E-1F17-07CF-36745FBA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634"/>
              <a:ext cx="277" cy="249"/>
            </a:xfrm>
            <a:custGeom>
              <a:avLst/>
              <a:gdLst>
                <a:gd name="T0" fmla="*/ 330389 w 153"/>
                <a:gd name="T1" fmla="*/ 23707 h 138"/>
                <a:gd name="T2" fmla="*/ 426696 w 153"/>
                <a:gd name="T3" fmla="*/ 69117 h 138"/>
                <a:gd name="T4" fmla="*/ 487795 w 153"/>
                <a:gd name="T5" fmla="*/ 150015 h 138"/>
                <a:gd name="T6" fmla="*/ 440374 w 153"/>
                <a:gd name="T7" fmla="*/ 290529 h 138"/>
                <a:gd name="T8" fmla="*/ 304818 w 153"/>
                <a:gd name="T9" fmla="*/ 406018 h 138"/>
                <a:gd name="T10" fmla="*/ 146470 w 153"/>
                <a:gd name="T11" fmla="*/ 453402 h 138"/>
                <a:gd name="T12" fmla="*/ 0 w 153"/>
                <a:gd name="T13" fmla="*/ 429761 h 138"/>
                <a:gd name="T14" fmla="*/ 60819 w 153"/>
                <a:gd name="T15" fmla="*/ 524215 h 138"/>
                <a:gd name="T16" fmla="*/ 206827 w 153"/>
                <a:gd name="T17" fmla="*/ 524215 h 138"/>
                <a:gd name="T18" fmla="*/ 316323 w 153"/>
                <a:gd name="T19" fmla="*/ 534812 h 138"/>
                <a:gd name="T20" fmla="*/ 426696 w 153"/>
                <a:gd name="T21" fmla="*/ 524215 h 138"/>
                <a:gd name="T22" fmla="*/ 572689 w 153"/>
                <a:gd name="T23" fmla="*/ 453402 h 138"/>
                <a:gd name="T24" fmla="*/ 621220 w 153"/>
                <a:gd name="T25" fmla="*/ 290529 h 138"/>
                <a:gd name="T26" fmla="*/ 586367 w 153"/>
                <a:gd name="T27" fmla="*/ 232308 h 138"/>
                <a:gd name="T28" fmla="*/ 610273 w 153"/>
                <a:gd name="T29" fmla="*/ 163256 h 138"/>
                <a:gd name="T30" fmla="*/ 610273 w 153"/>
                <a:gd name="T31" fmla="*/ 58208 h 138"/>
                <a:gd name="T32" fmla="*/ 512130 w 153"/>
                <a:gd name="T33" fmla="*/ 0 h 138"/>
                <a:gd name="T34" fmla="*/ 330389 w 153"/>
                <a:gd name="T35" fmla="*/ 23707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4" name="任意多边形 97330">
              <a:extLst>
                <a:ext uri="{FF2B5EF4-FFF2-40B4-BE49-F238E27FC236}">
                  <a16:creationId xmlns:a16="http://schemas.microsoft.com/office/drawing/2014/main" id="{0894180C-DDEF-8B0D-497C-6C83D0531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88"/>
              <a:ext cx="190" cy="141"/>
            </a:xfrm>
            <a:custGeom>
              <a:avLst/>
              <a:gdLst>
                <a:gd name="T0" fmla="*/ 423986 w 105"/>
                <a:gd name="T1" fmla="*/ 166888 h 78"/>
                <a:gd name="T2" fmla="*/ 350018 w 105"/>
                <a:gd name="T3" fmla="*/ 48437 h 78"/>
                <a:gd name="T4" fmla="*/ 193431 w 105"/>
                <a:gd name="T5" fmla="*/ 0 h 78"/>
                <a:gd name="T6" fmla="*/ 73997 w 105"/>
                <a:gd name="T7" fmla="*/ 24283 h 78"/>
                <a:gd name="T8" fmla="*/ 10808 w 105"/>
                <a:gd name="T9" fmla="*/ 94994 h 78"/>
                <a:gd name="T10" fmla="*/ 0 w 105"/>
                <a:gd name="T11" fmla="*/ 202042 h 78"/>
                <a:gd name="T12" fmla="*/ 10808 w 105"/>
                <a:gd name="T13" fmla="*/ 275384 h 78"/>
                <a:gd name="T14" fmla="*/ 73997 w 105"/>
                <a:gd name="T15" fmla="*/ 310417 h 78"/>
                <a:gd name="T16" fmla="*/ 95887 w 105"/>
                <a:gd name="T17" fmla="*/ 177609 h 78"/>
                <a:gd name="T18" fmla="*/ 180938 w 105"/>
                <a:gd name="T19" fmla="*/ 155872 h 78"/>
                <a:gd name="T20" fmla="*/ 339090 w 105"/>
                <a:gd name="T21" fmla="*/ 191118 h 78"/>
                <a:gd name="T22" fmla="*/ 388217 w 105"/>
                <a:gd name="T23" fmla="*/ 286122 h 78"/>
                <a:gd name="T24" fmla="*/ 423986 w 105"/>
                <a:gd name="T25" fmla="*/ 166888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25" name="任意多边形 97331">
              <a:extLst>
                <a:ext uri="{FF2B5EF4-FFF2-40B4-BE49-F238E27FC236}">
                  <a16:creationId xmlns:a16="http://schemas.microsoft.com/office/drawing/2014/main" id="{D42ABD26-E1D9-93CC-79E8-8E54F7735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20"/>
              <a:ext cx="906" cy="536"/>
            </a:xfrm>
            <a:custGeom>
              <a:avLst/>
              <a:gdLst>
                <a:gd name="T0" fmla="*/ 0 w 501"/>
                <a:gd name="T1" fmla="*/ 768435 h 297"/>
                <a:gd name="T2" fmla="*/ 133249 w 501"/>
                <a:gd name="T3" fmla="*/ 687896 h 297"/>
                <a:gd name="T4" fmla="*/ 156322 w 501"/>
                <a:gd name="T5" fmla="*/ 584242 h 297"/>
                <a:gd name="T6" fmla="*/ 156322 w 501"/>
                <a:gd name="T7" fmla="*/ 406795 h 297"/>
                <a:gd name="T8" fmla="*/ 216487 w 501"/>
                <a:gd name="T9" fmla="*/ 303037 h 297"/>
                <a:gd name="T10" fmla="*/ 360516 w 501"/>
                <a:gd name="T11" fmla="*/ 269727 h 297"/>
                <a:gd name="T12" fmla="*/ 479455 w 501"/>
                <a:gd name="T13" fmla="*/ 269727 h 297"/>
                <a:gd name="T14" fmla="*/ 647823 w 501"/>
                <a:gd name="T15" fmla="*/ 303037 h 297"/>
                <a:gd name="T16" fmla="*/ 721816 w 501"/>
                <a:gd name="T17" fmla="*/ 396196 h 297"/>
                <a:gd name="T18" fmla="*/ 791600 w 501"/>
                <a:gd name="T19" fmla="*/ 455064 h 297"/>
                <a:gd name="T20" fmla="*/ 875956 w 501"/>
                <a:gd name="T21" fmla="*/ 467643 h 297"/>
                <a:gd name="T22" fmla="*/ 1055891 w 501"/>
                <a:gd name="T23" fmla="*/ 455064 h 297"/>
                <a:gd name="T24" fmla="*/ 1201490 w 501"/>
                <a:gd name="T25" fmla="*/ 419950 h 297"/>
                <a:gd name="T26" fmla="*/ 1390759 w 501"/>
                <a:gd name="T27" fmla="*/ 431287 h 297"/>
                <a:gd name="T28" fmla="*/ 1499567 w 501"/>
                <a:gd name="T29" fmla="*/ 479070 h 297"/>
                <a:gd name="T30" fmla="*/ 1632695 w 501"/>
                <a:gd name="T31" fmla="*/ 559743 h 297"/>
                <a:gd name="T32" fmla="*/ 1776210 w 501"/>
                <a:gd name="T33" fmla="*/ 687896 h 297"/>
                <a:gd name="T34" fmla="*/ 1871584 w 501"/>
                <a:gd name="T35" fmla="*/ 840845 h 297"/>
                <a:gd name="T36" fmla="*/ 1920190 w 501"/>
                <a:gd name="T37" fmla="*/ 931988 h 297"/>
                <a:gd name="T38" fmla="*/ 1956267 w 501"/>
                <a:gd name="T39" fmla="*/ 1048894 h 297"/>
                <a:gd name="T40" fmla="*/ 1968210 w 501"/>
                <a:gd name="T41" fmla="*/ 1154086 h 297"/>
                <a:gd name="T42" fmla="*/ 2003374 w 501"/>
                <a:gd name="T43" fmla="*/ 945159 h 297"/>
                <a:gd name="T44" fmla="*/ 1992393 w 501"/>
                <a:gd name="T45" fmla="*/ 840845 h 297"/>
                <a:gd name="T46" fmla="*/ 1885126 w 501"/>
                <a:gd name="T47" fmla="*/ 594352 h 297"/>
                <a:gd name="T48" fmla="*/ 1751841 w 501"/>
                <a:gd name="T49" fmla="*/ 406795 h 297"/>
                <a:gd name="T50" fmla="*/ 1619033 w 501"/>
                <a:gd name="T51" fmla="*/ 326989 h 297"/>
                <a:gd name="T52" fmla="*/ 1439424 w 501"/>
                <a:gd name="T53" fmla="*/ 280415 h 297"/>
                <a:gd name="T54" fmla="*/ 1307597 w 501"/>
                <a:gd name="T55" fmla="*/ 269727 h 297"/>
                <a:gd name="T56" fmla="*/ 1152108 w 501"/>
                <a:gd name="T57" fmla="*/ 280415 h 297"/>
                <a:gd name="T58" fmla="*/ 1033520 w 501"/>
                <a:gd name="T59" fmla="*/ 269727 h 297"/>
                <a:gd name="T60" fmla="*/ 911145 w 501"/>
                <a:gd name="T61" fmla="*/ 174099 h 297"/>
                <a:gd name="T62" fmla="*/ 815691 w 501"/>
                <a:gd name="T63" fmla="*/ 82815 h 297"/>
                <a:gd name="T64" fmla="*/ 732319 w 501"/>
                <a:gd name="T65" fmla="*/ 34564 h 297"/>
                <a:gd name="T66" fmla="*/ 637093 w 501"/>
                <a:gd name="T67" fmla="*/ 0 h 297"/>
                <a:gd name="T68" fmla="*/ 407300 w 501"/>
                <a:gd name="T69" fmla="*/ 10612 h 297"/>
                <a:gd name="T70" fmla="*/ 252539 w 501"/>
                <a:gd name="T71" fmla="*/ 23770 h 297"/>
                <a:gd name="T72" fmla="*/ 167521 w 501"/>
                <a:gd name="T73" fmla="*/ 69207 h 297"/>
                <a:gd name="T74" fmla="*/ 48642 w 501"/>
                <a:gd name="T75" fmla="*/ 174099 h 297"/>
                <a:gd name="T76" fmla="*/ 10740 w 501"/>
                <a:gd name="T77" fmla="*/ 303037 h 297"/>
                <a:gd name="T78" fmla="*/ 24353 w 501"/>
                <a:gd name="T79" fmla="*/ 467643 h 297"/>
                <a:gd name="T80" fmla="*/ 48642 w 501"/>
                <a:gd name="T81" fmla="*/ 594352 h 297"/>
                <a:gd name="T82" fmla="*/ 0 w 501"/>
                <a:gd name="T83" fmla="*/ 768435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31077" name="组合 97332">
            <a:extLst>
              <a:ext uri="{FF2B5EF4-FFF2-40B4-BE49-F238E27FC236}">
                <a16:creationId xmlns:a16="http://schemas.microsoft.com/office/drawing/2014/main" id="{7583CD32-2825-3839-EF75-711EDFE01CCA}"/>
              </a:ext>
            </a:extLst>
          </p:cNvPr>
          <p:cNvGrpSpPr>
            <a:grpSpLocks/>
          </p:cNvGrpSpPr>
          <p:nvPr/>
        </p:nvGrpSpPr>
        <p:grpSpPr bwMode="auto">
          <a:xfrm rot="-1353180">
            <a:off x="7235825" y="4216400"/>
            <a:ext cx="1304925" cy="1020763"/>
            <a:chOff x="1971" y="1020"/>
            <a:chExt cx="2728" cy="2006"/>
          </a:xfrm>
        </p:grpSpPr>
        <p:sp>
          <p:nvSpPr>
            <p:cNvPr id="131178" name="任意多边形 97333">
              <a:extLst>
                <a:ext uri="{FF2B5EF4-FFF2-40B4-BE49-F238E27FC236}">
                  <a16:creationId xmlns:a16="http://schemas.microsoft.com/office/drawing/2014/main" id="{B348A0FF-9B2D-92A5-A6B6-55F9D228A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596"/>
              <a:ext cx="1025" cy="1192"/>
            </a:xfrm>
            <a:custGeom>
              <a:avLst/>
              <a:gdLst>
                <a:gd name="T0" fmla="*/ 739215 w 567"/>
                <a:gd name="T1" fmla="*/ 105916 h 660"/>
                <a:gd name="T2" fmla="*/ 1253284 w 567"/>
                <a:gd name="T3" fmla="*/ 0 h 660"/>
                <a:gd name="T4" fmla="*/ 1803714 w 567"/>
                <a:gd name="T5" fmla="*/ 94258 h 660"/>
                <a:gd name="T6" fmla="*/ 2232996 w 567"/>
                <a:gd name="T7" fmla="*/ 472307 h 660"/>
                <a:gd name="T8" fmla="*/ 2257307 w 567"/>
                <a:gd name="T9" fmla="*/ 861146 h 660"/>
                <a:gd name="T10" fmla="*/ 2090358 w 567"/>
                <a:gd name="T11" fmla="*/ 1427026 h 660"/>
                <a:gd name="T12" fmla="*/ 1563985 w 567"/>
                <a:gd name="T13" fmla="*/ 2085776 h 660"/>
                <a:gd name="T14" fmla="*/ 1193838 w 567"/>
                <a:gd name="T15" fmla="*/ 2510254 h 660"/>
                <a:gd name="T16" fmla="*/ 586374 w 567"/>
                <a:gd name="T17" fmla="*/ 2592829 h 660"/>
                <a:gd name="T18" fmla="*/ 0 w 567"/>
                <a:gd name="T19" fmla="*/ 2145322 h 660"/>
                <a:gd name="T20" fmla="*/ 739215 w 567"/>
                <a:gd name="T21" fmla="*/ 105916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9" name="任意多边形 97334">
              <a:extLst>
                <a:ext uri="{FF2B5EF4-FFF2-40B4-BE49-F238E27FC236}">
                  <a16:creationId xmlns:a16="http://schemas.microsoft.com/office/drawing/2014/main" id="{76BDF7EF-1DA2-B394-6CEF-C71BC9925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692"/>
              <a:ext cx="868" cy="1051"/>
            </a:xfrm>
            <a:custGeom>
              <a:avLst/>
              <a:gdLst>
                <a:gd name="T0" fmla="*/ 826251 w 480"/>
                <a:gd name="T1" fmla="*/ 271851 h 582"/>
                <a:gd name="T2" fmla="*/ 910877 w 480"/>
                <a:gd name="T3" fmla="*/ 58529 h 582"/>
                <a:gd name="T4" fmla="*/ 1176780 w 480"/>
                <a:gd name="T5" fmla="*/ 0 h 582"/>
                <a:gd name="T6" fmla="*/ 1296230 w 480"/>
                <a:gd name="T7" fmla="*/ 10635 h 582"/>
                <a:gd name="T8" fmla="*/ 1151735 w 480"/>
                <a:gd name="T9" fmla="*/ 71952 h 582"/>
                <a:gd name="T10" fmla="*/ 1091810 w 480"/>
                <a:gd name="T11" fmla="*/ 164442 h 582"/>
                <a:gd name="T12" fmla="*/ 1187164 w 480"/>
                <a:gd name="T13" fmla="*/ 164442 h 582"/>
                <a:gd name="T14" fmla="*/ 1355791 w 480"/>
                <a:gd name="T15" fmla="*/ 164442 h 582"/>
                <a:gd name="T16" fmla="*/ 1643079 w 480"/>
                <a:gd name="T17" fmla="*/ 164442 h 582"/>
                <a:gd name="T18" fmla="*/ 1379377 w 480"/>
                <a:gd name="T19" fmla="*/ 258550 h 582"/>
                <a:gd name="T20" fmla="*/ 1296230 w 480"/>
                <a:gd name="T21" fmla="*/ 329658 h 582"/>
                <a:gd name="T22" fmla="*/ 1222242 w 480"/>
                <a:gd name="T23" fmla="*/ 412331 h 582"/>
                <a:gd name="T24" fmla="*/ 1138586 w 480"/>
                <a:gd name="T25" fmla="*/ 612303 h 582"/>
                <a:gd name="T26" fmla="*/ 1367037 w 480"/>
                <a:gd name="T27" fmla="*/ 471720 h 582"/>
                <a:gd name="T28" fmla="*/ 1450499 w 480"/>
                <a:gd name="T29" fmla="*/ 412331 h 582"/>
                <a:gd name="T30" fmla="*/ 1715671 w 480"/>
                <a:gd name="T31" fmla="*/ 364339 h 582"/>
                <a:gd name="T32" fmla="*/ 1919775 w 480"/>
                <a:gd name="T33" fmla="*/ 375133 h 582"/>
                <a:gd name="T34" fmla="*/ 1751443 w 480"/>
                <a:gd name="T35" fmla="*/ 447650 h 582"/>
                <a:gd name="T36" fmla="*/ 1438683 w 480"/>
                <a:gd name="T37" fmla="*/ 647221 h 582"/>
                <a:gd name="T38" fmla="*/ 1222242 w 480"/>
                <a:gd name="T39" fmla="*/ 870394 h 582"/>
                <a:gd name="T40" fmla="*/ 1138586 w 480"/>
                <a:gd name="T41" fmla="*/ 1059585 h 582"/>
                <a:gd name="T42" fmla="*/ 1247551 w 480"/>
                <a:gd name="T43" fmla="*/ 977730 h 582"/>
                <a:gd name="T44" fmla="*/ 1427950 w 480"/>
                <a:gd name="T45" fmla="*/ 918984 h 582"/>
                <a:gd name="T46" fmla="*/ 1643079 w 480"/>
                <a:gd name="T47" fmla="*/ 905778 h 582"/>
                <a:gd name="T48" fmla="*/ 1499072 w 480"/>
                <a:gd name="T49" fmla="*/ 977730 h 582"/>
                <a:gd name="T50" fmla="*/ 1296230 w 480"/>
                <a:gd name="T51" fmla="*/ 1164279 h 582"/>
                <a:gd name="T52" fmla="*/ 1102772 w 480"/>
                <a:gd name="T53" fmla="*/ 1387766 h 582"/>
                <a:gd name="T54" fmla="*/ 1222242 w 480"/>
                <a:gd name="T55" fmla="*/ 1363826 h 582"/>
                <a:gd name="T56" fmla="*/ 1390104 w 480"/>
                <a:gd name="T57" fmla="*/ 1377140 h 582"/>
                <a:gd name="T58" fmla="*/ 1512606 w 480"/>
                <a:gd name="T59" fmla="*/ 1483308 h 582"/>
                <a:gd name="T60" fmla="*/ 1296230 w 480"/>
                <a:gd name="T61" fmla="*/ 1471223 h 582"/>
                <a:gd name="T62" fmla="*/ 1102772 w 480"/>
                <a:gd name="T63" fmla="*/ 1528203 h 582"/>
                <a:gd name="T64" fmla="*/ 924279 w 480"/>
                <a:gd name="T65" fmla="*/ 1670360 h 582"/>
                <a:gd name="T66" fmla="*/ 1236086 w 480"/>
                <a:gd name="T67" fmla="*/ 1611817 h 582"/>
                <a:gd name="T68" fmla="*/ 1307253 w 480"/>
                <a:gd name="T69" fmla="*/ 1635692 h 582"/>
                <a:gd name="T70" fmla="*/ 1534284 w 480"/>
                <a:gd name="T71" fmla="*/ 1728174 h 582"/>
                <a:gd name="T72" fmla="*/ 1331438 w 480"/>
                <a:gd name="T73" fmla="*/ 1728174 h 582"/>
                <a:gd name="T74" fmla="*/ 1055692 w 480"/>
                <a:gd name="T75" fmla="*/ 1786754 h 582"/>
                <a:gd name="T76" fmla="*/ 924279 w 480"/>
                <a:gd name="T77" fmla="*/ 1883369 h 582"/>
                <a:gd name="T78" fmla="*/ 1138586 w 480"/>
                <a:gd name="T79" fmla="*/ 1883369 h 582"/>
                <a:gd name="T80" fmla="*/ 1271654 w 480"/>
                <a:gd name="T81" fmla="*/ 1965350 h 582"/>
                <a:gd name="T82" fmla="*/ 1067560 w 480"/>
                <a:gd name="T83" fmla="*/ 2000028 h 582"/>
                <a:gd name="T84" fmla="*/ 815533 w 480"/>
                <a:gd name="T85" fmla="*/ 2083263 h 582"/>
                <a:gd name="T86" fmla="*/ 514487 w 480"/>
                <a:gd name="T87" fmla="*/ 2282494 h 582"/>
                <a:gd name="T88" fmla="*/ 0 w 480"/>
                <a:gd name="T89" fmla="*/ 2010675 h 582"/>
                <a:gd name="T90" fmla="*/ 826251 w 480"/>
                <a:gd name="T91" fmla="*/ 271851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FF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0" name="任意多边形 97335">
              <a:extLst>
                <a:ext uri="{FF2B5EF4-FFF2-40B4-BE49-F238E27FC236}">
                  <a16:creationId xmlns:a16="http://schemas.microsoft.com/office/drawing/2014/main" id="{2B9DE243-BFA9-19C2-CAF4-8AFEE0F1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558"/>
              <a:ext cx="879" cy="1360"/>
            </a:xfrm>
            <a:custGeom>
              <a:avLst/>
              <a:gdLst>
                <a:gd name="T0" fmla="*/ 73758 w 486"/>
                <a:gd name="T1" fmla="*/ 2793657 h 753"/>
                <a:gd name="T2" fmla="*/ 216883 w 486"/>
                <a:gd name="T3" fmla="*/ 2642397 h 753"/>
                <a:gd name="T4" fmla="*/ 361799 w 486"/>
                <a:gd name="T5" fmla="*/ 2551105 h 753"/>
                <a:gd name="T6" fmla="*/ 529317 w 486"/>
                <a:gd name="T7" fmla="*/ 2432910 h 753"/>
                <a:gd name="T8" fmla="*/ 769825 w 486"/>
                <a:gd name="T9" fmla="*/ 2267476 h 753"/>
                <a:gd name="T10" fmla="*/ 890715 w 486"/>
                <a:gd name="T11" fmla="*/ 1984442 h 753"/>
                <a:gd name="T12" fmla="*/ 961935 w 486"/>
                <a:gd name="T13" fmla="*/ 1768506 h 753"/>
                <a:gd name="T14" fmla="*/ 1035245 w 486"/>
                <a:gd name="T15" fmla="*/ 1608607 h 753"/>
                <a:gd name="T16" fmla="*/ 1106587 w 486"/>
                <a:gd name="T17" fmla="*/ 1419381 h 753"/>
                <a:gd name="T18" fmla="*/ 1165344 w 486"/>
                <a:gd name="T19" fmla="*/ 1262842 h 753"/>
                <a:gd name="T20" fmla="*/ 1274288 w 486"/>
                <a:gd name="T21" fmla="*/ 1160105 h 753"/>
                <a:gd name="T22" fmla="*/ 1418393 w 486"/>
                <a:gd name="T23" fmla="*/ 1041951 h 753"/>
                <a:gd name="T24" fmla="*/ 1442370 w 486"/>
                <a:gd name="T25" fmla="*/ 848535 h 753"/>
                <a:gd name="T26" fmla="*/ 1383166 w 486"/>
                <a:gd name="T27" fmla="*/ 576904 h 753"/>
                <a:gd name="T28" fmla="*/ 1274288 w 486"/>
                <a:gd name="T29" fmla="*/ 435122 h 753"/>
                <a:gd name="T30" fmla="*/ 1081696 w 486"/>
                <a:gd name="T31" fmla="*/ 318394 h 753"/>
                <a:gd name="T32" fmla="*/ 842098 w 486"/>
                <a:gd name="T33" fmla="*/ 213540 h 753"/>
                <a:gd name="T34" fmla="*/ 540607 w 486"/>
                <a:gd name="T35" fmla="*/ 176287 h 753"/>
                <a:gd name="T36" fmla="*/ 180242 w 486"/>
                <a:gd name="T37" fmla="*/ 224053 h 753"/>
                <a:gd name="T38" fmla="*/ 157442 w 486"/>
                <a:gd name="T39" fmla="*/ 130092 h 753"/>
                <a:gd name="T40" fmla="*/ 48698 w 486"/>
                <a:gd name="T41" fmla="*/ 72029 h 753"/>
                <a:gd name="T42" fmla="*/ 432264 w 486"/>
                <a:gd name="T43" fmla="*/ 23891 h 753"/>
                <a:gd name="T44" fmla="*/ 674321 w 486"/>
                <a:gd name="T45" fmla="*/ 0 h 753"/>
                <a:gd name="T46" fmla="*/ 950980 w 486"/>
                <a:gd name="T47" fmla="*/ 0 h 753"/>
                <a:gd name="T48" fmla="*/ 1118484 w 486"/>
                <a:gd name="T49" fmla="*/ 0 h 753"/>
                <a:gd name="T50" fmla="*/ 1274288 w 486"/>
                <a:gd name="T51" fmla="*/ 121477 h 753"/>
                <a:gd name="T52" fmla="*/ 1515562 w 486"/>
                <a:gd name="T53" fmla="*/ 191451 h 753"/>
                <a:gd name="T54" fmla="*/ 1586597 w 486"/>
                <a:gd name="T55" fmla="*/ 264042 h 753"/>
                <a:gd name="T56" fmla="*/ 1778671 w 486"/>
                <a:gd name="T57" fmla="*/ 356882 h 753"/>
                <a:gd name="T58" fmla="*/ 1924086 w 486"/>
                <a:gd name="T59" fmla="*/ 380773 h 753"/>
                <a:gd name="T60" fmla="*/ 1948589 w 486"/>
                <a:gd name="T61" fmla="*/ 452831 h 753"/>
                <a:gd name="T62" fmla="*/ 1899025 w 486"/>
                <a:gd name="T63" fmla="*/ 593448 h 753"/>
                <a:gd name="T64" fmla="*/ 1778671 w 486"/>
                <a:gd name="T65" fmla="*/ 639749 h 753"/>
                <a:gd name="T66" fmla="*/ 1684732 w 486"/>
                <a:gd name="T67" fmla="*/ 663852 h 753"/>
                <a:gd name="T68" fmla="*/ 1803562 w 486"/>
                <a:gd name="T69" fmla="*/ 759055 h 753"/>
                <a:gd name="T70" fmla="*/ 1852905 w 486"/>
                <a:gd name="T71" fmla="*/ 877303 h 753"/>
                <a:gd name="T72" fmla="*/ 1874670 w 486"/>
                <a:gd name="T73" fmla="*/ 1018017 h 753"/>
                <a:gd name="T74" fmla="*/ 1874670 w 486"/>
                <a:gd name="T75" fmla="*/ 1183973 h 753"/>
                <a:gd name="T76" fmla="*/ 1827801 w 486"/>
                <a:gd name="T77" fmla="*/ 1325541 h 753"/>
                <a:gd name="T78" fmla="*/ 1731494 w 486"/>
                <a:gd name="T79" fmla="*/ 1183973 h 753"/>
                <a:gd name="T80" fmla="*/ 1660540 w 486"/>
                <a:gd name="T81" fmla="*/ 1205975 h 753"/>
                <a:gd name="T82" fmla="*/ 1684732 w 486"/>
                <a:gd name="T83" fmla="*/ 1325541 h 753"/>
                <a:gd name="T84" fmla="*/ 1731494 w 486"/>
                <a:gd name="T85" fmla="*/ 1419381 h 753"/>
                <a:gd name="T86" fmla="*/ 1684732 w 486"/>
                <a:gd name="T87" fmla="*/ 1584505 h 753"/>
                <a:gd name="T88" fmla="*/ 1610985 w 486"/>
                <a:gd name="T89" fmla="*/ 1725145 h 753"/>
                <a:gd name="T90" fmla="*/ 1466953 w 486"/>
                <a:gd name="T91" fmla="*/ 1960542 h 753"/>
                <a:gd name="T92" fmla="*/ 1394199 w 486"/>
                <a:gd name="T93" fmla="*/ 2102600 h 753"/>
                <a:gd name="T94" fmla="*/ 1249782 w 486"/>
                <a:gd name="T95" fmla="*/ 2197408 h 753"/>
                <a:gd name="T96" fmla="*/ 1081696 w 486"/>
                <a:gd name="T97" fmla="*/ 2102600 h 753"/>
                <a:gd name="T98" fmla="*/ 1249782 w 486"/>
                <a:gd name="T99" fmla="*/ 2267476 h 753"/>
                <a:gd name="T100" fmla="*/ 1298703 w 486"/>
                <a:gd name="T101" fmla="*/ 2432910 h 753"/>
                <a:gd name="T102" fmla="*/ 1154333 w 486"/>
                <a:gd name="T103" fmla="*/ 2597535 h 753"/>
                <a:gd name="T104" fmla="*/ 986224 w 486"/>
                <a:gd name="T105" fmla="*/ 2667890 h 753"/>
                <a:gd name="T106" fmla="*/ 828552 w 486"/>
                <a:gd name="T107" fmla="*/ 2653039 h 753"/>
                <a:gd name="T108" fmla="*/ 674321 w 486"/>
                <a:gd name="T109" fmla="*/ 2667890 h 753"/>
                <a:gd name="T110" fmla="*/ 529317 w 486"/>
                <a:gd name="T111" fmla="*/ 2763869 h 753"/>
                <a:gd name="T112" fmla="*/ 325993 w 486"/>
                <a:gd name="T113" fmla="*/ 2782993 h 753"/>
                <a:gd name="T114" fmla="*/ 180242 w 486"/>
                <a:gd name="T115" fmla="*/ 2853222 h 753"/>
                <a:gd name="T116" fmla="*/ 95449 w 486"/>
                <a:gd name="T117" fmla="*/ 2935196 h 753"/>
                <a:gd name="T118" fmla="*/ 0 w 486"/>
                <a:gd name="T119" fmla="*/ 2959300 h 753"/>
                <a:gd name="T120" fmla="*/ 73758 w 486"/>
                <a:gd name="T121" fmla="*/ 2793657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chemeClr val="bg1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1" name="任意多边形 97336">
              <a:extLst>
                <a:ext uri="{FF2B5EF4-FFF2-40B4-BE49-F238E27FC236}">
                  <a16:creationId xmlns:a16="http://schemas.microsoft.com/office/drawing/2014/main" id="{2865F392-3778-E261-F0B4-85C88369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058"/>
              <a:ext cx="971" cy="753"/>
            </a:xfrm>
            <a:custGeom>
              <a:avLst/>
              <a:gdLst>
                <a:gd name="T0" fmla="*/ 2049817 w 537"/>
                <a:gd name="T1" fmla="*/ 1634931 h 417"/>
                <a:gd name="T2" fmla="*/ 2145129 w 537"/>
                <a:gd name="T3" fmla="*/ 1187234 h 417"/>
                <a:gd name="T4" fmla="*/ 2096510 w 537"/>
                <a:gd name="T5" fmla="*/ 811248 h 417"/>
                <a:gd name="T6" fmla="*/ 1951855 w 537"/>
                <a:gd name="T7" fmla="*/ 529754 h 417"/>
                <a:gd name="T8" fmla="*/ 1809138 w 537"/>
                <a:gd name="T9" fmla="*/ 353607 h 417"/>
                <a:gd name="T10" fmla="*/ 1533017 w 537"/>
                <a:gd name="T11" fmla="*/ 234331 h 417"/>
                <a:gd name="T12" fmla="*/ 1221379 w 537"/>
                <a:gd name="T13" fmla="*/ 247618 h 417"/>
                <a:gd name="T14" fmla="*/ 934471 w 537"/>
                <a:gd name="T15" fmla="*/ 58521 h 417"/>
                <a:gd name="T16" fmla="*/ 839157 w 537"/>
                <a:gd name="T17" fmla="*/ 0 h 417"/>
                <a:gd name="T18" fmla="*/ 707253 w 537"/>
                <a:gd name="T19" fmla="*/ 0 h 417"/>
                <a:gd name="T20" fmla="*/ 406813 w 537"/>
                <a:gd name="T21" fmla="*/ 0 h 417"/>
                <a:gd name="T22" fmla="*/ 322399 w 537"/>
                <a:gd name="T23" fmla="*/ 71864 h 417"/>
                <a:gd name="T24" fmla="*/ 238508 w 537"/>
                <a:gd name="T25" fmla="*/ 175807 h 417"/>
                <a:gd name="T26" fmla="*/ 216314 w 537"/>
                <a:gd name="T27" fmla="*/ 341335 h 417"/>
                <a:gd name="T28" fmla="*/ 227087 w 537"/>
                <a:gd name="T29" fmla="*/ 505662 h 417"/>
                <a:gd name="T30" fmla="*/ 216314 w 537"/>
                <a:gd name="T31" fmla="*/ 598375 h 417"/>
                <a:gd name="T32" fmla="*/ 0 w 537"/>
                <a:gd name="T33" fmla="*/ 845924 h 417"/>
                <a:gd name="T34" fmla="*/ 2049817 w 537"/>
                <a:gd name="T35" fmla="*/ 1634931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2" name="任意多边形 97337">
              <a:extLst>
                <a:ext uri="{FF2B5EF4-FFF2-40B4-BE49-F238E27FC236}">
                  <a16:creationId xmlns:a16="http://schemas.microsoft.com/office/drawing/2014/main" id="{C81C9FB2-E702-530F-A895-CCB7F910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1280"/>
              <a:ext cx="797" cy="563"/>
            </a:xfrm>
            <a:custGeom>
              <a:avLst/>
              <a:gdLst>
                <a:gd name="T0" fmla="*/ 0 w 441"/>
                <a:gd name="T1" fmla="*/ 478097 h 312"/>
                <a:gd name="T2" fmla="*/ 94774 w 441"/>
                <a:gd name="T3" fmla="*/ 232474 h 312"/>
                <a:gd name="T4" fmla="*/ 225690 w 441"/>
                <a:gd name="T5" fmla="*/ 313694 h 312"/>
                <a:gd name="T6" fmla="*/ 214993 w 441"/>
                <a:gd name="T7" fmla="*/ 128831 h 312"/>
                <a:gd name="T8" fmla="*/ 214993 w 441"/>
                <a:gd name="T9" fmla="*/ 58240 h 312"/>
                <a:gd name="T10" fmla="*/ 309549 w 441"/>
                <a:gd name="T11" fmla="*/ 150070 h 312"/>
                <a:gd name="T12" fmla="*/ 392182 w 441"/>
                <a:gd name="T13" fmla="*/ 348118 h 312"/>
                <a:gd name="T14" fmla="*/ 404314 w 441"/>
                <a:gd name="T15" fmla="*/ 128831 h 312"/>
                <a:gd name="T16" fmla="*/ 357904 w 441"/>
                <a:gd name="T17" fmla="*/ 10600 h 312"/>
                <a:gd name="T18" fmla="*/ 570133 w 441"/>
                <a:gd name="T19" fmla="*/ 232474 h 312"/>
                <a:gd name="T20" fmla="*/ 643306 w 441"/>
                <a:gd name="T21" fmla="*/ 34516 h 312"/>
                <a:gd name="T22" fmla="*/ 750548 w 441"/>
                <a:gd name="T23" fmla="*/ 173841 h 312"/>
                <a:gd name="T24" fmla="*/ 927874 w 441"/>
                <a:gd name="T25" fmla="*/ 58240 h 312"/>
                <a:gd name="T26" fmla="*/ 986820 w 441"/>
                <a:gd name="T27" fmla="*/ 163333 h 312"/>
                <a:gd name="T28" fmla="*/ 1119243 w 441"/>
                <a:gd name="T29" fmla="*/ 82730 h 312"/>
                <a:gd name="T30" fmla="*/ 1154887 w 441"/>
                <a:gd name="T31" fmla="*/ 0 h 312"/>
                <a:gd name="T32" fmla="*/ 1201782 w 441"/>
                <a:gd name="T33" fmla="*/ 163333 h 312"/>
                <a:gd name="T34" fmla="*/ 1212515 w 441"/>
                <a:gd name="T35" fmla="*/ 348118 h 312"/>
                <a:gd name="T36" fmla="*/ 1344917 w 441"/>
                <a:gd name="T37" fmla="*/ 232474 h 312"/>
                <a:gd name="T38" fmla="*/ 1380455 w 441"/>
                <a:gd name="T39" fmla="*/ 128831 h 312"/>
                <a:gd name="T40" fmla="*/ 1391394 w 441"/>
                <a:gd name="T41" fmla="*/ 371858 h 312"/>
                <a:gd name="T42" fmla="*/ 1404811 w 441"/>
                <a:gd name="T43" fmla="*/ 430098 h 312"/>
                <a:gd name="T44" fmla="*/ 1487168 w 441"/>
                <a:gd name="T45" fmla="*/ 326242 h 312"/>
                <a:gd name="T46" fmla="*/ 1546250 w 441"/>
                <a:gd name="T47" fmla="*/ 454164 h 312"/>
                <a:gd name="T48" fmla="*/ 1582023 w 441"/>
                <a:gd name="T49" fmla="*/ 524557 h 312"/>
                <a:gd name="T50" fmla="*/ 1641083 w 441"/>
                <a:gd name="T51" fmla="*/ 488653 h 312"/>
                <a:gd name="T52" fmla="*/ 1700914 w 441"/>
                <a:gd name="T53" fmla="*/ 545695 h 312"/>
                <a:gd name="T54" fmla="*/ 1747819 w 441"/>
                <a:gd name="T55" fmla="*/ 709328 h 312"/>
                <a:gd name="T56" fmla="*/ 1344917 w 441"/>
                <a:gd name="T57" fmla="*/ 1210834 h 312"/>
                <a:gd name="T58" fmla="*/ 48355 w 441"/>
                <a:gd name="T59" fmla="*/ 838976 h 312"/>
                <a:gd name="T60" fmla="*/ 0 w 441"/>
                <a:gd name="T61" fmla="*/ 478097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3" name="任意多边形 97338">
              <a:extLst>
                <a:ext uri="{FF2B5EF4-FFF2-40B4-BE49-F238E27FC236}">
                  <a16:creationId xmlns:a16="http://schemas.microsoft.com/office/drawing/2014/main" id="{5C7B21DD-659A-3C33-8A22-55F3FE94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311"/>
              <a:ext cx="1237" cy="1376"/>
            </a:xfrm>
            <a:custGeom>
              <a:avLst/>
              <a:gdLst>
                <a:gd name="T0" fmla="*/ 697988 w 684"/>
                <a:gd name="T1" fmla="*/ 2446492 h 762"/>
                <a:gd name="T2" fmla="*/ 553111 w 684"/>
                <a:gd name="T3" fmla="*/ 2188402 h 762"/>
                <a:gd name="T4" fmla="*/ 407465 w 684"/>
                <a:gd name="T5" fmla="*/ 2023199 h 762"/>
                <a:gd name="T6" fmla="*/ 241040 w 684"/>
                <a:gd name="T7" fmla="*/ 1810049 h 762"/>
                <a:gd name="T8" fmla="*/ 192446 w 684"/>
                <a:gd name="T9" fmla="*/ 1624364 h 762"/>
                <a:gd name="T10" fmla="*/ 216546 w 684"/>
                <a:gd name="T11" fmla="*/ 1435285 h 762"/>
                <a:gd name="T12" fmla="*/ 48673 w 684"/>
                <a:gd name="T13" fmla="*/ 1153101 h 762"/>
                <a:gd name="T14" fmla="*/ 0 w 684"/>
                <a:gd name="T15" fmla="*/ 870098 h 762"/>
                <a:gd name="T16" fmla="*/ 73699 w 684"/>
                <a:gd name="T17" fmla="*/ 705603 h 762"/>
                <a:gd name="T18" fmla="*/ 385953 w 684"/>
                <a:gd name="T19" fmla="*/ 565054 h 762"/>
                <a:gd name="T20" fmla="*/ 528490 w 684"/>
                <a:gd name="T21" fmla="*/ 189034 h 762"/>
                <a:gd name="T22" fmla="*/ 744296 w 684"/>
                <a:gd name="T23" fmla="*/ 47943 h 762"/>
                <a:gd name="T24" fmla="*/ 961003 w 684"/>
                <a:gd name="T25" fmla="*/ 23847 h 762"/>
                <a:gd name="T26" fmla="*/ 1248813 w 684"/>
                <a:gd name="T27" fmla="*/ 0 h 762"/>
                <a:gd name="T28" fmla="*/ 1752959 w 684"/>
                <a:gd name="T29" fmla="*/ 93967 h 762"/>
                <a:gd name="T30" fmla="*/ 1704848 w 684"/>
                <a:gd name="T31" fmla="*/ 1551857 h 762"/>
                <a:gd name="T32" fmla="*/ 2738374 w 684"/>
                <a:gd name="T33" fmla="*/ 2656921 h 762"/>
                <a:gd name="T34" fmla="*/ 2546207 w 684"/>
                <a:gd name="T35" fmla="*/ 2987244 h 762"/>
                <a:gd name="T36" fmla="*/ 1584850 w 684"/>
                <a:gd name="T37" fmla="*/ 2987244 h 762"/>
                <a:gd name="T38" fmla="*/ 697988 w 684"/>
                <a:gd name="T39" fmla="*/ 2446492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4" name="任意多边形 97339">
              <a:extLst>
                <a:ext uri="{FF2B5EF4-FFF2-40B4-BE49-F238E27FC236}">
                  <a16:creationId xmlns:a16="http://schemas.microsoft.com/office/drawing/2014/main" id="{73E85D4B-EDC7-F306-40C1-B69A76F2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1291"/>
              <a:ext cx="1020" cy="1452"/>
            </a:xfrm>
            <a:custGeom>
              <a:avLst/>
              <a:gdLst>
                <a:gd name="T0" fmla="*/ 1237379 w 564"/>
                <a:gd name="T1" fmla="*/ 118110 h 804"/>
                <a:gd name="T2" fmla="*/ 936883 w 564"/>
                <a:gd name="T3" fmla="*/ 152075 h 804"/>
                <a:gd name="T4" fmla="*/ 827862 w 564"/>
                <a:gd name="T5" fmla="*/ 234785 h 804"/>
                <a:gd name="T6" fmla="*/ 792035 w 564"/>
                <a:gd name="T7" fmla="*/ 341746 h 804"/>
                <a:gd name="T8" fmla="*/ 781025 w 564"/>
                <a:gd name="T9" fmla="*/ 530726 h 804"/>
                <a:gd name="T10" fmla="*/ 744374 w 564"/>
                <a:gd name="T11" fmla="*/ 647648 h 804"/>
                <a:gd name="T12" fmla="*/ 659857 w 564"/>
                <a:gd name="T13" fmla="*/ 706450 h 804"/>
                <a:gd name="T14" fmla="*/ 504200 w 564"/>
                <a:gd name="T15" fmla="*/ 800457 h 804"/>
                <a:gd name="T16" fmla="*/ 421121 w 564"/>
                <a:gd name="T17" fmla="*/ 847078 h 804"/>
                <a:gd name="T18" fmla="*/ 385990 w 564"/>
                <a:gd name="T19" fmla="*/ 954412 h 804"/>
                <a:gd name="T20" fmla="*/ 396737 w 564"/>
                <a:gd name="T21" fmla="*/ 1024397 h 804"/>
                <a:gd name="T22" fmla="*/ 456911 w 564"/>
                <a:gd name="T23" fmla="*/ 1082468 h 804"/>
                <a:gd name="T24" fmla="*/ 540123 w 564"/>
                <a:gd name="T25" fmla="*/ 1213067 h 804"/>
                <a:gd name="T26" fmla="*/ 588790 w 564"/>
                <a:gd name="T27" fmla="*/ 1437128 h 804"/>
                <a:gd name="T28" fmla="*/ 540123 w 564"/>
                <a:gd name="T29" fmla="*/ 1578403 h 804"/>
                <a:gd name="T30" fmla="*/ 540123 w 564"/>
                <a:gd name="T31" fmla="*/ 1730977 h 804"/>
                <a:gd name="T32" fmla="*/ 575387 w 564"/>
                <a:gd name="T33" fmla="*/ 1860881 h 804"/>
                <a:gd name="T34" fmla="*/ 659857 w 564"/>
                <a:gd name="T35" fmla="*/ 2001531 h 804"/>
                <a:gd name="T36" fmla="*/ 768876 w 564"/>
                <a:gd name="T37" fmla="*/ 2214818 h 804"/>
                <a:gd name="T38" fmla="*/ 961176 w 564"/>
                <a:gd name="T39" fmla="*/ 2308871 h 804"/>
                <a:gd name="T40" fmla="*/ 1117594 w 564"/>
                <a:gd name="T41" fmla="*/ 2343584 h 804"/>
                <a:gd name="T42" fmla="*/ 1273457 w 564"/>
                <a:gd name="T43" fmla="*/ 2414685 h 804"/>
                <a:gd name="T44" fmla="*/ 1393032 w 564"/>
                <a:gd name="T45" fmla="*/ 2485073 h 804"/>
                <a:gd name="T46" fmla="*/ 1476258 w 564"/>
                <a:gd name="T47" fmla="*/ 2591663 h 804"/>
                <a:gd name="T48" fmla="*/ 1659267 w 564"/>
                <a:gd name="T49" fmla="*/ 2602726 h 804"/>
                <a:gd name="T50" fmla="*/ 1788340 w 564"/>
                <a:gd name="T51" fmla="*/ 2638795 h 804"/>
                <a:gd name="T52" fmla="*/ 1981847 w 564"/>
                <a:gd name="T53" fmla="*/ 2697594 h 804"/>
                <a:gd name="T54" fmla="*/ 2113910 w 564"/>
                <a:gd name="T55" fmla="*/ 2815273 h 804"/>
                <a:gd name="T56" fmla="*/ 2258756 w 564"/>
                <a:gd name="T57" fmla="*/ 2921534 h 804"/>
                <a:gd name="T58" fmla="*/ 2247210 w 564"/>
                <a:gd name="T59" fmla="*/ 3156005 h 804"/>
                <a:gd name="T60" fmla="*/ 744374 w 564"/>
                <a:gd name="T61" fmla="*/ 2556921 h 804"/>
                <a:gd name="T62" fmla="*/ 613421 w 564"/>
                <a:gd name="T63" fmla="*/ 2319724 h 804"/>
                <a:gd name="T64" fmla="*/ 479964 w 564"/>
                <a:gd name="T65" fmla="*/ 2178870 h 804"/>
                <a:gd name="T66" fmla="*/ 348111 w 564"/>
                <a:gd name="T67" fmla="*/ 2050116 h 804"/>
                <a:gd name="T68" fmla="*/ 276970 w 564"/>
                <a:gd name="T69" fmla="*/ 1954905 h 804"/>
                <a:gd name="T70" fmla="*/ 216725 w 564"/>
                <a:gd name="T71" fmla="*/ 1777716 h 804"/>
                <a:gd name="T72" fmla="*/ 192485 w 564"/>
                <a:gd name="T73" fmla="*/ 1612813 h 804"/>
                <a:gd name="T74" fmla="*/ 203255 w 564"/>
                <a:gd name="T75" fmla="*/ 1496207 h 804"/>
                <a:gd name="T76" fmla="*/ 119836 w 564"/>
                <a:gd name="T77" fmla="*/ 1365142 h 804"/>
                <a:gd name="T78" fmla="*/ 60187 w 564"/>
                <a:gd name="T79" fmla="*/ 1260211 h 804"/>
                <a:gd name="T80" fmla="*/ 10741 w 564"/>
                <a:gd name="T81" fmla="*/ 1130541 h 804"/>
                <a:gd name="T82" fmla="*/ 0 w 564"/>
                <a:gd name="T83" fmla="*/ 1002326 h 804"/>
                <a:gd name="T84" fmla="*/ 10741 w 564"/>
                <a:gd name="T85" fmla="*/ 789861 h 804"/>
                <a:gd name="T86" fmla="*/ 73726 w 564"/>
                <a:gd name="T87" fmla="*/ 682335 h 804"/>
                <a:gd name="T88" fmla="*/ 192485 w 564"/>
                <a:gd name="T89" fmla="*/ 636615 h 804"/>
                <a:gd name="T90" fmla="*/ 287911 w 564"/>
                <a:gd name="T91" fmla="*/ 588744 h 804"/>
                <a:gd name="T92" fmla="*/ 407512 w 564"/>
                <a:gd name="T93" fmla="*/ 541795 h 804"/>
                <a:gd name="T94" fmla="*/ 421121 w 564"/>
                <a:gd name="T95" fmla="*/ 424015 h 804"/>
                <a:gd name="T96" fmla="*/ 445402 w 564"/>
                <a:gd name="T97" fmla="*/ 293873 h 804"/>
                <a:gd name="T98" fmla="*/ 504200 w 564"/>
                <a:gd name="T99" fmla="*/ 213303 h 804"/>
                <a:gd name="T100" fmla="*/ 613421 w 564"/>
                <a:gd name="T101" fmla="*/ 140653 h 804"/>
                <a:gd name="T102" fmla="*/ 708844 w 564"/>
                <a:gd name="T103" fmla="*/ 71986 h 804"/>
                <a:gd name="T104" fmla="*/ 887445 w 564"/>
                <a:gd name="T105" fmla="*/ 23879 h 804"/>
                <a:gd name="T106" fmla="*/ 1093357 w 564"/>
                <a:gd name="T107" fmla="*/ 10648 h 804"/>
                <a:gd name="T108" fmla="*/ 1369940 w 564"/>
                <a:gd name="T109" fmla="*/ 0 h 804"/>
                <a:gd name="T110" fmla="*/ 1681976 w 564"/>
                <a:gd name="T111" fmla="*/ 23879 h 804"/>
                <a:gd name="T112" fmla="*/ 1237379 w 564"/>
                <a:gd name="T113" fmla="*/ 118110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chemeClr val="bg1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5" name="任意多边形 97340">
              <a:extLst>
                <a:ext uri="{FF2B5EF4-FFF2-40B4-BE49-F238E27FC236}">
                  <a16:creationId xmlns:a16="http://schemas.microsoft.com/office/drawing/2014/main" id="{98EA167D-0B75-62AE-E6DA-15723A567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320"/>
              <a:ext cx="1150" cy="1323"/>
            </a:xfrm>
            <a:custGeom>
              <a:avLst/>
              <a:gdLst>
                <a:gd name="T0" fmla="*/ 1606512 w 636"/>
                <a:gd name="T1" fmla="*/ 2854101 h 733"/>
                <a:gd name="T2" fmla="*/ 1270665 w 636"/>
                <a:gd name="T3" fmla="*/ 2666702 h 733"/>
                <a:gd name="T4" fmla="*/ 1174546 w 636"/>
                <a:gd name="T5" fmla="*/ 2505282 h 733"/>
                <a:gd name="T6" fmla="*/ 1054051 w 636"/>
                <a:gd name="T7" fmla="*/ 2433677 h 733"/>
                <a:gd name="T8" fmla="*/ 839043 w 636"/>
                <a:gd name="T9" fmla="*/ 2409930 h 733"/>
                <a:gd name="T10" fmla="*/ 598515 w 636"/>
                <a:gd name="T11" fmla="*/ 2245510 h 733"/>
                <a:gd name="T12" fmla="*/ 468164 w 636"/>
                <a:gd name="T13" fmla="*/ 2138374 h 733"/>
                <a:gd name="T14" fmla="*/ 385102 w 636"/>
                <a:gd name="T15" fmla="*/ 2012548 h 733"/>
                <a:gd name="T16" fmla="*/ 360154 w 636"/>
                <a:gd name="T17" fmla="*/ 1827964 h 733"/>
                <a:gd name="T18" fmla="*/ 385102 w 636"/>
                <a:gd name="T19" fmla="*/ 1707966 h 733"/>
                <a:gd name="T20" fmla="*/ 216303 w 636"/>
                <a:gd name="T21" fmla="*/ 1592121 h 733"/>
                <a:gd name="T22" fmla="*/ 48555 w 636"/>
                <a:gd name="T23" fmla="*/ 1335207 h 733"/>
                <a:gd name="T24" fmla="*/ 0 w 636"/>
                <a:gd name="T25" fmla="*/ 1122337 h 733"/>
                <a:gd name="T26" fmla="*/ 35082 w 636"/>
                <a:gd name="T27" fmla="*/ 946288 h 733"/>
                <a:gd name="T28" fmla="*/ 95309 w 636"/>
                <a:gd name="T29" fmla="*/ 774872 h 733"/>
                <a:gd name="T30" fmla="*/ 287050 w 636"/>
                <a:gd name="T31" fmla="*/ 610448 h 733"/>
                <a:gd name="T32" fmla="*/ 262580 w 636"/>
                <a:gd name="T33" fmla="*/ 409861 h 733"/>
                <a:gd name="T34" fmla="*/ 287050 w 636"/>
                <a:gd name="T35" fmla="*/ 284857 h 733"/>
                <a:gd name="T36" fmla="*/ 406775 w 636"/>
                <a:gd name="T37" fmla="*/ 96734 h 733"/>
                <a:gd name="T38" fmla="*/ 587578 w 636"/>
                <a:gd name="T39" fmla="*/ 34575 h 733"/>
                <a:gd name="T40" fmla="*/ 839043 w 636"/>
                <a:gd name="T41" fmla="*/ 4734 h 733"/>
                <a:gd name="T42" fmla="*/ 1041565 w 636"/>
                <a:gd name="T43" fmla="*/ 0 h 733"/>
                <a:gd name="T44" fmla="*/ 1294886 w 636"/>
                <a:gd name="T45" fmla="*/ 73014 h 733"/>
                <a:gd name="T46" fmla="*/ 1437639 w 636"/>
                <a:gd name="T47" fmla="*/ 120391 h 733"/>
                <a:gd name="T48" fmla="*/ 1748752 w 636"/>
                <a:gd name="T49" fmla="*/ 377546 h 733"/>
                <a:gd name="T50" fmla="*/ 1844061 w 636"/>
                <a:gd name="T51" fmla="*/ 589257 h 733"/>
                <a:gd name="T52" fmla="*/ 1196994 w 636"/>
                <a:gd name="T53" fmla="*/ 681437 h 733"/>
                <a:gd name="T54" fmla="*/ 1174546 w 636"/>
                <a:gd name="T55" fmla="*/ 822630 h 733"/>
                <a:gd name="T56" fmla="*/ 1437639 w 636"/>
                <a:gd name="T57" fmla="*/ 1755776 h 733"/>
                <a:gd name="T58" fmla="*/ 2036278 w 636"/>
                <a:gd name="T59" fmla="*/ 1943631 h 733"/>
                <a:gd name="T60" fmla="*/ 2539238 w 636"/>
                <a:gd name="T61" fmla="*/ 2176990 h 733"/>
                <a:gd name="T62" fmla="*/ 1606512 w 636"/>
                <a:gd name="T63" fmla="*/ 2854101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6" name="任意多边形 97341">
              <a:extLst>
                <a:ext uri="{FF2B5EF4-FFF2-40B4-BE49-F238E27FC236}">
                  <a16:creationId xmlns:a16="http://schemas.microsoft.com/office/drawing/2014/main" id="{7150C443-1C9A-B1B6-350F-A572B6AEA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307"/>
              <a:ext cx="489" cy="845"/>
            </a:xfrm>
            <a:custGeom>
              <a:avLst/>
              <a:gdLst>
                <a:gd name="T0" fmla="*/ 392647 w 270"/>
                <a:gd name="T1" fmla="*/ 1597698 h 468"/>
                <a:gd name="T2" fmla="*/ 306757 w 270"/>
                <a:gd name="T3" fmla="*/ 1479976 h 468"/>
                <a:gd name="T4" fmla="*/ 220514 w 270"/>
                <a:gd name="T5" fmla="*/ 1339719 h 468"/>
                <a:gd name="T6" fmla="*/ 185825 w 270"/>
                <a:gd name="T7" fmla="*/ 1186075 h 468"/>
                <a:gd name="T8" fmla="*/ 207805 w 270"/>
                <a:gd name="T9" fmla="*/ 1044575 h 468"/>
                <a:gd name="T10" fmla="*/ 293136 w 270"/>
                <a:gd name="T11" fmla="*/ 928326 h 468"/>
                <a:gd name="T12" fmla="*/ 489801 w 270"/>
                <a:gd name="T13" fmla="*/ 855720 h 468"/>
                <a:gd name="T14" fmla="*/ 600233 w 270"/>
                <a:gd name="T15" fmla="*/ 775203 h 468"/>
                <a:gd name="T16" fmla="*/ 624982 w 270"/>
                <a:gd name="T17" fmla="*/ 610789 h 468"/>
                <a:gd name="T18" fmla="*/ 552885 w 270"/>
                <a:gd name="T19" fmla="*/ 481246 h 468"/>
                <a:gd name="T20" fmla="*/ 503541 w 270"/>
                <a:gd name="T21" fmla="*/ 398483 h 468"/>
                <a:gd name="T22" fmla="*/ 489801 w 270"/>
                <a:gd name="T23" fmla="*/ 212861 h 468"/>
                <a:gd name="T24" fmla="*/ 563987 w 270"/>
                <a:gd name="T25" fmla="*/ 140331 h 468"/>
                <a:gd name="T26" fmla="*/ 686201 w 270"/>
                <a:gd name="T27" fmla="*/ 117892 h 468"/>
                <a:gd name="T28" fmla="*/ 820946 w 270"/>
                <a:gd name="T29" fmla="*/ 71821 h 468"/>
                <a:gd name="T30" fmla="*/ 919943 w 270"/>
                <a:gd name="T31" fmla="*/ 58486 h 468"/>
                <a:gd name="T32" fmla="*/ 1103925 w 270"/>
                <a:gd name="T33" fmla="*/ 47907 h 468"/>
                <a:gd name="T34" fmla="*/ 931771 w 270"/>
                <a:gd name="T35" fmla="*/ 0 h 468"/>
                <a:gd name="T36" fmla="*/ 759729 w 270"/>
                <a:gd name="T37" fmla="*/ 0 h 468"/>
                <a:gd name="T38" fmla="*/ 624982 w 270"/>
                <a:gd name="T39" fmla="*/ 0 h 468"/>
                <a:gd name="T40" fmla="*/ 464787 w 270"/>
                <a:gd name="T41" fmla="*/ 47907 h 468"/>
                <a:gd name="T42" fmla="*/ 342550 w 270"/>
                <a:gd name="T43" fmla="*/ 140331 h 468"/>
                <a:gd name="T44" fmla="*/ 306757 w 270"/>
                <a:gd name="T45" fmla="*/ 247356 h 468"/>
                <a:gd name="T46" fmla="*/ 256631 w 270"/>
                <a:gd name="T47" fmla="*/ 398483 h 468"/>
                <a:gd name="T48" fmla="*/ 256631 w 270"/>
                <a:gd name="T49" fmla="*/ 515959 h 468"/>
                <a:gd name="T50" fmla="*/ 293136 w 270"/>
                <a:gd name="T51" fmla="*/ 621581 h 468"/>
                <a:gd name="T52" fmla="*/ 171941 w 270"/>
                <a:gd name="T53" fmla="*/ 670107 h 468"/>
                <a:gd name="T54" fmla="*/ 110894 w 270"/>
                <a:gd name="T55" fmla="*/ 728666 h 468"/>
                <a:gd name="T56" fmla="*/ 36494 w 270"/>
                <a:gd name="T57" fmla="*/ 834398 h 468"/>
                <a:gd name="T58" fmla="*/ 0 w 270"/>
                <a:gd name="T59" fmla="*/ 986397 h 468"/>
                <a:gd name="T60" fmla="*/ 0 w 270"/>
                <a:gd name="T61" fmla="*/ 1186075 h 468"/>
                <a:gd name="T62" fmla="*/ 61230 w 270"/>
                <a:gd name="T63" fmla="*/ 1398217 h 468"/>
                <a:gd name="T64" fmla="*/ 160991 w 270"/>
                <a:gd name="T65" fmla="*/ 1632663 h 468"/>
                <a:gd name="T66" fmla="*/ 233172 w 270"/>
                <a:gd name="T67" fmla="*/ 1700790 h 468"/>
                <a:gd name="T68" fmla="*/ 317881 w 270"/>
                <a:gd name="T69" fmla="*/ 1748908 h 468"/>
                <a:gd name="T70" fmla="*/ 428306 w 270"/>
                <a:gd name="T71" fmla="*/ 1831615 h 468"/>
                <a:gd name="T72" fmla="*/ 453283 w 270"/>
                <a:gd name="T73" fmla="*/ 1725082 h 468"/>
                <a:gd name="T74" fmla="*/ 392647 w 270"/>
                <a:gd name="T75" fmla="*/ 1597698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chemeClr val="bg1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7" name="任意多边形 97342">
              <a:extLst>
                <a:ext uri="{FF2B5EF4-FFF2-40B4-BE49-F238E27FC236}">
                  <a16:creationId xmlns:a16="http://schemas.microsoft.com/office/drawing/2014/main" id="{40C8EB37-3F69-A425-C625-9BCCC421C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486"/>
              <a:ext cx="580" cy="1056"/>
            </a:xfrm>
            <a:custGeom>
              <a:avLst/>
              <a:gdLst>
                <a:gd name="T0" fmla="*/ 1032416 w 321"/>
                <a:gd name="T1" fmla="*/ 2281675 h 585"/>
                <a:gd name="T2" fmla="*/ 924464 w 321"/>
                <a:gd name="T3" fmla="*/ 2234631 h 585"/>
                <a:gd name="T4" fmla="*/ 793953 w 321"/>
                <a:gd name="T5" fmla="*/ 2212109 h 585"/>
                <a:gd name="T6" fmla="*/ 723527 w 321"/>
                <a:gd name="T7" fmla="*/ 2212109 h 585"/>
                <a:gd name="T8" fmla="*/ 867015 w 321"/>
                <a:gd name="T9" fmla="*/ 2152247 h 585"/>
                <a:gd name="T10" fmla="*/ 734970 w 321"/>
                <a:gd name="T11" fmla="*/ 2093369 h 585"/>
                <a:gd name="T12" fmla="*/ 604456 w 321"/>
                <a:gd name="T13" fmla="*/ 2048292 h 585"/>
                <a:gd name="T14" fmla="*/ 450297 w 321"/>
                <a:gd name="T15" fmla="*/ 2023628 h 585"/>
                <a:gd name="T16" fmla="*/ 604456 w 321"/>
                <a:gd name="T17" fmla="*/ 2001317 h 585"/>
                <a:gd name="T18" fmla="*/ 770014 w 321"/>
                <a:gd name="T19" fmla="*/ 2001317 h 585"/>
                <a:gd name="T20" fmla="*/ 544737 w 321"/>
                <a:gd name="T21" fmla="*/ 1870600 h 585"/>
                <a:gd name="T22" fmla="*/ 367879 w 321"/>
                <a:gd name="T23" fmla="*/ 1813587 h 585"/>
                <a:gd name="T24" fmla="*/ 260044 w 321"/>
                <a:gd name="T25" fmla="*/ 1801852 h 585"/>
                <a:gd name="T26" fmla="*/ 439412 w 321"/>
                <a:gd name="T27" fmla="*/ 1767645 h 585"/>
                <a:gd name="T28" fmla="*/ 628668 w 321"/>
                <a:gd name="T29" fmla="*/ 1778430 h 585"/>
                <a:gd name="T30" fmla="*/ 723527 w 321"/>
                <a:gd name="T31" fmla="*/ 1790471 h 585"/>
                <a:gd name="T32" fmla="*/ 558105 w 321"/>
                <a:gd name="T33" fmla="*/ 1685872 h 585"/>
                <a:gd name="T34" fmla="*/ 367879 w 321"/>
                <a:gd name="T35" fmla="*/ 1637168 h 585"/>
                <a:gd name="T36" fmla="*/ 141202 w 321"/>
                <a:gd name="T37" fmla="*/ 1580462 h 585"/>
                <a:gd name="T38" fmla="*/ 426163 w 321"/>
                <a:gd name="T39" fmla="*/ 1569633 h 585"/>
                <a:gd name="T40" fmla="*/ 593000 w 321"/>
                <a:gd name="T41" fmla="*/ 1580462 h 585"/>
                <a:gd name="T42" fmla="*/ 426163 w 321"/>
                <a:gd name="T43" fmla="*/ 1428131 h 585"/>
                <a:gd name="T44" fmla="*/ 130536 w 321"/>
                <a:gd name="T45" fmla="*/ 1322771 h 585"/>
                <a:gd name="T46" fmla="*/ 0 w 321"/>
                <a:gd name="T47" fmla="*/ 1288038 h 585"/>
                <a:gd name="T48" fmla="*/ 426163 w 321"/>
                <a:gd name="T49" fmla="*/ 1311772 h 585"/>
                <a:gd name="T50" fmla="*/ 498395 w 321"/>
                <a:gd name="T51" fmla="*/ 1322771 h 585"/>
                <a:gd name="T52" fmla="*/ 402148 w 321"/>
                <a:gd name="T53" fmla="*/ 1240089 h 585"/>
                <a:gd name="T54" fmla="*/ 235859 w 321"/>
                <a:gd name="T55" fmla="*/ 1110943 h 585"/>
                <a:gd name="T56" fmla="*/ 439412 w 321"/>
                <a:gd name="T57" fmla="*/ 1052534 h 585"/>
                <a:gd name="T58" fmla="*/ 367879 w 321"/>
                <a:gd name="T59" fmla="*/ 970908 h 585"/>
                <a:gd name="T60" fmla="*/ 200964 w 321"/>
                <a:gd name="T61" fmla="*/ 877321 h 585"/>
                <a:gd name="T62" fmla="*/ 284939 w 321"/>
                <a:gd name="T63" fmla="*/ 818904 h 585"/>
                <a:gd name="T64" fmla="*/ 176983 w 321"/>
                <a:gd name="T65" fmla="*/ 749253 h 585"/>
                <a:gd name="T66" fmla="*/ 34896 w 321"/>
                <a:gd name="T67" fmla="*/ 713544 h 585"/>
                <a:gd name="T68" fmla="*/ 190274 w 321"/>
                <a:gd name="T69" fmla="*/ 678876 h 585"/>
                <a:gd name="T70" fmla="*/ 83753 w 321"/>
                <a:gd name="T71" fmla="*/ 585439 h 585"/>
                <a:gd name="T72" fmla="*/ 0 w 321"/>
                <a:gd name="T73" fmla="*/ 572253 h 585"/>
                <a:gd name="T74" fmla="*/ 130536 w 321"/>
                <a:gd name="T75" fmla="*/ 550284 h 585"/>
                <a:gd name="T76" fmla="*/ 235859 w 321"/>
                <a:gd name="T77" fmla="*/ 561646 h 585"/>
                <a:gd name="T78" fmla="*/ 94612 w 321"/>
                <a:gd name="T79" fmla="*/ 410257 h 585"/>
                <a:gd name="T80" fmla="*/ 48304 w 321"/>
                <a:gd name="T81" fmla="*/ 291658 h 585"/>
                <a:gd name="T82" fmla="*/ 152661 w 321"/>
                <a:gd name="T83" fmla="*/ 373290 h 585"/>
                <a:gd name="T84" fmla="*/ 273429 w 321"/>
                <a:gd name="T85" fmla="*/ 386453 h 585"/>
                <a:gd name="T86" fmla="*/ 225125 w 321"/>
                <a:gd name="T87" fmla="*/ 163814 h 585"/>
                <a:gd name="T88" fmla="*/ 214289 w 321"/>
                <a:gd name="T89" fmla="*/ 0 h 585"/>
                <a:gd name="T90" fmla="*/ 249216 w 321"/>
                <a:gd name="T91" fmla="*/ 105412 h 585"/>
                <a:gd name="T92" fmla="*/ 367879 w 321"/>
                <a:gd name="T93" fmla="*/ 223015 h 585"/>
                <a:gd name="T94" fmla="*/ 357182 w 321"/>
                <a:gd name="T95" fmla="*/ 93554 h 585"/>
                <a:gd name="T96" fmla="*/ 367879 w 321"/>
                <a:gd name="T97" fmla="*/ 23802 h 585"/>
                <a:gd name="T98" fmla="*/ 439412 w 321"/>
                <a:gd name="T99" fmla="*/ 129215 h 585"/>
                <a:gd name="T100" fmla="*/ 534030 w 321"/>
                <a:gd name="T101" fmla="*/ 198963 h 585"/>
                <a:gd name="T102" fmla="*/ 628668 w 321"/>
                <a:gd name="T103" fmla="*/ 34592 h 585"/>
                <a:gd name="T104" fmla="*/ 675366 w 321"/>
                <a:gd name="T105" fmla="*/ 150643 h 585"/>
                <a:gd name="T106" fmla="*/ 759292 w 321"/>
                <a:gd name="T107" fmla="*/ 246886 h 585"/>
                <a:gd name="T108" fmla="*/ 807459 w 321"/>
                <a:gd name="T109" fmla="*/ 93554 h 585"/>
                <a:gd name="T110" fmla="*/ 867015 w 321"/>
                <a:gd name="T111" fmla="*/ 316188 h 585"/>
                <a:gd name="T112" fmla="*/ 1269123 w 321"/>
                <a:gd name="T113" fmla="*/ 1990676 h 585"/>
                <a:gd name="T114" fmla="*/ 1032416 w 321"/>
                <a:gd name="T115" fmla="*/ 2281675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FF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8" name="任意多边形 97343">
              <a:extLst>
                <a:ext uri="{FF2B5EF4-FFF2-40B4-BE49-F238E27FC236}">
                  <a16:creationId xmlns:a16="http://schemas.microsoft.com/office/drawing/2014/main" id="{EF7BE0A5-C089-A93D-28FB-FEE704C3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493"/>
              <a:ext cx="906" cy="618"/>
            </a:xfrm>
            <a:custGeom>
              <a:avLst/>
              <a:gdLst>
                <a:gd name="T0" fmla="*/ 227260 w 501"/>
                <a:gd name="T1" fmla="*/ 285111 h 342"/>
                <a:gd name="T2" fmla="*/ 10740 w 501"/>
                <a:gd name="T3" fmla="*/ 285111 h 342"/>
                <a:gd name="T4" fmla="*/ 0 w 501"/>
                <a:gd name="T5" fmla="*/ 687577 h 342"/>
                <a:gd name="T6" fmla="*/ 108762 w 501"/>
                <a:gd name="T7" fmla="*/ 1221641 h 342"/>
                <a:gd name="T8" fmla="*/ 1009094 w 501"/>
                <a:gd name="T9" fmla="*/ 1353733 h 342"/>
                <a:gd name="T10" fmla="*/ 1909456 w 501"/>
                <a:gd name="T11" fmla="*/ 1210886 h 342"/>
                <a:gd name="T12" fmla="*/ 1980359 w 501"/>
                <a:gd name="T13" fmla="*/ 676054 h 342"/>
                <a:gd name="T14" fmla="*/ 2003374 w 501"/>
                <a:gd name="T15" fmla="*/ 391508 h 342"/>
                <a:gd name="T16" fmla="*/ 1920190 w 501"/>
                <a:gd name="T17" fmla="*/ 177104 h 342"/>
                <a:gd name="T18" fmla="*/ 1439424 w 501"/>
                <a:gd name="T19" fmla="*/ 0 h 342"/>
                <a:gd name="T20" fmla="*/ 995723 w 501"/>
                <a:gd name="T21" fmla="*/ 0 h 342"/>
                <a:gd name="T22" fmla="*/ 707966 w 501"/>
                <a:gd name="T23" fmla="*/ 130590 h 342"/>
                <a:gd name="T24" fmla="*/ 431641 w 501"/>
                <a:gd name="T25" fmla="*/ 285111 h 342"/>
                <a:gd name="T26" fmla="*/ 227260 w 501"/>
                <a:gd name="T27" fmla="*/ 285111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89" name="任意多边形 97344">
              <a:extLst>
                <a:ext uri="{FF2B5EF4-FFF2-40B4-BE49-F238E27FC236}">
                  <a16:creationId xmlns:a16="http://schemas.microsoft.com/office/drawing/2014/main" id="{B3B4E21E-B2ED-F6BB-FC25-8F51392E8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916"/>
              <a:ext cx="824" cy="379"/>
            </a:xfrm>
            <a:custGeom>
              <a:avLst/>
              <a:gdLst>
                <a:gd name="T0" fmla="*/ 225369 w 456"/>
                <a:gd name="T1" fmla="*/ 58306 h 210"/>
                <a:gd name="T2" fmla="*/ 0 w 456"/>
                <a:gd name="T3" fmla="*/ 208990 h 210"/>
                <a:gd name="T4" fmla="*/ 926340 w 456"/>
                <a:gd name="T5" fmla="*/ 816353 h 210"/>
                <a:gd name="T6" fmla="*/ 1163745 w 456"/>
                <a:gd name="T7" fmla="*/ 467820 h 210"/>
                <a:gd name="T8" fmla="*/ 1579964 w 456"/>
                <a:gd name="T9" fmla="*/ 327411 h 210"/>
                <a:gd name="T10" fmla="*/ 1805250 w 456"/>
                <a:gd name="T11" fmla="*/ 58306 h 210"/>
                <a:gd name="T12" fmla="*/ 1590230 w 456"/>
                <a:gd name="T13" fmla="*/ 0 h 210"/>
                <a:gd name="T14" fmla="*/ 1117266 w 456"/>
                <a:gd name="T15" fmla="*/ 82826 h 210"/>
                <a:gd name="T16" fmla="*/ 843662 w 456"/>
                <a:gd name="T17" fmla="*/ 93126 h 210"/>
                <a:gd name="T18" fmla="*/ 629256 w 456"/>
                <a:gd name="T19" fmla="*/ 34565 h 210"/>
                <a:gd name="T20" fmla="*/ 225369 w 456"/>
                <a:gd name="T21" fmla="*/ 58306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0" name="任意多边形 97345">
              <a:extLst>
                <a:ext uri="{FF2B5EF4-FFF2-40B4-BE49-F238E27FC236}">
                  <a16:creationId xmlns:a16="http://schemas.microsoft.com/office/drawing/2014/main" id="{EF637A31-D884-12E3-3849-CE1A2AC2C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654"/>
              <a:ext cx="1302" cy="372"/>
            </a:xfrm>
            <a:custGeom>
              <a:avLst/>
              <a:gdLst>
                <a:gd name="T0" fmla="*/ 0 w 720"/>
                <a:gd name="T1" fmla="*/ 77779 h 206"/>
                <a:gd name="T2" fmla="*/ 385486 w 720"/>
                <a:gd name="T3" fmla="*/ 361062 h 206"/>
                <a:gd name="T4" fmla="*/ 647644 w 720"/>
                <a:gd name="T5" fmla="*/ 549509 h 206"/>
                <a:gd name="T6" fmla="*/ 886653 w 720"/>
                <a:gd name="T7" fmla="*/ 690616 h 206"/>
                <a:gd name="T8" fmla="*/ 1078338 w 720"/>
                <a:gd name="T9" fmla="*/ 759727 h 206"/>
                <a:gd name="T10" fmla="*/ 1390104 w 720"/>
                <a:gd name="T11" fmla="*/ 808213 h 206"/>
                <a:gd name="T12" fmla="*/ 1655276 w 720"/>
                <a:gd name="T13" fmla="*/ 808213 h 206"/>
                <a:gd name="T14" fmla="*/ 1919775 w 720"/>
                <a:gd name="T15" fmla="*/ 759727 h 206"/>
                <a:gd name="T16" fmla="*/ 2111618 w 720"/>
                <a:gd name="T17" fmla="*/ 714711 h 206"/>
                <a:gd name="T18" fmla="*/ 2325484 w 720"/>
                <a:gd name="T19" fmla="*/ 595287 h 206"/>
                <a:gd name="T20" fmla="*/ 2566548 w 720"/>
                <a:gd name="T21" fmla="*/ 490896 h 206"/>
                <a:gd name="T22" fmla="*/ 2771204 w 720"/>
                <a:gd name="T23" fmla="*/ 331457 h 206"/>
                <a:gd name="T24" fmla="*/ 2878606 w 720"/>
                <a:gd name="T25" fmla="*/ 234633 h 206"/>
                <a:gd name="T26" fmla="*/ 2136231 w 720"/>
                <a:gd name="T27" fmla="*/ 0 h 206"/>
                <a:gd name="T28" fmla="*/ 1271654 w 720"/>
                <a:gd name="T29" fmla="*/ 23851 h 206"/>
                <a:gd name="T30" fmla="*/ 0 w 720"/>
                <a:gd name="T31" fmla="*/ 77779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1" name="任意多边形 97346">
              <a:extLst>
                <a:ext uri="{FF2B5EF4-FFF2-40B4-BE49-F238E27FC236}">
                  <a16:creationId xmlns:a16="http://schemas.microsoft.com/office/drawing/2014/main" id="{93AC0022-BE91-D6B7-008C-6F991F79F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138"/>
              <a:ext cx="515" cy="395"/>
            </a:xfrm>
            <a:custGeom>
              <a:avLst/>
              <a:gdLst>
                <a:gd name="T0" fmla="*/ 0 w 285"/>
                <a:gd name="T1" fmla="*/ 0 h 219"/>
                <a:gd name="T2" fmla="*/ 72268 w 285"/>
                <a:gd name="T3" fmla="*/ 273975 h 219"/>
                <a:gd name="T4" fmla="*/ 152800 w 285"/>
                <a:gd name="T5" fmla="*/ 423377 h 219"/>
                <a:gd name="T6" fmla="*/ 273604 w 285"/>
                <a:gd name="T7" fmla="*/ 585455 h 219"/>
                <a:gd name="T8" fmla="*/ 391508 w 285"/>
                <a:gd name="T9" fmla="*/ 724412 h 219"/>
                <a:gd name="T10" fmla="*/ 510457 w 285"/>
                <a:gd name="T11" fmla="*/ 843852 h 219"/>
                <a:gd name="T12" fmla="*/ 1128195 w 285"/>
                <a:gd name="T13" fmla="*/ 385042 h 219"/>
                <a:gd name="T14" fmla="*/ 770541 w 285"/>
                <a:gd name="T15" fmla="*/ 153747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2" name="任意多边形 97347">
              <a:extLst>
                <a:ext uri="{FF2B5EF4-FFF2-40B4-BE49-F238E27FC236}">
                  <a16:creationId xmlns:a16="http://schemas.microsoft.com/office/drawing/2014/main" id="{49680871-05A8-98C1-4D4E-E353A046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744"/>
              <a:ext cx="770" cy="914"/>
            </a:xfrm>
            <a:custGeom>
              <a:avLst/>
              <a:gdLst>
                <a:gd name="T0" fmla="*/ 48405 w 426"/>
                <a:gd name="T1" fmla="*/ 1961809 h 506"/>
                <a:gd name="T2" fmla="*/ 0 w 426"/>
                <a:gd name="T3" fmla="*/ 1723968 h 506"/>
                <a:gd name="T4" fmla="*/ 141821 w 426"/>
                <a:gd name="T5" fmla="*/ 1488771 h 506"/>
                <a:gd name="T6" fmla="*/ 452189 w 426"/>
                <a:gd name="T7" fmla="*/ 1250970 h 506"/>
                <a:gd name="T8" fmla="*/ 714025 w 426"/>
                <a:gd name="T9" fmla="*/ 1062762 h 506"/>
                <a:gd name="T10" fmla="*/ 835685 w 426"/>
                <a:gd name="T11" fmla="*/ 826084 h 506"/>
                <a:gd name="T12" fmla="*/ 1048158 w 426"/>
                <a:gd name="T13" fmla="*/ 757063 h 506"/>
                <a:gd name="T14" fmla="*/ 1287885 w 426"/>
                <a:gd name="T15" fmla="*/ 708121 h 506"/>
                <a:gd name="T16" fmla="*/ 1382423 w 426"/>
                <a:gd name="T17" fmla="*/ 519194 h 506"/>
                <a:gd name="T18" fmla="*/ 1501610 w 426"/>
                <a:gd name="T19" fmla="*/ 259197 h 506"/>
                <a:gd name="T20" fmla="*/ 1573732 w 426"/>
                <a:gd name="T21" fmla="*/ 48074 h 506"/>
                <a:gd name="T22" fmla="*/ 1644595 w 426"/>
                <a:gd name="T23" fmla="*/ 0 h 506"/>
                <a:gd name="T24" fmla="*/ 1693080 w 426"/>
                <a:gd name="T25" fmla="*/ 315856 h 506"/>
                <a:gd name="T26" fmla="*/ 1693080 w 426"/>
                <a:gd name="T27" fmla="*/ 586544 h 506"/>
                <a:gd name="T28" fmla="*/ 1693080 w 426"/>
                <a:gd name="T29" fmla="*/ 775426 h 506"/>
                <a:gd name="T30" fmla="*/ 1668655 w 426"/>
                <a:gd name="T31" fmla="*/ 975924 h 506"/>
                <a:gd name="T32" fmla="*/ 1633134 w 426"/>
                <a:gd name="T33" fmla="*/ 1165664 h 506"/>
                <a:gd name="T34" fmla="*/ 1549715 w 426"/>
                <a:gd name="T35" fmla="*/ 1377792 h 506"/>
                <a:gd name="T36" fmla="*/ 1466649 w 426"/>
                <a:gd name="T37" fmla="*/ 1543210 h 506"/>
                <a:gd name="T38" fmla="*/ 1347446 w 426"/>
                <a:gd name="T39" fmla="*/ 1719313 h 506"/>
                <a:gd name="T40" fmla="*/ 1132249 w 426"/>
                <a:gd name="T41" fmla="*/ 1991741 h 506"/>
                <a:gd name="T42" fmla="*/ 714025 w 426"/>
                <a:gd name="T43" fmla="*/ 1937725 h 506"/>
                <a:gd name="T44" fmla="*/ 48405 w 426"/>
                <a:gd name="T45" fmla="*/ 1961809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3" name="任意多边形 97348">
              <a:extLst>
                <a:ext uri="{FF2B5EF4-FFF2-40B4-BE49-F238E27FC236}">
                  <a16:creationId xmlns:a16="http://schemas.microsoft.com/office/drawing/2014/main" id="{3A10DF71-91B7-CB8A-FAA6-C40BBF758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405"/>
              <a:ext cx="1817" cy="433"/>
            </a:xfrm>
            <a:custGeom>
              <a:avLst/>
              <a:gdLst>
                <a:gd name="T0" fmla="*/ 717252 w 1005"/>
                <a:gd name="T1" fmla="*/ 115432 h 240"/>
                <a:gd name="T2" fmla="*/ 800030 w 1005"/>
                <a:gd name="T3" fmla="*/ 224850 h 240"/>
                <a:gd name="T4" fmla="*/ 981740 w 1005"/>
                <a:gd name="T5" fmla="*/ 301756 h 240"/>
                <a:gd name="T6" fmla="*/ 1148984 w 1005"/>
                <a:gd name="T7" fmla="*/ 318002 h 240"/>
                <a:gd name="T8" fmla="*/ 1291835 w 1005"/>
                <a:gd name="T9" fmla="*/ 301756 h 240"/>
                <a:gd name="T10" fmla="*/ 1603022 w 1005"/>
                <a:gd name="T11" fmla="*/ 347551 h 240"/>
                <a:gd name="T12" fmla="*/ 1889785 w 1005"/>
                <a:gd name="T13" fmla="*/ 487865 h 240"/>
                <a:gd name="T14" fmla="*/ 2128486 w 1005"/>
                <a:gd name="T15" fmla="*/ 504245 h 240"/>
                <a:gd name="T16" fmla="*/ 2273562 w 1005"/>
                <a:gd name="T17" fmla="*/ 466236 h 240"/>
                <a:gd name="T18" fmla="*/ 2462536 w 1005"/>
                <a:gd name="T19" fmla="*/ 432978 h 240"/>
                <a:gd name="T20" fmla="*/ 2655225 w 1005"/>
                <a:gd name="T21" fmla="*/ 418817 h 240"/>
                <a:gd name="T22" fmla="*/ 2822788 w 1005"/>
                <a:gd name="T23" fmla="*/ 409990 h 240"/>
                <a:gd name="T24" fmla="*/ 2966582 w 1005"/>
                <a:gd name="T25" fmla="*/ 418817 h 240"/>
                <a:gd name="T26" fmla="*/ 3228874 w 1005"/>
                <a:gd name="T27" fmla="*/ 418817 h 240"/>
                <a:gd name="T28" fmla="*/ 3539690 w 1005"/>
                <a:gd name="T29" fmla="*/ 510211 h 240"/>
                <a:gd name="T30" fmla="*/ 3780145 w 1005"/>
                <a:gd name="T31" fmla="*/ 674390 h 240"/>
                <a:gd name="T32" fmla="*/ 4006527 w 1005"/>
                <a:gd name="T33" fmla="*/ 760108 h 240"/>
                <a:gd name="T34" fmla="*/ 3864251 w 1005"/>
                <a:gd name="T35" fmla="*/ 862392 h 240"/>
                <a:gd name="T36" fmla="*/ 3790904 w 1005"/>
                <a:gd name="T37" fmla="*/ 816589 h 240"/>
                <a:gd name="T38" fmla="*/ 3564063 w 1005"/>
                <a:gd name="T39" fmla="*/ 765932 h 240"/>
                <a:gd name="T40" fmla="*/ 3182203 w 1005"/>
                <a:gd name="T41" fmla="*/ 720573 h 240"/>
                <a:gd name="T42" fmla="*/ 3133699 w 1005"/>
                <a:gd name="T43" fmla="*/ 603364 h 240"/>
                <a:gd name="T44" fmla="*/ 3062934 w 1005"/>
                <a:gd name="T45" fmla="*/ 603364 h 240"/>
                <a:gd name="T46" fmla="*/ 2942293 w 1005"/>
                <a:gd name="T47" fmla="*/ 765932 h 240"/>
                <a:gd name="T48" fmla="*/ 2727688 w 1005"/>
                <a:gd name="T49" fmla="*/ 813419 h 240"/>
                <a:gd name="T50" fmla="*/ 2560129 w 1005"/>
                <a:gd name="T51" fmla="*/ 819555 h 240"/>
                <a:gd name="T52" fmla="*/ 2295730 w 1005"/>
                <a:gd name="T53" fmla="*/ 866597 h 240"/>
                <a:gd name="T54" fmla="*/ 2105997 w 1005"/>
                <a:gd name="T55" fmla="*/ 928855 h 240"/>
                <a:gd name="T56" fmla="*/ 1841852 w 1005"/>
                <a:gd name="T57" fmla="*/ 905113 h 240"/>
                <a:gd name="T58" fmla="*/ 1686722 w 1005"/>
                <a:gd name="T59" fmla="*/ 798355 h 240"/>
                <a:gd name="T60" fmla="*/ 1506458 w 1005"/>
                <a:gd name="T61" fmla="*/ 742019 h 240"/>
                <a:gd name="T62" fmla="*/ 1375370 w 1005"/>
                <a:gd name="T63" fmla="*/ 770661 h 240"/>
                <a:gd name="T64" fmla="*/ 1244085 w 1005"/>
                <a:gd name="T65" fmla="*/ 765932 h 240"/>
                <a:gd name="T66" fmla="*/ 1124685 w 1005"/>
                <a:gd name="T67" fmla="*/ 693406 h 240"/>
                <a:gd name="T68" fmla="*/ 981740 w 1005"/>
                <a:gd name="T69" fmla="*/ 581281 h 240"/>
                <a:gd name="T70" fmla="*/ 837852 w 1005"/>
                <a:gd name="T71" fmla="*/ 487865 h 240"/>
                <a:gd name="T72" fmla="*/ 706312 w 1005"/>
                <a:gd name="T73" fmla="*/ 491094 h 240"/>
                <a:gd name="T74" fmla="*/ 549228 w 1005"/>
                <a:gd name="T75" fmla="*/ 533930 h 240"/>
                <a:gd name="T76" fmla="*/ 405927 w 1005"/>
                <a:gd name="T77" fmla="*/ 600661 h 240"/>
                <a:gd name="T78" fmla="*/ 262351 w 1005"/>
                <a:gd name="T79" fmla="*/ 646040 h 240"/>
                <a:gd name="T80" fmla="*/ 95106 w 1005"/>
                <a:gd name="T81" fmla="*/ 650783 h 240"/>
                <a:gd name="T82" fmla="*/ 24297 w 1005"/>
                <a:gd name="T83" fmla="*/ 576982 h 240"/>
                <a:gd name="T84" fmla="*/ 0 w 1005"/>
                <a:gd name="T85" fmla="*/ 510211 h 240"/>
                <a:gd name="T86" fmla="*/ 95106 w 1005"/>
                <a:gd name="T87" fmla="*/ 371225 h 240"/>
                <a:gd name="T88" fmla="*/ 156007 w 1005"/>
                <a:gd name="T89" fmla="*/ 154913 h 240"/>
                <a:gd name="T90" fmla="*/ 167150 w 1005"/>
                <a:gd name="T91" fmla="*/ 69078 h 240"/>
                <a:gd name="T92" fmla="*/ 251182 w 1005"/>
                <a:gd name="T93" fmla="*/ 4629 h 240"/>
                <a:gd name="T94" fmla="*/ 359726 w 1005"/>
                <a:gd name="T95" fmla="*/ 0 h 240"/>
                <a:gd name="T96" fmla="*/ 717252 w 1005"/>
                <a:gd name="T97" fmla="*/ 115432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chemeClr val="bg1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4" name="任意多边形 97349">
              <a:extLst>
                <a:ext uri="{FF2B5EF4-FFF2-40B4-BE49-F238E27FC236}">
                  <a16:creationId xmlns:a16="http://schemas.microsoft.com/office/drawing/2014/main" id="{1B37861B-2D1C-ADFE-8D64-1A08EFA8F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560"/>
              <a:ext cx="651" cy="708"/>
            </a:xfrm>
            <a:custGeom>
              <a:avLst/>
              <a:gdLst>
                <a:gd name="T0" fmla="*/ 1438683 w 360"/>
                <a:gd name="T1" fmla="*/ 1541018 h 392"/>
                <a:gd name="T2" fmla="*/ 1403621 w 360"/>
                <a:gd name="T3" fmla="*/ 1433660 h 392"/>
                <a:gd name="T4" fmla="*/ 1201012 w 360"/>
                <a:gd name="T5" fmla="*/ 1296220 h 392"/>
                <a:gd name="T6" fmla="*/ 935218 w 360"/>
                <a:gd name="T7" fmla="*/ 1155535 h 392"/>
                <a:gd name="T8" fmla="*/ 697087 w 360"/>
                <a:gd name="T9" fmla="*/ 966801 h 392"/>
                <a:gd name="T10" fmla="*/ 707812 w 360"/>
                <a:gd name="T11" fmla="*/ 950828 h 392"/>
                <a:gd name="T12" fmla="*/ 552292 w 360"/>
                <a:gd name="T13" fmla="*/ 801131 h 392"/>
                <a:gd name="T14" fmla="*/ 479373 w 360"/>
                <a:gd name="T15" fmla="*/ 620551 h 392"/>
                <a:gd name="T16" fmla="*/ 431564 w 360"/>
                <a:gd name="T17" fmla="*/ 472404 h 392"/>
                <a:gd name="T18" fmla="*/ 431564 w 360"/>
                <a:gd name="T19" fmla="*/ 258984 h 392"/>
                <a:gd name="T20" fmla="*/ 503711 w 360"/>
                <a:gd name="T21" fmla="*/ 189520 h 392"/>
                <a:gd name="T22" fmla="*/ 864161 w 360"/>
                <a:gd name="T23" fmla="*/ 234980 h 392"/>
                <a:gd name="T24" fmla="*/ 552292 w 360"/>
                <a:gd name="T25" fmla="*/ 23891 h 392"/>
                <a:gd name="T26" fmla="*/ 287586 w 360"/>
                <a:gd name="T27" fmla="*/ 0 h 392"/>
                <a:gd name="T28" fmla="*/ 95352 w 360"/>
                <a:gd name="T29" fmla="*/ 72034 h 392"/>
                <a:gd name="T30" fmla="*/ 48633 w 360"/>
                <a:gd name="T31" fmla="*/ 172201 h 392"/>
                <a:gd name="T32" fmla="*/ 0 w 360"/>
                <a:gd name="T33" fmla="*/ 334973 h 392"/>
                <a:gd name="T34" fmla="*/ 48633 w 360"/>
                <a:gd name="T35" fmla="*/ 491664 h 392"/>
                <a:gd name="T36" fmla="*/ 178526 w 360"/>
                <a:gd name="T37" fmla="*/ 618228 h 392"/>
                <a:gd name="T38" fmla="*/ 287586 w 360"/>
                <a:gd name="T39" fmla="*/ 707016 h 392"/>
                <a:gd name="T40" fmla="*/ 336213 w 360"/>
                <a:gd name="T41" fmla="*/ 941983 h 392"/>
                <a:gd name="T42" fmla="*/ 336213 w 360"/>
                <a:gd name="T43" fmla="*/ 1092708 h 392"/>
                <a:gd name="T44" fmla="*/ 407159 w 360"/>
                <a:gd name="T45" fmla="*/ 1282174 h 392"/>
                <a:gd name="T46" fmla="*/ 552292 w 360"/>
                <a:gd name="T47" fmla="*/ 1439216 h 392"/>
                <a:gd name="T48" fmla="*/ 742934 w 360"/>
                <a:gd name="T49" fmla="*/ 1487015 h 392"/>
                <a:gd name="T50" fmla="*/ 984419 w 360"/>
                <a:gd name="T51" fmla="*/ 1463084 h 392"/>
                <a:gd name="T52" fmla="*/ 1201012 w 360"/>
                <a:gd name="T53" fmla="*/ 1487015 h 392"/>
                <a:gd name="T54" fmla="*/ 1438683 w 360"/>
                <a:gd name="T55" fmla="*/ 1541018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chemeClr val="bg1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5" name="任意多边形 97350">
              <a:extLst>
                <a:ext uri="{FF2B5EF4-FFF2-40B4-BE49-F238E27FC236}">
                  <a16:creationId xmlns:a16="http://schemas.microsoft.com/office/drawing/2014/main" id="{CFFCDA94-10E6-BFCF-C8B7-389B2ECE0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737"/>
              <a:ext cx="732" cy="785"/>
            </a:xfrm>
            <a:custGeom>
              <a:avLst/>
              <a:gdLst>
                <a:gd name="T0" fmla="*/ 0 w 405"/>
                <a:gd name="T1" fmla="*/ 1689888 h 435"/>
                <a:gd name="T2" fmla="*/ 141778 w 405"/>
                <a:gd name="T3" fmla="*/ 1549220 h 435"/>
                <a:gd name="T4" fmla="*/ 334005 w 405"/>
                <a:gd name="T5" fmla="*/ 1481279 h 435"/>
                <a:gd name="T6" fmla="*/ 560253 w 405"/>
                <a:gd name="T7" fmla="*/ 1399262 h 435"/>
                <a:gd name="T8" fmla="*/ 609472 w 405"/>
                <a:gd name="T9" fmla="*/ 1316822 h 435"/>
                <a:gd name="T10" fmla="*/ 609472 w 405"/>
                <a:gd name="T11" fmla="*/ 1270128 h 435"/>
                <a:gd name="T12" fmla="*/ 667127 w 405"/>
                <a:gd name="T13" fmla="*/ 1200944 h 435"/>
                <a:gd name="T14" fmla="*/ 845861 w 405"/>
                <a:gd name="T15" fmla="*/ 1107150 h 435"/>
                <a:gd name="T16" fmla="*/ 870258 w 405"/>
                <a:gd name="T17" fmla="*/ 1003272 h 435"/>
                <a:gd name="T18" fmla="*/ 880963 w 405"/>
                <a:gd name="T19" fmla="*/ 898098 h 435"/>
                <a:gd name="T20" fmla="*/ 963440 w 405"/>
                <a:gd name="T21" fmla="*/ 884935 h 435"/>
                <a:gd name="T22" fmla="*/ 1166573 w 405"/>
                <a:gd name="T23" fmla="*/ 874373 h 435"/>
                <a:gd name="T24" fmla="*/ 1297574 w 405"/>
                <a:gd name="T25" fmla="*/ 815765 h 435"/>
                <a:gd name="T26" fmla="*/ 1321844 w 405"/>
                <a:gd name="T27" fmla="*/ 711392 h 435"/>
                <a:gd name="T28" fmla="*/ 1465748 w 405"/>
                <a:gd name="T29" fmla="*/ 628594 h 435"/>
                <a:gd name="T30" fmla="*/ 1534856 w 405"/>
                <a:gd name="T31" fmla="*/ 511618 h 435"/>
                <a:gd name="T32" fmla="*/ 1583273 w 405"/>
                <a:gd name="T33" fmla="*/ 361499 h 435"/>
                <a:gd name="T34" fmla="*/ 1597041 w 405"/>
                <a:gd name="T35" fmla="*/ 290861 h 435"/>
                <a:gd name="T36" fmla="*/ 1607880 w 405"/>
                <a:gd name="T37" fmla="*/ 0 h 435"/>
                <a:gd name="T38" fmla="*/ 1488720 w 405"/>
                <a:gd name="T39" fmla="*/ 128895 h 435"/>
                <a:gd name="T40" fmla="*/ 1476587 w 405"/>
                <a:gd name="T41" fmla="*/ 256341 h 435"/>
                <a:gd name="T42" fmla="*/ 1416660 w 405"/>
                <a:gd name="T43" fmla="*/ 396008 h 435"/>
                <a:gd name="T44" fmla="*/ 1346743 w 405"/>
                <a:gd name="T45" fmla="*/ 501173 h 435"/>
                <a:gd name="T46" fmla="*/ 1273398 w 405"/>
                <a:gd name="T47" fmla="*/ 617824 h 435"/>
                <a:gd name="T48" fmla="*/ 1226507 w 405"/>
                <a:gd name="T49" fmla="*/ 665491 h 435"/>
                <a:gd name="T50" fmla="*/ 1131612 w 405"/>
                <a:gd name="T51" fmla="*/ 686870 h 435"/>
                <a:gd name="T52" fmla="*/ 963440 w 405"/>
                <a:gd name="T53" fmla="*/ 733762 h 435"/>
                <a:gd name="T54" fmla="*/ 786009 w 405"/>
                <a:gd name="T55" fmla="*/ 781255 h 435"/>
                <a:gd name="T56" fmla="*/ 713570 w 405"/>
                <a:gd name="T57" fmla="*/ 874373 h 435"/>
                <a:gd name="T58" fmla="*/ 702651 w 405"/>
                <a:gd name="T59" fmla="*/ 931387 h 435"/>
                <a:gd name="T60" fmla="*/ 654717 w 405"/>
                <a:gd name="T61" fmla="*/ 1061522 h 435"/>
                <a:gd name="T62" fmla="*/ 487418 w 405"/>
                <a:gd name="T63" fmla="*/ 1153504 h 435"/>
                <a:gd name="T64" fmla="*/ 382073 w 405"/>
                <a:gd name="T65" fmla="*/ 1211663 h 435"/>
                <a:gd name="T66" fmla="*/ 274077 w 405"/>
                <a:gd name="T67" fmla="*/ 1294129 h 435"/>
                <a:gd name="T68" fmla="*/ 119007 w 405"/>
                <a:gd name="T69" fmla="*/ 1409851 h 435"/>
                <a:gd name="T70" fmla="*/ 48397 w 405"/>
                <a:gd name="T71" fmla="*/ 1503156 h 435"/>
                <a:gd name="T72" fmla="*/ 0 w 405"/>
                <a:gd name="T73" fmla="*/ 1689888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66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6" name="任意多边形 97351">
              <a:extLst>
                <a:ext uri="{FF2B5EF4-FFF2-40B4-BE49-F238E27FC236}">
                  <a16:creationId xmlns:a16="http://schemas.microsoft.com/office/drawing/2014/main" id="{42673092-DC4F-AE28-D3A9-2F105542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466"/>
              <a:ext cx="835" cy="531"/>
            </a:xfrm>
            <a:custGeom>
              <a:avLst/>
              <a:gdLst>
                <a:gd name="T0" fmla="*/ 0 w 462"/>
                <a:gd name="T1" fmla="*/ 1096540 h 294"/>
                <a:gd name="T2" fmla="*/ 83889 w 462"/>
                <a:gd name="T3" fmla="*/ 979243 h 294"/>
                <a:gd name="T4" fmla="*/ 261539 w 462"/>
                <a:gd name="T5" fmla="*/ 941983 h 294"/>
                <a:gd name="T6" fmla="*/ 487284 w 462"/>
                <a:gd name="T7" fmla="*/ 966801 h 294"/>
                <a:gd name="T8" fmla="*/ 713417 w 462"/>
                <a:gd name="T9" fmla="*/ 1014559 h 294"/>
                <a:gd name="T10" fmla="*/ 999130 w 462"/>
                <a:gd name="T11" fmla="*/ 1003917 h 294"/>
                <a:gd name="T12" fmla="*/ 1452000 w 462"/>
                <a:gd name="T13" fmla="*/ 920467 h 294"/>
                <a:gd name="T14" fmla="*/ 1558838 w 462"/>
                <a:gd name="T15" fmla="*/ 801131 h 294"/>
                <a:gd name="T16" fmla="*/ 1617813 w 462"/>
                <a:gd name="T17" fmla="*/ 637290 h 294"/>
                <a:gd name="T18" fmla="*/ 1617813 w 462"/>
                <a:gd name="T19" fmla="*/ 388954 h 294"/>
                <a:gd name="T20" fmla="*/ 1534457 w 462"/>
                <a:gd name="T21" fmla="*/ 282875 h 294"/>
                <a:gd name="T22" fmla="*/ 1357188 w 462"/>
                <a:gd name="T23" fmla="*/ 224208 h 294"/>
                <a:gd name="T24" fmla="*/ 1238207 w 462"/>
                <a:gd name="T25" fmla="*/ 140758 h 294"/>
                <a:gd name="T26" fmla="*/ 1144705 w 462"/>
                <a:gd name="T27" fmla="*/ 0 h 294"/>
                <a:gd name="T28" fmla="*/ 1321530 w 462"/>
                <a:gd name="T29" fmla="*/ 94343 h 294"/>
                <a:gd name="T30" fmla="*/ 1558838 w 462"/>
                <a:gd name="T31" fmla="*/ 152137 h 294"/>
                <a:gd name="T32" fmla="*/ 1726097 w 462"/>
                <a:gd name="T33" fmla="*/ 272221 h 294"/>
                <a:gd name="T34" fmla="*/ 1822411 w 462"/>
                <a:gd name="T35" fmla="*/ 354233 h 294"/>
                <a:gd name="T36" fmla="*/ 1833065 w 462"/>
                <a:gd name="T37" fmla="*/ 459163 h 294"/>
                <a:gd name="T38" fmla="*/ 1808910 w 462"/>
                <a:gd name="T39" fmla="*/ 589148 h 294"/>
                <a:gd name="T40" fmla="*/ 1715348 w 462"/>
                <a:gd name="T41" fmla="*/ 707016 h 294"/>
                <a:gd name="T42" fmla="*/ 1666987 w 462"/>
                <a:gd name="T43" fmla="*/ 766524 h 294"/>
                <a:gd name="T44" fmla="*/ 1655727 w 462"/>
                <a:gd name="T45" fmla="*/ 872456 h 294"/>
                <a:gd name="T46" fmla="*/ 1534457 w 462"/>
                <a:gd name="T47" fmla="*/ 1061669 h 294"/>
                <a:gd name="T48" fmla="*/ 1321530 w 462"/>
                <a:gd name="T49" fmla="*/ 1107437 h 294"/>
                <a:gd name="T50" fmla="*/ 1213944 w 462"/>
                <a:gd name="T51" fmla="*/ 1071874 h 294"/>
                <a:gd name="T52" fmla="*/ 1071486 w 462"/>
                <a:gd name="T53" fmla="*/ 1096540 h 294"/>
                <a:gd name="T54" fmla="*/ 976675 w 462"/>
                <a:gd name="T55" fmla="*/ 1155535 h 294"/>
                <a:gd name="T56" fmla="*/ 810767 w 462"/>
                <a:gd name="T57" fmla="*/ 1155535 h 294"/>
                <a:gd name="T58" fmla="*/ 666990 w 462"/>
                <a:gd name="T59" fmla="*/ 1096540 h 294"/>
                <a:gd name="T60" fmla="*/ 525126 w 462"/>
                <a:gd name="T61" fmla="*/ 1049312 h 294"/>
                <a:gd name="T62" fmla="*/ 427431 w 462"/>
                <a:gd name="T63" fmla="*/ 1083291 h 294"/>
                <a:gd name="T64" fmla="*/ 225797 w 462"/>
                <a:gd name="T65" fmla="*/ 1096540 h 294"/>
                <a:gd name="T66" fmla="*/ 94881 w 462"/>
                <a:gd name="T67" fmla="*/ 1107437 h 294"/>
                <a:gd name="T68" fmla="*/ 0 w 462"/>
                <a:gd name="T69" fmla="*/ 1096540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7" name="任意多边形 97352">
              <a:extLst>
                <a:ext uri="{FF2B5EF4-FFF2-40B4-BE49-F238E27FC236}">
                  <a16:creationId xmlns:a16="http://schemas.microsoft.com/office/drawing/2014/main" id="{FA5B159D-830D-354F-980C-E690CBF0E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401"/>
              <a:ext cx="537" cy="395"/>
            </a:xfrm>
            <a:custGeom>
              <a:avLst/>
              <a:gdLst>
                <a:gd name="T0" fmla="*/ 1174052 w 297"/>
                <a:gd name="T1" fmla="*/ 843852 h 219"/>
                <a:gd name="T2" fmla="*/ 1185602 w 297"/>
                <a:gd name="T3" fmla="*/ 461995 h 219"/>
                <a:gd name="T4" fmla="*/ 1136270 w 297"/>
                <a:gd name="T5" fmla="*/ 138786 h 219"/>
                <a:gd name="T6" fmla="*/ 1029123 w 297"/>
                <a:gd name="T7" fmla="*/ 23653 h 219"/>
                <a:gd name="T8" fmla="*/ 862825 w 297"/>
                <a:gd name="T9" fmla="*/ 0 h 219"/>
                <a:gd name="T10" fmla="*/ 598301 w 297"/>
                <a:gd name="T11" fmla="*/ 23653 h 219"/>
                <a:gd name="T12" fmla="*/ 395881 w 297"/>
                <a:gd name="T13" fmla="*/ 92508 h 219"/>
                <a:gd name="T14" fmla="*/ 300753 w 297"/>
                <a:gd name="T15" fmla="*/ 196335 h 219"/>
                <a:gd name="T16" fmla="*/ 143712 w 297"/>
                <a:gd name="T17" fmla="*/ 335131 h 219"/>
                <a:gd name="T18" fmla="*/ 24313 w 297"/>
                <a:gd name="T19" fmla="*/ 427599 h 219"/>
                <a:gd name="T20" fmla="*/ 0 w 297"/>
                <a:gd name="T21" fmla="*/ 473733 h 219"/>
                <a:gd name="T22" fmla="*/ 95289 w 297"/>
                <a:gd name="T23" fmla="*/ 555944 h 219"/>
                <a:gd name="T24" fmla="*/ 300753 w 297"/>
                <a:gd name="T25" fmla="*/ 440827 h 219"/>
                <a:gd name="T26" fmla="*/ 489451 w 297"/>
                <a:gd name="T27" fmla="*/ 335131 h 219"/>
                <a:gd name="T28" fmla="*/ 754217 w 297"/>
                <a:gd name="T29" fmla="*/ 311480 h 219"/>
                <a:gd name="T30" fmla="*/ 923112 w 297"/>
                <a:gd name="T31" fmla="*/ 346446 h 219"/>
                <a:gd name="T32" fmla="*/ 1065209 w 297"/>
                <a:gd name="T33" fmla="*/ 440827 h 219"/>
                <a:gd name="T34" fmla="*/ 1101195 w 297"/>
                <a:gd name="T35" fmla="*/ 590247 h 219"/>
                <a:gd name="T36" fmla="*/ 1174052 w 297"/>
                <a:gd name="T37" fmla="*/ 843852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8" name="任意多边形 97353">
              <a:extLst>
                <a:ext uri="{FF2B5EF4-FFF2-40B4-BE49-F238E27FC236}">
                  <a16:creationId xmlns:a16="http://schemas.microsoft.com/office/drawing/2014/main" id="{BDBFCBC5-8B29-A779-1331-B6A0B3B6F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618"/>
              <a:ext cx="417" cy="298"/>
            </a:xfrm>
            <a:custGeom>
              <a:avLst/>
              <a:gdLst>
                <a:gd name="T0" fmla="*/ 901368 w 231"/>
                <a:gd name="T1" fmla="*/ 105916 h 165"/>
                <a:gd name="T2" fmla="*/ 679549 w 231"/>
                <a:gd name="T3" fmla="*/ 10650 h 165"/>
                <a:gd name="T4" fmla="*/ 456418 w 231"/>
                <a:gd name="T5" fmla="*/ 0 h 165"/>
                <a:gd name="T6" fmla="*/ 187673 w 231"/>
                <a:gd name="T7" fmla="*/ 23891 h 165"/>
                <a:gd name="T8" fmla="*/ 34595 w 231"/>
                <a:gd name="T9" fmla="*/ 72018 h 165"/>
                <a:gd name="T10" fmla="*/ 0 w 231"/>
                <a:gd name="T11" fmla="*/ 164850 h 165"/>
                <a:gd name="T12" fmla="*/ 10616 w 231"/>
                <a:gd name="T13" fmla="*/ 258801 h 165"/>
                <a:gd name="T14" fmla="*/ 69756 w 231"/>
                <a:gd name="T15" fmla="*/ 317870 h 165"/>
                <a:gd name="T16" fmla="*/ 175252 w 231"/>
                <a:gd name="T17" fmla="*/ 388872 h 165"/>
                <a:gd name="T18" fmla="*/ 397161 w 231"/>
                <a:gd name="T19" fmla="*/ 507014 h 165"/>
                <a:gd name="T20" fmla="*/ 480229 w 231"/>
                <a:gd name="T21" fmla="*/ 636871 h 165"/>
                <a:gd name="T22" fmla="*/ 561791 w 231"/>
                <a:gd name="T23" fmla="*/ 648117 h 165"/>
                <a:gd name="T24" fmla="*/ 469706 w 231"/>
                <a:gd name="T25" fmla="*/ 459093 h 165"/>
                <a:gd name="T26" fmla="*/ 316364 w 231"/>
                <a:gd name="T27" fmla="*/ 375659 h 165"/>
                <a:gd name="T28" fmla="*/ 257320 w 231"/>
                <a:gd name="T29" fmla="*/ 307457 h 165"/>
                <a:gd name="T30" fmla="*/ 163868 w 231"/>
                <a:gd name="T31" fmla="*/ 258801 h 165"/>
                <a:gd name="T32" fmla="*/ 163868 w 231"/>
                <a:gd name="T33" fmla="*/ 213475 h 165"/>
                <a:gd name="T34" fmla="*/ 187673 w 231"/>
                <a:gd name="T35" fmla="*/ 176002 h 165"/>
                <a:gd name="T36" fmla="*/ 338786 w 231"/>
                <a:gd name="T37" fmla="*/ 105916 h 165"/>
                <a:gd name="T38" fmla="*/ 480229 w 231"/>
                <a:gd name="T39" fmla="*/ 83435 h 165"/>
                <a:gd name="T40" fmla="*/ 644243 w 231"/>
                <a:gd name="T41" fmla="*/ 72018 h 165"/>
                <a:gd name="T42" fmla="*/ 901368 w 231"/>
                <a:gd name="T43" fmla="*/ 105916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99" name="任意多边形 97354">
              <a:extLst>
                <a:ext uri="{FF2B5EF4-FFF2-40B4-BE49-F238E27FC236}">
                  <a16:creationId xmlns:a16="http://schemas.microsoft.com/office/drawing/2014/main" id="{8D3E630B-65D6-4128-E311-EFC3BDD3C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634"/>
              <a:ext cx="277" cy="249"/>
            </a:xfrm>
            <a:custGeom>
              <a:avLst/>
              <a:gdLst>
                <a:gd name="T0" fmla="*/ 330389 w 153"/>
                <a:gd name="T1" fmla="*/ 23707 h 138"/>
                <a:gd name="T2" fmla="*/ 426696 w 153"/>
                <a:gd name="T3" fmla="*/ 69117 h 138"/>
                <a:gd name="T4" fmla="*/ 487795 w 153"/>
                <a:gd name="T5" fmla="*/ 150015 h 138"/>
                <a:gd name="T6" fmla="*/ 440374 w 153"/>
                <a:gd name="T7" fmla="*/ 290529 h 138"/>
                <a:gd name="T8" fmla="*/ 304818 w 153"/>
                <a:gd name="T9" fmla="*/ 406018 h 138"/>
                <a:gd name="T10" fmla="*/ 146470 w 153"/>
                <a:gd name="T11" fmla="*/ 453402 h 138"/>
                <a:gd name="T12" fmla="*/ 0 w 153"/>
                <a:gd name="T13" fmla="*/ 429761 h 138"/>
                <a:gd name="T14" fmla="*/ 60819 w 153"/>
                <a:gd name="T15" fmla="*/ 524215 h 138"/>
                <a:gd name="T16" fmla="*/ 206827 w 153"/>
                <a:gd name="T17" fmla="*/ 524215 h 138"/>
                <a:gd name="T18" fmla="*/ 316323 w 153"/>
                <a:gd name="T19" fmla="*/ 534812 h 138"/>
                <a:gd name="T20" fmla="*/ 426696 w 153"/>
                <a:gd name="T21" fmla="*/ 524215 h 138"/>
                <a:gd name="T22" fmla="*/ 572689 w 153"/>
                <a:gd name="T23" fmla="*/ 453402 h 138"/>
                <a:gd name="T24" fmla="*/ 621220 w 153"/>
                <a:gd name="T25" fmla="*/ 290529 h 138"/>
                <a:gd name="T26" fmla="*/ 586367 w 153"/>
                <a:gd name="T27" fmla="*/ 232308 h 138"/>
                <a:gd name="T28" fmla="*/ 610273 w 153"/>
                <a:gd name="T29" fmla="*/ 163256 h 138"/>
                <a:gd name="T30" fmla="*/ 610273 w 153"/>
                <a:gd name="T31" fmla="*/ 58208 h 138"/>
                <a:gd name="T32" fmla="*/ 512130 w 153"/>
                <a:gd name="T33" fmla="*/ 0 h 138"/>
                <a:gd name="T34" fmla="*/ 330389 w 153"/>
                <a:gd name="T35" fmla="*/ 23707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0" name="任意多边形 97355">
              <a:extLst>
                <a:ext uri="{FF2B5EF4-FFF2-40B4-BE49-F238E27FC236}">
                  <a16:creationId xmlns:a16="http://schemas.microsoft.com/office/drawing/2014/main" id="{8F6BB0FF-78ED-C359-118B-F5E59F365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88"/>
              <a:ext cx="190" cy="141"/>
            </a:xfrm>
            <a:custGeom>
              <a:avLst/>
              <a:gdLst>
                <a:gd name="T0" fmla="*/ 423986 w 105"/>
                <a:gd name="T1" fmla="*/ 166888 h 78"/>
                <a:gd name="T2" fmla="*/ 350018 w 105"/>
                <a:gd name="T3" fmla="*/ 48437 h 78"/>
                <a:gd name="T4" fmla="*/ 193431 w 105"/>
                <a:gd name="T5" fmla="*/ 0 h 78"/>
                <a:gd name="T6" fmla="*/ 73997 w 105"/>
                <a:gd name="T7" fmla="*/ 24283 h 78"/>
                <a:gd name="T8" fmla="*/ 10808 w 105"/>
                <a:gd name="T9" fmla="*/ 94994 h 78"/>
                <a:gd name="T10" fmla="*/ 0 w 105"/>
                <a:gd name="T11" fmla="*/ 202042 h 78"/>
                <a:gd name="T12" fmla="*/ 10808 w 105"/>
                <a:gd name="T13" fmla="*/ 275384 h 78"/>
                <a:gd name="T14" fmla="*/ 73997 w 105"/>
                <a:gd name="T15" fmla="*/ 310417 h 78"/>
                <a:gd name="T16" fmla="*/ 95887 w 105"/>
                <a:gd name="T17" fmla="*/ 177609 h 78"/>
                <a:gd name="T18" fmla="*/ 180938 w 105"/>
                <a:gd name="T19" fmla="*/ 155872 h 78"/>
                <a:gd name="T20" fmla="*/ 339090 w 105"/>
                <a:gd name="T21" fmla="*/ 191118 h 78"/>
                <a:gd name="T22" fmla="*/ 388217 w 105"/>
                <a:gd name="T23" fmla="*/ 286122 h 78"/>
                <a:gd name="T24" fmla="*/ 423986 w 105"/>
                <a:gd name="T25" fmla="*/ 166888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201" name="任意多边形 97356">
              <a:extLst>
                <a:ext uri="{FF2B5EF4-FFF2-40B4-BE49-F238E27FC236}">
                  <a16:creationId xmlns:a16="http://schemas.microsoft.com/office/drawing/2014/main" id="{9F17D842-2605-7DE1-9897-594BBB302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020"/>
              <a:ext cx="906" cy="536"/>
            </a:xfrm>
            <a:custGeom>
              <a:avLst/>
              <a:gdLst>
                <a:gd name="T0" fmla="*/ 0 w 501"/>
                <a:gd name="T1" fmla="*/ 768435 h 297"/>
                <a:gd name="T2" fmla="*/ 133249 w 501"/>
                <a:gd name="T3" fmla="*/ 687896 h 297"/>
                <a:gd name="T4" fmla="*/ 156322 w 501"/>
                <a:gd name="T5" fmla="*/ 584242 h 297"/>
                <a:gd name="T6" fmla="*/ 156322 w 501"/>
                <a:gd name="T7" fmla="*/ 406795 h 297"/>
                <a:gd name="T8" fmla="*/ 216487 w 501"/>
                <a:gd name="T9" fmla="*/ 303037 h 297"/>
                <a:gd name="T10" fmla="*/ 360516 w 501"/>
                <a:gd name="T11" fmla="*/ 269727 h 297"/>
                <a:gd name="T12" fmla="*/ 479455 w 501"/>
                <a:gd name="T13" fmla="*/ 269727 h 297"/>
                <a:gd name="T14" fmla="*/ 647823 w 501"/>
                <a:gd name="T15" fmla="*/ 303037 h 297"/>
                <a:gd name="T16" fmla="*/ 721816 w 501"/>
                <a:gd name="T17" fmla="*/ 396196 h 297"/>
                <a:gd name="T18" fmla="*/ 791600 w 501"/>
                <a:gd name="T19" fmla="*/ 455064 h 297"/>
                <a:gd name="T20" fmla="*/ 875956 w 501"/>
                <a:gd name="T21" fmla="*/ 467643 h 297"/>
                <a:gd name="T22" fmla="*/ 1055891 w 501"/>
                <a:gd name="T23" fmla="*/ 455064 h 297"/>
                <a:gd name="T24" fmla="*/ 1201490 w 501"/>
                <a:gd name="T25" fmla="*/ 419950 h 297"/>
                <a:gd name="T26" fmla="*/ 1390759 w 501"/>
                <a:gd name="T27" fmla="*/ 431287 h 297"/>
                <a:gd name="T28" fmla="*/ 1499567 w 501"/>
                <a:gd name="T29" fmla="*/ 479070 h 297"/>
                <a:gd name="T30" fmla="*/ 1632695 w 501"/>
                <a:gd name="T31" fmla="*/ 559743 h 297"/>
                <a:gd name="T32" fmla="*/ 1776210 w 501"/>
                <a:gd name="T33" fmla="*/ 687896 h 297"/>
                <a:gd name="T34" fmla="*/ 1871584 w 501"/>
                <a:gd name="T35" fmla="*/ 840845 h 297"/>
                <a:gd name="T36" fmla="*/ 1920190 w 501"/>
                <a:gd name="T37" fmla="*/ 931988 h 297"/>
                <a:gd name="T38" fmla="*/ 1956267 w 501"/>
                <a:gd name="T39" fmla="*/ 1048894 h 297"/>
                <a:gd name="T40" fmla="*/ 1968210 w 501"/>
                <a:gd name="T41" fmla="*/ 1154086 h 297"/>
                <a:gd name="T42" fmla="*/ 2003374 w 501"/>
                <a:gd name="T43" fmla="*/ 945159 h 297"/>
                <a:gd name="T44" fmla="*/ 1992393 w 501"/>
                <a:gd name="T45" fmla="*/ 840845 h 297"/>
                <a:gd name="T46" fmla="*/ 1885126 w 501"/>
                <a:gd name="T47" fmla="*/ 594352 h 297"/>
                <a:gd name="T48" fmla="*/ 1751841 w 501"/>
                <a:gd name="T49" fmla="*/ 406795 h 297"/>
                <a:gd name="T50" fmla="*/ 1619033 w 501"/>
                <a:gd name="T51" fmla="*/ 326989 h 297"/>
                <a:gd name="T52" fmla="*/ 1439424 w 501"/>
                <a:gd name="T53" fmla="*/ 280415 h 297"/>
                <a:gd name="T54" fmla="*/ 1307597 w 501"/>
                <a:gd name="T55" fmla="*/ 269727 h 297"/>
                <a:gd name="T56" fmla="*/ 1152108 w 501"/>
                <a:gd name="T57" fmla="*/ 280415 h 297"/>
                <a:gd name="T58" fmla="*/ 1033520 w 501"/>
                <a:gd name="T59" fmla="*/ 269727 h 297"/>
                <a:gd name="T60" fmla="*/ 911145 w 501"/>
                <a:gd name="T61" fmla="*/ 174099 h 297"/>
                <a:gd name="T62" fmla="*/ 815691 w 501"/>
                <a:gd name="T63" fmla="*/ 82815 h 297"/>
                <a:gd name="T64" fmla="*/ 732319 w 501"/>
                <a:gd name="T65" fmla="*/ 34564 h 297"/>
                <a:gd name="T66" fmla="*/ 637093 w 501"/>
                <a:gd name="T67" fmla="*/ 0 h 297"/>
                <a:gd name="T68" fmla="*/ 407300 w 501"/>
                <a:gd name="T69" fmla="*/ 10612 h 297"/>
                <a:gd name="T70" fmla="*/ 252539 w 501"/>
                <a:gd name="T71" fmla="*/ 23770 h 297"/>
                <a:gd name="T72" fmla="*/ 167521 w 501"/>
                <a:gd name="T73" fmla="*/ 69207 h 297"/>
                <a:gd name="T74" fmla="*/ 48642 w 501"/>
                <a:gd name="T75" fmla="*/ 174099 h 297"/>
                <a:gd name="T76" fmla="*/ 10740 w 501"/>
                <a:gd name="T77" fmla="*/ 303037 h 297"/>
                <a:gd name="T78" fmla="*/ 24353 w 501"/>
                <a:gd name="T79" fmla="*/ 467643 h 297"/>
                <a:gd name="T80" fmla="*/ 48642 w 501"/>
                <a:gd name="T81" fmla="*/ 594352 h 297"/>
                <a:gd name="T82" fmla="*/ 0 w 501"/>
                <a:gd name="T83" fmla="*/ 768435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CCFF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31078" name="组合 97357">
            <a:extLst>
              <a:ext uri="{FF2B5EF4-FFF2-40B4-BE49-F238E27FC236}">
                <a16:creationId xmlns:a16="http://schemas.microsoft.com/office/drawing/2014/main" id="{741CD935-A0D1-3D1A-0722-E8976A6FB125}"/>
              </a:ext>
            </a:extLst>
          </p:cNvPr>
          <p:cNvGrpSpPr>
            <a:grpSpLocks/>
          </p:cNvGrpSpPr>
          <p:nvPr/>
        </p:nvGrpSpPr>
        <p:grpSpPr bwMode="auto">
          <a:xfrm rot="-275628">
            <a:off x="6180138" y="5295900"/>
            <a:ext cx="1241425" cy="1125538"/>
            <a:chOff x="2147" y="588"/>
            <a:chExt cx="1509" cy="1111"/>
          </a:xfrm>
        </p:grpSpPr>
        <p:sp>
          <p:nvSpPr>
            <p:cNvPr id="131154" name="任意多边形 97358">
              <a:extLst>
                <a:ext uri="{FF2B5EF4-FFF2-40B4-BE49-F238E27FC236}">
                  <a16:creationId xmlns:a16="http://schemas.microsoft.com/office/drawing/2014/main" id="{0833CAC2-B9EF-C3B8-FC06-1BA8C2E5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907"/>
              <a:ext cx="567" cy="660"/>
            </a:xfrm>
            <a:custGeom>
              <a:avLst/>
              <a:gdLst>
                <a:gd name="T0" fmla="*/ 186 w 567"/>
                <a:gd name="T1" fmla="*/ 27 h 660"/>
                <a:gd name="T2" fmla="*/ 315 w 567"/>
                <a:gd name="T3" fmla="*/ 0 h 660"/>
                <a:gd name="T4" fmla="*/ 453 w 567"/>
                <a:gd name="T5" fmla="*/ 24 h 660"/>
                <a:gd name="T6" fmla="*/ 561 w 567"/>
                <a:gd name="T7" fmla="*/ 120 h 660"/>
                <a:gd name="T8" fmla="*/ 567 w 567"/>
                <a:gd name="T9" fmla="*/ 219 h 660"/>
                <a:gd name="T10" fmla="*/ 525 w 567"/>
                <a:gd name="T11" fmla="*/ 363 h 660"/>
                <a:gd name="T12" fmla="*/ 393 w 567"/>
                <a:gd name="T13" fmla="*/ 531 h 660"/>
                <a:gd name="T14" fmla="*/ 300 w 567"/>
                <a:gd name="T15" fmla="*/ 639 h 660"/>
                <a:gd name="T16" fmla="*/ 147 w 567"/>
                <a:gd name="T17" fmla="*/ 660 h 660"/>
                <a:gd name="T18" fmla="*/ 0 w 567"/>
                <a:gd name="T19" fmla="*/ 546 h 660"/>
                <a:gd name="T20" fmla="*/ 186 w 567"/>
                <a:gd name="T21" fmla="*/ 27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5" name="任意多边形 97359">
              <a:extLst>
                <a:ext uri="{FF2B5EF4-FFF2-40B4-BE49-F238E27FC236}">
                  <a16:creationId xmlns:a16="http://schemas.microsoft.com/office/drawing/2014/main" id="{40D8F643-0ACE-4DB8-5BAC-FEF4C228F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960"/>
              <a:ext cx="480" cy="582"/>
            </a:xfrm>
            <a:custGeom>
              <a:avLst/>
              <a:gdLst>
                <a:gd name="T0" fmla="*/ 207 w 480"/>
                <a:gd name="T1" fmla="*/ 69 h 582"/>
                <a:gd name="T2" fmla="*/ 228 w 480"/>
                <a:gd name="T3" fmla="*/ 15 h 582"/>
                <a:gd name="T4" fmla="*/ 294 w 480"/>
                <a:gd name="T5" fmla="*/ 0 h 582"/>
                <a:gd name="T6" fmla="*/ 324 w 480"/>
                <a:gd name="T7" fmla="*/ 3 h 582"/>
                <a:gd name="T8" fmla="*/ 288 w 480"/>
                <a:gd name="T9" fmla="*/ 18 h 582"/>
                <a:gd name="T10" fmla="*/ 273 w 480"/>
                <a:gd name="T11" fmla="*/ 42 h 582"/>
                <a:gd name="T12" fmla="*/ 297 w 480"/>
                <a:gd name="T13" fmla="*/ 42 h 582"/>
                <a:gd name="T14" fmla="*/ 339 w 480"/>
                <a:gd name="T15" fmla="*/ 42 h 582"/>
                <a:gd name="T16" fmla="*/ 411 w 480"/>
                <a:gd name="T17" fmla="*/ 42 h 582"/>
                <a:gd name="T18" fmla="*/ 345 w 480"/>
                <a:gd name="T19" fmla="*/ 66 h 582"/>
                <a:gd name="T20" fmla="*/ 324 w 480"/>
                <a:gd name="T21" fmla="*/ 84 h 582"/>
                <a:gd name="T22" fmla="*/ 306 w 480"/>
                <a:gd name="T23" fmla="*/ 105 h 582"/>
                <a:gd name="T24" fmla="*/ 285 w 480"/>
                <a:gd name="T25" fmla="*/ 156 h 582"/>
                <a:gd name="T26" fmla="*/ 342 w 480"/>
                <a:gd name="T27" fmla="*/ 120 h 582"/>
                <a:gd name="T28" fmla="*/ 363 w 480"/>
                <a:gd name="T29" fmla="*/ 105 h 582"/>
                <a:gd name="T30" fmla="*/ 429 w 480"/>
                <a:gd name="T31" fmla="*/ 93 h 582"/>
                <a:gd name="T32" fmla="*/ 480 w 480"/>
                <a:gd name="T33" fmla="*/ 96 h 582"/>
                <a:gd name="T34" fmla="*/ 438 w 480"/>
                <a:gd name="T35" fmla="*/ 114 h 582"/>
                <a:gd name="T36" fmla="*/ 360 w 480"/>
                <a:gd name="T37" fmla="*/ 165 h 582"/>
                <a:gd name="T38" fmla="*/ 306 w 480"/>
                <a:gd name="T39" fmla="*/ 222 h 582"/>
                <a:gd name="T40" fmla="*/ 285 w 480"/>
                <a:gd name="T41" fmla="*/ 270 h 582"/>
                <a:gd name="T42" fmla="*/ 312 w 480"/>
                <a:gd name="T43" fmla="*/ 249 h 582"/>
                <a:gd name="T44" fmla="*/ 357 w 480"/>
                <a:gd name="T45" fmla="*/ 234 h 582"/>
                <a:gd name="T46" fmla="*/ 411 w 480"/>
                <a:gd name="T47" fmla="*/ 231 h 582"/>
                <a:gd name="T48" fmla="*/ 375 w 480"/>
                <a:gd name="T49" fmla="*/ 249 h 582"/>
                <a:gd name="T50" fmla="*/ 324 w 480"/>
                <a:gd name="T51" fmla="*/ 297 h 582"/>
                <a:gd name="T52" fmla="*/ 276 w 480"/>
                <a:gd name="T53" fmla="*/ 354 h 582"/>
                <a:gd name="T54" fmla="*/ 306 w 480"/>
                <a:gd name="T55" fmla="*/ 348 h 582"/>
                <a:gd name="T56" fmla="*/ 348 w 480"/>
                <a:gd name="T57" fmla="*/ 351 h 582"/>
                <a:gd name="T58" fmla="*/ 378 w 480"/>
                <a:gd name="T59" fmla="*/ 378 h 582"/>
                <a:gd name="T60" fmla="*/ 324 w 480"/>
                <a:gd name="T61" fmla="*/ 375 h 582"/>
                <a:gd name="T62" fmla="*/ 276 w 480"/>
                <a:gd name="T63" fmla="*/ 390 h 582"/>
                <a:gd name="T64" fmla="*/ 231 w 480"/>
                <a:gd name="T65" fmla="*/ 426 h 582"/>
                <a:gd name="T66" fmla="*/ 309 w 480"/>
                <a:gd name="T67" fmla="*/ 411 h 582"/>
                <a:gd name="T68" fmla="*/ 327 w 480"/>
                <a:gd name="T69" fmla="*/ 417 h 582"/>
                <a:gd name="T70" fmla="*/ 384 w 480"/>
                <a:gd name="T71" fmla="*/ 441 h 582"/>
                <a:gd name="T72" fmla="*/ 333 w 480"/>
                <a:gd name="T73" fmla="*/ 441 h 582"/>
                <a:gd name="T74" fmla="*/ 264 w 480"/>
                <a:gd name="T75" fmla="*/ 456 h 582"/>
                <a:gd name="T76" fmla="*/ 231 w 480"/>
                <a:gd name="T77" fmla="*/ 480 h 582"/>
                <a:gd name="T78" fmla="*/ 285 w 480"/>
                <a:gd name="T79" fmla="*/ 480 h 582"/>
                <a:gd name="T80" fmla="*/ 318 w 480"/>
                <a:gd name="T81" fmla="*/ 501 h 582"/>
                <a:gd name="T82" fmla="*/ 267 w 480"/>
                <a:gd name="T83" fmla="*/ 510 h 582"/>
                <a:gd name="T84" fmla="*/ 204 w 480"/>
                <a:gd name="T85" fmla="*/ 531 h 582"/>
                <a:gd name="T86" fmla="*/ 129 w 480"/>
                <a:gd name="T87" fmla="*/ 582 h 582"/>
                <a:gd name="T88" fmla="*/ 0 w 480"/>
                <a:gd name="T89" fmla="*/ 513 h 582"/>
                <a:gd name="T90" fmla="*/ 207 w 480"/>
                <a:gd name="T91" fmla="*/ 69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6" name="任意多边形 97360">
              <a:extLst>
                <a:ext uri="{FF2B5EF4-FFF2-40B4-BE49-F238E27FC236}">
                  <a16:creationId xmlns:a16="http://schemas.microsoft.com/office/drawing/2014/main" id="{EC1C1DD4-E14F-7364-70EF-D24C25627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886"/>
              <a:ext cx="486" cy="753"/>
            </a:xfrm>
            <a:custGeom>
              <a:avLst/>
              <a:gdLst>
                <a:gd name="T0" fmla="*/ 18 w 486"/>
                <a:gd name="T1" fmla="*/ 711 h 753"/>
                <a:gd name="T2" fmla="*/ 54 w 486"/>
                <a:gd name="T3" fmla="*/ 672 h 753"/>
                <a:gd name="T4" fmla="*/ 90 w 486"/>
                <a:gd name="T5" fmla="*/ 649 h 753"/>
                <a:gd name="T6" fmla="*/ 132 w 486"/>
                <a:gd name="T7" fmla="*/ 619 h 753"/>
                <a:gd name="T8" fmla="*/ 192 w 486"/>
                <a:gd name="T9" fmla="*/ 577 h 753"/>
                <a:gd name="T10" fmla="*/ 222 w 486"/>
                <a:gd name="T11" fmla="*/ 505 h 753"/>
                <a:gd name="T12" fmla="*/ 240 w 486"/>
                <a:gd name="T13" fmla="*/ 450 h 753"/>
                <a:gd name="T14" fmla="*/ 258 w 486"/>
                <a:gd name="T15" fmla="*/ 409 h 753"/>
                <a:gd name="T16" fmla="*/ 276 w 486"/>
                <a:gd name="T17" fmla="*/ 361 h 753"/>
                <a:gd name="T18" fmla="*/ 291 w 486"/>
                <a:gd name="T19" fmla="*/ 321 h 753"/>
                <a:gd name="T20" fmla="*/ 318 w 486"/>
                <a:gd name="T21" fmla="*/ 295 h 753"/>
                <a:gd name="T22" fmla="*/ 354 w 486"/>
                <a:gd name="T23" fmla="*/ 265 h 753"/>
                <a:gd name="T24" fmla="*/ 360 w 486"/>
                <a:gd name="T25" fmla="*/ 216 h 753"/>
                <a:gd name="T26" fmla="*/ 345 w 486"/>
                <a:gd name="T27" fmla="*/ 147 h 753"/>
                <a:gd name="T28" fmla="*/ 318 w 486"/>
                <a:gd name="T29" fmla="*/ 111 h 753"/>
                <a:gd name="T30" fmla="*/ 270 w 486"/>
                <a:gd name="T31" fmla="*/ 81 h 753"/>
                <a:gd name="T32" fmla="*/ 210 w 486"/>
                <a:gd name="T33" fmla="*/ 54 h 753"/>
                <a:gd name="T34" fmla="*/ 135 w 486"/>
                <a:gd name="T35" fmla="*/ 45 h 753"/>
                <a:gd name="T36" fmla="*/ 45 w 486"/>
                <a:gd name="T37" fmla="*/ 57 h 753"/>
                <a:gd name="T38" fmla="*/ 39 w 486"/>
                <a:gd name="T39" fmla="*/ 33 h 753"/>
                <a:gd name="T40" fmla="*/ 12 w 486"/>
                <a:gd name="T41" fmla="*/ 18 h 753"/>
                <a:gd name="T42" fmla="*/ 108 w 486"/>
                <a:gd name="T43" fmla="*/ 6 h 753"/>
                <a:gd name="T44" fmla="*/ 168 w 486"/>
                <a:gd name="T45" fmla="*/ 0 h 753"/>
                <a:gd name="T46" fmla="*/ 237 w 486"/>
                <a:gd name="T47" fmla="*/ 0 h 753"/>
                <a:gd name="T48" fmla="*/ 279 w 486"/>
                <a:gd name="T49" fmla="*/ 0 h 753"/>
                <a:gd name="T50" fmla="*/ 318 w 486"/>
                <a:gd name="T51" fmla="*/ 31 h 753"/>
                <a:gd name="T52" fmla="*/ 378 w 486"/>
                <a:gd name="T53" fmla="*/ 49 h 753"/>
                <a:gd name="T54" fmla="*/ 396 w 486"/>
                <a:gd name="T55" fmla="*/ 67 h 753"/>
                <a:gd name="T56" fmla="*/ 444 w 486"/>
                <a:gd name="T57" fmla="*/ 91 h 753"/>
                <a:gd name="T58" fmla="*/ 480 w 486"/>
                <a:gd name="T59" fmla="*/ 97 h 753"/>
                <a:gd name="T60" fmla="*/ 486 w 486"/>
                <a:gd name="T61" fmla="*/ 115 h 753"/>
                <a:gd name="T62" fmla="*/ 474 w 486"/>
                <a:gd name="T63" fmla="*/ 151 h 753"/>
                <a:gd name="T64" fmla="*/ 444 w 486"/>
                <a:gd name="T65" fmla="*/ 163 h 753"/>
                <a:gd name="T66" fmla="*/ 420 w 486"/>
                <a:gd name="T67" fmla="*/ 169 h 753"/>
                <a:gd name="T68" fmla="*/ 450 w 486"/>
                <a:gd name="T69" fmla="*/ 193 h 753"/>
                <a:gd name="T70" fmla="*/ 462 w 486"/>
                <a:gd name="T71" fmla="*/ 223 h 753"/>
                <a:gd name="T72" fmla="*/ 468 w 486"/>
                <a:gd name="T73" fmla="*/ 259 h 753"/>
                <a:gd name="T74" fmla="*/ 468 w 486"/>
                <a:gd name="T75" fmla="*/ 301 h 753"/>
                <a:gd name="T76" fmla="*/ 456 w 486"/>
                <a:gd name="T77" fmla="*/ 337 h 753"/>
                <a:gd name="T78" fmla="*/ 432 w 486"/>
                <a:gd name="T79" fmla="*/ 301 h 753"/>
                <a:gd name="T80" fmla="*/ 414 w 486"/>
                <a:gd name="T81" fmla="*/ 307 h 753"/>
                <a:gd name="T82" fmla="*/ 420 w 486"/>
                <a:gd name="T83" fmla="*/ 337 h 753"/>
                <a:gd name="T84" fmla="*/ 432 w 486"/>
                <a:gd name="T85" fmla="*/ 361 h 753"/>
                <a:gd name="T86" fmla="*/ 420 w 486"/>
                <a:gd name="T87" fmla="*/ 403 h 753"/>
                <a:gd name="T88" fmla="*/ 402 w 486"/>
                <a:gd name="T89" fmla="*/ 439 h 753"/>
                <a:gd name="T90" fmla="*/ 366 w 486"/>
                <a:gd name="T91" fmla="*/ 499 h 753"/>
                <a:gd name="T92" fmla="*/ 348 w 486"/>
                <a:gd name="T93" fmla="*/ 535 h 753"/>
                <a:gd name="T94" fmla="*/ 312 w 486"/>
                <a:gd name="T95" fmla="*/ 559 h 753"/>
                <a:gd name="T96" fmla="*/ 270 w 486"/>
                <a:gd name="T97" fmla="*/ 535 h 753"/>
                <a:gd name="T98" fmla="*/ 312 w 486"/>
                <a:gd name="T99" fmla="*/ 577 h 753"/>
                <a:gd name="T100" fmla="*/ 324 w 486"/>
                <a:gd name="T101" fmla="*/ 619 h 753"/>
                <a:gd name="T102" fmla="*/ 288 w 486"/>
                <a:gd name="T103" fmla="*/ 661 h 753"/>
                <a:gd name="T104" fmla="*/ 246 w 486"/>
                <a:gd name="T105" fmla="*/ 679 h 753"/>
                <a:gd name="T106" fmla="*/ 207 w 486"/>
                <a:gd name="T107" fmla="*/ 675 h 753"/>
                <a:gd name="T108" fmla="*/ 168 w 486"/>
                <a:gd name="T109" fmla="*/ 679 h 753"/>
                <a:gd name="T110" fmla="*/ 132 w 486"/>
                <a:gd name="T111" fmla="*/ 703 h 753"/>
                <a:gd name="T112" fmla="*/ 81 w 486"/>
                <a:gd name="T113" fmla="*/ 708 h 753"/>
                <a:gd name="T114" fmla="*/ 45 w 486"/>
                <a:gd name="T115" fmla="*/ 726 h 753"/>
                <a:gd name="T116" fmla="*/ 24 w 486"/>
                <a:gd name="T117" fmla="*/ 747 h 753"/>
                <a:gd name="T118" fmla="*/ 0 w 486"/>
                <a:gd name="T119" fmla="*/ 753 h 753"/>
                <a:gd name="T120" fmla="*/ 18 w 486"/>
                <a:gd name="T121" fmla="*/ 711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7" name="任意多边形 97361">
              <a:extLst>
                <a:ext uri="{FF2B5EF4-FFF2-40B4-BE49-F238E27FC236}">
                  <a16:creationId xmlns:a16="http://schemas.microsoft.com/office/drawing/2014/main" id="{53499A09-B676-A871-D10E-610BEBB68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609"/>
              <a:ext cx="537" cy="417"/>
            </a:xfrm>
            <a:custGeom>
              <a:avLst/>
              <a:gdLst>
                <a:gd name="T0" fmla="*/ 513 w 537"/>
                <a:gd name="T1" fmla="*/ 417 h 417"/>
                <a:gd name="T2" fmla="*/ 537 w 537"/>
                <a:gd name="T3" fmla="*/ 303 h 417"/>
                <a:gd name="T4" fmla="*/ 525 w 537"/>
                <a:gd name="T5" fmla="*/ 207 h 417"/>
                <a:gd name="T6" fmla="*/ 489 w 537"/>
                <a:gd name="T7" fmla="*/ 135 h 417"/>
                <a:gd name="T8" fmla="*/ 453 w 537"/>
                <a:gd name="T9" fmla="*/ 90 h 417"/>
                <a:gd name="T10" fmla="*/ 384 w 537"/>
                <a:gd name="T11" fmla="*/ 60 h 417"/>
                <a:gd name="T12" fmla="*/ 306 w 537"/>
                <a:gd name="T13" fmla="*/ 63 h 417"/>
                <a:gd name="T14" fmla="*/ 234 w 537"/>
                <a:gd name="T15" fmla="*/ 15 h 417"/>
                <a:gd name="T16" fmla="*/ 210 w 537"/>
                <a:gd name="T17" fmla="*/ 0 h 417"/>
                <a:gd name="T18" fmla="*/ 177 w 537"/>
                <a:gd name="T19" fmla="*/ 0 h 417"/>
                <a:gd name="T20" fmla="*/ 102 w 537"/>
                <a:gd name="T21" fmla="*/ 0 h 417"/>
                <a:gd name="T22" fmla="*/ 81 w 537"/>
                <a:gd name="T23" fmla="*/ 18 h 417"/>
                <a:gd name="T24" fmla="*/ 60 w 537"/>
                <a:gd name="T25" fmla="*/ 45 h 417"/>
                <a:gd name="T26" fmla="*/ 54 w 537"/>
                <a:gd name="T27" fmla="*/ 87 h 417"/>
                <a:gd name="T28" fmla="*/ 57 w 537"/>
                <a:gd name="T29" fmla="*/ 129 h 417"/>
                <a:gd name="T30" fmla="*/ 54 w 537"/>
                <a:gd name="T31" fmla="*/ 153 h 417"/>
                <a:gd name="T32" fmla="*/ 0 w 537"/>
                <a:gd name="T33" fmla="*/ 216 h 417"/>
                <a:gd name="T34" fmla="*/ 513 w 537"/>
                <a:gd name="T35" fmla="*/ 417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E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8" name="任意多边形 97362">
              <a:extLst>
                <a:ext uri="{FF2B5EF4-FFF2-40B4-BE49-F238E27FC236}">
                  <a16:creationId xmlns:a16="http://schemas.microsoft.com/office/drawing/2014/main" id="{CA193BB9-E081-245B-8221-39ACC67CD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732"/>
              <a:ext cx="441" cy="312"/>
            </a:xfrm>
            <a:custGeom>
              <a:avLst/>
              <a:gdLst>
                <a:gd name="T0" fmla="*/ 0 w 441"/>
                <a:gd name="T1" fmla="*/ 123 h 312"/>
                <a:gd name="T2" fmla="*/ 24 w 441"/>
                <a:gd name="T3" fmla="*/ 60 h 312"/>
                <a:gd name="T4" fmla="*/ 57 w 441"/>
                <a:gd name="T5" fmla="*/ 81 h 312"/>
                <a:gd name="T6" fmla="*/ 54 w 441"/>
                <a:gd name="T7" fmla="*/ 33 h 312"/>
                <a:gd name="T8" fmla="*/ 54 w 441"/>
                <a:gd name="T9" fmla="*/ 15 h 312"/>
                <a:gd name="T10" fmla="*/ 78 w 441"/>
                <a:gd name="T11" fmla="*/ 39 h 312"/>
                <a:gd name="T12" fmla="*/ 99 w 441"/>
                <a:gd name="T13" fmla="*/ 90 h 312"/>
                <a:gd name="T14" fmla="*/ 102 w 441"/>
                <a:gd name="T15" fmla="*/ 33 h 312"/>
                <a:gd name="T16" fmla="*/ 90 w 441"/>
                <a:gd name="T17" fmla="*/ 3 h 312"/>
                <a:gd name="T18" fmla="*/ 144 w 441"/>
                <a:gd name="T19" fmla="*/ 60 h 312"/>
                <a:gd name="T20" fmla="*/ 162 w 441"/>
                <a:gd name="T21" fmla="*/ 9 h 312"/>
                <a:gd name="T22" fmla="*/ 189 w 441"/>
                <a:gd name="T23" fmla="*/ 45 h 312"/>
                <a:gd name="T24" fmla="*/ 234 w 441"/>
                <a:gd name="T25" fmla="*/ 15 h 312"/>
                <a:gd name="T26" fmla="*/ 249 w 441"/>
                <a:gd name="T27" fmla="*/ 42 h 312"/>
                <a:gd name="T28" fmla="*/ 282 w 441"/>
                <a:gd name="T29" fmla="*/ 21 h 312"/>
                <a:gd name="T30" fmla="*/ 291 w 441"/>
                <a:gd name="T31" fmla="*/ 0 h 312"/>
                <a:gd name="T32" fmla="*/ 303 w 441"/>
                <a:gd name="T33" fmla="*/ 42 h 312"/>
                <a:gd name="T34" fmla="*/ 306 w 441"/>
                <a:gd name="T35" fmla="*/ 90 h 312"/>
                <a:gd name="T36" fmla="*/ 339 w 441"/>
                <a:gd name="T37" fmla="*/ 60 h 312"/>
                <a:gd name="T38" fmla="*/ 348 w 441"/>
                <a:gd name="T39" fmla="*/ 33 h 312"/>
                <a:gd name="T40" fmla="*/ 351 w 441"/>
                <a:gd name="T41" fmla="*/ 96 h 312"/>
                <a:gd name="T42" fmla="*/ 354 w 441"/>
                <a:gd name="T43" fmla="*/ 111 h 312"/>
                <a:gd name="T44" fmla="*/ 375 w 441"/>
                <a:gd name="T45" fmla="*/ 84 h 312"/>
                <a:gd name="T46" fmla="*/ 390 w 441"/>
                <a:gd name="T47" fmla="*/ 117 h 312"/>
                <a:gd name="T48" fmla="*/ 399 w 441"/>
                <a:gd name="T49" fmla="*/ 135 h 312"/>
                <a:gd name="T50" fmla="*/ 414 w 441"/>
                <a:gd name="T51" fmla="*/ 126 h 312"/>
                <a:gd name="T52" fmla="*/ 429 w 441"/>
                <a:gd name="T53" fmla="*/ 141 h 312"/>
                <a:gd name="T54" fmla="*/ 441 w 441"/>
                <a:gd name="T55" fmla="*/ 183 h 312"/>
                <a:gd name="T56" fmla="*/ 339 w 441"/>
                <a:gd name="T57" fmla="*/ 312 h 312"/>
                <a:gd name="T58" fmla="*/ 12 w 441"/>
                <a:gd name="T59" fmla="*/ 216 h 312"/>
                <a:gd name="T60" fmla="*/ 0 w 441"/>
                <a:gd name="T61" fmla="*/ 123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9" name="任意多边形 97363">
              <a:extLst>
                <a:ext uri="{FF2B5EF4-FFF2-40B4-BE49-F238E27FC236}">
                  <a16:creationId xmlns:a16="http://schemas.microsoft.com/office/drawing/2014/main" id="{C19E8F85-F9E7-4268-6301-F3653ED3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749"/>
              <a:ext cx="684" cy="762"/>
            </a:xfrm>
            <a:custGeom>
              <a:avLst/>
              <a:gdLst>
                <a:gd name="T0" fmla="*/ 174 w 684"/>
                <a:gd name="T1" fmla="*/ 624 h 762"/>
                <a:gd name="T2" fmla="*/ 138 w 684"/>
                <a:gd name="T3" fmla="*/ 558 h 762"/>
                <a:gd name="T4" fmla="*/ 102 w 684"/>
                <a:gd name="T5" fmla="*/ 516 h 762"/>
                <a:gd name="T6" fmla="*/ 60 w 684"/>
                <a:gd name="T7" fmla="*/ 462 h 762"/>
                <a:gd name="T8" fmla="*/ 48 w 684"/>
                <a:gd name="T9" fmla="*/ 414 h 762"/>
                <a:gd name="T10" fmla="*/ 54 w 684"/>
                <a:gd name="T11" fmla="*/ 366 h 762"/>
                <a:gd name="T12" fmla="*/ 12 w 684"/>
                <a:gd name="T13" fmla="*/ 294 h 762"/>
                <a:gd name="T14" fmla="*/ 0 w 684"/>
                <a:gd name="T15" fmla="*/ 222 h 762"/>
                <a:gd name="T16" fmla="*/ 18 w 684"/>
                <a:gd name="T17" fmla="*/ 180 h 762"/>
                <a:gd name="T18" fmla="*/ 96 w 684"/>
                <a:gd name="T19" fmla="*/ 144 h 762"/>
                <a:gd name="T20" fmla="*/ 132 w 684"/>
                <a:gd name="T21" fmla="*/ 48 h 762"/>
                <a:gd name="T22" fmla="*/ 186 w 684"/>
                <a:gd name="T23" fmla="*/ 12 h 762"/>
                <a:gd name="T24" fmla="*/ 240 w 684"/>
                <a:gd name="T25" fmla="*/ 6 h 762"/>
                <a:gd name="T26" fmla="*/ 312 w 684"/>
                <a:gd name="T27" fmla="*/ 0 h 762"/>
                <a:gd name="T28" fmla="*/ 438 w 684"/>
                <a:gd name="T29" fmla="*/ 24 h 762"/>
                <a:gd name="T30" fmla="*/ 426 w 684"/>
                <a:gd name="T31" fmla="*/ 396 h 762"/>
                <a:gd name="T32" fmla="*/ 684 w 684"/>
                <a:gd name="T33" fmla="*/ 678 h 762"/>
                <a:gd name="T34" fmla="*/ 636 w 684"/>
                <a:gd name="T35" fmla="*/ 762 h 762"/>
                <a:gd name="T36" fmla="*/ 396 w 684"/>
                <a:gd name="T37" fmla="*/ 762 h 762"/>
                <a:gd name="T38" fmla="*/ 174 w 684"/>
                <a:gd name="T39" fmla="*/ 624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E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0" name="任意多边形 97364">
              <a:extLst>
                <a:ext uri="{FF2B5EF4-FFF2-40B4-BE49-F238E27FC236}">
                  <a16:creationId xmlns:a16="http://schemas.microsoft.com/office/drawing/2014/main" id="{CC7D91AE-560E-FCA0-92FE-0BD824B12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738"/>
              <a:ext cx="564" cy="804"/>
            </a:xfrm>
            <a:custGeom>
              <a:avLst/>
              <a:gdLst>
                <a:gd name="T0" fmla="*/ 309 w 564"/>
                <a:gd name="T1" fmla="*/ 30 h 804"/>
                <a:gd name="T2" fmla="*/ 234 w 564"/>
                <a:gd name="T3" fmla="*/ 39 h 804"/>
                <a:gd name="T4" fmla="*/ 207 w 564"/>
                <a:gd name="T5" fmla="*/ 60 h 804"/>
                <a:gd name="T6" fmla="*/ 198 w 564"/>
                <a:gd name="T7" fmla="*/ 87 h 804"/>
                <a:gd name="T8" fmla="*/ 195 w 564"/>
                <a:gd name="T9" fmla="*/ 135 h 804"/>
                <a:gd name="T10" fmla="*/ 186 w 564"/>
                <a:gd name="T11" fmla="*/ 165 h 804"/>
                <a:gd name="T12" fmla="*/ 165 w 564"/>
                <a:gd name="T13" fmla="*/ 180 h 804"/>
                <a:gd name="T14" fmla="*/ 126 w 564"/>
                <a:gd name="T15" fmla="*/ 204 h 804"/>
                <a:gd name="T16" fmla="*/ 105 w 564"/>
                <a:gd name="T17" fmla="*/ 216 h 804"/>
                <a:gd name="T18" fmla="*/ 96 w 564"/>
                <a:gd name="T19" fmla="*/ 243 h 804"/>
                <a:gd name="T20" fmla="*/ 99 w 564"/>
                <a:gd name="T21" fmla="*/ 261 h 804"/>
                <a:gd name="T22" fmla="*/ 114 w 564"/>
                <a:gd name="T23" fmla="*/ 276 h 804"/>
                <a:gd name="T24" fmla="*/ 135 w 564"/>
                <a:gd name="T25" fmla="*/ 309 h 804"/>
                <a:gd name="T26" fmla="*/ 147 w 564"/>
                <a:gd name="T27" fmla="*/ 366 h 804"/>
                <a:gd name="T28" fmla="*/ 135 w 564"/>
                <a:gd name="T29" fmla="*/ 402 h 804"/>
                <a:gd name="T30" fmla="*/ 135 w 564"/>
                <a:gd name="T31" fmla="*/ 441 h 804"/>
                <a:gd name="T32" fmla="*/ 144 w 564"/>
                <a:gd name="T33" fmla="*/ 474 h 804"/>
                <a:gd name="T34" fmla="*/ 165 w 564"/>
                <a:gd name="T35" fmla="*/ 510 h 804"/>
                <a:gd name="T36" fmla="*/ 192 w 564"/>
                <a:gd name="T37" fmla="*/ 564 h 804"/>
                <a:gd name="T38" fmla="*/ 240 w 564"/>
                <a:gd name="T39" fmla="*/ 588 h 804"/>
                <a:gd name="T40" fmla="*/ 279 w 564"/>
                <a:gd name="T41" fmla="*/ 597 h 804"/>
                <a:gd name="T42" fmla="*/ 318 w 564"/>
                <a:gd name="T43" fmla="*/ 615 h 804"/>
                <a:gd name="T44" fmla="*/ 348 w 564"/>
                <a:gd name="T45" fmla="*/ 633 h 804"/>
                <a:gd name="T46" fmla="*/ 369 w 564"/>
                <a:gd name="T47" fmla="*/ 660 h 804"/>
                <a:gd name="T48" fmla="*/ 414 w 564"/>
                <a:gd name="T49" fmla="*/ 663 h 804"/>
                <a:gd name="T50" fmla="*/ 447 w 564"/>
                <a:gd name="T51" fmla="*/ 672 h 804"/>
                <a:gd name="T52" fmla="*/ 495 w 564"/>
                <a:gd name="T53" fmla="*/ 687 h 804"/>
                <a:gd name="T54" fmla="*/ 528 w 564"/>
                <a:gd name="T55" fmla="*/ 717 h 804"/>
                <a:gd name="T56" fmla="*/ 564 w 564"/>
                <a:gd name="T57" fmla="*/ 744 h 804"/>
                <a:gd name="T58" fmla="*/ 561 w 564"/>
                <a:gd name="T59" fmla="*/ 804 h 804"/>
                <a:gd name="T60" fmla="*/ 186 w 564"/>
                <a:gd name="T61" fmla="*/ 651 h 804"/>
                <a:gd name="T62" fmla="*/ 153 w 564"/>
                <a:gd name="T63" fmla="*/ 591 h 804"/>
                <a:gd name="T64" fmla="*/ 120 w 564"/>
                <a:gd name="T65" fmla="*/ 555 h 804"/>
                <a:gd name="T66" fmla="*/ 87 w 564"/>
                <a:gd name="T67" fmla="*/ 522 h 804"/>
                <a:gd name="T68" fmla="*/ 69 w 564"/>
                <a:gd name="T69" fmla="*/ 498 h 804"/>
                <a:gd name="T70" fmla="*/ 54 w 564"/>
                <a:gd name="T71" fmla="*/ 453 h 804"/>
                <a:gd name="T72" fmla="*/ 48 w 564"/>
                <a:gd name="T73" fmla="*/ 411 h 804"/>
                <a:gd name="T74" fmla="*/ 51 w 564"/>
                <a:gd name="T75" fmla="*/ 381 h 804"/>
                <a:gd name="T76" fmla="*/ 30 w 564"/>
                <a:gd name="T77" fmla="*/ 348 h 804"/>
                <a:gd name="T78" fmla="*/ 15 w 564"/>
                <a:gd name="T79" fmla="*/ 321 h 804"/>
                <a:gd name="T80" fmla="*/ 3 w 564"/>
                <a:gd name="T81" fmla="*/ 288 h 804"/>
                <a:gd name="T82" fmla="*/ 0 w 564"/>
                <a:gd name="T83" fmla="*/ 255 h 804"/>
                <a:gd name="T84" fmla="*/ 3 w 564"/>
                <a:gd name="T85" fmla="*/ 201 h 804"/>
                <a:gd name="T86" fmla="*/ 18 w 564"/>
                <a:gd name="T87" fmla="*/ 174 h 804"/>
                <a:gd name="T88" fmla="*/ 48 w 564"/>
                <a:gd name="T89" fmla="*/ 162 h 804"/>
                <a:gd name="T90" fmla="*/ 72 w 564"/>
                <a:gd name="T91" fmla="*/ 150 h 804"/>
                <a:gd name="T92" fmla="*/ 102 w 564"/>
                <a:gd name="T93" fmla="*/ 138 h 804"/>
                <a:gd name="T94" fmla="*/ 105 w 564"/>
                <a:gd name="T95" fmla="*/ 108 h 804"/>
                <a:gd name="T96" fmla="*/ 111 w 564"/>
                <a:gd name="T97" fmla="*/ 75 h 804"/>
                <a:gd name="T98" fmla="*/ 126 w 564"/>
                <a:gd name="T99" fmla="*/ 54 h 804"/>
                <a:gd name="T100" fmla="*/ 153 w 564"/>
                <a:gd name="T101" fmla="*/ 36 h 804"/>
                <a:gd name="T102" fmla="*/ 177 w 564"/>
                <a:gd name="T103" fmla="*/ 18 h 804"/>
                <a:gd name="T104" fmla="*/ 222 w 564"/>
                <a:gd name="T105" fmla="*/ 6 h 804"/>
                <a:gd name="T106" fmla="*/ 273 w 564"/>
                <a:gd name="T107" fmla="*/ 3 h 804"/>
                <a:gd name="T108" fmla="*/ 342 w 564"/>
                <a:gd name="T109" fmla="*/ 0 h 804"/>
                <a:gd name="T110" fmla="*/ 420 w 564"/>
                <a:gd name="T111" fmla="*/ 6 h 804"/>
                <a:gd name="T112" fmla="*/ 309 w 564"/>
                <a:gd name="T113" fmla="*/ 30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1" name="任意多边形 97365">
              <a:extLst>
                <a:ext uri="{FF2B5EF4-FFF2-40B4-BE49-F238E27FC236}">
                  <a16:creationId xmlns:a16="http://schemas.microsoft.com/office/drawing/2014/main" id="{4AD58FE1-065E-EB7C-6DAB-DF53E816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754"/>
              <a:ext cx="636" cy="733"/>
            </a:xfrm>
            <a:custGeom>
              <a:avLst/>
              <a:gdLst>
                <a:gd name="T0" fmla="*/ 402 w 636"/>
                <a:gd name="T1" fmla="*/ 733 h 733"/>
                <a:gd name="T2" fmla="*/ 318 w 636"/>
                <a:gd name="T3" fmla="*/ 685 h 733"/>
                <a:gd name="T4" fmla="*/ 294 w 636"/>
                <a:gd name="T5" fmla="*/ 643 h 733"/>
                <a:gd name="T6" fmla="*/ 264 w 636"/>
                <a:gd name="T7" fmla="*/ 625 h 733"/>
                <a:gd name="T8" fmla="*/ 210 w 636"/>
                <a:gd name="T9" fmla="*/ 619 h 733"/>
                <a:gd name="T10" fmla="*/ 150 w 636"/>
                <a:gd name="T11" fmla="*/ 577 h 733"/>
                <a:gd name="T12" fmla="*/ 117 w 636"/>
                <a:gd name="T13" fmla="*/ 549 h 733"/>
                <a:gd name="T14" fmla="*/ 96 w 636"/>
                <a:gd name="T15" fmla="*/ 517 h 733"/>
                <a:gd name="T16" fmla="*/ 90 w 636"/>
                <a:gd name="T17" fmla="*/ 469 h 733"/>
                <a:gd name="T18" fmla="*/ 96 w 636"/>
                <a:gd name="T19" fmla="*/ 439 h 733"/>
                <a:gd name="T20" fmla="*/ 54 w 636"/>
                <a:gd name="T21" fmla="*/ 409 h 733"/>
                <a:gd name="T22" fmla="*/ 12 w 636"/>
                <a:gd name="T23" fmla="*/ 343 h 733"/>
                <a:gd name="T24" fmla="*/ 0 w 636"/>
                <a:gd name="T25" fmla="*/ 288 h 733"/>
                <a:gd name="T26" fmla="*/ 9 w 636"/>
                <a:gd name="T27" fmla="*/ 243 h 733"/>
                <a:gd name="T28" fmla="*/ 24 w 636"/>
                <a:gd name="T29" fmla="*/ 199 h 733"/>
                <a:gd name="T30" fmla="*/ 72 w 636"/>
                <a:gd name="T31" fmla="*/ 157 h 733"/>
                <a:gd name="T32" fmla="*/ 66 w 636"/>
                <a:gd name="T33" fmla="*/ 105 h 733"/>
                <a:gd name="T34" fmla="*/ 72 w 636"/>
                <a:gd name="T35" fmla="*/ 73 h 733"/>
                <a:gd name="T36" fmla="*/ 102 w 636"/>
                <a:gd name="T37" fmla="*/ 25 h 733"/>
                <a:gd name="T38" fmla="*/ 147 w 636"/>
                <a:gd name="T39" fmla="*/ 9 h 733"/>
                <a:gd name="T40" fmla="*/ 210 w 636"/>
                <a:gd name="T41" fmla="*/ 1 h 733"/>
                <a:gd name="T42" fmla="*/ 261 w 636"/>
                <a:gd name="T43" fmla="*/ 0 h 733"/>
                <a:gd name="T44" fmla="*/ 324 w 636"/>
                <a:gd name="T45" fmla="*/ 19 h 733"/>
                <a:gd name="T46" fmla="*/ 360 w 636"/>
                <a:gd name="T47" fmla="*/ 31 h 733"/>
                <a:gd name="T48" fmla="*/ 438 w 636"/>
                <a:gd name="T49" fmla="*/ 97 h 733"/>
                <a:gd name="T50" fmla="*/ 462 w 636"/>
                <a:gd name="T51" fmla="*/ 151 h 733"/>
                <a:gd name="T52" fmla="*/ 300 w 636"/>
                <a:gd name="T53" fmla="*/ 175 h 733"/>
                <a:gd name="T54" fmla="*/ 294 w 636"/>
                <a:gd name="T55" fmla="*/ 211 h 733"/>
                <a:gd name="T56" fmla="*/ 360 w 636"/>
                <a:gd name="T57" fmla="*/ 451 h 733"/>
                <a:gd name="T58" fmla="*/ 510 w 636"/>
                <a:gd name="T59" fmla="*/ 499 h 733"/>
                <a:gd name="T60" fmla="*/ 636 w 636"/>
                <a:gd name="T61" fmla="*/ 559 h 733"/>
                <a:gd name="T62" fmla="*/ 402 w 636"/>
                <a:gd name="T63" fmla="*/ 733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2" name="任意多边形 97366">
              <a:extLst>
                <a:ext uri="{FF2B5EF4-FFF2-40B4-BE49-F238E27FC236}">
                  <a16:creationId xmlns:a16="http://schemas.microsoft.com/office/drawing/2014/main" id="{86F0DCD9-BD80-B48C-CE2A-EEA15B46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747"/>
              <a:ext cx="270" cy="468"/>
            </a:xfrm>
            <a:custGeom>
              <a:avLst/>
              <a:gdLst>
                <a:gd name="T0" fmla="*/ 96 w 270"/>
                <a:gd name="T1" fmla="*/ 408 h 468"/>
                <a:gd name="T2" fmla="*/ 75 w 270"/>
                <a:gd name="T3" fmla="*/ 378 h 468"/>
                <a:gd name="T4" fmla="*/ 54 w 270"/>
                <a:gd name="T5" fmla="*/ 342 h 468"/>
                <a:gd name="T6" fmla="*/ 45 w 270"/>
                <a:gd name="T7" fmla="*/ 303 h 468"/>
                <a:gd name="T8" fmla="*/ 51 w 270"/>
                <a:gd name="T9" fmla="*/ 267 h 468"/>
                <a:gd name="T10" fmla="*/ 72 w 270"/>
                <a:gd name="T11" fmla="*/ 237 h 468"/>
                <a:gd name="T12" fmla="*/ 120 w 270"/>
                <a:gd name="T13" fmla="*/ 219 h 468"/>
                <a:gd name="T14" fmla="*/ 147 w 270"/>
                <a:gd name="T15" fmla="*/ 198 h 468"/>
                <a:gd name="T16" fmla="*/ 153 w 270"/>
                <a:gd name="T17" fmla="*/ 156 h 468"/>
                <a:gd name="T18" fmla="*/ 135 w 270"/>
                <a:gd name="T19" fmla="*/ 123 h 468"/>
                <a:gd name="T20" fmla="*/ 123 w 270"/>
                <a:gd name="T21" fmla="*/ 102 h 468"/>
                <a:gd name="T22" fmla="*/ 120 w 270"/>
                <a:gd name="T23" fmla="*/ 54 h 468"/>
                <a:gd name="T24" fmla="*/ 138 w 270"/>
                <a:gd name="T25" fmla="*/ 36 h 468"/>
                <a:gd name="T26" fmla="*/ 168 w 270"/>
                <a:gd name="T27" fmla="*/ 30 h 468"/>
                <a:gd name="T28" fmla="*/ 201 w 270"/>
                <a:gd name="T29" fmla="*/ 18 h 468"/>
                <a:gd name="T30" fmla="*/ 225 w 270"/>
                <a:gd name="T31" fmla="*/ 15 h 468"/>
                <a:gd name="T32" fmla="*/ 270 w 270"/>
                <a:gd name="T33" fmla="*/ 12 h 468"/>
                <a:gd name="T34" fmla="*/ 228 w 270"/>
                <a:gd name="T35" fmla="*/ 0 h 468"/>
                <a:gd name="T36" fmla="*/ 186 w 270"/>
                <a:gd name="T37" fmla="*/ 0 h 468"/>
                <a:gd name="T38" fmla="*/ 153 w 270"/>
                <a:gd name="T39" fmla="*/ 0 h 468"/>
                <a:gd name="T40" fmla="*/ 114 w 270"/>
                <a:gd name="T41" fmla="*/ 12 h 468"/>
                <a:gd name="T42" fmla="*/ 84 w 270"/>
                <a:gd name="T43" fmla="*/ 36 h 468"/>
                <a:gd name="T44" fmla="*/ 75 w 270"/>
                <a:gd name="T45" fmla="*/ 63 h 468"/>
                <a:gd name="T46" fmla="*/ 63 w 270"/>
                <a:gd name="T47" fmla="*/ 102 h 468"/>
                <a:gd name="T48" fmla="*/ 63 w 270"/>
                <a:gd name="T49" fmla="*/ 132 h 468"/>
                <a:gd name="T50" fmla="*/ 72 w 270"/>
                <a:gd name="T51" fmla="*/ 159 h 468"/>
                <a:gd name="T52" fmla="*/ 42 w 270"/>
                <a:gd name="T53" fmla="*/ 171 h 468"/>
                <a:gd name="T54" fmla="*/ 27 w 270"/>
                <a:gd name="T55" fmla="*/ 186 h 468"/>
                <a:gd name="T56" fmla="*/ 9 w 270"/>
                <a:gd name="T57" fmla="*/ 213 h 468"/>
                <a:gd name="T58" fmla="*/ 0 w 270"/>
                <a:gd name="T59" fmla="*/ 252 h 468"/>
                <a:gd name="T60" fmla="*/ 0 w 270"/>
                <a:gd name="T61" fmla="*/ 303 h 468"/>
                <a:gd name="T62" fmla="*/ 15 w 270"/>
                <a:gd name="T63" fmla="*/ 357 h 468"/>
                <a:gd name="T64" fmla="*/ 39 w 270"/>
                <a:gd name="T65" fmla="*/ 417 h 468"/>
                <a:gd name="T66" fmla="*/ 57 w 270"/>
                <a:gd name="T67" fmla="*/ 435 h 468"/>
                <a:gd name="T68" fmla="*/ 78 w 270"/>
                <a:gd name="T69" fmla="*/ 447 h 468"/>
                <a:gd name="T70" fmla="*/ 105 w 270"/>
                <a:gd name="T71" fmla="*/ 468 h 468"/>
                <a:gd name="T72" fmla="*/ 111 w 270"/>
                <a:gd name="T73" fmla="*/ 441 h 468"/>
                <a:gd name="T74" fmla="*/ 96 w 270"/>
                <a:gd name="T75" fmla="*/ 408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3" name="任意多边形 97367">
              <a:extLst>
                <a:ext uri="{FF2B5EF4-FFF2-40B4-BE49-F238E27FC236}">
                  <a16:creationId xmlns:a16="http://schemas.microsoft.com/office/drawing/2014/main" id="{4F78CCE7-48AA-A68C-522D-3B996BA0C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846"/>
              <a:ext cx="321" cy="585"/>
            </a:xfrm>
            <a:custGeom>
              <a:avLst/>
              <a:gdLst>
                <a:gd name="T0" fmla="*/ 261 w 321"/>
                <a:gd name="T1" fmla="*/ 585 h 585"/>
                <a:gd name="T2" fmla="*/ 234 w 321"/>
                <a:gd name="T3" fmla="*/ 573 h 585"/>
                <a:gd name="T4" fmla="*/ 201 w 321"/>
                <a:gd name="T5" fmla="*/ 567 h 585"/>
                <a:gd name="T6" fmla="*/ 183 w 321"/>
                <a:gd name="T7" fmla="*/ 567 h 585"/>
                <a:gd name="T8" fmla="*/ 219 w 321"/>
                <a:gd name="T9" fmla="*/ 552 h 585"/>
                <a:gd name="T10" fmla="*/ 186 w 321"/>
                <a:gd name="T11" fmla="*/ 537 h 585"/>
                <a:gd name="T12" fmla="*/ 153 w 321"/>
                <a:gd name="T13" fmla="*/ 525 h 585"/>
                <a:gd name="T14" fmla="*/ 114 w 321"/>
                <a:gd name="T15" fmla="*/ 519 h 585"/>
                <a:gd name="T16" fmla="*/ 153 w 321"/>
                <a:gd name="T17" fmla="*/ 513 h 585"/>
                <a:gd name="T18" fmla="*/ 195 w 321"/>
                <a:gd name="T19" fmla="*/ 513 h 585"/>
                <a:gd name="T20" fmla="*/ 138 w 321"/>
                <a:gd name="T21" fmla="*/ 480 h 585"/>
                <a:gd name="T22" fmla="*/ 93 w 321"/>
                <a:gd name="T23" fmla="*/ 465 h 585"/>
                <a:gd name="T24" fmla="*/ 66 w 321"/>
                <a:gd name="T25" fmla="*/ 462 h 585"/>
                <a:gd name="T26" fmla="*/ 111 w 321"/>
                <a:gd name="T27" fmla="*/ 453 h 585"/>
                <a:gd name="T28" fmla="*/ 159 w 321"/>
                <a:gd name="T29" fmla="*/ 456 h 585"/>
                <a:gd name="T30" fmla="*/ 183 w 321"/>
                <a:gd name="T31" fmla="*/ 459 h 585"/>
                <a:gd name="T32" fmla="*/ 141 w 321"/>
                <a:gd name="T33" fmla="*/ 432 h 585"/>
                <a:gd name="T34" fmla="*/ 93 w 321"/>
                <a:gd name="T35" fmla="*/ 420 h 585"/>
                <a:gd name="T36" fmla="*/ 36 w 321"/>
                <a:gd name="T37" fmla="*/ 405 h 585"/>
                <a:gd name="T38" fmla="*/ 108 w 321"/>
                <a:gd name="T39" fmla="*/ 402 h 585"/>
                <a:gd name="T40" fmla="*/ 150 w 321"/>
                <a:gd name="T41" fmla="*/ 405 h 585"/>
                <a:gd name="T42" fmla="*/ 108 w 321"/>
                <a:gd name="T43" fmla="*/ 366 h 585"/>
                <a:gd name="T44" fmla="*/ 33 w 321"/>
                <a:gd name="T45" fmla="*/ 339 h 585"/>
                <a:gd name="T46" fmla="*/ 0 w 321"/>
                <a:gd name="T47" fmla="*/ 330 h 585"/>
                <a:gd name="T48" fmla="*/ 108 w 321"/>
                <a:gd name="T49" fmla="*/ 336 h 585"/>
                <a:gd name="T50" fmla="*/ 126 w 321"/>
                <a:gd name="T51" fmla="*/ 339 h 585"/>
                <a:gd name="T52" fmla="*/ 102 w 321"/>
                <a:gd name="T53" fmla="*/ 318 h 585"/>
                <a:gd name="T54" fmla="*/ 60 w 321"/>
                <a:gd name="T55" fmla="*/ 285 h 585"/>
                <a:gd name="T56" fmla="*/ 111 w 321"/>
                <a:gd name="T57" fmla="*/ 270 h 585"/>
                <a:gd name="T58" fmla="*/ 93 w 321"/>
                <a:gd name="T59" fmla="*/ 249 h 585"/>
                <a:gd name="T60" fmla="*/ 51 w 321"/>
                <a:gd name="T61" fmla="*/ 225 h 585"/>
                <a:gd name="T62" fmla="*/ 72 w 321"/>
                <a:gd name="T63" fmla="*/ 210 h 585"/>
                <a:gd name="T64" fmla="*/ 45 w 321"/>
                <a:gd name="T65" fmla="*/ 192 h 585"/>
                <a:gd name="T66" fmla="*/ 9 w 321"/>
                <a:gd name="T67" fmla="*/ 183 h 585"/>
                <a:gd name="T68" fmla="*/ 48 w 321"/>
                <a:gd name="T69" fmla="*/ 174 h 585"/>
                <a:gd name="T70" fmla="*/ 21 w 321"/>
                <a:gd name="T71" fmla="*/ 150 h 585"/>
                <a:gd name="T72" fmla="*/ 0 w 321"/>
                <a:gd name="T73" fmla="*/ 147 h 585"/>
                <a:gd name="T74" fmla="*/ 33 w 321"/>
                <a:gd name="T75" fmla="*/ 141 h 585"/>
                <a:gd name="T76" fmla="*/ 60 w 321"/>
                <a:gd name="T77" fmla="*/ 144 h 585"/>
                <a:gd name="T78" fmla="*/ 24 w 321"/>
                <a:gd name="T79" fmla="*/ 105 h 585"/>
                <a:gd name="T80" fmla="*/ 12 w 321"/>
                <a:gd name="T81" fmla="*/ 75 h 585"/>
                <a:gd name="T82" fmla="*/ 39 w 321"/>
                <a:gd name="T83" fmla="*/ 96 h 585"/>
                <a:gd name="T84" fmla="*/ 69 w 321"/>
                <a:gd name="T85" fmla="*/ 99 h 585"/>
                <a:gd name="T86" fmla="*/ 57 w 321"/>
                <a:gd name="T87" fmla="*/ 42 h 585"/>
                <a:gd name="T88" fmla="*/ 54 w 321"/>
                <a:gd name="T89" fmla="*/ 0 h 585"/>
                <a:gd name="T90" fmla="*/ 63 w 321"/>
                <a:gd name="T91" fmla="*/ 27 h 585"/>
                <a:gd name="T92" fmla="*/ 93 w 321"/>
                <a:gd name="T93" fmla="*/ 57 h 585"/>
                <a:gd name="T94" fmla="*/ 90 w 321"/>
                <a:gd name="T95" fmla="*/ 24 h 585"/>
                <a:gd name="T96" fmla="*/ 93 w 321"/>
                <a:gd name="T97" fmla="*/ 6 h 585"/>
                <a:gd name="T98" fmla="*/ 111 w 321"/>
                <a:gd name="T99" fmla="*/ 33 h 585"/>
                <a:gd name="T100" fmla="*/ 135 w 321"/>
                <a:gd name="T101" fmla="*/ 51 h 585"/>
                <a:gd name="T102" fmla="*/ 159 w 321"/>
                <a:gd name="T103" fmla="*/ 9 h 585"/>
                <a:gd name="T104" fmla="*/ 171 w 321"/>
                <a:gd name="T105" fmla="*/ 39 h 585"/>
                <a:gd name="T106" fmla="*/ 192 w 321"/>
                <a:gd name="T107" fmla="*/ 63 h 585"/>
                <a:gd name="T108" fmla="*/ 204 w 321"/>
                <a:gd name="T109" fmla="*/ 24 h 585"/>
                <a:gd name="T110" fmla="*/ 219 w 321"/>
                <a:gd name="T111" fmla="*/ 81 h 585"/>
                <a:gd name="T112" fmla="*/ 321 w 321"/>
                <a:gd name="T113" fmla="*/ 510 h 585"/>
                <a:gd name="T114" fmla="*/ 261 w 321"/>
                <a:gd name="T115" fmla="*/ 585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4" name="任意多边形 97368">
              <a:extLst>
                <a:ext uri="{FF2B5EF4-FFF2-40B4-BE49-F238E27FC236}">
                  <a16:creationId xmlns:a16="http://schemas.microsoft.com/office/drawing/2014/main" id="{76250888-7D91-A545-F5C1-736004096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850"/>
              <a:ext cx="501" cy="342"/>
            </a:xfrm>
            <a:custGeom>
              <a:avLst/>
              <a:gdLst>
                <a:gd name="T0" fmla="*/ 57 w 501"/>
                <a:gd name="T1" fmla="*/ 72 h 342"/>
                <a:gd name="T2" fmla="*/ 3 w 501"/>
                <a:gd name="T3" fmla="*/ 72 h 342"/>
                <a:gd name="T4" fmla="*/ 0 w 501"/>
                <a:gd name="T5" fmla="*/ 174 h 342"/>
                <a:gd name="T6" fmla="*/ 27 w 501"/>
                <a:gd name="T7" fmla="*/ 309 h 342"/>
                <a:gd name="T8" fmla="*/ 252 w 501"/>
                <a:gd name="T9" fmla="*/ 342 h 342"/>
                <a:gd name="T10" fmla="*/ 477 w 501"/>
                <a:gd name="T11" fmla="*/ 306 h 342"/>
                <a:gd name="T12" fmla="*/ 495 w 501"/>
                <a:gd name="T13" fmla="*/ 171 h 342"/>
                <a:gd name="T14" fmla="*/ 501 w 501"/>
                <a:gd name="T15" fmla="*/ 99 h 342"/>
                <a:gd name="T16" fmla="*/ 480 w 501"/>
                <a:gd name="T17" fmla="*/ 45 h 342"/>
                <a:gd name="T18" fmla="*/ 360 w 501"/>
                <a:gd name="T19" fmla="*/ 0 h 342"/>
                <a:gd name="T20" fmla="*/ 249 w 501"/>
                <a:gd name="T21" fmla="*/ 0 h 342"/>
                <a:gd name="T22" fmla="*/ 177 w 501"/>
                <a:gd name="T23" fmla="*/ 33 h 342"/>
                <a:gd name="T24" fmla="*/ 108 w 501"/>
                <a:gd name="T25" fmla="*/ 72 h 342"/>
                <a:gd name="T26" fmla="*/ 57 w 501"/>
                <a:gd name="T27" fmla="*/ 72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4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5" name="任意多边形 97369">
              <a:extLst>
                <a:ext uri="{FF2B5EF4-FFF2-40B4-BE49-F238E27FC236}">
                  <a16:creationId xmlns:a16="http://schemas.microsoft.com/office/drawing/2014/main" id="{203786FD-C147-19A1-D95C-17C5742DF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084"/>
              <a:ext cx="456" cy="210"/>
            </a:xfrm>
            <a:custGeom>
              <a:avLst/>
              <a:gdLst>
                <a:gd name="T0" fmla="*/ 57 w 456"/>
                <a:gd name="T1" fmla="*/ 15 h 210"/>
                <a:gd name="T2" fmla="*/ 0 w 456"/>
                <a:gd name="T3" fmla="*/ 54 h 210"/>
                <a:gd name="T4" fmla="*/ 234 w 456"/>
                <a:gd name="T5" fmla="*/ 210 h 210"/>
                <a:gd name="T6" fmla="*/ 294 w 456"/>
                <a:gd name="T7" fmla="*/ 120 h 210"/>
                <a:gd name="T8" fmla="*/ 399 w 456"/>
                <a:gd name="T9" fmla="*/ 84 h 210"/>
                <a:gd name="T10" fmla="*/ 456 w 456"/>
                <a:gd name="T11" fmla="*/ 15 h 210"/>
                <a:gd name="T12" fmla="*/ 402 w 456"/>
                <a:gd name="T13" fmla="*/ 0 h 210"/>
                <a:gd name="T14" fmla="*/ 282 w 456"/>
                <a:gd name="T15" fmla="*/ 21 h 210"/>
                <a:gd name="T16" fmla="*/ 213 w 456"/>
                <a:gd name="T17" fmla="*/ 24 h 210"/>
                <a:gd name="T18" fmla="*/ 159 w 456"/>
                <a:gd name="T19" fmla="*/ 9 h 210"/>
                <a:gd name="T20" fmla="*/ 57 w 456"/>
                <a:gd name="T21" fmla="*/ 15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6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6" name="任意多边形 97370">
              <a:extLst>
                <a:ext uri="{FF2B5EF4-FFF2-40B4-BE49-F238E27FC236}">
                  <a16:creationId xmlns:a16="http://schemas.microsoft.com/office/drawing/2014/main" id="{0E6C1B97-1BF9-53B5-0D58-F0FF258C2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493"/>
              <a:ext cx="720" cy="206"/>
            </a:xfrm>
            <a:custGeom>
              <a:avLst/>
              <a:gdLst>
                <a:gd name="T0" fmla="*/ 0 w 720"/>
                <a:gd name="T1" fmla="*/ 20 h 206"/>
                <a:gd name="T2" fmla="*/ 96 w 720"/>
                <a:gd name="T3" fmla="*/ 92 h 206"/>
                <a:gd name="T4" fmla="*/ 162 w 720"/>
                <a:gd name="T5" fmla="*/ 140 h 206"/>
                <a:gd name="T6" fmla="*/ 222 w 720"/>
                <a:gd name="T7" fmla="*/ 176 h 206"/>
                <a:gd name="T8" fmla="*/ 270 w 720"/>
                <a:gd name="T9" fmla="*/ 194 h 206"/>
                <a:gd name="T10" fmla="*/ 348 w 720"/>
                <a:gd name="T11" fmla="*/ 206 h 206"/>
                <a:gd name="T12" fmla="*/ 414 w 720"/>
                <a:gd name="T13" fmla="*/ 206 h 206"/>
                <a:gd name="T14" fmla="*/ 480 w 720"/>
                <a:gd name="T15" fmla="*/ 194 h 206"/>
                <a:gd name="T16" fmla="*/ 528 w 720"/>
                <a:gd name="T17" fmla="*/ 182 h 206"/>
                <a:gd name="T18" fmla="*/ 582 w 720"/>
                <a:gd name="T19" fmla="*/ 152 h 206"/>
                <a:gd name="T20" fmla="*/ 642 w 720"/>
                <a:gd name="T21" fmla="*/ 125 h 206"/>
                <a:gd name="T22" fmla="*/ 693 w 720"/>
                <a:gd name="T23" fmla="*/ 85 h 206"/>
                <a:gd name="T24" fmla="*/ 720 w 720"/>
                <a:gd name="T25" fmla="*/ 60 h 206"/>
                <a:gd name="T26" fmla="*/ 534 w 720"/>
                <a:gd name="T27" fmla="*/ 0 h 206"/>
                <a:gd name="T28" fmla="*/ 318 w 720"/>
                <a:gd name="T29" fmla="*/ 6 h 206"/>
                <a:gd name="T30" fmla="*/ 0 w 720"/>
                <a:gd name="T31" fmla="*/ 2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6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7" name="任意多边形 97371">
              <a:extLst>
                <a:ext uri="{FF2B5EF4-FFF2-40B4-BE49-F238E27FC236}">
                  <a16:creationId xmlns:a16="http://schemas.microsoft.com/office/drawing/2014/main" id="{1C0365F3-0DD3-566D-CE64-9EDDE28B9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207"/>
              <a:ext cx="285" cy="219"/>
            </a:xfrm>
            <a:custGeom>
              <a:avLst/>
              <a:gdLst>
                <a:gd name="T0" fmla="*/ 0 w 285"/>
                <a:gd name="T1" fmla="*/ 0 h 219"/>
                <a:gd name="T2" fmla="*/ 18 w 285"/>
                <a:gd name="T3" fmla="*/ 71 h 219"/>
                <a:gd name="T4" fmla="*/ 39 w 285"/>
                <a:gd name="T5" fmla="*/ 110 h 219"/>
                <a:gd name="T6" fmla="*/ 69 w 285"/>
                <a:gd name="T7" fmla="*/ 152 h 219"/>
                <a:gd name="T8" fmla="*/ 99 w 285"/>
                <a:gd name="T9" fmla="*/ 188 h 219"/>
                <a:gd name="T10" fmla="*/ 129 w 285"/>
                <a:gd name="T11" fmla="*/ 219 h 219"/>
                <a:gd name="T12" fmla="*/ 285 w 285"/>
                <a:gd name="T13" fmla="*/ 100 h 219"/>
                <a:gd name="T14" fmla="*/ 195 w 285"/>
                <a:gd name="T15" fmla="*/ 40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8" name="任意多边形 97372">
              <a:extLst>
                <a:ext uri="{FF2B5EF4-FFF2-40B4-BE49-F238E27FC236}">
                  <a16:creationId xmlns:a16="http://schemas.microsoft.com/office/drawing/2014/main" id="{D638D9FF-2C2D-F05D-E5D1-95542D67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989"/>
              <a:ext cx="426" cy="506"/>
            </a:xfrm>
            <a:custGeom>
              <a:avLst/>
              <a:gdLst>
                <a:gd name="T0" fmla="*/ 12 w 426"/>
                <a:gd name="T1" fmla="*/ 498 h 506"/>
                <a:gd name="T2" fmla="*/ 0 w 426"/>
                <a:gd name="T3" fmla="*/ 438 h 506"/>
                <a:gd name="T4" fmla="*/ 36 w 426"/>
                <a:gd name="T5" fmla="*/ 378 h 506"/>
                <a:gd name="T6" fmla="*/ 114 w 426"/>
                <a:gd name="T7" fmla="*/ 318 h 506"/>
                <a:gd name="T8" fmla="*/ 180 w 426"/>
                <a:gd name="T9" fmla="*/ 270 h 506"/>
                <a:gd name="T10" fmla="*/ 210 w 426"/>
                <a:gd name="T11" fmla="*/ 210 h 506"/>
                <a:gd name="T12" fmla="*/ 264 w 426"/>
                <a:gd name="T13" fmla="*/ 192 h 506"/>
                <a:gd name="T14" fmla="*/ 324 w 426"/>
                <a:gd name="T15" fmla="*/ 180 h 506"/>
                <a:gd name="T16" fmla="*/ 348 w 426"/>
                <a:gd name="T17" fmla="*/ 132 h 506"/>
                <a:gd name="T18" fmla="*/ 378 w 426"/>
                <a:gd name="T19" fmla="*/ 66 h 506"/>
                <a:gd name="T20" fmla="*/ 396 w 426"/>
                <a:gd name="T21" fmla="*/ 12 h 506"/>
                <a:gd name="T22" fmla="*/ 414 w 426"/>
                <a:gd name="T23" fmla="*/ 0 h 506"/>
                <a:gd name="T24" fmla="*/ 426 w 426"/>
                <a:gd name="T25" fmla="*/ 80 h 506"/>
                <a:gd name="T26" fmla="*/ 426 w 426"/>
                <a:gd name="T27" fmla="*/ 149 h 506"/>
                <a:gd name="T28" fmla="*/ 426 w 426"/>
                <a:gd name="T29" fmla="*/ 197 h 506"/>
                <a:gd name="T30" fmla="*/ 420 w 426"/>
                <a:gd name="T31" fmla="*/ 248 h 506"/>
                <a:gd name="T32" fmla="*/ 411 w 426"/>
                <a:gd name="T33" fmla="*/ 296 h 506"/>
                <a:gd name="T34" fmla="*/ 390 w 426"/>
                <a:gd name="T35" fmla="*/ 350 h 506"/>
                <a:gd name="T36" fmla="*/ 369 w 426"/>
                <a:gd name="T37" fmla="*/ 392 h 506"/>
                <a:gd name="T38" fmla="*/ 339 w 426"/>
                <a:gd name="T39" fmla="*/ 437 h 506"/>
                <a:gd name="T40" fmla="*/ 285 w 426"/>
                <a:gd name="T41" fmla="*/ 506 h 506"/>
                <a:gd name="T42" fmla="*/ 180 w 426"/>
                <a:gd name="T43" fmla="*/ 492 h 506"/>
                <a:gd name="T44" fmla="*/ 12 w 426"/>
                <a:gd name="T45" fmla="*/ 498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A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69" name="任意多边形 97373">
              <a:extLst>
                <a:ext uri="{FF2B5EF4-FFF2-40B4-BE49-F238E27FC236}">
                  <a16:creationId xmlns:a16="http://schemas.microsoft.com/office/drawing/2014/main" id="{7DE7AC75-5FC7-394B-A761-C9E6A8E3F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355"/>
              <a:ext cx="1005" cy="240"/>
            </a:xfrm>
            <a:custGeom>
              <a:avLst/>
              <a:gdLst>
                <a:gd name="T0" fmla="*/ 180 w 1005"/>
                <a:gd name="T1" fmla="*/ 30 h 240"/>
                <a:gd name="T2" fmla="*/ 201 w 1005"/>
                <a:gd name="T3" fmla="*/ 58 h 240"/>
                <a:gd name="T4" fmla="*/ 246 w 1005"/>
                <a:gd name="T5" fmla="*/ 78 h 240"/>
                <a:gd name="T6" fmla="*/ 288 w 1005"/>
                <a:gd name="T7" fmla="*/ 82 h 240"/>
                <a:gd name="T8" fmla="*/ 324 w 1005"/>
                <a:gd name="T9" fmla="*/ 78 h 240"/>
                <a:gd name="T10" fmla="*/ 402 w 1005"/>
                <a:gd name="T11" fmla="*/ 90 h 240"/>
                <a:gd name="T12" fmla="*/ 474 w 1005"/>
                <a:gd name="T13" fmla="*/ 126 h 240"/>
                <a:gd name="T14" fmla="*/ 534 w 1005"/>
                <a:gd name="T15" fmla="*/ 130 h 240"/>
                <a:gd name="T16" fmla="*/ 570 w 1005"/>
                <a:gd name="T17" fmla="*/ 120 h 240"/>
                <a:gd name="T18" fmla="*/ 618 w 1005"/>
                <a:gd name="T19" fmla="*/ 112 h 240"/>
                <a:gd name="T20" fmla="*/ 666 w 1005"/>
                <a:gd name="T21" fmla="*/ 108 h 240"/>
                <a:gd name="T22" fmla="*/ 708 w 1005"/>
                <a:gd name="T23" fmla="*/ 106 h 240"/>
                <a:gd name="T24" fmla="*/ 744 w 1005"/>
                <a:gd name="T25" fmla="*/ 108 h 240"/>
                <a:gd name="T26" fmla="*/ 810 w 1005"/>
                <a:gd name="T27" fmla="*/ 108 h 240"/>
                <a:gd name="T28" fmla="*/ 888 w 1005"/>
                <a:gd name="T29" fmla="*/ 132 h 240"/>
                <a:gd name="T30" fmla="*/ 948 w 1005"/>
                <a:gd name="T31" fmla="*/ 174 h 240"/>
                <a:gd name="T32" fmla="*/ 1005 w 1005"/>
                <a:gd name="T33" fmla="*/ 196 h 240"/>
                <a:gd name="T34" fmla="*/ 969 w 1005"/>
                <a:gd name="T35" fmla="*/ 223 h 240"/>
                <a:gd name="T36" fmla="*/ 951 w 1005"/>
                <a:gd name="T37" fmla="*/ 211 h 240"/>
                <a:gd name="T38" fmla="*/ 894 w 1005"/>
                <a:gd name="T39" fmla="*/ 198 h 240"/>
                <a:gd name="T40" fmla="*/ 798 w 1005"/>
                <a:gd name="T41" fmla="*/ 186 h 240"/>
                <a:gd name="T42" fmla="*/ 786 w 1005"/>
                <a:gd name="T43" fmla="*/ 156 h 240"/>
                <a:gd name="T44" fmla="*/ 768 w 1005"/>
                <a:gd name="T45" fmla="*/ 156 h 240"/>
                <a:gd name="T46" fmla="*/ 738 w 1005"/>
                <a:gd name="T47" fmla="*/ 198 h 240"/>
                <a:gd name="T48" fmla="*/ 684 w 1005"/>
                <a:gd name="T49" fmla="*/ 210 h 240"/>
                <a:gd name="T50" fmla="*/ 642 w 1005"/>
                <a:gd name="T51" fmla="*/ 212 h 240"/>
                <a:gd name="T52" fmla="*/ 576 w 1005"/>
                <a:gd name="T53" fmla="*/ 224 h 240"/>
                <a:gd name="T54" fmla="*/ 528 w 1005"/>
                <a:gd name="T55" fmla="*/ 240 h 240"/>
                <a:gd name="T56" fmla="*/ 462 w 1005"/>
                <a:gd name="T57" fmla="*/ 234 h 240"/>
                <a:gd name="T58" fmla="*/ 423 w 1005"/>
                <a:gd name="T59" fmla="*/ 206 h 240"/>
                <a:gd name="T60" fmla="*/ 378 w 1005"/>
                <a:gd name="T61" fmla="*/ 192 h 240"/>
                <a:gd name="T62" fmla="*/ 345 w 1005"/>
                <a:gd name="T63" fmla="*/ 199 h 240"/>
                <a:gd name="T64" fmla="*/ 312 w 1005"/>
                <a:gd name="T65" fmla="*/ 198 h 240"/>
                <a:gd name="T66" fmla="*/ 282 w 1005"/>
                <a:gd name="T67" fmla="*/ 179 h 240"/>
                <a:gd name="T68" fmla="*/ 246 w 1005"/>
                <a:gd name="T69" fmla="*/ 150 h 240"/>
                <a:gd name="T70" fmla="*/ 210 w 1005"/>
                <a:gd name="T71" fmla="*/ 126 h 240"/>
                <a:gd name="T72" fmla="*/ 177 w 1005"/>
                <a:gd name="T73" fmla="*/ 127 h 240"/>
                <a:gd name="T74" fmla="*/ 138 w 1005"/>
                <a:gd name="T75" fmla="*/ 138 h 240"/>
                <a:gd name="T76" fmla="*/ 102 w 1005"/>
                <a:gd name="T77" fmla="*/ 155 h 240"/>
                <a:gd name="T78" fmla="*/ 66 w 1005"/>
                <a:gd name="T79" fmla="*/ 167 h 240"/>
                <a:gd name="T80" fmla="*/ 24 w 1005"/>
                <a:gd name="T81" fmla="*/ 168 h 240"/>
                <a:gd name="T82" fmla="*/ 6 w 1005"/>
                <a:gd name="T83" fmla="*/ 149 h 240"/>
                <a:gd name="T84" fmla="*/ 0 w 1005"/>
                <a:gd name="T85" fmla="*/ 132 h 240"/>
                <a:gd name="T86" fmla="*/ 24 w 1005"/>
                <a:gd name="T87" fmla="*/ 96 h 240"/>
                <a:gd name="T88" fmla="*/ 39 w 1005"/>
                <a:gd name="T89" fmla="*/ 40 h 240"/>
                <a:gd name="T90" fmla="*/ 42 w 1005"/>
                <a:gd name="T91" fmla="*/ 18 h 240"/>
                <a:gd name="T92" fmla="*/ 63 w 1005"/>
                <a:gd name="T93" fmla="*/ 1 h 240"/>
                <a:gd name="T94" fmla="*/ 90 w 1005"/>
                <a:gd name="T95" fmla="*/ 0 h 240"/>
                <a:gd name="T96" fmla="*/ 180 w 1005"/>
                <a:gd name="T97" fmla="*/ 30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0" name="任意多边形 97374">
              <a:extLst>
                <a:ext uri="{FF2B5EF4-FFF2-40B4-BE49-F238E27FC236}">
                  <a16:creationId xmlns:a16="http://schemas.microsoft.com/office/drawing/2014/main" id="{A0AA0B1A-46F5-E31A-F3F5-8952AC6DB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887"/>
              <a:ext cx="360" cy="392"/>
            </a:xfrm>
            <a:custGeom>
              <a:avLst/>
              <a:gdLst>
                <a:gd name="T0" fmla="*/ 360 w 360"/>
                <a:gd name="T1" fmla="*/ 392 h 392"/>
                <a:gd name="T2" fmla="*/ 351 w 360"/>
                <a:gd name="T3" fmla="*/ 365 h 392"/>
                <a:gd name="T4" fmla="*/ 300 w 360"/>
                <a:gd name="T5" fmla="*/ 330 h 392"/>
                <a:gd name="T6" fmla="*/ 234 w 360"/>
                <a:gd name="T7" fmla="*/ 294 h 392"/>
                <a:gd name="T8" fmla="*/ 174 w 360"/>
                <a:gd name="T9" fmla="*/ 246 h 392"/>
                <a:gd name="T10" fmla="*/ 177 w 360"/>
                <a:gd name="T11" fmla="*/ 242 h 392"/>
                <a:gd name="T12" fmla="*/ 138 w 360"/>
                <a:gd name="T13" fmla="*/ 204 h 392"/>
                <a:gd name="T14" fmla="*/ 120 w 360"/>
                <a:gd name="T15" fmla="*/ 158 h 392"/>
                <a:gd name="T16" fmla="*/ 108 w 360"/>
                <a:gd name="T17" fmla="*/ 120 h 392"/>
                <a:gd name="T18" fmla="*/ 108 w 360"/>
                <a:gd name="T19" fmla="*/ 66 h 392"/>
                <a:gd name="T20" fmla="*/ 126 w 360"/>
                <a:gd name="T21" fmla="*/ 48 h 392"/>
                <a:gd name="T22" fmla="*/ 216 w 360"/>
                <a:gd name="T23" fmla="*/ 60 h 392"/>
                <a:gd name="T24" fmla="*/ 138 w 360"/>
                <a:gd name="T25" fmla="*/ 6 h 392"/>
                <a:gd name="T26" fmla="*/ 72 w 360"/>
                <a:gd name="T27" fmla="*/ 0 h 392"/>
                <a:gd name="T28" fmla="*/ 24 w 360"/>
                <a:gd name="T29" fmla="*/ 18 h 392"/>
                <a:gd name="T30" fmla="*/ 12 w 360"/>
                <a:gd name="T31" fmla="*/ 44 h 392"/>
                <a:gd name="T32" fmla="*/ 0 w 360"/>
                <a:gd name="T33" fmla="*/ 85 h 392"/>
                <a:gd name="T34" fmla="*/ 12 w 360"/>
                <a:gd name="T35" fmla="*/ 125 h 392"/>
                <a:gd name="T36" fmla="*/ 45 w 360"/>
                <a:gd name="T37" fmla="*/ 157 h 392"/>
                <a:gd name="T38" fmla="*/ 72 w 360"/>
                <a:gd name="T39" fmla="*/ 180 h 392"/>
                <a:gd name="T40" fmla="*/ 84 w 360"/>
                <a:gd name="T41" fmla="*/ 240 h 392"/>
                <a:gd name="T42" fmla="*/ 84 w 360"/>
                <a:gd name="T43" fmla="*/ 278 h 392"/>
                <a:gd name="T44" fmla="*/ 102 w 360"/>
                <a:gd name="T45" fmla="*/ 326 h 392"/>
                <a:gd name="T46" fmla="*/ 138 w 360"/>
                <a:gd name="T47" fmla="*/ 366 h 392"/>
                <a:gd name="T48" fmla="*/ 186 w 360"/>
                <a:gd name="T49" fmla="*/ 378 h 392"/>
                <a:gd name="T50" fmla="*/ 246 w 360"/>
                <a:gd name="T51" fmla="*/ 372 h 392"/>
                <a:gd name="T52" fmla="*/ 300 w 360"/>
                <a:gd name="T53" fmla="*/ 378 h 392"/>
                <a:gd name="T54" fmla="*/ 360 w 360"/>
                <a:gd name="T55" fmla="*/ 392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1" name="任意多边形 97375">
              <a:extLst>
                <a:ext uri="{FF2B5EF4-FFF2-40B4-BE49-F238E27FC236}">
                  <a16:creationId xmlns:a16="http://schemas.microsoft.com/office/drawing/2014/main" id="{4FAE61DB-1AE8-DAD4-2451-33FD5AAEA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985"/>
              <a:ext cx="405" cy="435"/>
            </a:xfrm>
            <a:custGeom>
              <a:avLst/>
              <a:gdLst>
                <a:gd name="T0" fmla="*/ 0 w 405"/>
                <a:gd name="T1" fmla="*/ 435 h 435"/>
                <a:gd name="T2" fmla="*/ 36 w 405"/>
                <a:gd name="T3" fmla="*/ 399 h 435"/>
                <a:gd name="T4" fmla="*/ 84 w 405"/>
                <a:gd name="T5" fmla="*/ 381 h 435"/>
                <a:gd name="T6" fmla="*/ 141 w 405"/>
                <a:gd name="T7" fmla="*/ 360 h 435"/>
                <a:gd name="T8" fmla="*/ 153 w 405"/>
                <a:gd name="T9" fmla="*/ 339 h 435"/>
                <a:gd name="T10" fmla="*/ 153 w 405"/>
                <a:gd name="T11" fmla="*/ 327 h 435"/>
                <a:gd name="T12" fmla="*/ 168 w 405"/>
                <a:gd name="T13" fmla="*/ 309 h 435"/>
                <a:gd name="T14" fmla="*/ 213 w 405"/>
                <a:gd name="T15" fmla="*/ 285 h 435"/>
                <a:gd name="T16" fmla="*/ 219 w 405"/>
                <a:gd name="T17" fmla="*/ 258 h 435"/>
                <a:gd name="T18" fmla="*/ 222 w 405"/>
                <a:gd name="T19" fmla="*/ 231 h 435"/>
                <a:gd name="T20" fmla="*/ 243 w 405"/>
                <a:gd name="T21" fmla="*/ 228 h 435"/>
                <a:gd name="T22" fmla="*/ 294 w 405"/>
                <a:gd name="T23" fmla="*/ 225 h 435"/>
                <a:gd name="T24" fmla="*/ 327 w 405"/>
                <a:gd name="T25" fmla="*/ 210 h 435"/>
                <a:gd name="T26" fmla="*/ 333 w 405"/>
                <a:gd name="T27" fmla="*/ 183 h 435"/>
                <a:gd name="T28" fmla="*/ 369 w 405"/>
                <a:gd name="T29" fmla="*/ 162 h 435"/>
                <a:gd name="T30" fmla="*/ 387 w 405"/>
                <a:gd name="T31" fmla="*/ 132 h 435"/>
                <a:gd name="T32" fmla="*/ 399 w 405"/>
                <a:gd name="T33" fmla="*/ 93 h 435"/>
                <a:gd name="T34" fmla="*/ 402 w 405"/>
                <a:gd name="T35" fmla="*/ 75 h 435"/>
                <a:gd name="T36" fmla="*/ 405 w 405"/>
                <a:gd name="T37" fmla="*/ 0 h 435"/>
                <a:gd name="T38" fmla="*/ 375 w 405"/>
                <a:gd name="T39" fmla="*/ 33 h 435"/>
                <a:gd name="T40" fmla="*/ 372 w 405"/>
                <a:gd name="T41" fmla="*/ 66 h 435"/>
                <a:gd name="T42" fmla="*/ 357 w 405"/>
                <a:gd name="T43" fmla="*/ 102 h 435"/>
                <a:gd name="T44" fmla="*/ 339 w 405"/>
                <a:gd name="T45" fmla="*/ 129 h 435"/>
                <a:gd name="T46" fmla="*/ 321 w 405"/>
                <a:gd name="T47" fmla="*/ 159 h 435"/>
                <a:gd name="T48" fmla="*/ 309 w 405"/>
                <a:gd name="T49" fmla="*/ 171 h 435"/>
                <a:gd name="T50" fmla="*/ 285 w 405"/>
                <a:gd name="T51" fmla="*/ 177 h 435"/>
                <a:gd name="T52" fmla="*/ 243 w 405"/>
                <a:gd name="T53" fmla="*/ 189 h 435"/>
                <a:gd name="T54" fmla="*/ 198 w 405"/>
                <a:gd name="T55" fmla="*/ 201 h 435"/>
                <a:gd name="T56" fmla="*/ 180 w 405"/>
                <a:gd name="T57" fmla="*/ 225 h 435"/>
                <a:gd name="T58" fmla="*/ 177 w 405"/>
                <a:gd name="T59" fmla="*/ 240 h 435"/>
                <a:gd name="T60" fmla="*/ 165 w 405"/>
                <a:gd name="T61" fmla="*/ 273 h 435"/>
                <a:gd name="T62" fmla="*/ 123 w 405"/>
                <a:gd name="T63" fmla="*/ 297 h 435"/>
                <a:gd name="T64" fmla="*/ 96 w 405"/>
                <a:gd name="T65" fmla="*/ 312 h 435"/>
                <a:gd name="T66" fmla="*/ 69 w 405"/>
                <a:gd name="T67" fmla="*/ 333 h 435"/>
                <a:gd name="T68" fmla="*/ 30 w 405"/>
                <a:gd name="T69" fmla="*/ 363 h 435"/>
                <a:gd name="T70" fmla="*/ 12 w 405"/>
                <a:gd name="T71" fmla="*/ 387 h 435"/>
                <a:gd name="T72" fmla="*/ 0 w 405"/>
                <a:gd name="T73" fmla="*/ 435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2" name="任意多边形 97376">
              <a:extLst>
                <a:ext uri="{FF2B5EF4-FFF2-40B4-BE49-F238E27FC236}">
                  <a16:creationId xmlns:a16="http://schemas.microsoft.com/office/drawing/2014/main" id="{DAD3F62D-0513-A4B6-3244-B8711170B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835"/>
              <a:ext cx="462" cy="294"/>
            </a:xfrm>
            <a:custGeom>
              <a:avLst/>
              <a:gdLst>
                <a:gd name="T0" fmla="*/ 0 w 462"/>
                <a:gd name="T1" fmla="*/ 279 h 294"/>
                <a:gd name="T2" fmla="*/ 21 w 462"/>
                <a:gd name="T3" fmla="*/ 249 h 294"/>
                <a:gd name="T4" fmla="*/ 66 w 462"/>
                <a:gd name="T5" fmla="*/ 240 h 294"/>
                <a:gd name="T6" fmla="*/ 123 w 462"/>
                <a:gd name="T7" fmla="*/ 246 h 294"/>
                <a:gd name="T8" fmla="*/ 180 w 462"/>
                <a:gd name="T9" fmla="*/ 258 h 294"/>
                <a:gd name="T10" fmla="*/ 252 w 462"/>
                <a:gd name="T11" fmla="*/ 255 h 294"/>
                <a:gd name="T12" fmla="*/ 366 w 462"/>
                <a:gd name="T13" fmla="*/ 234 h 294"/>
                <a:gd name="T14" fmla="*/ 393 w 462"/>
                <a:gd name="T15" fmla="*/ 204 h 294"/>
                <a:gd name="T16" fmla="*/ 408 w 462"/>
                <a:gd name="T17" fmla="*/ 162 h 294"/>
                <a:gd name="T18" fmla="*/ 408 w 462"/>
                <a:gd name="T19" fmla="*/ 99 h 294"/>
                <a:gd name="T20" fmla="*/ 387 w 462"/>
                <a:gd name="T21" fmla="*/ 72 h 294"/>
                <a:gd name="T22" fmla="*/ 342 w 462"/>
                <a:gd name="T23" fmla="*/ 57 h 294"/>
                <a:gd name="T24" fmla="*/ 312 w 462"/>
                <a:gd name="T25" fmla="*/ 36 h 294"/>
                <a:gd name="T26" fmla="*/ 288 w 462"/>
                <a:gd name="T27" fmla="*/ 0 h 294"/>
                <a:gd name="T28" fmla="*/ 333 w 462"/>
                <a:gd name="T29" fmla="*/ 24 h 294"/>
                <a:gd name="T30" fmla="*/ 393 w 462"/>
                <a:gd name="T31" fmla="*/ 39 h 294"/>
                <a:gd name="T32" fmla="*/ 435 w 462"/>
                <a:gd name="T33" fmla="*/ 69 h 294"/>
                <a:gd name="T34" fmla="*/ 459 w 462"/>
                <a:gd name="T35" fmla="*/ 90 h 294"/>
                <a:gd name="T36" fmla="*/ 462 w 462"/>
                <a:gd name="T37" fmla="*/ 117 h 294"/>
                <a:gd name="T38" fmla="*/ 456 w 462"/>
                <a:gd name="T39" fmla="*/ 150 h 294"/>
                <a:gd name="T40" fmla="*/ 432 w 462"/>
                <a:gd name="T41" fmla="*/ 180 h 294"/>
                <a:gd name="T42" fmla="*/ 420 w 462"/>
                <a:gd name="T43" fmla="*/ 195 h 294"/>
                <a:gd name="T44" fmla="*/ 417 w 462"/>
                <a:gd name="T45" fmla="*/ 222 h 294"/>
                <a:gd name="T46" fmla="*/ 387 w 462"/>
                <a:gd name="T47" fmla="*/ 270 h 294"/>
                <a:gd name="T48" fmla="*/ 333 w 462"/>
                <a:gd name="T49" fmla="*/ 282 h 294"/>
                <a:gd name="T50" fmla="*/ 306 w 462"/>
                <a:gd name="T51" fmla="*/ 273 h 294"/>
                <a:gd name="T52" fmla="*/ 270 w 462"/>
                <a:gd name="T53" fmla="*/ 279 h 294"/>
                <a:gd name="T54" fmla="*/ 246 w 462"/>
                <a:gd name="T55" fmla="*/ 294 h 294"/>
                <a:gd name="T56" fmla="*/ 204 w 462"/>
                <a:gd name="T57" fmla="*/ 294 h 294"/>
                <a:gd name="T58" fmla="*/ 168 w 462"/>
                <a:gd name="T59" fmla="*/ 279 h 294"/>
                <a:gd name="T60" fmla="*/ 132 w 462"/>
                <a:gd name="T61" fmla="*/ 267 h 294"/>
                <a:gd name="T62" fmla="*/ 108 w 462"/>
                <a:gd name="T63" fmla="*/ 276 h 294"/>
                <a:gd name="T64" fmla="*/ 57 w 462"/>
                <a:gd name="T65" fmla="*/ 279 h 294"/>
                <a:gd name="T66" fmla="*/ 24 w 462"/>
                <a:gd name="T67" fmla="*/ 282 h 294"/>
                <a:gd name="T68" fmla="*/ 0 w 462"/>
                <a:gd name="T69" fmla="*/ 279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3" name="任意多边形 97377">
              <a:extLst>
                <a:ext uri="{FF2B5EF4-FFF2-40B4-BE49-F238E27FC236}">
                  <a16:creationId xmlns:a16="http://schemas.microsoft.com/office/drawing/2014/main" id="{0D6BE71F-512C-3B74-C50E-25530313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799"/>
              <a:ext cx="297" cy="219"/>
            </a:xfrm>
            <a:custGeom>
              <a:avLst/>
              <a:gdLst>
                <a:gd name="T0" fmla="*/ 294 w 297"/>
                <a:gd name="T1" fmla="*/ 219 h 219"/>
                <a:gd name="T2" fmla="*/ 297 w 297"/>
                <a:gd name="T3" fmla="*/ 120 h 219"/>
                <a:gd name="T4" fmla="*/ 285 w 297"/>
                <a:gd name="T5" fmla="*/ 36 h 219"/>
                <a:gd name="T6" fmla="*/ 258 w 297"/>
                <a:gd name="T7" fmla="*/ 6 h 219"/>
                <a:gd name="T8" fmla="*/ 216 w 297"/>
                <a:gd name="T9" fmla="*/ 0 h 219"/>
                <a:gd name="T10" fmla="*/ 150 w 297"/>
                <a:gd name="T11" fmla="*/ 6 h 219"/>
                <a:gd name="T12" fmla="*/ 99 w 297"/>
                <a:gd name="T13" fmla="*/ 24 h 219"/>
                <a:gd name="T14" fmla="*/ 75 w 297"/>
                <a:gd name="T15" fmla="*/ 51 h 219"/>
                <a:gd name="T16" fmla="*/ 36 w 297"/>
                <a:gd name="T17" fmla="*/ 87 h 219"/>
                <a:gd name="T18" fmla="*/ 6 w 297"/>
                <a:gd name="T19" fmla="*/ 111 h 219"/>
                <a:gd name="T20" fmla="*/ 0 w 297"/>
                <a:gd name="T21" fmla="*/ 123 h 219"/>
                <a:gd name="T22" fmla="*/ 24 w 297"/>
                <a:gd name="T23" fmla="*/ 144 h 219"/>
                <a:gd name="T24" fmla="*/ 75 w 297"/>
                <a:gd name="T25" fmla="*/ 114 h 219"/>
                <a:gd name="T26" fmla="*/ 123 w 297"/>
                <a:gd name="T27" fmla="*/ 87 h 219"/>
                <a:gd name="T28" fmla="*/ 189 w 297"/>
                <a:gd name="T29" fmla="*/ 81 h 219"/>
                <a:gd name="T30" fmla="*/ 231 w 297"/>
                <a:gd name="T31" fmla="*/ 90 h 219"/>
                <a:gd name="T32" fmla="*/ 267 w 297"/>
                <a:gd name="T33" fmla="*/ 114 h 219"/>
                <a:gd name="T34" fmla="*/ 276 w 297"/>
                <a:gd name="T35" fmla="*/ 153 h 219"/>
                <a:gd name="T36" fmla="*/ 294 w 297"/>
                <a:gd name="T37" fmla="*/ 219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4" name="任意多边形 97378">
              <a:extLst>
                <a:ext uri="{FF2B5EF4-FFF2-40B4-BE49-F238E27FC236}">
                  <a16:creationId xmlns:a16="http://schemas.microsoft.com/office/drawing/2014/main" id="{CE0FAC68-4212-6194-4ED5-F7DB4502E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919"/>
              <a:ext cx="231" cy="165"/>
            </a:xfrm>
            <a:custGeom>
              <a:avLst/>
              <a:gdLst>
                <a:gd name="T0" fmla="*/ 231 w 231"/>
                <a:gd name="T1" fmla="*/ 27 h 165"/>
                <a:gd name="T2" fmla="*/ 174 w 231"/>
                <a:gd name="T3" fmla="*/ 3 h 165"/>
                <a:gd name="T4" fmla="*/ 117 w 231"/>
                <a:gd name="T5" fmla="*/ 0 h 165"/>
                <a:gd name="T6" fmla="*/ 48 w 231"/>
                <a:gd name="T7" fmla="*/ 6 h 165"/>
                <a:gd name="T8" fmla="*/ 9 w 231"/>
                <a:gd name="T9" fmla="*/ 18 h 165"/>
                <a:gd name="T10" fmla="*/ 0 w 231"/>
                <a:gd name="T11" fmla="*/ 42 h 165"/>
                <a:gd name="T12" fmla="*/ 3 w 231"/>
                <a:gd name="T13" fmla="*/ 66 h 165"/>
                <a:gd name="T14" fmla="*/ 18 w 231"/>
                <a:gd name="T15" fmla="*/ 81 h 165"/>
                <a:gd name="T16" fmla="*/ 45 w 231"/>
                <a:gd name="T17" fmla="*/ 99 h 165"/>
                <a:gd name="T18" fmla="*/ 102 w 231"/>
                <a:gd name="T19" fmla="*/ 129 h 165"/>
                <a:gd name="T20" fmla="*/ 123 w 231"/>
                <a:gd name="T21" fmla="*/ 162 h 165"/>
                <a:gd name="T22" fmla="*/ 144 w 231"/>
                <a:gd name="T23" fmla="*/ 165 h 165"/>
                <a:gd name="T24" fmla="*/ 120 w 231"/>
                <a:gd name="T25" fmla="*/ 117 h 165"/>
                <a:gd name="T26" fmla="*/ 81 w 231"/>
                <a:gd name="T27" fmla="*/ 96 h 165"/>
                <a:gd name="T28" fmla="*/ 66 w 231"/>
                <a:gd name="T29" fmla="*/ 78 h 165"/>
                <a:gd name="T30" fmla="*/ 42 w 231"/>
                <a:gd name="T31" fmla="*/ 66 h 165"/>
                <a:gd name="T32" fmla="*/ 42 w 231"/>
                <a:gd name="T33" fmla="*/ 54 h 165"/>
                <a:gd name="T34" fmla="*/ 48 w 231"/>
                <a:gd name="T35" fmla="*/ 45 h 165"/>
                <a:gd name="T36" fmla="*/ 87 w 231"/>
                <a:gd name="T37" fmla="*/ 27 h 165"/>
                <a:gd name="T38" fmla="*/ 123 w 231"/>
                <a:gd name="T39" fmla="*/ 21 h 165"/>
                <a:gd name="T40" fmla="*/ 165 w 231"/>
                <a:gd name="T41" fmla="*/ 18 h 165"/>
                <a:gd name="T42" fmla="*/ 231 w 231"/>
                <a:gd name="T43" fmla="*/ 27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5" name="任意多边形 97379">
              <a:extLst>
                <a:ext uri="{FF2B5EF4-FFF2-40B4-BE49-F238E27FC236}">
                  <a16:creationId xmlns:a16="http://schemas.microsoft.com/office/drawing/2014/main" id="{B81982F5-1162-92B3-9377-87FD7C7B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928"/>
              <a:ext cx="153" cy="138"/>
            </a:xfrm>
            <a:custGeom>
              <a:avLst/>
              <a:gdLst>
                <a:gd name="T0" fmla="*/ 81 w 153"/>
                <a:gd name="T1" fmla="*/ 6 h 138"/>
                <a:gd name="T2" fmla="*/ 105 w 153"/>
                <a:gd name="T3" fmla="*/ 18 h 138"/>
                <a:gd name="T4" fmla="*/ 120 w 153"/>
                <a:gd name="T5" fmla="*/ 39 h 138"/>
                <a:gd name="T6" fmla="*/ 108 w 153"/>
                <a:gd name="T7" fmla="*/ 75 h 138"/>
                <a:gd name="T8" fmla="*/ 75 w 153"/>
                <a:gd name="T9" fmla="*/ 105 h 138"/>
                <a:gd name="T10" fmla="*/ 36 w 153"/>
                <a:gd name="T11" fmla="*/ 117 h 138"/>
                <a:gd name="T12" fmla="*/ 0 w 153"/>
                <a:gd name="T13" fmla="*/ 111 h 138"/>
                <a:gd name="T14" fmla="*/ 15 w 153"/>
                <a:gd name="T15" fmla="*/ 135 h 138"/>
                <a:gd name="T16" fmla="*/ 51 w 153"/>
                <a:gd name="T17" fmla="*/ 135 h 138"/>
                <a:gd name="T18" fmla="*/ 78 w 153"/>
                <a:gd name="T19" fmla="*/ 138 h 138"/>
                <a:gd name="T20" fmla="*/ 105 w 153"/>
                <a:gd name="T21" fmla="*/ 135 h 138"/>
                <a:gd name="T22" fmla="*/ 141 w 153"/>
                <a:gd name="T23" fmla="*/ 117 h 138"/>
                <a:gd name="T24" fmla="*/ 153 w 153"/>
                <a:gd name="T25" fmla="*/ 75 h 138"/>
                <a:gd name="T26" fmla="*/ 144 w 153"/>
                <a:gd name="T27" fmla="*/ 60 h 138"/>
                <a:gd name="T28" fmla="*/ 150 w 153"/>
                <a:gd name="T29" fmla="*/ 42 h 138"/>
                <a:gd name="T30" fmla="*/ 150 w 153"/>
                <a:gd name="T31" fmla="*/ 15 h 138"/>
                <a:gd name="T32" fmla="*/ 126 w 153"/>
                <a:gd name="T33" fmla="*/ 0 h 138"/>
                <a:gd name="T34" fmla="*/ 81 w 153"/>
                <a:gd name="T35" fmla="*/ 6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6" name="任意多边形 97380">
              <a:extLst>
                <a:ext uri="{FF2B5EF4-FFF2-40B4-BE49-F238E27FC236}">
                  <a16:creationId xmlns:a16="http://schemas.microsoft.com/office/drawing/2014/main" id="{E4647001-5A4C-59A7-93F8-043B01BBF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958"/>
              <a:ext cx="105" cy="78"/>
            </a:xfrm>
            <a:custGeom>
              <a:avLst/>
              <a:gdLst>
                <a:gd name="T0" fmla="*/ 105 w 105"/>
                <a:gd name="T1" fmla="*/ 42 h 78"/>
                <a:gd name="T2" fmla="*/ 87 w 105"/>
                <a:gd name="T3" fmla="*/ 12 h 78"/>
                <a:gd name="T4" fmla="*/ 48 w 105"/>
                <a:gd name="T5" fmla="*/ 0 h 78"/>
                <a:gd name="T6" fmla="*/ 18 w 105"/>
                <a:gd name="T7" fmla="*/ 6 h 78"/>
                <a:gd name="T8" fmla="*/ 3 w 105"/>
                <a:gd name="T9" fmla="*/ 24 h 78"/>
                <a:gd name="T10" fmla="*/ 0 w 105"/>
                <a:gd name="T11" fmla="*/ 51 h 78"/>
                <a:gd name="T12" fmla="*/ 3 w 105"/>
                <a:gd name="T13" fmla="*/ 69 h 78"/>
                <a:gd name="T14" fmla="*/ 18 w 105"/>
                <a:gd name="T15" fmla="*/ 78 h 78"/>
                <a:gd name="T16" fmla="*/ 24 w 105"/>
                <a:gd name="T17" fmla="*/ 45 h 78"/>
                <a:gd name="T18" fmla="*/ 45 w 105"/>
                <a:gd name="T19" fmla="*/ 39 h 78"/>
                <a:gd name="T20" fmla="*/ 84 w 105"/>
                <a:gd name="T21" fmla="*/ 48 h 78"/>
                <a:gd name="T22" fmla="*/ 96 w 105"/>
                <a:gd name="T23" fmla="*/ 72 h 78"/>
                <a:gd name="T24" fmla="*/ 105 w 105"/>
                <a:gd name="T25" fmla="*/ 42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77" name="任意多边形 97381">
              <a:extLst>
                <a:ext uri="{FF2B5EF4-FFF2-40B4-BE49-F238E27FC236}">
                  <a16:creationId xmlns:a16="http://schemas.microsoft.com/office/drawing/2014/main" id="{8611178A-6653-48DF-3FF8-A6E0D96A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588"/>
              <a:ext cx="501" cy="297"/>
            </a:xfrm>
            <a:custGeom>
              <a:avLst/>
              <a:gdLst>
                <a:gd name="T0" fmla="*/ 0 w 501"/>
                <a:gd name="T1" fmla="*/ 198 h 297"/>
                <a:gd name="T2" fmla="*/ 33 w 501"/>
                <a:gd name="T3" fmla="*/ 177 h 297"/>
                <a:gd name="T4" fmla="*/ 39 w 501"/>
                <a:gd name="T5" fmla="*/ 150 h 297"/>
                <a:gd name="T6" fmla="*/ 39 w 501"/>
                <a:gd name="T7" fmla="*/ 105 h 297"/>
                <a:gd name="T8" fmla="*/ 54 w 501"/>
                <a:gd name="T9" fmla="*/ 78 h 297"/>
                <a:gd name="T10" fmla="*/ 90 w 501"/>
                <a:gd name="T11" fmla="*/ 69 h 297"/>
                <a:gd name="T12" fmla="*/ 120 w 501"/>
                <a:gd name="T13" fmla="*/ 69 h 297"/>
                <a:gd name="T14" fmla="*/ 162 w 501"/>
                <a:gd name="T15" fmla="*/ 78 h 297"/>
                <a:gd name="T16" fmla="*/ 180 w 501"/>
                <a:gd name="T17" fmla="*/ 102 h 297"/>
                <a:gd name="T18" fmla="*/ 198 w 501"/>
                <a:gd name="T19" fmla="*/ 117 h 297"/>
                <a:gd name="T20" fmla="*/ 219 w 501"/>
                <a:gd name="T21" fmla="*/ 120 h 297"/>
                <a:gd name="T22" fmla="*/ 264 w 501"/>
                <a:gd name="T23" fmla="*/ 117 h 297"/>
                <a:gd name="T24" fmla="*/ 300 w 501"/>
                <a:gd name="T25" fmla="*/ 108 h 297"/>
                <a:gd name="T26" fmla="*/ 348 w 501"/>
                <a:gd name="T27" fmla="*/ 111 h 297"/>
                <a:gd name="T28" fmla="*/ 375 w 501"/>
                <a:gd name="T29" fmla="*/ 123 h 297"/>
                <a:gd name="T30" fmla="*/ 408 w 501"/>
                <a:gd name="T31" fmla="*/ 144 h 297"/>
                <a:gd name="T32" fmla="*/ 444 w 501"/>
                <a:gd name="T33" fmla="*/ 177 h 297"/>
                <a:gd name="T34" fmla="*/ 468 w 501"/>
                <a:gd name="T35" fmla="*/ 216 h 297"/>
                <a:gd name="T36" fmla="*/ 480 w 501"/>
                <a:gd name="T37" fmla="*/ 240 h 297"/>
                <a:gd name="T38" fmla="*/ 489 w 501"/>
                <a:gd name="T39" fmla="*/ 270 h 297"/>
                <a:gd name="T40" fmla="*/ 492 w 501"/>
                <a:gd name="T41" fmla="*/ 297 h 297"/>
                <a:gd name="T42" fmla="*/ 501 w 501"/>
                <a:gd name="T43" fmla="*/ 243 h 297"/>
                <a:gd name="T44" fmla="*/ 498 w 501"/>
                <a:gd name="T45" fmla="*/ 216 h 297"/>
                <a:gd name="T46" fmla="*/ 471 w 501"/>
                <a:gd name="T47" fmla="*/ 153 h 297"/>
                <a:gd name="T48" fmla="*/ 438 w 501"/>
                <a:gd name="T49" fmla="*/ 105 h 297"/>
                <a:gd name="T50" fmla="*/ 405 w 501"/>
                <a:gd name="T51" fmla="*/ 84 h 297"/>
                <a:gd name="T52" fmla="*/ 360 w 501"/>
                <a:gd name="T53" fmla="*/ 72 h 297"/>
                <a:gd name="T54" fmla="*/ 327 w 501"/>
                <a:gd name="T55" fmla="*/ 69 h 297"/>
                <a:gd name="T56" fmla="*/ 288 w 501"/>
                <a:gd name="T57" fmla="*/ 72 h 297"/>
                <a:gd name="T58" fmla="*/ 258 w 501"/>
                <a:gd name="T59" fmla="*/ 69 h 297"/>
                <a:gd name="T60" fmla="*/ 228 w 501"/>
                <a:gd name="T61" fmla="*/ 45 h 297"/>
                <a:gd name="T62" fmla="*/ 204 w 501"/>
                <a:gd name="T63" fmla="*/ 21 h 297"/>
                <a:gd name="T64" fmla="*/ 183 w 501"/>
                <a:gd name="T65" fmla="*/ 9 h 297"/>
                <a:gd name="T66" fmla="*/ 159 w 501"/>
                <a:gd name="T67" fmla="*/ 0 h 297"/>
                <a:gd name="T68" fmla="*/ 102 w 501"/>
                <a:gd name="T69" fmla="*/ 3 h 297"/>
                <a:gd name="T70" fmla="*/ 63 w 501"/>
                <a:gd name="T71" fmla="*/ 6 h 297"/>
                <a:gd name="T72" fmla="*/ 42 w 501"/>
                <a:gd name="T73" fmla="*/ 18 h 297"/>
                <a:gd name="T74" fmla="*/ 12 w 501"/>
                <a:gd name="T75" fmla="*/ 45 h 297"/>
                <a:gd name="T76" fmla="*/ 3 w 501"/>
                <a:gd name="T77" fmla="*/ 78 h 297"/>
                <a:gd name="T78" fmla="*/ 6 w 501"/>
                <a:gd name="T79" fmla="*/ 120 h 297"/>
                <a:gd name="T80" fmla="*/ 12 w 501"/>
                <a:gd name="T81" fmla="*/ 153 h 297"/>
                <a:gd name="T82" fmla="*/ 0 w 501"/>
                <a:gd name="T83" fmla="*/ 198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31079" name="组合 97382">
            <a:extLst>
              <a:ext uri="{FF2B5EF4-FFF2-40B4-BE49-F238E27FC236}">
                <a16:creationId xmlns:a16="http://schemas.microsoft.com/office/drawing/2014/main" id="{31FC54C8-F397-AFA0-B648-91E55BCFE22D}"/>
              </a:ext>
            </a:extLst>
          </p:cNvPr>
          <p:cNvGrpSpPr>
            <a:grpSpLocks/>
          </p:cNvGrpSpPr>
          <p:nvPr/>
        </p:nvGrpSpPr>
        <p:grpSpPr bwMode="auto">
          <a:xfrm rot="-1544266">
            <a:off x="7381875" y="3213100"/>
            <a:ext cx="1158875" cy="1044575"/>
            <a:chOff x="2147" y="588"/>
            <a:chExt cx="1509" cy="1111"/>
          </a:xfrm>
        </p:grpSpPr>
        <p:sp>
          <p:nvSpPr>
            <p:cNvPr id="131130" name="任意多边形 97383">
              <a:extLst>
                <a:ext uri="{FF2B5EF4-FFF2-40B4-BE49-F238E27FC236}">
                  <a16:creationId xmlns:a16="http://schemas.microsoft.com/office/drawing/2014/main" id="{0A9C7797-19BC-5194-834A-4A30328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907"/>
              <a:ext cx="567" cy="660"/>
            </a:xfrm>
            <a:custGeom>
              <a:avLst/>
              <a:gdLst>
                <a:gd name="T0" fmla="*/ 186 w 567"/>
                <a:gd name="T1" fmla="*/ 27 h 660"/>
                <a:gd name="T2" fmla="*/ 315 w 567"/>
                <a:gd name="T3" fmla="*/ 0 h 660"/>
                <a:gd name="T4" fmla="*/ 453 w 567"/>
                <a:gd name="T5" fmla="*/ 24 h 660"/>
                <a:gd name="T6" fmla="*/ 561 w 567"/>
                <a:gd name="T7" fmla="*/ 120 h 660"/>
                <a:gd name="T8" fmla="*/ 567 w 567"/>
                <a:gd name="T9" fmla="*/ 219 h 660"/>
                <a:gd name="T10" fmla="*/ 525 w 567"/>
                <a:gd name="T11" fmla="*/ 363 h 660"/>
                <a:gd name="T12" fmla="*/ 393 w 567"/>
                <a:gd name="T13" fmla="*/ 531 h 660"/>
                <a:gd name="T14" fmla="*/ 300 w 567"/>
                <a:gd name="T15" fmla="*/ 639 h 660"/>
                <a:gd name="T16" fmla="*/ 147 w 567"/>
                <a:gd name="T17" fmla="*/ 660 h 660"/>
                <a:gd name="T18" fmla="*/ 0 w 567"/>
                <a:gd name="T19" fmla="*/ 546 h 660"/>
                <a:gd name="T20" fmla="*/ 186 w 567"/>
                <a:gd name="T21" fmla="*/ 27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1" name="任意多边形 97384">
              <a:extLst>
                <a:ext uri="{FF2B5EF4-FFF2-40B4-BE49-F238E27FC236}">
                  <a16:creationId xmlns:a16="http://schemas.microsoft.com/office/drawing/2014/main" id="{12952D01-458F-53B4-EC31-D5009461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960"/>
              <a:ext cx="480" cy="582"/>
            </a:xfrm>
            <a:custGeom>
              <a:avLst/>
              <a:gdLst>
                <a:gd name="T0" fmla="*/ 207 w 480"/>
                <a:gd name="T1" fmla="*/ 69 h 582"/>
                <a:gd name="T2" fmla="*/ 228 w 480"/>
                <a:gd name="T3" fmla="*/ 15 h 582"/>
                <a:gd name="T4" fmla="*/ 294 w 480"/>
                <a:gd name="T5" fmla="*/ 0 h 582"/>
                <a:gd name="T6" fmla="*/ 324 w 480"/>
                <a:gd name="T7" fmla="*/ 3 h 582"/>
                <a:gd name="T8" fmla="*/ 288 w 480"/>
                <a:gd name="T9" fmla="*/ 18 h 582"/>
                <a:gd name="T10" fmla="*/ 273 w 480"/>
                <a:gd name="T11" fmla="*/ 42 h 582"/>
                <a:gd name="T12" fmla="*/ 297 w 480"/>
                <a:gd name="T13" fmla="*/ 42 h 582"/>
                <a:gd name="T14" fmla="*/ 339 w 480"/>
                <a:gd name="T15" fmla="*/ 42 h 582"/>
                <a:gd name="T16" fmla="*/ 411 w 480"/>
                <a:gd name="T17" fmla="*/ 42 h 582"/>
                <a:gd name="T18" fmla="*/ 345 w 480"/>
                <a:gd name="T19" fmla="*/ 66 h 582"/>
                <a:gd name="T20" fmla="*/ 324 w 480"/>
                <a:gd name="T21" fmla="*/ 84 h 582"/>
                <a:gd name="T22" fmla="*/ 306 w 480"/>
                <a:gd name="T23" fmla="*/ 105 h 582"/>
                <a:gd name="T24" fmla="*/ 285 w 480"/>
                <a:gd name="T25" fmla="*/ 156 h 582"/>
                <a:gd name="T26" fmla="*/ 342 w 480"/>
                <a:gd name="T27" fmla="*/ 120 h 582"/>
                <a:gd name="T28" fmla="*/ 363 w 480"/>
                <a:gd name="T29" fmla="*/ 105 h 582"/>
                <a:gd name="T30" fmla="*/ 429 w 480"/>
                <a:gd name="T31" fmla="*/ 93 h 582"/>
                <a:gd name="T32" fmla="*/ 480 w 480"/>
                <a:gd name="T33" fmla="*/ 96 h 582"/>
                <a:gd name="T34" fmla="*/ 438 w 480"/>
                <a:gd name="T35" fmla="*/ 114 h 582"/>
                <a:gd name="T36" fmla="*/ 360 w 480"/>
                <a:gd name="T37" fmla="*/ 165 h 582"/>
                <a:gd name="T38" fmla="*/ 306 w 480"/>
                <a:gd name="T39" fmla="*/ 222 h 582"/>
                <a:gd name="T40" fmla="*/ 285 w 480"/>
                <a:gd name="T41" fmla="*/ 270 h 582"/>
                <a:gd name="T42" fmla="*/ 312 w 480"/>
                <a:gd name="T43" fmla="*/ 249 h 582"/>
                <a:gd name="T44" fmla="*/ 357 w 480"/>
                <a:gd name="T45" fmla="*/ 234 h 582"/>
                <a:gd name="T46" fmla="*/ 411 w 480"/>
                <a:gd name="T47" fmla="*/ 231 h 582"/>
                <a:gd name="T48" fmla="*/ 375 w 480"/>
                <a:gd name="T49" fmla="*/ 249 h 582"/>
                <a:gd name="T50" fmla="*/ 324 w 480"/>
                <a:gd name="T51" fmla="*/ 297 h 582"/>
                <a:gd name="T52" fmla="*/ 276 w 480"/>
                <a:gd name="T53" fmla="*/ 354 h 582"/>
                <a:gd name="T54" fmla="*/ 306 w 480"/>
                <a:gd name="T55" fmla="*/ 348 h 582"/>
                <a:gd name="T56" fmla="*/ 348 w 480"/>
                <a:gd name="T57" fmla="*/ 351 h 582"/>
                <a:gd name="T58" fmla="*/ 378 w 480"/>
                <a:gd name="T59" fmla="*/ 378 h 582"/>
                <a:gd name="T60" fmla="*/ 324 w 480"/>
                <a:gd name="T61" fmla="*/ 375 h 582"/>
                <a:gd name="T62" fmla="*/ 276 w 480"/>
                <a:gd name="T63" fmla="*/ 390 h 582"/>
                <a:gd name="T64" fmla="*/ 231 w 480"/>
                <a:gd name="T65" fmla="*/ 426 h 582"/>
                <a:gd name="T66" fmla="*/ 309 w 480"/>
                <a:gd name="T67" fmla="*/ 411 h 582"/>
                <a:gd name="T68" fmla="*/ 327 w 480"/>
                <a:gd name="T69" fmla="*/ 417 h 582"/>
                <a:gd name="T70" fmla="*/ 384 w 480"/>
                <a:gd name="T71" fmla="*/ 441 h 582"/>
                <a:gd name="T72" fmla="*/ 333 w 480"/>
                <a:gd name="T73" fmla="*/ 441 h 582"/>
                <a:gd name="T74" fmla="*/ 264 w 480"/>
                <a:gd name="T75" fmla="*/ 456 h 582"/>
                <a:gd name="T76" fmla="*/ 231 w 480"/>
                <a:gd name="T77" fmla="*/ 480 h 582"/>
                <a:gd name="T78" fmla="*/ 285 w 480"/>
                <a:gd name="T79" fmla="*/ 480 h 582"/>
                <a:gd name="T80" fmla="*/ 318 w 480"/>
                <a:gd name="T81" fmla="*/ 501 h 582"/>
                <a:gd name="T82" fmla="*/ 267 w 480"/>
                <a:gd name="T83" fmla="*/ 510 h 582"/>
                <a:gd name="T84" fmla="*/ 204 w 480"/>
                <a:gd name="T85" fmla="*/ 531 h 582"/>
                <a:gd name="T86" fmla="*/ 129 w 480"/>
                <a:gd name="T87" fmla="*/ 582 h 582"/>
                <a:gd name="T88" fmla="*/ 0 w 480"/>
                <a:gd name="T89" fmla="*/ 513 h 582"/>
                <a:gd name="T90" fmla="*/ 207 w 480"/>
                <a:gd name="T91" fmla="*/ 69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2" name="任意多边形 97385">
              <a:extLst>
                <a:ext uri="{FF2B5EF4-FFF2-40B4-BE49-F238E27FC236}">
                  <a16:creationId xmlns:a16="http://schemas.microsoft.com/office/drawing/2014/main" id="{EC859037-F12D-C823-7BD4-9CA2D00E4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886"/>
              <a:ext cx="486" cy="753"/>
            </a:xfrm>
            <a:custGeom>
              <a:avLst/>
              <a:gdLst>
                <a:gd name="T0" fmla="*/ 18 w 486"/>
                <a:gd name="T1" fmla="*/ 711 h 753"/>
                <a:gd name="T2" fmla="*/ 54 w 486"/>
                <a:gd name="T3" fmla="*/ 672 h 753"/>
                <a:gd name="T4" fmla="*/ 90 w 486"/>
                <a:gd name="T5" fmla="*/ 649 h 753"/>
                <a:gd name="T6" fmla="*/ 132 w 486"/>
                <a:gd name="T7" fmla="*/ 619 h 753"/>
                <a:gd name="T8" fmla="*/ 192 w 486"/>
                <a:gd name="T9" fmla="*/ 577 h 753"/>
                <a:gd name="T10" fmla="*/ 222 w 486"/>
                <a:gd name="T11" fmla="*/ 505 h 753"/>
                <a:gd name="T12" fmla="*/ 240 w 486"/>
                <a:gd name="T13" fmla="*/ 450 h 753"/>
                <a:gd name="T14" fmla="*/ 258 w 486"/>
                <a:gd name="T15" fmla="*/ 409 h 753"/>
                <a:gd name="T16" fmla="*/ 276 w 486"/>
                <a:gd name="T17" fmla="*/ 361 h 753"/>
                <a:gd name="T18" fmla="*/ 291 w 486"/>
                <a:gd name="T19" fmla="*/ 321 h 753"/>
                <a:gd name="T20" fmla="*/ 318 w 486"/>
                <a:gd name="T21" fmla="*/ 295 h 753"/>
                <a:gd name="T22" fmla="*/ 354 w 486"/>
                <a:gd name="T23" fmla="*/ 265 h 753"/>
                <a:gd name="T24" fmla="*/ 360 w 486"/>
                <a:gd name="T25" fmla="*/ 216 h 753"/>
                <a:gd name="T26" fmla="*/ 345 w 486"/>
                <a:gd name="T27" fmla="*/ 147 h 753"/>
                <a:gd name="T28" fmla="*/ 318 w 486"/>
                <a:gd name="T29" fmla="*/ 111 h 753"/>
                <a:gd name="T30" fmla="*/ 270 w 486"/>
                <a:gd name="T31" fmla="*/ 81 h 753"/>
                <a:gd name="T32" fmla="*/ 210 w 486"/>
                <a:gd name="T33" fmla="*/ 54 h 753"/>
                <a:gd name="T34" fmla="*/ 135 w 486"/>
                <a:gd name="T35" fmla="*/ 45 h 753"/>
                <a:gd name="T36" fmla="*/ 45 w 486"/>
                <a:gd name="T37" fmla="*/ 57 h 753"/>
                <a:gd name="T38" fmla="*/ 39 w 486"/>
                <a:gd name="T39" fmla="*/ 33 h 753"/>
                <a:gd name="T40" fmla="*/ 12 w 486"/>
                <a:gd name="T41" fmla="*/ 18 h 753"/>
                <a:gd name="T42" fmla="*/ 108 w 486"/>
                <a:gd name="T43" fmla="*/ 6 h 753"/>
                <a:gd name="T44" fmla="*/ 168 w 486"/>
                <a:gd name="T45" fmla="*/ 0 h 753"/>
                <a:gd name="T46" fmla="*/ 237 w 486"/>
                <a:gd name="T47" fmla="*/ 0 h 753"/>
                <a:gd name="T48" fmla="*/ 279 w 486"/>
                <a:gd name="T49" fmla="*/ 0 h 753"/>
                <a:gd name="T50" fmla="*/ 318 w 486"/>
                <a:gd name="T51" fmla="*/ 31 h 753"/>
                <a:gd name="T52" fmla="*/ 378 w 486"/>
                <a:gd name="T53" fmla="*/ 49 h 753"/>
                <a:gd name="T54" fmla="*/ 396 w 486"/>
                <a:gd name="T55" fmla="*/ 67 h 753"/>
                <a:gd name="T56" fmla="*/ 444 w 486"/>
                <a:gd name="T57" fmla="*/ 91 h 753"/>
                <a:gd name="T58" fmla="*/ 480 w 486"/>
                <a:gd name="T59" fmla="*/ 97 h 753"/>
                <a:gd name="T60" fmla="*/ 486 w 486"/>
                <a:gd name="T61" fmla="*/ 115 h 753"/>
                <a:gd name="T62" fmla="*/ 474 w 486"/>
                <a:gd name="T63" fmla="*/ 151 h 753"/>
                <a:gd name="T64" fmla="*/ 444 w 486"/>
                <a:gd name="T65" fmla="*/ 163 h 753"/>
                <a:gd name="T66" fmla="*/ 420 w 486"/>
                <a:gd name="T67" fmla="*/ 169 h 753"/>
                <a:gd name="T68" fmla="*/ 450 w 486"/>
                <a:gd name="T69" fmla="*/ 193 h 753"/>
                <a:gd name="T70" fmla="*/ 462 w 486"/>
                <a:gd name="T71" fmla="*/ 223 h 753"/>
                <a:gd name="T72" fmla="*/ 468 w 486"/>
                <a:gd name="T73" fmla="*/ 259 h 753"/>
                <a:gd name="T74" fmla="*/ 468 w 486"/>
                <a:gd name="T75" fmla="*/ 301 h 753"/>
                <a:gd name="T76" fmla="*/ 456 w 486"/>
                <a:gd name="T77" fmla="*/ 337 h 753"/>
                <a:gd name="T78" fmla="*/ 432 w 486"/>
                <a:gd name="T79" fmla="*/ 301 h 753"/>
                <a:gd name="T80" fmla="*/ 414 w 486"/>
                <a:gd name="T81" fmla="*/ 307 h 753"/>
                <a:gd name="T82" fmla="*/ 420 w 486"/>
                <a:gd name="T83" fmla="*/ 337 h 753"/>
                <a:gd name="T84" fmla="*/ 432 w 486"/>
                <a:gd name="T85" fmla="*/ 361 h 753"/>
                <a:gd name="T86" fmla="*/ 420 w 486"/>
                <a:gd name="T87" fmla="*/ 403 h 753"/>
                <a:gd name="T88" fmla="*/ 402 w 486"/>
                <a:gd name="T89" fmla="*/ 439 h 753"/>
                <a:gd name="T90" fmla="*/ 366 w 486"/>
                <a:gd name="T91" fmla="*/ 499 h 753"/>
                <a:gd name="T92" fmla="*/ 348 w 486"/>
                <a:gd name="T93" fmla="*/ 535 h 753"/>
                <a:gd name="T94" fmla="*/ 312 w 486"/>
                <a:gd name="T95" fmla="*/ 559 h 753"/>
                <a:gd name="T96" fmla="*/ 270 w 486"/>
                <a:gd name="T97" fmla="*/ 535 h 753"/>
                <a:gd name="T98" fmla="*/ 312 w 486"/>
                <a:gd name="T99" fmla="*/ 577 h 753"/>
                <a:gd name="T100" fmla="*/ 324 w 486"/>
                <a:gd name="T101" fmla="*/ 619 h 753"/>
                <a:gd name="T102" fmla="*/ 288 w 486"/>
                <a:gd name="T103" fmla="*/ 661 h 753"/>
                <a:gd name="T104" fmla="*/ 246 w 486"/>
                <a:gd name="T105" fmla="*/ 679 h 753"/>
                <a:gd name="T106" fmla="*/ 207 w 486"/>
                <a:gd name="T107" fmla="*/ 675 h 753"/>
                <a:gd name="T108" fmla="*/ 168 w 486"/>
                <a:gd name="T109" fmla="*/ 679 h 753"/>
                <a:gd name="T110" fmla="*/ 132 w 486"/>
                <a:gd name="T111" fmla="*/ 703 h 753"/>
                <a:gd name="T112" fmla="*/ 81 w 486"/>
                <a:gd name="T113" fmla="*/ 708 h 753"/>
                <a:gd name="T114" fmla="*/ 45 w 486"/>
                <a:gd name="T115" fmla="*/ 726 h 753"/>
                <a:gd name="T116" fmla="*/ 24 w 486"/>
                <a:gd name="T117" fmla="*/ 747 h 753"/>
                <a:gd name="T118" fmla="*/ 0 w 486"/>
                <a:gd name="T119" fmla="*/ 753 h 753"/>
                <a:gd name="T120" fmla="*/ 18 w 486"/>
                <a:gd name="T121" fmla="*/ 711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3" name="任意多边形 97386">
              <a:extLst>
                <a:ext uri="{FF2B5EF4-FFF2-40B4-BE49-F238E27FC236}">
                  <a16:creationId xmlns:a16="http://schemas.microsoft.com/office/drawing/2014/main" id="{C821FDB2-BB36-C656-7BCD-D0A75B76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609"/>
              <a:ext cx="537" cy="417"/>
            </a:xfrm>
            <a:custGeom>
              <a:avLst/>
              <a:gdLst>
                <a:gd name="T0" fmla="*/ 513 w 537"/>
                <a:gd name="T1" fmla="*/ 417 h 417"/>
                <a:gd name="T2" fmla="*/ 537 w 537"/>
                <a:gd name="T3" fmla="*/ 303 h 417"/>
                <a:gd name="T4" fmla="*/ 525 w 537"/>
                <a:gd name="T5" fmla="*/ 207 h 417"/>
                <a:gd name="T6" fmla="*/ 489 w 537"/>
                <a:gd name="T7" fmla="*/ 135 h 417"/>
                <a:gd name="T8" fmla="*/ 453 w 537"/>
                <a:gd name="T9" fmla="*/ 90 h 417"/>
                <a:gd name="T10" fmla="*/ 384 w 537"/>
                <a:gd name="T11" fmla="*/ 60 h 417"/>
                <a:gd name="T12" fmla="*/ 306 w 537"/>
                <a:gd name="T13" fmla="*/ 63 h 417"/>
                <a:gd name="T14" fmla="*/ 234 w 537"/>
                <a:gd name="T15" fmla="*/ 15 h 417"/>
                <a:gd name="T16" fmla="*/ 210 w 537"/>
                <a:gd name="T17" fmla="*/ 0 h 417"/>
                <a:gd name="T18" fmla="*/ 177 w 537"/>
                <a:gd name="T19" fmla="*/ 0 h 417"/>
                <a:gd name="T20" fmla="*/ 102 w 537"/>
                <a:gd name="T21" fmla="*/ 0 h 417"/>
                <a:gd name="T22" fmla="*/ 81 w 537"/>
                <a:gd name="T23" fmla="*/ 18 h 417"/>
                <a:gd name="T24" fmla="*/ 60 w 537"/>
                <a:gd name="T25" fmla="*/ 45 h 417"/>
                <a:gd name="T26" fmla="*/ 54 w 537"/>
                <a:gd name="T27" fmla="*/ 87 h 417"/>
                <a:gd name="T28" fmla="*/ 57 w 537"/>
                <a:gd name="T29" fmla="*/ 129 h 417"/>
                <a:gd name="T30" fmla="*/ 54 w 537"/>
                <a:gd name="T31" fmla="*/ 153 h 417"/>
                <a:gd name="T32" fmla="*/ 0 w 537"/>
                <a:gd name="T33" fmla="*/ 216 h 417"/>
                <a:gd name="T34" fmla="*/ 513 w 537"/>
                <a:gd name="T35" fmla="*/ 417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E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4" name="任意多边形 97387">
              <a:extLst>
                <a:ext uri="{FF2B5EF4-FFF2-40B4-BE49-F238E27FC236}">
                  <a16:creationId xmlns:a16="http://schemas.microsoft.com/office/drawing/2014/main" id="{D4BF6A36-3B92-EB20-75AF-58971935B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732"/>
              <a:ext cx="441" cy="312"/>
            </a:xfrm>
            <a:custGeom>
              <a:avLst/>
              <a:gdLst>
                <a:gd name="T0" fmla="*/ 0 w 441"/>
                <a:gd name="T1" fmla="*/ 123 h 312"/>
                <a:gd name="T2" fmla="*/ 24 w 441"/>
                <a:gd name="T3" fmla="*/ 60 h 312"/>
                <a:gd name="T4" fmla="*/ 57 w 441"/>
                <a:gd name="T5" fmla="*/ 81 h 312"/>
                <a:gd name="T6" fmla="*/ 54 w 441"/>
                <a:gd name="T7" fmla="*/ 33 h 312"/>
                <a:gd name="T8" fmla="*/ 54 w 441"/>
                <a:gd name="T9" fmla="*/ 15 h 312"/>
                <a:gd name="T10" fmla="*/ 78 w 441"/>
                <a:gd name="T11" fmla="*/ 39 h 312"/>
                <a:gd name="T12" fmla="*/ 99 w 441"/>
                <a:gd name="T13" fmla="*/ 90 h 312"/>
                <a:gd name="T14" fmla="*/ 102 w 441"/>
                <a:gd name="T15" fmla="*/ 33 h 312"/>
                <a:gd name="T16" fmla="*/ 90 w 441"/>
                <a:gd name="T17" fmla="*/ 3 h 312"/>
                <a:gd name="T18" fmla="*/ 144 w 441"/>
                <a:gd name="T19" fmla="*/ 60 h 312"/>
                <a:gd name="T20" fmla="*/ 162 w 441"/>
                <a:gd name="T21" fmla="*/ 9 h 312"/>
                <a:gd name="T22" fmla="*/ 189 w 441"/>
                <a:gd name="T23" fmla="*/ 45 h 312"/>
                <a:gd name="T24" fmla="*/ 234 w 441"/>
                <a:gd name="T25" fmla="*/ 15 h 312"/>
                <a:gd name="T26" fmla="*/ 249 w 441"/>
                <a:gd name="T27" fmla="*/ 42 h 312"/>
                <a:gd name="T28" fmla="*/ 282 w 441"/>
                <a:gd name="T29" fmla="*/ 21 h 312"/>
                <a:gd name="T30" fmla="*/ 291 w 441"/>
                <a:gd name="T31" fmla="*/ 0 h 312"/>
                <a:gd name="T32" fmla="*/ 303 w 441"/>
                <a:gd name="T33" fmla="*/ 42 h 312"/>
                <a:gd name="T34" fmla="*/ 306 w 441"/>
                <a:gd name="T35" fmla="*/ 90 h 312"/>
                <a:gd name="T36" fmla="*/ 339 w 441"/>
                <a:gd name="T37" fmla="*/ 60 h 312"/>
                <a:gd name="T38" fmla="*/ 348 w 441"/>
                <a:gd name="T39" fmla="*/ 33 h 312"/>
                <a:gd name="T40" fmla="*/ 351 w 441"/>
                <a:gd name="T41" fmla="*/ 96 h 312"/>
                <a:gd name="T42" fmla="*/ 354 w 441"/>
                <a:gd name="T43" fmla="*/ 111 h 312"/>
                <a:gd name="T44" fmla="*/ 375 w 441"/>
                <a:gd name="T45" fmla="*/ 84 h 312"/>
                <a:gd name="T46" fmla="*/ 390 w 441"/>
                <a:gd name="T47" fmla="*/ 117 h 312"/>
                <a:gd name="T48" fmla="*/ 399 w 441"/>
                <a:gd name="T49" fmla="*/ 135 h 312"/>
                <a:gd name="T50" fmla="*/ 414 w 441"/>
                <a:gd name="T51" fmla="*/ 126 h 312"/>
                <a:gd name="T52" fmla="*/ 429 w 441"/>
                <a:gd name="T53" fmla="*/ 141 h 312"/>
                <a:gd name="T54" fmla="*/ 441 w 441"/>
                <a:gd name="T55" fmla="*/ 183 h 312"/>
                <a:gd name="T56" fmla="*/ 339 w 441"/>
                <a:gd name="T57" fmla="*/ 312 h 312"/>
                <a:gd name="T58" fmla="*/ 12 w 441"/>
                <a:gd name="T59" fmla="*/ 216 h 312"/>
                <a:gd name="T60" fmla="*/ 0 w 441"/>
                <a:gd name="T61" fmla="*/ 123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5" name="任意多边形 97388">
              <a:extLst>
                <a:ext uri="{FF2B5EF4-FFF2-40B4-BE49-F238E27FC236}">
                  <a16:creationId xmlns:a16="http://schemas.microsoft.com/office/drawing/2014/main" id="{BA5B2D6C-4855-4A00-1754-772EA1E42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749"/>
              <a:ext cx="684" cy="762"/>
            </a:xfrm>
            <a:custGeom>
              <a:avLst/>
              <a:gdLst>
                <a:gd name="T0" fmla="*/ 174 w 684"/>
                <a:gd name="T1" fmla="*/ 624 h 762"/>
                <a:gd name="T2" fmla="*/ 138 w 684"/>
                <a:gd name="T3" fmla="*/ 558 h 762"/>
                <a:gd name="T4" fmla="*/ 102 w 684"/>
                <a:gd name="T5" fmla="*/ 516 h 762"/>
                <a:gd name="T6" fmla="*/ 60 w 684"/>
                <a:gd name="T7" fmla="*/ 462 h 762"/>
                <a:gd name="T8" fmla="*/ 48 w 684"/>
                <a:gd name="T9" fmla="*/ 414 h 762"/>
                <a:gd name="T10" fmla="*/ 54 w 684"/>
                <a:gd name="T11" fmla="*/ 366 h 762"/>
                <a:gd name="T12" fmla="*/ 12 w 684"/>
                <a:gd name="T13" fmla="*/ 294 h 762"/>
                <a:gd name="T14" fmla="*/ 0 w 684"/>
                <a:gd name="T15" fmla="*/ 222 h 762"/>
                <a:gd name="T16" fmla="*/ 18 w 684"/>
                <a:gd name="T17" fmla="*/ 180 h 762"/>
                <a:gd name="T18" fmla="*/ 96 w 684"/>
                <a:gd name="T19" fmla="*/ 144 h 762"/>
                <a:gd name="T20" fmla="*/ 132 w 684"/>
                <a:gd name="T21" fmla="*/ 48 h 762"/>
                <a:gd name="T22" fmla="*/ 186 w 684"/>
                <a:gd name="T23" fmla="*/ 12 h 762"/>
                <a:gd name="T24" fmla="*/ 240 w 684"/>
                <a:gd name="T25" fmla="*/ 6 h 762"/>
                <a:gd name="T26" fmla="*/ 312 w 684"/>
                <a:gd name="T27" fmla="*/ 0 h 762"/>
                <a:gd name="T28" fmla="*/ 438 w 684"/>
                <a:gd name="T29" fmla="*/ 24 h 762"/>
                <a:gd name="T30" fmla="*/ 426 w 684"/>
                <a:gd name="T31" fmla="*/ 396 h 762"/>
                <a:gd name="T32" fmla="*/ 684 w 684"/>
                <a:gd name="T33" fmla="*/ 678 h 762"/>
                <a:gd name="T34" fmla="*/ 636 w 684"/>
                <a:gd name="T35" fmla="*/ 762 h 762"/>
                <a:gd name="T36" fmla="*/ 396 w 684"/>
                <a:gd name="T37" fmla="*/ 762 h 762"/>
                <a:gd name="T38" fmla="*/ 174 w 684"/>
                <a:gd name="T39" fmla="*/ 624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E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6" name="任意多边形 97389">
              <a:extLst>
                <a:ext uri="{FF2B5EF4-FFF2-40B4-BE49-F238E27FC236}">
                  <a16:creationId xmlns:a16="http://schemas.microsoft.com/office/drawing/2014/main" id="{21457F01-62C3-3AB7-3086-00378E25C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738"/>
              <a:ext cx="564" cy="804"/>
            </a:xfrm>
            <a:custGeom>
              <a:avLst/>
              <a:gdLst>
                <a:gd name="T0" fmla="*/ 309 w 564"/>
                <a:gd name="T1" fmla="*/ 30 h 804"/>
                <a:gd name="T2" fmla="*/ 234 w 564"/>
                <a:gd name="T3" fmla="*/ 39 h 804"/>
                <a:gd name="T4" fmla="*/ 207 w 564"/>
                <a:gd name="T5" fmla="*/ 60 h 804"/>
                <a:gd name="T6" fmla="*/ 198 w 564"/>
                <a:gd name="T7" fmla="*/ 87 h 804"/>
                <a:gd name="T8" fmla="*/ 195 w 564"/>
                <a:gd name="T9" fmla="*/ 135 h 804"/>
                <a:gd name="T10" fmla="*/ 186 w 564"/>
                <a:gd name="T11" fmla="*/ 165 h 804"/>
                <a:gd name="T12" fmla="*/ 165 w 564"/>
                <a:gd name="T13" fmla="*/ 180 h 804"/>
                <a:gd name="T14" fmla="*/ 126 w 564"/>
                <a:gd name="T15" fmla="*/ 204 h 804"/>
                <a:gd name="T16" fmla="*/ 105 w 564"/>
                <a:gd name="T17" fmla="*/ 216 h 804"/>
                <a:gd name="T18" fmla="*/ 96 w 564"/>
                <a:gd name="T19" fmla="*/ 243 h 804"/>
                <a:gd name="T20" fmla="*/ 99 w 564"/>
                <a:gd name="T21" fmla="*/ 261 h 804"/>
                <a:gd name="T22" fmla="*/ 114 w 564"/>
                <a:gd name="T23" fmla="*/ 276 h 804"/>
                <a:gd name="T24" fmla="*/ 135 w 564"/>
                <a:gd name="T25" fmla="*/ 309 h 804"/>
                <a:gd name="T26" fmla="*/ 147 w 564"/>
                <a:gd name="T27" fmla="*/ 366 h 804"/>
                <a:gd name="T28" fmla="*/ 135 w 564"/>
                <a:gd name="T29" fmla="*/ 402 h 804"/>
                <a:gd name="T30" fmla="*/ 135 w 564"/>
                <a:gd name="T31" fmla="*/ 441 h 804"/>
                <a:gd name="T32" fmla="*/ 144 w 564"/>
                <a:gd name="T33" fmla="*/ 474 h 804"/>
                <a:gd name="T34" fmla="*/ 165 w 564"/>
                <a:gd name="T35" fmla="*/ 510 h 804"/>
                <a:gd name="T36" fmla="*/ 192 w 564"/>
                <a:gd name="T37" fmla="*/ 564 h 804"/>
                <a:gd name="T38" fmla="*/ 240 w 564"/>
                <a:gd name="T39" fmla="*/ 588 h 804"/>
                <a:gd name="T40" fmla="*/ 279 w 564"/>
                <a:gd name="T41" fmla="*/ 597 h 804"/>
                <a:gd name="T42" fmla="*/ 318 w 564"/>
                <a:gd name="T43" fmla="*/ 615 h 804"/>
                <a:gd name="T44" fmla="*/ 348 w 564"/>
                <a:gd name="T45" fmla="*/ 633 h 804"/>
                <a:gd name="T46" fmla="*/ 369 w 564"/>
                <a:gd name="T47" fmla="*/ 660 h 804"/>
                <a:gd name="T48" fmla="*/ 414 w 564"/>
                <a:gd name="T49" fmla="*/ 663 h 804"/>
                <a:gd name="T50" fmla="*/ 447 w 564"/>
                <a:gd name="T51" fmla="*/ 672 h 804"/>
                <a:gd name="T52" fmla="*/ 495 w 564"/>
                <a:gd name="T53" fmla="*/ 687 h 804"/>
                <a:gd name="T54" fmla="*/ 528 w 564"/>
                <a:gd name="T55" fmla="*/ 717 h 804"/>
                <a:gd name="T56" fmla="*/ 564 w 564"/>
                <a:gd name="T57" fmla="*/ 744 h 804"/>
                <a:gd name="T58" fmla="*/ 561 w 564"/>
                <a:gd name="T59" fmla="*/ 804 h 804"/>
                <a:gd name="T60" fmla="*/ 186 w 564"/>
                <a:gd name="T61" fmla="*/ 651 h 804"/>
                <a:gd name="T62" fmla="*/ 153 w 564"/>
                <a:gd name="T63" fmla="*/ 591 h 804"/>
                <a:gd name="T64" fmla="*/ 120 w 564"/>
                <a:gd name="T65" fmla="*/ 555 h 804"/>
                <a:gd name="T66" fmla="*/ 87 w 564"/>
                <a:gd name="T67" fmla="*/ 522 h 804"/>
                <a:gd name="T68" fmla="*/ 69 w 564"/>
                <a:gd name="T69" fmla="*/ 498 h 804"/>
                <a:gd name="T70" fmla="*/ 54 w 564"/>
                <a:gd name="T71" fmla="*/ 453 h 804"/>
                <a:gd name="T72" fmla="*/ 48 w 564"/>
                <a:gd name="T73" fmla="*/ 411 h 804"/>
                <a:gd name="T74" fmla="*/ 51 w 564"/>
                <a:gd name="T75" fmla="*/ 381 h 804"/>
                <a:gd name="T76" fmla="*/ 30 w 564"/>
                <a:gd name="T77" fmla="*/ 348 h 804"/>
                <a:gd name="T78" fmla="*/ 15 w 564"/>
                <a:gd name="T79" fmla="*/ 321 h 804"/>
                <a:gd name="T80" fmla="*/ 3 w 564"/>
                <a:gd name="T81" fmla="*/ 288 h 804"/>
                <a:gd name="T82" fmla="*/ 0 w 564"/>
                <a:gd name="T83" fmla="*/ 255 h 804"/>
                <a:gd name="T84" fmla="*/ 3 w 564"/>
                <a:gd name="T85" fmla="*/ 201 h 804"/>
                <a:gd name="T86" fmla="*/ 18 w 564"/>
                <a:gd name="T87" fmla="*/ 174 h 804"/>
                <a:gd name="T88" fmla="*/ 48 w 564"/>
                <a:gd name="T89" fmla="*/ 162 h 804"/>
                <a:gd name="T90" fmla="*/ 72 w 564"/>
                <a:gd name="T91" fmla="*/ 150 h 804"/>
                <a:gd name="T92" fmla="*/ 102 w 564"/>
                <a:gd name="T93" fmla="*/ 138 h 804"/>
                <a:gd name="T94" fmla="*/ 105 w 564"/>
                <a:gd name="T95" fmla="*/ 108 h 804"/>
                <a:gd name="T96" fmla="*/ 111 w 564"/>
                <a:gd name="T97" fmla="*/ 75 h 804"/>
                <a:gd name="T98" fmla="*/ 126 w 564"/>
                <a:gd name="T99" fmla="*/ 54 h 804"/>
                <a:gd name="T100" fmla="*/ 153 w 564"/>
                <a:gd name="T101" fmla="*/ 36 h 804"/>
                <a:gd name="T102" fmla="*/ 177 w 564"/>
                <a:gd name="T103" fmla="*/ 18 h 804"/>
                <a:gd name="T104" fmla="*/ 222 w 564"/>
                <a:gd name="T105" fmla="*/ 6 h 804"/>
                <a:gd name="T106" fmla="*/ 273 w 564"/>
                <a:gd name="T107" fmla="*/ 3 h 804"/>
                <a:gd name="T108" fmla="*/ 342 w 564"/>
                <a:gd name="T109" fmla="*/ 0 h 804"/>
                <a:gd name="T110" fmla="*/ 420 w 564"/>
                <a:gd name="T111" fmla="*/ 6 h 804"/>
                <a:gd name="T112" fmla="*/ 309 w 564"/>
                <a:gd name="T113" fmla="*/ 30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7" name="任意多边形 97390">
              <a:extLst>
                <a:ext uri="{FF2B5EF4-FFF2-40B4-BE49-F238E27FC236}">
                  <a16:creationId xmlns:a16="http://schemas.microsoft.com/office/drawing/2014/main" id="{3CD41DE3-112C-3575-557F-1694A5F33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754"/>
              <a:ext cx="636" cy="733"/>
            </a:xfrm>
            <a:custGeom>
              <a:avLst/>
              <a:gdLst>
                <a:gd name="T0" fmla="*/ 402 w 636"/>
                <a:gd name="T1" fmla="*/ 733 h 733"/>
                <a:gd name="T2" fmla="*/ 318 w 636"/>
                <a:gd name="T3" fmla="*/ 685 h 733"/>
                <a:gd name="T4" fmla="*/ 294 w 636"/>
                <a:gd name="T5" fmla="*/ 643 h 733"/>
                <a:gd name="T6" fmla="*/ 264 w 636"/>
                <a:gd name="T7" fmla="*/ 625 h 733"/>
                <a:gd name="T8" fmla="*/ 210 w 636"/>
                <a:gd name="T9" fmla="*/ 619 h 733"/>
                <a:gd name="T10" fmla="*/ 150 w 636"/>
                <a:gd name="T11" fmla="*/ 577 h 733"/>
                <a:gd name="T12" fmla="*/ 117 w 636"/>
                <a:gd name="T13" fmla="*/ 549 h 733"/>
                <a:gd name="T14" fmla="*/ 96 w 636"/>
                <a:gd name="T15" fmla="*/ 517 h 733"/>
                <a:gd name="T16" fmla="*/ 90 w 636"/>
                <a:gd name="T17" fmla="*/ 469 h 733"/>
                <a:gd name="T18" fmla="*/ 96 w 636"/>
                <a:gd name="T19" fmla="*/ 439 h 733"/>
                <a:gd name="T20" fmla="*/ 54 w 636"/>
                <a:gd name="T21" fmla="*/ 409 h 733"/>
                <a:gd name="T22" fmla="*/ 12 w 636"/>
                <a:gd name="T23" fmla="*/ 343 h 733"/>
                <a:gd name="T24" fmla="*/ 0 w 636"/>
                <a:gd name="T25" fmla="*/ 288 h 733"/>
                <a:gd name="T26" fmla="*/ 9 w 636"/>
                <a:gd name="T27" fmla="*/ 243 h 733"/>
                <a:gd name="T28" fmla="*/ 24 w 636"/>
                <a:gd name="T29" fmla="*/ 199 h 733"/>
                <a:gd name="T30" fmla="*/ 72 w 636"/>
                <a:gd name="T31" fmla="*/ 157 h 733"/>
                <a:gd name="T32" fmla="*/ 66 w 636"/>
                <a:gd name="T33" fmla="*/ 105 h 733"/>
                <a:gd name="T34" fmla="*/ 72 w 636"/>
                <a:gd name="T35" fmla="*/ 73 h 733"/>
                <a:gd name="T36" fmla="*/ 102 w 636"/>
                <a:gd name="T37" fmla="*/ 25 h 733"/>
                <a:gd name="T38" fmla="*/ 147 w 636"/>
                <a:gd name="T39" fmla="*/ 9 h 733"/>
                <a:gd name="T40" fmla="*/ 210 w 636"/>
                <a:gd name="T41" fmla="*/ 1 h 733"/>
                <a:gd name="T42" fmla="*/ 261 w 636"/>
                <a:gd name="T43" fmla="*/ 0 h 733"/>
                <a:gd name="T44" fmla="*/ 324 w 636"/>
                <a:gd name="T45" fmla="*/ 19 h 733"/>
                <a:gd name="T46" fmla="*/ 360 w 636"/>
                <a:gd name="T47" fmla="*/ 31 h 733"/>
                <a:gd name="T48" fmla="*/ 438 w 636"/>
                <a:gd name="T49" fmla="*/ 97 h 733"/>
                <a:gd name="T50" fmla="*/ 462 w 636"/>
                <a:gd name="T51" fmla="*/ 151 h 733"/>
                <a:gd name="T52" fmla="*/ 300 w 636"/>
                <a:gd name="T53" fmla="*/ 175 h 733"/>
                <a:gd name="T54" fmla="*/ 294 w 636"/>
                <a:gd name="T55" fmla="*/ 211 h 733"/>
                <a:gd name="T56" fmla="*/ 360 w 636"/>
                <a:gd name="T57" fmla="*/ 451 h 733"/>
                <a:gd name="T58" fmla="*/ 510 w 636"/>
                <a:gd name="T59" fmla="*/ 499 h 733"/>
                <a:gd name="T60" fmla="*/ 636 w 636"/>
                <a:gd name="T61" fmla="*/ 559 h 733"/>
                <a:gd name="T62" fmla="*/ 402 w 636"/>
                <a:gd name="T63" fmla="*/ 733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8" name="任意多边形 97391">
              <a:extLst>
                <a:ext uri="{FF2B5EF4-FFF2-40B4-BE49-F238E27FC236}">
                  <a16:creationId xmlns:a16="http://schemas.microsoft.com/office/drawing/2014/main" id="{FC39261E-3888-4BF8-9CA4-F4A8C67D5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747"/>
              <a:ext cx="270" cy="468"/>
            </a:xfrm>
            <a:custGeom>
              <a:avLst/>
              <a:gdLst>
                <a:gd name="T0" fmla="*/ 96 w 270"/>
                <a:gd name="T1" fmla="*/ 408 h 468"/>
                <a:gd name="T2" fmla="*/ 75 w 270"/>
                <a:gd name="T3" fmla="*/ 378 h 468"/>
                <a:gd name="T4" fmla="*/ 54 w 270"/>
                <a:gd name="T5" fmla="*/ 342 h 468"/>
                <a:gd name="T6" fmla="*/ 45 w 270"/>
                <a:gd name="T7" fmla="*/ 303 h 468"/>
                <a:gd name="T8" fmla="*/ 51 w 270"/>
                <a:gd name="T9" fmla="*/ 267 h 468"/>
                <a:gd name="T10" fmla="*/ 72 w 270"/>
                <a:gd name="T11" fmla="*/ 237 h 468"/>
                <a:gd name="T12" fmla="*/ 120 w 270"/>
                <a:gd name="T13" fmla="*/ 219 h 468"/>
                <a:gd name="T14" fmla="*/ 147 w 270"/>
                <a:gd name="T15" fmla="*/ 198 h 468"/>
                <a:gd name="T16" fmla="*/ 153 w 270"/>
                <a:gd name="T17" fmla="*/ 156 h 468"/>
                <a:gd name="T18" fmla="*/ 135 w 270"/>
                <a:gd name="T19" fmla="*/ 123 h 468"/>
                <a:gd name="T20" fmla="*/ 123 w 270"/>
                <a:gd name="T21" fmla="*/ 102 h 468"/>
                <a:gd name="T22" fmla="*/ 120 w 270"/>
                <a:gd name="T23" fmla="*/ 54 h 468"/>
                <a:gd name="T24" fmla="*/ 138 w 270"/>
                <a:gd name="T25" fmla="*/ 36 h 468"/>
                <a:gd name="T26" fmla="*/ 168 w 270"/>
                <a:gd name="T27" fmla="*/ 30 h 468"/>
                <a:gd name="T28" fmla="*/ 201 w 270"/>
                <a:gd name="T29" fmla="*/ 18 h 468"/>
                <a:gd name="T30" fmla="*/ 225 w 270"/>
                <a:gd name="T31" fmla="*/ 15 h 468"/>
                <a:gd name="T32" fmla="*/ 270 w 270"/>
                <a:gd name="T33" fmla="*/ 12 h 468"/>
                <a:gd name="T34" fmla="*/ 228 w 270"/>
                <a:gd name="T35" fmla="*/ 0 h 468"/>
                <a:gd name="T36" fmla="*/ 186 w 270"/>
                <a:gd name="T37" fmla="*/ 0 h 468"/>
                <a:gd name="T38" fmla="*/ 153 w 270"/>
                <a:gd name="T39" fmla="*/ 0 h 468"/>
                <a:gd name="T40" fmla="*/ 114 w 270"/>
                <a:gd name="T41" fmla="*/ 12 h 468"/>
                <a:gd name="T42" fmla="*/ 84 w 270"/>
                <a:gd name="T43" fmla="*/ 36 h 468"/>
                <a:gd name="T44" fmla="*/ 75 w 270"/>
                <a:gd name="T45" fmla="*/ 63 h 468"/>
                <a:gd name="T46" fmla="*/ 63 w 270"/>
                <a:gd name="T47" fmla="*/ 102 h 468"/>
                <a:gd name="T48" fmla="*/ 63 w 270"/>
                <a:gd name="T49" fmla="*/ 132 h 468"/>
                <a:gd name="T50" fmla="*/ 72 w 270"/>
                <a:gd name="T51" fmla="*/ 159 h 468"/>
                <a:gd name="T52" fmla="*/ 42 w 270"/>
                <a:gd name="T53" fmla="*/ 171 h 468"/>
                <a:gd name="T54" fmla="*/ 27 w 270"/>
                <a:gd name="T55" fmla="*/ 186 h 468"/>
                <a:gd name="T56" fmla="*/ 9 w 270"/>
                <a:gd name="T57" fmla="*/ 213 h 468"/>
                <a:gd name="T58" fmla="*/ 0 w 270"/>
                <a:gd name="T59" fmla="*/ 252 h 468"/>
                <a:gd name="T60" fmla="*/ 0 w 270"/>
                <a:gd name="T61" fmla="*/ 303 h 468"/>
                <a:gd name="T62" fmla="*/ 15 w 270"/>
                <a:gd name="T63" fmla="*/ 357 h 468"/>
                <a:gd name="T64" fmla="*/ 39 w 270"/>
                <a:gd name="T65" fmla="*/ 417 h 468"/>
                <a:gd name="T66" fmla="*/ 57 w 270"/>
                <a:gd name="T67" fmla="*/ 435 h 468"/>
                <a:gd name="T68" fmla="*/ 78 w 270"/>
                <a:gd name="T69" fmla="*/ 447 h 468"/>
                <a:gd name="T70" fmla="*/ 105 w 270"/>
                <a:gd name="T71" fmla="*/ 468 h 468"/>
                <a:gd name="T72" fmla="*/ 111 w 270"/>
                <a:gd name="T73" fmla="*/ 441 h 468"/>
                <a:gd name="T74" fmla="*/ 96 w 270"/>
                <a:gd name="T75" fmla="*/ 408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39" name="任意多边形 97392">
              <a:extLst>
                <a:ext uri="{FF2B5EF4-FFF2-40B4-BE49-F238E27FC236}">
                  <a16:creationId xmlns:a16="http://schemas.microsoft.com/office/drawing/2014/main" id="{5BD0B409-10CE-4955-AB42-2A8FA70CB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846"/>
              <a:ext cx="321" cy="585"/>
            </a:xfrm>
            <a:custGeom>
              <a:avLst/>
              <a:gdLst>
                <a:gd name="T0" fmla="*/ 261 w 321"/>
                <a:gd name="T1" fmla="*/ 585 h 585"/>
                <a:gd name="T2" fmla="*/ 234 w 321"/>
                <a:gd name="T3" fmla="*/ 573 h 585"/>
                <a:gd name="T4" fmla="*/ 201 w 321"/>
                <a:gd name="T5" fmla="*/ 567 h 585"/>
                <a:gd name="T6" fmla="*/ 183 w 321"/>
                <a:gd name="T7" fmla="*/ 567 h 585"/>
                <a:gd name="T8" fmla="*/ 219 w 321"/>
                <a:gd name="T9" fmla="*/ 552 h 585"/>
                <a:gd name="T10" fmla="*/ 186 w 321"/>
                <a:gd name="T11" fmla="*/ 537 h 585"/>
                <a:gd name="T12" fmla="*/ 153 w 321"/>
                <a:gd name="T13" fmla="*/ 525 h 585"/>
                <a:gd name="T14" fmla="*/ 114 w 321"/>
                <a:gd name="T15" fmla="*/ 519 h 585"/>
                <a:gd name="T16" fmla="*/ 153 w 321"/>
                <a:gd name="T17" fmla="*/ 513 h 585"/>
                <a:gd name="T18" fmla="*/ 195 w 321"/>
                <a:gd name="T19" fmla="*/ 513 h 585"/>
                <a:gd name="T20" fmla="*/ 138 w 321"/>
                <a:gd name="T21" fmla="*/ 480 h 585"/>
                <a:gd name="T22" fmla="*/ 93 w 321"/>
                <a:gd name="T23" fmla="*/ 465 h 585"/>
                <a:gd name="T24" fmla="*/ 66 w 321"/>
                <a:gd name="T25" fmla="*/ 462 h 585"/>
                <a:gd name="T26" fmla="*/ 111 w 321"/>
                <a:gd name="T27" fmla="*/ 453 h 585"/>
                <a:gd name="T28" fmla="*/ 159 w 321"/>
                <a:gd name="T29" fmla="*/ 456 h 585"/>
                <a:gd name="T30" fmla="*/ 183 w 321"/>
                <a:gd name="T31" fmla="*/ 459 h 585"/>
                <a:gd name="T32" fmla="*/ 141 w 321"/>
                <a:gd name="T33" fmla="*/ 432 h 585"/>
                <a:gd name="T34" fmla="*/ 93 w 321"/>
                <a:gd name="T35" fmla="*/ 420 h 585"/>
                <a:gd name="T36" fmla="*/ 36 w 321"/>
                <a:gd name="T37" fmla="*/ 405 h 585"/>
                <a:gd name="T38" fmla="*/ 108 w 321"/>
                <a:gd name="T39" fmla="*/ 402 h 585"/>
                <a:gd name="T40" fmla="*/ 150 w 321"/>
                <a:gd name="T41" fmla="*/ 405 h 585"/>
                <a:gd name="T42" fmla="*/ 108 w 321"/>
                <a:gd name="T43" fmla="*/ 366 h 585"/>
                <a:gd name="T44" fmla="*/ 33 w 321"/>
                <a:gd name="T45" fmla="*/ 339 h 585"/>
                <a:gd name="T46" fmla="*/ 0 w 321"/>
                <a:gd name="T47" fmla="*/ 330 h 585"/>
                <a:gd name="T48" fmla="*/ 108 w 321"/>
                <a:gd name="T49" fmla="*/ 336 h 585"/>
                <a:gd name="T50" fmla="*/ 126 w 321"/>
                <a:gd name="T51" fmla="*/ 339 h 585"/>
                <a:gd name="T52" fmla="*/ 102 w 321"/>
                <a:gd name="T53" fmla="*/ 318 h 585"/>
                <a:gd name="T54" fmla="*/ 60 w 321"/>
                <a:gd name="T55" fmla="*/ 285 h 585"/>
                <a:gd name="T56" fmla="*/ 111 w 321"/>
                <a:gd name="T57" fmla="*/ 270 h 585"/>
                <a:gd name="T58" fmla="*/ 93 w 321"/>
                <a:gd name="T59" fmla="*/ 249 h 585"/>
                <a:gd name="T60" fmla="*/ 51 w 321"/>
                <a:gd name="T61" fmla="*/ 225 h 585"/>
                <a:gd name="T62" fmla="*/ 72 w 321"/>
                <a:gd name="T63" fmla="*/ 210 h 585"/>
                <a:gd name="T64" fmla="*/ 45 w 321"/>
                <a:gd name="T65" fmla="*/ 192 h 585"/>
                <a:gd name="T66" fmla="*/ 9 w 321"/>
                <a:gd name="T67" fmla="*/ 183 h 585"/>
                <a:gd name="T68" fmla="*/ 48 w 321"/>
                <a:gd name="T69" fmla="*/ 174 h 585"/>
                <a:gd name="T70" fmla="*/ 21 w 321"/>
                <a:gd name="T71" fmla="*/ 150 h 585"/>
                <a:gd name="T72" fmla="*/ 0 w 321"/>
                <a:gd name="T73" fmla="*/ 147 h 585"/>
                <a:gd name="T74" fmla="*/ 33 w 321"/>
                <a:gd name="T75" fmla="*/ 141 h 585"/>
                <a:gd name="T76" fmla="*/ 60 w 321"/>
                <a:gd name="T77" fmla="*/ 144 h 585"/>
                <a:gd name="T78" fmla="*/ 24 w 321"/>
                <a:gd name="T79" fmla="*/ 105 h 585"/>
                <a:gd name="T80" fmla="*/ 12 w 321"/>
                <a:gd name="T81" fmla="*/ 75 h 585"/>
                <a:gd name="T82" fmla="*/ 39 w 321"/>
                <a:gd name="T83" fmla="*/ 96 h 585"/>
                <a:gd name="T84" fmla="*/ 69 w 321"/>
                <a:gd name="T85" fmla="*/ 99 h 585"/>
                <a:gd name="T86" fmla="*/ 57 w 321"/>
                <a:gd name="T87" fmla="*/ 42 h 585"/>
                <a:gd name="T88" fmla="*/ 54 w 321"/>
                <a:gd name="T89" fmla="*/ 0 h 585"/>
                <a:gd name="T90" fmla="*/ 63 w 321"/>
                <a:gd name="T91" fmla="*/ 27 h 585"/>
                <a:gd name="T92" fmla="*/ 93 w 321"/>
                <a:gd name="T93" fmla="*/ 57 h 585"/>
                <a:gd name="T94" fmla="*/ 90 w 321"/>
                <a:gd name="T95" fmla="*/ 24 h 585"/>
                <a:gd name="T96" fmla="*/ 93 w 321"/>
                <a:gd name="T97" fmla="*/ 6 h 585"/>
                <a:gd name="T98" fmla="*/ 111 w 321"/>
                <a:gd name="T99" fmla="*/ 33 h 585"/>
                <a:gd name="T100" fmla="*/ 135 w 321"/>
                <a:gd name="T101" fmla="*/ 51 h 585"/>
                <a:gd name="T102" fmla="*/ 159 w 321"/>
                <a:gd name="T103" fmla="*/ 9 h 585"/>
                <a:gd name="T104" fmla="*/ 171 w 321"/>
                <a:gd name="T105" fmla="*/ 39 h 585"/>
                <a:gd name="T106" fmla="*/ 192 w 321"/>
                <a:gd name="T107" fmla="*/ 63 h 585"/>
                <a:gd name="T108" fmla="*/ 204 w 321"/>
                <a:gd name="T109" fmla="*/ 24 h 585"/>
                <a:gd name="T110" fmla="*/ 219 w 321"/>
                <a:gd name="T111" fmla="*/ 81 h 585"/>
                <a:gd name="T112" fmla="*/ 321 w 321"/>
                <a:gd name="T113" fmla="*/ 510 h 585"/>
                <a:gd name="T114" fmla="*/ 261 w 321"/>
                <a:gd name="T115" fmla="*/ 585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6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0" name="任意多边形 97393">
              <a:extLst>
                <a:ext uri="{FF2B5EF4-FFF2-40B4-BE49-F238E27FC236}">
                  <a16:creationId xmlns:a16="http://schemas.microsoft.com/office/drawing/2014/main" id="{668A65EA-120A-4684-FADD-6FA2FB4E8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850"/>
              <a:ext cx="501" cy="342"/>
            </a:xfrm>
            <a:custGeom>
              <a:avLst/>
              <a:gdLst>
                <a:gd name="T0" fmla="*/ 57 w 501"/>
                <a:gd name="T1" fmla="*/ 72 h 342"/>
                <a:gd name="T2" fmla="*/ 3 w 501"/>
                <a:gd name="T3" fmla="*/ 72 h 342"/>
                <a:gd name="T4" fmla="*/ 0 w 501"/>
                <a:gd name="T5" fmla="*/ 174 h 342"/>
                <a:gd name="T6" fmla="*/ 27 w 501"/>
                <a:gd name="T7" fmla="*/ 309 h 342"/>
                <a:gd name="T8" fmla="*/ 252 w 501"/>
                <a:gd name="T9" fmla="*/ 342 h 342"/>
                <a:gd name="T10" fmla="*/ 477 w 501"/>
                <a:gd name="T11" fmla="*/ 306 h 342"/>
                <a:gd name="T12" fmla="*/ 495 w 501"/>
                <a:gd name="T13" fmla="*/ 171 h 342"/>
                <a:gd name="T14" fmla="*/ 501 w 501"/>
                <a:gd name="T15" fmla="*/ 99 h 342"/>
                <a:gd name="T16" fmla="*/ 480 w 501"/>
                <a:gd name="T17" fmla="*/ 45 h 342"/>
                <a:gd name="T18" fmla="*/ 360 w 501"/>
                <a:gd name="T19" fmla="*/ 0 h 342"/>
                <a:gd name="T20" fmla="*/ 249 w 501"/>
                <a:gd name="T21" fmla="*/ 0 h 342"/>
                <a:gd name="T22" fmla="*/ 177 w 501"/>
                <a:gd name="T23" fmla="*/ 33 h 342"/>
                <a:gd name="T24" fmla="*/ 108 w 501"/>
                <a:gd name="T25" fmla="*/ 72 h 342"/>
                <a:gd name="T26" fmla="*/ 57 w 501"/>
                <a:gd name="T27" fmla="*/ 72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4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1" name="任意多边形 97394">
              <a:extLst>
                <a:ext uri="{FF2B5EF4-FFF2-40B4-BE49-F238E27FC236}">
                  <a16:creationId xmlns:a16="http://schemas.microsoft.com/office/drawing/2014/main" id="{7184D339-4239-232E-9EA7-9692ED71F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084"/>
              <a:ext cx="456" cy="210"/>
            </a:xfrm>
            <a:custGeom>
              <a:avLst/>
              <a:gdLst>
                <a:gd name="T0" fmla="*/ 57 w 456"/>
                <a:gd name="T1" fmla="*/ 15 h 210"/>
                <a:gd name="T2" fmla="*/ 0 w 456"/>
                <a:gd name="T3" fmla="*/ 54 h 210"/>
                <a:gd name="T4" fmla="*/ 234 w 456"/>
                <a:gd name="T5" fmla="*/ 210 h 210"/>
                <a:gd name="T6" fmla="*/ 294 w 456"/>
                <a:gd name="T7" fmla="*/ 120 h 210"/>
                <a:gd name="T8" fmla="*/ 399 w 456"/>
                <a:gd name="T9" fmla="*/ 84 h 210"/>
                <a:gd name="T10" fmla="*/ 456 w 456"/>
                <a:gd name="T11" fmla="*/ 15 h 210"/>
                <a:gd name="T12" fmla="*/ 402 w 456"/>
                <a:gd name="T13" fmla="*/ 0 h 210"/>
                <a:gd name="T14" fmla="*/ 282 w 456"/>
                <a:gd name="T15" fmla="*/ 21 h 210"/>
                <a:gd name="T16" fmla="*/ 213 w 456"/>
                <a:gd name="T17" fmla="*/ 24 h 210"/>
                <a:gd name="T18" fmla="*/ 159 w 456"/>
                <a:gd name="T19" fmla="*/ 9 h 210"/>
                <a:gd name="T20" fmla="*/ 57 w 456"/>
                <a:gd name="T21" fmla="*/ 15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6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2" name="任意多边形 97395">
              <a:extLst>
                <a:ext uri="{FF2B5EF4-FFF2-40B4-BE49-F238E27FC236}">
                  <a16:creationId xmlns:a16="http://schemas.microsoft.com/office/drawing/2014/main" id="{65D89B99-3874-7CB0-0446-F74E43E3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493"/>
              <a:ext cx="720" cy="206"/>
            </a:xfrm>
            <a:custGeom>
              <a:avLst/>
              <a:gdLst>
                <a:gd name="T0" fmla="*/ 0 w 720"/>
                <a:gd name="T1" fmla="*/ 20 h 206"/>
                <a:gd name="T2" fmla="*/ 96 w 720"/>
                <a:gd name="T3" fmla="*/ 92 h 206"/>
                <a:gd name="T4" fmla="*/ 162 w 720"/>
                <a:gd name="T5" fmla="*/ 140 h 206"/>
                <a:gd name="T6" fmla="*/ 222 w 720"/>
                <a:gd name="T7" fmla="*/ 176 h 206"/>
                <a:gd name="T8" fmla="*/ 270 w 720"/>
                <a:gd name="T9" fmla="*/ 194 h 206"/>
                <a:gd name="T10" fmla="*/ 348 w 720"/>
                <a:gd name="T11" fmla="*/ 206 h 206"/>
                <a:gd name="T12" fmla="*/ 414 w 720"/>
                <a:gd name="T13" fmla="*/ 206 h 206"/>
                <a:gd name="T14" fmla="*/ 480 w 720"/>
                <a:gd name="T15" fmla="*/ 194 h 206"/>
                <a:gd name="T16" fmla="*/ 528 w 720"/>
                <a:gd name="T17" fmla="*/ 182 h 206"/>
                <a:gd name="T18" fmla="*/ 582 w 720"/>
                <a:gd name="T19" fmla="*/ 152 h 206"/>
                <a:gd name="T20" fmla="*/ 642 w 720"/>
                <a:gd name="T21" fmla="*/ 125 h 206"/>
                <a:gd name="T22" fmla="*/ 693 w 720"/>
                <a:gd name="T23" fmla="*/ 85 h 206"/>
                <a:gd name="T24" fmla="*/ 720 w 720"/>
                <a:gd name="T25" fmla="*/ 60 h 206"/>
                <a:gd name="T26" fmla="*/ 534 w 720"/>
                <a:gd name="T27" fmla="*/ 0 h 206"/>
                <a:gd name="T28" fmla="*/ 318 w 720"/>
                <a:gd name="T29" fmla="*/ 6 h 206"/>
                <a:gd name="T30" fmla="*/ 0 w 720"/>
                <a:gd name="T31" fmla="*/ 20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6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3" name="任意多边形 97396">
              <a:extLst>
                <a:ext uri="{FF2B5EF4-FFF2-40B4-BE49-F238E27FC236}">
                  <a16:creationId xmlns:a16="http://schemas.microsoft.com/office/drawing/2014/main" id="{39E9E418-505A-11B5-70F8-EEBECEEB7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207"/>
              <a:ext cx="285" cy="219"/>
            </a:xfrm>
            <a:custGeom>
              <a:avLst/>
              <a:gdLst>
                <a:gd name="T0" fmla="*/ 0 w 285"/>
                <a:gd name="T1" fmla="*/ 0 h 219"/>
                <a:gd name="T2" fmla="*/ 18 w 285"/>
                <a:gd name="T3" fmla="*/ 71 h 219"/>
                <a:gd name="T4" fmla="*/ 39 w 285"/>
                <a:gd name="T5" fmla="*/ 110 h 219"/>
                <a:gd name="T6" fmla="*/ 69 w 285"/>
                <a:gd name="T7" fmla="*/ 152 h 219"/>
                <a:gd name="T8" fmla="*/ 99 w 285"/>
                <a:gd name="T9" fmla="*/ 188 h 219"/>
                <a:gd name="T10" fmla="*/ 129 w 285"/>
                <a:gd name="T11" fmla="*/ 219 h 219"/>
                <a:gd name="T12" fmla="*/ 285 w 285"/>
                <a:gd name="T13" fmla="*/ 100 h 219"/>
                <a:gd name="T14" fmla="*/ 195 w 285"/>
                <a:gd name="T15" fmla="*/ 40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4" name="任意多边形 97397">
              <a:extLst>
                <a:ext uri="{FF2B5EF4-FFF2-40B4-BE49-F238E27FC236}">
                  <a16:creationId xmlns:a16="http://schemas.microsoft.com/office/drawing/2014/main" id="{65AFFAEA-E298-4CF8-E084-3885FA2C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989"/>
              <a:ext cx="426" cy="506"/>
            </a:xfrm>
            <a:custGeom>
              <a:avLst/>
              <a:gdLst>
                <a:gd name="T0" fmla="*/ 12 w 426"/>
                <a:gd name="T1" fmla="*/ 498 h 506"/>
                <a:gd name="T2" fmla="*/ 0 w 426"/>
                <a:gd name="T3" fmla="*/ 438 h 506"/>
                <a:gd name="T4" fmla="*/ 36 w 426"/>
                <a:gd name="T5" fmla="*/ 378 h 506"/>
                <a:gd name="T6" fmla="*/ 114 w 426"/>
                <a:gd name="T7" fmla="*/ 318 h 506"/>
                <a:gd name="T8" fmla="*/ 180 w 426"/>
                <a:gd name="T9" fmla="*/ 270 h 506"/>
                <a:gd name="T10" fmla="*/ 210 w 426"/>
                <a:gd name="T11" fmla="*/ 210 h 506"/>
                <a:gd name="T12" fmla="*/ 264 w 426"/>
                <a:gd name="T13" fmla="*/ 192 h 506"/>
                <a:gd name="T14" fmla="*/ 324 w 426"/>
                <a:gd name="T15" fmla="*/ 180 h 506"/>
                <a:gd name="T16" fmla="*/ 348 w 426"/>
                <a:gd name="T17" fmla="*/ 132 h 506"/>
                <a:gd name="T18" fmla="*/ 378 w 426"/>
                <a:gd name="T19" fmla="*/ 66 h 506"/>
                <a:gd name="T20" fmla="*/ 396 w 426"/>
                <a:gd name="T21" fmla="*/ 12 h 506"/>
                <a:gd name="T22" fmla="*/ 414 w 426"/>
                <a:gd name="T23" fmla="*/ 0 h 506"/>
                <a:gd name="T24" fmla="*/ 426 w 426"/>
                <a:gd name="T25" fmla="*/ 80 h 506"/>
                <a:gd name="T26" fmla="*/ 426 w 426"/>
                <a:gd name="T27" fmla="*/ 149 h 506"/>
                <a:gd name="T28" fmla="*/ 426 w 426"/>
                <a:gd name="T29" fmla="*/ 197 h 506"/>
                <a:gd name="T30" fmla="*/ 420 w 426"/>
                <a:gd name="T31" fmla="*/ 248 h 506"/>
                <a:gd name="T32" fmla="*/ 411 w 426"/>
                <a:gd name="T33" fmla="*/ 296 h 506"/>
                <a:gd name="T34" fmla="*/ 390 w 426"/>
                <a:gd name="T35" fmla="*/ 350 h 506"/>
                <a:gd name="T36" fmla="*/ 369 w 426"/>
                <a:gd name="T37" fmla="*/ 392 h 506"/>
                <a:gd name="T38" fmla="*/ 339 w 426"/>
                <a:gd name="T39" fmla="*/ 437 h 506"/>
                <a:gd name="T40" fmla="*/ 285 w 426"/>
                <a:gd name="T41" fmla="*/ 506 h 506"/>
                <a:gd name="T42" fmla="*/ 180 w 426"/>
                <a:gd name="T43" fmla="*/ 492 h 506"/>
                <a:gd name="T44" fmla="*/ 12 w 426"/>
                <a:gd name="T45" fmla="*/ 498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A000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5" name="任意多边形 97398">
              <a:extLst>
                <a:ext uri="{FF2B5EF4-FFF2-40B4-BE49-F238E27FC236}">
                  <a16:creationId xmlns:a16="http://schemas.microsoft.com/office/drawing/2014/main" id="{5228C383-7CBD-B6AF-C51E-9AC22524B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355"/>
              <a:ext cx="1005" cy="240"/>
            </a:xfrm>
            <a:custGeom>
              <a:avLst/>
              <a:gdLst>
                <a:gd name="T0" fmla="*/ 180 w 1005"/>
                <a:gd name="T1" fmla="*/ 30 h 240"/>
                <a:gd name="T2" fmla="*/ 201 w 1005"/>
                <a:gd name="T3" fmla="*/ 58 h 240"/>
                <a:gd name="T4" fmla="*/ 246 w 1005"/>
                <a:gd name="T5" fmla="*/ 78 h 240"/>
                <a:gd name="T6" fmla="*/ 288 w 1005"/>
                <a:gd name="T7" fmla="*/ 82 h 240"/>
                <a:gd name="T8" fmla="*/ 324 w 1005"/>
                <a:gd name="T9" fmla="*/ 78 h 240"/>
                <a:gd name="T10" fmla="*/ 402 w 1005"/>
                <a:gd name="T11" fmla="*/ 90 h 240"/>
                <a:gd name="T12" fmla="*/ 474 w 1005"/>
                <a:gd name="T13" fmla="*/ 126 h 240"/>
                <a:gd name="T14" fmla="*/ 534 w 1005"/>
                <a:gd name="T15" fmla="*/ 130 h 240"/>
                <a:gd name="T16" fmla="*/ 570 w 1005"/>
                <a:gd name="T17" fmla="*/ 120 h 240"/>
                <a:gd name="T18" fmla="*/ 618 w 1005"/>
                <a:gd name="T19" fmla="*/ 112 h 240"/>
                <a:gd name="T20" fmla="*/ 666 w 1005"/>
                <a:gd name="T21" fmla="*/ 108 h 240"/>
                <a:gd name="T22" fmla="*/ 708 w 1005"/>
                <a:gd name="T23" fmla="*/ 106 h 240"/>
                <a:gd name="T24" fmla="*/ 744 w 1005"/>
                <a:gd name="T25" fmla="*/ 108 h 240"/>
                <a:gd name="T26" fmla="*/ 810 w 1005"/>
                <a:gd name="T27" fmla="*/ 108 h 240"/>
                <a:gd name="T28" fmla="*/ 888 w 1005"/>
                <a:gd name="T29" fmla="*/ 132 h 240"/>
                <a:gd name="T30" fmla="*/ 948 w 1005"/>
                <a:gd name="T31" fmla="*/ 174 h 240"/>
                <a:gd name="T32" fmla="*/ 1005 w 1005"/>
                <a:gd name="T33" fmla="*/ 196 h 240"/>
                <a:gd name="T34" fmla="*/ 969 w 1005"/>
                <a:gd name="T35" fmla="*/ 223 h 240"/>
                <a:gd name="T36" fmla="*/ 951 w 1005"/>
                <a:gd name="T37" fmla="*/ 211 h 240"/>
                <a:gd name="T38" fmla="*/ 894 w 1005"/>
                <a:gd name="T39" fmla="*/ 198 h 240"/>
                <a:gd name="T40" fmla="*/ 798 w 1005"/>
                <a:gd name="T41" fmla="*/ 186 h 240"/>
                <a:gd name="T42" fmla="*/ 786 w 1005"/>
                <a:gd name="T43" fmla="*/ 156 h 240"/>
                <a:gd name="T44" fmla="*/ 768 w 1005"/>
                <a:gd name="T45" fmla="*/ 156 h 240"/>
                <a:gd name="T46" fmla="*/ 738 w 1005"/>
                <a:gd name="T47" fmla="*/ 198 h 240"/>
                <a:gd name="T48" fmla="*/ 684 w 1005"/>
                <a:gd name="T49" fmla="*/ 210 h 240"/>
                <a:gd name="T50" fmla="*/ 642 w 1005"/>
                <a:gd name="T51" fmla="*/ 212 h 240"/>
                <a:gd name="T52" fmla="*/ 576 w 1005"/>
                <a:gd name="T53" fmla="*/ 224 h 240"/>
                <a:gd name="T54" fmla="*/ 528 w 1005"/>
                <a:gd name="T55" fmla="*/ 240 h 240"/>
                <a:gd name="T56" fmla="*/ 462 w 1005"/>
                <a:gd name="T57" fmla="*/ 234 h 240"/>
                <a:gd name="T58" fmla="*/ 423 w 1005"/>
                <a:gd name="T59" fmla="*/ 206 h 240"/>
                <a:gd name="T60" fmla="*/ 378 w 1005"/>
                <a:gd name="T61" fmla="*/ 192 h 240"/>
                <a:gd name="T62" fmla="*/ 345 w 1005"/>
                <a:gd name="T63" fmla="*/ 199 h 240"/>
                <a:gd name="T64" fmla="*/ 312 w 1005"/>
                <a:gd name="T65" fmla="*/ 198 h 240"/>
                <a:gd name="T66" fmla="*/ 282 w 1005"/>
                <a:gd name="T67" fmla="*/ 179 h 240"/>
                <a:gd name="T68" fmla="*/ 246 w 1005"/>
                <a:gd name="T69" fmla="*/ 150 h 240"/>
                <a:gd name="T70" fmla="*/ 210 w 1005"/>
                <a:gd name="T71" fmla="*/ 126 h 240"/>
                <a:gd name="T72" fmla="*/ 177 w 1005"/>
                <a:gd name="T73" fmla="*/ 127 h 240"/>
                <a:gd name="T74" fmla="*/ 138 w 1005"/>
                <a:gd name="T75" fmla="*/ 138 h 240"/>
                <a:gd name="T76" fmla="*/ 102 w 1005"/>
                <a:gd name="T77" fmla="*/ 155 h 240"/>
                <a:gd name="T78" fmla="*/ 66 w 1005"/>
                <a:gd name="T79" fmla="*/ 167 h 240"/>
                <a:gd name="T80" fmla="*/ 24 w 1005"/>
                <a:gd name="T81" fmla="*/ 168 h 240"/>
                <a:gd name="T82" fmla="*/ 6 w 1005"/>
                <a:gd name="T83" fmla="*/ 149 h 240"/>
                <a:gd name="T84" fmla="*/ 0 w 1005"/>
                <a:gd name="T85" fmla="*/ 132 h 240"/>
                <a:gd name="T86" fmla="*/ 24 w 1005"/>
                <a:gd name="T87" fmla="*/ 96 h 240"/>
                <a:gd name="T88" fmla="*/ 39 w 1005"/>
                <a:gd name="T89" fmla="*/ 40 h 240"/>
                <a:gd name="T90" fmla="*/ 42 w 1005"/>
                <a:gd name="T91" fmla="*/ 18 h 240"/>
                <a:gd name="T92" fmla="*/ 63 w 1005"/>
                <a:gd name="T93" fmla="*/ 1 h 240"/>
                <a:gd name="T94" fmla="*/ 90 w 1005"/>
                <a:gd name="T95" fmla="*/ 0 h 240"/>
                <a:gd name="T96" fmla="*/ 180 w 1005"/>
                <a:gd name="T97" fmla="*/ 30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6" name="任意多边形 97399">
              <a:extLst>
                <a:ext uri="{FF2B5EF4-FFF2-40B4-BE49-F238E27FC236}">
                  <a16:creationId xmlns:a16="http://schemas.microsoft.com/office/drawing/2014/main" id="{75542173-58AF-FD74-4FD9-16CF2951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887"/>
              <a:ext cx="360" cy="392"/>
            </a:xfrm>
            <a:custGeom>
              <a:avLst/>
              <a:gdLst>
                <a:gd name="T0" fmla="*/ 360 w 360"/>
                <a:gd name="T1" fmla="*/ 392 h 392"/>
                <a:gd name="T2" fmla="*/ 351 w 360"/>
                <a:gd name="T3" fmla="*/ 365 h 392"/>
                <a:gd name="T4" fmla="*/ 300 w 360"/>
                <a:gd name="T5" fmla="*/ 330 h 392"/>
                <a:gd name="T6" fmla="*/ 234 w 360"/>
                <a:gd name="T7" fmla="*/ 294 h 392"/>
                <a:gd name="T8" fmla="*/ 174 w 360"/>
                <a:gd name="T9" fmla="*/ 246 h 392"/>
                <a:gd name="T10" fmla="*/ 177 w 360"/>
                <a:gd name="T11" fmla="*/ 242 h 392"/>
                <a:gd name="T12" fmla="*/ 138 w 360"/>
                <a:gd name="T13" fmla="*/ 204 h 392"/>
                <a:gd name="T14" fmla="*/ 120 w 360"/>
                <a:gd name="T15" fmla="*/ 158 h 392"/>
                <a:gd name="T16" fmla="*/ 108 w 360"/>
                <a:gd name="T17" fmla="*/ 120 h 392"/>
                <a:gd name="T18" fmla="*/ 108 w 360"/>
                <a:gd name="T19" fmla="*/ 66 h 392"/>
                <a:gd name="T20" fmla="*/ 126 w 360"/>
                <a:gd name="T21" fmla="*/ 48 h 392"/>
                <a:gd name="T22" fmla="*/ 216 w 360"/>
                <a:gd name="T23" fmla="*/ 60 h 392"/>
                <a:gd name="T24" fmla="*/ 138 w 360"/>
                <a:gd name="T25" fmla="*/ 6 h 392"/>
                <a:gd name="T26" fmla="*/ 72 w 360"/>
                <a:gd name="T27" fmla="*/ 0 h 392"/>
                <a:gd name="T28" fmla="*/ 24 w 360"/>
                <a:gd name="T29" fmla="*/ 18 h 392"/>
                <a:gd name="T30" fmla="*/ 12 w 360"/>
                <a:gd name="T31" fmla="*/ 44 h 392"/>
                <a:gd name="T32" fmla="*/ 0 w 360"/>
                <a:gd name="T33" fmla="*/ 85 h 392"/>
                <a:gd name="T34" fmla="*/ 12 w 360"/>
                <a:gd name="T35" fmla="*/ 125 h 392"/>
                <a:gd name="T36" fmla="*/ 45 w 360"/>
                <a:gd name="T37" fmla="*/ 157 h 392"/>
                <a:gd name="T38" fmla="*/ 72 w 360"/>
                <a:gd name="T39" fmla="*/ 180 h 392"/>
                <a:gd name="T40" fmla="*/ 84 w 360"/>
                <a:gd name="T41" fmla="*/ 240 h 392"/>
                <a:gd name="T42" fmla="*/ 84 w 360"/>
                <a:gd name="T43" fmla="*/ 278 h 392"/>
                <a:gd name="T44" fmla="*/ 102 w 360"/>
                <a:gd name="T45" fmla="*/ 326 h 392"/>
                <a:gd name="T46" fmla="*/ 138 w 360"/>
                <a:gd name="T47" fmla="*/ 366 h 392"/>
                <a:gd name="T48" fmla="*/ 186 w 360"/>
                <a:gd name="T49" fmla="*/ 378 h 392"/>
                <a:gd name="T50" fmla="*/ 246 w 360"/>
                <a:gd name="T51" fmla="*/ 372 h 392"/>
                <a:gd name="T52" fmla="*/ 300 w 360"/>
                <a:gd name="T53" fmla="*/ 378 h 392"/>
                <a:gd name="T54" fmla="*/ 360 w 360"/>
                <a:gd name="T55" fmla="*/ 392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7" name="任意多边形 97400">
              <a:extLst>
                <a:ext uri="{FF2B5EF4-FFF2-40B4-BE49-F238E27FC236}">
                  <a16:creationId xmlns:a16="http://schemas.microsoft.com/office/drawing/2014/main" id="{996DB289-8AD5-9979-0897-A78922968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985"/>
              <a:ext cx="405" cy="435"/>
            </a:xfrm>
            <a:custGeom>
              <a:avLst/>
              <a:gdLst>
                <a:gd name="T0" fmla="*/ 0 w 405"/>
                <a:gd name="T1" fmla="*/ 435 h 435"/>
                <a:gd name="T2" fmla="*/ 36 w 405"/>
                <a:gd name="T3" fmla="*/ 399 h 435"/>
                <a:gd name="T4" fmla="*/ 84 w 405"/>
                <a:gd name="T5" fmla="*/ 381 h 435"/>
                <a:gd name="T6" fmla="*/ 141 w 405"/>
                <a:gd name="T7" fmla="*/ 360 h 435"/>
                <a:gd name="T8" fmla="*/ 153 w 405"/>
                <a:gd name="T9" fmla="*/ 339 h 435"/>
                <a:gd name="T10" fmla="*/ 153 w 405"/>
                <a:gd name="T11" fmla="*/ 327 h 435"/>
                <a:gd name="T12" fmla="*/ 168 w 405"/>
                <a:gd name="T13" fmla="*/ 309 h 435"/>
                <a:gd name="T14" fmla="*/ 213 w 405"/>
                <a:gd name="T15" fmla="*/ 285 h 435"/>
                <a:gd name="T16" fmla="*/ 219 w 405"/>
                <a:gd name="T17" fmla="*/ 258 h 435"/>
                <a:gd name="T18" fmla="*/ 222 w 405"/>
                <a:gd name="T19" fmla="*/ 231 h 435"/>
                <a:gd name="T20" fmla="*/ 243 w 405"/>
                <a:gd name="T21" fmla="*/ 228 h 435"/>
                <a:gd name="T22" fmla="*/ 294 w 405"/>
                <a:gd name="T23" fmla="*/ 225 h 435"/>
                <a:gd name="T24" fmla="*/ 327 w 405"/>
                <a:gd name="T25" fmla="*/ 210 h 435"/>
                <a:gd name="T26" fmla="*/ 333 w 405"/>
                <a:gd name="T27" fmla="*/ 183 h 435"/>
                <a:gd name="T28" fmla="*/ 369 w 405"/>
                <a:gd name="T29" fmla="*/ 162 h 435"/>
                <a:gd name="T30" fmla="*/ 387 w 405"/>
                <a:gd name="T31" fmla="*/ 132 h 435"/>
                <a:gd name="T32" fmla="*/ 399 w 405"/>
                <a:gd name="T33" fmla="*/ 93 h 435"/>
                <a:gd name="T34" fmla="*/ 402 w 405"/>
                <a:gd name="T35" fmla="*/ 75 h 435"/>
                <a:gd name="T36" fmla="*/ 405 w 405"/>
                <a:gd name="T37" fmla="*/ 0 h 435"/>
                <a:gd name="T38" fmla="*/ 375 w 405"/>
                <a:gd name="T39" fmla="*/ 33 h 435"/>
                <a:gd name="T40" fmla="*/ 372 w 405"/>
                <a:gd name="T41" fmla="*/ 66 h 435"/>
                <a:gd name="T42" fmla="*/ 357 w 405"/>
                <a:gd name="T43" fmla="*/ 102 h 435"/>
                <a:gd name="T44" fmla="*/ 339 w 405"/>
                <a:gd name="T45" fmla="*/ 129 h 435"/>
                <a:gd name="T46" fmla="*/ 321 w 405"/>
                <a:gd name="T47" fmla="*/ 159 h 435"/>
                <a:gd name="T48" fmla="*/ 309 w 405"/>
                <a:gd name="T49" fmla="*/ 171 h 435"/>
                <a:gd name="T50" fmla="*/ 285 w 405"/>
                <a:gd name="T51" fmla="*/ 177 h 435"/>
                <a:gd name="T52" fmla="*/ 243 w 405"/>
                <a:gd name="T53" fmla="*/ 189 h 435"/>
                <a:gd name="T54" fmla="*/ 198 w 405"/>
                <a:gd name="T55" fmla="*/ 201 h 435"/>
                <a:gd name="T56" fmla="*/ 180 w 405"/>
                <a:gd name="T57" fmla="*/ 225 h 435"/>
                <a:gd name="T58" fmla="*/ 177 w 405"/>
                <a:gd name="T59" fmla="*/ 240 h 435"/>
                <a:gd name="T60" fmla="*/ 165 w 405"/>
                <a:gd name="T61" fmla="*/ 273 h 435"/>
                <a:gd name="T62" fmla="*/ 123 w 405"/>
                <a:gd name="T63" fmla="*/ 297 h 435"/>
                <a:gd name="T64" fmla="*/ 96 w 405"/>
                <a:gd name="T65" fmla="*/ 312 h 435"/>
                <a:gd name="T66" fmla="*/ 69 w 405"/>
                <a:gd name="T67" fmla="*/ 333 h 435"/>
                <a:gd name="T68" fmla="*/ 30 w 405"/>
                <a:gd name="T69" fmla="*/ 363 h 435"/>
                <a:gd name="T70" fmla="*/ 12 w 405"/>
                <a:gd name="T71" fmla="*/ 387 h 435"/>
                <a:gd name="T72" fmla="*/ 0 w 405"/>
                <a:gd name="T73" fmla="*/ 435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8" name="任意多边形 97401">
              <a:extLst>
                <a:ext uri="{FF2B5EF4-FFF2-40B4-BE49-F238E27FC236}">
                  <a16:creationId xmlns:a16="http://schemas.microsoft.com/office/drawing/2014/main" id="{7FB45871-7060-9E24-3797-17BAAFE3A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835"/>
              <a:ext cx="462" cy="294"/>
            </a:xfrm>
            <a:custGeom>
              <a:avLst/>
              <a:gdLst>
                <a:gd name="T0" fmla="*/ 0 w 462"/>
                <a:gd name="T1" fmla="*/ 279 h 294"/>
                <a:gd name="T2" fmla="*/ 21 w 462"/>
                <a:gd name="T3" fmla="*/ 249 h 294"/>
                <a:gd name="T4" fmla="*/ 66 w 462"/>
                <a:gd name="T5" fmla="*/ 240 h 294"/>
                <a:gd name="T6" fmla="*/ 123 w 462"/>
                <a:gd name="T7" fmla="*/ 246 h 294"/>
                <a:gd name="T8" fmla="*/ 180 w 462"/>
                <a:gd name="T9" fmla="*/ 258 h 294"/>
                <a:gd name="T10" fmla="*/ 252 w 462"/>
                <a:gd name="T11" fmla="*/ 255 h 294"/>
                <a:gd name="T12" fmla="*/ 366 w 462"/>
                <a:gd name="T13" fmla="*/ 234 h 294"/>
                <a:gd name="T14" fmla="*/ 393 w 462"/>
                <a:gd name="T15" fmla="*/ 204 h 294"/>
                <a:gd name="T16" fmla="*/ 408 w 462"/>
                <a:gd name="T17" fmla="*/ 162 h 294"/>
                <a:gd name="T18" fmla="*/ 408 w 462"/>
                <a:gd name="T19" fmla="*/ 99 h 294"/>
                <a:gd name="T20" fmla="*/ 387 w 462"/>
                <a:gd name="T21" fmla="*/ 72 h 294"/>
                <a:gd name="T22" fmla="*/ 342 w 462"/>
                <a:gd name="T23" fmla="*/ 57 h 294"/>
                <a:gd name="T24" fmla="*/ 312 w 462"/>
                <a:gd name="T25" fmla="*/ 36 h 294"/>
                <a:gd name="T26" fmla="*/ 288 w 462"/>
                <a:gd name="T27" fmla="*/ 0 h 294"/>
                <a:gd name="T28" fmla="*/ 333 w 462"/>
                <a:gd name="T29" fmla="*/ 24 h 294"/>
                <a:gd name="T30" fmla="*/ 393 w 462"/>
                <a:gd name="T31" fmla="*/ 39 h 294"/>
                <a:gd name="T32" fmla="*/ 435 w 462"/>
                <a:gd name="T33" fmla="*/ 69 h 294"/>
                <a:gd name="T34" fmla="*/ 459 w 462"/>
                <a:gd name="T35" fmla="*/ 90 h 294"/>
                <a:gd name="T36" fmla="*/ 462 w 462"/>
                <a:gd name="T37" fmla="*/ 117 h 294"/>
                <a:gd name="T38" fmla="*/ 456 w 462"/>
                <a:gd name="T39" fmla="*/ 150 h 294"/>
                <a:gd name="T40" fmla="*/ 432 w 462"/>
                <a:gd name="T41" fmla="*/ 180 h 294"/>
                <a:gd name="T42" fmla="*/ 420 w 462"/>
                <a:gd name="T43" fmla="*/ 195 h 294"/>
                <a:gd name="T44" fmla="*/ 417 w 462"/>
                <a:gd name="T45" fmla="*/ 222 h 294"/>
                <a:gd name="T46" fmla="*/ 387 w 462"/>
                <a:gd name="T47" fmla="*/ 270 h 294"/>
                <a:gd name="T48" fmla="*/ 333 w 462"/>
                <a:gd name="T49" fmla="*/ 282 h 294"/>
                <a:gd name="T50" fmla="*/ 306 w 462"/>
                <a:gd name="T51" fmla="*/ 273 h 294"/>
                <a:gd name="T52" fmla="*/ 270 w 462"/>
                <a:gd name="T53" fmla="*/ 279 h 294"/>
                <a:gd name="T54" fmla="*/ 246 w 462"/>
                <a:gd name="T55" fmla="*/ 294 h 294"/>
                <a:gd name="T56" fmla="*/ 204 w 462"/>
                <a:gd name="T57" fmla="*/ 294 h 294"/>
                <a:gd name="T58" fmla="*/ 168 w 462"/>
                <a:gd name="T59" fmla="*/ 279 h 294"/>
                <a:gd name="T60" fmla="*/ 132 w 462"/>
                <a:gd name="T61" fmla="*/ 267 h 294"/>
                <a:gd name="T62" fmla="*/ 108 w 462"/>
                <a:gd name="T63" fmla="*/ 276 h 294"/>
                <a:gd name="T64" fmla="*/ 57 w 462"/>
                <a:gd name="T65" fmla="*/ 279 h 294"/>
                <a:gd name="T66" fmla="*/ 24 w 462"/>
                <a:gd name="T67" fmla="*/ 282 h 294"/>
                <a:gd name="T68" fmla="*/ 0 w 462"/>
                <a:gd name="T69" fmla="*/ 279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49" name="任意多边形 97402">
              <a:extLst>
                <a:ext uri="{FF2B5EF4-FFF2-40B4-BE49-F238E27FC236}">
                  <a16:creationId xmlns:a16="http://schemas.microsoft.com/office/drawing/2014/main" id="{F287E8DF-476E-3EF9-0023-D26E05E84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799"/>
              <a:ext cx="297" cy="219"/>
            </a:xfrm>
            <a:custGeom>
              <a:avLst/>
              <a:gdLst>
                <a:gd name="T0" fmla="*/ 294 w 297"/>
                <a:gd name="T1" fmla="*/ 219 h 219"/>
                <a:gd name="T2" fmla="*/ 297 w 297"/>
                <a:gd name="T3" fmla="*/ 120 h 219"/>
                <a:gd name="T4" fmla="*/ 285 w 297"/>
                <a:gd name="T5" fmla="*/ 36 h 219"/>
                <a:gd name="T6" fmla="*/ 258 w 297"/>
                <a:gd name="T7" fmla="*/ 6 h 219"/>
                <a:gd name="T8" fmla="*/ 216 w 297"/>
                <a:gd name="T9" fmla="*/ 0 h 219"/>
                <a:gd name="T10" fmla="*/ 150 w 297"/>
                <a:gd name="T11" fmla="*/ 6 h 219"/>
                <a:gd name="T12" fmla="*/ 99 w 297"/>
                <a:gd name="T13" fmla="*/ 24 h 219"/>
                <a:gd name="T14" fmla="*/ 75 w 297"/>
                <a:gd name="T15" fmla="*/ 51 h 219"/>
                <a:gd name="T16" fmla="*/ 36 w 297"/>
                <a:gd name="T17" fmla="*/ 87 h 219"/>
                <a:gd name="T18" fmla="*/ 6 w 297"/>
                <a:gd name="T19" fmla="*/ 111 h 219"/>
                <a:gd name="T20" fmla="*/ 0 w 297"/>
                <a:gd name="T21" fmla="*/ 123 h 219"/>
                <a:gd name="T22" fmla="*/ 24 w 297"/>
                <a:gd name="T23" fmla="*/ 144 h 219"/>
                <a:gd name="T24" fmla="*/ 75 w 297"/>
                <a:gd name="T25" fmla="*/ 114 h 219"/>
                <a:gd name="T26" fmla="*/ 123 w 297"/>
                <a:gd name="T27" fmla="*/ 87 h 219"/>
                <a:gd name="T28" fmla="*/ 189 w 297"/>
                <a:gd name="T29" fmla="*/ 81 h 219"/>
                <a:gd name="T30" fmla="*/ 231 w 297"/>
                <a:gd name="T31" fmla="*/ 90 h 219"/>
                <a:gd name="T32" fmla="*/ 267 w 297"/>
                <a:gd name="T33" fmla="*/ 114 h 219"/>
                <a:gd name="T34" fmla="*/ 276 w 297"/>
                <a:gd name="T35" fmla="*/ 153 h 219"/>
                <a:gd name="T36" fmla="*/ 294 w 297"/>
                <a:gd name="T37" fmla="*/ 219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0" name="任意多边形 97403">
              <a:extLst>
                <a:ext uri="{FF2B5EF4-FFF2-40B4-BE49-F238E27FC236}">
                  <a16:creationId xmlns:a16="http://schemas.microsoft.com/office/drawing/2014/main" id="{D38815EA-5901-EC9C-99F1-012E92327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919"/>
              <a:ext cx="231" cy="165"/>
            </a:xfrm>
            <a:custGeom>
              <a:avLst/>
              <a:gdLst>
                <a:gd name="T0" fmla="*/ 231 w 231"/>
                <a:gd name="T1" fmla="*/ 27 h 165"/>
                <a:gd name="T2" fmla="*/ 174 w 231"/>
                <a:gd name="T3" fmla="*/ 3 h 165"/>
                <a:gd name="T4" fmla="*/ 117 w 231"/>
                <a:gd name="T5" fmla="*/ 0 h 165"/>
                <a:gd name="T6" fmla="*/ 48 w 231"/>
                <a:gd name="T7" fmla="*/ 6 h 165"/>
                <a:gd name="T8" fmla="*/ 9 w 231"/>
                <a:gd name="T9" fmla="*/ 18 h 165"/>
                <a:gd name="T10" fmla="*/ 0 w 231"/>
                <a:gd name="T11" fmla="*/ 42 h 165"/>
                <a:gd name="T12" fmla="*/ 3 w 231"/>
                <a:gd name="T13" fmla="*/ 66 h 165"/>
                <a:gd name="T14" fmla="*/ 18 w 231"/>
                <a:gd name="T15" fmla="*/ 81 h 165"/>
                <a:gd name="T16" fmla="*/ 45 w 231"/>
                <a:gd name="T17" fmla="*/ 99 h 165"/>
                <a:gd name="T18" fmla="*/ 102 w 231"/>
                <a:gd name="T19" fmla="*/ 129 h 165"/>
                <a:gd name="T20" fmla="*/ 123 w 231"/>
                <a:gd name="T21" fmla="*/ 162 h 165"/>
                <a:gd name="T22" fmla="*/ 144 w 231"/>
                <a:gd name="T23" fmla="*/ 165 h 165"/>
                <a:gd name="T24" fmla="*/ 120 w 231"/>
                <a:gd name="T25" fmla="*/ 117 h 165"/>
                <a:gd name="T26" fmla="*/ 81 w 231"/>
                <a:gd name="T27" fmla="*/ 96 h 165"/>
                <a:gd name="T28" fmla="*/ 66 w 231"/>
                <a:gd name="T29" fmla="*/ 78 h 165"/>
                <a:gd name="T30" fmla="*/ 42 w 231"/>
                <a:gd name="T31" fmla="*/ 66 h 165"/>
                <a:gd name="T32" fmla="*/ 42 w 231"/>
                <a:gd name="T33" fmla="*/ 54 h 165"/>
                <a:gd name="T34" fmla="*/ 48 w 231"/>
                <a:gd name="T35" fmla="*/ 45 h 165"/>
                <a:gd name="T36" fmla="*/ 87 w 231"/>
                <a:gd name="T37" fmla="*/ 27 h 165"/>
                <a:gd name="T38" fmla="*/ 123 w 231"/>
                <a:gd name="T39" fmla="*/ 21 h 165"/>
                <a:gd name="T40" fmla="*/ 165 w 231"/>
                <a:gd name="T41" fmla="*/ 18 h 165"/>
                <a:gd name="T42" fmla="*/ 231 w 231"/>
                <a:gd name="T43" fmla="*/ 27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1" name="任意多边形 97404">
              <a:extLst>
                <a:ext uri="{FF2B5EF4-FFF2-40B4-BE49-F238E27FC236}">
                  <a16:creationId xmlns:a16="http://schemas.microsoft.com/office/drawing/2014/main" id="{0D2E7F0A-691A-D9AA-A4BE-1B922755F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928"/>
              <a:ext cx="153" cy="138"/>
            </a:xfrm>
            <a:custGeom>
              <a:avLst/>
              <a:gdLst>
                <a:gd name="T0" fmla="*/ 81 w 153"/>
                <a:gd name="T1" fmla="*/ 6 h 138"/>
                <a:gd name="T2" fmla="*/ 105 w 153"/>
                <a:gd name="T3" fmla="*/ 18 h 138"/>
                <a:gd name="T4" fmla="*/ 120 w 153"/>
                <a:gd name="T5" fmla="*/ 39 h 138"/>
                <a:gd name="T6" fmla="*/ 108 w 153"/>
                <a:gd name="T7" fmla="*/ 75 h 138"/>
                <a:gd name="T8" fmla="*/ 75 w 153"/>
                <a:gd name="T9" fmla="*/ 105 h 138"/>
                <a:gd name="T10" fmla="*/ 36 w 153"/>
                <a:gd name="T11" fmla="*/ 117 h 138"/>
                <a:gd name="T12" fmla="*/ 0 w 153"/>
                <a:gd name="T13" fmla="*/ 111 h 138"/>
                <a:gd name="T14" fmla="*/ 15 w 153"/>
                <a:gd name="T15" fmla="*/ 135 h 138"/>
                <a:gd name="T16" fmla="*/ 51 w 153"/>
                <a:gd name="T17" fmla="*/ 135 h 138"/>
                <a:gd name="T18" fmla="*/ 78 w 153"/>
                <a:gd name="T19" fmla="*/ 138 h 138"/>
                <a:gd name="T20" fmla="*/ 105 w 153"/>
                <a:gd name="T21" fmla="*/ 135 h 138"/>
                <a:gd name="T22" fmla="*/ 141 w 153"/>
                <a:gd name="T23" fmla="*/ 117 h 138"/>
                <a:gd name="T24" fmla="*/ 153 w 153"/>
                <a:gd name="T25" fmla="*/ 75 h 138"/>
                <a:gd name="T26" fmla="*/ 144 w 153"/>
                <a:gd name="T27" fmla="*/ 60 h 138"/>
                <a:gd name="T28" fmla="*/ 150 w 153"/>
                <a:gd name="T29" fmla="*/ 42 h 138"/>
                <a:gd name="T30" fmla="*/ 150 w 153"/>
                <a:gd name="T31" fmla="*/ 15 h 138"/>
                <a:gd name="T32" fmla="*/ 126 w 153"/>
                <a:gd name="T33" fmla="*/ 0 h 138"/>
                <a:gd name="T34" fmla="*/ 81 w 153"/>
                <a:gd name="T35" fmla="*/ 6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2" name="任意多边形 97405">
              <a:extLst>
                <a:ext uri="{FF2B5EF4-FFF2-40B4-BE49-F238E27FC236}">
                  <a16:creationId xmlns:a16="http://schemas.microsoft.com/office/drawing/2014/main" id="{4868CC06-1EE4-0245-8916-09CC97C7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958"/>
              <a:ext cx="105" cy="78"/>
            </a:xfrm>
            <a:custGeom>
              <a:avLst/>
              <a:gdLst>
                <a:gd name="T0" fmla="*/ 105 w 105"/>
                <a:gd name="T1" fmla="*/ 42 h 78"/>
                <a:gd name="T2" fmla="*/ 87 w 105"/>
                <a:gd name="T3" fmla="*/ 12 h 78"/>
                <a:gd name="T4" fmla="*/ 48 w 105"/>
                <a:gd name="T5" fmla="*/ 0 h 78"/>
                <a:gd name="T6" fmla="*/ 18 w 105"/>
                <a:gd name="T7" fmla="*/ 6 h 78"/>
                <a:gd name="T8" fmla="*/ 3 w 105"/>
                <a:gd name="T9" fmla="*/ 24 h 78"/>
                <a:gd name="T10" fmla="*/ 0 w 105"/>
                <a:gd name="T11" fmla="*/ 51 h 78"/>
                <a:gd name="T12" fmla="*/ 3 w 105"/>
                <a:gd name="T13" fmla="*/ 69 h 78"/>
                <a:gd name="T14" fmla="*/ 18 w 105"/>
                <a:gd name="T15" fmla="*/ 78 h 78"/>
                <a:gd name="T16" fmla="*/ 24 w 105"/>
                <a:gd name="T17" fmla="*/ 45 h 78"/>
                <a:gd name="T18" fmla="*/ 45 w 105"/>
                <a:gd name="T19" fmla="*/ 39 h 78"/>
                <a:gd name="T20" fmla="*/ 84 w 105"/>
                <a:gd name="T21" fmla="*/ 48 h 78"/>
                <a:gd name="T22" fmla="*/ 96 w 105"/>
                <a:gd name="T23" fmla="*/ 72 h 78"/>
                <a:gd name="T24" fmla="*/ 105 w 105"/>
                <a:gd name="T25" fmla="*/ 42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53" name="任意多边形 97406">
              <a:extLst>
                <a:ext uri="{FF2B5EF4-FFF2-40B4-BE49-F238E27FC236}">
                  <a16:creationId xmlns:a16="http://schemas.microsoft.com/office/drawing/2014/main" id="{EAF52277-F9EB-9CF8-6E6B-93E6A6C4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588"/>
              <a:ext cx="501" cy="297"/>
            </a:xfrm>
            <a:custGeom>
              <a:avLst/>
              <a:gdLst>
                <a:gd name="T0" fmla="*/ 0 w 501"/>
                <a:gd name="T1" fmla="*/ 198 h 297"/>
                <a:gd name="T2" fmla="*/ 33 w 501"/>
                <a:gd name="T3" fmla="*/ 177 h 297"/>
                <a:gd name="T4" fmla="*/ 39 w 501"/>
                <a:gd name="T5" fmla="*/ 150 h 297"/>
                <a:gd name="T6" fmla="*/ 39 w 501"/>
                <a:gd name="T7" fmla="*/ 105 h 297"/>
                <a:gd name="T8" fmla="*/ 54 w 501"/>
                <a:gd name="T9" fmla="*/ 78 h 297"/>
                <a:gd name="T10" fmla="*/ 90 w 501"/>
                <a:gd name="T11" fmla="*/ 69 h 297"/>
                <a:gd name="T12" fmla="*/ 120 w 501"/>
                <a:gd name="T13" fmla="*/ 69 h 297"/>
                <a:gd name="T14" fmla="*/ 162 w 501"/>
                <a:gd name="T15" fmla="*/ 78 h 297"/>
                <a:gd name="T16" fmla="*/ 180 w 501"/>
                <a:gd name="T17" fmla="*/ 102 h 297"/>
                <a:gd name="T18" fmla="*/ 198 w 501"/>
                <a:gd name="T19" fmla="*/ 117 h 297"/>
                <a:gd name="T20" fmla="*/ 219 w 501"/>
                <a:gd name="T21" fmla="*/ 120 h 297"/>
                <a:gd name="T22" fmla="*/ 264 w 501"/>
                <a:gd name="T23" fmla="*/ 117 h 297"/>
                <a:gd name="T24" fmla="*/ 300 w 501"/>
                <a:gd name="T25" fmla="*/ 108 h 297"/>
                <a:gd name="T26" fmla="*/ 348 w 501"/>
                <a:gd name="T27" fmla="*/ 111 h 297"/>
                <a:gd name="T28" fmla="*/ 375 w 501"/>
                <a:gd name="T29" fmla="*/ 123 h 297"/>
                <a:gd name="T30" fmla="*/ 408 w 501"/>
                <a:gd name="T31" fmla="*/ 144 h 297"/>
                <a:gd name="T32" fmla="*/ 444 w 501"/>
                <a:gd name="T33" fmla="*/ 177 h 297"/>
                <a:gd name="T34" fmla="*/ 468 w 501"/>
                <a:gd name="T35" fmla="*/ 216 h 297"/>
                <a:gd name="T36" fmla="*/ 480 w 501"/>
                <a:gd name="T37" fmla="*/ 240 h 297"/>
                <a:gd name="T38" fmla="*/ 489 w 501"/>
                <a:gd name="T39" fmla="*/ 270 h 297"/>
                <a:gd name="T40" fmla="*/ 492 w 501"/>
                <a:gd name="T41" fmla="*/ 297 h 297"/>
                <a:gd name="T42" fmla="*/ 501 w 501"/>
                <a:gd name="T43" fmla="*/ 243 h 297"/>
                <a:gd name="T44" fmla="*/ 498 w 501"/>
                <a:gd name="T45" fmla="*/ 216 h 297"/>
                <a:gd name="T46" fmla="*/ 471 w 501"/>
                <a:gd name="T47" fmla="*/ 153 h 297"/>
                <a:gd name="T48" fmla="*/ 438 w 501"/>
                <a:gd name="T49" fmla="*/ 105 h 297"/>
                <a:gd name="T50" fmla="*/ 405 w 501"/>
                <a:gd name="T51" fmla="*/ 84 h 297"/>
                <a:gd name="T52" fmla="*/ 360 w 501"/>
                <a:gd name="T53" fmla="*/ 72 h 297"/>
                <a:gd name="T54" fmla="*/ 327 w 501"/>
                <a:gd name="T55" fmla="*/ 69 h 297"/>
                <a:gd name="T56" fmla="*/ 288 w 501"/>
                <a:gd name="T57" fmla="*/ 72 h 297"/>
                <a:gd name="T58" fmla="*/ 258 w 501"/>
                <a:gd name="T59" fmla="*/ 69 h 297"/>
                <a:gd name="T60" fmla="*/ 228 w 501"/>
                <a:gd name="T61" fmla="*/ 45 h 297"/>
                <a:gd name="T62" fmla="*/ 204 w 501"/>
                <a:gd name="T63" fmla="*/ 21 h 297"/>
                <a:gd name="T64" fmla="*/ 183 w 501"/>
                <a:gd name="T65" fmla="*/ 9 h 297"/>
                <a:gd name="T66" fmla="*/ 159 w 501"/>
                <a:gd name="T67" fmla="*/ 0 h 297"/>
                <a:gd name="T68" fmla="*/ 102 w 501"/>
                <a:gd name="T69" fmla="*/ 3 h 297"/>
                <a:gd name="T70" fmla="*/ 63 w 501"/>
                <a:gd name="T71" fmla="*/ 6 h 297"/>
                <a:gd name="T72" fmla="*/ 42 w 501"/>
                <a:gd name="T73" fmla="*/ 18 h 297"/>
                <a:gd name="T74" fmla="*/ 12 w 501"/>
                <a:gd name="T75" fmla="*/ 45 h 297"/>
                <a:gd name="T76" fmla="*/ 3 w 501"/>
                <a:gd name="T77" fmla="*/ 78 h 297"/>
                <a:gd name="T78" fmla="*/ 6 w 501"/>
                <a:gd name="T79" fmla="*/ 120 h 297"/>
                <a:gd name="T80" fmla="*/ 12 w 501"/>
                <a:gd name="T81" fmla="*/ 153 h 297"/>
                <a:gd name="T82" fmla="*/ 0 w 501"/>
                <a:gd name="T83" fmla="*/ 198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404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31080" name="组合 97407">
            <a:extLst>
              <a:ext uri="{FF2B5EF4-FFF2-40B4-BE49-F238E27FC236}">
                <a16:creationId xmlns:a16="http://schemas.microsoft.com/office/drawing/2014/main" id="{625C51A5-8C93-336D-F411-DE20BAA37FE7}"/>
              </a:ext>
            </a:extLst>
          </p:cNvPr>
          <p:cNvGrpSpPr>
            <a:grpSpLocks/>
          </p:cNvGrpSpPr>
          <p:nvPr/>
        </p:nvGrpSpPr>
        <p:grpSpPr bwMode="auto">
          <a:xfrm rot="-1609537">
            <a:off x="6389688" y="4516438"/>
            <a:ext cx="1254125" cy="1033462"/>
            <a:chOff x="1504" y="1032"/>
            <a:chExt cx="2728" cy="2006"/>
          </a:xfrm>
        </p:grpSpPr>
        <p:sp>
          <p:nvSpPr>
            <p:cNvPr id="131106" name="任意多边形 97408">
              <a:extLst>
                <a:ext uri="{FF2B5EF4-FFF2-40B4-BE49-F238E27FC236}">
                  <a16:creationId xmlns:a16="http://schemas.microsoft.com/office/drawing/2014/main" id="{7EEE29A6-CFAB-FEEC-8411-E7CE0566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608"/>
              <a:ext cx="1025" cy="1192"/>
            </a:xfrm>
            <a:custGeom>
              <a:avLst/>
              <a:gdLst>
                <a:gd name="T0" fmla="*/ 739215 w 567"/>
                <a:gd name="T1" fmla="*/ 105916 h 660"/>
                <a:gd name="T2" fmla="*/ 1253284 w 567"/>
                <a:gd name="T3" fmla="*/ 0 h 660"/>
                <a:gd name="T4" fmla="*/ 1803714 w 567"/>
                <a:gd name="T5" fmla="*/ 94258 h 660"/>
                <a:gd name="T6" fmla="*/ 2232996 w 567"/>
                <a:gd name="T7" fmla="*/ 472307 h 660"/>
                <a:gd name="T8" fmla="*/ 2257307 w 567"/>
                <a:gd name="T9" fmla="*/ 861146 h 660"/>
                <a:gd name="T10" fmla="*/ 2090358 w 567"/>
                <a:gd name="T11" fmla="*/ 1427026 h 660"/>
                <a:gd name="T12" fmla="*/ 1563985 w 567"/>
                <a:gd name="T13" fmla="*/ 2085776 h 660"/>
                <a:gd name="T14" fmla="*/ 1193838 w 567"/>
                <a:gd name="T15" fmla="*/ 2510254 h 660"/>
                <a:gd name="T16" fmla="*/ 586374 w 567"/>
                <a:gd name="T17" fmla="*/ 2592829 h 660"/>
                <a:gd name="T18" fmla="*/ 0 w 567"/>
                <a:gd name="T19" fmla="*/ 2145322 h 660"/>
                <a:gd name="T20" fmla="*/ 739215 w 567"/>
                <a:gd name="T21" fmla="*/ 105916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7" name="任意多边形 97409">
              <a:extLst>
                <a:ext uri="{FF2B5EF4-FFF2-40B4-BE49-F238E27FC236}">
                  <a16:creationId xmlns:a16="http://schemas.microsoft.com/office/drawing/2014/main" id="{36A58972-41A4-A966-350A-CC3626B7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704"/>
              <a:ext cx="868" cy="1051"/>
            </a:xfrm>
            <a:custGeom>
              <a:avLst/>
              <a:gdLst>
                <a:gd name="T0" fmla="*/ 826251 w 480"/>
                <a:gd name="T1" fmla="*/ 271851 h 582"/>
                <a:gd name="T2" fmla="*/ 910877 w 480"/>
                <a:gd name="T3" fmla="*/ 58529 h 582"/>
                <a:gd name="T4" fmla="*/ 1176780 w 480"/>
                <a:gd name="T5" fmla="*/ 0 h 582"/>
                <a:gd name="T6" fmla="*/ 1296230 w 480"/>
                <a:gd name="T7" fmla="*/ 10635 h 582"/>
                <a:gd name="T8" fmla="*/ 1151735 w 480"/>
                <a:gd name="T9" fmla="*/ 71952 h 582"/>
                <a:gd name="T10" fmla="*/ 1091810 w 480"/>
                <a:gd name="T11" fmla="*/ 164442 h 582"/>
                <a:gd name="T12" fmla="*/ 1187164 w 480"/>
                <a:gd name="T13" fmla="*/ 164442 h 582"/>
                <a:gd name="T14" fmla="*/ 1355791 w 480"/>
                <a:gd name="T15" fmla="*/ 164442 h 582"/>
                <a:gd name="T16" fmla="*/ 1643079 w 480"/>
                <a:gd name="T17" fmla="*/ 164442 h 582"/>
                <a:gd name="T18" fmla="*/ 1379377 w 480"/>
                <a:gd name="T19" fmla="*/ 258550 h 582"/>
                <a:gd name="T20" fmla="*/ 1296230 w 480"/>
                <a:gd name="T21" fmla="*/ 329658 h 582"/>
                <a:gd name="T22" fmla="*/ 1222242 w 480"/>
                <a:gd name="T23" fmla="*/ 412331 h 582"/>
                <a:gd name="T24" fmla="*/ 1138586 w 480"/>
                <a:gd name="T25" fmla="*/ 612303 h 582"/>
                <a:gd name="T26" fmla="*/ 1367037 w 480"/>
                <a:gd name="T27" fmla="*/ 471720 h 582"/>
                <a:gd name="T28" fmla="*/ 1450499 w 480"/>
                <a:gd name="T29" fmla="*/ 412331 h 582"/>
                <a:gd name="T30" fmla="*/ 1715671 w 480"/>
                <a:gd name="T31" fmla="*/ 364339 h 582"/>
                <a:gd name="T32" fmla="*/ 1919775 w 480"/>
                <a:gd name="T33" fmla="*/ 375133 h 582"/>
                <a:gd name="T34" fmla="*/ 1751443 w 480"/>
                <a:gd name="T35" fmla="*/ 447650 h 582"/>
                <a:gd name="T36" fmla="*/ 1438683 w 480"/>
                <a:gd name="T37" fmla="*/ 647221 h 582"/>
                <a:gd name="T38" fmla="*/ 1222242 w 480"/>
                <a:gd name="T39" fmla="*/ 870394 h 582"/>
                <a:gd name="T40" fmla="*/ 1138586 w 480"/>
                <a:gd name="T41" fmla="*/ 1059585 h 582"/>
                <a:gd name="T42" fmla="*/ 1247551 w 480"/>
                <a:gd name="T43" fmla="*/ 977730 h 582"/>
                <a:gd name="T44" fmla="*/ 1427950 w 480"/>
                <a:gd name="T45" fmla="*/ 918984 h 582"/>
                <a:gd name="T46" fmla="*/ 1643079 w 480"/>
                <a:gd name="T47" fmla="*/ 905778 h 582"/>
                <a:gd name="T48" fmla="*/ 1499072 w 480"/>
                <a:gd name="T49" fmla="*/ 977730 h 582"/>
                <a:gd name="T50" fmla="*/ 1296230 w 480"/>
                <a:gd name="T51" fmla="*/ 1164279 h 582"/>
                <a:gd name="T52" fmla="*/ 1102772 w 480"/>
                <a:gd name="T53" fmla="*/ 1387766 h 582"/>
                <a:gd name="T54" fmla="*/ 1222242 w 480"/>
                <a:gd name="T55" fmla="*/ 1363826 h 582"/>
                <a:gd name="T56" fmla="*/ 1390104 w 480"/>
                <a:gd name="T57" fmla="*/ 1377140 h 582"/>
                <a:gd name="T58" fmla="*/ 1512606 w 480"/>
                <a:gd name="T59" fmla="*/ 1483308 h 582"/>
                <a:gd name="T60" fmla="*/ 1296230 w 480"/>
                <a:gd name="T61" fmla="*/ 1471223 h 582"/>
                <a:gd name="T62" fmla="*/ 1102772 w 480"/>
                <a:gd name="T63" fmla="*/ 1528203 h 582"/>
                <a:gd name="T64" fmla="*/ 924279 w 480"/>
                <a:gd name="T65" fmla="*/ 1670360 h 582"/>
                <a:gd name="T66" fmla="*/ 1236086 w 480"/>
                <a:gd name="T67" fmla="*/ 1611817 h 582"/>
                <a:gd name="T68" fmla="*/ 1307253 w 480"/>
                <a:gd name="T69" fmla="*/ 1635692 h 582"/>
                <a:gd name="T70" fmla="*/ 1534284 w 480"/>
                <a:gd name="T71" fmla="*/ 1728174 h 582"/>
                <a:gd name="T72" fmla="*/ 1331438 w 480"/>
                <a:gd name="T73" fmla="*/ 1728174 h 582"/>
                <a:gd name="T74" fmla="*/ 1055692 w 480"/>
                <a:gd name="T75" fmla="*/ 1786754 h 582"/>
                <a:gd name="T76" fmla="*/ 924279 w 480"/>
                <a:gd name="T77" fmla="*/ 1883369 h 582"/>
                <a:gd name="T78" fmla="*/ 1138586 w 480"/>
                <a:gd name="T79" fmla="*/ 1883369 h 582"/>
                <a:gd name="T80" fmla="*/ 1271654 w 480"/>
                <a:gd name="T81" fmla="*/ 1965350 h 582"/>
                <a:gd name="T82" fmla="*/ 1067560 w 480"/>
                <a:gd name="T83" fmla="*/ 2000028 h 582"/>
                <a:gd name="T84" fmla="*/ 815533 w 480"/>
                <a:gd name="T85" fmla="*/ 2083263 h 582"/>
                <a:gd name="T86" fmla="*/ 514487 w 480"/>
                <a:gd name="T87" fmla="*/ 2282494 h 582"/>
                <a:gd name="T88" fmla="*/ 0 w 480"/>
                <a:gd name="T89" fmla="*/ 2010675 h 582"/>
                <a:gd name="T90" fmla="*/ 826251 w 480"/>
                <a:gd name="T91" fmla="*/ 271851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8" name="任意多边形 97410">
              <a:extLst>
                <a:ext uri="{FF2B5EF4-FFF2-40B4-BE49-F238E27FC236}">
                  <a16:creationId xmlns:a16="http://schemas.microsoft.com/office/drawing/2014/main" id="{2E06EEEB-A6ED-8989-5104-1DC02AD84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570"/>
              <a:ext cx="879" cy="1360"/>
            </a:xfrm>
            <a:custGeom>
              <a:avLst/>
              <a:gdLst>
                <a:gd name="T0" fmla="*/ 73758 w 486"/>
                <a:gd name="T1" fmla="*/ 2793657 h 753"/>
                <a:gd name="T2" fmla="*/ 216883 w 486"/>
                <a:gd name="T3" fmla="*/ 2642397 h 753"/>
                <a:gd name="T4" fmla="*/ 361799 w 486"/>
                <a:gd name="T5" fmla="*/ 2551105 h 753"/>
                <a:gd name="T6" fmla="*/ 529317 w 486"/>
                <a:gd name="T7" fmla="*/ 2432910 h 753"/>
                <a:gd name="T8" fmla="*/ 769825 w 486"/>
                <a:gd name="T9" fmla="*/ 2267476 h 753"/>
                <a:gd name="T10" fmla="*/ 890715 w 486"/>
                <a:gd name="T11" fmla="*/ 1984442 h 753"/>
                <a:gd name="T12" fmla="*/ 961935 w 486"/>
                <a:gd name="T13" fmla="*/ 1768506 h 753"/>
                <a:gd name="T14" fmla="*/ 1035245 w 486"/>
                <a:gd name="T15" fmla="*/ 1608607 h 753"/>
                <a:gd name="T16" fmla="*/ 1106587 w 486"/>
                <a:gd name="T17" fmla="*/ 1419381 h 753"/>
                <a:gd name="T18" fmla="*/ 1165344 w 486"/>
                <a:gd name="T19" fmla="*/ 1262842 h 753"/>
                <a:gd name="T20" fmla="*/ 1274288 w 486"/>
                <a:gd name="T21" fmla="*/ 1160105 h 753"/>
                <a:gd name="T22" fmla="*/ 1418393 w 486"/>
                <a:gd name="T23" fmla="*/ 1041951 h 753"/>
                <a:gd name="T24" fmla="*/ 1442370 w 486"/>
                <a:gd name="T25" fmla="*/ 848535 h 753"/>
                <a:gd name="T26" fmla="*/ 1383166 w 486"/>
                <a:gd name="T27" fmla="*/ 576904 h 753"/>
                <a:gd name="T28" fmla="*/ 1274288 w 486"/>
                <a:gd name="T29" fmla="*/ 435122 h 753"/>
                <a:gd name="T30" fmla="*/ 1081696 w 486"/>
                <a:gd name="T31" fmla="*/ 318394 h 753"/>
                <a:gd name="T32" fmla="*/ 842098 w 486"/>
                <a:gd name="T33" fmla="*/ 213540 h 753"/>
                <a:gd name="T34" fmla="*/ 540607 w 486"/>
                <a:gd name="T35" fmla="*/ 176287 h 753"/>
                <a:gd name="T36" fmla="*/ 180242 w 486"/>
                <a:gd name="T37" fmla="*/ 224053 h 753"/>
                <a:gd name="T38" fmla="*/ 157442 w 486"/>
                <a:gd name="T39" fmla="*/ 130092 h 753"/>
                <a:gd name="T40" fmla="*/ 48698 w 486"/>
                <a:gd name="T41" fmla="*/ 72029 h 753"/>
                <a:gd name="T42" fmla="*/ 432264 w 486"/>
                <a:gd name="T43" fmla="*/ 23891 h 753"/>
                <a:gd name="T44" fmla="*/ 674321 w 486"/>
                <a:gd name="T45" fmla="*/ 0 h 753"/>
                <a:gd name="T46" fmla="*/ 950980 w 486"/>
                <a:gd name="T47" fmla="*/ 0 h 753"/>
                <a:gd name="T48" fmla="*/ 1118484 w 486"/>
                <a:gd name="T49" fmla="*/ 0 h 753"/>
                <a:gd name="T50" fmla="*/ 1274288 w 486"/>
                <a:gd name="T51" fmla="*/ 121477 h 753"/>
                <a:gd name="T52" fmla="*/ 1515562 w 486"/>
                <a:gd name="T53" fmla="*/ 191451 h 753"/>
                <a:gd name="T54" fmla="*/ 1586597 w 486"/>
                <a:gd name="T55" fmla="*/ 264042 h 753"/>
                <a:gd name="T56" fmla="*/ 1778671 w 486"/>
                <a:gd name="T57" fmla="*/ 356882 h 753"/>
                <a:gd name="T58" fmla="*/ 1924086 w 486"/>
                <a:gd name="T59" fmla="*/ 380773 h 753"/>
                <a:gd name="T60" fmla="*/ 1948589 w 486"/>
                <a:gd name="T61" fmla="*/ 452831 h 753"/>
                <a:gd name="T62" fmla="*/ 1899025 w 486"/>
                <a:gd name="T63" fmla="*/ 593448 h 753"/>
                <a:gd name="T64" fmla="*/ 1778671 w 486"/>
                <a:gd name="T65" fmla="*/ 639749 h 753"/>
                <a:gd name="T66" fmla="*/ 1684732 w 486"/>
                <a:gd name="T67" fmla="*/ 663852 h 753"/>
                <a:gd name="T68" fmla="*/ 1803562 w 486"/>
                <a:gd name="T69" fmla="*/ 759055 h 753"/>
                <a:gd name="T70" fmla="*/ 1852905 w 486"/>
                <a:gd name="T71" fmla="*/ 877303 h 753"/>
                <a:gd name="T72" fmla="*/ 1874670 w 486"/>
                <a:gd name="T73" fmla="*/ 1018017 h 753"/>
                <a:gd name="T74" fmla="*/ 1874670 w 486"/>
                <a:gd name="T75" fmla="*/ 1183973 h 753"/>
                <a:gd name="T76" fmla="*/ 1827801 w 486"/>
                <a:gd name="T77" fmla="*/ 1325541 h 753"/>
                <a:gd name="T78" fmla="*/ 1731494 w 486"/>
                <a:gd name="T79" fmla="*/ 1183973 h 753"/>
                <a:gd name="T80" fmla="*/ 1660540 w 486"/>
                <a:gd name="T81" fmla="*/ 1205975 h 753"/>
                <a:gd name="T82" fmla="*/ 1684732 w 486"/>
                <a:gd name="T83" fmla="*/ 1325541 h 753"/>
                <a:gd name="T84" fmla="*/ 1731494 w 486"/>
                <a:gd name="T85" fmla="*/ 1419381 h 753"/>
                <a:gd name="T86" fmla="*/ 1684732 w 486"/>
                <a:gd name="T87" fmla="*/ 1584505 h 753"/>
                <a:gd name="T88" fmla="*/ 1610985 w 486"/>
                <a:gd name="T89" fmla="*/ 1725145 h 753"/>
                <a:gd name="T90" fmla="*/ 1466953 w 486"/>
                <a:gd name="T91" fmla="*/ 1960542 h 753"/>
                <a:gd name="T92" fmla="*/ 1394199 w 486"/>
                <a:gd name="T93" fmla="*/ 2102600 h 753"/>
                <a:gd name="T94" fmla="*/ 1249782 w 486"/>
                <a:gd name="T95" fmla="*/ 2197408 h 753"/>
                <a:gd name="T96" fmla="*/ 1081696 w 486"/>
                <a:gd name="T97" fmla="*/ 2102600 h 753"/>
                <a:gd name="T98" fmla="*/ 1249782 w 486"/>
                <a:gd name="T99" fmla="*/ 2267476 h 753"/>
                <a:gd name="T100" fmla="*/ 1298703 w 486"/>
                <a:gd name="T101" fmla="*/ 2432910 h 753"/>
                <a:gd name="T102" fmla="*/ 1154333 w 486"/>
                <a:gd name="T103" fmla="*/ 2597535 h 753"/>
                <a:gd name="T104" fmla="*/ 986224 w 486"/>
                <a:gd name="T105" fmla="*/ 2667890 h 753"/>
                <a:gd name="T106" fmla="*/ 828552 w 486"/>
                <a:gd name="T107" fmla="*/ 2653039 h 753"/>
                <a:gd name="T108" fmla="*/ 674321 w 486"/>
                <a:gd name="T109" fmla="*/ 2667890 h 753"/>
                <a:gd name="T110" fmla="*/ 529317 w 486"/>
                <a:gd name="T111" fmla="*/ 2763869 h 753"/>
                <a:gd name="T112" fmla="*/ 325993 w 486"/>
                <a:gd name="T113" fmla="*/ 2782993 h 753"/>
                <a:gd name="T114" fmla="*/ 180242 w 486"/>
                <a:gd name="T115" fmla="*/ 2853222 h 753"/>
                <a:gd name="T116" fmla="*/ 95449 w 486"/>
                <a:gd name="T117" fmla="*/ 2935196 h 753"/>
                <a:gd name="T118" fmla="*/ 0 w 486"/>
                <a:gd name="T119" fmla="*/ 2959300 h 753"/>
                <a:gd name="T120" fmla="*/ 73758 w 486"/>
                <a:gd name="T121" fmla="*/ 2793657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9" name="任意多边形 97411">
              <a:extLst>
                <a:ext uri="{FF2B5EF4-FFF2-40B4-BE49-F238E27FC236}">
                  <a16:creationId xmlns:a16="http://schemas.microsoft.com/office/drawing/2014/main" id="{1DD95DD3-FB5A-D277-C5E7-B5DFD6EAC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070"/>
              <a:ext cx="971" cy="753"/>
            </a:xfrm>
            <a:custGeom>
              <a:avLst/>
              <a:gdLst>
                <a:gd name="T0" fmla="*/ 2049817 w 537"/>
                <a:gd name="T1" fmla="*/ 1634931 h 417"/>
                <a:gd name="T2" fmla="*/ 2145129 w 537"/>
                <a:gd name="T3" fmla="*/ 1187234 h 417"/>
                <a:gd name="T4" fmla="*/ 2096510 w 537"/>
                <a:gd name="T5" fmla="*/ 811248 h 417"/>
                <a:gd name="T6" fmla="*/ 1951855 w 537"/>
                <a:gd name="T7" fmla="*/ 529754 h 417"/>
                <a:gd name="T8" fmla="*/ 1809138 w 537"/>
                <a:gd name="T9" fmla="*/ 353607 h 417"/>
                <a:gd name="T10" fmla="*/ 1533017 w 537"/>
                <a:gd name="T11" fmla="*/ 234331 h 417"/>
                <a:gd name="T12" fmla="*/ 1221379 w 537"/>
                <a:gd name="T13" fmla="*/ 247618 h 417"/>
                <a:gd name="T14" fmla="*/ 934471 w 537"/>
                <a:gd name="T15" fmla="*/ 58521 h 417"/>
                <a:gd name="T16" fmla="*/ 839157 w 537"/>
                <a:gd name="T17" fmla="*/ 0 h 417"/>
                <a:gd name="T18" fmla="*/ 707253 w 537"/>
                <a:gd name="T19" fmla="*/ 0 h 417"/>
                <a:gd name="T20" fmla="*/ 406813 w 537"/>
                <a:gd name="T21" fmla="*/ 0 h 417"/>
                <a:gd name="T22" fmla="*/ 322399 w 537"/>
                <a:gd name="T23" fmla="*/ 71864 h 417"/>
                <a:gd name="T24" fmla="*/ 238508 w 537"/>
                <a:gd name="T25" fmla="*/ 175807 h 417"/>
                <a:gd name="T26" fmla="*/ 216314 w 537"/>
                <a:gd name="T27" fmla="*/ 341335 h 417"/>
                <a:gd name="T28" fmla="*/ 227087 w 537"/>
                <a:gd name="T29" fmla="*/ 505662 h 417"/>
                <a:gd name="T30" fmla="*/ 216314 w 537"/>
                <a:gd name="T31" fmla="*/ 598375 h 417"/>
                <a:gd name="T32" fmla="*/ 0 w 537"/>
                <a:gd name="T33" fmla="*/ 845924 h 417"/>
                <a:gd name="T34" fmla="*/ 2049817 w 537"/>
                <a:gd name="T35" fmla="*/ 1634931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0" name="任意多边形 97412">
              <a:extLst>
                <a:ext uri="{FF2B5EF4-FFF2-40B4-BE49-F238E27FC236}">
                  <a16:creationId xmlns:a16="http://schemas.microsoft.com/office/drawing/2014/main" id="{765DD39C-E74C-28EB-A1BB-ED8B2D34D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92"/>
              <a:ext cx="797" cy="563"/>
            </a:xfrm>
            <a:custGeom>
              <a:avLst/>
              <a:gdLst>
                <a:gd name="T0" fmla="*/ 0 w 441"/>
                <a:gd name="T1" fmla="*/ 478097 h 312"/>
                <a:gd name="T2" fmla="*/ 94774 w 441"/>
                <a:gd name="T3" fmla="*/ 232474 h 312"/>
                <a:gd name="T4" fmla="*/ 225690 w 441"/>
                <a:gd name="T5" fmla="*/ 313694 h 312"/>
                <a:gd name="T6" fmla="*/ 214993 w 441"/>
                <a:gd name="T7" fmla="*/ 128831 h 312"/>
                <a:gd name="T8" fmla="*/ 214993 w 441"/>
                <a:gd name="T9" fmla="*/ 58240 h 312"/>
                <a:gd name="T10" fmla="*/ 309549 w 441"/>
                <a:gd name="T11" fmla="*/ 150070 h 312"/>
                <a:gd name="T12" fmla="*/ 392182 w 441"/>
                <a:gd name="T13" fmla="*/ 348118 h 312"/>
                <a:gd name="T14" fmla="*/ 404314 w 441"/>
                <a:gd name="T15" fmla="*/ 128831 h 312"/>
                <a:gd name="T16" fmla="*/ 357904 w 441"/>
                <a:gd name="T17" fmla="*/ 10600 h 312"/>
                <a:gd name="T18" fmla="*/ 570133 w 441"/>
                <a:gd name="T19" fmla="*/ 232474 h 312"/>
                <a:gd name="T20" fmla="*/ 643306 w 441"/>
                <a:gd name="T21" fmla="*/ 34516 h 312"/>
                <a:gd name="T22" fmla="*/ 750548 w 441"/>
                <a:gd name="T23" fmla="*/ 173841 h 312"/>
                <a:gd name="T24" fmla="*/ 927874 w 441"/>
                <a:gd name="T25" fmla="*/ 58240 h 312"/>
                <a:gd name="T26" fmla="*/ 986820 w 441"/>
                <a:gd name="T27" fmla="*/ 163333 h 312"/>
                <a:gd name="T28" fmla="*/ 1119243 w 441"/>
                <a:gd name="T29" fmla="*/ 82730 h 312"/>
                <a:gd name="T30" fmla="*/ 1154887 w 441"/>
                <a:gd name="T31" fmla="*/ 0 h 312"/>
                <a:gd name="T32" fmla="*/ 1201782 w 441"/>
                <a:gd name="T33" fmla="*/ 163333 h 312"/>
                <a:gd name="T34" fmla="*/ 1212515 w 441"/>
                <a:gd name="T35" fmla="*/ 348118 h 312"/>
                <a:gd name="T36" fmla="*/ 1344917 w 441"/>
                <a:gd name="T37" fmla="*/ 232474 h 312"/>
                <a:gd name="T38" fmla="*/ 1380455 w 441"/>
                <a:gd name="T39" fmla="*/ 128831 h 312"/>
                <a:gd name="T40" fmla="*/ 1391394 w 441"/>
                <a:gd name="T41" fmla="*/ 371858 h 312"/>
                <a:gd name="T42" fmla="*/ 1404811 w 441"/>
                <a:gd name="T43" fmla="*/ 430098 h 312"/>
                <a:gd name="T44" fmla="*/ 1487168 w 441"/>
                <a:gd name="T45" fmla="*/ 326242 h 312"/>
                <a:gd name="T46" fmla="*/ 1546250 w 441"/>
                <a:gd name="T47" fmla="*/ 454164 h 312"/>
                <a:gd name="T48" fmla="*/ 1582023 w 441"/>
                <a:gd name="T49" fmla="*/ 524557 h 312"/>
                <a:gd name="T50" fmla="*/ 1641083 w 441"/>
                <a:gd name="T51" fmla="*/ 488653 h 312"/>
                <a:gd name="T52" fmla="*/ 1700914 w 441"/>
                <a:gd name="T53" fmla="*/ 545695 h 312"/>
                <a:gd name="T54" fmla="*/ 1747819 w 441"/>
                <a:gd name="T55" fmla="*/ 709328 h 312"/>
                <a:gd name="T56" fmla="*/ 1344917 w 441"/>
                <a:gd name="T57" fmla="*/ 1210834 h 312"/>
                <a:gd name="T58" fmla="*/ 48355 w 441"/>
                <a:gd name="T59" fmla="*/ 838976 h 312"/>
                <a:gd name="T60" fmla="*/ 0 w 441"/>
                <a:gd name="T61" fmla="*/ 478097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1" name="任意多边形 97413">
              <a:extLst>
                <a:ext uri="{FF2B5EF4-FFF2-40B4-BE49-F238E27FC236}">
                  <a16:creationId xmlns:a16="http://schemas.microsoft.com/office/drawing/2014/main" id="{0466058F-7B9B-28F3-C67F-E75016104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323"/>
              <a:ext cx="1237" cy="1376"/>
            </a:xfrm>
            <a:custGeom>
              <a:avLst/>
              <a:gdLst>
                <a:gd name="T0" fmla="*/ 697988 w 684"/>
                <a:gd name="T1" fmla="*/ 2446492 h 762"/>
                <a:gd name="T2" fmla="*/ 553111 w 684"/>
                <a:gd name="T3" fmla="*/ 2188402 h 762"/>
                <a:gd name="T4" fmla="*/ 407465 w 684"/>
                <a:gd name="T5" fmla="*/ 2023199 h 762"/>
                <a:gd name="T6" fmla="*/ 241040 w 684"/>
                <a:gd name="T7" fmla="*/ 1810049 h 762"/>
                <a:gd name="T8" fmla="*/ 192446 w 684"/>
                <a:gd name="T9" fmla="*/ 1624364 h 762"/>
                <a:gd name="T10" fmla="*/ 216546 w 684"/>
                <a:gd name="T11" fmla="*/ 1435285 h 762"/>
                <a:gd name="T12" fmla="*/ 48673 w 684"/>
                <a:gd name="T13" fmla="*/ 1153101 h 762"/>
                <a:gd name="T14" fmla="*/ 0 w 684"/>
                <a:gd name="T15" fmla="*/ 870098 h 762"/>
                <a:gd name="T16" fmla="*/ 73699 w 684"/>
                <a:gd name="T17" fmla="*/ 705603 h 762"/>
                <a:gd name="T18" fmla="*/ 385953 w 684"/>
                <a:gd name="T19" fmla="*/ 565054 h 762"/>
                <a:gd name="T20" fmla="*/ 528490 w 684"/>
                <a:gd name="T21" fmla="*/ 189034 h 762"/>
                <a:gd name="T22" fmla="*/ 744296 w 684"/>
                <a:gd name="T23" fmla="*/ 47943 h 762"/>
                <a:gd name="T24" fmla="*/ 961003 w 684"/>
                <a:gd name="T25" fmla="*/ 23847 h 762"/>
                <a:gd name="T26" fmla="*/ 1248813 w 684"/>
                <a:gd name="T27" fmla="*/ 0 h 762"/>
                <a:gd name="T28" fmla="*/ 1752959 w 684"/>
                <a:gd name="T29" fmla="*/ 93967 h 762"/>
                <a:gd name="T30" fmla="*/ 1704848 w 684"/>
                <a:gd name="T31" fmla="*/ 1551857 h 762"/>
                <a:gd name="T32" fmla="*/ 2738374 w 684"/>
                <a:gd name="T33" fmla="*/ 2656921 h 762"/>
                <a:gd name="T34" fmla="*/ 2546207 w 684"/>
                <a:gd name="T35" fmla="*/ 2987244 h 762"/>
                <a:gd name="T36" fmla="*/ 1584850 w 684"/>
                <a:gd name="T37" fmla="*/ 2987244 h 762"/>
                <a:gd name="T38" fmla="*/ 697988 w 684"/>
                <a:gd name="T39" fmla="*/ 2446492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2" name="任意多边形 97414">
              <a:extLst>
                <a:ext uri="{FF2B5EF4-FFF2-40B4-BE49-F238E27FC236}">
                  <a16:creationId xmlns:a16="http://schemas.microsoft.com/office/drawing/2014/main" id="{2D6B2D8D-C73F-46CD-29C6-B90576835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303"/>
              <a:ext cx="1020" cy="1452"/>
            </a:xfrm>
            <a:custGeom>
              <a:avLst/>
              <a:gdLst>
                <a:gd name="T0" fmla="*/ 1237379 w 564"/>
                <a:gd name="T1" fmla="*/ 118110 h 804"/>
                <a:gd name="T2" fmla="*/ 936883 w 564"/>
                <a:gd name="T3" fmla="*/ 152075 h 804"/>
                <a:gd name="T4" fmla="*/ 827862 w 564"/>
                <a:gd name="T5" fmla="*/ 234785 h 804"/>
                <a:gd name="T6" fmla="*/ 792035 w 564"/>
                <a:gd name="T7" fmla="*/ 341746 h 804"/>
                <a:gd name="T8" fmla="*/ 781025 w 564"/>
                <a:gd name="T9" fmla="*/ 530726 h 804"/>
                <a:gd name="T10" fmla="*/ 744374 w 564"/>
                <a:gd name="T11" fmla="*/ 647648 h 804"/>
                <a:gd name="T12" fmla="*/ 659857 w 564"/>
                <a:gd name="T13" fmla="*/ 706450 h 804"/>
                <a:gd name="T14" fmla="*/ 504200 w 564"/>
                <a:gd name="T15" fmla="*/ 800457 h 804"/>
                <a:gd name="T16" fmla="*/ 421121 w 564"/>
                <a:gd name="T17" fmla="*/ 847078 h 804"/>
                <a:gd name="T18" fmla="*/ 385990 w 564"/>
                <a:gd name="T19" fmla="*/ 954412 h 804"/>
                <a:gd name="T20" fmla="*/ 396737 w 564"/>
                <a:gd name="T21" fmla="*/ 1024397 h 804"/>
                <a:gd name="T22" fmla="*/ 456911 w 564"/>
                <a:gd name="T23" fmla="*/ 1082468 h 804"/>
                <a:gd name="T24" fmla="*/ 540123 w 564"/>
                <a:gd name="T25" fmla="*/ 1213067 h 804"/>
                <a:gd name="T26" fmla="*/ 588790 w 564"/>
                <a:gd name="T27" fmla="*/ 1437128 h 804"/>
                <a:gd name="T28" fmla="*/ 540123 w 564"/>
                <a:gd name="T29" fmla="*/ 1578403 h 804"/>
                <a:gd name="T30" fmla="*/ 540123 w 564"/>
                <a:gd name="T31" fmla="*/ 1730977 h 804"/>
                <a:gd name="T32" fmla="*/ 575387 w 564"/>
                <a:gd name="T33" fmla="*/ 1860881 h 804"/>
                <a:gd name="T34" fmla="*/ 659857 w 564"/>
                <a:gd name="T35" fmla="*/ 2001531 h 804"/>
                <a:gd name="T36" fmla="*/ 768876 w 564"/>
                <a:gd name="T37" fmla="*/ 2214818 h 804"/>
                <a:gd name="T38" fmla="*/ 961176 w 564"/>
                <a:gd name="T39" fmla="*/ 2308871 h 804"/>
                <a:gd name="T40" fmla="*/ 1117594 w 564"/>
                <a:gd name="T41" fmla="*/ 2343584 h 804"/>
                <a:gd name="T42" fmla="*/ 1273457 w 564"/>
                <a:gd name="T43" fmla="*/ 2414685 h 804"/>
                <a:gd name="T44" fmla="*/ 1393032 w 564"/>
                <a:gd name="T45" fmla="*/ 2485073 h 804"/>
                <a:gd name="T46" fmla="*/ 1476258 w 564"/>
                <a:gd name="T47" fmla="*/ 2591663 h 804"/>
                <a:gd name="T48" fmla="*/ 1659267 w 564"/>
                <a:gd name="T49" fmla="*/ 2602726 h 804"/>
                <a:gd name="T50" fmla="*/ 1788340 w 564"/>
                <a:gd name="T51" fmla="*/ 2638795 h 804"/>
                <a:gd name="T52" fmla="*/ 1981847 w 564"/>
                <a:gd name="T53" fmla="*/ 2697594 h 804"/>
                <a:gd name="T54" fmla="*/ 2113910 w 564"/>
                <a:gd name="T55" fmla="*/ 2815273 h 804"/>
                <a:gd name="T56" fmla="*/ 2258756 w 564"/>
                <a:gd name="T57" fmla="*/ 2921534 h 804"/>
                <a:gd name="T58" fmla="*/ 2247210 w 564"/>
                <a:gd name="T59" fmla="*/ 3156005 h 804"/>
                <a:gd name="T60" fmla="*/ 744374 w 564"/>
                <a:gd name="T61" fmla="*/ 2556921 h 804"/>
                <a:gd name="T62" fmla="*/ 613421 w 564"/>
                <a:gd name="T63" fmla="*/ 2319724 h 804"/>
                <a:gd name="T64" fmla="*/ 479964 w 564"/>
                <a:gd name="T65" fmla="*/ 2178870 h 804"/>
                <a:gd name="T66" fmla="*/ 348111 w 564"/>
                <a:gd name="T67" fmla="*/ 2050116 h 804"/>
                <a:gd name="T68" fmla="*/ 276970 w 564"/>
                <a:gd name="T69" fmla="*/ 1954905 h 804"/>
                <a:gd name="T70" fmla="*/ 216725 w 564"/>
                <a:gd name="T71" fmla="*/ 1777716 h 804"/>
                <a:gd name="T72" fmla="*/ 192485 w 564"/>
                <a:gd name="T73" fmla="*/ 1612813 h 804"/>
                <a:gd name="T74" fmla="*/ 203255 w 564"/>
                <a:gd name="T75" fmla="*/ 1496207 h 804"/>
                <a:gd name="T76" fmla="*/ 119836 w 564"/>
                <a:gd name="T77" fmla="*/ 1365142 h 804"/>
                <a:gd name="T78" fmla="*/ 60187 w 564"/>
                <a:gd name="T79" fmla="*/ 1260211 h 804"/>
                <a:gd name="T80" fmla="*/ 10741 w 564"/>
                <a:gd name="T81" fmla="*/ 1130541 h 804"/>
                <a:gd name="T82" fmla="*/ 0 w 564"/>
                <a:gd name="T83" fmla="*/ 1002326 h 804"/>
                <a:gd name="T84" fmla="*/ 10741 w 564"/>
                <a:gd name="T85" fmla="*/ 789861 h 804"/>
                <a:gd name="T86" fmla="*/ 73726 w 564"/>
                <a:gd name="T87" fmla="*/ 682335 h 804"/>
                <a:gd name="T88" fmla="*/ 192485 w 564"/>
                <a:gd name="T89" fmla="*/ 636615 h 804"/>
                <a:gd name="T90" fmla="*/ 287911 w 564"/>
                <a:gd name="T91" fmla="*/ 588744 h 804"/>
                <a:gd name="T92" fmla="*/ 407512 w 564"/>
                <a:gd name="T93" fmla="*/ 541795 h 804"/>
                <a:gd name="T94" fmla="*/ 421121 w 564"/>
                <a:gd name="T95" fmla="*/ 424015 h 804"/>
                <a:gd name="T96" fmla="*/ 445402 w 564"/>
                <a:gd name="T97" fmla="*/ 293873 h 804"/>
                <a:gd name="T98" fmla="*/ 504200 w 564"/>
                <a:gd name="T99" fmla="*/ 213303 h 804"/>
                <a:gd name="T100" fmla="*/ 613421 w 564"/>
                <a:gd name="T101" fmla="*/ 140653 h 804"/>
                <a:gd name="T102" fmla="*/ 708844 w 564"/>
                <a:gd name="T103" fmla="*/ 71986 h 804"/>
                <a:gd name="T104" fmla="*/ 887445 w 564"/>
                <a:gd name="T105" fmla="*/ 23879 h 804"/>
                <a:gd name="T106" fmla="*/ 1093357 w 564"/>
                <a:gd name="T107" fmla="*/ 10648 h 804"/>
                <a:gd name="T108" fmla="*/ 1369940 w 564"/>
                <a:gd name="T109" fmla="*/ 0 h 804"/>
                <a:gd name="T110" fmla="*/ 1681976 w 564"/>
                <a:gd name="T111" fmla="*/ 23879 h 804"/>
                <a:gd name="T112" fmla="*/ 1237379 w 564"/>
                <a:gd name="T113" fmla="*/ 118110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3" name="任意多边形 97415">
              <a:extLst>
                <a:ext uri="{FF2B5EF4-FFF2-40B4-BE49-F238E27FC236}">
                  <a16:creationId xmlns:a16="http://schemas.microsoft.com/office/drawing/2014/main" id="{165A1F3A-55D2-2719-408A-3D142305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332"/>
              <a:ext cx="1150" cy="1323"/>
            </a:xfrm>
            <a:custGeom>
              <a:avLst/>
              <a:gdLst>
                <a:gd name="T0" fmla="*/ 1606512 w 636"/>
                <a:gd name="T1" fmla="*/ 2854101 h 733"/>
                <a:gd name="T2" fmla="*/ 1270665 w 636"/>
                <a:gd name="T3" fmla="*/ 2666702 h 733"/>
                <a:gd name="T4" fmla="*/ 1174546 w 636"/>
                <a:gd name="T5" fmla="*/ 2505282 h 733"/>
                <a:gd name="T6" fmla="*/ 1054051 w 636"/>
                <a:gd name="T7" fmla="*/ 2433677 h 733"/>
                <a:gd name="T8" fmla="*/ 839043 w 636"/>
                <a:gd name="T9" fmla="*/ 2409930 h 733"/>
                <a:gd name="T10" fmla="*/ 598515 w 636"/>
                <a:gd name="T11" fmla="*/ 2245510 h 733"/>
                <a:gd name="T12" fmla="*/ 468164 w 636"/>
                <a:gd name="T13" fmla="*/ 2138374 h 733"/>
                <a:gd name="T14" fmla="*/ 385102 w 636"/>
                <a:gd name="T15" fmla="*/ 2012548 h 733"/>
                <a:gd name="T16" fmla="*/ 360154 w 636"/>
                <a:gd name="T17" fmla="*/ 1827964 h 733"/>
                <a:gd name="T18" fmla="*/ 385102 w 636"/>
                <a:gd name="T19" fmla="*/ 1707966 h 733"/>
                <a:gd name="T20" fmla="*/ 216303 w 636"/>
                <a:gd name="T21" fmla="*/ 1592121 h 733"/>
                <a:gd name="T22" fmla="*/ 48555 w 636"/>
                <a:gd name="T23" fmla="*/ 1335207 h 733"/>
                <a:gd name="T24" fmla="*/ 0 w 636"/>
                <a:gd name="T25" fmla="*/ 1122337 h 733"/>
                <a:gd name="T26" fmla="*/ 35082 w 636"/>
                <a:gd name="T27" fmla="*/ 946288 h 733"/>
                <a:gd name="T28" fmla="*/ 95309 w 636"/>
                <a:gd name="T29" fmla="*/ 774872 h 733"/>
                <a:gd name="T30" fmla="*/ 287050 w 636"/>
                <a:gd name="T31" fmla="*/ 610448 h 733"/>
                <a:gd name="T32" fmla="*/ 262580 w 636"/>
                <a:gd name="T33" fmla="*/ 409861 h 733"/>
                <a:gd name="T34" fmla="*/ 287050 w 636"/>
                <a:gd name="T35" fmla="*/ 284857 h 733"/>
                <a:gd name="T36" fmla="*/ 406775 w 636"/>
                <a:gd name="T37" fmla="*/ 96734 h 733"/>
                <a:gd name="T38" fmla="*/ 587578 w 636"/>
                <a:gd name="T39" fmla="*/ 34575 h 733"/>
                <a:gd name="T40" fmla="*/ 839043 w 636"/>
                <a:gd name="T41" fmla="*/ 4734 h 733"/>
                <a:gd name="T42" fmla="*/ 1041565 w 636"/>
                <a:gd name="T43" fmla="*/ 0 h 733"/>
                <a:gd name="T44" fmla="*/ 1294886 w 636"/>
                <a:gd name="T45" fmla="*/ 73014 h 733"/>
                <a:gd name="T46" fmla="*/ 1437639 w 636"/>
                <a:gd name="T47" fmla="*/ 120391 h 733"/>
                <a:gd name="T48" fmla="*/ 1748752 w 636"/>
                <a:gd name="T49" fmla="*/ 377546 h 733"/>
                <a:gd name="T50" fmla="*/ 1844061 w 636"/>
                <a:gd name="T51" fmla="*/ 589257 h 733"/>
                <a:gd name="T52" fmla="*/ 1196994 w 636"/>
                <a:gd name="T53" fmla="*/ 681437 h 733"/>
                <a:gd name="T54" fmla="*/ 1174546 w 636"/>
                <a:gd name="T55" fmla="*/ 822630 h 733"/>
                <a:gd name="T56" fmla="*/ 1437639 w 636"/>
                <a:gd name="T57" fmla="*/ 1755776 h 733"/>
                <a:gd name="T58" fmla="*/ 2036278 w 636"/>
                <a:gd name="T59" fmla="*/ 1943631 h 733"/>
                <a:gd name="T60" fmla="*/ 2539238 w 636"/>
                <a:gd name="T61" fmla="*/ 2176990 h 733"/>
                <a:gd name="T62" fmla="*/ 1606512 w 636"/>
                <a:gd name="T63" fmla="*/ 2854101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4" name="任意多边形 97416">
              <a:extLst>
                <a:ext uri="{FF2B5EF4-FFF2-40B4-BE49-F238E27FC236}">
                  <a16:creationId xmlns:a16="http://schemas.microsoft.com/office/drawing/2014/main" id="{25A85FED-3222-CF12-52F8-6FB247231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319"/>
              <a:ext cx="489" cy="845"/>
            </a:xfrm>
            <a:custGeom>
              <a:avLst/>
              <a:gdLst>
                <a:gd name="T0" fmla="*/ 392647 w 270"/>
                <a:gd name="T1" fmla="*/ 1597698 h 468"/>
                <a:gd name="T2" fmla="*/ 306757 w 270"/>
                <a:gd name="T3" fmla="*/ 1479976 h 468"/>
                <a:gd name="T4" fmla="*/ 220514 w 270"/>
                <a:gd name="T5" fmla="*/ 1339719 h 468"/>
                <a:gd name="T6" fmla="*/ 185825 w 270"/>
                <a:gd name="T7" fmla="*/ 1186075 h 468"/>
                <a:gd name="T8" fmla="*/ 207805 w 270"/>
                <a:gd name="T9" fmla="*/ 1044575 h 468"/>
                <a:gd name="T10" fmla="*/ 293136 w 270"/>
                <a:gd name="T11" fmla="*/ 928326 h 468"/>
                <a:gd name="T12" fmla="*/ 489801 w 270"/>
                <a:gd name="T13" fmla="*/ 855720 h 468"/>
                <a:gd name="T14" fmla="*/ 600233 w 270"/>
                <a:gd name="T15" fmla="*/ 775203 h 468"/>
                <a:gd name="T16" fmla="*/ 624982 w 270"/>
                <a:gd name="T17" fmla="*/ 610789 h 468"/>
                <a:gd name="T18" fmla="*/ 552885 w 270"/>
                <a:gd name="T19" fmla="*/ 481246 h 468"/>
                <a:gd name="T20" fmla="*/ 503541 w 270"/>
                <a:gd name="T21" fmla="*/ 398483 h 468"/>
                <a:gd name="T22" fmla="*/ 489801 w 270"/>
                <a:gd name="T23" fmla="*/ 212861 h 468"/>
                <a:gd name="T24" fmla="*/ 563987 w 270"/>
                <a:gd name="T25" fmla="*/ 140331 h 468"/>
                <a:gd name="T26" fmla="*/ 686201 w 270"/>
                <a:gd name="T27" fmla="*/ 117892 h 468"/>
                <a:gd name="T28" fmla="*/ 820946 w 270"/>
                <a:gd name="T29" fmla="*/ 71821 h 468"/>
                <a:gd name="T30" fmla="*/ 919943 w 270"/>
                <a:gd name="T31" fmla="*/ 58486 h 468"/>
                <a:gd name="T32" fmla="*/ 1103925 w 270"/>
                <a:gd name="T33" fmla="*/ 47907 h 468"/>
                <a:gd name="T34" fmla="*/ 931771 w 270"/>
                <a:gd name="T35" fmla="*/ 0 h 468"/>
                <a:gd name="T36" fmla="*/ 759729 w 270"/>
                <a:gd name="T37" fmla="*/ 0 h 468"/>
                <a:gd name="T38" fmla="*/ 624982 w 270"/>
                <a:gd name="T39" fmla="*/ 0 h 468"/>
                <a:gd name="T40" fmla="*/ 464787 w 270"/>
                <a:gd name="T41" fmla="*/ 47907 h 468"/>
                <a:gd name="T42" fmla="*/ 342550 w 270"/>
                <a:gd name="T43" fmla="*/ 140331 h 468"/>
                <a:gd name="T44" fmla="*/ 306757 w 270"/>
                <a:gd name="T45" fmla="*/ 247356 h 468"/>
                <a:gd name="T46" fmla="*/ 256631 w 270"/>
                <a:gd name="T47" fmla="*/ 398483 h 468"/>
                <a:gd name="T48" fmla="*/ 256631 w 270"/>
                <a:gd name="T49" fmla="*/ 515959 h 468"/>
                <a:gd name="T50" fmla="*/ 293136 w 270"/>
                <a:gd name="T51" fmla="*/ 621581 h 468"/>
                <a:gd name="T52" fmla="*/ 171941 w 270"/>
                <a:gd name="T53" fmla="*/ 670107 h 468"/>
                <a:gd name="T54" fmla="*/ 110894 w 270"/>
                <a:gd name="T55" fmla="*/ 728666 h 468"/>
                <a:gd name="T56" fmla="*/ 36494 w 270"/>
                <a:gd name="T57" fmla="*/ 834398 h 468"/>
                <a:gd name="T58" fmla="*/ 0 w 270"/>
                <a:gd name="T59" fmla="*/ 986397 h 468"/>
                <a:gd name="T60" fmla="*/ 0 w 270"/>
                <a:gd name="T61" fmla="*/ 1186075 h 468"/>
                <a:gd name="T62" fmla="*/ 61230 w 270"/>
                <a:gd name="T63" fmla="*/ 1398217 h 468"/>
                <a:gd name="T64" fmla="*/ 160991 w 270"/>
                <a:gd name="T65" fmla="*/ 1632663 h 468"/>
                <a:gd name="T66" fmla="*/ 233172 w 270"/>
                <a:gd name="T67" fmla="*/ 1700790 h 468"/>
                <a:gd name="T68" fmla="*/ 317881 w 270"/>
                <a:gd name="T69" fmla="*/ 1748908 h 468"/>
                <a:gd name="T70" fmla="*/ 428306 w 270"/>
                <a:gd name="T71" fmla="*/ 1831615 h 468"/>
                <a:gd name="T72" fmla="*/ 453283 w 270"/>
                <a:gd name="T73" fmla="*/ 1725082 h 468"/>
                <a:gd name="T74" fmla="*/ 392647 w 270"/>
                <a:gd name="T75" fmla="*/ 1597698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5" name="任意多边形 97417">
              <a:extLst>
                <a:ext uri="{FF2B5EF4-FFF2-40B4-BE49-F238E27FC236}">
                  <a16:creationId xmlns:a16="http://schemas.microsoft.com/office/drawing/2014/main" id="{93AE7FE1-4995-ABE7-094B-B6037433B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498"/>
              <a:ext cx="580" cy="1056"/>
            </a:xfrm>
            <a:custGeom>
              <a:avLst/>
              <a:gdLst>
                <a:gd name="T0" fmla="*/ 1032416 w 321"/>
                <a:gd name="T1" fmla="*/ 2281675 h 585"/>
                <a:gd name="T2" fmla="*/ 924464 w 321"/>
                <a:gd name="T3" fmla="*/ 2234631 h 585"/>
                <a:gd name="T4" fmla="*/ 793953 w 321"/>
                <a:gd name="T5" fmla="*/ 2212109 h 585"/>
                <a:gd name="T6" fmla="*/ 723527 w 321"/>
                <a:gd name="T7" fmla="*/ 2212109 h 585"/>
                <a:gd name="T8" fmla="*/ 867015 w 321"/>
                <a:gd name="T9" fmla="*/ 2152247 h 585"/>
                <a:gd name="T10" fmla="*/ 734970 w 321"/>
                <a:gd name="T11" fmla="*/ 2093369 h 585"/>
                <a:gd name="T12" fmla="*/ 604456 w 321"/>
                <a:gd name="T13" fmla="*/ 2048292 h 585"/>
                <a:gd name="T14" fmla="*/ 450297 w 321"/>
                <a:gd name="T15" fmla="*/ 2023628 h 585"/>
                <a:gd name="T16" fmla="*/ 604456 w 321"/>
                <a:gd name="T17" fmla="*/ 2001317 h 585"/>
                <a:gd name="T18" fmla="*/ 770014 w 321"/>
                <a:gd name="T19" fmla="*/ 2001317 h 585"/>
                <a:gd name="T20" fmla="*/ 544737 w 321"/>
                <a:gd name="T21" fmla="*/ 1870600 h 585"/>
                <a:gd name="T22" fmla="*/ 367879 w 321"/>
                <a:gd name="T23" fmla="*/ 1813587 h 585"/>
                <a:gd name="T24" fmla="*/ 260044 w 321"/>
                <a:gd name="T25" fmla="*/ 1801852 h 585"/>
                <a:gd name="T26" fmla="*/ 439412 w 321"/>
                <a:gd name="T27" fmla="*/ 1767645 h 585"/>
                <a:gd name="T28" fmla="*/ 628668 w 321"/>
                <a:gd name="T29" fmla="*/ 1778430 h 585"/>
                <a:gd name="T30" fmla="*/ 723527 w 321"/>
                <a:gd name="T31" fmla="*/ 1790471 h 585"/>
                <a:gd name="T32" fmla="*/ 558105 w 321"/>
                <a:gd name="T33" fmla="*/ 1685872 h 585"/>
                <a:gd name="T34" fmla="*/ 367879 w 321"/>
                <a:gd name="T35" fmla="*/ 1637168 h 585"/>
                <a:gd name="T36" fmla="*/ 141202 w 321"/>
                <a:gd name="T37" fmla="*/ 1580462 h 585"/>
                <a:gd name="T38" fmla="*/ 426163 w 321"/>
                <a:gd name="T39" fmla="*/ 1569633 h 585"/>
                <a:gd name="T40" fmla="*/ 593000 w 321"/>
                <a:gd name="T41" fmla="*/ 1580462 h 585"/>
                <a:gd name="T42" fmla="*/ 426163 w 321"/>
                <a:gd name="T43" fmla="*/ 1428131 h 585"/>
                <a:gd name="T44" fmla="*/ 130536 w 321"/>
                <a:gd name="T45" fmla="*/ 1322771 h 585"/>
                <a:gd name="T46" fmla="*/ 0 w 321"/>
                <a:gd name="T47" fmla="*/ 1288038 h 585"/>
                <a:gd name="T48" fmla="*/ 426163 w 321"/>
                <a:gd name="T49" fmla="*/ 1311772 h 585"/>
                <a:gd name="T50" fmla="*/ 498395 w 321"/>
                <a:gd name="T51" fmla="*/ 1322771 h 585"/>
                <a:gd name="T52" fmla="*/ 402148 w 321"/>
                <a:gd name="T53" fmla="*/ 1240089 h 585"/>
                <a:gd name="T54" fmla="*/ 235859 w 321"/>
                <a:gd name="T55" fmla="*/ 1110943 h 585"/>
                <a:gd name="T56" fmla="*/ 439412 w 321"/>
                <a:gd name="T57" fmla="*/ 1052534 h 585"/>
                <a:gd name="T58" fmla="*/ 367879 w 321"/>
                <a:gd name="T59" fmla="*/ 970908 h 585"/>
                <a:gd name="T60" fmla="*/ 200964 w 321"/>
                <a:gd name="T61" fmla="*/ 877321 h 585"/>
                <a:gd name="T62" fmla="*/ 284939 w 321"/>
                <a:gd name="T63" fmla="*/ 818904 h 585"/>
                <a:gd name="T64" fmla="*/ 176983 w 321"/>
                <a:gd name="T65" fmla="*/ 749253 h 585"/>
                <a:gd name="T66" fmla="*/ 34896 w 321"/>
                <a:gd name="T67" fmla="*/ 713544 h 585"/>
                <a:gd name="T68" fmla="*/ 190274 w 321"/>
                <a:gd name="T69" fmla="*/ 678876 h 585"/>
                <a:gd name="T70" fmla="*/ 83753 w 321"/>
                <a:gd name="T71" fmla="*/ 585439 h 585"/>
                <a:gd name="T72" fmla="*/ 0 w 321"/>
                <a:gd name="T73" fmla="*/ 572253 h 585"/>
                <a:gd name="T74" fmla="*/ 130536 w 321"/>
                <a:gd name="T75" fmla="*/ 550284 h 585"/>
                <a:gd name="T76" fmla="*/ 235859 w 321"/>
                <a:gd name="T77" fmla="*/ 561646 h 585"/>
                <a:gd name="T78" fmla="*/ 94612 w 321"/>
                <a:gd name="T79" fmla="*/ 410257 h 585"/>
                <a:gd name="T80" fmla="*/ 48304 w 321"/>
                <a:gd name="T81" fmla="*/ 291658 h 585"/>
                <a:gd name="T82" fmla="*/ 152661 w 321"/>
                <a:gd name="T83" fmla="*/ 373290 h 585"/>
                <a:gd name="T84" fmla="*/ 273429 w 321"/>
                <a:gd name="T85" fmla="*/ 386453 h 585"/>
                <a:gd name="T86" fmla="*/ 225125 w 321"/>
                <a:gd name="T87" fmla="*/ 163814 h 585"/>
                <a:gd name="T88" fmla="*/ 214289 w 321"/>
                <a:gd name="T89" fmla="*/ 0 h 585"/>
                <a:gd name="T90" fmla="*/ 249216 w 321"/>
                <a:gd name="T91" fmla="*/ 105412 h 585"/>
                <a:gd name="T92" fmla="*/ 367879 w 321"/>
                <a:gd name="T93" fmla="*/ 223015 h 585"/>
                <a:gd name="T94" fmla="*/ 357182 w 321"/>
                <a:gd name="T95" fmla="*/ 93554 h 585"/>
                <a:gd name="T96" fmla="*/ 367879 w 321"/>
                <a:gd name="T97" fmla="*/ 23802 h 585"/>
                <a:gd name="T98" fmla="*/ 439412 w 321"/>
                <a:gd name="T99" fmla="*/ 129215 h 585"/>
                <a:gd name="T100" fmla="*/ 534030 w 321"/>
                <a:gd name="T101" fmla="*/ 198963 h 585"/>
                <a:gd name="T102" fmla="*/ 628668 w 321"/>
                <a:gd name="T103" fmla="*/ 34592 h 585"/>
                <a:gd name="T104" fmla="*/ 675366 w 321"/>
                <a:gd name="T105" fmla="*/ 150643 h 585"/>
                <a:gd name="T106" fmla="*/ 759292 w 321"/>
                <a:gd name="T107" fmla="*/ 246886 h 585"/>
                <a:gd name="T108" fmla="*/ 807459 w 321"/>
                <a:gd name="T109" fmla="*/ 93554 h 585"/>
                <a:gd name="T110" fmla="*/ 867015 w 321"/>
                <a:gd name="T111" fmla="*/ 316188 h 585"/>
                <a:gd name="T112" fmla="*/ 1269123 w 321"/>
                <a:gd name="T113" fmla="*/ 1990676 h 585"/>
                <a:gd name="T114" fmla="*/ 1032416 w 321"/>
                <a:gd name="T115" fmla="*/ 2281675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6" name="任意多边形 97418">
              <a:extLst>
                <a:ext uri="{FF2B5EF4-FFF2-40B4-BE49-F238E27FC236}">
                  <a16:creationId xmlns:a16="http://schemas.microsoft.com/office/drawing/2014/main" id="{9C8702D7-21F1-C2C1-72EC-4ED2ADD0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505"/>
              <a:ext cx="906" cy="618"/>
            </a:xfrm>
            <a:custGeom>
              <a:avLst/>
              <a:gdLst>
                <a:gd name="T0" fmla="*/ 227260 w 501"/>
                <a:gd name="T1" fmla="*/ 285111 h 342"/>
                <a:gd name="T2" fmla="*/ 10740 w 501"/>
                <a:gd name="T3" fmla="*/ 285111 h 342"/>
                <a:gd name="T4" fmla="*/ 0 w 501"/>
                <a:gd name="T5" fmla="*/ 687577 h 342"/>
                <a:gd name="T6" fmla="*/ 108762 w 501"/>
                <a:gd name="T7" fmla="*/ 1221641 h 342"/>
                <a:gd name="T8" fmla="*/ 1009094 w 501"/>
                <a:gd name="T9" fmla="*/ 1353733 h 342"/>
                <a:gd name="T10" fmla="*/ 1909456 w 501"/>
                <a:gd name="T11" fmla="*/ 1210886 h 342"/>
                <a:gd name="T12" fmla="*/ 1980359 w 501"/>
                <a:gd name="T13" fmla="*/ 676054 h 342"/>
                <a:gd name="T14" fmla="*/ 2003374 w 501"/>
                <a:gd name="T15" fmla="*/ 391508 h 342"/>
                <a:gd name="T16" fmla="*/ 1920190 w 501"/>
                <a:gd name="T17" fmla="*/ 177104 h 342"/>
                <a:gd name="T18" fmla="*/ 1439424 w 501"/>
                <a:gd name="T19" fmla="*/ 0 h 342"/>
                <a:gd name="T20" fmla="*/ 995723 w 501"/>
                <a:gd name="T21" fmla="*/ 0 h 342"/>
                <a:gd name="T22" fmla="*/ 707966 w 501"/>
                <a:gd name="T23" fmla="*/ 130590 h 342"/>
                <a:gd name="T24" fmla="*/ 431641 w 501"/>
                <a:gd name="T25" fmla="*/ 285111 h 342"/>
                <a:gd name="T26" fmla="*/ 227260 w 501"/>
                <a:gd name="T27" fmla="*/ 285111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7" name="任意多边形 97419">
              <a:extLst>
                <a:ext uri="{FF2B5EF4-FFF2-40B4-BE49-F238E27FC236}">
                  <a16:creationId xmlns:a16="http://schemas.microsoft.com/office/drawing/2014/main" id="{7DCC9059-7FFF-F66F-D2C4-52DCB8486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28"/>
              <a:ext cx="824" cy="379"/>
            </a:xfrm>
            <a:custGeom>
              <a:avLst/>
              <a:gdLst>
                <a:gd name="T0" fmla="*/ 225369 w 456"/>
                <a:gd name="T1" fmla="*/ 58306 h 210"/>
                <a:gd name="T2" fmla="*/ 0 w 456"/>
                <a:gd name="T3" fmla="*/ 208990 h 210"/>
                <a:gd name="T4" fmla="*/ 926340 w 456"/>
                <a:gd name="T5" fmla="*/ 816353 h 210"/>
                <a:gd name="T6" fmla="*/ 1163745 w 456"/>
                <a:gd name="T7" fmla="*/ 467820 h 210"/>
                <a:gd name="T8" fmla="*/ 1579964 w 456"/>
                <a:gd name="T9" fmla="*/ 327411 h 210"/>
                <a:gd name="T10" fmla="*/ 1805250 w 456"/>
                <a:gd name="T11" fmla="*/ 58306 h 210"/>
                <a:gd name="T12" fmla="*/ 1590230 w 456"/>
                <a:gd name="T13" fmla="*/ 0 h 210"/>
                <a:gd name="T14" fmla="*/ 1117266 w 456"/>
                <a:gd name="T15" fmla="*/ 82826 h 210"/>
                <a:gd name="T16" fmla="*/ 843662 w 456"/>
                <a:gd name="T17" fmla="*/ 93126 h 210"/>
                <a:gd name="T18" fmla="*/ 629256 w 456"/>
                <a:gd name="T19" fmla="*/ 34565 h 210"/>
                <a:gd name="T20" fmla="*/ 225369 w 456"/>
                <a:gd name="T21" fmla="*/ 58306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8" name="任意多边形 97420">
              <a:extLst>
                <a:ext uri="{FF2B5EF4-FFF2-40B4-BE49-F238E27FC236}">
                  <a16:creationId xmlns:a16="http://schemas.microsoft.com/office/drawing/2014/main" id="{74B7B229-0057-D47B-E7E1-FE07118C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666"/>
              <a:ext cx="1302" cy="372"/>
            </a:xfrm>
            <a:custGeom>
              <a:avLst/>
              <a:gdLst>
                <a:gd name="T0" fmla="*/ 0 w 720"/>
                <a:gd name="T1" fmla="*/ 77779 h 206"/>
                <a:gd name="T2" fmla="*/ 385486 w 720"/>
                <a:gd name="T3" fmla="*/ 361062 h 206"/>
                <a:gd name="T4" fmla="*/ 647644 w 720"/>
                <a:gd name="T5" fmla="*/ 549509 h 206"/>
                <a:gd name="T6" fmla="*/ 886653 w 720"/>
                <a:gd name="T7" fmla="*/ 690616 h 206"/>
                <a:gd name="T8" fmla="*/ 1078338 w 720"/>
                <a:gd name="T9" fmla="*/ 759727 h 206"/>
                <a:gd name="T10" fmla="*/ 1390104 w 720"/>
                <a:gd name="T11" fmla="*/ 808213 h 206"/>
                <a:gd name="T12" fmla="*/ 1655276 w 720"/>
                <a:gd name="T13" fmla="*/ 808213 h 206"/>
                <a:gd name="T14" fmla="*/ 1919775 w 720"/>
                <a:gd name="T15" fmla="*/ 759727 h 206"/>
                <a:gd name="T16" fmla="*/ 2111618 w 720"/>
                <a:gd name="T17" fmla="*/ 714711 h 206"/>
                <a:gd name="T18" fmla="*/ 2325484 w 720"/>
                <a:gd name="T19" fmla="*/ 595287 h 206"/>
                <a:gd name="T20" fmla="*/ 2566548 w 720"/>
                <a:gd name="T21" fmla="*/ 490896 h 206"/>
                <a:gd name="T22" fmla="*/ 2771204 w 720"/>
                <a:gd name="T23" fmla="*/ 331457 h 206"/>
                <a:gd name="T24" fmla="*/ 2878606 w 720"/>
                <a:gd name="T25" fmla="*/ 234633 h 206"/>
                <a:gd name="T26" fmla="*/ 2136231 w 720"/>
                <a:gd name="T27" fmla="*/ 0 h 206"/>
                <a:gd name="T28" fmla="*/ 1271654 w 720"/>
                <a:gd name="T29" fmla="*/ 23851 h 206"/>
                <a:gd name="T30" fmla="*/ 0 w 720"/>
                <a:gd name="T31" fmla="*/ 77779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19" name="任意多边形 97421">
              <a:extLst>
                <a:ext uri="{FF2B5EF4-FFF2-40B4-BE49-F238E27FC236}">
                  <a16:creationId xmlns:a16="http://schemas.microsoft.com/office/drawing/2014/main" id="{5F77A46F-C3A2-A7C5-97B7-EED8ED9B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150"/>
              <a:ext cx="515" cy="395"/>
            </a:xfrm>
            <a:custGeom>
              <a:avLst/>
              <a:gdLst>
                <a:gd name="T0" fmla="*/ 0 w 285"/>
                <a:gd name="T1" fmla="*/ 0 h 219"/>
                <a:gd name="T2" fmla="*/ 72268 w 285"/>
                <a:gd name="T3" fmla="*/ 273975 h 219"/>
                <a:gd name="T4" fmla="*/ 152800 w 285"/>
                <a:gd name="T5" fmla="*/ 423377 h 219"/>
                <a:gd name="T6" fmla="*/ 273604 w 285"/>
                <a:gd name="T7" fmla="*/ 585455 h 219"/>
                <a:gd name="T8" fmla="*/ 391508 w 285"/>
                <a:gd name="T9" fmla="*/ 724412 h 219"/>
                <a:gd name="T10" fmla="*/ 510457 w 285"/>
                <a:gd name="T11" fmla="*/ 843852 h 219"/>
                <a:gd name="T12" fmla="*/ 1128195 w 285"/>
                <a:gd name="T13" fmla="*/ 385042 h 219"/>
                <a:gd name="T14" fmla="*/ 770541 w 285"/>
                <a:gd name="T15" fmla="*/ 153747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66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0" name="任意多边形 97422">
              <a:extLst>
                <a:ext uri="{FF2B5EF4-FFF2-40B4-BE49-F238E27FC236}">
                  <a16:creationId xmlns:a16="http://schemas.microsoft.com/office/drawing/2014/main" id="{C3EFE8EC-0D6C-7900-5B65-AD0404785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756"/>
              <a:ext cx="770" cy="914"/>
            </a:xfrm>
            <a:custGeom>
              <a:avLst/>
              <a:gdLst>
                <a:gd name="T0" fmla="*/ 48405 w 426"/>
                <a:gd name="T1" fmla="*/ 1961809 h 506"/>
                <a:gd name="T2" fmla="*/ 0 w 426"/>
                <a:gd name="T3" fmla="*/ 1723968 h 506"/>
                <a:gd name="T4" fmla="*/ 141821 w 426"/>
                <a:gd name="T5" fmla="*/ 1488771 h 506"/>
                <a:gd name="T6" fmla="*/ 452189 w 426"/>
                <a:gd name="T7" fmla="*/ 1250970 h 506"/>
                <a:gd name="T8" fmla="*/ 714025 w 426"/>
                <a:gd name="T9" fmla="*/ 1062762 h 506"/>
                <a:gd name="T10" fmla="*/ 835685 w 426"/>
                <a:gd name="T11" fmla="*/ 826084 h 506"/>
                <a:gd name="T12" fmla="*/ 1048158 w 426"/>
                <a:gd name="T13" fmla="*/ 757063 h 506"/>
                <a:gd name="T14" fmla="*/ 1287885 w 426"/>
                <a:gd name="T15" fmla="*/ 708121 h 506"/>
                <a:gd name="T16" fmla="*/ 1382423 w 426"/>
                <a:gd name="T17" fmla="*/ 519194 h 506"/>
                <a:gd name="T18" fmla="*/ 1501610 w 426"/>
                <a:gd name="T19" fmla="*/ 259197 h 506"/>
                <a:gd name="T20" fmla="*/ 1573732 w 426"/>
                <a:gd name="T21" fmla="*/ 48074 h 506"/>
                <a:gd name="T22" fmla="*/ 1644595 w 426"/>
                <a:gd name="T23" fmla="*/ 0 h 506"/>
                <a:gd name="T24" fmla="*/ 1693080 w 426"/>
                <a:gd name="T25" fmla="*/ 315856 h 506"/>
                <a:gd name="T26" fmla="*/ 1693080 w 426"/>
                <a:gd name="T27" fmla="*/ 586544 h 506"/>
                <a:gd name="T28" fmla="*/ 1693080 w 426"/>
                <a:gd name="T29" fmla="*/ 775426 h 506"/>
                <a:gd name="T30" fmla="*/ 1668655 w 426"/>
                <a:gd name="T31" fmla="*/ 975924 h 506"/>
                <a:gd name="T32" fmla="*/ 1633134 w 426"/>
                <a:gd name="T33" fmla="*/ 1165664 h 506"/>
                <a:gd name="T34" fmla="*/ 1549715 w 426"/>
                <a:gd name="T35" fmla="*/ 1377792 h 506"/>
                <a:gd name="T36" fmla="*/ 1466649 w 426"/>
                <a:gd name="T37" fmla="*/ 1543210 h 506"/>
                <a:gd name="T38" fmla="*/ 1347446 w 426"/>
                <a:gd name="T39" fmla="*/ 1719313 h 506"/>
                <a:gd name="T40" fmla="*/ 1132249 w 426"/>
                <a:gd name="T41" fmla="*/ 1991741 h 506"/>
                <a:gd name="T42" fmla="*/ 714025 w 426"/>
                <a:gd name="T43" fmla="*/ 1937725 h 506"/>
                <a:gd name="T44" fmla="*/ 48405 w 426"/>
                <a:gd name="T45" fmla="*/ 1961809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1" name="任意多边形 97423">
              <a:extLst>
                <a:ext uri="{FF2B5EF4-FFF2-40B4-BE49-F238E27FC236}">
                  <a16:creationId xmlns:a16="http://schemas.microsoft.com/office/drawing/2014/main" id="{E7C6D769-5FC1-7E1A-5FF2-5ED8755DD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2417"/>
              <a:ext cx="1817" cy="433"/>
            </a:xfrm>
            <a:custGeom>
              <a:avLst/>
              <a:gdLst>
                <a:gd name="T0" fmla="*/ 717252 w 1005"/>
                <a:gd name="T1" fmla="*/ 115432 h 240"/>
                <a:gd name="T2" fmla="*/ 800030 w 1005"/>
                <a:gd name="T3" fmla="*/ 224850 h 240"/>
                <a:gd name="T4" fmla="*/ 981740 w 1005"/>
                <a:gd name="T5" fmla="*/ 301756 h 240"/>
                <a:gd name="T6" fmla="*/ 1148984 w 1005"/>
                <a:gd name="T7" fmla="*/ 318002 h 240"/>
                <a:gd name="T8" fmla="*/ 1291835 w 1005"/>
                <a:gd name="T9" fmla="*/ 301756 h 240"/>
                <a:gd name="T10" fmla="*/ 1603022 w 1005"/>
                <a:gd name="T11" fmla="*/ 347551 h 240"/>
                <a:gd name="T12" fmla="*/ 1889785 w 1005"/>
                <a:gd name="T13" fmla="*/ 487865 h 240"/>
                <a:gd name="T14" fmla="*/ 2128486 w 1005"/>
                <a:gd name="T15" fmla="*/ 504245 h 240"/>
                <a:gd name="T16" fmla="*/ 2273562 w 1005"/>
                <a:gd name="T17" fmla="*/ 466236 h 240"/>
                <a:gd name="T18" fmla="*/ 2462536 w 1005"/>
                <a:gd name="T19" fmla="*/ 432978 h 240"/>
                <a:gd name="T20" fmla="*/ 2655225 w 1005"/>
                <a:gd name="T21" fmla="*/ 418817 h 240"/>
                <a:gd name="T22" fmla="*/ 2822788 w 1005"/>
                <a:gd name="T23" fmla="*/ 409990 h 240"/>
                <a:gd name="T24" fmla="*/ 2966582 w 1005"/>
                <a:gd name="T25" fmla="*/ 418817 h 240"/>
                <a:gd name="T26" fmla="*/ 3228874 w 1005"/>
                <a:gd name="T27" fmla="*/ 418817 h 240"/>
                <a:gd name="T28" fmla="*/ 3539690 w 1005"/>
                <a:gd name="T29" fmla="*/ 510211 h 240"/>
                <a:gd name="T30" fmla="*/ 3780145 w 1005"/>
                <a:gd name="T31" fmla="*/ 674390 h 240"/>
                <a:gd name="T32" fmla="*/ 4006527 w 1005"/>
                <a:gd name="T33" fmla="*/ 760108 h 240"/>
                <a:gd name="T34" fmla="*/ 3864251 w 1005"/>
                <a:gd name="T35" fmla="*/ 862392 h 240"/>
                <a:gd name="T36" fmla="*/ 3790904 w 1005"/>
                <a:gd name="T37" fmla="*/ 816589 h 240"/>
                <a:gd name="T38" fmla="*/ 3564063 w 1005"/>
                <a:gd name="T39" fmla="*/ 765932 h 240"/>
                <a:gd name="T40" fmla="*/ 3182203 w 1005"/>
                <a:gd name="T41" fmla="*/ 720573 h 240"/>
                <a:gd name="T42" fmla="*/ 3133699 w 1005"/>
                <a:gd name="T43" fmla="*/ 603364 h 240"/>
                <a:gd name="T44" fmla="*/ 3062934 w 1005"/>
                <a:gd name="T45" fmla="*/ 603364 h 240"/>
                <a:gd name="T46" fmla="*/ 2942293 w 1005"/>
                <a:gd name="T47" fmla="*/ 765932 h 240"/>
                <a:gd name="T48" fmla="*/ 2727688 w 1005"/>
                <a:gd name="T49" fmla="*/ 813419 h 240"/>
                <a:gd name="T50" fmla="*/ 2560129 w 1005"/>
                <a:gd name="T51" fmla="*/ 819555 h 240"/>
                <a:gd name="T52" fmla="*/ 2295730 w 1005"/>
                <a:gd name="T53" fmla="*/ 866597 h 240"/>
                <a:gd name="T54" fmla="*/ 2105997 w 1005"/>
                <a:gd name="T55" fmla="*/ 928855 h 240"/>
                <a:gd name="T56" fmla="*/ 1841852 w 1005"/>
                <a:gd name="T57" fmla="*/ 905113 h 240"/>
                <a:gd name="T58" fmla="*/ 1686722 w 1005"/>
                <a:gd name="T59" fmla="*/ 798355 h 240"/>
                <a:gd name="T60" fmla="*/ 1506458 w 1005"/>
                <a:gd name="T61" fmla="*/ 742019 h 240"/>
                <a:gd name="T62" fmla="*/ 1375370 w 1005"/>
                <a:gd name="T63" fmla="*/ 770661 h 240"/>
                <a:gd name="T64" fmla="*/ 1244085 w 1005"/>
                <a:gd name="T65" fmla="*/ 765932 h 240"/>
                <a:gd name="T66" fmla="*/ 1124685 w 1005"/>
                <a:gd name="T67" fmla="*/ 693406 h 240"/>
                <a:gd name="T68" fmla="*/ 981740 w 1005"/>
                <a:gd name="T69" fmla="*/ 581281 h 240"/>
                <a:gd name="T70" fmla="*/ 837852 w 1005"/>
                <a:gd name="T71" fmla="*/ 487865 h 240"/>
                <a:gd name="T72" fmla="*/ 706312 w 1005"/>
                <a:gd name="T73" fmla="*/ 491094 h 240"/>
                <a:gd name="T74" fmla="*/ 549228 w 1005"/>
                <a:gd name="T75" fmla="*/ 533930 h 240"/>
                <a:gd name="T76" fmla="*/ 405927 w 1005"/>
                <a:gd name="T77" fmla="*/ 600661 h 240"/>
                <a:gd name="T78" fmla="*/ 262351 w 1005"/>
                <a:gd name="T79" fmla="*/ 646040 h 240"/>
                <a:gd name="T80" fmla="*/ 95106 w 1005"/>
                <a:gd name="T81" fmla="*/ 650783 h 240"/>
                <a:gd name="T82" fmla="*/ 24297 w 1005"/>
                <a:gd name="T83" fmla="*/ 576982 h 240"/>
                <a:gd name="T84" fmla="*/ 0 w 1005"/>
                <a:gd name="T85" fmla="*/ 510211 h 240"/>
                <a:gd name="T86" fmla="*/ 95106 w 1005"/>
                <a:gd name="T87" fmla="*/ 371225 h 240"/>
                <a:gd name="T88" fmla="*/ 156007 w 1005"/>
                <a:gd name="T89" fmla="*/ 154913 h 240"/>
                <a:gd name="T90" fmla="*/ 167150 w 1005"/>
                <a:gd name="T91" fmla="*/ 69078 h 240"/>
                <a:gd name="T92" fmla="*/ 251182 w 1005"/>
                <a:gd name="T93" fmla="*/ 4629 h 240"/>
                <a:gd name="T94" fmla="*/ 359726 w 1005"/>
                <a:gd name="T95" fmla="*/ 0 h 240"/>
                <a:gd name="T96" fmla="*/ 717252 w 1005"/>
                <a:gd name="T97" fmla="*/ 115432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2" name="任意多边形 97424">
              <a:extLst>
                <a:ext uri="{FF2B5EF4-FFF2-40B4-BE49-F238E27FC236}">
                  <a16:creationId xmlns:a16="http://schemas.microsoft.com/office/drawing/2014/main" id="{5DAB1C94-8FE3-4361-778F-EFE24B6D6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572"/>
              <a:ext cx="651" cy="708"/>
            </a:xfrm>
            <a:custGeom>
              <a:avLst/>
              <a:gdLst>
                <a:gd name="T0" fmla="*/ 1438683 w 360"/>
                <a:gd name="T1" fmla="*/ 1541018 h 392"/>
                <a:gd name="T2" fmla="*/ 1403621 w 360"/>
                <a:gd name="T3" fmla="*/ 1433660 h 392"/>
                <a:gd name="T4" fmla="*/ 1201012 w 360"/>
                <a:gd name="T5" fmla="*/ 1296220 h 392"/>
                <a:gd name="T6" fmla="*/ 935218 w 360"/>
                <a:gd name="T7" fmla="*/ 1155535 h 392"/>
                <a:gd name="T8" fmla="*/ 697087 w 360"/>
                <a:gd name="T9" fmla="*/ 966801 h 392"/>
                <a:gd name="T10" fmla="*/ 707812 w 360"/>
                <a:gd name="T11" fmla="*/ 950828 h 392"/>
                <a:gd name="T12" fmla="*/ 552292 w 360"/>
                <a:gd name="T13" fmla="*/ 801131 h 392"/>
                <a:gd name="T14" fmla="*/ 479373 w 360"/>
                <a:gd name="T15" fmla="*/ 620551 h 392"/>
                <a:gd name="T16" fmla="*/ 431564 w 360"/>
                <a:gd name="T17" fmla="*/ 472404 h 392"/>
                <a:gd name="T18" fmla="*/ 431564 w 360"/>
                <a:gd name="T19" fmla="*/ 258984 h 392"/>
                <a:gd name="T20" fmla="*/ 503711 w 360"/>
                <a:gd name="T21" fmla="*/ 189520 h 392"/>
                <a:gd name="T22" fmla="*/ 864161 w 360"/>
                <a:gd name="T23" fmla="*/ 234980 h 392"/>
                <a:gd name="T24" fmla="*/ 552292 w 360"/>
                <a:gd name="T25" fmla="*/ 23891 h 392"/>
                <a:gd name="T26" fmla="*/ 287586 w 360"/>
                <a:gd name="T27" fmla="*/ 0 h 392"/>
                <a:gd name="T28" fmla="*/ 95352 w 360"/>
                <a:gd name="T29" fmla="*/ 72034 h 392"/>
                <a:gd name="T30" fmla="*/ 48633 w 360"/>
                <a:gd name="T31" fmla="*/ 172201 h 392"/>
                <a:gd name="T32" fmla="*/ 0 w 360"/>
                <a:gd name="T33" fmla="*/ 334973 h 392"/>
                <a:gd name="T34" fmla="*/ 48633 w 360"/>
                <a:gd name="T35" fmla="*/ 491664 h 392"/>
                <a:gd name="T36" fmla="*/ 178526 w 360"/>
                <a:gd name="T37" fmla="*/ 618228 h 392"/>
                <a:gd name="T38" fmla="*/ 287586 w 360"/>
                <a:gd name="T39" fmla="*/ 707016 h 392"/>
                <a:gd name="T40" fmla="*/ 336213 w 360"/>
                <a:gd name="T41" fmla="*/ 941983 h 392"/>
                <a:gd name="T42" fmla="*/ 336213 w 360"/>
                <a:gd name="T43" fmla="*/ 1092708 h 392"/>
                <a:gd name="T44" fmla="*/ 407159 w 360"/>
                <a:gd name="T45" fmla="*/ 1282174 h 392"/>
                <a:gd name="T46" fmla="*/ 552292 w 360"/>
                <a:gd name="T47" fmla="*/ 1439216 h 392"/>
                <a:gd name="T48" fmla="*/ 742934 w 360"/>
                <a:gd name="T49" fmla="*/ 1487015 h 392"/>
                <a:gd name="T50" fmla="*/ 984419 w 360"/>
                <a:gd name="T51" fmla="*/ 1463084 h 392"/>
                <a:gd name="T52" fmla="*/ 1201012 w 360"/>
                <a:gd name="T53" fmla="*/ 1487015 h 392"/>
                <a:gd name="T54" fmla="*/ 1438683 w 360"/>
                <a:gd name="T55" fmla="*/ 1541018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3" name="任意多边形 97425">
              <a:extLst>
                <a:ext uri="{FF2B5EF4-FFF2-40B4-BE49-F238E27FC236}">
                  <a16:creationId xmlns:a16="http://schemas.microsoft.com/office/drawing/2014/main" id="{2C8EDB27-7EF2-BC6D-C5F6-76EE682B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749"/>
              <a:ext cx="732" cy="785"/>
            </a:xfrm>
            <a:custGeom>
              <a:avLst/>
              <a:gdLst>
                <a:gd name="T0" fmla="*/ 0 w 405"/>
                <a:gd name="T1" fmla="*/ 1689888 h 435"/>
                <a:gd name="T2" fmla="*/ 141778 w 405"/>
                <a:gd name="T3" fmla="*/ 1549220 h 435"/>
                <a:gd name="T4" fmla="*/ 334005 w 405"/>
                <a:gd name="T5" fmla="*/ 1481279 h 435"/>
                <a:gd name="T6" fmla="*/ 560253 w 405"/>
                <a:gd name="T7" fmla="*/ 1399262 h 435"/>
                <a:gd name="T8" fmla="*/ 609472 w 405"/>
                <a:gd name="T9" fmla="*/ 1316822 h 435"/>
                <a:gd name="T10" fmla="*/ 609472 w 405"/>
                <a:gd name="T11" fmla="*/ 1270128 h 435"/>
                <a:gd name="T12" fmla="*/ 667127 w 405"/>
                <a:gd name="T13" fmla="*/ 1200944 h 435"/>
                <a:gd name="T14" fmla="*/ 845861 w 405"/>
                <a:gd name="T15" fmla="*/ 1107150 h 435"/>
                <a:gd name="T16" fmla="*/ 870258 w 405"/>
                <a:gd name="T17" fmla="*/ 1003272 h 435"/>
                <a:gd name="T18" fmla="*/ 880963 w 405"/>
                <a:gd name="T19" fmla="*/ 898098 h 435"/>
                <a:gd name="T20" fmla="*/ 963440 w 405"/>
                <a:gd name="T21" fmla="*/ 884935 h 435"/>
                <a:gd name="T22" fmla="*/ 1166573 w 405"/>
                <a:gd name="T23" fmla="*/ 874373 h 435"/>
                <a:gd name="T24" fmla="*/ 1297574 w 405"/>
                <a:gd name="T25" fmla="*/ 815765 h 435"/>
                <a:gd name="T26" fmla="*/ 1321844 w 405"/>
                <a:gd name="T27" fmla="*/ 711392 h 435"/>
                <a:gd name="T28" fmla="*/ 1465748 w 405"/>
                <a:gd name="T29" fmla="*/ 628594 h 435"/>
                <a:gd name="T30" fmla="*/ 1534856 w 405"/>
                <a:gd name="T31" fmla="*/ 511618 h 435"/>
                <a:gd name="T32" fmla="*/ 1583273 w 405"/>
                <a:gd name="T33" fmla="*/ 361499 h 435"/>
                <a:gd name="T34" fmla="*/ 1597041 w 405"/>
                <a:gd name="T35" fmla="*/ 290861 h 435"/>
                <a:gd name="T36" fmla="*/ 1607880 w 405"/>
                <a:gd name="T37" fmla="*/ 0 h 435"/>
                <a:gd name="T38" fmla="*/ 1488720 w 405"/>
                <a:gd name="T39" fmla="*/ 128895 h 435"/>
                <a:gd name="T40" fmla="*/ 1476587 w 405"/>
                <a:gd name="T41" fmla="*/ 256341 h 435"/>
                <a:gd name="T42" fmla="*/ 1416660 w 405"/>
                <a:gd name="T43" fmla="*/ 396008 h 435"/>
                <a:gd name="T44" fmla="*/ 1346743 w 405"/>
                <a:gd name="T45" fmla="*/ 501173 h 435"/>
                <a:gd name="T46" fmla="*/ 1273398 w 405"/>
                <a:gd name="T47" fmla="*/ 617824 h 435"/>
                <a:gd name="T48" fmla="*/ 1226507 w 405"/>
                <a:gd name="T49" fmla="*/ 665491 h 435"/>
                <a:gd name="T50" fmla="*/ 1131612 w 405"/>
                <a:gd name="T51" fmla="*/ 686870 h 435"/>
                <a:gd name="T52" fmla="*/ 963440 w 405"/>
                <a:gd name="T53" fmla="*/ 733762 h 435"/>
                <a:gd name="T54" fmla="*/ 786009 w 405"/>
                <a:gd name="T55" fmla="*/ 781255 h 435"/>
                <a:gd name="T56" fmla="*/ 713570 w 405"/>
                <a:gd name="T57" fmla="*/ 874373 h 435"/>
                <a:gd name="T58" fmla="*/ 702651 w 405"/>
                <a:gd name="T59" fmla="*/ 931387 h 435"/>
                <a:gd name="T60" fmla="*/ 654717 w 405"/>
                <a:gd name="T61" fmla="*/ 1061522 h 435"/>
                <a:gd name="T62" fmla="*/ 487418 w 405"/>
                <a:gd name="T63" fmla="*/ 1153504 h 435"/>
                <a:gd name="T64" fmla="*/ 382073 w 405"/>
                <a:gd name="T65" fmla="*/ 1211663 h 435"/>
                <a:gd name="T66" fmla="*/ 274077 w 405"/>
                <a:gd name="T67" fmla="*/ 1294129 h 435"/>
                <a:gd name="T68" fmla="*/ 119007 w 405"/>
                <a:gd name="T69" fmla="*/ 1409851 h 435"/>
                <a:gd name="T70" fmla="*/ 48397 w 405"/>
                <a:gd name="T71" fmla="*/ 1503156 h 435"/>
                <a:gd name="T72" fmla="*/ 0 w 405"/>
                <a:gd name="T73" fmla="*/ 1689888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4" name="任意多边形 97426">
              <a:extLst>
                <a:ext uri="{FF2B5EF4-FFF2-40B4-BE49-F238E27FC236}">
                  <a16:creationId xmlns:a16="http://schemas.microsoft.com/office/drawing/2014/main" id="{C339273A-E525-9694-1CB8-F658A611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478"/>
              <a:ext cx="835" cy="531"/>
            </a:xfrm>
            <a:custGeom>
              <a:avLst/>
              <a:gdLst>
                <a:gd name="T0" fmla="*/ 0 w 462"/>
                <a:gd name="T1" fmla="*/ 1096540 h 294"/>
                <a:gd name="T2" fmla="*/ 83889 w 462"/>
                <a:gd name="T3" fmla="*/ 979243 h 294"/>
                <a:gd name="T4" fmla="*/ 261539 w 462"/>
                <a:gd name="T5" fmla="*/ 941983 h 294"/>
                <a:gd name="T6" fmla="*/ 487284 w 462"/>
                <a:gd name="T7" fmla="*/ 966801 h 294"/>
                <a:gd name="T8" fmla="*/ 713417 w 462"/>
                <a:gd name="T9" fmla="*/ 1014559 h 294"/>
                <a:gd name="T10" fmla="*/ 999130 w 462"/>
                <a:gd name="T11" fmla="*/ 1003917 h 294"/>
                <a:gd name="T12" fmla="*/ 1452000 w 462"/>
                <a:gd name="T13" fmla="*/ 920467 h 294"/>
                <a:gd name="T14" fmla="*/ 1558838 w 462"/>
                <a:gd name="T15" fmla="*/ 801131 h 294"/>
                <a:gd name="T16" fmla="*/ 1617813 w 462"/>
                <a:gd name="T17" fmla="*/ 637290 h 294"/>
                <a:gd name="T18" fmla="*/ 1617813 w 462"/>
                <a:gd name="T19" fmla="*/ 388954 h 294"/>
                <a:gd name="T20" fmla="*/ 1534457 w 462"/>
                <a:gd name="T21" fmla="*/ 282875 h 294"/>
                <a:gd name="T22" fmla="*/ 1357188 w 462"/>
                <a:gd name="T23" fmla="*/ 224208 h 294"/>
                <a:gd name="T24" fmla="*/ 1238207 w 462"/>
                <a:gd name="T25" fmla="*/ 140758 h 294"/>
                <a:gd name="T26" fmla="*/ 1144705 w 462"/>
                <a:gd name="T27" fmla="*/ 0 h 294"/>
                <a:gd name="T28" fmla="*/ 1321530 w 462"/>
                <a:gd name="T29" fmla="*/ 94343 h 294"/>
                <a:gd name="T30" fmla="*/ 1558838 w 462"/>
                <a:gd name="T31" fmla="*/ 152137 h 294"/>
                <a:gd name="T32" fmla="*/ 1726097 w 462"/>
                <a:gd name="T33" fmla="*/ 272221 h 294"/>
                <a:gd name="T34" fmla="*/ 1822411 w 462"/>
                <a:gd name="T35" fmla="*/ 354233 h 294"/>
                <a:gd name="T36" fmla="*/ 1833065 w 462"/>
                <a:gd name="T37" fmla="*/ 459163 h 294"/>
                <a:gd name="T38" fmla="*/ 1808910 w 462"/>
                <a:gd name="T39" fmla="*/ 589148 h 294"/>
                <a:gd name="T40" fmla="*/ 1715348 w 462"/>
                <a:gd name="T41" fmla="*/ 707016 h 294"/>
                <a:gd name="T42" fmla="*/ 1666987 w 462"/>
                <a:gd name="T43" fmla="*/ 766524 h 294"/>
                <a:gd name="T44" fmla="*/ 1655727 w 462"/>
                <a:gd name="T45" fmla="*/ 872456 h 294"/>
                <a:gd name="T46" fmla="*/ 1534457 w 462"/>
                <a:gd name="T47" fmla="*/ 1061669 h 294"/>
                <a:gd name="T48" fmla="*/ 1321530 w 462"/>
                <a:gd name="T49" fmla="*/ 1107437 h 294"/>
                <a:gd name="T50" fmla="*/ 1213944 w 462"/>
                <a:gd name="T51" fmla="*/ 1071874 h 294"/>
                <a:gd name="T52" fmla="*/ 1071486 w 462"/>
                <a:gd name="T53" fmla="*/ 1096540 h 294"/>
                <a:gd name="T54" fmla="*/ 976675 w 462"/>
                <a:gd name="T55" fmla="*/ 1155535 h 294"/>
                <a:gd name="T56" fmla="*/ 810767 w 462"/>
                <a:gd name="T57" fmla="*/ 1155535 h 294"/>
                <a:gd name="T58" fmla="*/ 666990 w 462"/>
                <a:gd name="T59" fmla="*/ 1096540 h 294"/>
                <a:gd name="T60" fmla="*/ 525126 w 462"/>
                <a:gd name="T61" fmla="*/ 1049312 h 294"/>
                <a:gd name="T62" fmla="*/ 427431 w 462"/>
                <a:gd name="T63" fmla="*/ 1083291 h 294"/>
                <a:gd name="T64" fmla="*/ 225797 w 462"/>
                <a:gd name="T65" fmla="*/ 1096540 h 294"/>
                <a:gd name="T66" fmla="*/ 94881 w 462"/>
                <a:gd name="T67" fmla="*/ 1107437 h 294"/>
                <a:gd name="T68" fmla="*/ 0 w 462"/>
                <a:gd name="T69" fmla="*/ 1096540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5" name="任意多边形 97427">
              <a:extLst>
                <a:ext uri="{FF2B5EF4-FFF2-40B4-BE49-F238E27FC236}">
                  <a16:creationId xmlns:a16="http://schemas.microsoft.com/office/drawing/2014/main" id="{44B1BD20-4919-5231-54E6-8255E58B7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413"/>
              <a:ext cx="537" cy="395"/>
            </a:xfrm>
            <a:custGeom>
              <a:avLst/>
              <a:gdLst>
                <a:gd name="T0" fmla="*/ 1174052 w 297"/>
                <a:gd name="T1" fmla="*/ 843852 h 219"/>
                <a:gd name="T2" fmla="*/ 1185602 w 297"/>
                <a:gd name="T3" fmla="*/ 461995 h 219"/>
                <a:gd name="T4" fmla="*/ 1136270 w 297"/>
                <a:gd name="T5" fmla="*/ 138786 h 219"/>
                <a:gd name="T6" fmla="*/ 1029123 w 297"/>
                <a:gd name="T7" fmla="*/ 23653 h 219"/>
                <a:gd name="T8" fmla="*/ 862825 w 297"/>
                <a:gd name="T9" fmla="*/ 0 h 219"/>
                <a:gd name="T10" fmla="*/ 598301 w 297"/>
                <a:gd name="T11" fmla="*/ 23653 h 219"/>
                <a:gd name="T12" fmla="*/ 395881 w 297"/>
                <a:gd name="T13" fmla="*/ 92508 h 219"/>
                <a:gd name="T14" fmla="*/ 300753 w 297"/>
                <a:gd name="T15" fmla="*/ 196335 h 219"/>
                <a:gd name="T16" fmla="*/ 143712 w 297"/>
                <a:gd name="T17" fmla="*/ 335131 h 219"/>
                <a:gd name="T18" fmla="*/ 24313 w 297"/>
                <a:gd name="T19" fmla="*/ 427599 h 219"/>
                <a:gd name="T20" fmla="*/ 0 w 297"/>
                <a:gd name="T21" fmla="*/ 473733 h 219"/>
                <a:gd name="T22" fmla="*/ 95289 w 297"/>
                <a:gd name="T23" fmla="*/ 555944 h 219"/>
                <a:gd name="T24" fmla="*/ 300753 w 297"/>
                <a:gd name="T25" fmla="*/ 440827 h 219"/>
                <a:gd name="T26" fmla="*/ 489451 w 297"/>
                <a:gd name="T27" fmla="*/ 335131 h 219"/>
                <a:gd name="T28" fmla="*/ 754217 w 297"/>
                <a:gd name="T29" fmla="*/ 311480 h 219"/>
                <a:gd name="T30" fmla="*/ 923112 w 297"/>
                <a:gd name="T31" fmla="*/ 346446 h 219"/>
                <a:gd name="T32" fmla="*/ 1065209 w 297"/>
                <a:gd name="T33" fmla="*/ 440827 h 219"/>
                <a:gd name="T34" fmla="*/ 1101195 w 297"/>
                <a:gd name="T35" fmla="*/ 590247 h 219"/>
                <a:gd name="T36" fmla="*/ 1174052 w 297"/>
                <a:gd name="T37" fmla="*/ 843852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6" name="任意多边形 97428">
              <a:extLst>
                <a:ext uri="{FF2B5EF4-FFF2-40B4-BE49-F238E27FC236}">
                  <a16:creationId xmlns:a16="http://schemas.microsoft.com/office/drawing/2014/main" id="{7E38CE9B-3019-B6AB-8420-9749FD95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630"/>
              <a:ext cx="417" cy="298"/>
            </a:xfrm>
            <a:custGeom>
              <a:avLst/>
              <a:gdLst>
                <a:gd name="T0" fmla="*/ 901368 w 231"/>
                <a:gd name="T1" fmla="*/ 105916 h 165"/>
                <a:gd name="T2" fmla="*/ 679549 w 231"/>
                <a:gd name="T3" fmla="*/ 10650 h 165"/>
                <a:gd name="T4" fmla="*/ 456418 w 231"/>
                <a:gd name="T5" fmla="*/ 0 h 165"/>
                <a:gd name="T6" fmla="*/ 187673 w 231"/>
                <a:gd name="T7" fmla="*/ 23891 h 165"/>
                <a:gd name="T8" fmla="*/ 34595 w 231"/>
                <a:gd name="T9" fmla="*/ 72018 h 165"/>
                <a:gd name="T10" fmla="*/ 0 w 231"/>
                <a:gd name="T11" fmla="*/ 164850 h 165"/>
                <a:gd name="T12" fmla="*/ 10616 w 231"/>
                <a:gd name="T13" fmla="*/ 258801 h 165"/>
                <a:gd name="T14" fmla="*/ 69756 w 231"/>
                <a:gd name="T15" fmla="*/ 317870 h 165"/>
                <a:gd name="T16" fmla="*/ 175252 w 231"/>
                <a:gd name="T17" fmla="*/ 388872 h 165"/>
                <a:gd name="T18" fmla="*/ 397161 w 231"/>
                <a:gd name="T19" fmla="*/ 507014 h 165"/>
                <a:gd name="T20" fmla="*/ 480229 w 231"/>
                <a:gd name="T21" fmla="*/ 636871 h 165"/>
                <a:gd name="T22" fmla="*/ 561791 w 231"/>
                <a:gd name="T23" fmla="*/ 648117 h 165"/>
                <a:gd name="T24" fmla="*/ 469706 w 231"/>
                <a:gd name="T25" fmla="*/ 459093 h 165"/>
                <a:gd name="T26" fmla="*/ 316364 w 231"/>
                <a:gd name="T27" fmla="*/ 375659 h 165"/>
                <a:gd name="T28" fmla="*/ 257320 w 231"/>
                <a:gd name="T29" fmla="*/ 307457 h 165"/>
                <a:gd name="T30" fmla="*/ 163868 w 231"/>
                <a:gd name="T31" fmla="*/ 258801 h 165"/>
                <a:gd name="T32" fmla="*/ 163868 w 231"/>
                <a:gd name="T33" fmla="*/ 213475 h 165"/>
                <a:gd name="T34" fmla="*/ 187673 w 231"/>
                <a:gd name="T35" fmla="*/ 176002 h 165"/>
                <a:gd name="T36" fmla="*/ 338786 w 231"/>
                <a:gd name="T37" fmla="*/ 105916 h 165"/>
                <a:gd name="T38" fmla="*/ 480229 w 231"/>
                <a:gd name="T39" fmla="*/ 83435 h 165"/>
                <a:gd name="T40" fmla="*/ 644243 w 231"/>
                <a:gd name="T41" fmla="*/ 72018 h 165"/>
                <a:gd name="T42" fmla="*/ 901368 w 231"/>
                <a:gd name="T43" fmla="*/ 105916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7" name="任意多边形 97429">
              <a:extLst>
                <a:ext uri="{FF2B5EF4-FFF2-40B4-BE49-F238E27FC236}">
                  <a16:creationId xmlns:a16="http://schemas.microsoft.com/office/drawing/2014/main" id="{5BBBC58E-B6EE-3164-65D3-F15D0C519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646"/>
              <a:ext cx="277" cy="249"/>
            </a:xfrm>
            <a:custGeom>
              <a:avLst/>
              <a:gdLst>
                <a:gd name="T0" fmla="*/ 330389 w 153"/>
                <a:gd name="T1" fmla="*/ 23707 h 138"/>
                <a:gd name="T2" fmla="*/ 426696 w 153"/>
                <a:gd name="T3" fmla="*/ 69117 h 138"/>
                <a:gd name="T4" fmla="*/ 487795 w 153"/>
                <a:gd name="T5" fmla="*/ 150015 h 138"/>
                <a:gd name="T6" fmla="*/ 440374 w 153"/>
                <a:gd name="T7" fmla="*/ 290529 h 138"/>
                <a:gd name="T8" fmla="*/ 304818 w 153"/>
                <a:gd name="T9" fmla="*/ 406018 h 138"/>
                <a:gd name="T10" fmla="*/ 146470 w 153"/>
                <a:gd name="T11" fmla="*/ 453402 h 138"/>
                <a:gd name="T12" fmla="*/ 0 w 153"/>
                <a:gd name="T13" fmla="*/ 429761 h 138"/>
                <a:gd name="T14" fmla="*/ 60819 w 153"/>
                <a:gd name="T15" fmla="*/ 524215 h 138"/>
                <a:gd name="T16" fmla="*/ 206827 w 153"/>
                <a:gd name="T17" fmla="*/ 524215 h 138"/>
                <a:gd name="T18" fmla="*/ 316323 w 153"/>
                <a:gd name="T19" fmla="*/ 534812 h 138"/>
                <a:gd name="T20" fmla="*/ 426696 w 153"/>
                <a:gd name="T21" fmla="*/ 524215 h 138"/>
                <a:gd name="T22" fmla="*/ 572689 w 153"/>
                <a:gd name="T23" fmla="*/ 453402 h 138"/>
                <a:gd name="T24" fmla="*/ 621220 w 153"/>
                <a:gd name="T25" fmla="*/ 290529 h 138"/>
                <a:gd name="T26" fmla="*/ 586367 w 153"/>
                <a:gd name="T27" fmla="*/ 232308 h 138"/>
                <a:gd name="T28" fmla="*/ 610273 w 153"/>
                <a:gd name="T29" fmla="*/ 163256 h 138"/>
                <a:gd name="T30" fmla="*/ 610273 w 153"/>
                <a:gd name="T31" fmla="*/ 58208 h 138"/>
                <a:gd name="T32" fmla="*/ 512130 w 153"/>
                <a:gd name="T33" fmla="*/ 0 h 138"/>
                <a:gd name="T34" fmla="*/ 330389 w 153"/>
                <a:gd name="T35" fmla="*/ 23707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8" name="任意多边形 97430">
              <a:extLst>
                <a:ext uri="{FF2B5EF4-FFF2-40B4-BE49-F238E27FC236}">
                  <a16:creationId xmlns:a16="http://schemas.microsoft.com/office/drawing/2014/main" id="{9E5DBDE1-138F-802E-9730-2845947B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700"/>
              <a:ext cx="190" cy="141"/>
            </a:xfrm>
            <a:custGeom>
              <a:avLst/>
              <a:gdLst>
                <a:gd name="T0" fmla="*/ 423986 w 105"/>
                <a:gd name="T1" fmla="*/ 166888 h 78"/>
                <a:gd name="T2" fmla="*/ 350018 w 105"/>
                <a:gd name="T3" fmla="*/ 48437 h 78"/>
                <a:gd name="T4" fmla="*/ 193431 w 105"/>
                <a:gd name="T5" fmla="*/ 0 h 78"/>
                <a:gd name="T6" fmla="*/ 73997 w 105"/>
                <a:gd name="T7" fmla="*/ 24283 h 78"/>
                <a:gd name="T8" fmla="*/ 10808 w 105"/>
                <a:gd name="T9" fmla="*/ 94994 h 78"/>
                <a:gd name="T10" fmla="*/ 0 w 105"/>
                <a:gd name="T11" fmla="*/ 202042 h 78"/>
                <a:gd name="T12" fmla="*/ 10808 w 105"/>
                <a:gd name="T13" fmla="*/ 275384 h 78"/>
                <a:gd name="T14" fmla="*/ 73997 w 105"/>
                <a:gd name="T15" fmla="*/ 310417 h 78"/>
                <a:gd name="T16" fmla="*/ 95887 w 105"/>
                <a:gd name="T17" fmla="*/ 177609 h 78"/>
                <a:gd name="T18" fmla="*/ 180938 w 105"/>
                <a:gd name="T19" fmla="*/ 155872 h 78"/>
                <a:gd name="T20" fmla="*/ 339090 w 105"/>
                <a:gd name="T21" fmla="*/ 191118 h 78"/>
                <a:gd name="T22" fmla="*/ 388217 w 105"/>
                <a:gd name="T23" fmla="*/ 286122 h 78"/>
                <a:gd name="T24" fmla="*/ 423986 w 105"/>
                <a:gd name="T25" fmla="*/ 166888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29" name="任意多边形 97431">
              <a:extLst>
                <a:ext uri="{FF2B5EF4-FFF2-40B4-BE49-F238E27FC236}">
                  <a16:creationId xmlns:a16="http://schemas.microsoft.com/office/drawing/2014/main" id="{CFD35683-6A55-907E-7C20-790BBC4FD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032"/>
              <a:ext cx="906" cy="536"/>
            </a:xfrm>
            <a:custGeom>
              <a:avLst/>
              <a:gdLst>
                <a:gd name="T0" fmla="*/ 0 w 501"/>
                <a:gd name="T1" fmla="*/ 768435 h 297"/>
                <a:gd name="T2" fmla="*/ 133249 w 501"/>
                <a:gd name="T3" fmla="*/ 687896 h 297"/>
                <a:gd name="T4" fmla="*/ 156322 w 501"/>
                <a:gd name="T5" fmla="*/ 584242 h 297"/>
                <a:gd name="T6" fmla="*/ 156322 w 501"/>
                <a:gd name="T7" fmla="*/ 406795 h 297"/>
                <a:gd name="T8" fmla="*/ 216487 w 501"/>
                <a:gd name="T9" fmla="*/ 303037 h 297"/>
                <a:gd name="T10" fmla="*/ 360516 w 501"/>
                <a:gd name="T11" fmla="*/ 269727 h 297"/>
                <a:gd name="T12" fmla="*/ 479455 w 501"/>
                <a:gd name="T13" fmla="*/ 269727 h 297"/>
                <a:gd name="T14" fmla="*/ 647823 w 501"/>
                <a:gd name="T15" fmla="*/ 303037 h 297"/>
                <a:gd name="T16" fmla="*/ 721816 w 501"/>
                <a:gd name="T17" fmla="*/ 396196 h 297"/>
                <a:gd name="T18" fmla="*/ 791600 w 501"/>
                <a:gd name="T19" fmla="*/ 455064 h 297"/>
                <a:gd name="T20" fmla="*/ 875956 w 501"/>
                <a:gd name="T21" fmla="*/ 467643 h 297"/>
                <a:gd name="T22" fmla="*/ 1055891 w 501"/>
                <a:gd name="T23" fmla="*/ 455064 h 297"/>
                <a:gd name="T24" fmla="*/ 1201490 w 501"/>
                <a:gd name="T25" fmla="*/ 419950 h 297"/>
                <a:gd name="T26" fmla="*/ 1390759 w 501"/>
                <a:gd name="T27" fmla="*/ 431287 h 297"/>
                <a:gd name="T28" fmla="*/ 1499567 w 501"/>
                <a:gd name="T29" fmla="*/ 479070 h 297"/>
                <a:gd name="T30" fmla="*/ 1632695 w 501"/>
                <a:gd name="T31" fmla="*/ 559743 h 297"/>
                <a:gd name="T32" fmla="*/ 1776210 w 501"/>
                <a:gd name="T33" fmla="*/ 687896 h 297"/>
                <a:gd name="T34" fmla="*/ 1871584 w 501"/>
                <a:gd name="T35" fmla="*/ 840845 h 297"/>
                <a:gd name="T36" fmla="*/ 1920190 w 501"/>
                <a:gd name="T37" fmla="*/ 931988 h 297"/>
                <a:gd name="T38" fmla="*/ 1956267 w 501"/>
                <a:gd name="T39" fmla="*/ 1048894 h 297"/>
                <a:gd name="T40" fmla="*/ 1968210 w 501"/>
                <a:gd name="T41" fmla="*/ 1154086 h 297"/>
                <a:gd name="T42" fmla="*/ 2003374 w 501"/>
                <a:gd name="T43" fmla="*/ 945159 h 297"/>
                <a:gd name="T44" fmla="*/ 1992393 w 501"/>
                <a:gd name="T45" fmla="*/ 840845 h 297"/>
                <a:gd name="T46" fmla="*/ 1885126 w 501"/>
                <a:gd name="T47" fmla="*/ 594352 h 297"/>
                <a:gd name="T48" fmla="*/ 1751841 w 501"/>
                <a:gd name="T49" fmla="*/ 406795 h 297"/>
                <a:gd name="T50" fmla="*/ 1619033 w 501"/>
                <a:gd name="T51" fmla="*/ 326989 h 297"/>
                <a:gd name="T52" fmla="*/ 1439424 w 501"/>
                <a:gd name="T53" fmla="*/ 280415 h 297"/>
                <a:gd name="T54" fmla="*/ 1307597 w 501"/>
                <a:gd name="T55" fmla="*/ 269727 h 297"/>
                <a:gd name="T56" fmla="*/ 1152108 w 501"/>
                <a:gd name="T57" fmla="*/ 280415 h 297"/>
                <a:gd name="T58" fmla="*/ 1033520 w 501"/>
                <a:gd name="T59" fmla="*/ 269727 h 297"/>
                <a:gd name="T60" fmla="*/ 911145 w 501"/>
                <a:gd name="T61" fmla="*/ 174099 h 297"/>
                <a:gd name="T62" fmla="*/ 815691 w 501"/>
                <a:gd name="T63" fmla="*/ 82815 h 297"/>
                <a:gd name="T64" fmla="*/ 732319 w 501"/>
                <a:gd name="T65" fmla="*/ 34564 h 297"/>
                <a:gd name="T66" fmla="*/ 637093 w 501"/>
                <a:gd name="T67" fmla="*/ 0 h 297"/>
                <a:gd name="T68" fmla="*/ 407300 w 501"/>
                <a:gd name="T69" fmla="*/ 10612 h 297"/>
                <a:gd name="T70" fmla="*/ 252539 w 501"/>
                <a:gd name="T71" fmla="*/ 23770 h 297"/>
                <a:gd name="T72" fmla="*/ 167521 w 501"/>
                <a:gd name="T73" fmla="*/ 69207 h 297"/>
                <a:gd name="T74" fmla="*/ 48642 w 501"/>
                <a:gd name="T75" fmla="*/ 174099 h 297"/>
                <a:gd name="T76" fmla="*/ 10740 w 501"/>
                <a:gd name="T77" fmla="*/ 303037 h 297"/>
                <a:gd name="T78" fmla="*/ 24353 w 501"/>
                <a:gd name="T79" fmla="*/ 467643 h 297"/>
                <a:gd name="T80" fmla="*/ 48642 w 501"/>
                <a:gd name="T81" fmla="*/ 594352 h 297"/>
                <a:gd name="T82" fmla="*/ 0 w 501"/>
                <a:gd name="T83" fmla="*/ 768435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31081" name="组合 97432">
            <a:extLst>
              <a:ext uri="{FF2B5EF4-FFF2-40B4-BE49-F238E27FC236}">
                <a16:creationId xmlns:a16="http://schemas.microsoft.com/office/drawing/2014/main" id="{6073D0A8-AEC9-27A2-D2E7-EF3097F79CA5}"/>
              </a:ext>
            </a:extLst>
          </p:cNvPr>
          <p:cNvGrpSpPr>
            <a:grpSpLocks/>
          </p:cNvGrpSpPr>
          <p:nvPr/>
        </p:nvGrpSpPr>
        <p:grpSpPr bwMode="auto">
          <a:xfrm rot="-571004">
            <a:off x="4211638" y="5651500"/>
            <a:ext cx="1189037" cy="836613"/>
            <a:chOff x="1673" y="895"/>
            <a:chExt cx="3187" cy="2318"/>
          </a:xfrm>
        </p:grpSpPr>
        <p:sp>
          <p:nvSpPr>
            <p:cNvPr id="131082" name="任意多边形 97433">
              <a:extLst>
                <a:ext uri="{FF2B5EF4-FFF2-40B4-BE49-F238E27FC236}">
                  <a16:creationId xmlns:a16="http://schemas.microsoft.com/office/drawing/2014/main" id="{20469EC4-F6C8-83B2-34C7-1D9FAAE85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561"/>
              <a:ext cx="1198" cy="1377"/>
            </a:xfrm>
            <a:custGeom>
              <a:avLst/>
              <a:gdLst>
                <a:gd name="T0" fmla="*/ 6570937 w 567"/>
                <a:gd name="T1" fmla="*/ 795508 h 660"/>
                <a:gd name="T2" fmla="*/ 11138480 w 567"/>
                <a:gd name="T3" fmla="*/ 0 h 660"/>
                <a:gd name="T4" fmla="*/ 16004439 w 567"/>
                <a:gd name="T5" fmla="*/ 707914 h 660"/>
                <a:gd name="T6" fmla="*/ 19821778 w 567"/>
                <a:gd name="T7" fmla="*/ 3550367 h 660"/>
                <a:gd name="T8" fmla="*/ 20035901 w 567"/>
                <a:gd name="T9" fmla="*/ 6482040 h 660"/>
                <a:gd name="T10" fmla="*/ 18545220 w 567"/>
                <a:gd name="T11" fmla="*/ 10739016 h 660"/>
                <a:gd name="T12" fmla="*/ 13883567 w 567"/>
                <a:gd name="T13" fmla="*/ 15729425 h 660"/>
                <a:gd name="T14" fmla="*/ 10606731 w 567"/>
                <a:gd name="T15" fmla="*/ 18917218 h 660"/>
                <a:gd name="T16" fmla="*/ 5200393 w 567"/>
                <a:gd name="T17" fmla="*/ 19544009 h 660"/>
                <a:gd name="T18" fmla="*/ 0 w 567"/>
                <a:gd name="T19" fmla="*/ 16162026 h 660"/>
                <a:gd name="T20" fmla="*/ 6570937 w 567"/>
                <a:gd name="T21" fmla="*/ 795508 h 6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7"/>
                <a:gd name="T34" fmla="*/ 0 h 660"/>
                <a:gd name="T35" fmla="*/ 567 w 567"/>
                <a:gd name="T36" fmla="*/ 660 h 6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7" h="660">
                  <a:moveTo>
                    <a:pt x="186" y="27"/>
                  </a:moveTo>
                  <a:lnTo>
                    <a:pt x="315" y="0"/>
                  </a:lnTo>
                  <a:lnTo>
                    <a:pt x="453" y="24"/>
                  </a:lnTo>
                  <a:lnTo>
                    <a:pt x="561" y="120"/>
                  </a:lnTo>
                  <a:lnTo>
                    <a:pt x="567" y="219"/>
                  </a:lnTo>
                  <a:lnTo>
                    <a:pt x="525" y="363"/>
                  </a:lnTo>
                  <a:lnTo>
                    <a:pt x="393" y="531"/>
                  </a:lnTo>
                  <a:lnTo>
                    <a:pt x="300" y="639"/>
                  </a:lnTo>
                  <a:lnTo>
                    <a:pt x="147" y="660"/>
                  </a:lnTo>
                  <a:lnTo>
                    <a:pt x="0" y="546"/>
                  </a:lnTo>
                  <a:lnTo>
                    <a:pt x="186" y="27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3" name="任意多边形 97434">
              <a:extLst>
                <a:ext uri="{FF2B5EF4-FFF2-40B4-BE49-F238E27FC236}">
                  <a16:creationId xmlns:a16="http://schemas.microsoft.com/office/drawing/2014/main" id="{FE124867-97A6-A5A7-AFAB-97F556949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672"/>
              <a:ext cx="1014" cy="1214"/>
            </a:xfrm>
            <a:custGeom>
              <a:avLst/>
              <a:gdLst>
                <a:gd name="T0" fmla="*/ 7290235 w 480"/>
                <a:gd name="T1" fmla="*/ 2036374 h 582"/>
                <a:gd name="T2" fmla="*/ 8042558 w 480"/>
                <a:gd name="T3" fmla="*/ 442603 h 582"/>
                <a:gd name="T4" fmla="*/ 10365260 w 480"/>
                <a:gd name="T5" fmla="*/ 0 h 582"/>
                <a:gd name="T6" fmla="*/ 11415149 w 480"/>
                <a:gd name="T7" fmla="*/ 87464 h 582"/>
                <a:gd name="T8" fmla="*/ 10140655 w 480"/>
                <a:gd name="T9" fmla="*/ 536890 h 582"/>
                <a:gd name="T10" fmla="*/ 9628731 w 480"/>
                <a:gd name="T11" fmla="*/ 1249319 h 582"/>
                <a:gd name="T12" fmla="*/ 10465693 w 480"/>
                <a:gd name="T13" fmla="*/ 1249319 h 582"/>
                <a:gd name="T14" fmla="*/ 11951293 w 480"/>
                <a:gd name="T15" fmla="*/ 1249319 h 582"/>
                <a:gd name="T16" fmla="*/ 14485755 w 480"/>
                <a:gd name="T17" fmla="*/ 1249319 h 582"/>
                <a:gd name="T18" fmla="*/ 12163086 w 480"/>
                <a:gd name="T19" fmla="*/ 1955829 h 582"/>
                <a:gd name="T20" fmla="*/ 11415149 w 480"/>
                <a:gd name="T21" fmla="*/ 2474357 h 582"/>
                <a:gd name="T22" fmla="*/ 10782443 w 480"/>
                <a:gd name="T23" fmla="*/ 3100091 h 582"/>
                <a:gd name="T24" fmla="*/ 10046797 w 480"/>
                <a:gd name="T25" fmla="*/ 4598213 h 582"/>
                <a:gd name="T26" fmla="*/ 12046922 w 480"/>
                <a:gd name="T27" fmla="*/ 3535197 h 582"/>
                <a:gd name="T28" fmla="*/ 12794899 w 480"/>
                <a:gd name="T29" fmla="*/ 3100091 h 582"/>
                <a:gd name="T30" fmla="*/ 15117565 w 480"/>
                <a:gd name="T31" fmla="*/ 2748871 h 582"/>
                <a:gd name="T32" fmla="*/ 16918966 w 480"/>
                <a:gd name="T33" fmla="*/ 2830184 h 582"/>
                <a:gd name="T34" fmla="*/ 15434060 w 480"/>
                <a:gd name="T35" fmla="*/ 3366422 h 582"/>
                <a:gd name="T36" fmla="*/ 12678281 w 480"/>
                <a:gd name="T37" fmla="*/ 4872733 h 582"/>
                <a:gd name="T38" fmla="*/ 10782443 w 480"/>
                <a:gd name="T39" fmla="*/ 6554033 h 582"/>
                <a:gd name="T40" fmla="*/ 10046797 w 480"/>
                <a:gd name="T41" fmla="*/ 7965371 h 582"/>
                <a:gd name="T42" fmla="*/ 10996948 w 480"/>
                <a:gd name="T43" fmla="*/ 7347852 h 582"/>
                <a:gd name="T44" fmla="*/ 12583125 w 480"/>
                <a:gd name="T45" fmla="*/ 6904496 h 582"/>
                <a:gd name="T46" fmla="*/ 14485755 w 480"/>
                <a:gd name="T47" fmla="*/ 6818085 h 582"/>
                <a:gd name="T48" fmla="*/ 13214484 w 480"/>
                <a:gd name="T49" fmla="*/ 7347852 h 582"/>
                <a:gd name="T50" fmla="*/ 11415149 w 480"/>
                <a:gd name="T51" fmla="*/ 8772929 h 582"/>
                <a:gd name="T52" fmla="*/ 9733441 w 480"/>
                <a:gd name="T53" fmla="*/ 10441576 h 582"/>
                <a:gd name="T54" fmla="*/ 10782443 w 480"/>
                <a:gd name="T55" fmla="*/ 10271652 h 582"/>
                <a:gd name="T56" fmla="*/ 12267883 w 480"/>
                <a:gd name="T57" fmla="*/ 10361023 h 582"/>
                <a:gd name="T58" fmla="*/ 13332780 w 480"/>
                <a:gd name="T59" fmla="*/ 11154758 h 582"/>
                <a:gd name="T60" fmla="*/ 11415149 w 480"/>
                <a:gd name="T61" fmla="*/ 11065935 h 582"/>
                <a:gd name="T62" fmla="*/ 9733441 w 480"/>
                <a:gd name="T63" fmla="*/ 11521140 h 582"/>
                <a:gd name="T64" fmla="*/ 8144165 w 480"/>
                <a:gd name="T65" fmla="*/ 12577952 h 582"/>
                <a:gd name="T66" fmla="*/ 10891818 w 480"/>
                <a:gd name="T67" fmla="*/ 12131754 h 582"/>
                <a:gd name="T68" fmla="*/ 11531379 w 480"/>
                <a:gd name="T69" fmla="*/ 12314196 h 582"/>
                <a:gd name="T70" fmla="*/ 13531412 w 480"/>
                <a:gd name="T71" fmla="*/ 13020546 h 582"/>
                <a:gd name="T72" fmla="*/ 11730011 w 480"/>
                <a:gd name="T73" fmla="*/ 13020546 h 582"/>
                <a:gd name="T74" fmla="*/ 9313867 w 480"/>
                <a:gd name="T75" fmla="*/ 13458898 h 582"/>
                <a:gd name="T76" fmla="*/ 8144165 w 480"/>
                <a:gd name="T77" fmla="*/ 14165426 h 582"/>
                <a:gd name="T78" fmla="*/ 10046797 w 480"/>
                <a:gd name="T79" fmla="*/ 14165426 h 582"/>
                <a:gd name="T80" fmla="*/ 11216315 w 480"/>
                <a:gd name="T81" fmla="*/ 14791195 h 582"/>
                <a:gd name="T82" fmla="*/ 9407347 w 480"/>
                <a:gd name="T83" fmla="*/ 15057682 h 582"/>
                <a:gd name="T84" fmla="*/ 7186277 w 480"/>
                <a:gd name="T85" fmla="*/ 15681376 h 582"/>
                <a:gd name="T86" fmla="*/ 4557979 w 480"/>
                <a:gd name="T87" fmla="*/ 17181682 h 582"/>
                <a:gd name="T88" fmla="*/ 0 w 480"/>
                <a:gd name="T89" fmla="*/ 15144385 h 582"/>
                <a:gd name="T90" fmla="*/ 7290235 w 480"/>
                <a:gd name="T91" fmla="*/ 2036374 h 5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0"/>
                <a:gd name="T139" fmla="*/ 0 h 582"/>
                <a:gd name="T140" fmla="*/ 480 w 480"/>
                <a:gd name="T141" fmla="*/ 582 h 5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0" h="582">
                  <a:moveTo>
                    <a:pt x="207" y="69"/>
                  </a:moveTo>
                  <a:lnTo>
                    <a:pt x="228" y="15"/>
                  </a:lnTo>
                  <a:lnTo>
                    <a:pt x="294" y="0"/>
                  </a:lnTo>
                  <a:lnTo>
                    <a:pt x="324" y="3"/>
                  </a:lnTo>
                  <a:lnTo>
                    <a:pt x="288" y="18"/>
                  </a:lnTo>
                  <a:lnTo>
                    <a:pt x="273" y="42"/>
                  </a:lnTo>
                  <a:lnTo>
                    <a:pt x="297" y="42"/>
                  </a:lnTo>
                  <a:lnTo>
                    <a:pt x="339" y="42"/>
                  </a:lnTo>
                  <a:lnTo>
                    <a:pt x="411" y="42"/>
                  </a:lnTo>
                  <a:lnTo>
                    <a:pt x="345" y="66"/>
                  </a:lnTo>
                  <a:lnTo>
                    <a:pt x="324" y="84"/>
                  </a:lnTo>
                  <a:lnTo>
                    <a:pt x="306" y="105"/>
                  </a:lnTo>
                  <a:lnTo>
                    <a:pt x="285" y="156"/>
                  </a:lnTo>
                  <a:lnTo>
                    <a:pt x="342" y="120"/>
                  </a:lnTo>
                  <a:lnTo>
                    <a:pt x="363" y="105"/>
                  </a:lnTo>
                  <a:lnTo>
                    <a:pt x="429" y="93"/>
                  </a:lnTo>
                  <a:lnTo>
                    <a:pt x="480" y="96"/>
                  </a:lnTo>
                  <a:lnTo>
                    <a:pt x="438" y="114"/>
                  </a:lnTo>
                  <a:lnTo>
                    <a:pt x="360" y="165"/>
                  </a:lnTo>
                  <a:lnTo>
                    <a:pt x="306" y="222"/>
                  </a:lnTo>
                  <a:lnTo>
                    <a:pt x="285" y="270"/>
                  </a:lnTo>
                  <a:lnTo>
                    <a:pt x="312" y="249"/>
                  </a:lnTo>
                  <a:lnTo>
                    <a:pt x="357" y="234"/>
                  </a:lnTo>
                  <a:lnTo>
                    <a:pt x="411" y="231"/>
                  </a:lnTo>
                  <a:lnTo>
                    <a:pt x="375" y="249"/>
                  </a:lnTo>
                  <a:lnTo>
                    <a:pt x="324" y="297"/>
                  </a:lnTo>
                  <a:lnTo>
                    <a:pt x="276" y="354"/>
                  </a:lnTo>
                  <a:lnTo>
                    <a:pt x="306" y="348"/>
                  </a:lnTo>
                  <a:lnTo>
                    <a:pt x="348" y="351"/>
                  </a:lnTo>
                  <a:lnTo>
                    <a:pt x="378" y="378"/>
                  </a:lnTo>
                  <a:lnTo>
                    <a:pt x="324" y="375"/>
                  </a:lnTo>
                  <a:lnTo>
                    <a:pt x="276" y="390"/>
                  </a:lnTo>
                  <a:lnTo>
                    <a:pt x="231" y="426"/>
                  </a:lnTo>
                  <a:lnTo>
                    <a:pt x="309" y="411"/>
                  </a:lnTo>
                  <a:lnTo>
                    <a:pt x="327" y="417"/>
                  </a:lnTo>
                  <a:lnTo>
                    <a:pt x="384" y="441"/>
                  </a:lnTo>
                  <a:lnTo>
                    <a:pt x="333" y="441"/>
                  </a:lnTo>
                  <a:lnTo>
                    <a:pt x="264" y="456"/>
                  </a:lnTo>
                  <a:lnTo>
                    <a:pt x="231" y="480"/>
                  </a:lnTo>
                  <a:lnTo>
                    <a:pt x="285" y="480"/>
                  </a:lnTo>
                  <a:lnTo>
                    <a:pt x="318" y="501"/>
                  </a:lnTo>
                  <a:lnTo>
                    <a:pt x="267" y="510"/>
                  </a:lnTo>
                  <a:lnTo>
                    <a:pt x="204" y="531"/>
                  </a:lnTo>
                  <a:lnTo>
                    <a:pt x="129" y="582"/>
                  </a:lnTo>
                  <a:lnTo>
                    <a:pt x="0" y="513"/>
                  </a:lnTo>
                  <a:lnTo>
                    <a:pt x="207" y="69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4" name="任意多边形 97435">
              <a:extLst>
                <a:ext uri="{FF2B5EF4-FFF2-40B4-BE49-F238E27FC236}">
                  <a16:creationId xmlns:a16="http://schemas.microsoft.com/office/drawing/2014/main" id="{75ADE246-EBC2-8011-85BC-D996C83FF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517"/>
              <a:ext cx="1027" cy="1571"/>
            </a:xfrm>
            <a:custGeom>
              <a:avLst/>
              <a:gdLst>
                <a:gd name="T0" fmla="*/ 633376 w 486"/>
                <a:gd name="T1" fmla="*/ 21041369 h 753"/>
                <a:gd name="T2" fmla="*/ 1910600 w 486"/>
                <a:gd name="T3" fmla="*/ 19891852 h 753"/>
                <a:gd name="T4" fmla="*/ 3185439 w 486"/>
                <a:gd name="T5" fmla="*/ 19213468 h 753"/>
                <a:gd name="T6" fmla="*/ 4678543 w 486"/>
                <a:gd name="T7" fmla="*/ 18313927 h 753"/>
                <a:gd name="T8" fmla="*/ 6802554 w 486"/>
                <a:gd name="T9" fmla="*/ 17084049 h 753"/>
                <a:gd name="T10" fmla="*/ 7856990 w 486"/>
                <a:gd name="T11" fmla="*/ 14955695 h 753"/>
                <a:gd name="T12" fmla="*/ 8490957 w 486"/>
                <a:gd name="T13" fmla="*/ 13323257 h 753"/>
                <a:gd name="T14" fmla="*/ 9131826 w 486"/>
                <a:gd name="T15" fmla="*/ 12107931 h 753"/>
                <a:gd name="T16" fmla="*/ 9768032 w 486"/>
                <a:gd name="T17" fmla="*/ 10685669 h 753"/>
                <a:gd name="T18" fmla="*/ 10307297 w 486"/>
                <a:gd name="T19" fmla="*/ 9509006 h 753"/>
                <a:gd name="T20" fmla="*/ 11261133 w 486"/>
                <a:gd name="T21" fmla="*/ 8726298 h 753"/>
                <a:gd name="T22" fmla="*/ 12535556 w 486"/>
                <a:gd name="T23" fmla="*/ 7850162 h 753"/>
                <a:gd name="T24" fmla="*/ 12750653 w 486"/>
                <a:gd name="T25" fmla="*/ 6397909 h 753"/>
                <a:gd name="T26" fmla="*/ 12216228 w 486"/>
                <a:gd name="T27" fmla="*/ 4357791 h 753"/>
                <a:gd name="T28" fmla="*/ 11261133 w 486"/>
                <a:gd name="T29" fmla="*/ 3292128 h 753"/>
                <a:gd name="T30" fmla="*/ 9571953 w 486"/>
                <a:gd name="T31" fmla="*/ 2400309 h 753"/>
                <a:gd name="T32" fmla="*/ 7436243 w 486"/>
                <a:gd name="T33" fmla="*/ 1603613 h 753"/>
                <a:gd name="T34" fmla="*/ 4772604 w 486"/>
                <a:gd name="T35" fmla="*/ 1333295 h 753"/>
                <a:gd name="T36" fmla="*/ 1594861 w 486"/>
                <a:gd name="T37" fmla="*/ 1685637 h 753"/>
                <a:gd name="T38" fmla="*/ 1372247 w 486"/>
                <a:gd name="T39" fmla="*/ 978163 h 753"/>
                <a:gd name="T40" fmla="*/ 421087 w 486"/>
                <a:gd name="T41" fmla="*/ 537697 h 753"/>
                <a:gd name="T42" fmla="*/ 3823113 w 486"/>
                <a:gd name="T43" fmla="*/ 182741 h 753"/>
                <a:gd name="T44" fmla="*/ 5946343 w 486"/>
                <a:gd name="T45" fmla="*/ 0 h 753"/>
                <a:gd name="T46" fmla="*/ 8396701 w 486"/>
                <a:gd name="T47" fmla="*/ 0 h 753"/>
                <a:gd name="T48" fmla="*/ 9886551 w 486"/>
                <a:gd name="T49" fmla="*/ 0 h 753"/>
                <a:gd name="T50" fmla="*/ 11261133 w 486"/>
                <a:gd name="T51" fmla="*/ 926527 h 753"/>
                <a:gd name="T52" fmla="*/ 13384407 w 486"/>
                <a:gd name="T53" fmla="*/ 1447010 h 753"/>
                <a:gd name="T54" fmla="*/ 14025414 w 486"/>
                <a:gd name="T55" fmla="*/ 1986159 h 753"/>
                <a:gd name="T56" fmla="*/ 15714036 w 486"/>
                <a:gd name="T57" fmla="*/ 2692177 h 753"/>
                <a:gd name="T58" fmla="*/ 16994137 w 486"/>
                <a:gd name="T59" fmla="*/ 2862316 h 753"/>
                <a:gd name="T60" fmla="*/ 17207520 w 486"/>
                <a:gd name="T61" fmla="*/ 3406170 h 753"/>
                <a:gd name="T62" fmla="*/ 16786613 w 486"/>
                <a:gd name="T63" fmla="*/ 4468807 h 753"/>
                <a:gd name="T64" fmla="*/ 15714036 w 486"/>
                <a:gd name="T65" fmla="*/ 4821514 h 753"/>
                <a:gd name="T66" fmla="*/ 14873940 w 486"/>
                <a:gd name="T67" fmla="*/ 5007816 h 753"/>
                <a:gd name="T68" fmla="*/ 15936050 w 486"/>
                <a:gd name="T69" fmla="*/ 5720163 h 753"/>
                <a:gd name="T70" fmla="*/ 16347966 w 486"/>
                <a:gd name="T71" fmla="*/ 6598872 h 753"/>
                <a:gd name="T72" fmla="*/ 16573052 w 486"/>
                <a:gd name="T73" fmla="*/ 7663559 h 753"/>
                <a:gd name="T74" fmla="*/ 16573052 w 486"/>
                <a:gd name="T75" fmla="*/ 8909055 h 753"/>
                <a:gd name="T76" fmla="*/ 16151889 w 486"/>
                <a:gd name="T77" fmla="*/ 9977680 h 753"/>
                <a:gd name="T78" fmla="*/ 15293503 w 486"/>
                <a:gd name="T79" fmla="*/ 8909055 h 753"/>
                <a:gd name="T80" fmla="*/ 14658781 w 486"/>
                <a:gd name="T81" fmla="*/ 9091753 h 753"/>
                <a:gd name="T82" fmla="*/ 14873940 w 486"/>
                <a:gd name="T83" fmla="*/ 9977680 h 753"/>
                <a:gd name="T84" fmla="*/ 15293503 w 486"/>
                <a:gd name="T85" fmla="*/ 10685669 h 753"/>
                <a:gd name="T86" fmla="*/ 14873940 w 486"/>
                <a:gd name="T87" fmla="*/ 11934098 h 753"/>
                <a:gd name="T88" fmla="*/ 14224521 w 486"/>
                <a:gd name="T89" fmla="*/ 12996532 h 753"/>
                <a:gd name="T90" fmla="*/ 12948955 w 486"/>
                <a:gd name="T91" fmla="*/ 14769920 h 753"/>
                <a:gd name="T92" fmla="*/ 12313732 w 486"/>
                <a:gd name="T93" fmla="*/ 15832659 h 753"/>
                <a:gd name="T94" fmla="*/ 11046021 w 486"/>
                <a:gd name="T95" fmla="*/ 16546350 h 753"/>
                <a:gd name="T96" fmla="*/ 9571953 w 486"/>
                <a:gd name="T97" fmla="*/ 15832659 h 753"/>
                <a:gd name="T98" fmla="*/ 11046021 w 486"/>
                <a:gd name="T99" fmla="*/ 17084049 h 753"/>
                <a:gd name="T100" fmla="*/ 11481103 w 486"/>
                <a:gd name="T101" fmla="*/ 18313927 h 753"/>
                <a:gd name="T102" fmla="*/ 10205886 w 486"/>
                <a:gd name="T103" fmla="*/ 19565274 h 753"/>
                <a:gd name="T104" fmla="*/ 8712436 w 486"/>
                <a:gd name="T105" fmla="*/ 20102971 h 753"/>
                <a:gd name="T106" fmla="*/ 7316580 w 486"/>
                <a:gd name="T107" fmla="*/ 19982327 h 753"/>
                <a:gd name="T108" fmla="*/ 5946343 w 486"/>
                <a:gd name="T109" fmla="*/ 20102971 h 753"/>
                <a:gd name="T110" fmla="*/ 4678543 w 486"/>
                <a:gd name="T111" fmla="*/ 20816647 h 753"/>
                <a:gd name="T112" fmla="*/ 2861611 w 486"/>
                <a:gd name="T113" fmla="*/ 20954440 h 753"/>
                <a:gd name="T114" fmla="*/ 1594861 w 486"/>
                <a:gd name="T115" fmla="*/ 21498351 h 753"/>
                <a:gd name="T116" fmla="*/ 856148 w 486"/>
                <a:gd name="T117" fmla="*/ 22104160 h 753"/>
                <a:gd name="T118" fmla="*/ 0 w 486"/>
                <a:gd name="T119" fmla="*/ 22293740 h 753"/>
                <a:gd name="T120" fmla="*/ 633376 w 486"/>
                <a:gd name="T121" fmla="*/ 21041369 h 75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86"/>
                <a:gd name="T184" fmla="*/ 0 h 753"/>
                <a:gd name="T185" fmla="*/ 486 w 486"/>
                <a:gd name="T186" fmla="*/ 753 h 75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86" h="753">
                  <a:moveTo>
                    <a:pt x="18" y="711"/>
                  </a:moveTo>
                  <a:lnTo>
                    <a:pt x="54" y="672"/>
                  </a:lnTo>
                  <a:lnTo>
                    <a:pt x="90" y="649"/>
                  </a:lnTo>
                  <a:lnTo>
                    <a:pt x="132" y="619"/>
                  </a:lnTo>
                  <a:lnTo>
                    <a:pt x="192" y="577"/>
                  </a:lnTo>
                  <a:lnTo>
                    <a:pt x="222" y="505"/>
                  </a:lnTo>
                  <a:lnTo>
                    <a:pt x="240" y="450"/>
                  </a:lnTo>
                  <a:lnTo>
                    <a:pt x="258" y="409"/>
                  </a:lnTo>
                  <a:lnTo>
                    <a:pt x="276" y="361"/>
                  </a:lnTo>
                  <a:lnTo>
                    <a:pt x="291" y="321"/>
                  </a:lnTo>
                  <a:lnTo>
                    <a:pt x="318" y="295"/>
                  </a:lnTo>
                  <a:lnTo>
                    <a:pt x="354" y="265"/>
                  </a:lnTo>
                  <a:lnTo>
                    <a:pt x="360" y="216"/>
                  </a:lnTo>
                  <a:lnTo>
                    <a:pt x="345" y="147"/>
                  </a:lnTo>
                  <a:lnTo>
                    <a:pt x="318" y="111"/>
                  </a:lnTo>
                  <a:lnTo>
                    <a:pt x="270" y="81"/>
                  </a:lnTo>
                  <a:lnTo>
                    <a:pt x="210" y="54"/>
                  </a:lnTo>
                  <a:lnTo>
                    <a:pt x="135" y="45"/>
                  </a:lnTo>
                  <a:lnTo>
                    <a:pt x="45" y="57"/>
                  </a:lnTo>
                  <a:lnTo>
                    <a:pt x="39" y="33"/>
                  </a:lnTo>
                  <a:lnTo>
                    <a:pt x="12" y="18"/>
                  </a:lnTo>
                  <a:lnTo>
                    <a:pt x="108" y="6"/>
                  </a:lnTo>
                  <a:lnTo>
                    <a:pt x="168" y="0"/>
                  </a:lnTo>
                  <a:lnTo>
                    <a:pt x="237" y="0"/>
                  </a:lnTo>
                  <a:lnTo>
                    <a:pt x="279" y="0"/>
                  </a:lnTo>
                  <a:lnTo>
                    <a:pt x="318" y="31"/>
                  </a:lnTo>
                  <a:lnTo>
                    <a:pt x="378" y="49"/>
                  </a:lnTo>
                  <a:lnTo>
                    <a:pt x="396" y="67"/>
                  </a:lnTo>
                  <a:lnTo>
                    <a:pt x="444" y="91"/>
                  </a:lnTo>
                  <a:lnTo>
                    <a:pt x="480" y="97"/>
                  </a:lnTo>
                  <a:lnTo>
                    <a:pt x="486" y="115"/>
                  </a:lnTo>
                  <a:lnTo>
                    <a:pt x="474" y="151"/>
                  </a:lnTo>
                  <a:lnTo>
                    <a:pt x="444" y="163"/>
                  </a:lnTo>
                  <a:lnTo>
                    <a:pt x="420" y="169"/>
                  </a:lnTo>
                  <a:lnTo>
                    <a:pt x="450" y="193"/>
                  </a:lnTo>
                  <a:lnTo>
                    <a:pt x="462" y="223"/>
                  </a:lnTo>
                  <a:lnTo>
                    <a:pt x="468" y="259"/>
                  </a:lnTo>
                  <a:lnTo>
                    <a:pt x="468" y="301"/>
                  </a:lnTo>
                  <a:lnTo>
                    <a:pt x="456" y="337"/>
                  </a:lnTo>
                  <a:lnTo>
                    <a:pt x="432" y="301"/>
                  </a:lnTo>
                  <a:lnTo>
                    <a:pt x="414" y="307"/>
                  </a:lnTo>
                  <a:lnTo>
                    <a:pt x="420" y="337"/>
                  </a:lnTo>
                  <a:lnTo>
                    <a:pt x="432" y="361"/>
                  </a:lnTo>
                  <a:lnTo>
                    <a:pt x="420" y="403"/>
                  </a:lnTo>
                  <a:lnTo>
                    <a:pt x="402" y="439"/>
                  </a:lnTo>
                  <a:lnTo>
                    <a:pt x="366" y="499"/>
                  </a:lnTo>
                  <a:lnTo>
                    <a:pt x="348" y="535"/>
                  </a:lnTo>
                  <a:lnTo>
                    <a:pt x="312" y="559"/>
                  </a:lnTo>
                  <a:lnTo>
                    <a:pt x="270" y="535"/>
                  </a:lnTo>
                  <a:lnTo>
                    <a:pt x="312" y="577"/>
                  </a:lnTo>
                  <a:lnTo>
                    <a:pt x="324" y="619"/>
                  </a:lnTo>
                  <a:lnTo>
                    <a:pt x="288" y="661"/>
                  </a:lnTo>
                  <a:lnTo>
                    <a:pt x="246" y="679"/>
                  </a:lnTo>
                  <a:lnTo>
                    <a:pt x="207" y="675"/>
                  </a:lnTo>
                  <a:lnTo>
                    <a:pt x="168" y="679"/>
                  </a:lnTo>
                  <a:lnTo>
                    <a:pt x="132" y="703"/>
                  </a:lnTo>
                  <a:lnTo>
                    <a:pt x="81" y="708"/>
                  </a:lnTo>
                  <a:lnTo>
                    <a:pt x="45" y="726"/>
                  </a:lnTo>
                  <a:lnTo>
                    <a:pt x="24" y="747"/>
                  </a:lnTo>
                  <a:lnTo>
                    <a:pt x="0" y="753"/>
                  </a:lnTo>
                  <a:lnTo>
                    <a:pt x="18" y="711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5" name="任意多边形 97436">
              <a:extLst>
                <a:ext uri="{FF2B5EF4-FFF2-40B4-BE49-F238E27FC236}">
                  <a16:creationId xmlns:a16="http://schemas.microsoft.com/office/drawing/2014/main" id="{B343E353-1868-5191-DED4-6C8D09CE6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939"/>
              <a:ext cx="1134" cy="870"/>
            </a:xfrm>
            <a:custGeom>
              <a:avLst/>
              <a:gdLst>
                <a:gd name="T0" fmla="*/ 17988574 w 537"/>
                <a:gd name="T1" fmla="*/ 12345498 h 417"/>
                <a:gd name="T2" fmla="*/ 18836112 w 537"/>
                <a:gd name="T3" fmla="*/ 8972283 h 417"/>
                <a:gd name="T4" fmla="*/ 18420027 w 537"/>
                <a:gd name="T5" fmla="*/ 6128449 h 417"/>
                <a:gd name="T6" fmla="*/ 17154267 w 537"/>
                <a:gd name="T7" fmla="*/ 4000053 h 417"/>
                <a:gd name="T8" fmla="*/ 15894978 w 537"/>
                <a:gd name="T9" fmla="*/ 2666782 h 417"/>
                <a:gd name="T10" fmla="*/ 13469665 w 537"/>
                <a:gd name="T11" fmla="*/ 1776517 h 417"/>
                <a:gd name="T12" fmla="*/ 10726356 w 537"/>
                <a:gd name="T13" fmla="*/ 1858057 h 417"/>
                <a:gd name="T14" fmla="*/ 8204368 w 537"/>
                <a:gd name="T15" fmla="*/ 444113 h 417"/>
                <a:gd name="T16" fmla="*/ 7352499 w 537"/>
                <a:gd name="T17" fmla="*/ 0 h 417"/>
                <a:gd name="T18" fmla="*/ 6211598 w 537"/>
                <a:gd name="T19" fmla="*/ 0 h 417"/>
                <a:gd name="T20" fmla="*/ 3571088 w 537"/>
                <a:gd name="T21" fmla="*/ 0 h 417"/>
                <a:gd name="T22" fmla="*/ 2837921 w 537"/>
                <a:gd name="T23" fmla="*/ 537708 h 417"/>
                <a:gd name="T24" fmla="*/ 2107960 w 537"/>
                <a:gd name="T25" fmla="*/ 1333312 h 417"/>
                <a:gd name="T26" fmla="*/ 1895923 w 537"/>
                <a:gd name="T27" fmla="*/ 2584718 h 417"/>
                <a:gd name="T28" fmla="*/ 1989209 w 537"/>
                <a:gd name="T29" fmla="*/ 3814443 h 417"/>
                <a:gd name="T30" fmla="*/ 1895923 w 537"/>
                <a:gd name="T31" fmla="*/ 4528116 h 417"/>
                <a:gd name="T32" fmla="*/ 0 w 537"/>
                <a:gd name="T33" fmla="*/ 6399161 h 417"/>
                <a:gd name="T34" fmla="*/ 17988574 w 537"/>
                <a:gd name="T35" fmla="*/ 12345498 h 4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7"/>
                <a:gd name="T55" fmla="*/ 0 h 417"/>
                <a:gd name="T56" fmla="*/ 537 w 537"/>
                <a:gd name="T57" fmla="*/ 417 h 4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7" h="417">
                  <a:moveTo>
                    <a:pt x="513" y="417"/>
                  </a:moveTo>
                  <a:lnTo>
                    <a:pt x="537" y="303"/>
                  </a:lnTo>
                  <a:lnTo>
                    <a:pt x="525" y="207"/>
                  </a:lnTo>
                  <a:lnTo>
                    <a:pt x="489" y="135"/>
                  </a:lnTo>
                  <a:lnTo>
                    <a:pt x="453" y="90"/>
                  </a:lnTo>
                  <a:lnTo>
                    <a:pt x="384" y="60"/>
                  </a:lnTo>
                  <a:lnTo>
                    <a:pt x="306" y="63"/>
                  </a:lnTo>
                  <a:lnTo>
                    <a:pt x="234" y="15"/>
                  </a:lnTo>
                  <a:lnTo>
                    <a:pt x="210" y="0"/>
                  </a:lnTo>
                  <a:lnTo>
                    <a:pt x="177" y="0"/>
                  </a:lnTo>
                  <a:lnTo>
                    <a:pt x="102" y="0"/>
                  </a:lnTo>
                  <a:lnTo>
                    <a:pt x="81" y="18"/>
                  </a:lnTo>
                  <a:lnTo>
                    <a:pt x="60" y="45"/>
                  </a:lnTo>
                  <a:lnTo>
                    <a:pt x="54" y="87"/>
                  </a:lnTo>
                  <a:lnTo>
                    <a:pt x="57" y="129"/>
                  </a:lnTo>
                  <a:lnTo>
                    <a:pt x="54" y="153"/>
                  </a:lnTo>
                  <a:lnTo>
                    <a:pt x="0" y="216"/>
                  </a:lnTo>
                  <a:lnTo>
                    <a:pt x="513" y="417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6" name="任意多边形 97437">
              <a:extLst>
                <a:ext uri="{FF2B5EF4-FFF2-40B4-BE49-F238E27FC236}">
                  <a16:creationId xmlns:a16="http://schemas.microsoft.com/office/drawing/2014/main" id="{6E98DB8F-3972-FA91-0E63-93275291E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195"/>
              <a:ext cx="931" cy="651"/>
            </a:xfrm>
            <a:custGeom>
              <a:avLst/>
              <a:gdLst>
                <a:gd name="T0" fmla="*/ 0 w 441"/>
                <a:gd name="T1" fmla="*/ 3649041 h 312"/>
                <a:gd name="T2" fmla="*/ 845494 w 441"/>
                <a:gd name="T3" fmla="*/ 1778002 h 312"/>
                <a:gd name="T4" fmla="*/ 1981377 w 441"/>
                <a:gd name="T5" fmla="*/ 2405554 h 312"/>
                <a:gd name="T6" fmla="*/ 1889848 w 441"/>
                <a:gd name="T7" fmla="*/ 979025 h 312"/>
                <a:gd name="T8" fmla="*/ 1889848 w 441"/>
                <a:gd name="T9" fmla="*/ 444364 h 312"/>
                <a:gd name="T10" fmla="*/ 2728535 w 441"/>
                <a:gd name="T11" fmla="*/ 1152892 h 312"/>
                <a:gd name="T12" fmla="*/ 3454954 w 441"/>
                <a:gd name="T13" fmla="*/ 2670001 h 312"/>
                <a:gd name="T14" fmla="*/ 3555529 w 441"/>
                <a:gd name="T15" fmla="*/ 979025 h 312"/>
                <a:gd name="T16" fmla="*/ 3143972 w 441"/>
                <a:gd name="T17" fmla="*/ 87643 h 312"/>
                <a:gd name="T18" fmla="*/ 5030780 w 441"/>
                <a:gd name="T19" fmla="*/ 1778002 h 312"/>
                <a:gd name="T20" fmla="*/ 5656501 w 441"/>
                <a:gd name="T21" fmla="*/ 270513 h 312"/>
                <a:gd name="T22" fmla="*/ 6601041 w 441"/>
                <a:gd name="T23" fmla="*/ 1334266 h 312"/>
                <a:gd name="T24" fmla="*/ 8175130 w 441"/>
                <a:gd name="T25" fmla="*/ 444364 h 312"/>
                <a:gd name="T26" fmla="*/ 8697144 w 441"/>
                <a:gd name="T27" fmla="*/ 1252818 h 312"/>
                <a:gd name="T28" fmla="*/ 9844987 w 441"/>
                <a:gd name="T29" fmla="*/ 627251 h 312"/>
                <a:gd name="T30" fmla="*/ 10156494 w 441"/>
                <a:gd name="T31" fmla="*/ 0 h 312"/>
                <a:gd name="T32" fmla="*/ 10587070 w 441"/>
                <a:gd name="T33" fmla="*/ 1252818 h 312"/>
                <a:gd name="T34" fmla="*/ 10691184 w 441"/>
                <a:gd name="T35" fmla="*/ 2670001 h 312"/>
                <a:gd name="T36" fmla="*/ 11849878 w 441"/>
                <a:gd name="T37" fmla="*/ 1778002 h 312"/>
                <a:gd name="T38" fmla="*/ 12160509 w 441"/>
                <a:gd name="T39" fmla="*/ 979025 h 312"/>
                <a:gd name="T40" fmla="*/ 12257880 w 441"/>
                <a:gd name="T41" fmla="*/ 2838928 h 312"/>
                <a:gd name="T42" fmla="*/ 12358005 w 441"/>
                <a:gd name="T43" fmla="*/ 3295189 h 312"/>
                <a:gd name="T44" fmla="*/ 13103289 w 441"/>
                <a:gd name="T45" fmla="*/ 2487127 h 312"/>
                <a:gd name="T46" fmla="*/ 13611522 w 441"/>
                <a:gd name="T47" fmla="*/ 3466154 h 312"/>
                <a:gd name="T48" fmla="*/ 13935531 w 441"/>
                <a:gd name="T49" fmla="*/ 4004420 h 312"/>
                <a:gd name="T50" fmla="*/ 14459450 w 441"/>
                <a:gd name="T51" fmla="*/ 3739962 h 312"/>
                <a:gd name="T52" fmla="*/ 14993132 w 441"/>
                <a:gd name="T53" fmla="*/ 4174681 h 312"/>
                <a:gd name="T54" fmla="*/ 15398005 w 441"/>
                <a:gd name="T55" fmla="*/ 5427343 h 312"/>
                <a:gd name="T56" fmla="*/ 11849878 w 441"/>
                <a:gd name="T57" fmla="*/ 9248893 h 312"/>
                <a:gd name="T58" fmla="*/ 414757 w 441"/>
                <a:gd name="T59" fmla="*/ 6406328 h 312"/>
                <a:gd name="T60" fmla="*/ 0 w 441"/>
                <a:gd name="T61" fmla="*/ 3649041 h 31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41"/>
                <a:gd name="T94" fmla="*/ 0 h 312"/>
                <a:gd name="T95" fmla="*/ 441 w 441"/>
                <a:gd name="T96" fmla="*/ 312 h 31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41" h="312">
                  <a:moveTo>
                    <a:pt x="0" y="123"/>
                  </a:moveTo>
                  <a:lnTo>
                    <a:pt x="24" y="60"/>
                  </a:lnTo>
                  <a:lnTo>
                    <a:pt x="57" y="81"/>
                  </a:lnTo>
                  <a:lnTo>
                    <a:pt x="54" y="33"/>
                  </a:lnTo>
                  <a:lnTo>
                    <a:pt x="54" y="15"/>
                  </a:lnTo>
                  <a:lnTo>
                    <a:pt x="78" y="39"/>
                  </a:lnTo>
                  <a:lnTo>
                    <a:pt x="99" y="90"/>
                  </a:lnTo>
                  <a:lnTo>
                    <a:pt x="102" y="33"/>
                  </a:lnTo>
                  <a:lnTo>
                    <a:pt x="90" y="3"/>
                  </a:lnTo>
                  <a:lnTo>
                    <a:pt x="144" y="60"/>
                  </a:lnTo>
                  <a:lnTo>
                    <a:pt x="162" y="9"/>
                  </a:lnTo>
                  <a:lnTo>
                    <a:pt x="189" y="45"/>
                  </a:lnTo>
                  <a:lnTo>
                    <a:pt x="234" y="15"/>
                  </a:lnTo>
                  <a:lnTo>
                    <a:pt x="249" y="42"/>
                  </a:lnTo>
                  <a:lnTo>
                    <a:pt x="282" y="21"/>
                  </a:lnTo>
                  <a:lnTo>
                    <a:pt x="291" y="0"/>
                  </a:lnTo>
                  <a:lnTo>
                    <a:pt x="303" y="42"/>
                  </a:lnTo>
                  <a:lnTo>
                    <a:pt x="306" y="90"/>
                  </a:lnTo>
                  <a:lnTo>
                    <a:pt x="339" y="60"/>
                  </a:lnTo>
                  <a:lnTo>
                    <a:pt x="348" y="33"/>
                  </a:lnTo>
                  <a:lnTo>
                    <a:pt x="351" y="96"/>
                  </a:lnTo>
                  <a:lnTo>
                    <a:pt x="354" y="111"/>
                  </a:lnTo>
                  <a:lnTo>
                    <a:pt x="375" y="84"/>
                  </a:lnTo>
                  <a:lnTo>
                    <a:pt x="390" y="117"/>
                  </a:lnTo>
                  <a:lnTo>
                    <a:pt x="399" y="135"/>
                  </a:lnTo>
                  <a:lnTo>
                    <a:pt x="414" y="126"/>
                  </a:lnTo>
                  <a:lnTo>
                    <a:pt x="429" y="141"/>
                  </a:lnTo>
                  <a:lnTo>
                    <a:pt x="441" y="183"/>
                  </a:lnTo>
                  <a:lnTo>
                    <a:pt x="339" y="312"/>
                  </a:lnTo>
                  <a:lnTo>
                    <a:pt x="12" y="216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7" name="任意多边形 97438">
              <a:extLst>
                <a:ext uri="{FF2B5EF4-FFF2-40B4-BE49-F238E27FC236}">
                  <a16:creationId xmlns:a16="http://schemas.microsoft.com/office/drawing/2014/main" id="{F10B4B6C-54B5-2D0F-7018-D517DC7F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231"/>
              <a:ext cx="1445" cy="1590"/>
            </a:xfrm>
            <a:custGeom>
              <a:avLst/>
              <a:gdLst>
                <a:gd name="T0" fmla="*/ 6138265 w 684"/>
                <a:gd name="T1" fmla="*/ 18508771 h 762"/>
                <a:gd name="T2" fmla="*/ 4874566 w 684"/>
                <a:gd name="T3" fmla="*/ 16546258 h 762"/>
                <a:gd name="T4" fmla="*/ 3587219 w 684"/>
                <a:gd name="T5" fmla="*/ 15308353 h 762"/>
                <a:gd name="T6" fmla="*/ 2117726 w 684"/>
                <a:gd name="T7" fmla="*/ 13698395 h 762"/>
                <a:gd name="T8" fmla="*/ 1683733 w 684"/>
                <a:gd name="T9" fmla="*/ 12282683 h 762"/>
                <a:gd name="T10" fmla="*/ 1903485 w 684"/>
                <a:gd name="T11" fmla="*/ 10858602 h 762"/>
                <a:gd name="T12" fmla="*/ 419768 w 684"/>
                <a:gd name="T13" fmla="*/ 8713208 h 762"/>
                <a:gd name="T14" fmla="*/ 0 w 684"/>
                <a:gd name="T15" fmla="*/ 6582062 h 762"/>
                <a:gd name="T16" fmla="*/ 631942 w 684"/>
                <a:gd name="T17" fmla="*/ 5348124 h 762"/>
                <a:gd name="T18" fmla="*/ 3388358 w 684"/>
                <a:gd name="T19" fmla="*/ 4263570 h 762"/>
                <a:gd name="T20" fmla="*/ 4653160 w 684"/>
                <a:gd name="T21" fmla="*/ 1423780 h 762"/>
                <a:gd name="T22" fmla="*/ 6556609 w 684"/>
                <a:gd name="T23" fmla="*/ 355480 h 762"/>
                <a:gd name="T24" fmla="*/ 8465000 w 684"/>
                <a:gd name="T25" fmla="*/ 182919 h 762"/>
                <a:gd name="T26" fmla="*/ 11000424 w 684"/>
                <a:gd name="T27" fmla="*/ 0 h 762"/>
                <a:gd name="T28" fmla="*/ 15441538 w 684"/>
                <a:gd name="T29" fmla="*/ 708685 h 762"/>
                <a:gd name="T30" fmla="*/ 15021686 w 684"/>
                <a:gd name="T31" fmla="*/ 11744504 h 762"/>
                <a:gd name="T32" fmla="*/ 24126244 w 684"/>
                <a:gd name="T33" fmla="*/ 20118729 h 762"/>
                <a:gd name="T34" fmla="*/ 22434620 w 684"/>
                <a:gd name="T35" fmla="*/ 22603041 h 762"/>
                <a:gd name="T36" fmla="*/ 13969635 w 684"/>
                <a:gd name="T37" fmla="*/ 22603041 h 762"/>
                <a:gd name="T38" fmla="*/ 6138265 w 684"/>
                <a:gd name="T39" fmla="*/ 18508771 h 7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84"/>
                <a:gd name="T61" fmla="*/ 0 h 762"/>
                <a:gd name="T62" fmla="*/ 684 w 684"/>
                <a:gd name="T63" fmla="*/ 762 h 76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84" h="762">
                  <a:moveTo>
                    <a:pt x="174" y="624"/>
                  </a:moveTo>
                  <a:lnTo>
                    <a:pt x="138" y="558"/>
                  </a:lnTo>
                  <a:lnTo>
                    <a:pt x="102" y="516"/>
                  </a:lnTo>
                  <a:lnTo>
                    <a:pt x="60" y="462"/>
                  </a:lnTo>
                  <a:lnTo>
                    <a:pt x="48" y="414"/>
                  </a:lnTo>
                  <a:lnTo>
                    <a:pt x="54" y="366"/>
                  </a:lnTo>
                  <a:lnTo>
                    <a:pt x="12" y="294"/>
                  </a:lnTo>
                  <a:lnTo>
                    <a:pt x="0" y="222"/>
                  </a:lnTo>
                  <a:lnTo>
                    <a:pt x="18" y="180"/>
                  </a:lnTo>
                  <a:lnTo>
                    <a:pt x="96" y="144"/>
                  </a:lnTo>
                  <a:lnTo>
                    <a:pt x="132" y="48"/>
                  </a:lnTo>
                  <a:lnTo>
                    <a:pt x="186" y="12"/>
                  </a:lnTo>
                  <a:lnTo>
                    <a:pt x="240" y="6"/>
                  </a:lnTo>
                  <a:lnTo>
                    <a:pt x="312" y="0"/>
                  </a:lnTo>
                  <a:lnTo>
                    <a:pt x="438" y="24"/>
                  </a:lnTo>
                  <a:lnTo>
                    <a:pt x="426" y="396"/>
                  </a:lnTo>
                  <a:lnTo>
                    <a:pt x="684" y="678"/>
                  </a:lnTo>
                  <a:lnTo>
                    <a:pt x="636" y="762"/>
                  </a:lnTo>
                  <a:lnTo>
                    <a:pt x="396" y="762"/>
                  </a:lnTo>
                  <a:lnTo>
                    <a:pt x="174" y="624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8" name="任意多边形 97439">
              <a:extLst>
                <a:ext uri="{FF2B5EF4-FFF2-40B4-BE49-F238E27FC236}">
                  <a16:creationId xmlns:a16="http://schemas.microsoft.com/office/drawing/2014/main" id="{A9FF06DD-CA96-8F47-E9D6-37C12CE93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208"/>
              <a:ext cx="1192" cy="1678"/>
            </a:xfrm>
            <a:custGeom>
              <a:avLst/>
              <a:gdLst>
                <a:gd name="T0" fmla="*/ 10962936 w 564"/>
                <a:gd name="T1" fmla="*/ 894136 h 804"/>
                <a:gd name="T2" fmla="*/ 8309345 w 564"/>
                <a:gd name="T3" fmla="*/ 1155439 h 804"/>
                <a:gd name="T4" fmla="*/ 7339903 w 564"/>
                <a:gd name="T5" fmla="*/ 1782967 h 804"/>
                <a:gd name="T6" fmla="*/ 7013422 w 564"/>
                <a:gd name="T7" fmla="*/ 2595213 h 804"/>
                <a:gd name="T8" fmla="*/ 6919046 w 564"/>
                <a:gd name="T9" fmla="*/ 4021834 h 804"/>
                <a:gd name="T10" fmla="*/ 6598658 w 564"/>
                <a:gd name="T11" fmla="*/ 4906386 h 804"/>
                <a:gd name="T12" fmla="*/ 5862605 w 564"/>
                <a:gd name="T13" fmla="*/ 5361333 h 804"/>
                <a:gd name="T14" fmla="*/ 4464983 w 564"/>
                <a:gd name="T15" fmla="*/ 6071486 h 804"/>
                <a:gd name="T16" fmla="*/ 3723578 w 564"/>
                <a:gd name="T17" fmla="*/ 6427598 h 804"/>
                <a:gd name="T18" fmla="*/ 3409259 w 564"/>
                <a:gd name="T19" fmla="*/ 7225234 h 804"/>
                <a:gd name="T20" fmla="*/ 3510051 w 564"/>
                <a:gd name="T21" fmla="*/ 7766316 h 804"/>
                <a:gd name="T22" fmla="*/ 4043439 w 564"/>
                <a:gd name="T23" fmla="*/ 8210252 h 804"/>
                <a:gd name="T24" fmla="*/ 4779759 w 564"/>
                <a:gd name="T25" fmla="*/ 9192919 h 804"/>
                <a:gd name="T26" fmla="*/ 5220470 w 564"/>
                <a:gd name="T27" fmla="*/ 10895004 h 804"/>
                <a:gd name="T28" fmla="*/ 4779759 w 564"/>
                <a:gd name="T29" fmla="*/ 11958058 h 804"/>
                <a:gd name="T30" fmla="*/ 4779759 w 564"/>
                <a:gd name="T31" fmla="*/ 13113666 h 804"/>
                <a:gd name="T32" fmla="*/ 5099537 w 564"/>
                <a:gd name="T33" fmla="*/ 14098548 h 804"/>
                <a:gd name="T34" fmla="*/ 5862605 w 564"/>
                <a:gd name="T35" fmla="*/ 15169178 h 804"/>
                <a:gd name="T36" fmla="*/ 6813967 w 564"/>
                <a:gd name="T37" fmla="*/ 16774663 h 804"/>
                <a:gd name="T38" fmla="*/ 8515035 w 564"/>
                <a:gd name="T39" fmla="*/ 17491363 h 804"/>
                <a:gd name="T40" fmla="*/ 9906034 w 564"/>
                <a:gd name="T41" fmla="*/ 17756801 h 804"/>
                <a:gd name="T42" fmla="*/ 11278966 w 564"/>
                <a:gd name="T43" fmla="*/ 18303570 h 804"/>
                <a:gd name="T44" fmla="*/ 12333165 w 564"/>
                <a:gd name="T45" fmla="*/ 18830862 h 804"/>
                <a:gd name="T46" fmla="*/ 13096238 w 564"/>
                <a:gd name="T47" fmla="*/ 19628975 h 804"/>
                <a:gd name="T48" fmla="*/ 14685719 w 564"/>
                <a:gd name="T49" fmla="*/ 19724337 h 804"/>
                <a:gd name="T50" fmla="*/ 15862553 w 564"/>
                <a:gd name="T51" fmla="*/ 19998462 h 804"/>
                <a:gd name="T52" fmla="*/ 17561594 w 564"/>
                <a:gd name="T53" fmla="*/ 20443921 h 804"/>
                <a:gd name="T54" fmla="*/ 18738278 w 564"/>
                <a:gd name="T55" fmla="*/ 21323832 h 804"/>
                <a:gd name="T56" fmla="*/ 20008166 w 564"/>
                <a:gd name="T57" fmla="*/ 22136078 h 804"/>
                <a:gd name="T58" fmla="*/ 19910221 w 564"/>
                <a:gd name="T59" fmla="*/ 23919032 h 804"/>
                <a:gd name="T60" fmla="*/ 6598658 w 564"/>
                <a:gd name="T61" fmla="*/ 19370638 h 804"/>
                <a:gd name="T62" fmla="*/ 5426715 w 564"/>
                <a:gd name="T63" fmla="*/ 17575001 h 804"/>
                <a:gd name="T64" fmla="*/ 4265540 w 564"/>
                <a:gd name="T65" fmla="*/ 16507143 h 804"/>
                <a:gd name="T66" fmla="*/ 3088709 w 564"/>
                <a:gd name="T67" fmla="*/ 15525250 h 804"/>
                <a:gd name="T68" fmla="*/ 2454328 w 564"/>
                <a:gd name="T69" fmla="*/ 14808367 h 804"/>
                <a:gd name="T70" fmla="*/ 1913171 w 564"/>
                <a:gd name="T71" fmla="*/ 13469705 h 804"/>
                <a:gd name="T72" fmla="*/ 1691082 w 564"/>
                <a:gd name="T73" fmla="*/ 12232236 h 804"/>
                <a:gd name="T74" fmla="*/ 1812193 w 564"/>
                <a:gd name="T75" fmla="*/ 11329184 h 804"/>
                <a:gd name="T76" fmla="*/ 1055723 w 564"/>
                <a:gd name="T77" fmla="*/ 10347867 h 804"/>
                <a:gd name="T78" fmla="*/ 540181 w 564"/>
                <a:gd name="T79" fmla="*/ 9549427 h 804"/>
                <a:gd name="T80" fmla="*/ 101155 w 564"/>
                <a:gd name="T81" fmla="*/ 8565209 h 804"/>
                <a:gd name="T82" fmla="*/ 0 w 564"/>
                <a:gd name="T83" fmla="*/ 7583172 h 804"/>
                <a:gd name="T84" fmla="*/ 101155 w 564"/>
                <a:gd name="T85" fmla="*/ 5988686 h 804"/>
                <a:gd name="T86" fmla="*/ 635359 w 564"/>
                <a:gd name="T87" fmla="*/ 5177267 h 804"/>
                <a:gd name="T88" fmla="*/ 1691082 w 564"/>
                <a:gd name="T89" fmla="*/ 4813725 h 804"/>
                <a:gd name="T90" fmla="*/ 2548443 w 564"/>
                <a:gd name="T91" fmla="*/ 4461332 h 804"/>
                <a:gd name="T92" fmla="*/ 3631360 w 564"/>
                <a:gd name="T93" fmla="*/ 4103950 h 804"/>
                <a:gd name="T94" fmla="*/ 3723578 w 564"/>
                <a:gd name="T95" fmla="*/ 3209586 h 804"/>
                <a:gd name="T96" fmla="*/ 3945852 w 564"/>
                <a:gd name="T97" fmla="*/ 2242664 h 804"/>
                <a:gd name="T98" fmla="*/ 4464983 w 564"/>
                <a:gd name="T99" fmla="*/ 1613791 h 804"/>
                <a:gd name="T100" fmla="*/ 5426715 w 564"/>
                <a:gd name="T101" fmla="*/ 1074554 h 804"/>
                <a:gd name="T102" fmla="*/ 6277372 w 564"/>
                <a:gd name="T103" fmla="*/ 539702 h 804"/>
                <a:gd name="T104" fmla="*/ 7869690 w 564"/>
                <a:gd name="T105" fmla="*/ 183146 h 804"/>
                <a:gd name="T106" fmla="*/ 9680560 w 564"/>
                <a:gd name="T107" fmla="*/ 87753 h 804"/>
                <a:gd name="T108" fmla="*/ 12134084 w 564"/>
                <a:gd name="T109" fmla="*/ 0 h 804"/>
                <a:gd name="T110" fmla="*/ 14908012 w 564"/>
                <a:gd name="T111" fmla="*/ 183146 h 804"/>
                <a:gd name="T112" fmla="*/ 10962936 w 564"/>
                <a:gd name="T113" fmla="*/ 894136 h 8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64"/>
                <a:gd name="T172" fmla="*/ 0 h 804"/>
                <a:gd name="T173" fmla="*/ 564 w 564"/>
                <a:gd name="T174" fmla="*/ 804 h 8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64" h="804">
                  <a:moveTo>
                    <a:pt x="309" y="30"/>
                  </a:moveTo>
                  <a:lnTo>
                    <a:pt x="234" y="39"/>
                  </a:lnTo>
                  <a:lnTo>
                    <a:pt x="207" y="60"/>
                  </a:lnTo>
                  <a:lnTo>
                    <a:pt x="198" y="87"/>
                  </a:lnTo>
                  <a:lnTo>
                    <a:pt x="195" y="135"/>
                  </a:lnTo>
                  <a:lnTo>
                    <a:pt x="186" y="165"/>
                  </a:lnTo>
                  <a:lnTo>
                    <a:pt x="165" y="180"/>
                  </a:lnTo>
                  <a:lnTo>
                    <a:pt x="126" y="204"/>
                  </a:lnTo>
                  <a:lnTo>
                    <a:pt x="105" y="216"/>
                  </a:lnTo>
                  <a:lnTo>
                    <a:pt x="96" y="243"/>
                  </a:lnTo>
                  <a:lnTo>
                    <a:pt x="99" y="261"/>
                  </a:lnTo>
                  <a:lnTo>
                    <a:pt x="114" y="276"/>
                  </a:lnTo>
                  <a:lnTo>
                    <a:pt x="135" y="309"/>
                  </a:lnTo>
                  <a:lnTo>
                    <a:pt x="147" y="366"/>
                  </a:lnTo>
                  <a:lnTo>
                    <a:pt x="135" y="402"/>
                  </a:lnTo>
                  <a:lnTo>
                    <a:pt x="135" y="441"/>
                  </a:lnTo>
                  <a:lnTo>
                    <a:pt x="144" y="474"/>
                  </a:lnTo>
                  <a:lnTo>
                    <a:pt x="165" y="510"/>
                  </a:lnTo>
                  <a:lnTo>
                    <a:pt x="192" y="564"/>
                  </a:lnTo>
                  <a:lnTo>
                    <a:pt x="240" y="588"/>
                  </a:lnTo>
                  <a:lnTo>
                    <a:pt x="279" y="597"/>
                  </a:lnTo>
                  <a:lnTo>
                    <a:pt x="318" y="615"/>
                  </a:lnTo>
                  <a:lnTo>
                    <a:pt x="348" y="633"/>
                  </a:lnTo>
                  <a:lnTo>
                    <a:pt x="369" y="660"/>
                  </a:lnTo>
                  <a:lnTo>
                    <a:pt x="414" y="663"/>
                  </a:lnTo>
                  <a:lnTo>
                    <a:pt x="447" y="672"/>
                  </a:lnTo>
                  <a:lnTo>
                    <a:pt x="495" y="687"/>
                  </a:lnTo>
                  <a:lnTo>
                    <a:pt x="528" y="717"/>
                  </a:lnTo>
                  <a:lnTo>
                    <a:pt x="564" y="744"/>
                  </a:lnTo>
                  <a:lnTo>
                    <a:pt x="561" y="804"/>
                  </a:lnTo>
                  <a:lnTo>
                    <a:pt x="186" y="651"/>
                  </a:lnTo>
                  <a:lnTo>
                    <a:pt x="153" y="591"/>
                  </a:lnTo>
                  <a:lnTo>
                    <a:pt x="120" y="555"/>
                  </a:lnTo>
                  <a:lnTo>
                    <a:pt x="87" y="522"/>
                  </a:lnTo>
                  <a:lnTo>
                    <a:pt x="69" y="498"/>
                  </a:lnTo>
                  <a:lnTo>
                    <a:pt x="54" y="453"/>
                  </a:lnTo>
                  <a:lnTo>
                    <a:pt x="48" y="411"/>
                  </a:lnTo>
                  <a:lnTo>
                    <a:pt x="51" y="381"/>
                  </a:lnTo>
                  <a:lnTo>
                    <a:pt x="30" y="348"/>
                  </a:lnTo>
                  <a:lnTo>
                    <a:pt x="15" y="321"/>
                  </a:lnTo>
                  <a:lnTo>
                    <a:pt x="3" y="288"/>
                  </a:lnTo>
                  <a:lnTo>
                    <a:pt x="0" y="255"/>
                  </a:lnTo>
                  <a:lnTo>
                    <a:pt x="3" y="201"/>
                  </a:lnTo>
                  <a:lnTo>
                    <a:pt x="18" y="174"/>
                  </a:lnTo>
                  <a:lnTo>
                    <a:pt x="48" y="162"/>
                  </a:lnTo>
                  <a:lnTo>
                    <a:pt x="72" y="150"/>
                  </a:lnTo>
                  <a:lnTo>
                    <a:pt x="102" y="138"/>
                  </a:lnTo>
                  <a:lnTo>
                    <a:pt x="105" y="108"/>
                  </a:lnTo>
                  <a:lnTo>
                    <a:pt x="111" y="75"/>
                  </a:lnTo>
                  <a:lnTo>
                    <a:pt x="126" y="54"/>
                  </a:lnTo>
                  <a:lnTo>
                    <a:pt x="153" y="36"/>
                  </a:lnTo>
                  <a:lnTo>
                    <a:pt x="177" y="18"/>
                  </a:lnTo>
                  <a:lnTo>
                    <a:pt x="222" y="6"/>
                  </a:lnTo>
                  <a:lnTo>
                    <a:pt x="273" y="3"/>
                  </a:lnTo>
                  <a:lnTo>
                    <a:pt x="342" y="0"/>
                  </a:lnTo>
                  <a:lnTo>
                    <a:pt x="420" y="6"/>
                  </a:lnTo>
                  <a:lnTo>
                    <a:pt x="309" y="30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89" name="任意多边形 97440">
              <a:extLst>
                <a:ext uri="{FF2B5EF4-FFF2-40B4-BE49-F238E27FC236}">
                  <a16:creationId xmlns:a16="http://schemas.microsoft.com/office/drawing/2014/main" id="{F7FDD711-78F5-F757-94D1-6A94902AB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242"/>
              <a:ext cx="1344" cy="1528"/>
            </a:xfrm>
            <a:custGeom>
              <a:avLst/>
              <a:gdLst>
                <a:gd name="T0" fmla="*/ 14243093 w 636"/>
                <a:gd name="T1" fmla="*/ 21445311 h 733"/>
                <a:gd name="T2" fmla="*/ 11262726 w 636"/>
                <a:gd name="T3" fmla="*/ 20045740 h 733"/>
                <a:gd name="T4" fmla="*/ 10406493 w 636"/>
                <a:gd name="T5" fmla="*/ 18805257 h 733"/>
                <a:gd name="T6" fmla="*/ 9348348 w 636"/>
                <a:gd name="T7" fmla="*/ 18288499 h 733"/>
                <a:gd name="T8" fmla="*/ 7437445 w 636"/>
                <a:gd name="T9" fmla="*/ 18104123 h 733"/>
                <a:gd name="T10" fmla="*/ 5313922 w 636"/>
                <a:gd name="T11" fmla="*/ 16886866 h 733"/>
                <a:gd name="T12" fmla="*/ 4139780 w 636"/>
                <a:gd name="T13" fmla="*/ 16061062 h 733"/>
                <a:gd name="T14" fmla="*/ 3404538 w 636"/>
                <a:gd name="T15" fmla="*/ 15129589 h 733"/>
                <a:gd name="T16" fmla="*/ 3189481 w 636"/>
                <a:gd name="T17" fmla="*/ 13726864 h 733"/>
                <a:gd name="T18" fmla="*/ 3404538 w 636"/>
                <a:gd name="T19" fmla="*/ 12839411 h 733"/>
                <a:gd name="T20" fmla="*/ 1910904 w 636"/>
                <a:gd name="T21" fmla="*/ 11969583 h 733"/>
                <a:gd name="T22" fmla="*/ 421120 w 636"/>
                <a:gd name="T23" fmla="*/ 10033346 h 733"/>
                <a:gd name="T24" fmla="*/ 0 w 636"/>
                <a:gd name="T25" fmla="*/ 8424794 h 733"/>
                <a:gd name="T26" fmla="*/ 319352 w 636"/>
                <a:gd name="T27" fmla="*/ 7115166 h 733"/>
                <a:gd name="T28" fmla="*/ 856234 w 636"/>
                <a:gd name="T29" fmla="*/ 5824738 h 733"/>
                <a:gd name="T30" fmla="*/ 2544718 w 636"/>
                <a:gd name="T31" fmla="*/ 4593170 h 733"/>
                <a:gd name="T32" fmla="*/ 2330344 w 636"/>
                <a:gd name="T33" fmla="*/ 3078597 h 733"/>
                <a:gd name="T34" fmla="*/ 2544718 w 636"/>
                <a:gd name="T35" fmla="*/ 2135604 h 733"/>
                <a:gd name="T36" fmla="*/ 3617735 w 636"/>
                <a:gd name="T37" fmla="*/ 726932 h 733"/>
                <a:gd name="T38" fmla="*/ 5208869 w 636"/>
                <a:gd name="T39" fmla="*/ 268578 h 733"/>
                <a:gd name="T40" fmla="*/ 7437445 w 636"/>
                <a:gd name="T41" fmla="*/ 26026 h 733"/>
                <a:gd name="T42" fmla="*/ 9246919 w 636"/>
                <a:gd name="T43" fmla="*/ 0 h 733"/>
                <a:gd name="T44" fmla="*/ 11483159 w 636"/>
                <a:gd name="T45" fmla="*/ 559873 h 733"/>
                <a:gd name="T46" fmla="*/ 12752884 w 636"/>
                <a:gd name="T47" fmla="*/ 908120 h 733"/>
                <a:gd name="T48" fmla="*/ 15521116 w 636"/>
                <a:gd name="T49" fmla="*/ 2835893 h 733"/>
                <a:gd name="T50" fmla="*/ 16350838 w 636"/>
                <a:gd name="T51" fmla="*/ 4425903 h 733"/>
                <a:gd name="T52" fmla="*/ 10629288 w 636"/>
                <a:gd name="T53" fmla="*/ 5122919 h 733"/>
                <a:gd name="T54" fmla="*/ 10406493 w 636"/>
                <a:gd name="T55" fmla="*/ 6176249 h 733"/>
                <a:gd name="T56" fmla="*/ 12752884 w 636"/>
                <a:gd name="T57" fmla="*/ 13198401 h 733"/>
                <a:gd name="T58" fmla="*/ 18066731 w 636"/>
                <a:gd name="T59" fmla="*/ 14596492 h 733"/>
                <a:gd name="T60" fmla="*/ 22524041 w 636"/>
                <a:gd name="T61" fmla="*/ 16353713 h 733"/>
                <a:gd name="T62" fmla="*/ 14243093 w 636"/>
                <a:gd name="T63" fmla="*/ 21445311 h 7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36"/>
                <a:gd name="T97" fmla="*/ 0 h 733"/>
                <a:gd name="T98" fmla="*/ 636 w 636"/>
                <a:gd name="T99" fmla="*/ 733 h 7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36" h="733">
                  <a:moveTo>
                    <a:pt x="402" y="733"/>
                  </a:moveTo>
                  <a:lnTo>
                    <a:pt x="318" y="685"/>
                  </a:lnTo>
                  <a:lnTo>
                    <a:pt x="294" y="643"/>
                  </a:lnTo>
                  <a:lnTo>
                    <a:pt x="264" y="625"/>
                  </a:lnTo>
                  <a:lnTo>
                    <a:pt x="210" y="619"/>
                  </a:lnTo>
                  <a:lnTo>
                    <a:pt x="150" y="577"/>
                  </a:lnTo>
                  <a:lnTo>
                    <a:pt x="117" y="549"/>
                  </a:lnTo>
                  <a:lnTo>
                    <a:pt x="96" y="517"/>
                  </a:lnTo>
                  <a:lnTo>
                    <a:pt x="90" y="469"/>
                  </a:lnTo>
                  <a:lnTo>
                    <a:pt x="96" y="439"/>
                  </a:lnTo>
                  <a:lnTo>
                    <a:pt x="54" y="409"/>
                  </a:lnTo>
                  <a:lnTo>
                    <a:pt x="12" y="343"/>
                  </a:lnTo>
                  <a:lnTo>
                    <a:pt x="0" y="288"/>
                  </a:lnTo>
                  <a:lnTo>
                    <a:pt x="9" y="243"/>
                  </a:lnTo>
                  <a:lnTo>
                    <a:pt x="24" y="199"/>
                  </a:lnTo>
                  <a:lnTo>
                    <a:pt x="72" y="157"/>
                  </a:lnTo>
                  <a:lnTo>
                    <a:pt x="66" y="105"/>
                  </a:lnTo>
                  <a:lnTo>
                    <a:pt x="72" y="73"/>
                  </a:lnTo>
                  <a:lnTo>
                    <a:pt x="102" y="25"/>
                  </a:lnTo>
                  <a:lnTo>
                    <a:pt x="147" y="9"/>
                  </a:lnTo>
                  <a:lnTo>
                    <a:pt x="210" y="1"/>
                  </a:lnTo>
                  <a:lnTo>
                    <a:pt x="261" y="0"/>
                  </a:lnTo>
                  <a:lnTo>
                    <a:pt x="324" y="19"/>
                  </a:lnTo>
                  <a:lnTo>
                    <a:pt x="360" y="31"/>
                  </a:lnTo>
                  <a:lnTo>
                    <a:pt x="438" y="97"/>
                  </a:lnTo>
                  <a:lnTo>
                    <a:pt x="462" y="151"/>
                  </a:lnTo>
                  <a:lnTo>
                    <a:pt x="300" y="175"/>
                  </a:lnTo>
                  <a:lnTo>
                    <a:pt x="294" y="211"/>
                  </a:lnTo>
                  <a:lnTo>
                    <a:pt x="360" y="451"/>
                  </a:lnTo>
                  <a:lnTo>
                    <a:pt x="510" y="499"/>
                  </a:lnTo>
                  <a:lnTo>
                    <a:pt x="636" y="559"/>
                  </a:lnTo>
                  <a:lnTo>
                    <a:pt x="402" y="733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0" name="任意多边形 97441">
              <a:extLst>
                <a:ext uri="{FF2B5EF4-FFF2-40B4-BE49-F238E27FC236}">
                  <a16:creationId xmlns:a16="http://schemas.microsoft.com/office/drawing/2014/main" id="{FE24FDDE-7FA6-4BEF-8C11-9EC7FA37E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27"/>
              <a:ext cx="571" cy="976"/>
            </a:xfrm>
            <a:custGeom>
              <a:avLst/>
              <a:gdLst>
                <a:gd name="T0" fmla="*/ 3432192 w 270"/>
                <a:gd name="T1" fmla="*/ 12013315 h 468"/>
                <a:gd name="T2" fmla="*/ 2691430 w 270"/>
                <a:gd name="T3" fmla="*/ 11118767 h 468"/>
                <a:gd name="T4" fmla="*/ 1930919 w 270"/>
                <a:gd name="T5" fmla="*/ 10063699 h 468"/>
                <a:gd name="T6" fmla="*/ 1608505 w 270"/>
                <a:gd name="T7" fmla="*/ 8921176 h 468"/>
                <a:gd name="T8" fmla="*/ 1823226 w 270"/>
                <a:gd name="T9" fmla="*/ 7863119 h 468"/>
                <a:gd name="T10" fmla="*/ 2569851 w 270"/>
                <a:gd name="T11" fmla="*/ 6971522 h 468"/>
                <a:gd name="T12" fmla="*/ 4298232 w 270"/>
                <a:gd name="T13" fmla="*/ 6448376 h 468"/>
                <a:gd name="T14" fmla="*/ 5268264 w 270"/>
                <a:gd name="T15" fmla="*/ 5829087 h 468"/>
                <a:gd name="T16" fmla="*/ 5482989 w 270"/>
                <a:gd name="T17" fmla="*/ 4589016 h 468"/>
                <a:gd name="T18" fmla="*/ 4840925 w 270"/>
                <a:gd name="T19" fmla="*/ 3628774 h 468"/>
                <a:gd name="T20" fmla="*/ 4401585 w 270"/>
                <a:gd name="T21" fmla="*/ 3004787 h 468"/>
                <a:gd name="T22" fmla="*/ 4298232 w 270"/>
                <a:gd name="T23" fmla="*/ 1596726 h 468"/>
                <a:gd name="T24" fmla="*/ 4945657 w 270"/>
                <a:gd name="T25" fmla="*/ 1055144 h 468"/>
                <a:gd name="T26" fmla="*/ 6009177 w 270"/>
                <a:gd name="T27" fmla="*/ 885603 h 468"/>
                <a:gd name="T28" fmla="*/ 7193944 w 270"/>
                <a:gd name="T29" fmla="*/ 534911 h 468"/>
                <a:gd name="T30" fmla="*/ 8061344 w 270"/>
                <a:gd name="T31" fmla="*/ 441942 h 468"/>
                <a:gd name="T32" fmla="*/ 9668145 w 270"/>
                <a:gd name="T33" fmla="*/ 349971 h 468"/>
                <a:gd name="T34" fmla="*/ 8154271 w 270"/>
                <a:gd name="T35" fmla="*/ 0 h 468"/>
                <a:gd name="T36" fmla="*/ 6649813 w 270"/>
                <a:gd name="T37" fmla="*/ 0 h 468"/>
                <a:gd name="T38" fmla="*/ 5482989 w 270"/>
                <a:gd name="T39" fmla="*/ 0 h 468"/>
                <a:gd name="T40" fmla="*/ 4083536 w 270"/>
                <a:gd name="T41" fmla="*/ 349971 h 468"/>
                <a:gd name="T42" fmla="*/ 3007926 w 270"/>
                <a:gd name="T43" fmla="*/ 1055144 h 468"/>
                <a:gd name="T44" fmla="*/ 2691430 w 270"/>
                <a:gd name="T45" fmla="*/ 1846899 h 468"/>
                <a:gd name="T46" fmla="*/ 2247424 w 270"/>
                <a:gd name="T47" fmla="*/ 3004787 h 468"/>
                <a:gd name="T48" fmla="*/ 2247424 w 270"/>
                <a:gd name="T49" fmla="*/ 3883879 h 468"/>
                <a:gd name="T50" fmla="*/ 2569851 w 270"/>
                <a:gd name="T51" fmla="*/ 4681945 h 468"/>
                <a:gd name="T52" fmla="*/ 1506704 w 270"/>
                <a:gd name="T53" fmla="*/ 5043528 h 468"/>
                <a:gd name="T54" fmla="*/ 967877 w 270"/>
                <a:gd name="T55" fmla="*/ 5474611 h 468"/>
                <a:gd name="T56" fmla="*/ 322607 w 270"/>
                <a:gd name="T57" fmla="*/ 6266393 h 468"/>
                <a:gd name="T58" fmla="*/ 0 w 270"/>
                <a:gd name="T59" fmla="*/ 7425969 h 468"/>
                <a:gd name="T60" fmla="*/ 0 w 270"/>
                <a:gd name="T61" fmla="*/ 8921176 h 468"/>
                <a:gd name="T62" fmla="*/ 545777 w 270"/>
                <a:gd name="T63" fmla="*/ 10518127 h 468"/>
                <a:gd name="T64" fmla="*/ 1385134 w 270"/>
                <a:gd name="T65" fmla="*/ 12275842 h 468"/>
                <a:gd name="T66" fmla="*/ 2046881 w 270"/>
                <a:gd name="T67" fmla="*/ 12805055 h 468"/>
                <a:gd name="T68" fmla="*/ 2793241 w 270"/>
                <a:gd name="T69" fmla="*/ 13155746 h 468"/>
                <a:gd name="T70" fmla="*/ 3754137 w 270"/>
                <a:gd name="T71" fmla="*/ 13772822 h 468"/>
                <a:gd name="T72" fmla="*/ 3977781 w 270"/>
                <a:gd name="T73" fmla="*/ 12987115 h 468"/>
                <a:gd name="T74" fmla="*/ 3432192 w 270"/>
                <a:gd name="T75" fmla="*/ 12013315 h 4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0"/>
                <a:gd name="T115" fmla="*/ 0 h 468"/>
                <a:gd name="T116" fmla="*/ 270 w 270"/>
                <a:gd name="T117" fmla="*/ 468 h 4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0" h="468">
                  <a:moveTo>
                    <a:pt x="96" y="408"/>
                  </a:moveTo>
                  <a:lnTo>
                    <a:pt x="75" y="378"/>
                  </a:lnTo>
                  <a:lnTo>
                    <a:pt x="54" y="342"/>
                  </a:lnTo>
                  <a:lnTo>
                    <a:pt x="45" y="303"/>
                  </a:lnTo>
                  <a:lnTo>
                    <a:pt x="51" y="267"/>
                  </a:lnTo>
                  <a:lnTo>
                    <a:pt x="72" y="237"/>
                  </a:lnTo>
                  <a:lnTo>
                    <a:pt x="120" y="219"/>
                  </a:lnTo>
                  <a:lnTo>
                    <a:pt x="147" y="198"/>
                  </a:lnTo>
                  <a:lnTo>
                    <a:pt x="153" y="156"/>
                  </a:lnTo>
                  <a:lnTo>
                    <a:pt x="135" y="123"/>
                  </a:lnTo>
                  <a:lnTo>
                    <a:pt x="123" y="102"/>
                  </a:lnTo>
                  <a:lnTo>
                    <a:pt x="120" y="54"/>
                  </a:lnTo>
                  <a:lnTo>
                    <a:pt x="138" y="36"/>
                  </a:lnTo>
                  <a:lnTo>
                    <a:pt x="168" y="30"/>
                  </a:lnTo>
                  <a:lnTo>
                    <a:pt x="201" y="18"/>
                  </a:lnTo>
                  <a:lnTo>
                    <a:pt x="225" y="15"/>
                  </a:lnTo>
                  <a:lnTo>
                    <a:pt x="270" y="12"/>
                  </a:lnTo>
                  <a:lnTo>
                    <a:pt x="228" y="0"/>
                  </a:lnTo>
                  <a:lnTo>
                    <a:pt x="186" y="0"/>
                  </a:lnTo>
                  <a:lnTo>
                    <a:pt x="153" y="0"/>
                  </a:lnTo>
                  <a:lnTo>
                    <a:pt x="114" y="12"/>
                  </a:lnTo>
                  <a:lnTo>
                    <a:pt x="84" y="36"/>
                  </a:lnTo>
                  <a:lnTo>
                    <a:pt x="75" y="63"/>
                  </a:lnTo>
                  <a:lnTo>
                    <a:pt x="63" y="102"/>
                  </a:lnTo>
                  <a:lnTo>
                    <a:pt x="63" y="132"/>
                  </a:lnTo>
                  <a:lnTo>
                    <a:pt x="72" y="159"/>
                  </a:lnTo>
                  <a:lnTo>
                    <a:pt x="42" y="171"/>
                  </a:lnTo>
                  <a:lnTo>
                    <a:pt x="27" y="186"/>
                  </a:lnTo>
                  <a:lnTo>
                    <a:pt x="9" y="213"/>
                  </a:lnTo>
                  <a:lnTo>
                    <a:pt x="0" y="252"/>
                  </a:lnTo>
                  <a:lnTo>
                    <a:pt x="0" y="303"/>
                  </a:lnTo>
                  <a:lnTo>
                    <a:pt x="15" y="357"/>
                  </a:lnTo>
                  <a:lnTo>
                    <a:pt x="39" y="417"/>
                  </a:lnTo>
                  <a:lnTo>
                    <a:pt x="57" y="435"/>
                  </a:lnTo>
                  <a:lnTo>
                    <a:pt x="78" y="447"/>
                  </a:lnTo>
                  <a:lnTo>
                    <a:pt x="105" y="468"/>
                  </a:lnTo>
                  <a:lnTo>
                    <a:pt x="111" y="441"/>
                  </a:lnTo>
                  <a:lnTo>
                    <a:pt x="96" y="408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1" name="任意多边形 97442">
              <a:extLst>
                <a:ext uri="{FF2B5EF4-FFF2-40B4-BE49-F238E27FC236}">
                  <a16:creationId xmlns:a16="http://schemas.microsoft.com/office/drawing/2014/main" id="{6601F663-00DD-A583-7807-B843329D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433"/>
              <a:ext cx="678" cy="1221"/>
            </a:xfrm>
            <a:custGeom>
              <a:avLst/>
              <a:gdLst>
                <a:gd name="T0" fmla="*/ 9178301 w 321"/>
                <a:gd name="T1" fmla="*/ 17415300 h 585"/>
                <a:gd name="T2" fmla="*/ 8222108 w 321"/>
                <a:gd name="T3" fmla="*/ 17060549 h 585"/>
                <a:gd name="T4" fmla="*/ 7080185 w 321"/>
                <a:gd name="T5" fmla="*/ 16873947 h 585"/>
                <a:gd name="T6" fmla="*/ 6442808 w 321"/>
                <a:gd name="T7" fmla="*/ 16873947 h 585"/>
                <a:gd name="T8" fmla="*/ 7711021 w 321"/>
                <a:gd name="T9" fmla="*/ 16431235 h 585"/>
                <a:gd name="T10" fmla="*/ 6543148 w 321"/>
                <a:gd name="T11" fmla="*/ 15993827 h 585"/>
                <a:gd name="T12" fmla="*/ 5373285 w 321"/>
                <a:gd name="T13" fmla="*/ 15635759 h 585"/>
                <a:gd name="T14" fmla="*/ 4013154 w 321"/>
                <a:gd name="T15" fmla="*/ 15445627 h 585"/>
                <a:gd name="T16" fmla="*/ 5373285 w 321"/>
                <a:gd name="T17" fmla="*/ 15276664 h 585"/>
                <a:gd name="T18" fmla="*/ 6859476 w 321"/>
                <a:gd name="T19" fmla="*/ 15276664 h 585"/>
                <a:gd name="T20" fmla="*/ 4848999 w 321"/>
                <a:gd name="T21" fmla="*/ 14289551 h 585"/>
                <a:gd name="T22" fmla="*/ 3261932 w 321"/>
                <a:gd name="T23" fmla="*/ 13855192 h 585"/>
                <a:gd name="T24" fmla="*/ 2318215 w 321"/>
                <a:gd name="T25" fmla="*/ 13749948 h 585"/>
                <a:gd name="T26" fmla="*/ 3892768 w 321"/>
                <a:gd name="T27" fmla="*/ 13478510 h 585"/>
                <a:gd name="T28" fmla="*/ 5597661 w 321"/>
                <a:gd name="T29" fmla="*/ 13580626 h 585"/>
                <a:gd name="T30" fmla="*/ 6442808 w 321"/>
                <a:gd name="T31" fmla="*/ 13668667 h 585"/>
                <a:gd name="T32" fmla="*/ 4960140 w 321"/>
                <a:gd name="T33" fmla="*/ 12869709 h 585"/>
                <a:gd name="T34" fmla="*/ 3261932 w 321"/>
                <a:gd name="T35" fmla="*/ 12508951 h 585"/>
                <a:gd name="T36" fmla="*/ 1269034 w 321"/>
                <a:gd name="T37" fmla="*/ 12057039 h 585"/>
                <a:gd name="T38" fmla="*/ 3799030 w 321"/>
                <a:gd name="T39" fmla="*/ 11969041 h 585"/>
                <a:gd name="T40" fmla="*/ 5281377 w 321"/>
                <a:gd name="T41" fmla="*/ 12057039 h 585"/>
                <a:gd name="T42" fmla="*/ 3799030 w 321"/>
                <a:gd name="T43" fmla="*/ 10900963 h 585"/>
                <a:gd name="T44" fmla="*/ 1168194 w 321"/>
                <a:gd name="T45" fmla="*/ 10102032 h 585"/>
                <a:gd name="T46" fmla="*/ 0 w 321"/>
                <a:gd name="T47" fmla="*/ 9827614 h 585"/>
                <a:gd name="T48" fmla="*/ 3799030 w 321"/>
                <a:gd name="T49" fmla="*/ 10000595 h 585"/>
                <a:gd name="T50" fmla="*/ 4429805 w 321"/>
                <a:gd name="T51" fmla="*/ 10102032 h 585"/>
                <a:gd name="T52" fmla="*/ 3579965 w 321"/>
                <a:gd name="T53" fmla="*/ 9472892 h 585"/>
                <a:gd name="T54" fmla="*/ 2111613 w 321"/>
                <a:gd name="T55" fmla="*/ 8487956 h 585"/>
                <a:gd name="T56" fmla="*/ 3892768 w 321"/>
                <a:gd name="T57" fmla="*/ 8045401 h 585"/>
                <a:gd name="T58" fmla="*/ 3261932 w 321"/>
                <a:gd name="T59" fmla="*/ 7416087 h 585"/>
                <a:gd name="T60" fmla="*/ 1798656 w 321"/>
                <a:gd name="T61" fmla="*/ 6707431 h 585"/>
                <a:gd name="T62" fmla="*/ 2530714 w 321"/>
                <a:gd name="T63" fmla="*/ 6247356 h 585"/>
                <a:gd name="T64" fmla="*/ 1587067 w 321"/>
                <a:gd name="T65" fmla="*/ 5720243 h 585"/>
                <a:gd name="T66" fmla="*/ 312966 w 321"/>
                <a:gd name="T67" fmla="*/ 5446113 h 585"/>
                <a:gd name="T68" fmla="*/ 1678958 w 321"/>
                <a:gd name="T69" fmla="*/ 5180634 h 585"/>
                <a:gd name="T70" fmla="*/ 731182 w 321"/>
                <a:gd name="T71" fmla="*/ 4463723 h 585"/>
                <a:gd name="T72" fmla="*/ 0 w 321"/>
                <a:gd name="T73" fmla="*/ 4381645 h 585"/>
                <a:gd name="T74" fmla="*/ 1168194 w 321"/>
                <a:gd name="T75" fmla="*/ 4198172 h 585"/>
                <a:gd name="T76" fmla="*/ 2111613 w 321"/>
                <a:gd name="T77" fmla="*/ 4292921 h 585"/>
                <a:gd name="T78" fmla="*/ 851576 w 321"/>
                <a:gd name="T79" fmla="*/ 3123829 h 585"/>
                <a:gd name="T80" fmla="*/ 419141 w 321"/>
                <a:gd name="T81" fmla="*/ 2243710 h 585"/>
                <a:gd name="T82" fmla="*/ 1362256 w 321"/>
                <a:gd name="T83" fmla="*/ 2848793 h 585"/>
                <a:gd name="T84" fmla="*/ 2429646 w 321"/>
                <a:gd name="T85" fmla="*/ 2954263 h 585"/>
                <a:gd name="T86" fmla="*/ 1993432 w 321"/>
                <a:gd name="T87" fmla="*/ 1256845 h 585"/>
                <a:gd name="T88" fmla="*/ 1900033 w 321"/>
                <a:gd name="T89" fmla="*/ 0 h 585"/>
                <a:gd name="T90" fmla="*/ 2217708 w 321"/>
                <a:gd name="T91" fmla="*/ 798369 h 585"/>
                <a:gd name="T92" fmla="*/ 3261932 w 321"/>
                <a:gd name="T93" fmla="*/ 1696002 h 585"/>
                <a:gd name="T94" fmla="*/ 3161626 w 321"/>
                <a:gd name="T95" fmla="*/ 710236 h 585"/>
                <a:gd name="T96" fmla="*/ 3261932 w 321"/>
                <a:gd name="T97" fmla="*/ 183267 h 585"/>
                <a:gd name="T98" fmla="*/ 3892768 w 321"/>
                <a:gd name="T99" fmla="*/ 985447 h 585"/>
                <a:gd name="T100" fmla="*/ 4747529 w 321"/>
                <a:gd name="T101" fmla="*/ 1509361 h 585"/>
                <a:gd name="T102" fmla="*/ 5597661 w 321"/>
                <a:gd name="T103" fmla="*/ 271246 h 585"/>
                <a:gd name="T104" fmla="*/ 6004360 w 321"/>
                <a:gd name="T105" fmla="*/ 1156093 h 585"/>
                <a:gd name="T106" fmla="*/ 6762526 w 321"/>
                <a:gd name="T107" fmla="*/ 1867310 h 585"/>
                <a:gd name="T108" fmla="*/ 7173986 w 321"/>
                <a:gd name="T109" fmla="*/ 710236 h 585"/>
                <a:gd name="T110" fmla="*/ 7711021 w 321"/>
                <a:gd name="T111" fmla="*/ 2412974 h 585"/>
                <a:gd name="T112" fmla="*/ 11289959 w 321"/>
                <a:gd name="T113" fmla="*/ 15181246 h 585"/>
                <a:gd name="T114" fmla="*/ 9178301 w 321"/>
                <a:gd name="T115" fmla="*/ 17415300 h 58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21"/>
                <a:gd name="T175" fmla="*/ 0 h 585"/>
                <a:gd name="T176" fmla="*/ 321 w 321"/>
                <a:gd name="T177" fmla="*/ 585 h 58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21" h="585">
                  <a:moveTo>
                    <a:pt x="261" y="585"/>
                  </a:moveTo>
                  <a:lnTo>
                    <a:pt x="234" y="573"/>
                  </a:lnTo>
                  <a:lnTo>
                    <a:pt x="201" y="567"/>
                  </a:lnTo>
                  <a:lnTo>
                    <a:pt x="183" y="567"/>
                  </a:lnTo>
                  <a:lnTo>
                    <a:pt x="219" y="552"/>
                  </a:lnTo>
                  <a:lnTo>
                    <a:pt x="186" y="537"/>
                  </a:lnTo>
                  <a:lnTo>
                    <a:pt x="153" y="525"/>
                  </a:lnTo>
                  <a:lnTo>
                    <a:pt x="114" y="519"/>
                  </a:lnTo>
                  <a:lnTo>
                    <a:pt x="153" y="513"/>
                  </a:lnTo>
                  <a:lnTo>
                    <a:pt x="195" y="513"/>
                  </a:lnTo>
                  <a:lnTo>
                    <a:pt x="138" y="480"/>
                  </a:lnTo>
                  <a:lnTo>
                    <a:pt x="93" y="465"/>
                  </a:lnTo>
                  <a:lnTo>
                    <a:pt x="66" y="462"/>
                  </a:lnTo>
                  <a:lnTo>
                    <a:pt x="111" y="453"/>
                  </a:lnTo>
                  <a:lnTo>
                    <a:pt x="159" y="456"/>
                  </a:lnTo>
                  <a:lnTo>
                    <a:pt x="183" y="459"/>
                  </a:lnTo>
                  <a:lnTo>
                    <a:pt x="141" y="432"/>
                  </a:lnTo>
                  <a:lnTo>
                    <a:pt x="93" y="420"/>
                  </a:lnTo>
                  <a:lnTo>
                    <a:pt x="36" y="405"/>
                  </a:lnTo>
                  <a:lnTo>
                    <a:pt x="108" y="402"/>
                  </a:lnTo>
                  <a:lnTo>
                    <a:pt x="150" y="405"/>
                  </a:lnTo>
                  <a:lnTo>
                    <a:pt x="108" y="366"/>
                  </a:lnTo>
                  <a:lnTo>
                    <a:pt x="33" y="339"/>
                  </a:lnTo>
                  <a:lnTo>
                    <a:pt x="0" y="330"/>
                  </a:lnTo>
                  <a:lnTo>
                    <a:pt x="108" y="336"/>
                  </a:lnTo>
                  <a:lnTo>
                    <a:pt x="126" y="339"/>
                  </a:lnTo>
                  <a:lnTo>
                    <a:pt x="102" y="318"/>
                  </a:lnTo>
                  <a:lnTo>
                    <a:pt x="60" y="285"/>
                  </a:lnTo>
                  <a:lnTo>
                    <a:pt x="111" y="270"/>
                  </a:lnTo>
                  <a:lnTo>
                    <a:pt x="93" y="249"/>
                  </a:lnTo>
                  <a:lnTo>
                    <a:pt x="51" y="225"/>
                  </a:lnTo>
                  <a:lnTo>
                    <a:pt x="72" y="210"/>
                  </a:lnTo>
                  <a:lnTo>
                    <a:pt x="45" y="192"/>
                  </a:lnTo>
                  <a:lnTo>
                    <a:pt x="9" y="183"/>
                  </a:lnTo>
                  <a:lnTo>
                    <a:pt x="48" y="174"/>
                  </a:lnTo>
                  <a:lnTo>
                    <a:pt x="21" y="150"/>
                  </a:lnTo>
                  <a:lnTo>
                    <a:pt x="0" y="147"/>
                  </a:lnTo>
                  <a:lnTo>
                    <a:pt x="33" y="141"/>
                  </a:lnTo>
                  <a:lnTo>
                    <a:pt x="60" y="144"/>
                  </a:lnTo>
                  <a:lnTo>
                    <a:pt x="24" y="105"/>
                  </a:lnTo>
                  <a:lnTo>
                    <a:pt x="12" y="75"/>
                  </a:lnTo>
                  <a:lnTo>
                    <a:pt x="39" y="96"/>
                  </a:lnTo>
                  <a:lnTo>
                    <a:pt x="69" y="99"/>
                  </a:lnTo>
                  <a:lnTo>
                    <a:pt x="57" y="42"/>
                  </a:lnTo>
                  <a:lnTo>
                    <a:pt x="54" y="0"/>
                  </a:lnTo>
                  <a:lnTo>
                    <a:pt x="63" y="27"/>
                  </a:lnTo>
                  <a:lnTo>
                    <a:pt x="93" y="57"/>
                  </a:lnTo>
                  <a:lnTo>
                    <a:pt x="90" y="24"/>
                  </a:lnTo>
                  <a:lnTo>
                    <a:pt x="93" y="6"/>
                  </a:lnTo>
                  <a:lnTo>
                    <a:pt x="111" y="33"/>
                  </a:lnTo>
                  <a:lnTo>
                    <a:pt x="135" y="51"/>
                  </a:lnTo>
                  <a:lnTo>
                    <a:pt x="159" y="9"/>
                  </a:lnTo>
                  <a:lnTo>
                    <a:pt x="171" y="39"/>
                  </a:lnTo>
                  <a:lnTo>
                    <a:pt x="192" y="63"/>
                  </a:lnTo>
                  <a:lnTo>
                    <a:pt x="204" y="24"/>
                  </a:lnTo>
                  <a:lnTo>
                    <a:pt x="219" y="81"/>
                  </a:lnTo>
                  <a:lnTo>
                    <a:pt x="321" y="510"/>
                  </a:lnTo>
                  <a:lnTo>
                    <a:pt x="261" y="585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2" name="任意多边形 97443">
              <a:extLst>
                <a:ext uri="{FF2B5EF4-FFF2-40B4-BE49-F238E27FC236}">
                  <a16:creationId xmlns:a16="http://schemas.microsoft.com/office/drawing/2014/main" id="{FA2572A0-DBDB-A19D-2B6B-5CF97812E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442"/>
              <a:ext cx="1058" cy="714"/>
            </a:xfrm>
            <a:custGeom>
              <a:avLst/>
              <a:gdLst>
                <a:gd name="T0" fmla="*/ 1989454 w 501"/>
                <a:gd name="T1" fmla="*/ 2144382 h 342"/>
                <a:gd name="T2" fmla="*/ 100033 w 501"/>
                <a:gd name="T3" fmla="*/ 2144382 h 342"/>
                <a:gd name="T4" fmla="*/ 0 w 501"/>
                <a:gd name="T5" fmla="*/ 5195801 h 342"/>
                <a:gd name="T6" fmla="*/ 942076 w 501"/>
                <a:gd name="T7" fmla="*/ 9234911 h 342"/>
                <a:gd name="T8" fmla="*/ 8835474 w 501"/>
                <a:gd name="T9" fmla="*/ 10222634 h 342"/>
                <a:gd name="T10" fmla="*/ 16732133 w 501"/>
                <a:gd name="T11" fmla="*/ 9145401 h 342"/>
                <a:gd name="T12" fmla="*/ 17361873 w 501"/>
                <a:gd name="T13" fmla="*/ 5105879 h 342"/>
                <a:gd name="T14" fmla="*/ 17574252 w 501"/>
                <a:gd name="T15" fmla="*/ 2961858 h 342"/>
                <a:gd name="T16" fmla="*/ 16840247 w 501"/>
                <a:gd name="T17" fmla="*/ 1343191 h 342"/>
                <a:gd name="T18" fmla="*/ 12624320 w 501"/>
                <a:gd name="T19" fmla="*/ 0 h 342"/>
                <a:gd name="T20" fmla="*/ 8738465 w 501"/>
                <a:gd name="T21" fmla="*/ 0 h 342"/>
                <a:gd name="T22" fmla="*/ 6212766 w 501"/>
                <a:gd name="T23" fmla="*/ 987723 h 342"/>
                <a:gd name="T24" fmla="*/ 3785670 w 501"/>
                <a:gd name="T25" fmla="*/ 2144382 h 342"/>
                <a:gd name="T26" fmla="*/ 1989454 w 501"/>
                <a:gd name="T27" fmla="*/ 2144382 h 3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01"/>
                <a:gd name="T43" fmla="*/ 0 h 342"/>
                <a:gd name="T44" fmla="*/ 501 w 501"/>
                <a:gd name="T45" fmla="*/ 342 h 3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01" h="342">
                  <a:moveTo>
                    <a:pt x="57" y="72"/>
                  </a:moveTo>
                  <a:lnTo>
                    <a:pt x="3" y="72"/>
                  </a:lnTo>
                  <a:lnTo>
                    <a:pt x="0" y="174"/>
                  </a:lnTo>
                  <a:lnTo>
                    <a:pt x="27" y="309"/>
                  </a:lnTo>
                  <a:lnTo>
                    <a:pt x="252" y="342"/>
                  </a:lnTo>
                  <a:lnTo>
                    <a:pt x="477" y="306"/>
                  </a:lnTo>
                  <a:lnTo>
                    <a:pt x="495" y="171"/>
                  </a:lnTo>
                  <a:lnTo>
                    <a:pt x="501" y="99"/>
                  </a:lnTo>
                  <a:lnTo>
                    <a:pt x="480" y="45"/>
                  </a:lnTo>
                  <a:lnTo>
                    <a:pt x="360" y="0"/>
                  </a:lnTo>
                  <a:lnTo>
                    <a:pt x="249" y="0"/>
                  </a:lnTo>
                  <a:lnTo>
                    <a:pt x="177" y="33"/>
                  </a:lnTo>
                  <a:lnTo>
                    <a:pt x="108" y="72"/>
                  </a:lnTo>
                  <a:lnTo>
                    <a:pt x="57" y="72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3" name="任意多边形 97444">
              <a:extLst>
                <a:ext uri="{FF2B5EF4-FFF2-40B4-BE49-F238E27FC236}">
                  <a16:creationId xmlns:a16="http://schemas.microsoft.com/office/drawing/2014/main" id="{E783A7E8-1835-8413-7777-3C26E9FE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1930"/>
              <a:ext cx="963" cy="438"/>
            </a:xfrm>
            <a:custGeom>
              <a:avLst/>
              <a:gdLst>
                <a:gd name="T0" fmla="*/ 1990105 w 456"/>
                <a:gd name="T1" fmla="*/ 442359 h 210"/>
                <a:gd name="T2" fmla="*/ 0 w 456"/>
                <a:gd name="T3" fmla="*/ 1598404 h 210"/>
                <a:gd name="T4" fmla="*/ 8208109 w 456"/>
                <a:gd name="T5" fmla="*/ 6193107 h 210"/>
                <a:gd name="T6" fmla="*/ 10318461 w 456"/>
                <a:gd name="T7" fmla="*/ 3531473 h 210"/>
                <a:gd name="T8" fmla="*/ 14006636 w 456"/>
                <a:gd name="T9" fmla="*/ 2472516 h 210"/>
                <a:gd name="T10" fmla="*/ 16003341 w 456"/>
                <a:gd name="T11" fmla="*/ 442359 h 210"/>
                <a:gd name="T12" fmla="*/ 14112670 w 456"/>
                <a:gd name="T13" fmla="*/ 0 h 210"/>
                <a:gd name="T14" fmla="*/ 9907483 w 456"/>
                <a:gd name="T15" fmla="*/ 622763 h 210"/>
                <a:gd name="T16" fmla="*/ 7474652 w 456"/>
                <a:gd name="T17" fmla="*/ 705856 h 210"/>
                <a:gd name="T18" fmla="*/ 5586287 w 456"/>
                <a:gd name="T19" fmla="*/ 269787 h 210"/>
                <a:gd name="T20" fmla="*/ 1990105 w 456"/>
                <a:gd name="T21" fmla="*/ 442359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6"/>
                <a:gd name="T34" fmla="*/ 0 h 210"/>
                <a:gd name="T35" fmla="*/ 456 w 456"/>
                <a:gd name="T36" fmla="*/ 210 h 2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6" h="210">
                  <a:moveTo>
                    <a:pt x="57" y="15"/>
                  </a:moveTo>
                  <a:lnTo>
                    <a:pt x="0" y="54"/>
                  </a:lnTo>
                  <a:lnTo>
                    <a:pt x="234" y="210"/>
                  </a:lnTo>
                  <a:lnTo>
                    <a:pt x="294" y="120"/>
                  </a:lnTo>
                  <a:lnTo>
                    <a:pt x="399" y="84"/>
                  </a:lnTo>
                  <a:lnTo>
                    <a:pt x="456" y="15"/>
                  </a:lnTo>
                  <a:lnTo>
                    <a:pt x="402" y="0"/>
                  </a:lnTo>
                  <a:lnTo>
                    <a:pt x="282" y="21"/>
                  </a:lnTo>
                  <a:lnTo>
                    <a:pt x="213" y="24"/>
                  </a:lnTo>
                  <a:lnTo>
                    <a:pt x="159" y="9"/>
                  </a:lnTo>
                  <a:lnTo>
                    <a:pt x="57" y="15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4" name="任意多边形 97445">
              <a:extLst>
                <a:ext uri="{FF2B5EF4-FFF2-40B4-BE49-F238E27FC236}">
                  <a16:creationId xmlns:a16="http://schemas.microsoft.com/office/drawing/2014/main" id="{6E9701EB-5BD7-9C3C-D82A-AE5F7B18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2783"/>
              <a:ext cx="1521" cy="430"/>
            </a:xfrm>
            <a:custGeom>
              <a:avLst/>
              <a:gdLst>
                <a:gd name="T0" fmla="*/ 0 w 720"/>
                <a:gd name="T1" fmla="*/ 603265 h 206"/>
                <a:gd name="T2" fmla="*/ 3387571 w 720"/>
                <a:gd name="T3" fmla="*/ 2743868 h 206"/>
                <a:gd name="T4" fmla="*/ 5702685 w 720"/>
                <a:gd name="T5" fmla="*/ 4172716 h 206"/>
                <a:gd name="T6" fmla="*/ 7825000 w 720"/>
                <a:gd name="T7" fmla="*/ 5242353 h 206"/>
                <a:gd name="T8" fmla="*/ 9508145 w 720"/>
                <a:gd name="T9" fmla="*/ 5782569 h 206"/>
                <a:gd name="T10" fmla="*/ 12267883 w 720"/>
                <a:gd name="T11" fmla="*/ 6143658 h 206"/>
                <a:gd name="T12" fmla="*/ 14597098 w 720"/>
                <a:gd name="T13" fmla="*/ 6143658 h 206"/>
                <a:gd name="T14" fmla="*/ 16918966 w 720"/>
                <a:gd name="T15" fmla="*/ 5782569 h 206"/>
                <a:gd name="T16" fmla="*/ 18602105 w 720"/>
                <a:gd name="T17" fmla="*/ 5425707 h 206"/>
                <a:gd name="T18" fmla="*/ 20504812 w 720"/>
                <a:gd name="T19" fmla="*/ 4530467 h 206"/>
                <a:gd name="T20" fmla="*/ 22628760 w 720"/>
                <a:gd name="T21" fmla="*/ 3729968 h 206"/>
                <a:gd name="T22" fmla="*/ 24430976 w 720"/>
                <a:gd name="T23" fmla="*/ 2523342 h 206"/>
                <a:gd name="T24" fmla="*/ 25378033 w 720"/>
                <a:gd name="T25" fmla="*/ 1786915 h 206"/>
                <a:gd name="T26" fmla="*/ 18821631 w 720"/>
                <a:gd name="T27" fmla="*/ 0 h 206"/>
                <a:gd name="T28" fmla="*/ 11216315 w 720"/>
                <a:gd name="T29" fmla="*/ 183393 h 206"/>
                <a:gd name="T30" fmla="*/ 0 w 720"/>
                <a:gd name="T31" fmla="*/ 603265 h 20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20"/>
                <a:gd name="T49" fmla="*/ 0 h 206"/>
                <a:gd name="T50" fmla="*/ 720 w 720"/>
                <a:gd name="T51" fmla="*/ 206 h 20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20" h="206">
                  <a:moveTo>
                    <a:pt x="0" y="20"/>
                  </a:moveTo>
                  <a:lnTo>
                    <a:pt x="96" y="92"/>
                  </a:lnTo>
                  <a:lnTo>
                    <a:pt x="162" y="140"/>
                  </a:lnTo>
                  <a:lnTo>
                    <a:pt x="222" y="176"/>
                  </a:lnTo>
                  <a:lnTo>
                    <a:pt x="270" y="194"/>
                  </a:lnTo>
                  <a:lnTo>
                    <a:pt x="348" y="206"/>
                  </a:lnTo>
                  <a:lnTo>
                    <a:pt x="414" y="206"/>
                  </a:lnTo>
                  <a:lnTo>
                    <a:pt x="480" y="194"/>
                  </a:lnTo>
                  <a:lnTo>
                    <a:pt x="528" y="182"/>
                  </a:lnTo>
                  <a:lnTo>
                    <a:pt x="582" y="152"/>
                  </a:lnTo>
                  <a:lnTo>
                    <a:pt x="642" y="125"/>
                  </a:lnTo>
                  <a:lnTo>
                    <a:pt x="693" y="85"/>
                  </a:lnTo>
                  <a:lnTo>
                    <a:pt x="720" y="60"/>
                  </a:lnTo>
                  <a:lnTo>
                    <a:pt x="534" y="0"/>
                  </a:lnTo>
                  <a:lnTo>
                    <a:pt x="318" y="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5" name="任意多边形 97446">
              <a:extLst>
                <a:ext uri="{FF2B5EF4-FFF2-40B4-BE49-F238E27FC236}">
                  <a16:creationId xmlns:a16="http://schemas.microsoft.com/office/drawing/2014/main" id="{C81DED8E-AC1C-9123-1F3C-38281958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187"/>
              <a:ext cx="601" cy="456"/>
            </a:xfrm>
            <a:custGeom>
              <a:avLst/>
              <a:gdLst>
                <a:gd name="T0" fmla="*/ 0 w 285"/>
                <a:gd name="T1" fmla="*/ 0 h 219"/>
                <a:gd name="T2" fmla="*/ 619340 w 285"/>
                <a:gd name="T3" fmla="*/ 2045110 h 219"/>
                <a:gd name="T4" fmla="*/ 1339488 w 285"/>
                <a:gd name="T5" fmla="*/ 3167836 h 219"/>
                <a:gd name="T6" fmla="*/ 2383846 w 285"/>
                <a:gd name="T7" fmla="*/ 4369925 h 219"/>
                <a:gd name="T8" fmla="*/ 3409897 w 285"/>
                <a:gd name="T9" fmla="*/ 5405799 h 219"/>
                <a:gd name="T10" fmla="*/ 4437967 w 285"/>
                <a:gd name="T11" fmla="*/ 6301760 h 219"/>
                <a:gd name="T12" fmla="*/ 9799488 w 285"/>
                <a:gd name="T13" fmla="*/ 2876315 h 219"/>
                <a:gd name="T14" fmla="*/ 6703535 w 285"/>
                <a:gd name="T15" fmla="*/ 1148987 h 219"/>
                <a:gd name="T16" fmla="*/ 0 w 285"/>
                <a:gd name="T17" fmla="*/ 0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5"/>
                <a:gd name="T28" fmla="*/ 0 h 219"/>
                <a:gd name="T29" fmla="*/ 285 w 285"/>
                <a:gd name="T30" fmla="*/ 219 h 2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5" h="219">
                  <a:moveTo>
                    <a:pt x="0" y="0"/>
                  </a:moveTo>
                  <a:lnTo>
                    <a:pt x="18" y="71"/>
                  </a:lnTo>
                  <a:lnTo>
                    <a:pt x="39" y="110"/>
                  </a:lnTo>
                  <a:lnTo>
                    <a:pt x="69" y="152"/>
                  </a:lnTo>
                  <a:lnTo>
                    <a:pt x="99" y="188"/>
                  </a:lnTo>
                  <a:lnTo>
                    <a:pt x="129" y="219"/>
                  </a:lnTo>
                  <a:lnTo>
                    <a:pt x="285" y="100"/>
                  </a:lnTo>
                  <a:lnTo>
                    <a:pt x="195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6" name="任意多边形 97447">
              <a:extLst>
                <a:ext uri="{FF2B5EF4-FFF2-40B4-BE49-F238E27FC236}">
                  <a16:creationId xmlns:a16="http://schemas.microsoft.com/office/drawing/2014/main" id="{D9288D53-0D22-9675-997E-8285401C4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732"/>
              <a:ext cx="900" cy="1056"/>
            </a:xfrm>
            <a:custGeom>
              <a:avLst/>
              <a:gdLst>
                <a:gd name="T0" fmla="*/ 419877 w 426"/>
                <a:gd name="T1" fmla="*/ 14799377 h 506"/>
                <a:gd name="T2" fmla="*/ 0 w 426"/>
                <a:gd name="T3" fmla="*/ 13017243 h 506"/>
                <a:gd name="T4" fmla="*/ 1271994 w 426"/>
                <a:gd name="T5" fmla="*/ 11242134 h 506"/>
                <a:gd name="T6" fmla="*/ 4023152 w 426"/>
                <a:gd name="T7" fmla="*/ 9463037 h 506"/>
                <a:gd name="T8" fmla="*/ 6347351 w 426"/>
                <a:gd name="T9" fmla="*/ 8019771 h 506"/>
                <a:gd name="T10" fmla="*/ 7417399 w 426"/>
                <a:gd name="T11" fmla="*/ 6237429 h 506"/>
                <a:gd name="T12" fmla="*/ 9323208 w 426"/>
                <a:gd name="T13" fmla="*/ 5714241 h 506"/>
                <a:gd name="T14" fmla="*/ 11440238 w 426"/>
                <a:gd name="T15" fmla="*/ 5356464 h 506"/>
                <a:gd name="T16" fmla="*/ 12279520 w 426"/>
                <a:gd name="T17" fmla="*/ 3917975 h 506"/>
                <a:gd name="T18" fmla="*/ 13346049 w 426"/>
                <a:gd name="T19" fmla="*/ 1965443 h 506"/>
                <a:gd name="T20" fmla="*/ 13978173 w 426"/>
                <a:gd name="T21" fmla="*/ 355862 h 506"/>
                <a:gd name="T22" fmla="*/ 14618005 w 426"/>
                <a:gd name="T23" fmla="*/ 0 h 506"/>
                <a:gd name="T24" fmla="*/ 15030687 w 426"/>
                <a:gd name="T25" fmla="*/ 2380677 h 506"/>
                <a:gd name="T26" fmla="*/ 15030687 w 426"/>
                <a:gd name="T27" fmla="*/ 4429225 h 506"/>
                <a:gd name="T28" fmla="*/ 15030687 w 426"/>
                <a:gd name="T29" fmla="*/ 5858206 h 506"/>
                <a:gd name="T30" fmla="*/ 14816028 w 426"/>
                <a:gd name="T31" fmla="*/ 7378113 h 506"/>
                <a:gd name="T32" fmla="*/ 14502435 w 426"/>
                <a:gd name="T33" fmla="*/ 8805314 h 506"/>
                <a:gd name="T34" fmla="*/ 13764032 w 426"/>
                <a:gd name="T35" fmla="*/ 10394302 h 506"/>
                <a:gd name="T36" fmla="*/ 13030806 w 426"/>
                <a:gd name="T37" fmla="*/ 11650435 h 506"/>
                <a:gd name="T38" fmla="*/ 11960958 w 426"/>
                <a:gd name="T39" fmla="*/ 12988065 h 506"/>
                <a:gd name="T40" fmla="*/ 10056617 w 426"/>
                <a:gd name="T41" fmla="*/ 15045585 h 506"/>
                <a:gd name="T42" fmla="*/ 6347351 w 426"/>
                <a:gd name="T43" fmla="*/ 14627439 h 506"/>
                <a:gd name="T44" fmla="*/ 419877 w 426"/>
                <a:gd name="T45" fmla="*/ 14799377 h 50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6"/>
                <a:gd name="T70" fmla="*/ 0 h 506"/>
                <a:gd name="T71" fmla="*/ 426 w 426"/>
                <a:gd name="T72" fmla="*/ 506 h 50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6" h="506">
                  <a:moveTo>
                    <a:pt x="12" y="498"/>
                  </a:moveTo>
                  <a:lnTo>
                    <a:pt x="0" y="438"/>
                  </a:lnTo>
                  <a:lnTo>
                    <a:pt x="36" y="378"/>
                  </a:lnTo>
                  <a:lnTo>
                    <a:pt x="114" y="318"/>
                  </a:lnTo>
                  <a:lnTo>
                    <a:pt x="180" y="270"/>
                  </a:lnTo>
                  <a:lnTo>
                    <a:pt x="210" y="210"/>
                  </a:lnTo>
                  <a:lnTo>
                    <a:pt x="264" y="192"/>
                  </a:lnTo>
                  <a:lnTo>
                    <a:pt x="324" y="180"/>
                  </a:lnTo>
                  <a:lnTo>
                    <a:pt x="348" y="132"/>
                  </a:lnTo>
                  <a:lnTo>
                    <a:pt x="378" y="66"/>
                  </a:lnTo>
                  <a:lnTo>
                    <a:pt x="396" y="12"/>
                  </a:lnTo>
                  <a:lnTo>
                    <a:pt x="414" y="0"/>
                  </a:lnTo>
                  <a:lnTo>
                    <a:pt x="426" y="80"/>
                  </a:lnTo>
                  <a:lnTo>
                    <a:pt x="426" y="149"/>
                  </a:lnTo>
                  <a:lnTo>
                    <a:pt x="426" y="197"/>
                  </a:lnTo>
                  <a:lnTo>
                    <a:pt x="420" y="248"/>
                  </a:lnTo>
                  <a:lnTo>
                    <a:pt x="411" y="296"/>
                  </a:lnTo>
                  <a:lnTo>
                    <a:pt x="390" y="350"/>
                  </a:lnTo>
                  <a:lnTo>
                    <a:pt x="369" y="392"/>
                  </a:lnTo>
                  <a:lnTo>
                    <a:pt x="339" y="437"/>
                  </a:lnTo>
                  <a:lnTo>
                    <a:pt x="285" y="506"/>
                  </a:lnTo>
                  <a:lnTo>
                    <a:pt x="180" y="492"/>
                  </a:lnTo>
                  <a:lnTo>
                    <a:pt x="12" y="498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7" name="任意多边形 97448">
              <a:extLst>
                <a:ext uri="{FF2B5EF4-FFF2-40B4-BE49-F238E27FC236}">
                  <a16:creationId xmlns:a16="http://schemas.microsoft.com/office/drawing/2014/main" id="{E89F1E09-429E-F488-B464-E9B7BCBBA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495"/>
              <a:ext cx="2123" cy="501"/>
            </a:xfrm>
            <a:custGeom>
              <a:avLst/>
              <a:gdLst>
                <a:gd name="T0" fmla="*/ 6340106 w 1005"/>
                <a:gd name="T1" fmla="*/ 904777 h 240"/>
                <a:gd name="T2" fmla="*/ 7090704 w 1005"/>
                <a:gd name="T3" fmla="*/ 1731183 h 240"/>
                <a:gd name="T4" fmla="*/ 8668864 w 1005"/>
                <a:gd name="T5" fmla="*/ 2329040 h 240"/>
                <a:gd name="T6" fmla="*/ 10137091 w 1005"/>
                <a:gd name="T7" fmla="*/ 2443412 h 240"/>
                <a:gd name="T8" fmla="*/ 11407694 w 1005"/>
                <a:gd name="T9" fmla="*/ 2329040 h 240"/>
                <a:gd name="T10" fmla="*/ 14159590 w 1005"/>
                <a:gd name="T11" fmla="*/ 2683454 h 240"/>
                <a:gd name="T12" fmla="*/ 16699964 w 1005"/>
                <a:gd name="T13" fmla="*/ 3758408 h 240"/>
                <a:gd name="T14" fmla="*/ 18816802 w 1005"/>
                <a:gd name="T15" fmla="*/ 3876736 h 240"/>
                <a:gd name="T16" fmla="*/ 20079748 w 1005"/>
                <a:gd name="T17" fmla="*/ 3588957 h 240"/>
                <a:gd name="T18" fmla="*/ 21769346 w 1005"/>
                <a:gd name="T19" fmla="*/ 3342284 h 240"/>
                <a:gd name="T20" fmla="*/ 23466362 w 1005"/>
                <a:gd name="T21" fmla="*/ 3217925 h 240"/>
                <a:gd name="T22" fmla="*/ 24950582 w 1005"/>
                <a:gd name="T23" fmla="*/ 3155523 h 240"/>
                <a:gd name="T24" fmla="*/ 26221435 w 1005"/>
                <a:gd name="T25" fmla="*/ 3217925 h 240"/>
                <a:gd name="T26" fmla="*/ 28533990 w 1005"/>
                <a:gd name="T27" fmla="*/ 3217925 h 240"/>
                <a:gd name="T28" fmla="*/ 31292190 w 1005"/>
                <a:gd name="T29" fmla="*/ 3942707 h 240"/>
                <a:gd name="T30" fmla="*/ 33409182 w 1005"/>
                <a:gd name="T31" fmla="*/ 5188469 h 240"/>
                <a:gd name="T32" fmla="*/ 35411724 w 1005"/>
                <a:gd name="T33" fmla="*/ 5848737 h 240"/>
                <a:gd name="T34" fmla="*/ 34141321 w 1005"/>
                <a:gd name="T35" fmla="*/ 6662313 h 240"/>
                <a:gd name="T36" fmla="*/ 33509603 w 1005"/>
                <a:gd name="T37" fmla="*/ 6291289 h 240"/>
                <a:gd name="T38" fmla="*/ 31506721 w 1005"/>
                <a:gd name="T39" fmla="*/ 5900715 h 240"/>
                <a:gd name="T40" fmla="*/ 28127226 w 1005"/>
                <a:gd name="T41" fmla="*/ 5546930 h 240"/>
                <a:gd name="T42" fmla="*/ 27690638 w 1005"/>
                <a:gd name="T43" fmla="*/ 4663947 h 240"/>
                <a:gd name="T44" fmla="*/ 27051471 w 1005"/>
                <a:gd name="T45" fmla="*/ 4663947 h 240"/>
                <a:gd name="T46" fmla="*/ 26000269 w 1005"/>
                <a:gd name="T47" fmla="*/ 5900715 h 240"/>
                <a:gd name="T48" fmla="*/ 24098044 w 1005"/>
                <a:gd name="T49" fmla="*/ 6259177 h 240"/>
                <a:gd name="T50" fmla="*/ 22613410 w 1005"/>
                <a:gd name="T51" fmla="*/ 6334141 h 240"/>
                <a:gd name="T52" fmla="*/ 20300838 w 1005"/>
                <a:gd name="T53" fmla="*/ 6687133 h 240"/>
                <a:gd name="T54" fmla="*/ 18595534 w 1005"/>
                <a:gd name="T55" fmla="*/ 7163759 h 240"/>
                <a:gd name="T56" fmla="*/ 16282850 w 1005"/>
                <a:gd name="T57" fmla="*/ 6977018 h 240"/>
                <a:gd name="T58" fmla="*/ 14914863 w 1005"/>
                <a:gd name="T59" fmla="*/ 6149769 h 240"/>
                <a:gd name="T60" fmla="*/ 13329271 w 1005"/>
                <a:gd name="T61" fmla="*/ 5730588 h 240"/>
                <a:gd name="T62" fmla="*/ 12159866 w 1005"/>
                <a:gd name="T63" fmla="*/ 5929878 h 240"/>
                <a:gd name="T64" fmla="*/ 10993946 w 1005"/>
                <a:gd name="T65" fmla="*/ 5900715 h 240"/>
                <a:gd name="T66" fmla="*/ 9942837 w 1005"/>
                <a:gd name="T67" fmla="*/ 5347616 h 240"/>
                <a:gd name="T68" fmla="*/ 8668864 w 1005"/>
                <a:gd name="T69" fmla="*/ 4470619 h 240"/>
                <a:gd name="T70" fmla="*/ 7405565 w 1005"/>
                <a:gd name="T71" fmla="*/ 3758408 h 240"/>
                <a:gd name="T72" fmla="*/ 6238551 w 1005"/>
                <a:gd name="T73" fmla="*/ 3785562 h 240"/>
                <a:gd name="T74" fmla="*/ 4871622 w 1005"/>
                <a:gd name="T75" fmla="*/ 4116796 h 240"/>
                <a:gd name="T76" fmla="*/ 3585033 w 1005"/>
                <a:gd name="T77" fmla="*/ 4627791 h 240"/>
                <a:gd name="T78" fmla="*/ 2321990 w 1005"/>
                <a:gd name="T79" fmla="*/ 4991966 h 240"/>
                <a:gd name="T80" fmla="*/ 852612 w 1005"/>
                <a:gd name="T81" fmla="*/ 5018360 h 240"/>
                <a:gd name="T82" fmla="*/ 211759 w 1005"/>
                <a:gd name="T83" fmla="*/ 4445720 h 240"/>
                <a:gd name="T84" fmla="*/ 0 w 1005"/>
                <a:gd name="T85" fmla="*/ 3942707 h 240"/>
                <a:gd name="T86" fmla="*/ 852612 w 1005"/>
                <a:gd name="T87" fmla="*/ 2862749 h 240"/>
                <a:gd name="T88" fmla="*/ 1364413 w 1005"/>
                <a:gd name="T89" fmla="*/ 1197605 h 240"/>
                <a:gd name="T90" fmla="*/ 1484214 w 1005"/>
                <a:gd name="T91" fmla="*/ 540529 h 240"/>
                <a:gd name="T92" fmla="*/ 2220616 w 1005"/>
                <a:gd name="T93" fmla="*/ 26242 h 240"/>
                <a:gd name="T94" fmla="*/ 3165505 w 1005"/>
                <a:gd name="T95" fmla="*/ 0 h 240"/>
                <a:gd name="T96" fmla="*/ 6340106 w 1005"/>
                <a:gd name="T97" fmla="*/ 904777 h 2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05"/>
                <a:gd name="T148" fmla="*/ 0 h 240"/>
                <a:gd name="T149" fmla="*/ 1005 w 1005"/>
                <a:gd name="T150" fmla="*/ 240 h 24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05" h="240">
                  <a:moveTo>
                    <a:pt x="180" y="30"/>
                  </a:moveTo>
                  <a:lnTo>
                    <a:pt x="201" y="58"/>
                  </a:lnTo>
                  <a:lnTo>
                    <a:pt x="246" y="78"/>
                  </a:lnTo>
                  <a:lnTo>
                    <a:pt x="288" y="82"/>
                  </a:lnTo>
                  <a:lnTo>
                    <a:pt x="324" y="78"/>
                  </a:lnTo>
                  <a:lnTo>
                    <a:pt x="402" y="90"/>
                  </a:lnTo>
                  <a:lnTo>
                    <a:pt x="474" y="126"/>
                  </a:lnTo>
                  <a:lnTo>
                    <a:pt x="534" y="130"/>
                  </a:lnTo>
                  <a:lnTo>
                    <a:pt x="570" y="120"/>
                  </a:lnTo>
                  <a:lnTo>
                    <a:pt x="618" y="112"/>
                  </a:lnTo>
                  <a:lnTo>
                    <a:pt x="666" y="108"/>
                  </a:lnTo>
                  <a:lnTo>
                    <a:pt x="708" y="106"/>
                  </a:lnTo>
                  <a:lnTo>
                    <a:pt x="744" y="108"/>
                  </a:lnTo>
                  <a:lnTo>
                    <a:pt x="810" y="108"/>
                  </a:lnTo>
                  <a:lnTo>
                    <a:pt x="888" y="132"/>
                  </a:lnTo>
                  <a:lnTo>
                    <a:pt x="948" y="174"/>
                  </a:lnTo>
                  <a:lnTo>
                    <a:pt x="1005" y="196"/>
                  </a:lnTo>
                  <a:lnTo>
                    <a:pt x="969" y="223"/>
                  </a:lnTo>
                  <a:lnTo>
                    <a:pt x="951" y="211"/>
                  </a:lnTo>
                  <a:lnTo>
                    <a:pt x="894" y="198"/>
                  </a:lnTo>
                  <a:lnTo>
                    <a:pt x="798" y="186"/>
                  </a:lnTo>
                  <a:lnTo>
                    <a:pt x="786" y="156"/>
                  </a:lnTo>
                  <a:lnTo>
                    <a:pt x="768" y="156"/>
                  </a:lnTo>
                  <a:lnTo>
                    <a:pt x="738" y="198"/>
                  </a:lnTo>
                  <a:lnTo>
                    <a:pt x="684" y="210"/>
                  </a:lnTo>
                  <a:lnTo>
                    <a:pt x="642" y="212"/>
                  </a:lnTo>
                  <a:lnTo>
                    <a:pt x="576" y="224"/>
                  </a:lnTo>
                  <a:lnTo>
                    <a:pt x="528" y="240"/>
                  </a:lnTo>
                  <a:lnTo>
                    <a:pt x="462" y="234"/>
                  </a:lnTo>
                  <a:lnTo>
                    <a:pt x="423" y="206"/>
                  </a:lnTo>
                  <a:lnTo>
                    <a:pt x="378" y="192"/>
                  </a:lnTo>
                  <a:lnTo>
                    <a:pt x="345" y="199"/>
                  </a:lnTo>
                  <a:lnTo>
                    <a:pt x="312" y="198"/>
                  </a:lnTo>
                  <a:lnTo>
                    <a:pt x="282" y="179"/>
                  </a:lnTo>
                  <a:lnTo>
                    <a:pt x="246" y="150"/>
                  </a:lnTo>
                  <a:lnTo>
                    <a:pt x="210" y="126"/>
                  </a:lnTo>
                  <a:lnTo>
                    <a:pt x="177" y="127"/>
                  </a:lnTo>
                  <a:lnTo>
                    <a:pt x="138" y="138"/>
                  </a:lnTo>
                  <a:lnTo>
                    <a:pt x="102" y="155"/>
                  </a:lnTo>
                  <a:lnTo>
                    <a:pt x="66" y="167"/>
                  </a:lnTo>
                  <a:lnTo>
                    <a:pt x="24" y="168"/>
                  </a:lnTo>
                  <a:lnTo>
                    <a:pt x="6" y="149"/>
                  </a:lnTo>
                  <a:lnTo>
                    <a:pt x="0" y="132"/>
                  </a:lnTo>
                  <a:lnTo>
                    <a:pt x="24" y="96"/>
                  </a:lnTo>
                  <a:lnTo>
                    <a:pt x="39" y="40"/>
                  </a:lnTo>
                  <a:lnTo>
                    <a:pt x="42" y="18"/>
                  </a:lnTo>
                  <a:lnTo>
                    <a:pt x="63" y="1"/>
                  </a:lnTo>
                  <a:lnTo>
                    <a:pt x="90" y="0"/>
                  </a:lnTo>
                  <a:lnTo>
                    <a:pt x="180" y="30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8" name="任意多边形 97449">
              <a:extLst>
                <a:ext uri="{FF2B5EF4-FFF2-40B4-BE49-F238E27FC236}">
                  <a16:creationId xmlns:a16="http://schemas.microsoft.com/office/drawing/2014/main" id="{D157C3E1-A4DF-9097-CFD5-FE136CF88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519"/>
              <a:ext cx="761" cy="818"/>
            </a:xfrm>
            <a:custGeom>
              <a:avLst/>
              <a:gdLst>
                <a:gd name="T0" fmla="*/ 12808619 w 360"/>
                <a:gd name="T1" fmla="*/ 11636897 h 392"/>
                <a:gd name="T2" fmla="*/ 12493267 w 360"/>
                <a:gd name="T3" fmla="*/ 10840211 h 392"/>
                <a:gd name="T4" fmla="*/ 10670317 w 360"/>
                <a:gd name="T5" fmla="*/ 9803348 h 392"/>
                <a:gd name="T6" fmla="*/ 8327139 w 360"/>
                <a:gd name="T7" fmla="*/ 8733064 h 392"/>
                <a:gd name="T8" fmla="*/ 6194629 w 360"/>
                <a:gd name="T9" fmla="*/ 7295335 h 392"/>
                <a:gd name="T10" fmla="*/ 6295983 w 360"/>
                <a:gd name="T11" fmla="*/ 7184509 h 392"/>
                <a:gd name="T12" fmla="*/ 4912103 w 360"/>
                <a:gd name="T13" fmla="*/ 6060631 h 392"/>
                <a:gd name="T14" fmla="*/ 4274235 w 360"/>
                <a:gd name="T15" fmla="*/ 4697937 h 392"/>
                <a:gd name="T16" fmla="*/ 3837522 w 360"/>
                <a:gd name="T17" fmla="*/ 3556860 h 392"/>
                <a:gd name="T18" fmla="*/ 3837522 w 360"/>
                <a:gd name="T19" fmla="*/ 1963444 h 392"/>
                <a:gd name="T20" fmla="*/ 4473911 w 360"/>
                <a:gd name="T21" fmla="*/ 1424854 h 392"/>
                <a:gd name="T22" fmla="*/ 7691465 w 360"/>
                <a:gd name="T23" fmla="*/ 1780448 h 392"/>
                <a:gd name="T24" fmla="*/ 4912103 w 360"/>
                <a:gd name="T25" fmla="*/ 182957 h 392"/>
                <a:gd name="T26" fmla="*/ 2556087 w 360"/>
                <a:gd name="T27" fmla="*/ 0 h 392"/>
                <a:gd name="T28" fmla="*/ 858789 w 360"/>
                <a:gd name="T29" fmla="*/ 538599 h 392"/>
                <a:gd name="T30" fmla="*/ 422302 w 360"/>
                <a:gd name="T31" fmla="*/ 1310816 h 392"/>
                <a:gd name="T32" fmla="*/ 0 w 360"/>
                <a:gd name="T33" fmla="*/ 2515655 h 392"/>
                <a:gd name="T34" fmla="*/ 422302 w 360"/>
                <a:gd name="T35" fmla="*/ 3715323 h 392"/>
                <a:gd name="T36" fmla="*/ 1599656 w 360"/>
                <a:gd name="T37" fmla="*/ 4662099 h 392"/>
                <a:gd name="T38" fmla="*/ 2556087 w 360"/>
                <a:gd name="T39" fmla="*/ 5350968 h 392"/>
                <a:gd name="T40" fmla="*/ 2994601 w 360"/>
                <a:gd name="T41" fmla="*/ 7125237 h 392"/>
                <a:gd name="T42" fmla="*/ 2994601 w 360"/>
                <a:gd name="T43" fmla="*/ 8249148 h 392"/>
                <a:gd name="T44" fmla="*/ 3638538 w 360"/>
                <a:gd name="T45" fmla="*/ 9673637 h 392"/>
                <a:gd name="T46" fmla="*/ 4912103 w 360"/>
                <a:gd name="T47" fmla="*/ 10865091 h 392"/>
                <a:gd name="T48" fmla="*/ 6616950 w 360"/>
                <a:gd name="T49" fmla="*/ 11222040 h 392"/>
                <a:gd name="T50" fmla="*/ 8749280 w 360"/>
                <a:gd name="T51" fmla="*/ 11035438 h 392"/>
                <a:gd name="T52" fmla="*/ 10670317 w 360"/>
                <a:gd name="T53" fmla="*/ 11222040 h 392"/>
                <a:gd name="T54" fmla="*/ 12808619 w 360"/>
                <a:gd name="T55" fmla="*/ 11636897 h 3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60"/>
                <a:gd name="T85" fmla="*/ 0 h 392"/>
                <a:gd name="T86" fmla="*/ 360 w 360"/>
                <a:gd name="T87" fmla="*/ 392 h 39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60" h="392">
                  <a:moveTo>
                    <a:pt x="360" y="392"/>
                  </a:moveTo>
                  <a:lnTo>
                    <a:pt x="351" y="365"/>
                  </a:lnTo>
                  <a:lnTo>
                    <a:pt x="300" y="330"/>
                  </a:lnTo>
                  <a:lnTo>
                    <a:pt x="234" y="294"/>
                  </a:lnTo>
                  <a:lnTo>
                    <a:pt x="174" y="246"/>
                  </a:lnTo>
                  <a:lnTo>
                    <a:pt x="177" y="242"/>
                  </a:lnTo>
                  <a:lnTo>
                    <a:pt x="138" y="204"/>
                  </a:lnTo>
                  <a:lnTo>
                    <a:pt x="120" y="158"/>
                  </a:lnTo>
                  <a:lnTo>
                    <a:pt x="108" y="120"/>
                  </a:lnTo>
                  <a:lnTo>
                    <a:pt x="108" y="66"/>
                  </a:lnTo>
                  <a:lnTo>
                    <a:pt x="126" y="48"/>
                  </a:lnTo>
                  <a:lnTo>
                    <a:pt x="216" y="60"/>
                  </a:lnTo>
                  <a:lnTo>
                    <a:pt x="138" y="6"/>
                  </a:lnTo>
                  <a:lnTo>
                    <a:pt x="72" y="0"/>
                  </a:lnTo>
                  <a:lnTo>
                    <a:pt x="24" y="18"/>
                  </a:lnTo>
                  <a:lnTo>
                    <a:pt x="12" y="44"/>
                  </a:lnTo>
                  <a:lnTo>
                    <a:pt x="0" y="85"/>
                  </a:lnTo>
                  <a:lnTo>
                    <a:pt x="12" y="125"/>
                  </a:lnTo>
                  <a:lnTo>
                    <a:pt x="45" y="157"/>
                  </a:lnTo>
                  <a:lnTo>
                    <a:pt x="72" y="180"/>
                  </a:lnTo>
                  <a:lnTo>
                    <a:pt x="84" y="240"/>
                  </a:lnTo>
                  <a:lnTo>
                    <a:pt x="84" y="278"/>
                  </a:lnTo>
                  <a:lnTo>
                    <a:pt x="102" y="326"/>
                  </a:lnTo>
                  <a:lnTo>
                    <a:pt x="138" y="366"/>
                  </a:lnTo>
                  <a:lnTo>
                    <a:pt x="186" y="378"/>
                  </a:lnTo>
                  <a:lnTo>
                    <a:pt x="246" y="372"/>
                  </a:lnTo>
                  <a:lnTo>
                    <a:pt x="300" y="378"/>
                  </a:lnTo>
                  <a:lnTo>
                    <a:pt x="360" y="392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099" name="任意多边形 97450">
              <a:extLst>
                <a:ext uri="{FF2B5EF4-FFF2-40B4-BE49-F238E27FC236}">
                  <a16:creationId xmlns:a16="http://schemas.microsoft.com/office/drawing/2014/main" id="{847BFA0D-A290-F08F-D7A5-5A6814C0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724"/>
              <a:ext cx="855" cy="907"/>
            </a:xfrm>
            <a:custGeom>
              <a:avLst/>
              <a:gdLst>
                <a:gd name="T0" fmla="*/ 0 w 405"/>
                <a:gd name="T1" fmla="*/ 12767251 h 435"/>
                <a:gd name="T2" fmla="*/ 1254925 w 405"/>
                <a:gd name="T3" fmla="*/ 11716386 h 435"/>
                <a:gd name="T4" fmla="*/ 2932671 w 405"/>
                <a:gd name="T5" fmla="*/ 11181504 h 435"/>
                <a:gd name="T6" fmla="*/ 4931028 w 405"/>
                <a:gd name="T7" fmla="*/ 10572755 h 435"/>
                <a:gd name="T8" fmla="*/ 5345483 w 405"/>
                <a:gd name="T9" fmla="*/ 9950182 h 435"/>
                <a:gd name="T10" fmla="*/ 5345483 w 405"/>
                <a:gd name="T11" fmla="*/ 9600785 h 435"/>
                <a:gd name="T12" fmla="*/ 5869575 w 405"/>
                <a:gd name="T13" fmla="*/ 9066756 h 435"/>
                <a:gd name="T14" fmla="*/ 7446833 w 405"/>
                <a:gd name="T15" fmla="*/ 8364583 h 435"/>
                <a:gd name="T16" fmla="*/ 7640276 w 405"/>
                <a:gd name="T17" fmla="*/ 7574165 h 435"/>
                <a:gd name="T18" fmla="*/ 7757801 w 405"/>
                <a:gd name="T19" fmla="*/ 6784049 h 435"/>
                <a:gd name="T20" fmla="*/ 8485759 w 405"/>
                <a:gd name="T21" fmla="*/ 6684123 h 435"/>
                <a:gd name="T22" fmla="*/ 10275713 w 405"/>
                <a:gd name="T23" fmla="*/ 6602264 h 435"/>
                <a:gd name="T24" fmla="*/ 11419144 w 405"/>
                <a:gd name="T25" fmla="*/ 6165701 h 435"/>
                <a:gd name="T26" fmla="*/ 11629731 w 405"/>
                <a:gd name="T27" fmla="*/ 5374849 h 435"/>
                <a:gd name="T28" fmla="*/ 12892701 w 405"/>
                <a:gd name="T29" fmla="*/ 4760309 h 435"/>
                <a:gd name="T30" fmla="*/ 13520115 w 405"/>
                <a:gd name="T31" fmla="*/ 3870225 h 435"/>
                <a:gd name="T32" fmla="*/ 13935531 w 405"/>
                <a:gd name="T33" fmla="*/ 2733537 h 435"/>
                <a:gd name="T34" fmla="*/ 14042134 w 405"/>
                <a:gd name="T35" fmla="*/ 2195874 h 435"/>
                <a:gd name="T36" fmla="*/ 14146119 w 405"/>
                <a:gd name="T37" fmla="*/ 0 h 435"/>
                <a:gd name="T38" fmla="*/ 13103289 w 405"/>
                <a:gd name="T39" fmla="*/ 971970 h 435"/>
                <a:gd name="T40" fmla="*/ 12985839 w 405"/>
                <a:gd name="T41" fmla="*/ 1942638 h 435"/>
                <a:gd name="T42" fmla="*/ 12475225 w 405"/>
                <a:gd name="T43" fmla="*/ 2998598 h 435"/>
                <a:gd name="T44" fmla="*/ 11849878 w 405"/>
                <a:gd name="T45" fmla="*/ 3789727 h 435"/>
                <a:gd name="T46" fmla="*/ 11215058 w 405"/>
                <a:gd name="T47" fmla="*/ 4673302 h 435"/>
                <a:gd name="T48" fmla="*/ 10783855 w 405"/>
                <a:gd name="T49" fmla="*/ 5022655 h 435"/>
                <a:gd name="T50" fmla="*/ 9959336 w 405"/>
                <a:gd name="T51" fmla="*/ 5190213 h 435"/>
                <a:gd name="T52" fmla="*/ 8485759 w 405"/>
                <a:gd name="T53" fmla="*/ 5550686 h 435"/>
                <a:gd name="T54" fmla="*/ 6912396 w 405"/>
                <a:gd name="T55" fmla="*/ 5899970 h 435"/>
                <a:gd name="T56" fmla="*/ 6284248 w 405"/>
                <a:gd name="T57" fmla="*/ 6602264 h 435"/>
                <a:gd name="T58" fmla="*/ 6191194 w 405"/>
                <a:gd name="T59" fmla="*/ 7043136 h 435"/>
                <a:gd name="T60" fmla="*/ 5760241 w 405"/>
                <a:gd name="T61" fmla="*/ 8007686 h 435"/>
                <a:gd name="T62" fmla="*/ 4302862 w 405"/>
                <a:gd name="T63" fmla="*/ 8716566 h 435"/>
                <a:gd name="T64" fmla="*/ 3364110 w 405"/>
                <a:gd name="T65" fmla="*/ 9161334 h 435"/>
                <a:gd name="T66" fmla="*/ 2412158 w 405"/>
                <a:gd name="T67" fmla="*/ 9770075 h 435"/>
                <a:gd name="T68" fmla="*/ 1042821 w 405"/>
                <a:gd name="T69" fmla="*/ 10653614 h 435"/>
                <a:gd name="T70" fmla="*/ 414757 w 405"/>
                <a:gd name="T71" fmla="*/ 11361587 h 435"/>
                <a:gd name="T72" fmla="*/ 0 w 405"/>
                <a:gd name="T73" fmla="*/ 12767251 h 4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5"/>
                <a:gd name="T112" fmla="*/ 0 h 435"/>
                <a:gd name="T113" fmla="*/ 405 w 405"/>
                <a:gd name="T114" fmla="*/ 435 h 4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5" h="435">
                  <a:moveTo>
                    <a:pt x="0" y="435"/>
                  </a:moveTo>
                  <a:lnTo>
                    <a:pt x="36" y="399"/>
                  </a:lnTo>
                  <a:lnTo>
                    <a:pt x="84" y="381"/>
                  </a:lnTo>
                  <a:lnTo>
                    <a:pt x="141" y="360"/>
                  </a:lnTo>
                  <a:lnTo>
                    <a:pt x="153" y="339"/>
                  </a:lnTo>
                  <a:lnTo>
                    <a:pt x="153" y="327"/>
                  </a:lnTo>
                  <a:lnTo>
                    <a:pt x="168" y="309"/>
                  </a:lnTo>
                  <a:lnTo>
                    <a:pt x="213" y="285"/>
                  </a:lnTo>
                  <a:lnTo>
                    <a:pt x="219" y="258"/>
                  </a:lnTo>
                  <a:lnTo>
                    <a:pt x="222" y="231"/>
                  </a:lnTo>
                  <a:lnTo>
                    <a:pt x="243" y="228"/>
                  </a:lnTo>
                  <a:lnTo>
                    <a:pt x="294" y="225"/>
                  </a:lnTo>
                  <a:lnTo>
                    <a:pt x="327" y="210"/>
                  </a:lnTo>
                  <a:lnTo>
                    <a:pt x="333" y="183"/>
                  </a:lnTo>
                  <a:lnTo>
                    <a:pt x="369" y="162"/>
                  </a:lnTo>
                  <a:lnTo>
                    <a:pt x="387" y="132"/>
                  </a:lnTo>
                  <a:lnTo>
                    <a:pt x="399" y="93"/>
                  </a:lnTo>
                  <a:lnTo>
                    <a:pt x="402" y="75"/>
                  </a:lnTo>
                  <a:lnTo>
                    <a:pt x="405" y="0"/>
                  </a:lnTo>
                  <a:lnTo>
                    <a:pt x="375" y="33"/>
                  </a:lnTo>
                  <a:lnTo>
                    <a:pt x="372" y="66"/>
                  </a:lnTo>
                  <a:lnTo>
                    <a:pt x="357" y="102"/>
                  </a:lnTo>
                  <a:lnTo>
                    <a:pt x="339" y="129"/>
                  </a:lnTo>
                  <a:lnTo>
                    <a:pt x="321" y="159"/>
                  </a:lnTo>
                  <a:lnTo>
                    <a:pt x="309" y="171"/>
                  </a:lnTo>
                  <a:lnTo>
                    <a:pt x="285" y="177"/>
                  </a:lnTo>
                  <a:lnTo>
                    <a:pt x="243" y="189"/>
                  </a:lnTo>
                  <a:lnTo>
                    <a:pt x="198" y="201"/>
                  </a:lnTo>
                  <a:lnTo>
                    <a:pt x="180" y="225"/>
                  </a:lnTo>
                  <a:lnTo>
                    <a:pt x="177" y="240"/>
                  </a:lnTo>
                  <a:lnTo>
                    <a:pt x="165" y="273"/>
                  </a:lnTo>
                  <a:lnTo>
                    <a:pt x="123" y="297"/>
                  </a:lnTo>
                  <a:lnTo>
                    <a:pt x="96" y="312"/>
                  </a:lnTo>
                  <a:lnTo>
                    <a:pt x="69" y="333"/>
                  </a:lnTo>
                  <a:lnTo>
                    <a:pt x="30" y="363"/>
                  </a:lnTo>
                  <a:lnTo>
                    <a:pt x="12" y="387"/>
                  </a:lnTo>
                  <a:lnTo>
                    <a:pt x="0" y="435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0" name="任意多边形 97451">
              <a:extLst>
                <a:ext uri="{FF2B5EF4-FFF2-40B4-BE49-F238E27FC236}">
                  <a16:creationId xmlns:a16="http://schemas.microsoft.com/office/drawing/2014/main" id="{4144DEA0-F57C-2955-AA25-70E6814BF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410"/>
              <a:ext cx="975" cy="614"/>
            </a:xfrm>
            <a:custGeom>
              <a:avLst/>
              <a:gdLst>
                <a:gd name="T0" fmla="*/ 0 w 462"/>
                <a:gd name="T1" fmla="*/ 8385872 h 294"/>
                <a:gd name="T2" fmla="*/ 725670 w 462"/>
                <a:gd name="T3" fmla="*/ 7476830 h 294"/>
                <a:gd name="T4" fmla="*/ 2285164 w 462"/>
                <a:gd name="T5" fmla="*/ 7202554 h 294"/>
                <a:gd name="T6" fmla="*/ 4286431 w 462"/>
                <a:gd name="T7" fmla="*/ 7386742 h 294"/>
                <a:gd name="T8" fmla="*/ 6260819 w 462"/>
                <a:gd name="T9" fmla="*/ 7752707 h 294"/>
                <a:gd name="T10" fmla="*/ 8765098 w 462"/>
                <a:gd name="T11" fmla="*/ 7661053 h 294"/>
                <a:gd name="T12" fmla="*/ 12714973 w 462"/>
                <a:gd name="T13" fmla="*/ 7028527 h 294"/>
                <a:gd name="T14" fmla="*/ 13657849 w 462"/>
                <a:gd name="T15" fmla="*/ 6127018 h 294"/>
                <a:gd name="T16" fmla="*/ 14181578 w 462"/>
                <a:gd name="T17" fmla="*/ 4857882 h 294"/>
                <a:gd name="T18" fmla="*/ 14181578 w 462"/>
                <a:gd name="T19" fmla="*/ 2974018 h 294"/>
                <a:gd name="T20" fmla="*/ 13455203 w 462"/>
                <a:gd name="T21" fmla="*/ 2156074 h 294"/>
                <a:gd name="T22" fmla="*/ 11893194 w 462"/>
                <a:gd name="T23" fmla="*/ 1714255 h 294"/>
                <a:gd name="T24" fmla="*/ 10840128 w 462"/>
                <a:gd name="T25" fmla="*/ 1081619 h 294"/>
                <a:gd name="T26" fmla="*/ 10014818 w 462"/>
                <a:gd name="T27" fmla="*/ 0 h 294"/>
                <a:gd name="T28" fmla="*/ 11583534 w 462"/>
                <a:gd name="T29" fmla="*/ 715118 h 294"/>
                <a:gd name="T30" fmla="*/ 13657849 w 462"/>
                <a:gd name="T31" fmla="*/ 1163098 h 294"/>
                <a:gd name="T32" fmla="*/ 15117464 w 462"/>
                <a:gd name="T33" fmla="*/ 2073967 h 294"/>
                <a:gd name="T34" fmla="*/ 15960353 w 462"/>
                <a:gd name="T35" fmla="*/ 2707366 h 294"/>
                <a:gd name="T36" fmla="*/ 16060643 w 462"/>
                <a:gd name="T37" fmla="*/ 3510674 h 294"/>
                <a:gd name="T38" fmla="*/ 15843144 w 462"/>
                <a:gd name="T39" fmla="*/ 4502821 h 294"/>
                <a:gd name="T40" fmla="*/ 15027019 w 462"/>
                <a:gd name="T41" fmla="*/ 5402847 h 294"/>
                <a:gd name="T42" fmla="*/ 14593410 w 462"/>
                <a:gd name="T43" fmla="*/ 5851301 h 294"/>
                <a:gd name="T44" fmla="*/ 14493873 w 462"/>
                <a:gd name="T45" fmla="*/ 6671943 h 294"/>
                <a:gd name="T46" fmla="*/ 13455203 w 462"/>
                <a:gd name="T47" fmla="*/ 8109526 h 294"/>
                <a:gd name="T48" fmla="*/ 11583534 w 462"/>
                <a:gd name="T49" fmla="*/ 8467676 h 294"/>
                <a:gd name="T50" fmla="*/ 10635243 w 462"/>
                <a:gd name="T51" fmla="*/ 8191957 h 294"/>
                <a:gd name="T52" fmla="*/ 9388741 w 462"/>
                <a:gd name="T53" fmla="*/ 8385872 h 294"/>
                <a:gd name="T54" fmla="*/ 8546031 w 462"/>
                <a:gd name="T55" fmla="*/ 8824475 h 294"/>
                <a:gd name="T56" fmla="*/ 7100359 w 462"/>
                <a:gd name="T57" fmla="*/ 8824475 h 294"/>
                <a:gd name="T58" fmla="*/ 5847267 w 462"/>
                <a:gd name="T59" fmla="*/ 8385872 h 294"/>
                <a:gd name="T60" fmla="*/ 4596874 w 462"/>
                <a:gd name="T61" fmla="*/ 8019412 h 294"/>
                <a:gd name="T62" fmla="*/ 3753197 w 462"/>
                <a:gd name="T63" fmla="*/ 8280147 h 294"/>
                <a:gd name="T64" fmla="*/ 1974776 w 462"/>
                <a:gd name="T65" fmla="*/ 8385872 h 294"/>
                <a:gd name="T66" fmla="*/ 842706 w 462"/>
                <a:gd name="T67" fmla="*/ 8467676 h 294"/>
                <a:gd name="T68" fmla="*/ 0 w 462"/>
                <a:gd name="T69" fmla="*/ 8385872 h 29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62"/>
                <a:gd name="T106" fmla="*/ 0 h 294"/>
                <a:gd name="T107" fmla="*/ 462 w 462"/>
                <a:gd name="T108" fmla="*/ 294 h 29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62" h="294">
                  <a:moveTo>
                    <a:pt x="0" y="279"/>
                  </a:moveTo>
                  <a:lnTo>
                    <a:pt x="21" y="249"/>
                  </a:lnTo>
                  <a:lnTo>
                    <a:pt x="66" y="240"/>
                  </a:lnTo>
                  <a:lnTo>
                    <a:pt x="123" y="246"/>
                  </a:lnTo>
                  <a:lnTo>
                    <a:pt x="180" y="258"/>
                  </a:lnTo>
                  <a:lnTo>
                    <a:pt x="252" y="255"/>
                  </a:lnTo>
                  <a:lnTo>
                    <a:pt x="366" y="234"/>
                  </a:lnTo>
                  <a:lnTo>
                    <a:pt x="393" y="204"/>
                  </a:lnTo>
                  <a:lnTo>
                    <a:pt x="408" y="162"/>
                  </a:lnTo>
                  <a:lnTo>
                    <a:pt x="408" y="99"/>
                  </a:lnTo>
                  <a:lnTo>
                    <a:pt x="387" y="72"/>
                  </a:lnTo>
                  <a:lnTo>
                    <a:pt x="342" y="57"/>
                  </a:lnTo>
                  <a:lnTo>
                    <a:pt x="312" y="36"/>
                  </a:lnTo>
                  <a:lnTo>
                    <a:pt x="288" y="0"/>
                  </a:lnTo>
                  <a:lnTo>
                    <a:pt x="333" y="24"/>
                  </a:lnTo>
                  <a:lnTo>
                    <a:pt x="393" y="39"/>
                  </a:lnTo>
                  <a:lnTo>
                    <a:pt x="435" y="69"/>
                  </a:lnTo>
                  <a:lnTo>
                    <a:pt x="459" y="90"/>
                  </a:lnTo>
                  <a:lnTo>
                    <a:pt x="462" y="117"/>
                  </a:lnTo>
                  <a:lnTo>
                    <a:pt x="456" y="150"/>
                  </a:lnTo>
                  <a:lnTo>
                    <a:pt x="432" y="180"/>
                  </a:lnTo>
                  <a:lnTo>
                    <a:pt x="420" y="195"/>
                  </a:lnTo>
                  <a:lnTo>
                    <a:pt x="417" y="222"/>
                  </a:lnTo>
                  <a:lnTo>
                    <a:pt x="387" y="270"/>
                  </a:lnTo>
                  <a:lnTo>
                    <a:pt x="333" y="282"/>
                  </a:lnTo>
                  <a:lnTo>
                    <a:pt x="306" y="273"/>
                  </a:lnTo>
                  <a:lnTo>
                    <a:pt x="270" y="279"/>
                  </a:lnTo>
                  <a:lnTo>
                    <a:pt x="246" y="294"/>
                  </a:lnTo>
                  <a:lnTo>
                    <a:pt x="204" y="294"/>
                  </a:lnTo>
                  <a:lnTo>
                    <a:pt x="168" y="279"/>
                  </a:lnTo>
                  <a:lnTo>
                    <a:pt x="132" y="267"/>
                  </a:lnTo>
                  <a:lnTo>
                    <a:pt x="108" y="276"/>
                  </a:lnTo>
                  <a:lnTo>
                    <a:pt x="57" y="279"/>
                  </a:lnTo>
                  <a:lnTo>
                    <a:pt x="24" y="28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1" name="任意多边形 97452">
              <a:extLst>
                <a:ext uri="{FF2B5EF4-FFF2-40B4-BE49-F238E27FC236}">
                  <a16:creationId xmlns:a16="http://schemas.microsoft.com/office/drawing/2014/main" id="{218B3DFB-3573-5A82-6A36-B622B02C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335"/>
              <a:ext cx="627" cy="457"/>
            </a:xfrm>
            <a:custGeom>
              <a:avLst/>
              <a:gdLst>
                <a:gd name="T0" fmla="*/ 10275713 w 297"/>
                <a:gd name="T1" fmla="*/ 6505268 h 219"/>
                <a:gd name="T2" fmla="*/ 10376303 w 297"/>
                <a:gd name="T3" fmla="*/ 3557100 h 219"/>
                <a:gd name="T4" fmla="*/ 9959336 w 297"/>
                <a:gd name="T5" fmla="*/ 1070720 h 219"/>
                <a:gd name="T6" fmla="*/ 9020271 w 297"/>
                <a:gd name="T7" fmla="*/ 182965 h 219"/>
                <a:gd name="T8" fmla="*/ 7547053 w 297"/>
                <a:gd name="T9" fmla="*/ 0 h 219"/>
                <a:gd name="T10" fmla="*/ 5241403 w 297"/>
                <a:gd name="T11" fmla="*/ 182965 h 219"/>
                <a:gd name="T12" fmla="*/ 3454954 w 297"/>
                <a:gd name="T13" fmla="*/ 709053 h 219"/>
                <a:gd name="T14" fmla="*/ 2616194 w 297"/>
                <a:gd name="T15" fmla="*/ 1505763 h 219"/>
                <a:gd name="T16" fmla="*/ 1254925 w 297"/>
                <a:gd name="T17" fmla="*/ 2591676 h 219"/>
                <a:gd name="T18" fmla="*/ 210588 w 297"/>
                <a:gd name="T19" fmla="*/ 3300729 h 219"/>
                <a:gd name="T20" fmla="*/ 0 w 297"/>
                <a:gd name="T21" fmla="*/ 3656384 h 219"/>
                <a:gd name="T22" fmla="*/ 845494 w 297"/>
                <a:gd name="T23" fmla="*/ 4266149 h 219"/>
                <a:gd name="T24" fmla="*/ 2616194 w 297"/>
                <a:gd name="T25" fmla="*/ 3388582 h 219"/>
                <a:gd name="T26" fmla="*/ 4302862 w 297"/>
                <a:gd name="T27" fmla="*/ 2591676 h 219"/>
                <a:gd name="T28" fmla="*/ 6601041 w 297"/>
                <a:gd name="T29" fmla="*/ 2407649 h 219"/>
                <a:gd name="T30" fmla="*/ 8071086 w 297"/>
                <a:gd name="T31" fmla="*/ 2672680 h 219"/>
                <a:gd name="T32" fmla="*/ 9331966 w 297"/>
                <a:gd name="T33" fmla="*/ 3388582 h 219"/>
                <a:gd name="T34" fmla="*/ 9648363 w 297"/>
                <a:gd name="T35" fmla="*/ 4542375 h 219"/>
                <a:gd name="T36" fmla="*/ 10275713 w 297"/>
                <a:gd name="T37" fmla="*/ 6505268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7"/>
                <a:gd name="T58" fmla="*/ 0 h 219"/>
                <a:gd name="T59" fmla="*/ 297 w 297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7" h="219">
                  <a:moveTo>
                    <a:pt x="294" y="219"/>
                  </a:moveTo>
                  <a:lnTo>
                    <a:pt x="297" y="120"/>
                  </a:lnTo>
                  <a:lnTo>
                    <a:pt x="285" y="36"/>
                  </a:lnTo>
                  <a:lnTo>
                    <a:pt x="258" y="6"/>
                  </a:lnTo>
                  <a:lnTo>
                    <a:pt x="216" y="0"/>
                  </a:lnTo>
                  <a:lnTo>
                    <a:pt x="150" y="6"/>
                  </a:lnTo>
                  <a:lnTo>
                    <a:pt x="99" y="24"/>
                  </a:lnTo>
                  <a:lnTo>
                    <a:pt x="75" y="51"/>
                  </a:lnTo>
                  <a:lnTo>
                    <a:pt x="36" y="87"/>
                  </a:lnTo>
                  <a:lnTo>
                    <a:pt x="6" y="111"/>
                  </a:lnTo>
                  <a:lnTo>
                    <a:pt x="0" y="123"/>
                  </a:lnTo>
                  <a:lnTo>
                    <a:pt x="24" y="144"/>
                  </a:lnTo>
                  <a:lnTo>
                    <a:pt x="75" y="114"/>
                  </a:lnTo>
                  <a:lnTo>
                    <a:pt x="123" y="87"/>
                  </a:lnTo>
                  <a:lnTo>
                    <a:pt x="189" y="81"/>
                  </a:lnTo>
                  <a:lnTo>
                    <a:pt x="231" y="90"/>
                  </a:lnTo>
                  <a:lnTo>
                    <a:pt x="267" y="114"/>
                  </a:lnTo>
                  <a:lnTo>
                    <a:pt x="276" y="153"/>
                  </a:lnTo>
                  <a:lnTo>
                    <a:pt x="294" y="219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2" name="任意多边形 97453">
              <a:extLst>
                <a:ext uri="{FF2B5EF4-FFF2-40B4-BE49-F238E27FC236}">
                  <a16:creationId xmlns:a16="http://schemas.microsoft.com/office/drawing/2014/main" id="{E336E28A-B14C-058A-BAF7-868BD140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586"/>
              <a:ext cx="488" cy="344"/>
            </a:xfrm>
            <a:custGeom>
              <a:avLst/>
              <a:gdLst>
                <a:gd name="T0" fmla="*/ 8145751 w 231"/>
                <a:gd name="T1" fmla="*/ 789588 h 165"/>
                <a:gd name="T2" fmla="*/ 6137686 w 231"/>
                <a:gd name="T3" fmla="*/ 87132 h 165"/>
                <a:gd name="T4" fmla="*/ 4124808 w 231"/>
                <a:gd name="T5" fmla="*/ 0 h 165"/>
                <a:gd name="T6" fmla="*/ 1683651 w 231"/>
                <a:gd name="T7" fmla="*/ 181657 h 165"/>
                <a:gd name="T8" fmla="*/ 318480 w 231"/>
                <a:gd name="T9" fmla="*/ 533588 h 165"/>
                <a:gd name="T10" fmla="*/ 0 w 231"/>
                <a:gd name="T11" fmla="*/ 1235385 h 165"/>
                <a:gd name="T12" fmla="*/ 100826 w 231"/>
                <a:gd name="T13" fmla="*/ 1940631 h 165"/>
                <a:gd name="T14" fmla="*/ 631901 w 231"/>
                <a:gd name="T15" fmla="*/ 2374004 h 165"/>
                <a:gd name="T16" fmla="*/ 1589942 w 231"/>
                <a:gd name="T17" fmla="*/ 2891837 h 165"/>
                <a:gd name="T18" fmla="*/ 3587007 w 231"/>
                <a:gd name="T19" fmla="*/ 3783844 h 165"/>
                <a:gd name="T20" fmla="*/ 4339473 w 231"/>
                <a:gd name="T21" fmla="*/ 4755125 h 165"/>
                <a:gd name="T22" fmla="*/ 5071809 w 231"/>
                <a:gd name="T23" fmla="*/ 4835368 h 165"/>
                <a:gd name="T24" fmla="*/ 4242391 w 231"/>
                <a:gd name="T25" fmla="*/ 3432017 h 165"/>
                <a:gd name="T26" fmla="*/ 2853497 w 231"/>
                <a:gd name="T27" fmla="*/ 2811529 h 165"/>
                <a:gd name="T28" fmla="*/ 2322994 w 231"/>
                <a:gd name="T29" fmla="*/ 2292629 h 165"/>
                <a:gd name="T30" fmla="*/ 1484802 w 231"/>
                <a:gd name="T31" fmla="*/ 1940631 h 165"/>
                <a:gd name="T32" fmla="*/ 1484802 w 231"/>
                <a:gd name="T33" fmla="*/ 1591540 h 165"/>
                <a:gd name="T34" fmla="*/ 1683651 w 231"/>
                <a:gd name="T35" fmla="*/ 1323260 h 165"/>
                <a:gd name="T36" fmla="*/ 3075754 w 231"/>
                <a:gd name="T37" fmla="*/ 789588 h 165"/>
                <a:gd name="T38" fmla="*/ 4339473 w 231"/>
                <a:gd name="T39" fmla="*/ 620801 h 165"/>
                <a:gd name="T40" fmla="*/ 5822757 w 231"/>
                <a:gd name="T41" fmla="*/ 533588 h 165"/>
                <a:gd name="T42" fmla="*/ 8145751 w 231"/>
                <a:gd name="T43" fmla="*/ 789588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1"/>
                <a:gd name="T67" fmla="*/ 0 h 165"/>
                <a:gd name="T68" fmla="*/ 231 w 231"/>
                <a:gd name="T69" fmla="*/ 165 h 16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1" h="165">
                  <a:moveTo>
                    <a:pt x="231" y="27"/>
                  </a:moveTo>
                  <a:lnTo>
                    <a:pt x="174" y="3"/>
                  </a:lnTo>
                  <a:lnTo>
                    <a:pt x="117" y="0"/>
                  </a:lnTo>
                  <a:lnTo>
                    <a:pt x="48" y="6"/>
                  </a:lnTo>
                  <a:lnTo>
                    <a:pt x="9" y="18"/>
                  </a:lnTo>
                  <a:lnTo>
                    <a:pt x="0" y="42"/>
                  </a:lnTo>
                  <a:lnTo>
                    <a:pt x="3" y="66"/>
                  </a:lnTo>
                  <a:lnTo>
                    <a:pt x="18" y="81"/>
                  </a:lnTo>
                  <a:lnTo>
                    <a:pt x="45" y="99"/>
                  </a:lnTo>
                  <a:lnTo>
                    <a:pt x="102" y="129"/>
                  </a:lnTo>
                  <a:lnTo>
                    <a:pt x="123" y="162"/>
                  </a:lnTo>
                  <a:lnTo>
                    <a:pt x="144" y="165"/>
                  </a:lnTo>
                  <a:lnTo>
                    <a:pt x="120" y="117"/>
                  </a:lnTo>
                  <a:lnTo>
                    <a:pt x="81" y="96"/>
                  </a:lnTo>
                  <a:lnTo>
                    <a:pt x="66" y="78"/>
                  </a:lnTo>
                  <a:lnTo>
                    <a:pt x="42" y="66"/>
                  </a:lnTo>
                  <a:lnTo>
                    <a:pt x="42" y="54"/>
                  </a:lnTo>
                  <a:lnTo>
                    <a:pt x="48" y="45"/>
                  </a:lnTo>
                  <a:lnTo>
                    <a:pt x="87" y="27"/>
                  </a:lnTo>
                  <a:lnTo>
                    <a:pt x="123" y="21"/>
                  </a:lnTo>
                  <a:lnTo>
                    <a:pt x="165" y="18"/>
                  </a:lnTo>
                  <a:lnTo>
                    <a:pt x="231" y="27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3" name="任意多边形 97454">
              <a:extLst>
                <a:ext uri="{FF2B5EF4-FFF2-40B4-BE49-F238E27FC236}">
                  <a16:creationId xmlns:a16="http://schemas.microsoft.com/office/drawing/2014/main" id="{2E4CB85C-CDD9-1312-26A3-331617324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604"/>
              <a:ext cx="323" cy="288"/>
            </a:xfrm>
            <a:custGeom>
              <a:avLst/>
              <a:gdLst>
                <a:gd name="T0" fmla="*/ 2829269 w 153"/>
                <a:gd name="T1" fmla="*/ 183091 h 138"/>
                <a:gd name="T2" fmla="*/ 3674748 w 153"/>
                <a:gd name="T3" fmla="*/ 538996 h 138"/>
                <a:gd name="T4" fmla="*/ 4182907 w 153"/>
                <a:gd name="T5" fmla="*/ 1155105 h 138"/>
                <a:gd name="T6" fmla="*/ 3768190 w 153"/>
                <a:gd name="T7" fmla="*/ 2240625 h 138"/>
                <a:gd name="T8" fmla="*/ 2616194 w 153"/>
                <a:gd name="T9" fmla="*/ 3120200 h 138"/>
                <a:gd name="T10" fmla="*/ 1254925 w 153"/>
                <a:gd name="T11" fmla="*/ 3473126 h 138"/>
                <a:gd name="T12" fmla="*/ 0 w 153"/>
                <a:gd name="T13" fmla="*/ 3303600 h 138"/>
                <a:gd name="T14" fmla="*/ 534690 w 153"/>
                <a:gd name="T15" fmla="*/ 4019670 h 138"/>
                <a:gd name="T16" fmla="*/ 1784932 w 153"/>
                <a:gd name="T17" fmla="*/ 4019670 h 138"/>
                <a:gd name="T18" fmla="*/ 2728535 w 153"/>
                <a:gd name="T19" fmla="*/ 4101794 h 138"/>
                <a:gd name="T20" fmla="*/ 3674748 w 153"/>
                <a:gd name="T21" fmla="*/ 4019670 h 138"/>
                <a:gd name="T22" fmla="*/ 4931028 w 153"/>
                <a:gd name="T23" fmla="*/ 3473126 h 138"/>
                <a:gd name="T24" fmla="*/ 5345483 w 153"/>
                <a:gd name="T25" fmla="*/ 2240625 h 138"/>
                <a:gd name="T26" fmla="*/ 5030780 w 153"/>
                <a:gd name="T27" fmla="*/ 1782025 h 138"/>
                <a:gd name="T28" fmla="*/ 5241403 w 153"/>
                <a:gd name="T29" fmla="*/ 1255379 h 138"/>
                <a:gd name="T30" fmla="*/ 5241403 w 153"/>
                <a:gd name="T31" fmla="*/ 445578 h 138"/>
                <a:gd name="T32" fmla="*/ 4402707 w 153"/>
                <a:gd name="T33" fmla="*/ 0 h 138"/>
                <a:gd name="T34" fmla="*/ 2829269 w 153"/>
                <a:gd name="T35" fmla="*/ 183091 h 1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3"/>
                <a:gd name="T55" fmla="*/ 0 h 138"/>
                <a:gd name="T56" fmla="*/ 153 w 153"/>
                <a:gd name="T57" fmla="*/ 138 h 13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3" h="138">
                  <a:moveTo>
                    <a:pt x="81" y="6"/>
                  </a:moveTo>
                  <a:lnTo>
                    <a:pt x="105" y="18"/>
                  </a:lnTo>
                  <a:lnTo>
                    <a:pt x="120" y="39"/>
                  </a:lnTo>
                  <a:lnTo>
                    <a:pt x="108" y="75"/>
                  </a:lnTo>
                  <a:lnTo>
                    <a:pt x="75" y="105"/>
                  </a:lnTo>
                  <a:lnTo>
                    <a:pt x="36" y="117"/>
                  </a:lnTo>
                  <a:lnTo>
                    <a:pt x="0" y="111"/>
                  </a:lnTo>
                  <a:lnTo>
                    <a:pt x="15" y="135"/>
                  </a:lnTo>
                  <a:lnTo>
                    <a:pt x="51" y="135"/>
                  </a:lnTo>
                  <a:lnTo>
                    <a:pt x="78" y="138"/>
                  </a:lnTo>
                  <a:lnTo>
                    <a:pt x="105" y="135"/>
                  </a:lnTo>
                  <a:lnTo>
                    <a:pt x="141" y="117"/>
                  </a:lnTo>
                  <a:lnTo>
                    <a:pt x="153" y="75"/>
                  </a:lnTo>
                  <a:lnTo>
                    <a:pt x="144" y="60"/>
                  </a:lnTo>
                  <a:lnTo>
                    <a:pt x="150" y="42"/>
                  </a:lnTo>
                  <a:lnTo>
                    <a:pt x="150" y="15"/>
                  </a:lnTo>
                  <a:lnTo>
                    <a:pt x="126" y="0"/>
                  </a:lnTo>
                  <a:lnTo>
                    <a:pt x="81" y="6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4" name="任意多边形 97455">
              <a:extLst>
                <a:ext uri="{FF2B5EF4-FFF2-40B4-BE49-F238E27FC236}">
                  <a16:creationId xmlns:a16="http://schemas.microsoft.com/office/drawing/2014/main" id="{6E2BFC63-3750-82ED-308E-EFEE92AD9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667"/>
              <a:ext cx="222" cy="163"/>
            </a:xfrm>
            <a:custGeom>
              <a:avLst/>
              <a:gdLst>
                <a:gd name="T0" fmla="*/ 3743398 w 105"/>
                <a:gd name="T1" fmla="*/ 1278302 h 78"/>
                <a:gd name="T2" fmla="*/ 3102577 w 105"/>
                <a:gd name="T3" fmla="*/ 361875 h 78"/>
                <a:gd name="T4" fmla="*/ 1706148 w 105"/>
                <a:gd name="T5" fmla="*/ 0 h 78"/>
                <a:gd name="T6" fmla="*/ 637254 w 105"/>
                <a:gd name="T7" fmla="*/ 186223 h 78"/>
                <a:gd name="T8" fmla="*/ 102190 w 105"/>
                <a:gd name="T9" fmla="*/ 719831 h 78"/>
                <a:gd name="T10" fmla="*/ 0 w 105"/>
                <a:gd name="T11" fmla="*/ 1553329 h 78"/>
                <a:gd name="T12" fmla="*/ 102190 w 105"/>
                <a:gd name="T13" fmla="*/ 2086916 h 78"/>
                <a:gd name="T14" fmla="*/ 637254 w 105"/>
                <a:gd name="T15" fmla="*/ 2366576 h 78"/>
                <a:gd name="T16" fmla="*/ 860017 w 105"/>
                <a:gd name="T17" fmla="*/ 1361355 h 78"/>
                <a:gd name="T18" fmla="*/ 1604753 w 105"/>
                <a:gd name="T19" fmla="*/ 1184880 h 78"/>
                <a:gd name="T20" fmla="*/ 3000482 w 105"/>
                <a:gd name="T21" fmla="*/ 1450155 h 78"/>
                <a:gd name="T22" fmla="*/ 3423363 w 105"/>
                <a:gd name="T23" fmla="*/ 2171377 h 78"/>
                <a:gd name="T24" fmla="*/ 3743398 w 105"/>
                <a:gd name="T25" fmla="*/ 1278302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5"/>
                <a:gd name="T40" fmla="*/ 0 h 78"/>
                <a:gd name="T41" fmla="*/ 105 w 105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5" h="78">
                  <a:moveTo>
                    <a:pt x="105" y="42"/>
                  </a:moveTo>
                  <a:lnTo>
                    <a:pt x="87" y="12"/>
                  </a:lnTo>
                  <a:lnTo>
                    <a:pt x="48" y="0"/>
                  </a:lnTo>
                  <a:lnTo>
                    <a:pt x="18" y="6"/>
                  </a:lnTo>
                  <a:lnTo>
                    <a:pt x="3" y="24"/>
                  </a:lnTo>
                  <a:lnTo>
                    <a:pt x="0" y="51"/>
                  </a:lnTo>
                  <a:lnTo>
                    <a:pt x="3" y="69"/>
                  </a:lnTo>
                  <a:lnTo>
                    <a:pt x="18" y="78"/>
                  </a:lnTo>
                  <a:lnTo>
                    <a:pt x="24" y="45"/>
                  </a:lnTo>
                  <a:lnTo>
                    <a:pt x="45" y="39"/>
                  </a:lnTo>
                  <a:lnTo>
                    <a:pt x="84" y="48"/>
                  </a:lnTo>
                  <a:lnTo>
                    <a:pt x="96" y="72"/>
                  </a:lnTo>
                  <a:lnTo>
                    <a:pt x="105" y="42"/>
                  </a:lnTo>
                  <a:close/>
                </a:path>
              </a:pathLst>
            </a:custGeom>
            <a:solidFill>
              <a:srgbClr val="FFFF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1105" name="任意多边形 97456">
              <a:extLst>
                <a:ext uri="{FF2B5EF4-FFF2-40B4-BE49-F238E27FC236}">
                  <a16:creationId xmlns:a16="http://schemas.microsoft.com/office/drawing/2014/main" id="{EC2CE198-9908-F58D-5B6E-74704F473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895"/>
              <a:ext cx="1058" cy="619"/>
            </a:xfrm>
            <a:custGeom>
              <a:avLst/>
              <a:gdLst>
                <a:gd name="T0" fmla="*/ 0 w 501"/>
                <a:gd name="T1" fmla="*/ 5782412 h 297"/>
                <a:gd name="T2" fmla="*/ 1166155 w 501"/>
                <a:gd name="T3" fmla="*/ 5166620 h 297"/>
                <a:gd name="T4" fmla="*/ 1359762 w 501"/>
                <a:gd name="T5" fmla="*/ 4379335 h 297"/>
                <a:gd name="T6" fmla="*/ 1359762 w 501"/>
                <a:gd name="T7" fmla="*/ 3062130 h 297"/>
                <a:gd name="T8" fmla="*/ 1896265 w 501"/>
                <a:gd name="T9" fmla="*/ 2285223 h 297"/>
                <a:gd name="T10" fmla="*/ 3155590 w 501"/>
                <a:gd name="T11" fmla="*/ 2015491 h 297"/>
                <a:gd name="T12" fmla="*/ 4201282 w 501"/>
                <a:gd name="T13" fmla="*/ 2015491 h 297"/>
                <a:gd name="T14" fmla="*/ 5679857 w 501"/>
                <a:gd name="T15" fmla="*/ 2285223 h 297"/>
                <a:gd name="T16" fmla="*/ 6309513 w 501"/>
                <a:gd name="T17" fmla="*/ 2981315 h 297"/>
                <a:gd name="T18" fmla="*/ 6946309 w 501"/>
                <a:gd name="T19" fmla="*/ 3419173 h 297"/>
                <a:gd name="T20" fmla="*/ 7676086 w 501"/>
                <a:gd name="T21" fmla="*/ 3499236 h 297"/>
                <a:gd name="T22" fmla="*/ 9267383 w 501"/>
                <a:gd name="T23" fmla="*/ 3419173 h 297"/>
                <a:gd name="T24" fmla="*/ 10534631 w 501"/>
                <a:gd name="T25" fmla="*/ 3148188 h 297"/>
                <a:gd name="T26" fmla="*/ 12205679 w 501"/>
                <a:gd name="T27" fmla="*/ 3229000 h 297"/>
                <a:gd name="T28" fmla="*/ 13160582 w 501"/>
                <a:gd name="T29" fmla="*/ 3587597 h 297"/>
                <a:gd name="T30" fmla="*/ 14316056 w 501"/>
                <a:gd name="T31" fmla="*/ 4200636 h 297"/>
                <a:gd name="T32" fmla="*/ 15581954 w 501"/>
                <a:gd name="T33" fmla="*/ 5166620 h 297"/>
                <a:gd name="T34" fmla="*/ 16408317 w 501"/>
                <a:gd name="T35" fmla="*/ 6301868 h 297"/>
                <a:gd name="T36" fmla="*/ 16840247 w 501"/>
                <a:gd name="T37" fmla="*/ 7000748 h 297"/>
                <a:gd name="T38" fmla="*/ 17157504 w 501"/>
                <a:gd name="T39" fmla="*/ 7880775 h 297"/>
                <a:gd name="T40" fmla="*/ 17258713 w 501"/>
                <a:gd name="T41" fmla="*/ 8666613 h 297"/>
                <a:gd name="T42" fmla="*/ 17574252 w 501"/>
                <a:gd name="T43" fmla="*/ 7087694 h 297"/>
                <a:gd name="T44" fmla="*/ 17476703 w 501"/>
                <a:gd name="T45" fmla="*/ 6301868 h 297"/>
                <a:gd name="T46" fmla="*/ 16527772 w 501"/>
                <a:gd name="T47" fmla="*/ 4467659 h 297"/>
                <a:gd name="T48" fmla="*/ 15361746 w 501"/>
                <a:gd name="T49" fmla="*/ 3062130 h 297"/>
                <a:gd name="T50" fmla="*/ 14206433 w 501"/>
                <a:gd name="T51" fmla="*/ 2452993 h 297"/>
                <a:gd name="T52" fmla="*/ 12624320 w 501"/>
                <a:gd name="T53" fmla="*/ 2101232 h 297"/>
                <a:gd name="T54" fmla="*/ 11476035 w 501"/>
                <a:gd name="T55" fmla="*/ 2015491 h 297"/>
                <a:gd name="T56" fmla="*/ 10101983 w 501"/>
                <a:gd name="T57" fmla="*/ 2101232 h 297"/>
                <a:gd name="T58" fmla="*/ 9056132 w 501"/>
                <a:gd name="T59" fmla="*/ 2015491 h 297"/>
                <a:gd name="T60" fmla="*/ 7994489 w 501"/>
                <a:gd name="T61" fmla="*/ 1314789 h 297"/>
                <a:gd name="T62" fmla="*/ 7159875 w 501"/>
                <a:gd name="T63" fmla="*/ 618698 h 297"/>
                <a:gd name="T64" fmla="*/ 6409890 w 501"/>
                <a:gd name="T65" fmla="*/ 267685 h 297"/>
                <a:gd name="T66" fmla="*/ 5584542 w 501"/>
                <a:gd name="T67" fmla="*/ 0 h 297"/>
                <a:gd name="T68" fmla="*/ 3571550 w 501"/>
                <a:gd name="T69" fmla="*/ 86946 h 297"/>
                <a:gd name="T70" fmla="*/ 2208604 w 501"/>
                <a:gd name="T71" fmla="*/ 181211 h 297"/>
                <a:gd name="T72" fmla="*/ 1478499 w 501"/>
                <a:gd name="T73" fmla="*/ 531923 h 297"/>
                <a:gd name="T74" fmla="*/ 417646 w 501"/>
                <a:gd name="T75" fmla="*/ 1314789 h 297"/>
                <a:gd name="T76" fmla="*/ 100033 w 501"/>
                <a:gd name="T77" fmla="*/ 2285223 h 297"/>
                <a:gd name="T78" fmla="*/ 211247 w 501"/>
                <a:gd name="T79" fmla="*/ 3499236 h 297"/>
                <a:gd name="T80" fmla="*/ 417646 w 501"/>
                <a:gd name="T81" fmla="*/ 4467659 h 297"/>
                <a:gd name="T82" fmla="*/ 0 w 501"/>
                <a:gd name="T83" fmla="*/ 5782412 h 29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1"/>
                <a:gd name="T127" fmla="*/ 0 h 297"/>
                <a:gd name="T128" fmla="*/ 501 w 501"/>
                <a:gd name="T129" fmla="*/ 297 h 29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1" h="297">
                  <a:moveTo>
                    <a:pt x="0" y="198"/>
                  </a:moveTo>
                  <a:lnTo>
                    <a:pt x="33" y="177"/>
                  </a:lnTo>
                  <a:lnTo>
                    <a:pt x="39" y="150"/>
                  </a:lnTo>
                  <a:lnTo>
                    <a:pt x="39" y="105"/>
                  </a:lnTo>
                  <a:lnTo>
                    <a:pt x="54" y="78"/>
                  </a:lnTo>
                  <a:lnTo>
                    <a:pt x="90" y="69"/>
                  </a:lnTo>
                  <a:lnTo>
                    <a:pt x="120" y="69"/>
                  </a:lnTo>
                  <a:lnTo>
                    <a:pt x="162" y="78"/>
                  </a:lnTo>
                  <a:lnTo>
                    <a:pt x="180" y="102"/>
                  </a:lnTo>
                  <a:lnTo>
                    <a:pt x="198" y="117"/>
                  </a:lnTo>
                  <a:lnTo>
                    <a:pt x="219" y="120"/>
                  </a:lnTo>
                  <a:lnTo>
                    <a:pt x="264" y="117"/>
                  </a:lnTo>
                  <a:lnTo>
                    <a:pt x="300" y="108"/>
                  </a:lnTo>
                  <a:lnTo>
                    <a:pt x="348" y="111"/>
                  </a:lnTo>
                  <a:lnTo>
                    <a:pt x="375" y="123"/>
                  </a:lnTo>
                  <a:lnTo>
                    <a:pt x="408" y="144"/>
                  </a:lnTo>
                  <a:lnTo>
                    <a:pt x="444" y="177"/>
                  </a:lnTo>
                  <a:lnTo>
                    <a:pt x="468" y="216"/>
                  </a:lnTo>
                  <a:lnTo>
                    <a:pt x="480" y="240"/>
                  </a:lnTo>
                  <a:lnTo>
                    <a:pt x="489" y="270"/>
                  </a:lnTo>
                  <a:lnTo>
                    <a:pt x="492" y="297"/>
                  </a:lnTo>
                  <a:lnTo>
                    <a:pt x="501" y="243"/>
                  </a:lnTo>
                  <a:lnTo>
                    <a:pt x="498" y="216"/>
                  </a:lnTo>
                  <a:lnTo>
                    <a:pt x="471" y="153"/>
                  </a:lnTo>
                  <a:lnTo>
                    <a:pt x="438" y="105"/>
                  </a:lnTo>
                  <a:lnTo>
                    <a:pt x="405" y="84"/>
                  </a:lnTo>
                  <a:lnTo>
                    <a:pt x="360" y="72"/>
                  </a:lnTo>
                  <a:lnTo>
                    <a:pt x="327" y="69"/>
                  </a:lnTo>
                  <a:lnTo>
                    <a:pt x="288" y="72"/>
                  </a:lnTo>
                  <a:lnTo>
                    <a:pt x="258" y="69"/>
                  </a:lnTo>
                  <a:lnTo>
                    <a:pt x="228" y="45"/>
                  </a:lnTo>
                  <a:lnTo>
                    <a:pt x="204" y="21"/>
                  </a:lnTo>
                  <a:lnTo>
                    <a:pt x="183" y="9"/>
                  </a:lnTo>
                  <a:lnTo>
                    <a:pt x="159" y="0"/>
                  </a:lnTo>
                  <a:lnTo>
                    <a:pt x="102" y="3"/>
                  </a:lnTo>
                  <a:lnTo>
                    <a:pt x="63" y="6"/>
                  </a:lnTo>
                  <a:lnTo>
                    <a:pt x="42" y="18"/>
                  </a:lnTo>
                  <a:lnTo>
                    <a:pt x="12" y="45"/>
                  </a:lnTo>
                  <a:lnTo>
                    <a:pt x="3" y="78"/>
                  </a:lnTo>
                  <a:lnTo>
                    <a:pt x="6" y="120"/>
                  </a:lnTo>
                  <a:lnTo>
                    <a:pt x="12" y="153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FFFFCC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p:transition spd="med">
    <p:pull dir="d"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MMONDATA" val="eyJoZGlkIjoiMDgzMTE0NmU3YmQwYWU0NTlkMTUxZTMyMjVjNGQyN2EifQ=="/>
</p:tagLst>
</file>

<file path=ppt/theme/theme1.xml><?xml version="1.0" encoding="utf-8"?>
<a:theme xmlns:a="http://schemas.openxmlformats.org/drawingml/2006/main" name="1_默认设计模板">
  <a:themeElements>
    <a:clrScheme name="默认设计模板 8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0000"/>
      </a:hlink>
      <a:folHlink>
        <a:srgbClr val="B2B2B2"/>
      </a:folHlink>
    </a:clrScheme>
    <a:fontScheme name="默认设计模板">
      <a:majorFont>
        <a:latin typeface="Times New Roman"/>
        <a:ea typeface="宋体"/>
        <a:cs typeface=""/>
      </a:majorFont>
      <a:minorFont>
        <a:latin typeface="Times New Roman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zh-CN" altLang="en-US" sz="32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zh-CN" altLang="en-US" sz="32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  <a:ea typeface="宋体" panose="02010600030101010101" pitchFamily="2" charset="-122"/>
          </a:defRPr>
        </a:defPPr>
      </a:lstStyle>
    </a:lnDef>
  </a:objectDefaults>
  <a:extraClrSchemeLst>
    <a:extraClrScheme>
      <a:clrScheme name="默认设计模板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8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0000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课件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7"/>
      </a:accent6>
      <a:hlink>
        <a:srgbClr val="CCCCFF"/>
      </a:hlink>
      <a:folHlink>
        <a:srgbClr val="B2B2B2"/>
      </a:folHlink>
    </a:clrScheme>
    <a:fontScheme name="">
      <a:majorFont>
        <a:latin typeface="Times New Roman"/>
        <a:ea typeface="宋体"/>
        <a:cs typeface=""/>
      </a:majorFont>
      <a:minorFont>
        <a:latin typeface="Times New Roman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课件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课件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课件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课件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课件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课件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课件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5040</TotalTime>
  <Words>7161</Words>
  <Application>Microsoft Office PowerPoint</Application>
  <PresentationFormat>全屏显示(4:3)</PresentationFormat>
  <Paragraphs>1051</Paragraphs>
  <Slides>92</Slides>
  <Notes>0</Notes>
  <HiddenSlides>0</HiddenSlides>
  <MMClips>0</MMClips>
  <ScaleCrop>false</ScaleCrop>
  <HeadingPairs>
    <vt:vector size="8" baseType="variant">
      <vt:variant>
        <vt:lpstr>已用的字体</vt:lpstr>
      </vt:variant>
      <vt:variant>
        <vt:i4>18</vt:i4>
      </vt:variant>
      <vt:variant>
        <vt:lpstr>主题</vt:lpstr>
      </vt:variant>
      <vt:variant>
        <vt:i4>2</vt:i4>
      </vt:variant>
      <vt:variant>
        <vt:lpstr>嵌入 OLE 服务器</vt:lpstr>
      </vt:variant>
      <vt:variant>
        <vt:i4>2</vt:i4>
      </vt:variant>
      <vt:variant>
        <vt:lpstr>幻灯片标题</vt:lpstr>
      </vt:variant>
      <vt:variant>
        <vt:i4>92</vt:i4>
      </vt:variant>
    </vt:vector>
  </HeadingPairs>
  <TitlesOfParts>
    <vt:vector size="114" baseType="lpstr">
      <vt:lpstr>等线</vt:lpstr>
      <vt:lpstr>仿宋_GB2312</vt:lpstr>
      <vt:lpstr>黑体</vt:lpstr>
      <vt:lpstr>华文隶书</vt:lpstr>
      <vt:lpstr>华文新魏</vt:lpstr>
      <vt:lpstr>华文行楷</vt:lpstr>
      <vt:lpstr>楷体_GB2312</vt:lpstr>
      <vt:lpstr>隶书</vt:lpstr>
      <vt:lpstr>宋体</vt:lpstr>
      <vt:lpstr>微软雅黑</vt:lpstr>
      <vt:lpstr>Arial</vt:lpstr>
      <vt:lpstr>Book Antiqua</vt:lpstr>
      <vt:lpstr>ISOCTEUR</vt:lpstr>
      <vt:lpstr>News Gothic MT</vt:lpstr>
      <vt:lpstr>Simplex</vt:lpstr>
      <vt:lpstr>Times New Roman</vt:lpstr>
      <vt:lpstr>Verdana</vt:lpstr>
      <vt:lpstr>Wingdings</vt:lpstr>
      <vt:lpstr>1_默认设计模板</vt:lpstr>
      <vt:lpstr>1_课件</vt:lpstr>
      <vt:lpstr>位图图像</vt:lpstr>
      <vt:lpstr>Equation.3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课堂练习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哈哈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没有幻灯片标题</dc:title>
  <cp:lastModifiedBy>远忠 胡</cp:lastModifiedBy>
  <cp:revision>615</cp:revision>
  <dcterms:created xsi:type="dcterms:W3CDTF">2001-11-11T13:16:00Z</dcterms:created>
  <dcterms:modified xsi:type="dcterms:W3CDTF">2025-10-24T05:51:31Z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30FEE27C90124536BD3A808289CFF700_13</vt:lpwstr>
  </property>
  <property fmtid="{D5CDD505-2E9C-101B-9397-08002B2CF9AE}" pid="3" name="KSOProductBuildVer">
    <vt:lpwstr>2052-12.1.0.18276</vt:lpwstr>
  </property>
</Properties>
</file>